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8" r:id="rId2"/>
    <p:sldId id="260" r:id="rId3"/>
    <p:sldId id="308" r:id="rId4"/>
    <p:sldId id="322" r:id="rId5"/>
    <p:sldId id="321" r:id="rId6"/>
    <p:sldId id="319" r:id="rId7"/>
    <p:sldId id="320" r:id="rId8"/>
    <p:sldId id="318" r:id="rId9"/>
    <p:sldId id="317" r:id="rId10"/>
    <p:sldId id="316" r:id="rId11"/>
    <p:sldId id="315" r:id="rId12"/>
    <p:sldId id="314" r:id="rId13"/>
    <p:sldId id="312" r:id="rId14"/>
    <p:sldId id="313" r:id="rId15"/>
    <p:sldId id="326" r:id="rId16"/>
    <p:sldId id="330" r:id="rId17"/>
    <p:sldId id="325" r:id="rId18"/>
    <p:sldId id="324" r:id="rId19"/>
    <p:sldId id="329" r:id="rId20"/>
    <p:sldId id="328" r:id="rId21"/>
    <p:sldId id="310" r:id="rId22"/>
    <p:sldId id="323" r:id="rId23"/>
    <p:sldId id="327" r:id="rId24"/>
    <p:sldId id="311" r:id="rId25"/>
    <p:sldId id="332" r:id="rId26"/>
    <p:sldId id="333" r:id="rId27"/>
    <p:sldId id="331" r:id="rId2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7" autoAdjust="0"/>
    <p:restoredTop sz="94501" autoAdjust="0"/>
  </p:normalViewPr>
  <p:slideViewPr>
    <p:cSldViewPr>
      <p:cViewPr varScale="1">
        <p:scale>
          <a:sx n="72" d="100"/>
          <a:sy n="72" d="100"/>
        </p:scale>
        <p:origin x="66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927D-97D4-4E74-AB37-997DDBB715F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5CA27-7180-4F6B-A84E-BE3F55DF18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615CA27-7180-4F6B-A84E-BE3F55DF18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3D34A37-F7C6-4CD6-B1EF-B622F1DA6BB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2ED739-09CA-4559-B218-CEE8A5F10A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964637" cy="5785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2.emf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ound0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7504" y="-596602"/>
            <a:ext cx="368808" cy="368808"/>
          </a:xfrm>
          <a:prstGeom prst="rect">
            <a:avLst/>
          </a:prstGeom>
        </p:spPr>
      </p:pic>
      <p:grpSp>
        <p:nvGrpSpPr>
          <p:cNvPr id="71" name="组合 134"/>
          <p:cNvGrpSpPr/>
          <p:nvPr/>
        </p:nvGrpSpPr>
        <p:grpSpPr>
          <a:xfrm>
            <a:off x="1003245" y="2894385"/>
            <a:ext cx="7313171" cy="325437"/>
            <a:chOff x="2481804" y="4179888"/>
            <a:chExt cx="7313171" cy="325437"/>
          </a:xfrm>
          <a:solidFill>
            <a:schemeClr val="bg1">
              <a:lumMod val="75000"/>
            </a:schemeClr>
          </a:solidFill>
        </p:grpSpPr>
        <p:sp>
          <p:nvSpPr>
            <p:cNvPr id="72" name="Freeform 35"/>
            <p:cNvSpPr/>
            <p:nvPr/>
          </p:nvSpPr>
          <p:spPr bwMode="auto">
            <a:xfrm>
              <a:off x="9686693" y="4210050"/>
              <a:ext cx="108282" cy="19050"/>
            </a:xfrm>
            <a:custGeom>
              <a:avLst/>
              <a:gdLst>
                <a:gd name="T0" fmla="*/ 3 w 19"/>
                <a:gd name="T1" fmla="*/ 2 h 6"/>
                <a:gd name="T2" fmla="*/ 19 w 19"/>
                <a:gd name="T3" fmla="*/ 3 h 6"/>
                <a:gd name="T4" fmla="*/ 3 w 19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">
                  <a:moveTo>
                    <a:pt x="3" y="2"/>
                  </a:moveTo>
                  <a:cubicBezTo>
                    <a:pt x="7" y="4"/>
                    <a:pt x="14" y="0"/>
                    <a:pt x="19" y="3"/>
                  </a:cubicBezTo>
                  <a:cubicBezTo>
                    <a:pt x="14" y="3"/>
                    <a:pt x="0" y="6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41"/>
            <p:cNvSpPr/>
            <p:nvPr/>
          </p:nvSpPr>
          <p:spPr bwMode="auto">
            <a:xfrm>
              <a:off x="9545093" y="4219575"/>
              <a:ext cx="91624" cy="9525"/>
            </a:xfrm>
            <a:custGeom>
              <a:avLst/>
              <a:gdLst>
                <a:gd name="T0" fmla="*/ 12 w 16"/>
                <a:gd name="T1" fmla="*/ 2 h 3"/>
                <a:gd name="T2" fmla="*/ 3 w 16"/>
                <a:gd name="T3" fmla="*/ 1 h 3"/>
                <a:gd name="T4" fmla="*/ 12 w 1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12" y="2"/>
                  </a:moveTo>
                  <a:cubicBezTo>
                    <a:pt x="10" y="2"/>
                    <a:pt x="0" y="3"/>
                    <a:pt x="3" y="1"/>
                  </a:cubicBezTo>
                  <a:cubicBezTo>
                    <a:pt x="6" y="1"/>
                    <a:pt x="16" y="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9148061" y="4271963"/>
              <a:ext cx="108282" cy="14288"/>
            </a:xfrm>
            <a:custGeom>
              <a:avLst/>
              <a:gdLst>
                <a:gd name="T0" fmla="*/ 0 w 19"/>
                <a:gd name="T1" fmla="*/ 2 h 4"/>
                <a:gd name="T2" fmla="*/ 19 w 19"/>
                <a:gd name="T3" fmla="*/ 2 h 4"/>
                <a:gd name="T4" fmla="*/ 0 w 19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8" y="1"/>
                    <a:pt x="12" y="0"/>
                    <a:pt x="19" y="2"/>
                  </a:cubicBezTo>
                  <a:cubicBezTo>
                    <a:pt x="13" y="2"/>
                    <a:pt x="4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52"/>
            <p:cNvSpPr/>
            <p:nvPr/>
          </p:nvSpPr>
          <p:spPr bwMode="auto">
            <a:xfrm>
              <a:off x="8403973" y="4268788"/>
              <a:ext cx="161034" cy="17463"/>
            </a:xfrm>
            <a:custGeom>
              <a:avLst/>
              <a:gdLst>
                <a:gd name="T0" fmla="*/ 8 w 28"/>
                <a:gd name="T1" fmla="*/ 4 h 5"/>
                <a:gd name="T2" fmla="*/ 0 w 28"/>
                <a:gd name="T3" fmla="*/ 3 h 5"/>
                <a:gd name="T4" fmla="*/ 10 w 28"/>
                <a:gd name="T5" fmla="*/ 3 h 5"/>
                <a:gd name="T6" fmla="*/ 28 w 28"/>
                <a:gd name="T7" fmla="*/ 4 h 5"/>
                <a:gd name="T8" fmla="*/ 8 w 28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8" y="4"/>
                  </a:moveTo>
                  <a:cubicBezTo>
                    <a:pt x="6" y="3"/>
                    <a:pt x="0" y="5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ubicBezTo>
                    <a:pt x="16" y="4"/>
                    <a:pt x="26" y="0"/>
                    <a:pt x="28" y="4"/>
                  </a:cubicBezTo>
                  <a:cubicBezTo>
                    <a:pt x="22" y="3"/>
                    <a:pt x="1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8309574" y="4278313"/>
              <a:ext cx="88846" cy="11113"/>
            </a:xfrm>
            <a:custGeom>
              <a:avLst/>
              <a:gdLst>
                <a:gd name="T0" fmla="*/ 3 w 16"/>
                <a:gd name="T1" fmla="*/ 1 h 3"/>
                <a:gd name="T2" fmla="*/ 13 w 16"/>
                <a:gd name="T3" fmla="*/ 1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1"/>
                    <a:pt x="16" y="0"/>
                    <a:pt x="13" y="1"/>
                  </a:cubicBezTo>
                  <a:cubicBezTo>
                    <a:pt x="11" y="1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59"/>
            <p:cNvSpPr/>
            <p:nvPr/>
          </p:nvSpPr>
          <p:spPr bwMode="auto">
            <a:xfrm>
              <a:off x="8212397" y="4308475"/>
              <a:ext cx="33317" cy="12700"/>
            </a:xfrm>
            <a:custGeom>
              <a:avLst/>
              <a:gdLst>
                <a:gd name="T0" fmla="*/ 0 w 6"/>
                <a:gd name="T1" fmla="*/ 2 h 4"/>
                <a:gd name="T2" fmla="*/ 3 w 6"/>
                <a:gd name="T3" fmla="*/ 1 h 4"/>
                <a:gd name="T4" fmla="*/ 1 w 6"/>
                <a:gd name="T5" fmla="*/ 0 h 4"/>
                <a:gd name="T6" fmla="*/ 6 w 6"/>
                <a:gd name="T7" fmla="*/ 1 h 4"/>
                <a:gd name="T8" fmla="*/ 5 w 6"/>
                <a:gd name="T9" fmla="*/ 3 h 4"/>
                <a:gd name="T10" fmla="*/ 0 w 6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3" y="1"/>
                    <a:pt x="6" y="0"/>
                    <a:pt x="6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3" y="3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1"/>
            <p:cNvSpPr/>
            <p:nvPr/>
          </p:nvSpPr>
          <p:spPr bwMode="auto">
            <a:xfrm>
              <a:off x="8043034" y="4305300"/>
              <a:ext cx="99952" cy="19050"/>
            </a:xfrm>
            <a:custGeom>
              <a:avLst/>
              <a:gdLst>
                <a:gd name="T0" fmla="*/ 16 w 18"/>
                <a:gd name="T1" fmla="*/ 5 h 6"/>
                <a:gd name="T2" fmla="*/ 9 w 18"/>
                <a:gd name="T3" fmla="*/ 3 h 6"/>
                <a:gd name="T4" fmla="*/ 16 w 18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6">
                  <a:moveTo>
                    <a:pt x="16" y="5"/>
                  </a:moveTo>
                  <a:cubicBezTo>
                    <a:pt x="12" y="6"/>
                    <a:pt x="13" y="3"/>
                    <a:pt x="9" y="3"/>
                  </a:cubicBezTo>
                  <a:cubicBezTo>
                    <a:pt x="0" y="3"/>
                    <a:pt x="18" y="0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7429438" y="4286250"/>
              <a:ext cx="136047" cy="22225"/>
            </a:xfrm>
            <a:custGeom>
              <a:avLst/>
              <a:gdLst>
                <a:gd name="T0" fmla="*/ 0 w 24"/>
                <a:gd name="T1" fmla="*/ 4 h 7"/>
                <a:gd name="T2" fmla="*/ 23 w 24"/>
                <a:gd name="T3" fmla="*/ 4 h 7"/>
                <a:gd name="T4" fmla="*/ 0 w 24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7">
                  <a:moveTo>
                    <a:pt x="0" y="4"/>
                  </a:moveTo>
                  <a:cubicBezTo>
                    <a:pt x="6" y="4"/>
                    <a:pt x="24" y="0"/>
                    <a:pt x="23" y="4"/>
                  </a:cubicBezTo>
                  <a:cubicBezTo>
                    <a:pt x="18" y="4"/>
                    <a:pt x="6" y="7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73"/>
            <p:cNvSpPr/>
            <p:nvPr/>
          </p:nvSpPr>
          <p:spPr bwMode="auto">
            <a:xfrm>
              <a:off x="7179558" y="4341813"/>
              <a:ext cx="61082" cy="15875"/>
            </a:xfrm>
            <a:custGeom>
              <a:avLst/>
              <a:gdLst>
                <a:gd name="T0" fmla="*/ 11 w 11"/>
                <a:gd name="T1" fmla="*/ 2 h 5"/>
                <a:gd name="T2" fmla="*/ 7 w 11"/>
                <a:gd name="T3" fmla="*/ 5 h 5"/>
                <a:gd name="T4" fmla="*/ 0 w 11"/>
                <a:gd name="T5" fmla="*/ 2 h 5"/>
                <a:gd name="T6" fmla="*/ 11 w 1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11" y="2"/>
                  </a:moveTo>
                  <a:cubicBezTo>
                    <a:pt x="6" y="1"/>
                    <a:pt x="10" y="5"/>
                    <a:pt x="7" y="5"/>
                  </a:cubicBezTo>
                  <a:cubicBezTo>
                    <a:pt x="5" y="4"/>
                    <a:pt x="0" y="5"/>
                    <a:pt x="0" y="2"/>
                  </a:cubicBezTo>
                  <a:cubicBezTo>
                    <a:pt x="3" y="2"/>
                    <a:pt x="9" y="0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74"/>
            <p:cNvSpPr/>
            <p:nvPr/>
          </p:nvSpPr>
          <p:spPr bwMode="auto">
            <a:xfrm>
              <a:off x="6951889" y="4324350"/>
              <a:ext cx="124941" cy="14288"/>
            </a:xfrm>
            <a:custGeom>
              <a:avLst/>
              <a:gdLst>
                <a:gd name="T0" fmla="*/ 22 w 22"/>
                <a:gd name="T1" fmla="*/ 2 h 4"/>
                <a:gd name="T2" fmla="*/ 0 w 22"/>
                <a:gd name="T3" fmla="*/ 2 h 4"/>
                <a:gd name="T4" fmla="*/ 22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2"/>
                  </a:moveTo>
                  <a:cubicBezTo>
                    <a:pt x="16" y="2"/>
                    <a:pt x="1" y="4"/>
                    <a:pt x="0" y="2"/>
                  </a:cubicBezTo>
                  <a:cubicBezTo>
                    <a:pt x="6" y="2"/>
                    <a:pt x="22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6907466" y="4308475"/>
              <a:ext cx="102730" cy="9525"/>
            </a:xfrm>
            <a:custGeom>
              <a:avLst/>
              <a:gdLst>
                <a:gd name="T0" fmla="*/ 0 w 18"/>
                <a:gd name="T1" fmla="*/ 2 h 3"/>
                <a:gd name="T2" fmla="*/ 18 w 18"/>
                <a:gd name="T3" fmla="*/ 2 h 3"/>
                <a:gd name="T4" fmla="*/ 0 w 18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1"/>
                    <a:pt x="15" y="0"/>
                    <a:pt x="18" y="2"/>
                  </a:cubicBezTo>
                  <a:cubicBezTo>
                    <a:pt x="11" y="3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6771420" y="4314825"/>
              <a:ext cx="72188" cy="9525"/>
            </a:xfrm>
            <a:custGeom>
              <a:avLst/>
              <a:gdLst>
                <a:gd name="T0" fmla="*/ 11 w 13"/>
                <a:gd name="T1" fmla="*/ 0 h 3"/>
                <a:gd name="T2" fmla="*/ 13 w 13"/>
                <a:gd name="T3" fmla="*/ 2 h 3"/>
                <a:gd name="T4" fmla="*/ 11 w 1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11" y="0"/>
                  </a:moveTo>
                  <a:cubicBezTo>
                    <a:pt x="11" y="1"/>
                    <a:pt x="13" y="1"/>
                    <a:pt x="13" y="2"/>
                  </a:cubicBezTo>
                  <a:cubicBezTo>
                    <a:pt x="1" y="3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6629821" y="4330700"/>
              <a:ext cx="124941" cy="14288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2" y="0"/>
                    <a:pt x="20" y="2"/>
                    <a:pt x="22" y="2"/>
                  </a:cubicBezTo>
                  <a:cubicBezTo>
                    <a:pt x="15" y="2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6646479" y="4318000"/>
              <a:ext cx="97177" cy="9525"/>
            </a:xfrm>
            <a:custGeom>
              <a:avLst/>
              <a:gdLst>
                <a:gd name="T0" fmla="*/ 2 w 17"/>
                <a:gd name="T1" fmla="*/ 1 h 3"/>
                <a:gd name="T2" fmla="*/ 15 w 17"/>
                <a:gd name="T3" fmla="*/ 2 h 3"/>
                <a:gd name="T4" fmla="*/ 2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2" y="1"/>
                  </a:moveTo>
                  <a:cubicBezTo>
                    <a:pt x="6" y="2"/>
                    <a:pt x="17" y="0"/>
                    <a:pt x="15" y="2"/>
                  </a:cubicBezTo>
                  <a:cubicBezTo>
                    <a:pt x="12" y="1"/>
                    <a:pt x="0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83"/>
            <p:cNvSpPr/>
            <p:nvPr/>
          </p:nvSpPr>
          <p:spPr bwMode="auto">
            <a:xfrm>
              <a:off x="6452128" y="4318000"/>
              <a:ext cx="147153" cy="17463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3 h 5"/>
                <a:gd name="T4" fmla="*/ 0 w 2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10" y="2"/>
                    <a:pt x="17" y="0"/>
                    <a:pt x="26" y="3"/>
                  </a:cubicBezTo>
                  <a:cubicBezTo>
                    <a:pt x="20" y="3"/>
                    <a:pt x="7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6402152" y="4200525"/>
              <a:ext cx="80518" cy="12700"/>
            </a:xfrm>
            <a:custGeom>
              <a:avLst/>
              <a:gdLst>
                <a:gd name="T0" fmla="*/ 13 w 14"/>
                <a:gd name="T1" fmla="*/ 3 h 4"/>
                <a:gd name="T2" fmla="*/ 1 w 14"/>
                <a:gd name="T3" fmla="*/ 4 h 4"/>
                <a:gd name="T4" fmla="*/ 13 w 1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13" y="3"/>
                  </a:moveTo>
                  <a:cubicBezTo>
                    <a:pt x="8" y="4"/>
                    <a:pt x="5" y="2"/>
                    <a:pt x="1" y="4"/>
                  </a:cubicBezTo>
                  <a:cubicBezTo>
                    <a:pt x="0" y="1"/>
                    <a:pt x="14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6304977" y="4252913"/>
              <a:ext cx="97177" cy="12700"/>
            </a:xfrm>
            <a:custGeom>
              <a:avLst/>
              <a:gdLst>
                <a:gd name="T0" fmla="*/ 15 w 17"/>
                <a:gd name="T1" fmla="*/ 2 h 4"/>
                <a:gd name="T2" fmla="*/ 3 w 17"/>
                <a:gd name="T3" fmla="*/ 2 h 4"/>
                <a:gd name="T4" fmla="*/ 15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15" y="2"/>
                  </a:moveTo>
                  <a:cubicBezTo>
                    <a:pt x="12" y="2"/>
                    <a:pt x="0" y="4"/>
                    <a:pt x="3" y="2"/>
                  </a:cubicBezTo>
                  <a:cubicBezTo>
                    <a:pt x="6" y="2"/>
                    <a:pt x="17" y="0"/>
                    <a:pt x="1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6266107" y="4321175"/>
              <a:ext cx="113835" cy="23813"/>
            </a:xfrm>
            <a:custGeom>
              <a:avLst/>
              <a:gdLst>
                <a:gd name="T0" fmla="*/ 0 w 20"/>
                <a:gd name="T1" fmla="*/ 3 h 7"/>
                <a:gd name="T2" fmla="*/ 20 w 20"/>
                <a:gd name="T3" fmla="*/ 4 h 7"/>
                <a:gd name="T4" fmla="*/ 0 w 20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7">
                  <a:moveTo>
                    <a:pt x="0" y="3"/>
                  </a:moveTo>
                  <a:cubicBezTo>
                    <a:pt x="7" y="3"/>
                    <a:pt x="17" y="0"/>
                    <a:pt x="20" y="4"/>
                  </a:cubicBezTo>
                  <a:cubicBezTo>
                    <a:pt x="15" y="2"/>
                    <a:pt x="4" y="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92"/>
            <p:cNvSpPr/>
            <p:nvPr/>
          </p:nvSpPr>
          <p:spPr bwMode="auto">
            <a:xfrm>
              <a:off x="6157824" y="4327525"/>
              <a:ext cx="102730" cy="14288"/>
            </a:xfrm>
            <a:custGeom>
              <a:avLst/>
              <a:gdLst>
                <a:gd name="T0" fmla="*/ 0 w 18"/>
                <a:gd name="T1" fmla="*/ 3 h 4"/>
                <a:gd name="T2" fmla="*/ 18 w 18"/>
                <a:gd name="T3" fmla="*/ 2 h 4"/>
                <a:gd name="T4" fmla="*/ 0 w 18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1" y="0"/>
                    <a:pt x="15" y="1"/>
                    <a:pt x="18" y="2"/>
                  </a:cubicBezTo>
                  <a:cubicBezTo>
                    <a:pt x="12" y="4"/>
                    <a:pt x="8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93"/>
            <p:cNvSpPr/>
            <p:nvPr/>
          </p:nvSpPr>
          <p:spPr bwMode="auto">
            <a:xfrm>
              <a:off x="6113401" y="4348163"/>
              <a:ext cx="88846" cy="9525"/>
            </a:xfrm>
            <a:custGeom>
              <a:avLst/>
              <a:gdLst>
                <a:gd name="T0" fmla="*/ 3 w 16"/>
                <a:gd name="T1" fmla="*/ 1 h 3"/>
                <a:gd name="T2" fmla="*/ 12 w 16"/>
                <a:gd name="T3" fmla="*/ 2 h 3"/>
                <a:gd name="T4" fmla="*/ 3 w 1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3" y="1"/>
                  </a:moveTo>
                  <a:cubicBezTo>
                    <a:pt x="6" y="2"/>
                    <a:pt x="16" y="0"/>
                    <a:pt x="12" y="2"/>
                  </a:cubicBezTo>
                  <a:cubicBezTo>
                    <a:pt x="10" y="2"/>
                    <a:pt x="0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94"/>
            <p:cNvSpPr/>
            <p:nvPr/>
          </p:nvSpPr>
          <p:spPr bwMode="auto">
            <a:xfrm>
              <a:off x="5308230" y="4206875"/>
              <a:ext cx="844041" cy="25400"/>
            </a:xfrm>
            <a:custGeom>
              <a:avLst/>
              <a:gdLst>
                <a:gd name="T0" fmla="*/ 0 w 149"/>
                <a:gd name="T1" fmla="*/ 5 h 8"/>
                <a:gd name="T2" fmla="*/ 149 w 149"/>
                <a:gd name="T3" fmla="*/ 3 h 8"/>
                <a:gd name="T4" fmla="*/ 74 w 149"/>
                <a:gd name="T5" fmla="*/ 6 h 8"/>
                <a:gd name="T6" fmla="*/ 0 w 149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">
                  <a:moveTo>
                    <a:pt x="0" y="5"/>
                  </a:moveTo>
                  <a:cubicBezTo>
                    <a:pt x="45" y="6"/>
                    <a:pt x="109" y="0"/>
                    <a:pt x="149" y="3"/>
                  </a:cubicBezTo>
                  <a:cubicBezTo>
                    <a:pt x="126" y="5"/>
                    <a:pt x="100" y="6"/>
                    <a:pt x="74" y="6"/>
                  </a:cubicBezTo>
                  <a:cubicBezTo>
                    <a:pt x="51" y="7"/>
                    <a:pt x="26" y="8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95"/>
            <p:cNvSpPr/>
            <p:nvPr/>
          </p:nvSpPr>
          <p:spPr bwMode="auto">
            <a:xfrm>
              <a:off x="5941261" y="4351338"/>
              <a:ext cx="172140" cy="15875"/>
            </a:xfrm>
            <a:custGeom>
              <a:avLst/>
              <a:gdLst>
                <a:gd name="T0" fmla="*/ 0 w 30"/>
                <a:gd name="T1" fmla="*/ 1 h 5"/>
                <a:gd name="T2" fmla="*/ 30 w 30"/>
                <a:gd name="T3" fmla="*/ 2 h 5"/>
                <a:gd name="T4" fmla="*/ 0 w 3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5">
                  <a:moveTo>
                    <a:pt x="0" y="1"/>
                  </a:moveTo>
                  <a:cubicBezTo>
                    <a:pt x="10" y="1"/>
                    <a:pt x="23" y="0"/>
                    <a:pt x="30" y="2"/>
                  </a:cubicBezTo>
                  <a:cubicBezTo>
                    <a:pt x="20" y="1"/>
                    <a:pt x="3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96"/>
            <p:cNvSpPr/>
            <p:nvPr/>
          </p:nvSpPr>
          <p:spPr bwMode="auto">
            <a:xfrm>
              <a:off x="5624746" y="4338638"/>
              <a:ext cx="169364" cy="9525"/>
            </a:xfrm>
            <a:custGeom>
              <a:avLst/>
              <a:gdLst>
                <a:gd name="T0" fmla="*/ 0 w 30"/>
                <a:gd name="T1" fmla="*/ 2 h 3"/>
                <a:gd name="T2" fmla="*/ 30 w 30"/>
                <a:gd name="T3" fmla="*/ 1 h 3"/>
                <a:gd name="T4" fmla="*/ 0 w 30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">
                  <a:moveTo>
                    <a:pt x="0" y="2"/>
                  </a:moveTo>
                  <a:cubicBezTo>
                    <a:pt x="12" y="0"/>
                    <a:pt x="18" y="0"/>
                    <a:pt x="30" y="1"/>
                  </a:cubicBezTo>
                  <a:cubicBezTo>
                    <a:pt x="21" y="3"/>
                    <a:pt x="1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00"/>
            <p:cNvSpPr/>
            <p:nvPr/>
          </p:nvSpPr>
          <p:spPr bwMode="auto">
            <a:xfrm>
              <a:off x="5438724" y="4341813"/>
              <a:ext cx="116611" cy="12700"/>
            </a:xfrm>
            <a:custGeom>
              <a:avLst/>
              <a:gdLst>
                <a:gd name="T0" fmla="*/ 0 w 21"/>
                <a:gd name="T1" fmla="*/ 2 h 4"/>
                <a:gd name="T2" fmla="*/ 21 w 21"/>
                <a:gd name="T3" fmla="*/ 1 h 4"/>
                <a:gd name="T4" fmla="*/ 0 w 21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4">
                  <a:moveTo>
                    <a:pt x="0" y="2"/>
                  </a:moveTo>
                  <a:cubicBezTo>
                    <a:pt x="6" y="1"/>
                    <a:pt x="14" y="0"/>
                    <a:pt x="21" y="1"/>
                  </a:cubicBezTo>
                  <a:cubicBezTo>
                    <a:pt x="15" y="3"/>
                    <a:pt x="7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01"/>
            <p:cNvSpPr/>
            <p:nvPr/>
          </p:nvSpPr>
          <p:spPr bwMode="auto">
            <a:xfrm>
              <a:off x="5466489" y="4179888"/>
              <a:ext cx="83293" cy="14288"/>
            </a:xfrm>
            <a:custGeom>
              <a:avLst/>
              <a:gdLst>
                <a:gd name="T0" fmla="*/ 12 w 15"/>
                <a:gd name="T1" fmla="*/ 2 h 4"/>
                <a:gd name="T2" fmla="*/ 2 w 15"/>
                <a:gd name="T3" fmla="*/ 4 h 4"/>
                <a:gd name="T4" fmla="*/ 12 w 1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12" y="2"/>
                  </a:moveTo>
                  <a:cubicBezTo>
                    <a:pt x="8" y="3"/>
                    <a:pt x="4" y="2"/>
                    <a:pt x="2" y="4"/>
                  </a:cubicBezTo>
                  <a:cubicBezTo>
                    <a:pt x="0" y="0"/>
                    <a:pt x="15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02"/>
            <p:cNvSpPr/>
            <p:nvPr/>
          </p:nvSpPr>
          <p:spPr bwMode="auto">
            <a:xfrm>
              <a:off x="5283243" y="4338638"/>
              <a:ext cx="149928" cy="15875"/>
            </a:xfrm>
            <a:custGeom>
              <a:avLst/>
              <a:gdLst>
                <a:gd name="T0" fmla="*/ 26 w 26"/>
                <a:gd name="T1" fmla="*/ 4 h 5"/>
                <a:gd name="T2" fmla="*/ 0 w 26"/>
                <a:gd name="T3" fmla="*/ 3 h 5"/>
                <a:gd name="T4" fmla="*/ 26 w 26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5">
                  <a:moveTo>
                    <a:pt x="26" y="4"/>
                  </a:moveTo>
                  <a:cubicBezTo>
                    <a:pt x="16" y="5"/>
                    <a:pt x="10" y="4"/>
                    <a:pt x="0" y="3"/>
                  </a:cubicBezTo>
                  <a:cubicBezTo>
                    <a:pt x="8" y="2"/>
                    <a:pt x="24" y="0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03"/>
            <p:cNvSpPr/>
            <p:nvPr/>
          </p:nvSpPr>
          <p:spPr bwMode="auto">
            <a:xfrm>
              <a:off x="5261032" y="4360863"/>
              <a:ext cx="141600" cy="9525"/>
            </a:xfrm>
            <a:custGeom>
              <a:avLst/>
              <a:gdLst>
                <a:gd name="T0" fmla="*/ 8 w 25"/>
                <a:gd name="T1" fmla="*/ 0 h 3"/>
                <a:gd name="T2" fmla="*/ 14 w 25"/>
                <a:gd name="T3" fmla="*/ 2 h 3"/>
                <a:gd name="T4" fmla="*/ 0 w 25"/>
                <a:gd name="T5" fmla="*/ 1 h 3"/>
                <a:gd name="T6" fmla="*/ 8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8" y="0"/>
                  </a:moveTo>
                  <a:cubicBezTo>
                    <a:pt x="11" y="0"/>
                    <a:pt x="25" y="1"/>
                    <a:pt x="14" y="2"/>
                  </a:cubicBezTo>
                  <a:cubicBezTo>
                    <a:pt x="11" y="2"/>
                    <a:pt x="5" y="3"/>
                    <a:pt x="0" y="1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105"/>
            <p:cNvSpPr/>
            <p:nvPr/>
          </p:nvSpPr>
          <p:spPr bwMode="auto">
            <a:xfrm>
              <a:off x="5199950" y="4219575"/>
              <a:ext cx="88846" cy="17463"/>
            </a:xfrm>
            <a:custGeom>
              <a:avLst/>
              <a:gdLst>
                <a:gd name="T0" fmla="*/ 0 w 16"/>
                <a:gd name="T1" fmla="*/ 3 h 5"/>
                <a:gd name="T2" fmla="*/ 16 w 16"/>
                <a:gd name="T3" fmla="*/ 3 h 5"/>
                <a:gd name="T4" fmla="*/ 0 w 16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0" y="3"/>
                  </a:moveTo>
                  <a:cubicBezTo>
                    <a:pt x="2" y="2"/>
                    <a:pt x="12" y="0"/>
                    <a:pt x="16" y="3"/>
                  </a:cubicBezTo>
                  <a:cubicBezTo>
                    <a:pt x="11" y="3"/>
                    <a:pt x="3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107"/>
            <p:cNvSpPr/>
            <p:nvPr/>
          </p:nvSpPr>
          <p:spPr bwMode="auto">
            <a:xfrm>
              <a:off x="5027810" y="4344988"/>
              <a:ext cx="136047" cy="12700"/>
            </a:xfrm>
            <a:custGeom>
              <a:avLst/>
              <a:gdLst>
                <a:gd name="T0" fmla="*/ 24 w 24"/>
                <a:gd name="T1" fmla="*/ 1 h 4"/>
                <a:gd name="T2" fmla="*/ 0 w 24"/>
                <a:gd name="T3" fmla="*/ 2 h 4"/>
                <a:gd name="T4" fmla="*/ 24 w 2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4">
                  <a:moveTo>
                    <a:pt x="24" y="1"/>
                  </a:moveTo>
                  <a:cubicBezTo>
                    <a:pt x="15" y="4"/>
                    <a:pt x="8" y="4"/>
                    <a:pt x="0" y="2"/>
                  </a:cubicBezTo>
                  <a:cubicBezTo>
                    <a:pt x="7" y="2"/>
                    <a:pt x="18" y="0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08"/>
            <p:cNvSpPr/>
            <p:nvPr/>
          </p:nvSpPr>
          <p:spPr bwMode="auto">
            <a:xfrm>
              <a:off x="4433650" y="4222750"/>
              <a:ext cx="702443" cy="20638"/>
            </a:xfrm>
            <a:custGeom>
              <a:avLst/>
              <a:gdLst>
                <a:gd name="T0" fmla="*/ 0 w 124"/>
                <a:gd name="T1" fmla="*/ 0 h 6"/>
                <a:gd name="T2" fmla="*/ 123 w 124"/>
                <a:gd name="T3" fmla="*/ 1 h 6"/>
                <a:gd name="T4" fmla="*/ 123 w 124"/>
                <a:gd name="T5" fmla="*/ 3 h 6"/>
                <a:gd name="T6" fmla="*/ 22 w 124"/>
                <a:gd name="T7" fmla="*/ 3 h 6"/>
                <a:gd name="T8" fmla="*/ 0 w 1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">
                  <a:moveTo>
                    <a:pt x="0" y="0"/>
                  </a:moveTo>
                  <a:cubicBezTo>
                    <a:pt x="43" y="0"/>
                    <a:pt x="80" y="0"/>
                    <a:pt x="123" y="1"/>
                  </a:cubicBezTo>
                  <a:cubicBezTo>
                    <a:pt x="124" y="1"/>
                    <a:pt x="124" y="3"/>
                    <a:pt x="123" y="3"/>
                  </a:cubicBezTo>
                  <a:cubicBezTo>
                    <a:pt x="90" y="3"/>
                    <a:pt x="53" y="3"/>
                    <a:pt x="22" y="3"/>
                  </a:cubicBezTo>
                  <a:cubicBezTo>
                    <a:pt x="15" y="3"/>
                    <a:pt x="5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09"/>
            <p:cNvSpPr/>
            <p:nvPr/>
          </p:nvSpPr>
          <p:spPr bwMode="auto">
            <a:xfrm>
              <a:off x="4955622" y="4305300"/>
              <a:ext cx="49976" cy="9525"/>
            </a:xfrm>
            <a:custGeom>
              <a:avLst/>
              <a:gdLst>
                <a:gd name="T0" fmla="*/ 0 w 9"/>
                <a:gd name="T1" fmla="*/ 1 h 3"/>
                <a:gd name="T2" fmla="*/ 9 w 9"/>
                <a:gd name="T3" fmla="*/ 2 h 3"/>
                <a:gd name="T4" fmla="*/ 0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4" y="1"/>
                    <a:pt x="8" y="0"/>
                    <a:pt x="9" y="2"/>
                  </a:cubicBezTo>
                  <a:cubicBezTo>
                    <a:pt x="5" y="2"/>
                    <a:pt x="1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10"/>
            <p:cNvSpPr/>
            <p:nvPr/>
          </p:nvSpPr>
          <p:spPr bwMode="auto">
            <a:xfrm>
              <a:off x="4902869" y="4256088"/>
              <a:ext cx="58306" cy="15875"/>
            </a:xfrm>
            <a:custGeom>
              <a:avLst/>
              <a:gdLst>
                <a:gd name="T0" fmla="*/ 0 w 10"/>
                <a:gd name="T1" fmla="*/ 2 h 5"/>
                <a:gd name="T2" fmla="*/ 9 w 10"/>
                <a:gd name="T3" fmla="*/ 3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2"/>
                    <a:pt x="10" y="0"/>
                    <a:pt x="9" y="3"/>
                  </a:cubicBezTo>
                  <a:cubicBezTo>
                    <a:pt x="4" y="2"/>
                    <a:pt x="2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11"/>
            <p:cNvSpPr/>
            <p:nvPr/>
          </p:nvSpPr>
          <p:spPr bwMode="auto">
            <a:xfrm>
              <a:off x="4814022" y="4489450"/>
              <a:ext cx="66635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2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5" y="0"/>
                    <a:pt x="9" y="1"/>
                    <a:pt x="12" y="2"/>
                  </a:cubicBezTo>
                  <a:cubicBezTo>
                    <a:pt x="8" y="1"/>
                    <a:pt x="0" y="5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12"/>
            <p:cNvSpPr/>
            <p:nvPr/>
          </p:nvSpPr>
          <p:spPr bwMode="auto">
            <a:xfrm>
              <a:off x="4575248" y="4271963"/>
              <a:ext cx="102730" cy="9525"/>
            </a:xfrm>
            <a:custGeom>
              <a:avLst/>
              <a:gdLst>
                <a:gd name="T0" fmla="*/ 18 w 18"/>
                <a:gd name="T1" fmla="*/ 1 h 3"/>
                <a:gd name="T2" fmla="*/ 0 w 18"/>
                <a:gd name="T3" fmla="*/ 0 h 3"/>
                <a:gd name="T4" fmla="*/ 18 w 1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3">
                  <a:moveTo>
                    <a:pt x="18" y="1"/>
                  </a:moveTo>
                  <a:cubicBezTo>
                    <a:pt x="11" y="2"/>
                    <a:pt x="4" y="3"/>
                    <a:pt x="0" y="0"/>
                  </a:cubicBezTo>
                  <a:cubicBezTo>
                    <a:pt x="5" y="1"/>
                    <a:pt x="17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13"/>
            <p:cNvSpPr/>
            <p:nvPr/>
          </p:nvSpPr>
          <p:spPr bwMode="auto">
            <a:xfrm>
              <a:off x="3939442" y="4471988"/>
              <a:ext cx="44423" cy="14288"/>
            </a:xfrm>
            <a:custGeom>
              <a:avLst/>
              <a:gdLst>
                <a:gd name="T0" fmla="*/ 0 w 8"/>
                <a:gd name="T1" fmla="*/ 1 h 4"/>
                <a:gd name="T2" fmla="*/ 8 w 8"/>
                <a:gd name="T3" fmla="*/ 2 h 4"/>
                <a:gd name="T4" fmla="*/ 0 w 8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cubicBezTo>
                    <a:pt x="3" y="2"/>
                    <a:pt x="8" y="0"/>
                    <a:pt x="8" y="2"/>
                  </a:cubicBezTo>
                  <a:cubicBezTo>
                    <a:pt x="5" y="3"/>
                    <a:pt x="2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14"/>
            <p:cNvSpPr/>
            <p:nvPr/>
          </p:nvSpPr>
          <p:spPr bwMode="auto">
            <a:xfrm>
              <a:off x="3336951" y="4430713"/>
              <a:ext cx="63859" cy="12700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1 h 4"/>
                <a:gd name="T4" fmla="*/ 0 w 1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0"/>
                    <a:pt x="8" y="0"/>
                    <a:pt x="11" y="1"/>
                  </a:cubicBezTo>
                  <a:cubicBezTo>
                    <a:pt x="7" y="0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15"/>
            <p:cNvSpPr/>
            <p:nvPr/>
          </p:nvSpPr>
          <p:spPr bwMode="auto">
            <a:xfrm>
              <a:off x="3248105" y="4425950"/>
              <a:ext cx="88846" cy="14288"/>
            </a:xfrm>
            <a:custGeom>
              <a:avLst/>
              <a:gdLst>
                <a:gd name="T0" fmla="*/ 0 w 16"/>
                <a:gd name="T1" fmla="*/ 1 h 4"/>
                <a:gd name="T2" fmla="*/ 14 w 16"/>
                <a:gd name="T3" fmla="*/ 3 h 4"/>
                <a:gd name="T4" fmla="*/ 0 w 16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4">
                  <a:moveTo>
                    <a:pt x="0" y="1"/>
                  </a:moveTo>
                  <a:cubicBezTo>
                    <a:pt x="3" y="0"/>
                    <a:pt x="16" y="0"/>
                    <a:pt x="14" y="3"/>
                  </a:cubicBezTo>
                  <a:cubicBezTo>
                    <a:pt x="11" y="1"/>
                    <a:pt x="4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16"/>
            <p:cNvSpPr/>
            <p:nvPr/>
          </p:nvSpPr>
          <p:spPr bwMode="auto">
            <a:xfrm>
              <a:off x="2820531" y="4425950"/>
              <a:ext cx="410915" cy="20638"/>
            </a:xfrm>
            <a:custGeom>
              <a:avLst/>
              <a:gdLst>
                <a:gd name="T0" fmla="*/ 0 w 72"/>
                <a:gd name="T1" fmla="*/ 1 h 6"/>
                <a:gd name="T2" fmla="*/ 72 w 72"/>
                <a:gd name="T3" fmla="*/ 2 h 6"/>
                <a:gd name="T4" fmla="*/ 42 w 72"/>
                <a:gd name="T5" fmla="*/ 2 h 6"/>
                <a:gd name="T6" fmla="*/ 0 w 72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6">
                  <a:moveTo>
                    <a:pt x="0" y="1"/>
                  </a:moveTo>
                  <a:cubicBezTo>
                    <a:pt x="24" y="1"/>
                    <a:pt x="50" y="0"/>
                    <a:pt x="72" y="2"/>
                  </a:cubicBezTo>
                  <a:cubicBezTo>
                    <a:pt x="63" y="3"/>
                    <a:pt x="53" y="2"/>
                    <a:pt x="42" y="2"/>
                  </a:cubicBezTo>
                  <a:cubicBezTo>
                    <a:pt x="27" y="2"/>
                    <a:pt x="10" y="6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17"/>
            <p:cNvSpPr/>
            <p:nvPr/>
          </p:nvSpPr>
          <p:spPr bwMode="auto">
            <a:xfrm>
              <a:off x="2748344" y="4425950"/>
              <a:ext cx="55529" cy="20638"/>
            </a:xfrm>
            <a:custGeom>
              <a:avLst/>
              <a:gdLst>
                <a:gd name="T0" fmla="*/ 10 w 10"/>
                <a:gd name="T1" fmla="*/ 4 h 6"/>
                <a:gd name="T2" fmla="*/ 2 w 10"/>
                <a:gd name="T3" fmla="*/ 3 h 6"/>
                <a:gd name="T4" fmla="*/ 3 w 10"/>
                <a:gd name="T5" fmla="*/ 2 h 6"/>
                <a:gd name="T6" fmla="*/ 0 w 10"/>
                <a:gd name="T7" fmla="*/ 2 h 6"/>
                <a:gd name="T8" fmla="*/ 10 w 10"/>
                <a:gd name="T9" fmla="*/ 2 h 6"/>
                <a:gd name="T10" fmla="*/ 10 w 10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4"/>
                  </a:moveTo>
                  <a:cubicBezTo>
                    <a:pt x="8" y="4"/>
                    <a:pt x="3" y="6"/>
                    <a:pt x="2" y="3"/>
                  </a:cubicBezTo>
                  <a:cubicBezTo>
                    <a:pt x="3" y="3"/>
                    <a:pt x="4" y="3"/>
                    <a:pt x="3" y="2"/>
                  </a:cubicBezTo>
                  <a:cubicBezTo>
                    <a:pt x="2" y="2"/>
                    <a:pt x="0" y="3"/>
                    <a:pt x="0" y="2"/>
                  </a:cubicBezTo>
                  <a:cubicBezTo>
                    <a:pt x="2" y="0"/>
                    <a:pt x="9" y="0"/>
                    <a:pt x="10" y="2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118"/>
            <p:cNvSpPr/>
            <p:nvPr/>
          </p:nvSpPr>
          <p:spPr bwMode="auto">
            <a:xfrm>
              <a:off x="2531781" y="4286250"/>
              <a:ext cx="124941" cy="15875"/>
            </a:xfrm>
            <a:custGeom>
              <a:avLst/>
              <a:gdLst>
                <a:gd name="T0" fmla="*/ 0 w 22"/>
                <a:gd name="T1" fmla="*/ 2 h 5"/>
                <a:gd name="T2" fmla="*/ 22 w 22"/>
                <a:gd name="T3" fmla="*/ 2 h 5"/>
                <a:gd name="T4" fmla="*/ 0 w 2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0" y="2"/>
                  </a:moveTo>
                  <a:cubicBezTo>
                    <a:pt x="7" y="1"/>
                    <a:pt x="18" y="0"/>
                    <a:pt x="22" y="2"/>
                  </a:cubicBezTo>
                  <a:cubicBezTo>
                    <a:pt x="11" y="2"/>
                    <a:pt x="8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120"/>
            <p:cNvSpPr/>
            <p:nvPr/>
          </p:nvSpPr>
          <p:spPr bwMode="auto">
            <a:xfrm>
              <a:off x="2606746" y="4479925"/>
              <a:ext cx="49976" cy="9525"/>
            </a:xfrm>
            <a:custGeom>
              <a:avLst/>
              <a:gdLst>
                <a:gd name="T0" fmla="*/ 9 w 9"/>
                <a:gd name="T1" fmla="*/ 2 h 3"/>
                <a:gd name="T2" fmla="*/ 2 w 9"/>
                <a:gd name="T3" fmla="*/ 3 h 3"/>
                <a:gd name="T4" fmla="*/ 9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cubicBezTo>
                    <a:pt x="8" y="3"/>
                    <a:pt x="5" y="3"/>
                    <a:pt x="2" y="3"/>
                  </a:cubicBezTo>
                  <a:cubicBezTo>
                    <a:pt x="0" y="0"/>
                    <a:pt x="9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127"/>
            <p:cNvSpPr/>
            <p:nvPr/>
          </p:nvSpPr>
          <p:spPr bwMode="auto">
            <a:xfrm>
              <a:off x="9300765" y="4262438"/>
              <a:ext cx="222116" cy="15875"/>
            </a:xfrm>
            <a:custGeom>
              <a:avLst/>
              <a:gdLst>
                <a:gd name="T0" fmla="*/ 0 w 39"/>
                <a:gd name="T1" fmla="*/ 4 h 5"/>
                <a:gd name="T2" fmla="*/ 39 w 39"/>
                <a:gd name="T3" fmla="*/ 3 h 5"/>
                <a:gd name="T4" fmla="*/ 0 w 39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">
                  <a:moveTo>
                    <a:pt x="0" y="4"/>
                  </a:moveTo>
                  <a:cubicBezTo>
                    <a:pt x="10" y="2"/>
                    <a:pt x="31" y="0"/>
                    <a:pt x="39" y="3"/>
                  </a:cubicBezTo>
                  <a:cubicBezTo>
                    <a:pt x="28" y="3"/>
                    <a:pt x="7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128"/>
            <p:cNvSpPr/>
            <p:nvPr/>
          </p:nvSpPr>
          <p:spPr bwMode="auto">
            <a:xfrm>
              <a:off x="9206366" y="4229100"/>
              <a:ext cx="191576" cy="14288"/>
            </a:xfrm>
            <a:custGeom>
              <a:avLst/>
              <a:gdLst>
                <a:gd name="T0" fmla="*/ 27 w 34"/>
                <a:gd name="T1" fmla="*/ 0 h 4"/>
                <a:gd name="T2" fmla="*/ 34 w 34"/>
                <a:gd name="T3" fmla="*/ 0 h 4"/>
                <a:gd name="T4" fmla="*/ 0 w 34"/>
                <a:gd name="T5" fmla="*/ 1 h 4"/>
                <a:gd name="T6" fmla="*/ 27 w 3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4">
                  <a:moveTo>
                    <a:pt x="27" y="0"/>
                  </a:moveTo>
                  <a:cubicBezTo>
                    <a:pt x="29" y="0"/>
                    <a:pt x="32" y="0"/>
                    <a:pt x="34" y="0"/>
                  </a:cubicBezTo>
                  <a:cubicBezTo>
                    <a:pt x="23" y="2"/>
                    <a:pt x="6" y="4"/>
                    <a:pt x="0" y="1"/>
                  </a:cubicBezTo>
                  <a:cubicBezTo>
                    <a:pt x="7" y="1"/>
                    <a:pt x="18" y="1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130"/>
            <p:cNvSpPr/>
            <p:nvPr/>
          </p:nvSpPr>
          <p:spPr bwMode="auto">
            <a:xfrm>
              <a:off x="8523359" y="4292600"/>
              <a:ext cx="69412" cy="12700"/>
            </a:xfrm>
            <a:custGeom>
              <a:avLst/>
              <a:gdLst>
                <a:gd name="T0" fmla="*/ 0 w 12"/>
                <a:gd name="T1" fmla="*/ 2 h 4"/>
                <a:gd name="T2" fmla="*/ 12 w 12"/>
                <a:gd name="T3" fmla="*/ 3 h 4"/>
                <a:gd name="T4" fmla="*/ 0 w 1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cubicBezTo>
                    <a:pt x="4" y="4"/>
                    <a:pt x="8" y="0"/>
                    <a:pt x="12" y="3"/>
                  </a:cubicBezTo>
                  <a:cubicBezTo>
                    <a:pt x="8" y="4"/>
                    <a:pt x="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133"/>
            <p:cNvSpPr/>
            <p:nvPr/>
          </p:nvSpPr>
          <p:spPr bwMode="auto">
            <a:xfrm>
              <a:off x="8120775" y="4308475"/>
              <a:ext cx="74965" cy="15875"/>
            </a:xfrm>
            <a:custGeom>
              <a:avLst/>
              <a:gdLst>
                <a:gd name="T0" fmla="*/ 5 w 13"/>
                <a:gd name="T1" fmla="*/ 2 h 5"/>
                <a:gd name="T2" fmla="*/ 2 w 13"/>
                <a:gd name="T3" fmla="*/ 1 h 5"/>
                <a:gd name="T4" fmla="*/ 13 w 13"/>
                <a:gd name="T5" fmla="*/ 2 h 5"/>
                <a:gd name="T6" fmla="*/ 4 w 13"/>
                <a:gd name="T7" fmla="*/ 4 h 5"/>
                <a:gd name="T8" fmla="*/ 5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5" y="2"/>
                  </a:moveTo>
                  <a:cubicBezTo>
                    <a:pt x="3" y="2"/>
                    <a:pt x="0" y="2"/>
                    <a:pt x="2" y="1"/>
                  </a:cubicBezTo>
                  <a:cubicBezTo>
                    <a:pt x="5" y="2"/>
                    <a:pt x="12" y="0"/>
                    <a:pt x="13" y="2"/>
                  </a:cubicBezTo>
                  <a:cubicBezTo>
                    <a:pt x="8" y="2"/>
                    <a:pt x="7" y="5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135"/>
            <p:cNvSpPr/>
            <p:nvPr/>
          </p:nvSpPr>
          <p:spPr bwMode="auto">
            <a:xfrm>
              <a:off x="7690424" y="4311650"/>
              <a:ext cx="347057" cy="33338"/>
            </a:xfrm>
            <a:custGeom>
              <a:avLst/>
              <a:gdLst>
                <a:gd name="T0" fmla="*/ 29 w 61"/>
                <a:gd name="T1" fmla="*/ 5 h 10"/>
                <a:gd name="T2" fmla="*/ 38 w 61"/>
                <a:gd name="T3" fmla="*/ 5 h 10"/>
                <a:gd name="T4" fmla="*/ 37 w 61"/>
                <a:gd name="T5" fmla="*/ 2 h 10"/>
                <a:gd name="T6" fmla="*/ 61 w 61"/>
                <a:gd name="T7" fmla="*/ 2 h 10"/>
                <a:gd name="T8" fmla="*/ 60 w 61"/>
                <a:gd name="T9" fmla="*/ 3 h 10"/>
                <a:gd name="T10" fmla="*/ 61 w 61"/>
                <a:gd name="T11" fmla="*/ 4 h 10"/>
                <a:gd name="T12" fmla="*/ 56 w 61"/>
                <a:gd name="T13" fmla="*/ 5 h 10"/>
                <a:gd name="T14" fmla="*/ 42 w 61"/>
                <a:gd name="T15" fmla="*/ 7 h 10"/>
                <a:gd name="T16" fmla="*/ 42 w 61"/>
                <a:gd name="T17" fmla="*/ 3 h 10"/>
                <a:gd name="T18" fmla="*/ 39 w 61"/>
                <a:gd name="T19" fmla="*/ 5 h 10"/>
                <a:gd name="T20" fmla="*/ 41 w 61"/>
                <a:gd name="T21" fmla="*/ 7 h 10"/>
                <a:gd name="T22" fmla="*/ 0 w 61"/>
                <a:gd name="T23" fmla="*/ 5 h 10"/>
                <a:gd name="T24" fmla="*/ 29 w 61"/>
                <a:gd name="T2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10">
                  <a:moveTo>
                    <a:pt x="29" y="5"/>
                  </a:moveTo>
                  <a:cubicBezTo>
                    <a:pt x="35" y="4"/>
                    <a:pt x="32" y="3"/>
                    <a:pt x="38" y="5"/>
                  </a:cubicBezTo>
                  <a:cubicBezTo>
                    <a:pt x="37" y="4"/>
                    <a:pt x="36" y="3"/>
                    <a:pt x="37" y="2"/>
                  </a:cubicBezTo>
                  <a:cubicBezTo>
                    <a:pt x="44" y="3"/>
                    <a:pt x="53" y="0"/>
                    <a:pt x="61" y="2"/>
                  </a:cubicBezTo>
                  <a:cubicBezTo>
                    <a:pt x="60" y="2"/>
                    <a:pt x="59" y="2"/>
                    <a:pt x="60" y="3"/>
                  </a:cubicBezTo>
                  <a:cubicBezTo>
                    <a:pt x="60" y="3"/>
                    <a:pt x="61" y="3"/>
                    <a:pt x="61" y="4"/>
                  </a:cubicBezTo>
                  <a:cubicBezTo>
                    <a:pt x="58" y="4"/>
                    <a:pt x="54" y="2"/>
                    <a:pt x="56" y="5"/>
                  </a:cubicBezTo>
                  <a:cubicBezTo>
                    <a:pt x="49" y="5"/>
                    <a:pt x="47" y="2"/>
                    <a:pt x="42" y="7"/>
                  </a:cubicBezTo>
                  <a:cubicBezTo>
                    <a:pt x="41" y="5"/>
                    <a:pt x="46" y="3"/>
                    <a:pt x="42" y="3"/>
                  </a:cubicBezTo>
                  <a:cubicBezTo>
                    <a:pt x="41" y="3"/>
                    <a:pt x="39" y="4"/>
                    <a:pt x="39" y="5"/>
                  </a:cubicBezTo>
                  <a:cubicBezTo>
                    <a:pt x="40" y="5"/>
                    <a:pt x="41" y="5"/>
                    <a:pt x="41" y="7"/>
                  </a:cubicBezTo>
                  <a:cubicBezTo>
                    <a:pt x="30" y="10"/>
                    <a:pt x="9" y="10"/>
                    <a:pt x="0" y="5"/>
                  </a:cubicBezTo>
                  <a:cubicBezTo>
                    <a:pt x="11" y="5"/>
                    <a:pt x="28" y="1"/>
                    <a:pt x="29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136"/>
            <p:cNvSpPr>
              <a:spLocks noEditPoints="1"/>
            </p:cNvSpPr>
            <p:nvPr/>
          </p:nvSpPr>
          <p:spPr bwMode="auto">
            <a:xfrm>
              <a:off x="2498463" y="4229100"/>
              <a:ext cx="5225279" cy="184150"/>
            </a:xfrm>
            <a:custGeom>
              <a:avLst/>
              <a:gdLst>
                <a:gd name="T0" fmla="*/ 48 w 921"/>
                <a:gd name="T1" fmla="*/ 20 h 56"/>
                <a:gd name="T2" fmla="*/ 31 w 921"/>
                <a:gd name="T3" fmla="*/ 23 h 56"/>
                <a:gd name="T4" fmla="*/ 5 w 921"/>
                <a:gd name="T5" fmla="*/ 31 h 56"/>
                <a:gd name="T6" fmla="*/ 2 w 921"/>
                <a:gd name="T7" fmla="*/ 43 h 56"/>
                <a:gd name="T8" fmla="*/ 148 w 921"/>
                <a:gd name="T9" fmla="*/ 51 h 56"/>
                <a:gd name="T10" fmla="*/ 166 w 921"/>
                <a:gd name="T11" fmla="*/ 53 h 56"/>
                <a:gd name="T12" fmla="*/ 344 w 921"/>
                <a:gd name="T13" fmla="*/ 53 h 56"/>
                <a:gd name="T14" fmla="*/ 644 w 921"/>
                <a:gd name="T15" fmla="*/ 49 h 56"/>
                <a:gd name="T16" fmla="*/ 783 w 921"/>
                <a:gd name="T17" fmla="*/ 41 h 56"/>
                <a:gd name="T18" fmla="*/ 826 w 921"/>
                <a:gd name="T19" fmla="*/ 39 h 56"/>
                <a:gd name="T20" fmla="*/ 645 w 921"/>
                <a:gd name="T21" fmla="*/ 45 h 56"/>
                <a:gd name="T22" fmla="*/ 287 w 921"/>
                <a:gd name="T23" fmla="*/ 44 h 56"/>
                <a:gd name="T24" fmla="*/ 406 w 921"/>
                <a:gd name="T25" fmla="*/ 42 h 56"/>
                <a:gd name="T26" fmla="*/ 386 w 921"/>
                <a:gd name="T27" fmla="*/ 37 h 56"/>
                <a:gd name="T28" fmla="*/ 373 w 921"/>
                <a:gd name="T29" fmla="*/ 41 h 56"/>
                <a:gd name="T30" fmla="*/ 349 w 921"/>
                <a:gd name="T31" fmla="*/ 41 h 56"/>
                <a:gd name="T32" fmla="*/ 193 w 921"/>
                <a:gd name="T33" fmla="*/ 38 h 56"/>
                <a:gd name="T34" fmla="*/ 115 w 921"/>
                <a:gd name="T35" fmla="*/ 37 h 56"/>
                <a:gd name="T36" fmla="*/ 264 w 921"/>
                <a:gd name="T37" fmla="*/ 29 h 56"/>
                <a:gd name="T38" fmla="*/ 281 w 921"/>
                <a:gd name="T39" fmla="*/ 25 h 56"/>
                <a:gd name="T40" fmla="*/ 314 w 921"/>
                <a:gd name="T41" fmla="*/ 31 h 56"/>
                <a:gd name="T42" fmla="*/ 296 w 921"/>
                <a:gd name="T43" fmla="*/ 27 h 56"/>
                <a:gd name="T44" fmla="*/ 329 w 921"/>
                <a:gd name="T45" fmla="*/ 23 h 56"/>
                <a:gd name="T46" fmla="*/ 377 w 921"/>
                <a:gd name="T47" fmla="*/ 19 h 56"/>
                <a:gd name="T48" fmla="*/ 530 w 921"/>
                <a:gd name="T49" fmla="*/ 20 h 56"/>
                <a:gd name="T50" fmla="*/ 921 w 921"/>
                <a:gd name="T51" fmla="*/ 0 h 56"/>
                <a:gd name="T52" fmla="*/ 618 w 921"/>
                <a:gd name="T53" fmla="*/ 11 h 56"/>
                <a:gd name="T54" fmla="*/ 525 w 921"/>
                <a:gd name="T55" fmla="*/ 16 h 56"/>
                <a:gd name="T56" fmla="*/ 495 w 921"/>
                <a:gd name="T57" fmla="*/ 13 h 56"/>
                <a:gd name="T58" fmla="*/ 447 w 921"/>
                <a:gd name="T59" fmla="*/ 16 h 56"/>
                <a:gd name="T60" fmla="*/ 427 w 921"/>
                <a:gd name="T61" fmla="*/ 14 h 56"/>
                <a:gd name="T62" fmla="*/ 391 w 921"/>
                <a:gd name="T63" fmla="*/ 13 h 56"/>
                <a:gd name="T64" fmla="*/ 347 w 921"/>
                <a:gd name="T65" fmla="*/ 16 h 56"/>
                <a:gd name="T66" fmla="*/ 341 w 921"/>
                <a:gd name="T67" fmla="*/ 13 h 56"/>
                <a:gd name="T68" fmla="*/ 329 w 921"/>
                <a:gd name="T69" fmla="*/ 16 h 56"/>
                <a:gd name="T70" fmla="*/ 318 w 921"/>
                <a:gd name="T71" fmla="*/ 13 h 56"/>
                <a:gd name="T72" fmla="*/ 296 w 921"/>
                <a:gd name="T73" fmla="*/ 15 h 56"/>
                <a:gd name="T74" fmla="*/ 278 w 921"/>
                <a:gd name="T75" fmla="*/ 12 h 56"/>
                <a:gd name="T76" fmla="*/ 29 w 921"/>
                <a:gd name="T77" fmla="*/ 17 h 56"/>
                <a:gd name="T78" fmla="*/ 33 w 921"/>
                <a:gd name="T79" fmla="*/ 22 h 56"/>
                <a:gd name="T80" fmla="*/ 180 w 921"/>
                <a:gd name="T81" fmla="*/ 42 h 56"/>
                <a:gd name="T82" fmla="*/ 135 w 921"/>
                <a:gd name="T83" fmla="*/ 41 h 56"/>
                <a:gd name="T84" fmla="*/ 135 w 921"/>
                <a:gd name="T85" fmla="*/ 41 h 56"/>
                <a:gd name="T86" fmla="*/ 233 w 921"/>
                <a:gd name="T87" fmla="*/ 28 h 56"/>
                <a:gd name="T88" fmla="*/ 233 w 921"/>
                <a:gd name="T8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21" h="56">
                  <a:moveTo>
                    <a:pt x="33" y="22"/>
                  </a:moveTo>
                  <a:cubicBezTo>
                    <a:pt x="38" y="22"/>
                    <a:pt x="41" y="20"/>
                    <a:pt x="48" y="20"/>
                  </a:cubicBezTo>
                  <a:cubicBezTo>
                    <a:pt x="47" y="26"/>
                    <a:pt x="34" y="23"/>
                    <a:pt x="30" y="25"/>
                  </a:cubicBezTo>
                  <a:cubicBezTo>
                    <a:pt x="29" y="24"/>
                    <a:pt x="30" y="23"/>
                    <a:pt x="31" y="23"/>
                  </a:cubicBezTo>
                  <a:cubicBezTo>
                    <a:pt x="28" y="22"/>
                    <a:pt x="19" y="22"/>
                    <a:pt x="21" y="27"/>
                  </a:cubicBezTo>
                  <a:cubicBezTo>
                    <a:pt x="13" y="28"/>
                    <a:pt x="7" y="26"/>
                    <a:pt x="5" y="31"/>
                  </a:cubicBezTo>
                  <a:cubicBezTo>
                    <a:pt x="6" y="35"/>
                    <a:pt x="12" y="35"/>
                    <a:pt x="17" y="36"/>
                  </a:cubicBezTo>
                  <a:cubicBezTo>
                    <a:pt x="13" y="39"/>
                    <a:pt x="2" y="37"/>
                    <a:pt x="2" y="43"/>
                  </a:cubicBezTo>
                  <a:cubicBezTo>
                    <a:pt x="8" y="39"/>
                    <a:pt x="0" y="50"/>
                    <a:pt x="6" y="53"/>
                  </a:cubicBezTo>
                  <a:cubicBezTo>
                    <a:pt x="53" y="52"/>
                    <a:pt x="107" y="51"/>
                    <a:pt x="148" y="51"/>
                  </a:cubicBezTo>
                  <a:cubicBezTo>
                    <a:pt x="147" y="53"/>
                    <a:pt x="146" y="51"/>
                    <a:pt x="144" y="51"/>
                  </a:cubicBezTo>
                  <a:cubicBezTo>
                    <a:pt x="146" y="56"/>
                    <a:pt x="164" y="45"/>
                    <a:pt x="166" y="53"/>
                  </a:cubicBezTo>
                  <a:cubicBezTo>
                    <a:pt x="214" y="49"/>
                    <a:pt x="290" y="55"/>
                    <a:pt x="343" y="52"/>
                  </a:cubicBezTo>
                  <a:cubicBezTo>
                    <a:pt x="345" y="51"/>
                    <a:pt x="346" y="53"/>
                    <a:pt x="344" y="53"/>
                  </a:cubicBezTo>
                  <a:cubicBezTo>
                    <a:pt x="408" y="53"/>
                    <a:pt x="479" y="52"/>
                    <a:pt x="540" y="51"/>
                  </a:cubicBezTo>
                  <a:cubicBezTo>
                    <a:pt x="572" y="50"/>
                    <a:pt x="612" y="52"/>
                    <a:pt x="644" y="49"/>
                  </a:cubicBezTo>
                  <a:cubicBezTo>
                    <a:pt x="652" y="48"/>
                    <a:pt x="659" y="44"/>
                    <a:pt x="660" y="48"/>
                  </a:cubicBezTo>
                  <a:cubicBezTo>
                    <a:pt x="705" y="44"/>
                    <a:pt x="740" y="44"/>
                    <a:pt x="783" y="41"/>
                  </a:cubicBezTo>
                  <a:cubicBezTo>
                    <a:pt x="783" y="40"/>
                    <a:pt x="781" y="41"/>
                    <a:pt x="781" y="40"/>
                  </a:cubicBezTo>
                  <a:cubicBezTo>
                    <a:pt x="803" y="43"/>
                    <a:pt x="807" y="38"/>
                    <a:pt x="826" y="39"/>
                  </a:cubicBezTo>
                  <a:cubicBezTo>
                    <a:pt x="827" y="36"/>
                    <a:pt x="821" y="39"/>
                    <a:pt x="823" y="36"/>
                  </a:cubicBezTo>
                  <a:cubicBezTo>
                    <a:pt x="754" y="39"/>
                    <a:pt x="702" y="43"/>
                    <a:pt x="645" y="45"/>
                  </a:cubicBezTo>
                  <a:cubicBezTo>
                    <a:pt x="527" y="49"/>
                    <a:pt x="400" y="49"/>
                    <a:pt x="290" y="46"/>
                  </a:cubicBezTo>
                  <a:cubicBezTo>
                    <a:pt x="288" y="46"/>
                    <a:pt x="288" y="44"/>
                    <a:pt x="287" y="44"/>
                  </a:cubicBezTo>
                  <a:cubicBezTo>
                    <a:pt x="260" y="44"/>
                    <a:pt x="232" y="42"/>
                    <a:pt x="206" y="41"/>
                  </a:cubicBezTo>
                  <a:cubicBezTo>
                    <a:pt x="275" y="39"/>
                    <a:pt x="332" y="44"/>
                    <a:pt x="406" y="42"/>
                  </a:cubicBezTo>
                  <a:cubicBezTo>
                    <a:pt x="400" y="39"/>
                    <a:pt x="385" y="42"/>
                    <a:pt x="378" y="40"/>
                  </a:cubicBezTo>
                  <a:cubicBezTo>
                    <a:pt x="379" y="36"/>
                    <a:pt x="383" y="40"/>
                    <a:pt x="386" y="37"/>
                  </a:cubicBezTo>
                  <a:cubicBezTo>
                    <a:pt x="384" y="35"/>
                    <a:pt x="377" y="37"/>
                    <a:pt x="373" y="37"/>
                  </a:cubicBezTo>
                  <a:cubicBezTo>
                    <a:pt x="373" y="38"/>
                    <a:pt x="373" y="40"/>
                    <a:pt x="373" y="41"/>
                  </a:cubicBezTo>
                  <a:cubicBezTo>
                    <a:pt x="366" y="40"/>
                    <a:pt x="358" y="40"/>
                    <a:pt x="352" y="38"/>
                  </a:cubicBezTo>
                  <a:cubicBezTo>
                    <a:pt x="348" y="37"/>
                    <a:pt x="351" y="41"/>
                    <a:pt x="349" y="41"/>
                  </a:cubicBezTo>
                  <a:cubicBezTo>
                    <a:pt x="316" y="39"/>
                    <a:pt x="277" y="42"/>
                    <a:pt x="246" y="36"/>
                  </a:cubicBezTo>
                  <a:cubicBezTo>
                    <a:pt x="235" y="40"/>
                    <a:pt x="210" y="36"/>
                    <a:pt x="193" y="38"/>
                  </a:cubicBezTo>
                  <a:cubicBezTo>
                    <a:pt x="169" y="39"/>
                    <a:pt x="140" y="35"/>
                    <a:pt x="122" y="35"/>
                  </a:cubicBezTo>
                  <a:cubicBezTo>
                    <a:pt x="122" y="35"/>
                    <a:pt x="117" y="37"/>
                    <a:pt x="115" y="37"/>
                  </a:cubicBezTo>
                  <a:cubicBezTo>
                    <a:pt x="106" y="38"/>
                    <a:pt x="96" y="36"/>
                    <a:pt x="89" y="35"/>
                  </a:cubicBezTo>
                  <a:cubicBezTo>
                    <a:pt x="145" y="28"/>
                    <a:pt x="219" y="35"/>
                    <a:pt x="264" y="29"/>
                  </a:cubicBezTo>
                  <a:cubicBezTo>
                    <a:pt x="253" y="29"/>
                    <a:pt x="246" y="29"/>
                    <a:pt x="241" y="26"/>
                  </a:cubicBezTo>
                  <a:cubicBezTo>
                    <a:pt x="256" y="28"/>
                    <a:pt x="258" y="23"/>
                    <a:pt x="281" y="25"/>
                  </a:cubicBezTo>
                  <a:cubicBezTo>
                    <a:pt x="285" y="27"/>
                    <a:pt x="277" y="30"/>
                    <a:pt x="280" y="31"/>
                  </a:cubicBezTo>
                  <a:cubicBezTo>
                    <a:pt x="292" y="30"/>
                    <a:pt x="301" y="33"/>
                    <a:pt x="314" y="31"/>
                  </a:cubicBezTo>
                  <a:cubicBezTo>
                    <a:pt x="307" y="29"/>
                    <a:pt x="299" y="28"/>
                    <a:pt x="291" y="28"/>
                  </a:cubicBezTo>
                  <a:cubicBezTo>
                    <a:pt x="290" y="26"/>
                    <a:pt x="295" y="28"/>
                    <a:pt x="296" y="27"/>
                  </a:cubicBezTo>
                  <a:cubicBezTo>
                    <a:pt x="282" y="23"/>
                    <a:pt x="315" y="25"/>
                    <a:pt x="319" y="25"/>
                  </a:cubicBezTo>
                  <a:cubicBezTo>
                    <a:pt x="323" y="25"/>
                    <a:pt x="327" y="23"/>
                    <a:pt x="329" y="23"/>
                  </a:cubicBezTo>
                  <a:cubicBezTo>
                    <a:pt x="339" y="22"/>
                    <a:pt x="361" y="22"/>
                    <a:pt x="372" y="23"/>
                  </a:cubicBezTo>
                  <a:cubicBezTo>
                    <a:pt x="372" y="20"/>
                    <a:pt x="375" y="20"/>
                    <a:pt x="377" y="19"/>
                  </a:cubicBezTo>
                  <a:cubicBezTo>
                    <a:pt x="381" y="19"/>
                    <a:pt x="384" y="21"/>
                    <a:pt x="388" y="22"/>
                  </a:cubicBezTo>
                  <a:cubicBezTo>
                    <a:pt x="433" y="19"/>
                    <a:pt x="486" y="18"/>
                    <a:pt x="530" y="20"/>
                  </a:cubicBezTo>
                  <a:cubicBezTo>
                    <a:pt x="530" y="19"/>
                    <a:pt x="529" y="19"/>
                    <a:pt x="530" y="18"/>
                  </a:cubicBezTo>
                  <a:cubicBezTo>
                    <a:pt x="648" y="16"/>
                    <a:pt x="801" y="9"/>
                    <a:pt x="921" y="0"/>
                  </a:cubicBezTo>
                  <a:cubicBezTo>
                    <a:pt x="823" y="2"/>
                    <a:pt x="728" y="10"/>
                    <a:pt x="635" y="13"/>
                  </a:cubicBezTo>
                  <a:cubicBezTo>
                    <a:pt x="631" y="10"/>
                    <a:pt x="625" y="10"/>
                    <a:pt x="618" y="11"/>
                  </a:cubicBezTo>
                  <a:cubicBezTo>
                    <a:pt x="621" y="12"/>
                    <a:pt x="628" y="11"/>
                    <a:pt x="632" y="12"/>
                  </a:cubicBezTo>
                  <a:cubicBezTo>
                    <a:pt x="603" y="14"/>
                    <a:pt x="556" y="14"/>
                    <a:pt x="525" y="16"/>
                  </a:cubicBezTo>
                  <a:cubicBezTo>
                    <a:pt x="521" y="16"/>
                    <a:pt x="528" y="12"/>
                    <a:pt x="524" y="13"/>
                  </a:cubicBezTo>
                  <a:cubicBezTo>
                    <a:pt x="511" y="14"/>
                    <a:pt x="505" y="13"/>
                    <a:pt x="495" y="13"/>
                  </a:cubicBezTo>
                  <a:cubicBezTo>
                    <a:pt x="499" y="15"/>
                    <a:pt x="505" y="15"/>
                    <a:pt x="511" y="14"/>
                  </a:cubicBezTo>
                  <a:cubicBezTo>
                    <a:pt x="489" y="17"/>
                    <a:pt x="467" y="17"/>
                    <a:pt x="447" y="16"/>
                  </a:cubicBezTo>
                  <a:cubicBezTo>
                    <a:pt x="445" y="14"/>
                    <a:pt x="443" y="13"/>
                    <a:pt x="432" y="14"/>
                  </a:cubicBezTo>
                  <a:cubicBezTo>
                    <a:pt x="431" y="14"/>
                    <a:pt x="427" y="14"/>
                    <a:pt x="427" y="14"/>
                  </a:cubicBezTo>
                  <a:cubicBezTo>
                    <a:pt x="426" y="15"/>
                    <a:pt x="424" y="17"/>
                    <a:pt x="418" y="16"/>
                  </a:cubicBezTo>
                  <a:cubicBezTo>
                    <a:pt x="420" y="12"/>
                    <a:pt x="400" y="14"/>
                    <a:pt x="391" y="13"/>
                  </a:cubicBezTo>
                  <a:cubicBezTo>
                    <a:pt x="391" y="14"/>
                    <a:pt x="393" y="14"/>
                    <a:pt x="393" y="15"/>
                  </a:cubicBezTo>
                  <a:cubicBezTo>
                    <a:pt x="378" y="16"/>
                    <a:pt x="363" y="17"/>
                    <a:pt x="347" y="16"/>
                  </a:cubicBezTo>
                  <a:cubicBezTo>
                    <a:pt x="349" y="14"/>
                    <a:pt x="356" y="15"/>
                    <a:pt x="358" y="14"/>
                  </a:cubicBezTo>
                  <a:cubicBezTo>
                    <a:pt x="354" y="11"/>
                    <a:pt x="345" y="15"/>
                    <a:pt x="341" y="13"/>
                  </a:cubicBezTo>
                  <a:cubicBezTo>
                    <a:pt x="341" y="15"/>
                    <a:pt x="346" y="13"/>
                    <a:pt x="346" y="15"/>
                  </a:cubicBezTo>
                  <a:cubicBezTo>
                    <a:pt x="340" y="17"/>
                    <a:pt x="336" y="16"/>
                    <a:pt x="329" y="16"/>
                  </a:cubicBezTo>
                  <a:cubicBezTo>
                    <a:pt x="334" y="13"/>
                    <a:pt x="325" y="10"/>
                    <a:pt x="332" y="10"/>
                  </a:cubicBezTo>
                  <a:cubicBezTo>
                    <a:pt x="326" y="8"/>
                    <a:pt x="321" y="9"/>
                    <a:pt x="318" y="13"/>
                  </a:cubicBezTo>
                  <a:cubicBezTo>
                    <a:pt x="319" y="15"/>
                    <a:pt x="323" y="14"/>
                    <a:pt x="327" y="14"/>
                  </a:cubicBezTo>
                  <a:cubicBezTo>
                    <a:pt x="318" y="17"/>
                    <a:pt x="308" y="16"/>
                    <a:pt x="296" y="15"/>
                  </a:cubicBezTo>
                  <a:cubicBezTo>
                    <a:pt x="297" y="12"/>
                    <a:pt x="302" y="14"/>
                    <a:pt x="305" y="13"/>
                  </a:cubicBezTo>
                  <a:cubicBezTo>
                    <a:pt x="298" y="11"/>
                    <a:pt x="289" y="12"/>
                    <a:pt x="278" y="12"/>
                  </a:cubicBezTo>
                  <a:cubicBezTo>
                    <a:pt x="277" y="11"/>
                    <a:pt x="281" y="10"/>
                    <a:pt x="277" y="8"/>
                  </a:cubicBezTo>
                  <a:cubicBezTo>
                    <a:pt x="194" y="2"/>
                    <a:pt x="109" y="12"/>
                    <a:pt x="29" y="17"/>
                  </a:cubicBezTo>
                  <a:cubicBezTo>
                    <a:pt x="28" y="21"/>
                    <a:pt x="34" y="18"/>
                    <a:pt x="36" y="19"/>
                  </a:cubicBezTo>
                  <a:cubicBezTo>
                    <a:pt x="37" y="21"/>
                    <a:pt x="31" y="18"/>
                    <a:pt x="33" y="22"/>
                  </a:cubicBezTo>
                  <a:close/>
                  <a:moveTo>
                    <a:pt x="162" y="41"/>
                  </a:moveTo>
                  <a:cubicBezTo>
                    <a:pt x="168" y="40"/>
                    <a:pt x="177" y="38"/>
                    <a:pt x="180" y="42"/>
                  </a:cubicBezTo>
                  <a:cubicBezTo>
                    <a:pt x="174" y="42"/>
                    <a:pt x="165" y="44"/>
                    <a:pt x="162" y="41"/>
                  </a:cubicBezTo>
                  <a:close/>
                  <a:moveTo>
                    <a:pt x="135" y="41"/>
                  </a:moveTo>
                  <a:cubicBezTo>
                    <a:pt x="148" y="41"/>
                    <a:pt x="152" y="40"/>
                    <a:pt x="161" y="42"/>
                  </a:cubicBezTo>
                  <a:cubicBezTo>
                    <a:pt x="152" y="42"/>
                    <a:pt x="141" y="44"/>
                    <a:pt x="135" y="41"/>
                  </a:cubicBezTo>
                  <a:close/>
                  <a:moveTo>
                    <a:pt x="233" y="25"/>
                  </a:moveTo>
                  <a:cubicBezTo>
                    <a:pt x="233" y="26"/>
                    <a:pt x="233" y="27"/>
                    <a:pt x="233" y="28"/>
                  </a:cubicBezTo>
                  <a:cubicBezTo>
                    <a:pt x="225" y="30"/>
                    <a:pt x="216" y="27"/>
                    <a:pt x="208" y="25"/>
                  </a:cubicBezTo>
                  <a:cubicBezTo>
                    <a:pt x="218" y="23"/>
                    <a:pt x="225" y="26"/>
                    <a:pt x="23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137"/>
            <p:cNvSpPr/>
            <p:nvPr/>
          </p:nvSpPr>
          <p:spPr bwMode="auto">
            <a:xfrm>
              <a:off x="4922305" y="42719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138"/>
            <p:cNvSpPr/>
            <p:nvPr/>
          </p:nvSpPr>
          <p:spPr bwMode="auto">
            <a:xfrm>
              <a:off x="7609908" y="4324350"/>
              <a:ext cx="52753" cy="14288"/>
            </a:xfrm>
            <a:custGeom>
              <a:avLst/>
              <a:gdLst>
                <a:gd name="T0" fmla="*/ 9 w 9"/>
                <a:gd name="T1" fmla="*/ 2 h 4"/>
                <a:gd name="T2" fmla="*/ 6 w 9"/>
                <a:gd name="T3" fmla="*/ 3 h 4"/>
                <a:gd name="T4" fmla="*/ 6 w 9"/>
                <a:gd name="T5" fmla="*/ 4 h 4"/>
                <a:gd name="T6" fmla="*/ 0 w 9"/>
                <a:gd name="T7" fmla="*/ 4 h 4"/>
                <a:gd name="T8" fmla="*/ 0 w 9"/>
                <a:gd name="T9" fmla="*/ 1 h 4"/>
                <a:gd name="T10" fmla="*/ 9 w 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2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4" y="3"/>
                    <a:pt x="4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4" y="3"/>
                    <a:pt x="6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139"/>
            <p:cNvSpPr/>
            <p:nvPr/>
          </p:nvSpPr>
          <p:spPr bwMode="auto">
            <a:xfrm>
              <a:off x="7207322" y="4298950"/>
              <a:ext cx="130494" cy="12700"/>
            </a:xfrm>
            <a:custGeom>
              <a:avLst/>
              <a:gdLst>
                <a:gd name="T0" fmla="*/ 23 w 23"/>
                <a:gd name="T1" fmla="*/ 2 h 4"/>
                <a:gd name="T2" fmla="*/ 2 w 23"/>
                <a:gd name="T3" fmla="*/ 2 h 4"/>
                <a:gd name="T4" fmla="*/ 23 w 2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17" y="4"/>
                    <a:pt x="0" y="4"/>
                    <a:pt x="2" y="2"/>
                  </a:cubicBezTo>
                  <a:cubicBezTo>
                    <a:pt x="5" y="2"/>
                    <a:pt x="20" y="0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140"/>
            <p:cNvSpPr/>
            <p:nvPr/>
          </p:nvSpPr>
          <p:spPr bwMode="auto">
            <a:xfrm>
              <a:off x="7223981" y="4344988"/>
              <a:ext cx="63859" cy="15875"/>
            </a:xfrm>
            <a:custGeom>
              <a:avLst/>
              <a:gdLst>
                <a:gd name="T0" fmla="*/ 4 w 11"/>
                <a:gd name="T1" fmla="*/ 2 h 5"/>
                <a:gd name="T2" fmla="*/ 9 w 11"/>
                <a:gd name="T3" fmla="*/ 2 h 5"/>
                <a:gd name="T4" fmla="*/ 8 w 11"/>
                <a:gd name="T5" fmla="*/ 0 h 5"/>
                <a:gd name="T6" fmla="*/ 11 w 11"/>
                <a:gd name="T7" fmla="*/ 4 h 5"/>
                <a:gd name="T8" fmla="*/ 4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4" y="2"/>
                  </a:moveTo>
                  <a:cubicBezTo>
                    <a:pt x="3" y="4"/>
                    <a:pt x="9" y="3"/>
                    <a:pt x="9" y="2"/>
                  </a:cubicBezTo>
                  <a:cubicBezTo>
                    <a:pt x="7" y="2"/>
                    <a:pt x="7" y="0"/>
                    <a:pt x="8" y="0"/>
                  </a:cubicBezTo>
                  <a:cubicBezTo>
                    <a:pt x="8" y="3"/>
                    <a:pt x="11" y="2"/>
                    <a:pt x="11" y="4"/>
                  </a:cubicBezTo>
                  <a:cubicBezTo>
                    <a:pt x="8" y="4"/>
                    <a:pt x="0" y="5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144"/>
            <p:cNvSpPr/>
            <p:nvPr/>
          </p:nvSpPr>
          <p:spPr bwMode="auto">
            <a:xfrm>
              <a:off x="6157824" y="4194175"/>
              <a:ext cx="238775" cy="28575"/>
            </a:xfrm>
            <a:custGeom>
              <a:avLst/>
              <a:gdLst>
                <a:gd name="T0" fmla="*/ 0 w 42"/>
                <a:gd name="T1" fmla="*/ 6 h 9"/>
                <a:gd name="T2" fmla="*/ 34 w 42"/>
                <a:gd name="T3" fmla="*/ 5 h 9"/>
                <a:gd name="T4" fmla="*/ 42 w 42"/>
                <a:gd name="T5" fmla="*/ 6 h 9"/>
                <a:gd name="T6" fmla="*/ 0 w 42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9">
                  <a:moveTo>
                    <a:pt x="0" y="6"/>
                  </a:moveTo>
                  <a:cubicBezTo>
                    <a:pt x="8" y="3"/>
                    <a:pt x="23" y="5"/>
                    <a:pt x="34" y="5"/>
                  </a:cubicBezTo>
                  <a:cubicBezTo>
                    <a:pt x="36" y="5"/>
                    <a:pt x="42" y="0"/>
                    <a:pt x="42" y="6"/>
                  </a:cubicBezTo>
                  <a:cubicBezTo>
                    <a:pt x="29" y="6"/>
                    <a:pt x="4" y="9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145"/>
            <p:cNvSpPr/>
            <p:nvPr/>
          </p:nvSpPr>
          <p:spPr bwMode="auto">
            <a:xfrm>
              <a:off x="5907944" y="4330700"/>
              <a:ext cx="97177" cy="14288"/>
            </a:xfrm>
            <a:custGeom>
              <a:avLst/>
              <a:gdLst>
                <a:gd name="T0" fmla="*/ 3 w 17"/>
                <a:gd name="T1" fmla="*/ 2 h 4"/>
                <a:gd name="T2" fmla="*/ 17 w 17"/>
                <a:gd name="T3" fmla="*/ 3 h 4"/>
                <a:gd name="T4" fmla="*/ 3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3" y="2"/>
                  </a:moveTo>
                  <a:cubicBezTo>
                    <a:pt x="4" y="2"/>
                    <a:pt x="14" y="0"/>
                    <a:pt x="17" y="3"/>
                  </a:cubicBezTo>
                  <a:cubicBezTo>
                    <a:pt x="15" y="4"/>
                    <a:pt x="0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146"/>
            <p:cNvSpPr/>
            <p:nvPr/>
          </p:nvSpPr>
          <p:spPr bwMode="auto">
            <a:xfrm>
              <a:off x="5466489" y="4357688"/>
              <a:ext cx="397033" cy="9525"/>
            </a:xfrm>
            <a:custGeom>
              <a:avLst/>
              <a:gdLst>
                <a:gd name="T0" fmla="*/ 70 w 70"/>
                <a:gd name="T1" fmla="*/ 1 h 3"/>
                <a:gd name="T2" fmla="*/ 0 w 70"/>
                <a:gd name="T3" fmla="*/ 2 h 3"/>
                <a:gd name="T4" fmla="*/ 70 w 70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3">
                  <a:moveTo>
                    <a:pt x="70" y="1"/>
                  </a:moveTo>
                  <a:cubicBezTo>
                    <a:pt x="40" y="2"/>
                    <a:pt x="28" y="3"/>
                    <a:pt x="0" y="2"/>
                  </a:cubicBezTo>
                  <a:cubicBezTo>
                    <a:pt x="22" y="1"/>
                    <a:pt x="51" y="0"/>
                    <a:pt x="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148"/>
            <p:cNvSpPr/>
            <p:nvPr/>
          </p:nvSpPr>
          <p:spPr bwMode="auto">
            <a:xfrm>
              <a:off x="4808469" y="4354513"/>
              <a:ext cx="435904" cy="15875"/>
            </a:xfrm>
            <a:custGeom>
              <a:avLst/>
              <a:gdLst>
                <a:gd name="T0" fmla="*/ 14 w 77"/>
                <a:gd name="T1" fmla="*/ 0 h 5"/>
                <a:gd name="T2" fmla="*/ 21 w 77"/>
                <a:gd name="T3" fmla="*/ 3 h 5"/>
                <a:gd name="T4" fmla="*/ 62 w 77"/>
                <a:gd name="T5" fmla="*/ 3 h 5"/>
                <a:gd name="T6" fmla="*/ 53 w 77"/>
                <a:gd name="T7" fmla="*/ 5 h 5"/>
                <a:gd name="T8" fmla="*/ 0 w 77"/>
                <a:gd name="T9" fmla="*/ 3 h 5"/>
                <a:gd name="T10" fmla="*/ 14 w 7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">
                  <a:moveTo>
                    <a:pt x="14" y="0"/>
                  </a:moveTo>
                  <a:cubicBezTo>
                    <a:pt x="16" y="2"/>
                    <a:pt x="18" y="3"/>
                    <a:pt x="21" y="3"/>
                  </a:cubicBezTo>
                  <a:cubicBezTo>
                    <a:pt x="35" y="3"/>
                    <a:pt x="47" y="3"/>
                    <a:pt x="62" y="3"/>
                  </a:cubicBezTo>
                  <a:cubicBezTo>
                    <a:pt x="77" y="4"/>
                    <a:pt x="56" y="5"/>
                    <a:pt x="53" y="5"/>
                  </a:cubicBezTo>
                  <a:cubicBezTo>
                    <a:pt x="41" y="5"/>
                    <a:pt x="12" y="5"/>
                    <a:pt x="0" y="3"/>
                  </a:cubicBezTo>
                  <a:cubicBezTo>
                    <a:pt x="8" y="3"/>
                    <a:pt x="12" y="5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149"/>
            <p:cNvSpPr/>
            <p:nvPr/>
          </p:nvSpPr>
          <p:spPr bwMode="auto">
            <a:xfrm>
              <a:off x="4466967" y="4479925"/>
              <a:ext cx="63859" cy="19050"/>
            </a:xfrm>
            <a:custGeom>
              <a:avLst/>
              <a:gdLst>
                <a:gd name="T0" fmla="*/ 8 w 11"/>
                <a:gd name="T1" fmla="*/ 3 h 6"/>
                <a:gd name="T2" fmla="*/ 7 w 11"/>
                <a:gd name="T3" fmla="*/ 4 h 6"/>
                <a:gd name="T4" fmla="*/ 9 w 11"/>
                <a:gd name="T5" fmla="*/ 5 h 6"/>
                <a:gd name="T6" fmla="*/ 3 w 11"/>
                <a:gd name="T7" fmla="*/ 2 h 6"/>
                <a:gd name="T8" fmla="*/ 8 w 11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6" y="6"/>
                    <a:pt x="0" y="4"/>
                    <a:pt x="3" y="2"/>
                  </a:cubicBezTo>
                  <a:cubicBezTo>
                    <a:pt x="4" y="5"/>
                    <a:pt x="11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150"/>
            <p:cNvSpPr/>
            <p:nvPr/>
          </p:nvSpPr>
          <p:spPr bwMode="auto">
            <a:xfrm>
              <a:off x="3770077" y="4475163"/>
              <a:ext cx="169364" cy="14288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4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8" y="0"/>
                    <a:pt x="22" y="2"/>
                    <a:pt x="30" y="4"/>
                  </a:cubicBezTo>
                  <a:cubicBezTo>
                    <a:pt x="20" y="3"/>
                    <a:pt x="8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151"/>
            <p:cNvSpPr/>
            <p:nvPr/>
          </p:nvSpPr>
          <p:spPr bwMode="auto">
            <a:xfrm>
              <a:off x="2481804" y="4249738"/>
              <a:ext cx="77741" cy="15875"/>
            </a:xfrm>
            <a:custGeom>
              <a:avLst/>
              <a:gdLst>
                <a:gd name="T0" fmla="*/ 14 w 14"/>
                <a:gd name="T1" fmla="*/ 2 h 5"/>
                <a:gd name="T2" fmla="*/ 14 w 14"/>
                <a:gd name="T3" fmla="*/ 4 h 5"/>
                <a:gd name="T4" fmla="*/ 1 w 14"/>
                <a:gd name="T5" fmla="*/ 5 h 5"/>
                <a:gd name="T6" fmla="*/ 14 w 1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">
                  <a:moveTo>
                    <a:pt x="14" y="2"/>
                  </a:moveTo>
                  <a:cubicBezTo>
                    <a:pt x="13" y="3"/>
                    <a:pt x="13" y="3"/>
                    <a:pt x="14" y="4"/>
                  </a:cubicBezTo>
                  <a:cubicBezTo>
                    <a:pt x="9" y="2"/>
                    <a:pt x="7" y="5"/>
                    <a:pt x="1" y="5"/>
                  </a:cubicBezTo>
                  <a:cubicBezTo>
                    <a:pt x="0" y="0"/>
                    <a:pt x="12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153"/>
            <p:cNvSpPr/>
            <p:nvPr/>
          </p:nvSpPr>
          <p:spPr bwMode="auto">
            <a:xfrm>
              <a:off x="7526615" y="4327525"/>
              <a:ext cx="44423" cy="20638"/>
            </a:xfrm>
            <a:custGeom>
              <a:avLst/>
              <a:gdLst>
                <a:gd name="T0" fmla="*/ 8 w 8"/>
                <a:gd name="T1" fmla="*/ 3 h 6"/>
                <a:gd name="T2" fmla="*/ 2 w 8"/>
                <a:gd name="T3" fmla="*/ 6 h 6"/>
                <a:gd name="T4" fmla="*/ 0 w 8"/>
                <a:gd name="T5" fmla="*/ 2 h 6"/>
                <a:gd name="T6" fmla="*/ 8 w 8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cubicBezTo>
                    <a:pt x="6" y="5"/>
                    <a:pt x="5" y="3"/>
                    <a:pt x="2" y="6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2" y="2"/>
                    <a:pt x="7" y="0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154"/>
            <p:cNvSpPr/>
            <p:nvPr/>
          </p:nvSpPr>
          <p:spPr bwMode="auto">
            <a:xfrm>
              <a:off x="7371134" y="4330700"/>
              <a:ext cx="124941" cy="23813"/>
            </a:xfrm>
            <a:custGeom>
              <a:avLst/>
              <a:gdLst>
                <a:gd name="T0" fmla="*/ 22 w 22"/>
                <a:gd name="T1" fmla="*/ 2 h 7"/>
                <a:gd name="T2" fmla="*/ 22 w 22"/>
                <a:gd name="T3" fmla="*/ 4 h 7"/>
                <a:gd name="T4" fmla="*/ 0 w 22"/>
                <a:gd name="T5" fmla="*/ 7 h 7"/>
                <a:gd name="T6" fmla="*/ 0 w 22"/>
                <a:gd name="T7" fmla="*/ 2 h 7"/>
                <a:gd name="T8" fmla="*/ 22 w 22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7">
                  <a:moveTo>
                    <a:pt x="22" y="2"/>
                  </a:moveTo>
                  <a:cubicBezTo>
                    <a:pt x="21" y="2"/>
                    <a:pt x="22" y="3"/>
                    <a:pt x="22" y="4"/>
                  </a:cubicBezTo>
                  <a:cubicBezTo>
                    <a:pt x="15" y="5"/>
                    <a:pt x="7" y="5"/>
                    <a:pt x="0" y="7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5" y="4"/>
                    <a:pt x="16" y="0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155"/>
            <p:cNvSpPr/>
            <p:nvPr/>
          </p:nvSpPr>
          <p:spPr bwMode="auto">
            <a:xfrm>
              <a:off x="2645616" y="4449763"/>
              <a:ext cx="1043945" cy="42863"/>
            </a:xfrm>
            <a:custGeom>
              <a:avLst/>
              <a:gdLst>
                <a:gd name="T0" fmla="*/ 65 w 184"/>
                <a:gd name="T1" fmla="*/ 4 h 13"/>
                <a:gd name="T2" fmla="*/ 158 w 184"/>
                <a:gd name="T3" fmla="*/ 8 h 13"/>
                <a:gd name="T4" fmla="*/ 184 w 184"/>
                <a:gd name="T5" fmla="*/ 8 h 13"/>
                <a:gd name="T6" fmla="*/ 116 w 184"/>
                <a:gd name="T7" fmla="*/ 9 h 13"/>
                <a:gd name="T8" fmla="*/ 83 w 184"/>
                <a:gd name="T9" fmla="*/ 12 h 13"/>
                <a:gd name="T10" fmla="*/ 45 w 184"/>
                <a:gd name="T11" fmla="*/ 10 h 13"/>
                <a:gd name="T12" fmla="*/ 0 w 184"/>
                <a:gd name="T13" fmla="*/ 6 h 13"/>
                <a:gd name="T14" fmla="*/ 65 w 184"/>
                <a:gd name="T1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3">
                  <a:moveTo>
                    <a:pt x="65" y="4"/>
                  </a:moveTo>
                  <a:cubicBezTo>
                    <a:pt x="97" y="12"/>
                    <a:pt x="129" y="5"/>
                    <a:pt x="158" y="8"/>
                  </a:cubicBezTo>
                  <a:cubicBezTo>
                    <a:pt x="160" y="4"/>
                    <a:pt x="177" y="7"/>
                    <a:pt x="184" y="8"/>
                  </a:cubicBezTo>
                  <a:cubicBezTo>
                    <a:pt x="167" y="13"/>
                    <a:pt x="142" y="9"/>
                    <a:pt x="116" y="9"/>
                  </a:cubicBezTo>
                  <a:cubicBezTo>
                    <a:pt x="104" y="10"/>
                    <a:pt x="93" y="12"/>
                    <a:pt x="83" y="12"/>
                  </a:cubicBezTo>
                  <a:cubicBezTo>
                    <a:pt x="71" y="11"/>
                    <a:pt x="60" y="10"/>
                    <a:pt x="45" y="10"/>
                  </a:cubicBezTo>
                  <a:cubicBezTo>
                    <a:pt x="31" y="10"/>
                    <a:pt x="12" y="12"/>
                    <a:pt x="0" y="6"/>
                  </a:cubicBezTo>
                  <a:cubicBezTo>
                    <a:pt x="19" y="0"/>
                    <a:pt x="44" y="11"/>
                    <a:pt x="65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33" name="文本框 132"/>
          <p:cNvSpPr txBox="1"/>
          <p:nvPr/>
        </p:nvSpPr>
        <p:spPr>
          <a:xfrm>
            <a:off x="2623101" y="3999716"/>
            <a:ext cx="3851341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+mn-lt"/>
                <a:ea typeface="+mn-ea"/>
              </a:rPr>
              <a:t>xiazaii</a:t>
            </a:r>
            <a:r>
              <a:rPr lang="zh-CN" altLang="en-US" sz="400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+mn-lt"/>
                <a:ea typeface="+mn-ea"/>
              </a:rPr>
              <a:t>工作室</a:t>
            </a:r>
            <a:endParaRPr lang="zh-CN" altLang="en-US" sz="4000" dirty="0">
              <a:blipFill dpi="0" rotWithShape="1">
                <a:blip r:embed="rId6"/>
                <a:srcRect/>
                <a:stretch>
                  <a:fillRect/>
                </a:stretch>
              </a:blipFill>
              <a:latin typeface="+mn-lt"/>
              <a:ea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3019328" y="3291830"/>
            <a:ext cx="2920824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blipFill dpi="0" rotWithShape="1">
                  <a:blip r:embed="rId6"/>
                  <a:srcRect/>
                  <a:stretch>
                    <a:fillRect/>
                  </a:stretch>
                </a:blipFill>
                <a:latin typeface="+mn-lt"/>
                <a:ea typeface="+mn-ea"/>
              </a:rPr>
              <a:t>来自于</a:t>
            </a:r>
          </a:p>
        </p:txBody>
      </p:sp>
      <p:pic>
        <p:nvPicPr>
          <p:cNvPr id="135" name="图片 1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4" y="195486"/>
            <a:ext cx="7072248" cy="3063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eelOff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accel="1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⒉老师您辛苦了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3507854"/>
            <a:ext cx="1361250" cy="1316250"/>
          </a:xfrm>
          <a:prstGeom prst="rect">
            <a:avLst/>
          </a:prstGeom>
        </p:spPr>
      </p:pic>
      <p:sp>
        <p:nvSpPr>
          <p:cNvPr id="7" name="Freeform 690"/>
          <p:cNvSpPr>
            <a:spLocks noEditPoints="1"/>
          </p:cNvSpPr>
          <p:nvPr/>
        </p:nvSpPr>
        <p:spPr bwMode="auto">
          <a:xfrm>
            <a:off x="3170636" y="403561"/>
            <a:ext cx="5026842" cy="3762418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9912" y="1453773"/>
            <a:ext cx="39895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老师您辛苦了老师您辛苦了老师您辛苦了老师您辛苦了</a:t>
            </a:r>
            <a:endParaRPr lang="zh-CN" altLang="en-US" sz="2400" b="1" dirty="0">
              <a:blipFill>
                <a:blip r:embed="rId3"/>
                <a:stretch>
                  <a:fillRect/>
                </a:stretch>
              </a:blipFill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556"/>
          <p:cNvGrpSpPr/>
          <p:nvPr/>
        </p:nvGrpSpPr>
        <p:grpSpPr>
          <a:xfrm>
            <a:off x="8028384" y="2931790"/>
            <a:ext cx="746455" cy="1947836"/>
            <a:chOff x="5616740" y="1781178"/>
            <a:chExt cx="746455" cy="1947836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782"/>
            <p:cNvSpPr>
              <a:spLocks noEditPoints="1"/>
            </p:cNvSpPr>
            <p:nvPr/>
          </p:nvSpPr>
          <p:spPr bwMode="auto">
            <a:xfrm>
              <a:off x="6285529" y="2352925"/>
              <a:ext cx="77666" cy="9950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8" name="Freeform 783"/>
            <p:cNvSpPr/>
            <p:nvPr/>
          </p:nvSpPr>
          <p:spPr bwMode="auto">
            <a:xfrm>
              <a:off x="6080578" y="2559630"/>
              <a:ext cx="49620" cy="84683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9" name="Freeform 785"/>
            <p:cNvSpPr>
              <a:spLocks noEditPoints="1"/>
            </p:cNvSpPr>
            <p:nvPr/>
          </p:nvSpPr>
          <p:spPr bwMode="auto">
            <a:xfrm>
              <a:off x="5810905" y="2384682"/>
              <a:ext cx="135916" cy="150312"/>
            </a:xfrm>
            <a:custGeom>
              <a:avLst/>
              <a:gdLst>
                <a:gd name="T0" fmla="*/ 24 w 41"/>
                <a:gd name="T1" fmla="*/ 0 h 46"/>
                <a:gd name="T2" fmla="*/ 0 w 41"/>
                <a:gd name="T3" fmla="*/ 36 h 46"/>
                <a:gd name="T4" fmla="*/ 40 w 41"/>
                <a:gd name="T5" fmla="*/ 39 h 46"/>
                <a:gd name="T6" fmla="*/ 30 w 41"/>
                <a:gd name="T7" fmla="*/ 0 h 46"/>
                <a:gd name="T8" fmla="*/ 24 w 41"/>
                <a:gd name="T9" fmla="*/ 0 h 46"/>
                <a:gd name="T10" fmla="*/ 11 w 41"/>
                <a:gd name="T11" fmla="*/ 33 h 46"/>
                <a:gd name="T12" fmla="*/ 24 w 41"/>
                <a:gd name="T13" fmla="*/ 11 h 46"/>
                <a:gd name="T14" fmla="*/ 34 w 41"/>
                <a:gd name="T15" fmla="*/ 35 h 46"/>
                <a:gd name="T16" fmla="*/ 11 w 41"/>
                <a:gd name="T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24" y="0"/>
                  </a:moveTo>
                  <a:cubicBezTo>
                    <a:pt x="19" y="15"/>
                    <a:pt x="7" y="22"/>
                    <a:pt x="0" y="36"/>
                  </a:cubicBezTo>
                  <a:cubicBezTo>
                    <a:pt x="10" y="43"/>
                    <a:pt x="33" y="46"/>
                    <a:pt x="40" y="39"/>
                  </a:cubicBezTo>
                  <a:cubicBezTo>
                    <a:pt x="41" y="22"/>
                    <a:pt x="30" y="12"/>
                    <a:pt x="30" y="0"/>
                  </a:cubicBezTo>
                  <a:cubicBezTo>
                    <a:pt x="28" y="0"/>
                    <a:pt x="26" y="0"/>
                    <a:pt x="24" y="0"/>
                  </a:cubicBezTo>
                  <a:close/>
                  <a:moveTo>
                    <a:pt x="11" y="33"/>
                  </a:moveTo>
                  <a:cubicBezTo>
                    <a:pt x="13" y="23"/>
                    <a:pt x="23" y="22"/>
                    <a:pt x="24" y="11"/>
                  </a:cubicBezTo>
                  <a:cubicBezTo>
                    <a:pt x="30" y="17"/>
                    <a:pt x="31" y="27"/>
                    <a:pt x="34" y="35"/>
                  </a:cubicBezTo>
                  <a:cubicBezTo>
                    <a:pt x="25" y="36"/>
                    <a:pt x="19" y="33"/>
                    <a:pt x="11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0" name="Freeform 800"/>
            <p:cNvSpPr/>
            <p:nvPr/>
          </p:nvSpPr>
          <p:spPr bwMode="auto">
            <a:xfrm>
              <a:off x="5616740" y="2632377"/>
              <a:ext cx="81980" cy="135492"/>
            </a:xfrm>
            <a:custGeom>
              <a:avLst/>
              <a:gdLst>
                <a:gd name="T0" fmla="*/ 16 w 25"/>
                <a:gd name="T1" fmla="*/ 42 h 42"/>
                <a:gd name="T2" fmla="*/ 16 w 25"/>
                <a:gd name="T3" fmla="*/ 16 h 42"/>
                <a:gd name="T4" fmla="*/ 20 w 25"/>
                <a:gd name="T5" fmla="*/ 0 h 42"/>
                <a:gd name="T6" fmla="*/ 16 w 25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2">
                  <a:moveTo>
                    <a:pt x="16" y="42"/>
                  </a:moveTo>
                  <a:cubicBezTo>
                    <a:pt x="15" y="34"/>
                    <a:pt x="15" y="29"/>
                    <a:pt x="16" y="16"/>
                  </a:cubicBezTo>
                  <a:cubicBezTo>
                    <a:pt x="18" y="12"/>
                    <a:pt x="25" y="5"/>
                    <a:pt x="20" y="0"/>
                  </a:cubicBezTo>
                  <a:cubicBezTo>
                    <a:pt x="13" y="4"/>
                    <a:pt x="0" y="36"/>
                    <a:pt x="16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1" name="Freeform 886"/>
            <p:cNvSpPr>
              <a:spLocks noEditPoints="1"/>
            </p:cNvSpPr>
            <p:nvPr/>
          </p:nvSpPr>
          <p:spPr bwMode="auto">
            <a:xfrm>
              <a:off x="5718137" y="2676835"/>
              <a:ext cx="532874" cy="1052179"/>
            </a:xfrm>
            <a:custGeom>
              <a:avLst/>
              <a:gdLst>
                <a:gd name="T0" fmla="*/ 114 w 161"/>
                <a:gd name="T1" fmla="*/ 86 h 324"/>
                <a:gd name="T2" fmla="*/ 80 w 161"/>
                <a:gd name="T3" fmla="*/ 78 h 324"/>
                <a:gd name="T4" fmla="*/ 59 w 161"/>
                <a:gd name="T5" fmla="*/ 119 h 324"/>
                <a:gd name="T6" fmla="*/ 0 w 161"/>
                <a:gd name="T7" fmla="*/ 8 h 324"/>
                <a:gd name="T8" fmla="*/ 11 w 161"/>
                <a:gd name="T9" fmla="*/ 76 h 324"/>
                <a:gd name="T10" fmla="*/ 15 w 161"/>
                <a:gd name="T11" fmla="*/ 11 h 324"/>
                <a:gd name="T12" fmla="*/ 7 w 161"/>
                <a:gd name="T13" fmla="*/ 139 h 324"/>
                <a:gd name="T14" fmla="*/ 11 w 161"/>
                <a:gd name="T15" fmla="*/ 311 h 324"/>
                <a:gd name="T16" fmla="*/ 142 w 161"/>
                <a:gd name="T17" fmla="*/ 310 h 324"/>
                <a:gd name="T18" fmla="*/ 154 w 161"/>
                <a:gd name="T19" fmla="*/ 134 h 324"/>
                <a:gd name="T20" fmla="*/ 158 w 161"/>
                <a:gd name="T21" fmla="*/ 65 h 324"/>
                <a:gd name="T22" fmla="*/ 103 w 161"/>
                <a:gd name="T23" fmla="*/ 125 h 324"/>
                <a:gd name="T24" fmla="*/ 100 w 161"/>
                <a:gd name="T25" fmla="*/ 73 h 324"/>
                <a:gd name="T26" fmla="*/ 110 w 161"/>
                <a:gd name="T27" fmla="*/ 149 h 324"/>
                <a:gd name="T28" fmla="*/ 90 w 161"/>
                <a:gd name="T29" fmla="*/ 30 h 324"/>
                <a:gd name="T30" fmla="*/ 86 w 161"/>
                <a:gd name="T31" fmla="*/ 50 h 324"/>
                <a:gd name="T32" fmla="*/ 107 w 161"/>
                <a:gd name="T33" fmla="*/ 56 h 324"/>
                <a:gd name="T34" fmla="*/ 88 w 161"/>
                <a:gd name="T35" fmla="*/ 67 h 324"/>
                <a:gd name="T36" fmla="*/ 107 w 161"/>
                <a:gd name="T37" fmla="*/ 56 h 324"/>
                <a:gd name="T38" fmla="*/ 91 w 161"/>
                <a:gd name="T39" fmla="*/ 150 h 324"/>
                <a:gd name="T40" fmla="*/ 88 w 161"/>
                <a:gd name="T41" fmla="*/ 78 h 324"/>
                <a:gd name="T42" fmla="*/ 95 w 161"/>
                <a:gd name="T43" fmla="*/ 74 h 324"/>
                <a:gd name="T44" fmla="*/ 79 w 161"/>
                <a:gd name="T45" fmla="*/ 119 h 324"/>
                <a:gd name="T46" fmla="*/ 82 w 161"/>
                <a:gd name="T47" fmla="*/ 151 h 324"/>
                <a:gd name="T48" fmla="*/ 79 w 161"/>
                <a:gd name="T49" fmla="*/ 119 h 324"/>
                <a:gd name="T50" fmla="*/ 63 w 161"/>
                <a:gd name="T51" fmla="*/ 137 h 324"/>
                <a:gd name="T52" fmla="*/ 68 w 161"/>
                <a:gd name="T53" fmla="*/ 123 h 324"/>
                <a:gd name="T54" fmla="*/ 56 w 161"/>
                <a:gd name="T55" fmla="*/ 152 h 324"/>
                <a:gd name="T56" fmla="*/ 30 w 161"/>
                <a:gd name="T57" fmla="*/ 104 h 324"/>
                <a:gd name="T58" fmla="*/ 26 w 161"/>
                <a:gd name="T59" fmla="*/ 89 h 324"/>
                <a:gd name="T60" fmla="*/ 55 w 161"/>
                <a:gd name="T61" fmla="*/ 95 h 324"/>
                <a:gd name="T62" fmla="*/ 23 w 161"/>
                <a:gd name="T63" fmla="*/ 69 h 324"/>
                <a:gd name="T64" fmla="*/ 51 w 161"/>
                <a:gd name="T65" fmla="*/ 12 h 324"/>
                <a:gd name="T66" fmla="*/ 23 w 161"/>
                <a:gd name="T67" fmla="*/ 69 h 324"/>
                <a:gd name="T68" fmla="*/ 28 w 161"/>
                <a:gd name="T69" fmla="*/ 148 h 324"/>
                <a:gd name="T70" fmla="*/ 26 w 161"/>
                <a:gd name="T71" fmla="*/ 136 h 324"/>
                <a:gd name="T72" fmla="*/ 86 w 161"/>
                <a:gd name="T73" fmla="*/ 158 h 324"/>
                <a:gd name="T74" fmla="*/ 144 w 161"/>
                <a:gd name="T75" fmla="*/ 158 h 324"/>
                <a:gd name="T76" fmla="*/ 14 w 161"/>
                <a:gd name="T77" fmla="*/ 157 h 324"/>
                <a:gd name="T78" fmla="*/ 34 w 161"/>
                <a:gd name="T79" fmla="*/ 173 h 324"/>
                <a:gd name="T80" fmla="*/ 14 w 161"/>
                <a:gd name="T81" fmla="*/ 171 h 324"/>
                <a:gd name="T82" fmla="*/ 28 w 161"/>
                <a:gd name="T83" fmla="*/ 240 h 324"/>
                <a:gd name="T84" fmla="*/ 99 w 161"/>
                <a:gd name="T85" fmla="*/ 172 h 324"/>
                <a:gd name="T86" fmla="*/ 28 w 161"/>
                <a:gd name="T87" fmla="*/ 240 h 324"/>
                <a:gd name="T88" fmla="*/ 122 w 161"/>
                <a:gd name="T89" fmla="*/ 304 h 324"/>
                <a:gd name="T90" fmla="*/ 139 w 161"/>
                <a:gd name="T91" fmla="*/ 302 h 324"/>
                <a:gd name="T92" fmla="*/ 48 w 161"/>
                <a:gd name="T93" fmla="*/ 313 h 324"/>
                <a:gd name="T94" fmla="*/ 96 w 161"/>
                <a:gd name="T95" fmla="*/ 240 h 324"/>
                <a:gd name="T96" fmla="*/ 148 w 161"/>
                <a:gd name="T97" fmla="*/ 204 h 324"/>
                <a:gd name="T98" fmla="*/ 147 w 161"/>
                <a:gd name="T99" fmla="*/ 140 h 324"/>
                <a:gd name="T100" fmla="*/ 124 w 161"/>
                <a:gd name="T101" fmla="*/ 130 h 324"/>
                <a:gd name="T102" fmla="*/ 118 w 161"/>
                <a:gd name="T103" fmla="*/ 130 h 324"/>
                <a:gd name="T104" fmla="*/ 132 w 161"/>
                <a:gd name="T105" fmla="*/ 108 h 324"/>
                <a:gd name="T106" fmla="*/ 138 w 161"/>
                <a:gd name="T107" fmla="*/ 103 h 324"/>
                <a:gd name="T108" fmla="*/ 127 w 161"/>
                <a:gd name="T109" fmla="*/ 78 h 324"/>
                <a:gd name="T110" fmla="*/ 138 w 161"/>
                <a:gd name="T111" fmla="*/ 103 h 324"/>
                <a:gd name="T112" fmla="*/ 131 w 161"/>
                <a:gd name="T113" fmla="*/ 75 h 324"/>
                <a:gd name="T114" fmla="*/ 148 w 161"/>
                <a:gd name="T115" fmla="*/ 8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1" h="324">
                  <a:moveTo>
                    <a:pt x="138" y="59"/>
                  </a:moveTo>
                  <a:cubicBezTo>
                    <a:pt x="128" y="65"/>
                    <a:pt x="120" y="81"/>
                    <a:pt x="114" y="86"/>
                  </a:cubicBezTo>
                  <a:cubicBezTo>
                    <a:pt x="114" y="62"/>
                    <a:pt x="115" y="39"/>
                    <a:pt x="104" y="21"/>
                  </a:cubicBezTo>
                  <a:cubicBezTo>
                    <a:pt x="77" y="13"/>
                    <a:pt x="78" y="48"/>
                    <a:pt x="80" y="78"/>
                  </a:cubicBezTo>
                  <a:cubicBezTo>
                    <a:pt x="81" y="96"/>
                    <a:pt x="81" y="110"/>
                    <a:pt x="74" y="118"/>
                  </a:cubicBezTo>
                  <a:cubicBezTo>
                    <a:pt x="67" y="115"/>
                    <a:pt x="61" y="121"/>
                    <a:pt x="59" y="119"/>
                  </a:cubicBezTo>
                  <a:cubicBezTo>
                    <a:pt x="61" y="89"/>
                    <a:pt x="62" y="39"/>
                    <a:pt x="58" y="7"/>
                  </a:cubicBezTo>
                  <a:cubicBezTo>
                    <a:pt x="40" y="0"/>
                    <a:pt x="16" y="0"/>
                    <a:pt x="0" y="8"/>
                  </a:cubicBezTo>
                  <a:cubicBezTo>
                    <a:pt x="1" y="26"/>
                    <a:pt x="4" y="43"/>
                    <a:pt x="6" y="57"/>
                  </a:cubicBezTo>
                  <a:cubicBezTo>
                    <a:pt x="6" y="64"/>
                    <a:pt x="2" y="74"/>
                    <a:pt x="11" y="76"/>
                  </a:cubicBezTo>
                  <a:cubicBezTo>
                    <a:pt x="16" y="66"/>
                    <a:pt x="10" y="49"/>
                    <a:pt x="8" y="35"/>
                  </a:cubicBezTo>
                  <a:cubicBezTo>
                    <a:pt x="8" y="26"/>
                    <a:pt x="5" y="13"/>
                    <a:pt x="15" y="11"/>
                  </a:cubicBezTo>
                  <a:cubicBezTo>
                    <a:pt x="14" y="51"/>
                    <a:pt x="21" y="91"/>
                    <a:pt x="26" y="129"/>
                  </a:cubicBezTo>
                  <a:cubicBezTo>
                    <a:pt x="18" y="131"/>
                    <a:pt x="13" y="135"/>
                    <a:pt x="7" y="139"/>
                  </a:cubicBezTo>
                  <a:cubicBezTo>
                    <a:pt x="3" y="151"/>
                    <a:pt x="6" y="160"/>
                    <a:pt x="7" y="172"/>
                  </a:cubicBezTo>
                  <a:cubicBezTo>
                    <a:pt x="10" y="217"/>
                    <a:pt x="4" y="270"/>
                    <a:pt x="11" y="311"/>
                  </a:cubicBezTo>
                  <a:cubicBezTo>
                    <a:pt x="28" y="324"/>
                    <a:pt x="54" y="321"/>
                    <a:pt x="76" y="319"/>
                  </a:cubicBezTo>
                  <a:cubicBezTo>
                    <a:pt x="99" y="318"/>
                    <a:pt x="120" y="311"/>
                    <a:pt x="142" y="310"/>
                  </a:cubicBezTo>
                  <a:cubicBezTo>
                    <a:pt x="151" y="293"/>
                    <a:pt x="149" y="269"/>
                    <a:pt x="151" y="244"/>
                  </a:cubicBezTo>
                  <a:cubicBezTo>
                    <a:pt x="154" y="212"/>
                    <a:pt x="158" y="173"/>
                    <a:pt x="154" y="134"/>
                  </a:cubicBezTo>
                  <a:cubicBezTo>
                    <a:pt x="148" y="128"/>
                    <a:pt x="140" y="124"/>
                    <a:pt x="130" y="123"/>
                  </a:cubicBezTo>
                  <a:cubicBezTo>
                    <a:pt x="142" y="108"/>
                    <a:pt x="161" y="92"/>
                    <a:pt x="158" y="65"/>
                  </a:cubicBezTo>
                  <a:cubicBezTo>
                    <a:pt x="154" y="60"/>
                    <a:pt x="141" y="61"/>
                    <a:pt x="138" y="59"/>
                  </a:cubicBezTo>
                  <a:close/>
                  <a:moveTo>
                    <a:pt x="103" y="125"/>
                  </a:moveTo>
                  <a:cubicBezTo>
                    <a:pt x="102" y="111"/>
                    <a:pt x="99" y="97"/>
                    <a:pt x="100" y="77"/>
                  </a:cubicBezTo>
                  <a:cubicBezTo>
                    <a:pt x="100" y="76"/>
                    <a:pt x="100" y="74"/>
                    <a:pt x="100" y="73"/>
                  </a:cubicBezTo>
                  <a:cubicBezTo>
                    <a:pt x="104" y="74"/>
                    <a:pt x="103" y="74"/>
                    <a:pt x="107" y="73"/>
                  </a:cubicBezTo>
                  <a:cubicBezTo>
                    <a:pt x="109" y="102"/>
                    <a:pt x="112" y="128"/>
                    <a:pt x="110" y="149"/>
                  </a:cubicBezTo>
                  <a:cubicBezTo>
                    <a:pt x="99" y="147"/>
                    <a:pt x="103" y="134"/>
                    <a:pt x="103" y="125"/>
                  </a:cubicBezTo>
                  <a:close/>
                  <a:moveTo>
                    <a:pt x="90" y="30"/>
                  </a:moveTo>
                  <a:cubicBezTo>
                    <a:pt x="101" y="22"/>
                    <a:pt x="105" y="37"/>
                    <a:pt x="107" y="48"/>
                  </a:cubicBezTo>
                  <a:cubicBezTo>
                    <a:pt x="101" y="50"/>
                    <a:pt x="93" y="50"/>
                    <a:pt x="86" y="50"/>
                  </a:cubicBezTo>
                  <a:cubicBezTo>
                    <a:pt x="86" y="43"/>
                    <a:pt x="89" y="37"/>
                    <a:pt x="90" y="30"/>
                  </a:cubicBezTo>
                  <a:close/>
                  <a:moveTo>
                    <a:pt x="107" y="56"/>
                  </a:moveTo>
                  <a:cubicBezTo>
                    <a:pt x="107" y="60"/>
                    <a:pt x="107" y="63"/>
                    <a:pt x="107" y="66"/>
                  </a:cubicBezTo>
                  <a:cubicBezTo>
                    <a:pt x="97" y="65"/>
                    <a:pt x="96" y="67"/>
                    <a:pt x="88" y="67"/>
                  </a:cubicBezTo>
                  <a:cubicBezTo>
                    <a:pt x="85" y="66"/>
                    <a:pt x="90" y="58"/>
                    <a:pt x="84" y="59"/>
                  </a:cubicBezTo>
                  <a:cubicBezTo>
                    <a:pt x="92" y="56"/>
                    <a:pt x="100" y="58"/>
                    <a:pt x="107" y="56"/>
                  </a:cubicBezTo>
                  <a:close/>
                  <a:moveTo>
                    <a:pt x="96" y="132"/>
                  </a:moveTo>
                  <a:cubicBezTo>
                    <a:pt x="97" y="139"/>
                    <a:pt x="101" y="152"/>
                    <a:pt x="91" y="150"/>
                  </a:cubicBezTo>
                  <a:cubicBezTo>
                    <a:pt x="89" y="150"/>
                    <a:pt x="87" y="142"/>
                    <a:pt x="87" y="139"/>
                  </a:cubicBezTo>
                  <a:cubicBezTo>
                    <a:pt x="85" y="117"/>
                    <a:pt x="88" y="99"/>
                    <a:pt x="88" y="78"/>
                  </a:cubicBezTo>
                  <a:cubicBezTo>
                    <a:pt x="88" y="77"/>
                    <a:pt x="88" y="75"/>
                    <a:pt x="88" y="74"/>
                  </a:cubicBezTo>
                  <a:cubicBezTo>
                    <a:pt x="91" y="74"/>
                    <a:pt x="93" y="74"/>
                    <a:pt x="95" y="74"/>
                  </a:cubicBezTo>
                  <a:cubicBezTo>
                    <a:pt x="95" y="90"/>
                    <a:pt x="96" y="111"/>
                    <a:pt x="96" y="132"/>
                  </a:cubicBezTo>
                  <a:close/>
                  <a:moveTo>
                    <a:pt x="79" y="119"/>
                  </a:moveTo>
                  <a:cubicBezTo>
                    <a:pt x="83" y="119"/>
                    <a:pt x="80" y="123"/>
                    <a:pt x="80" y="125"/>
                  </a:cubicBezTo>
                  <a:cubicBezTo>
                    <a:pt x="81" y="132"/>
                    <a:pt x="82" y="138"/>
                    <a:pt x="82" y="151"/>
                  </a:cubicBezTo>
                  <a:cubicBezTo>
                    <a:pt x="73" y="149"/>
                    <a:pt x="71" y="150"/>
                    <a:pt x="64" y="151"/>
                  </a:cubicBezTo>
                  <a:cubicBezTo>
                    <a:pt x="63" y="138"/>
                    <a:pt x="77" y="132"/>
                    <a:pt x="79" y="119"/>
                  </a:cubicBezTo>
                  <a:close/>
                  <a:moveTo>
                    <a:pt x="68" y="123"/>
                  </a:moveTo>
                  <a:cubicBezTo>
                    <a:pt x="71" y="127"/>
                    <a:pt x="63" y="131"/>
                    <a:pt x="63" y="137"/>
                  </a:cubicBezTo>
                  <a:cubicBezTo>
                    <a:pt x="61" y="134"/>
                    <a:pt x="60" y="129"/>
                    <a:pt x="60" y="124"/>
                  </a:cubicBezTo>
                  <a:cubicBezTo>
                    <a:pt x="62" y="127"/>
                    <a:pt x="67" y="125"/>
                    <a:pt x="68" y="123"/>
                  </a:cubicBezTo>
                  <a:close/>
                  <a:moveTo>
                    <a:pt x="51" y="105"/>
                  </a:moveTo>
                  <a:cubicBezTo>
                    <a:pt x="55" y="117"/>
                    <a:pt x="55" y="137"/>
                    <a:pt x="56" y="152"/>
                  </a:cubicBezTo>
                  <a:cubicBezTo>
                    <a:pt x="49" y="151"/>
                    <a:pt x="42" y="151"/>
                    <a:pt x="35" y="151"/>
                  </a:cubicBezTo>
                  <a:cubicBezTo>
                    <a:pt x="32" y="137"/>
                    <a:pt x="33" y="118"/>
                    <a:pt x="30" y="104"/>
                  </a:cubicBezTo>
                  <a:cubicBezTo>
                    <a:pt x="41" y="105"/>
                    <a:pt x="41" y="105"/>
                    <a:pt x="51" y="105"/>
                  </a:cubicBezTo>
                  <a:close/>
                  <a:moveTo>
                    <a:pt x="26" y="89"/>
                  </a:moveTo>
                  <a:cubicBezTo>
                    <a:pt x="37" y="90"/>
                    <a:pt x="43" y="85"/>
                    <a:pt x="55" y="87"/>
                  </a:cubicBezTo>
                  <a:cubicBezTo>
                    <a:pt x="55" y="90"/>
                    <a:pt x="55" y="92"/>
                    <a:pt x="55" y="95"/>
                  </a:cubicBezTo>
                  <a:cubicBezTo>
                    <a:pt x="47" y="98"/>
                    <a:pt x="27" y="100"/>
                    <a:pt x="26" y="89"/>
                  </a:cubicBezTo>
                  <a:close/>
                  <a:moveTo>
                    <a:pt x="23" y="69"/>
                  </a:moveTo>
                  <a:cubicBezTo>
                    <a:pt x="23" y="47"/>
                    <a:pt x="19" y="22"/>
                    <a:pt x="22" y="9"/>
                  </a:cubicBezTo>
                  <a:cubicBezTo>
                    <a:pt x="32" y="8"/>
                    <a:pt x="41" y="9"/>
                    <a:pt x="51" y="12"/>
                  </a:cubicBezTo>
                  <a:cubicBezTo>
                    <a:pt x="57" y="34"/>
                    <a:pt x="53" y="57"/>
                    <a:pt x="55" y="72"/>
                  </a:cubicBezTo>
                  <a:cubicBezTo>
                    <a:pt x="44" y="74"/>
                    <a:pt x="32" y="73"/>
                    <a:pt x="23" y="69"/>
                  </a:cubicBezTo>
                  <a:close/>
                  <a:moveTo>
                    <a:pt x="26" y="136"/>
                  </a:moveTo>
                  <a:cubicBezTo>
                    <a:pt x="30" y="140"/>
                    <a:pt x="25" y="145"/>
                    <a:pt x="28" y="148"/>
                  </a:cubicBezTo>
                  <a:cubicBezTo>
                    <a:pt x="25" y="152"/>
                    <a:pt x="19" y="148"/>
                    <a:pt x="15" y="148"/>
                  </a:cubicBezTo>
                  <a:cubicBezTo>
                    <a:pt x="14" y="139"/>
                    <a:pt x="21" y="139"/>
                    <a:pt x="26" y="136"/>
                  </a:cubicBezTo>
                  <a:close/>
                  <a:moveTo>
                    <a:pt x="34" y="159"/>
                  </a:moveTo>
                  <a:cubicBezTo>
                    <a:pt x="49" y="161"/>
                    <a:pt x="68" y="159"/>
                    <a:pt x="86" y="158"/>
                  </a:cubicBezTo>
                  <a:cubicBezTo>
                    <a:pt x="106" y="157"/>
                    <a:pt x="131" y="156"/>
                    <a:pt x="146" y="149"/>
                  </a:cubicBezTo>
                  <a:cubicBezTo>
                    <a:pt x="148" y="150"/>
                    <a:pt x="144" y="155"/>
                    <a:pt x="144" y="158"/>
                  </a:cubicBezTo>
                  <a:cubicBezTo>
                    <a:pt x="115" y="167"/>
                    <a:pt x="84" y="168"/>
                    <a:pt x="47" y="167"/>
                  </a:cubicBezTo>
                  <a:cubicBezTo>
                    <a:pt x="36" y="166"/>
                    <a:pt x="15" y="170"/>
                    <a:pt x="14" y="157"/>
                  </a:cubicBezTo>
                  <a:cubicBezTo>
                    <a:pt x="18" y="152"/>
                    <a:pt x="27" y="158"/>
                    <a:pt x="34" y="159"/>
                  </a:cubicBezTo>
                  <a:close/>
                  <a:moveTo>
                    <a:pt x="34" y="173"/>
                  </a:moveTo>
                  <a:cubicBezTo>
                    <a:pt x="34" y="185"/>
                    <a:pt x="20" y="194"/>
                    <a:pt x="16" y="207"/>
                  </a:cubicBezTo>
                  <a:cubicBezTo>
                    <a:pt x="14" y="196"/>
                    <a:pt x="14" y="187"/>
                    <a:pt x="14" y="171"/>
                  </a:cubicBezTo>
                  <a:cubicBezTo>
                    <a:pt x="21" y="173"/>
                    <a:pt x="28" y="175"/>
                    <a:pt x="34" y="173"/>
                  </a:cubicBezTo>
                  <a:close/>
                  <a:moveTo>
                    <a:pt x="28" y="240"/>
                  </a:moveTo>
                  <a:cubicBezTo>
                    <a:pt x="42" y="219"/>
                    <a:pt x="57" y="195"/>
                    <a:pt x="72" y="176"/>
                  </a:cubicBezTo>
                  <a:cubicBezTo>
                    <a:pt x="79" y="174"/>
                    <a:pt x="92" y="177"/>
                    <a:pt x="99" y="172"/>
                  </a:cubicBezTo>
                  <a:cubicBezTo>
                    <a:pt x="77" y="212"/>
                    <a:pt x="42" y="248"/>
                    <a:pt x="16" y="288"/>
                  </a:cubicBezTo>
                  <a:cubicBezTo>
                    <a:pt x="10" y="266"/>
                    <a:pt x="20" y="254"/>
                    <a:pt x="28" y="240"/>
                  </a:cubicBezTo>
                  <a:close/>
                  <a:moveTo>
                    <a:pt x="139" y="302"/>
                  </a:moveTo>
                  <a:cubicBezTo>
                    <a:pt x="133" y="302"/>
                    <a:pt x="128" y="304"/>
                    <a:pt x="122" y="304"/>
                  </a:cubicBezTo>
                  <a:cubicBezTo>
                    <a:pt x="126" y="292"/>
                    <a:pt x="135" y="284"/>
                    <a:pt x="140" y="273"/>
                  </a:cubicBezTo>
                  <a:cubicBezTo>
                    <a:pt x="147" y="280"/>
                    <a:pt x="140" y="294"/>
                    <a:pt x="139" y="302"/>
                  </a:cubicBezTo>
                  <a:close/>
                  <a:moveTo>
                    <a:pt x="79" y="311"/>
                  </a:moveTo>
                  <a:cubicBezTo>
                    <a:pt x="69" y="312"/>
                    <a:pt x="57" y="311"/>
                    <a:pt x="48" y="313"/>
                  </a:cubicBezTo>
                  <a:cubicBezTo>
                    <a:pt x="49" y="306"/>
                    <a:pt x="54" y="299"/>
                    <a:pt x="58" y="294"/>
                  </a:cubicBezTo>
                  <a:cubicBezTo>
                    <a:pt x="69" y="277"/>
                    <a:pt x="83" y="258"/>
                    <a:pt x="96" y="240"/>
                  </a:cubicBezTo>
                  <a:cubicBezTo>
                    <a:pt x="113" y="216"/>
                    <a:pt x="131" y="192"/>
                    <a:pt x="147" y="168"/>
                  </a:cubicBezTo>
                  <a:cubicBezTo>
                    <a:pt x="147" y="177"/>
                    <a:pt x="148" y="191"/>
                    <a:pt x="148" y="204"/>
                  </a:cubicBezTo>
                  <a:cubicBezTo>
                    <a:pt x="125" y="239"/>
                    <a:pt x="98" y="271"/>
                    <a:pt x="79" y="311"/>
                  </a:cubicBezTo>
                  <a:close/>
                  <a:moveTo>
                    <a:pt x="147" y="140"/>
                  </a:moveTo>
                  <a:cubicBezTo>
                    <a:pt x="139" y="144"/>
                    <a:pt x="125" y="148"/>
                    <a:pt x="116" y="147"/>
                  </a:cubicBezTo>
                  <a:cubicBezTo>
                    <a:pt x="118" y="138"/>
                    <a:pt x="124" y="138"/>
                    <a:pt x="124" y="130"/>
                  </a:cubicBezTo>
                  <a:cubicBezTo>
                    <a:pt x="132" y="130"/>
                    <a:pt x="145" y="132"/>
                    <a:pt x="147" y="140"/>
                  </a:cubicBezTo>
                  <a:close/>
                  <a:moveTo>
                    <a:pt x="118" y="130"/>
                  </a:moveTo>
                  <a:cubicBezTo>
                    <a:pt x="115" y="118"/>
                    <a:pt x="115" y="111"/>
                    <a:pt x="115" y="98"/>
                  </a:cubicBezTo>
                  <a:cubicBezTo>
                    <a:pt x="120" y="102"/>
                    <a:pt x="127" y="104"/>
                    <a:pt x="132" y="108"/>
                  </a:cubicBezTo>
                  <a:cubicBezTo>
                    <a:pt x="128" y="116"/>
                    <a:pt x="121" y="121"/>
                    <a:pt x="118" y="130"/>
                  </a:cubicBezTo>
                  <a:close/>
                  <a:moveTo>
                    <a:pt x="138" y="103"/>
                  </a:moveTo>
                  <a:cubicBezTo>
                    <a:pt x="130" y="101"/>
                    <a:pt x="127" y="94"/>
                    <a:pt x="118" y="94"/>
                  </a:cubicBezTo>
                  <a:cubicBezTo>
                    <a:pt x="121" y="88"/>
                    <a:pt x="125" y="84"/>
                    <a:pt x="127" y="78"/>
                  </a:cubicBezTo>
                  <a:cubicBezTo>
                    <a:pt x="131" y="84"/>
                    <a:pt x="141" y="85"/>
                    <a:pt x="144" y="92"/>
                  </a:cubicBezTo>
                  <a:cubicBezTo>
                    <a:pt x="143" y="97"/>
                    <a:pt x="140" y="99"/>
                    <a:pt x="138" y="103"/>
                  </a:cubicBezTo>
                  <a:close/>
                  <a:moveTo>
                    <a:pt x="148" y="85"/>
                  </a:moveTo>
                  <a:cubicBezTo>
                    <a:pt x="142" y="82"/>
                    <a:pt x="138" y="77"/>
                    <a:pt x="131" y="75"/>
                  </a:cubicBezTo>
                  <a:cubicBezTo>
                    <a:pt x="133" y="66"/>
                    <a:pt x="145" y="66"/>
                    <a:pt x="152" y="70"/>
                  </a:cubicBezTo>
                  <a:cubicBezTo>
                    <a:pt x="153" y="77"/>
                    <a:pt x="150" y="80"/>
                    <a:pt x="14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2" name="Freeform 326"/>
            <p:cNvSpPr/>
            <p:nvPr/>
          </p:nvSpPr>
          <p:spPr bwMode="auto">
            <a:xfrm>
              <a:off x="5984131" y="2342122"/>
              <a:ext cx="76133" cy="203756"/>
            </a:xfrm>
            <a:custGeom>
              <a:avLst/>
              <a:gdLst>
                <a:gd name="T0" fmla="*/ 25 w 29"/>
                <a:gd name="T1" fmla="*/ 21 h 78"/>
                <a:gd name="T2" fmla="*/ 15 w 29"/>
                <a:gd name="T3" fmla="*/ 0 h 78"/>
                <a:gd name="T4" fmla="*/ 0 w 29"/>
                <a:gd name="T5" fmla="*/ 16 h 78"/>
                <a:gd name="T6" fmla="*/ 9 w 29"/>
                <a:gd name="T7" fmla="*/ 19 h 78"/>
                <a:gd name="T8" fmla="*/ 3 w 29"/>
                <a:gd name="T9" fmla="*/ 63 h 78"/>
                <a:gd name="T10" fmla="*/ 12 w 29"/>
                <a:gd name="T11" fmla="*/ 78 h 78"/>
                <a:gd name="T12" fmla="*/ 9 w 29"/>
                <a:gd name="T13" fmla="*/ 65 h 78"/>
                <a:gd name="T14" fmla="*/ 13 w 29"/>
                <a:gd name="T15" fmla="*/ 19 h 78"/>
                <a:gd name="T16" fmla="*/ 25 w 29"/>
                <a:gd name="T17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78">
                  <a:moveTo>
                    <a:pt x="25" y="21"/>
                  </a:moveTo>
                  <a:cubicBezTo>
                    <a:pt x="29" y="12"/>
                    <a:pt x="21" y="6"/>
                    <a:pt x="15" y="0"/>
                  </a:cubicBezTo>
                  <a:cubicBezTo>
                    <a:pt x="10" y="6"/>
                    <a:pt x="4" y="9"/>
                    <a:pt x="0" y="16"/>
                  </a:cubicBezTo>
                  <a:cubicBezTo>
                    <a:pt x="2" y="19"/>
                    <a:pt x="5" y="17"/>
                    <a:pt x="9" y="19"/>
                  </a:cubicBezTo>
                  <a:cubicBezTo>
                    <a:pt x="2" y="32"/>
                    <a:pt x="20" y="52"/>
                    <a:pt x="3" y="63"/>
                  </a:cubicBezTo>
                  <a:cubicBezTo>
                    <a:pt x="3" y="69"/>
                    <a:pt x="3" y="78"/>
                    <a:pt x="12" y="78"/>
                  </a:cubicBezTo>
                  <a:cubicBezTo>
                    <a:pt x="13" y="73"/>
                    <a:pt x="7" y="71"/>
                    <a:pt x="9" y="65"/>
                  </a:cubicBezTo>
                  <a:cubicBezTo>
                    <a:pt x="25" y="56"/>
                    <a:pt x="12" y="34"/>
                    <a:pt x="13" y="19"/>
                  </a:cubicBezTo>
                  <a:cubicBezTo>
                    <a:pt x="18" y="21"/>
                    <a:pt x="22" y="23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3" name="Freeform 327"/>
            <p:cNvSpPr/>
            <p:nvPr/>
          </p:nvSpPr>
          <p:spPr bwMode="auto">
            <a:xfrm>
              <a:off x="5708587" y="2396972"/>
              <a:ext cx="79594" cy="202057"/>
            </a:xfrm>
            <a:custGeom>
              <a:avLst/>
              <a:gdLst>
                <a:gd name="T0" fmla="*/ 15 w 30"/>
                <a:gd name="T1" fmla="*/ 0 h 78"/>
                <a:gd name="T2" fmla="*/ 0 w 30"/>
                <a:gd name="T3" fmla="*/ 16 h 78"/>
                <a:gd name="T4" fmla="*/ 10 w 30"/>
                <a:gd name="T5" fmla="*/ 19 h 78"/>
                <a:gd name="T6" fmla="*/ 3 w 30"/>
                <a:gd name="T7" fmla="*/ 63 h 78"/>
                <a:gd name="T8" fmla="*/ 13 w 30"/>
                <a:gd name="T9" fmla="*/ 78 h 78"/>
                <a:gd name="T10" fmla="*/ 9 w 30"/>
                <a:gd name="T11" fmla="*/ 65 h 78"/>
                <a:gd name="T12" fmla="*/ 14 w 30"/>
                <a:gd name="T13" fmla="*/ 19 h 78"/>
                <a:gd name="T14" fmla="*/ 25 w 30"/>
                <a:gd name="T15" fmla="*/ 21 h 78"/>
                <a:gd name="T16" fmla="*/ 15 w 30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8">
                  <a:moveTo>
                    <a:pt x="15" y="0"/>
                  </a:moveTo>
                  <a:cubicBezTo>
                    <a:pt x="11" y="6"/>
                    <a:pt x="5" y="9"/>
                    <a:pt x="0" y="16"/>
                  </a:cubicBezTo>
                  <a:cubicBezTo>
                    <a:pt x="2" y="19"/>
                    <a:pt x="6" y="17"/>
                    <a:pt x="10" y="19"/>
                  </a:cubicBezTo>
                  <a:cubicBezTo>
                    <a:pt x="3" y="32"/>
                    <a:pt x="21" y="52"/>
                    <a:pt x="3" y="63"/>
                  </a:cubicBezTo>
                  <a:cubicBezTo>
                    <a:pt x="4" y="69"/>
                    <a:pt x="4" y="78"/>
                    <a:pt x="13" y="78"/>
                  </a:cubicBezTo>
                  <a:cubicBezTo>
                    <a:pt x="14" y="73"/>
                    <a:pt x="8" y="71"/>
                    <a:pt x="9" y="65"/>
                  </a:cubicBezTo>
                  <a:cubicBezTo>
                    <a:pt x="26" y="56"/>
                    <a:pt x="13" y="34"/>
                    <a:pt x="14" y="19"/>
                  </a:cubicBezTo>
                  <a:cubicBezTo>
                    <a:pt x="18" y="21"/>
                    <a:pt x="23" y="23"/>
                    <a:pt x="25" y="21"/>
                  </a:cubicBezTo>
                  <a:cubicBezTo>
                    <a:pt x="30" y="12"/>
                    <a:pt x="22" y="6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4" name="Freeform 461"/>
            <p:cNvSpPr/>
            <p:nvPr/>
          </p:nvSpPr>
          <p:spPr bwMode="auto">
            <a:xfrm>
              <a:off x="5929518" y="1989765"/>
              <a:ext cx="72673" cy="110367"/>
            </a:xfrm>
            <a:custGeom>
              <a:avLst/>
              <a:gdLst>
                <a:gd name="T0" fmla="*/ 1 w 27"/>
                <a:gd name="T1" fmla="*/ 31 h 42"/>
                <a:gd name="T2" fmla="*/ 26 w 27"/>
                <a:gd name="T3" fmla="*/ 41 h 42"/>
                <a:gd name="T4" fmla="*/ 21 w 27"/>
                <a:gd name="T5" fmla="*/ 33 h 42"/>
                <a:gd name="T6" fmla="*/ 26 w 27"/>
                <a:gd name="T7" fmla="*/ 0 h 42"/>
                <a:gd name="T8" fmla="*/ 4 w 27"/>
                <a:gd name="T9" fmla="*/ 17 h 42"/>
                <a:gd name="T10" fmla="*/ 17 w 27"/>
                <a:gd name="T11" fmla="*/ 11 h 42"/>
                <a:gd name="T12" fmla="*/ 15 w 27"/>
                <a:gd name="T13" fmla="*/ 34 h 42"/>
                <a:gd name="T14" fmla="*/ 1 w 27"/>
                <a:gd name="T15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2">
                  <a:moveTo>
                    <a:pt x="1" y="31"/>
                  </a:moveTo>
                  <a:cubicBezTo>
                    <a:pt x="0" y="42"/>
                    <a:pt x="19" y="41"/>
                    <a:pt x="26" y="41"/>
                  </a:cubicBezTo>
                  <a:cubicBezTo>
                    <a:pt x="27" y="35"/>
                    <a:pt x="24" y="34"/>
                    <a:pt x="21" y="33"/>
                  </a:cubicBezTo>
                  <a:cubicBezTo>
                    <a:pt x="22" y="26"/>
                    <a:pt x="23" y="12"/>
                    <a:pt x="26" y="0"/>
                  </a:cubicBezTo>
                  <a:cubicBezTo>
                    <a:pt x="17" y="0"/>
                    <a:pt x="8" y="8"/>
                    <a:pt x="4" y="17"/>
                  </a:cubicBezTo>
                  <a:cubicBezTo>
                    <a:pt x="10" y="21"/>
                    <a:pt x="12" y="12"/>
                    <a:pt x="17" y="11"/>
                  </a:cubicBezTo>
                  <a:cubicBezTo>
                    <a:pt x="15" y="18"/>
                    <a:pt x="17" y="28"/>
                    <a:pt x="15" y="34"/>
                  </a:cubicBezTo>
                  <a:cubicBezTo>
                    <a:pt x="12" y="34"/>
                    <a:pt x="6" y="28"/>
                    <a:pt x="1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5" name="Freeform 594"/>
            <p:cNvSpPr/>
            <p:nvPr/>
          </p:nvSpPr>
          <p:spPr bwMode="auto">
            <a:xfrm>
              <a:off x="5946821" y="1989765"/>
              <a:ext cx="186873" cy="290351"/>
            </a:xfrm>
            <a:custGeom>
              <a:avLst/>
              <a:gdLst>
                <a:gd name="T0" fmla="*/ 22 w 71"/>
                <a:gd name="T1" fmla="*/ 68 h 111"/>
                <a:gd name="T2" fmla="*/ 28 w 71"/>
                <a:gd name="T3" fmla="*/ 108 h 111"/>
                <a:gd name="T4" fmla="*/ 48 w 71"/>
                <a:gd name="T5" fmla="*/ 34 h 111"/>
                <a:gd name="T6" fmla="*/ 71 w 71"/>
                <a:gd name="T7" fmla="*/ 36 h 111"/>
                <a:gd name="T8" fmla="*/ 49 w 71"/>
                <a:gd name="T9" fmla="*/ 0 h 111"/>
                <a:gd name="T10" fmla="*/ 45 w 71"/>
                <a:gd name="T11" fmla="*/ 3 h 111"/>
                <a:gd name="T12" fmla="*/ 32 w 71"/>
                <a:gd name="T13" fmla="*/ 70 h 111"/>
                <a:gd name="T14" fmla="*/ 22 w 71"/>
                <a:gd name="T15" fmla="*/ 6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111">
                  <a:moveTo>
                    <a:pt x="22" y="68"/>
                  </a:moveTo>
                  <a:cubicBezTo>
                    <a:pt x="9" y="75"/>
                    <a:pt x="0" y="111"/>
                    <a:pt x="28" y="108"/>
                  </a:cubicBezTo>
                  <a:cubicBezTo>
                    <a:pt x="47" y="96"/>
                    <a:pt x="34" y="51"/>
                    <a:pt x="48" y="34"/>
                  </a:cubicBezTo>
                  <a:cubicBezTo>
                    <a:pt x="57" y="33"/>
                    <a:pt x="65" y="43"/>
                    <a:pt x="71" y="36"/>
                  </a:cubicBezTo>
                  <a:cubicBezTo>
                    <a:pt x="71" y="22"/>
                    <a:pt x="63" y="5"/>
                    <a:pt x="49" y="0"/>
                  </a:cubicBezTo>
                  <a:cubicBezTo>
                    <a:pt x="49" y="2"/>
                    <a:pt x="46" y="2"/>
                    <a:pt x="45" y="3"/>
                  </a:cubicBezTo>
                  <a:cubicBezTo>
                    <a:pt x="39" y="26"/>
                    <a:pt x="37" y="47"/>
                    <a:pt x="32" y="70"/>
                  </a:cubicBezTo>
                  <a:cubicBezTo>
                    <a:pt x="29" y="69"/>
                    <a:pt x="26" y="68"/>
                    <a:pt x="22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6" name="Freeform 796"/>
            <p:cNvSpPr/>
            <p:nvPr/>
          </p:nvSpPr>
          <p:spPr bwMode="auto">
            <a:xfrm>
              <a:off x="6137155" y="2281814"/>
              <a:ext cx="43258" cy="42450"/>
            </a:xfrm>
            <a:custGeom>
              <a:avLst/>
              <a:gdLst>
                <a:gd name="T0" fmla="*/ 9 w 16"/>
                <a:gd name="T1" fmla="*/ 15 h 16"/>
                <a:gd name="T2" fmla="*/ 16 w 16"/>
                <a:gd name="T3" fmla="*/ 11 h 16"/>
                <a:gd name="T4" fmla="*/ 0 w 16"/>
                <a:gd name="T5" fmla="*/ 0 h 16"/>
                <a:gd name="T6" fmla="*/ 0 w 16"/>
                <a:gd name="T7" fmla="*/ 14 h 16"/>
                <a:gd name="T8" fmla="*/ 9 w 16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5"/>
                  </a:moveTo>
                  <a:cubicBezTo>
                    <a:pt x="13" y="14"/>
                    <a:pt x="13" y="14"/>
                    <a:pt x="16" y="11"/>
                  </a:cubicBezTo>
                  <a:cubicBezTo>
                    <a:pt x="12" y="5"/>
                    <a:pt x="4" y="5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6" y="16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7" name="Freeform 805"/>
            <p:cNvSpPr>
              <a:spLocks noEditPoints="1"/>
            </p:cNvSpPr>
            <p:nvPr/>
          </p:nvSpPr>
          <p:spPr bwMode="auto">
            <a:xfrm>
              <a:off x="5619509" y="2280116"/>
              <a:ext cx="98628" cy="159609"/>
            </a:xfrm>
            <a:custGeom>
              <a:avLst/>
              <a:gdLst>
                <a:gd name="T0" fmla="*/ 22 w 37"/>
                <a:gd name="T1" fmla="*/ 28 h 61"/>
                <a:gd name="T2" fmla="*/ 28 w 37"/>
                <a:gd name="T3" fmla="*/ 12 h 61"/>
                <a:gd name="T4" fmla="*/ 6 w 37"/>
                <a:gd name="T5" fmla="*/ 0 h 61"/>
                <a:gd name="T6" fmla="*/ 0 w 37"/>
                <a:gd name="T7" fmla="*/ 53 h 61"/>
                <a:gd name="T8" fmla="*/ 22 w 37"/>
                <a:gd name="T9" fmla="*/ 28 h 61"/>
                <a:gd name="T10" fmla="*/ 11 w 37"/>
                <a:gd name="T11" fmla="*/ 13 h 61"/>
                <a:gd name="T12" fmla="*/ 23 w 37"/>
                <a:gd name="T13" fmla="*/ 17 h 61"/>
                <a:gd name="T14" fmla="*/ 10 w 37"/>
                <a:gd name="T15" fmla="*/ 28 h 61"/>
                <a:gd name="T16" fmla="*/ 11 w 37"/>
                <a:gd name="T17" fmla="*/ 13 h 61"/>
                <a:gd name="T18" fmla="*/ 9 w 37"/>
                <a:gd name="T19" fmla="*/ 34 h 61"/>
                <a:gd name="T20" fmla="*/ 21 w 37"/>
                <a:gd name="T21" fmla="*/ 37 h 61"/>
                <a:gd name="T22" fmla="*/ 10 w 37"/>
                <a:gd name="T23" fmla="*/ 48 h 61"/>
                <a:gd name="T24" fmla="*/ 9 w 37"/>
                <a:gd name="T25" fmla="*/ 3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1">
                  <a:moveTo>
                    <a:pt x="22" y="28"/>
                  </a:moveTo>
                  <a:cubicBezTo>
                    <a:pt x="27" y="26"/>
                    <a:pt x="29" y="20"/>
                    <a:pt x="28" y="12"/>
                  </a:cubicBezTo>
                  <a:cubicBezTo>
                    <a:pt x="22" y="7"/>
                    <a:pt x="13" y="5"/>
                    <a:pt x="6" y="0"/>
                  </a:cubicBezTo>
                  <a:cubicBezTo>
                    <a:pt x="4" y="13"/>
                    <a:pt x="5" y="40"/>
                    <a:pt x="0" y="53"/>
                  </a:cubicBezTo>
                  <a:cubicBezTo>
                    <a:pt x="11" y="61"/>
                    <a:pt x="37" y="41"/>
                    <a:pt x="22" y="28"/>
                  </a:cubicBezTo>
                  <a:close/>
                  <a:moveTo>
                    <a:pt x="11" y="13"/>
                  </a:moveTo>
                  <a:cubicBezTo>
                    <a:pt x="16" y="13"/>
                    <a:pt x="20" y="14"/>
                    <a:pt x="23" y="17"/>
                  </a:cubicBezTo>
                  <a:cubicBezTo>
                    <a:pt x="21" y="23"/>
                    <a:pt x="17" y="26"/>
                    <a:pt x="10" y="28"/>
                  </a:cubicBezTo>
                  <a:cubicBezTo>
                    <a:pt x="9" y="21"/>
                    <a:pt x="12" y="18"/>
                    <a:pt x="11" y="13"/>
                  </a:cubicBezTo>
                  <a:close/>
                  <a:moveTo>
                    <a:pt x="9" y="34"/>
                  </a:moveTo>
                  <a:cubicBezTo>
                    <a:pt x="16" y="35"/>
                    <a:pt x="17" y="34"/>
                    <a:pt x="21" y="37"/>
                  </a:cubicBezTo>
                  <a:cubicBezTo>
                    <a:pt x="19" y="43"/>
                    <a:pt x="13" y="44"/>
                    <a:pt x="10" y="48"/>
                  </a:cubicBezTo>
                  <a:cubicBezTo>
                    <a:pt x="7" y="46"/>
                    <a:pt x="10" y="39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8" name="Freeform 851"/>
            <p:cNvSpPr>
              <a:spLocks noEditPoints="1"/>
            </p:cNvSpPr>
            <p:nvPr/>
          </p:nvSpPr>
          <p:spPr bwMode="auto">
            <a:xfrm>
              <a:off x="6153808" y="2695956"/>
              <a:ext cx="77864" cy="127347"/>
            </a:xfrm>
            <a:custGeom>
              <a:avLst/>
              <a:gdLst>
                <a:gd name="T0" fmla="*/ 25 w 29"/>
                <a:gd name="T1" fmla="*/ 11 h 49"/>
                <a:gd name="T2" fmla="*/ 7 w 29"/>
                <a:gd name="T3" fmla="*/ 0 h 49"/>
                <a:gd name="T4" fmla="*/ 0 w 29"/>
                <a:gd name="T5" fmla="*/ 41 h 49"/>
                <a:gd name="T6" fmla="*/ 28 w 29"/>
                <a:gd name="T7" fmla="*/ 42 h 49"/>
                <a:gd name="T8" fmla="*/ 20 w 29"/>
                <a:gd name="T9" fmla="*/ 22 h 49"/>
                <a:gd name="T10" fmla="*/ 25 w 29"/>
                <a:gd name="T11" fmla="*/ 11 h 49"/>
                <a:gd name="T12" fmla="*/ 8 w 29"/>
                <a:gd name="T13" fmla="*/ 8 h 49"/>
                <a:gd name="T14" fmla="*/ 19 w 29"/>
                <a:gd name="T15" fmla="*/ 15 h 49"/>
                <a:gd name="T16" fmla="*/ 7 w 29"/>
                <a:gd name="T17" fmla="*/ 19 h 49"/>
                <a:gd name="T18" fmla="*/ 8 w 29"/>
                <a:gd name="T19" fmla="*/ 8 h 49"/>
                <a:gd name="T20" fmla="*/ 23 w 29"/>
                <a:gd name="T21" fmla="*/ 36 h 49"/>
                <a:gd name="T22" fmla="*/ 5 w 29"/>
                <a:gd name="T23" fmla="*/ 38 h 49"/>
                <a:gd name="T24" fmla="*/ 7 w 29"/>
                <a:gd name="T25" fmla="*/ 24 h 49"/>
                <a:gd name="T26" fmla="*/ 23 w 29"/>
                <a:gd name="T2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9">
                  <a:moveTo>
                    <a:pt x="25" y="11"/>
                  </a:moveTo>
                  <a:cubicBezTo>
                    <a:pt x="20" y="6"/>
                    <a:pt x="15" y="1"/>
                    <a:pt x="7" y="0"/>
                  </a:cubicBezTo>
                  <a:cubicBezTo>
                    <a:pt x="0" y="9"/>
                    <a:pt x="0" y="24"/>
                    <a:pt x="0" y="41"/>
                  </a:cubicBezTo>
                  <a:cubicBezTo>
                    <a:pt x="7" y="44"/>
                    <a:pt x="23" y="49"/>
                    <a:pt x="28" y="42"/>
                  </a:cubicBezTo>
                  <a:cubicBezTo>
                    <a:pt x="29" y="31"/>
                    <a:pt x="24" y="27"/>
                    <a:pt x="20" y="22"/>
                  </a:cubicBezTo>
                  <a:cubicBezTo>
                    <a:pt x="23" y="20"/>
                    <a:pt x="26" y="17"/>
                    <a:pt x="25" y="11"/>
                  </a:cubicBezTo>
                  <a:close/>
                  <a:moveTo>
                    <a:pt x="8" y="8"/>
                  </a:moveTo>
                  <a:cubicBezTo>
                    <a:pt x="13" y="9"/>
                    <a:pt x="17" y="11"/>
                    <a:pt x="19" y="15"/>
                  </a:cubicBezTo>
                  <a:cubicBezTo>
                    <a:pt x="15" y="17"/>
                    <a:pt x="11" y="18"/>
                    <a:pt x="7" y="19"/>
                  </a:cubicBezTo>
                  <a:cubicBezTo>
                    <a:pt x="7" y="16"/>
                    <a:pt x="8" y="13"/>
                    <a:pt x="8" y="8"/>
                  </a:cubicBezTo>
                  <a:close/>
                  <a:moveTo>
                    <a:pt x="23" y="36"/>
                  </a:moveTo>
                  <a:cubicBezTo>
                    <a:pt x="20" y="42"/>
                    <a:pt x="11" y="39"/>
                    <a:pt x="5" y="38"/>
                  </a:cubicBezTo>
                  <a:cubicBezTo>
                    <a:pt x="6" y="32"/>
                    <a:pt x="6" y="32"/>
                    <a:pt x="7" y="24"/>
                  </a:cubicBezTo>
                  <a:cubicBezTo>
                    <a:pt x="14" y="26"/>
                    <a:pt x="20" y="29"/>
                    <a:pt x="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19" name="Freeform 592"/>
            <p:cNvSpPr/>
            <p:nvPr/>
          </p:nvSpPr>
          <p:spPr bwMode="auto">
            <a:xfrm>
              <a:off x="5678340" y="2018083"/>
              <a:ext cx="79594" cy="127347"/>
            </a:xfrm>
            <a:custGeom>
              <a:avLst/>
              <a:gdLst>
                <a:gd name="T0" fmla="*/ 21 w 30"/>
                <a:gd name="T1" fmla="*/ 0 h 49"/>
                <a:gd name="T2" fmla="*/ 15 w 30"/>
                <a:gd name="T3" fmla="*/ 23 h 49"/>
                <a:gd name="T4" fmla="*/ 1 w 30"/>
                <a:gd name="T5" fmla="*/ 27 h 49"/>
                <a:gd name="T6" fmla="*/ 16 w 30"/>
                <a:gd name="T7" fmla="*/ 30 h 49"/>
                <a:gd name="T8" fmla="*/ 19 w 30"/>
                <a:gd name="T9" fmla="*/ 49 h 49"/>
                <a:gd name="T10" fmla="*/ 25 w 30"/>
                <a:gd name="T11" fmla="*/ 41 h 49"/>
                <a:gd name="T12" fmla="*/ 23 w 30"/>
                <a:gd name="T13" fmla="*/ 30 h 49"/>
                <a:gd name="T14" fmla="*/ 30 w 30"/>
                <a:gd name="T15" fmla="*/ 29 h 49"/>
                <a:gd name="T16" fmla="*/ 30 w 30"/>
                <a:gd name="T17" fmla="*/ 21 h 49"/>
                <a:gd name="T18" fmla="*/ 23 w 30"/>
                <a:gd name="T19" fmla="*/ 22 h 49"/>
                <a:gd name="T20" fmla="*/ 21 w 30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9">
                  <a:moveTo>
                    <a:pt x="21" y="0"/>
                  </a:moveTo>
                  <a:cubicBezTo>
                    <a:pt x="11" y="2"/>
                    <a:pt x="21" y="17"/>
                    <a:pt x="15" y="23"/>
                  </a:cubicBezTo>
                  <a:cubicBezTo>
                    <a:pt x="9" y="23"/>
                    <a:pt x="1" y="20"/>
                    <a:pt x="1" y="27"/>
                  </a:cubicBezTo>
                  <a:cubicBezTo>
                    <a:pt x="0" y="34"/>
                    <a:pt x="13" y="31"/>
                    <a:pt x="16" y="30"/>
                  </a:cubicBezTo>
                  <a:cubicBezTo>
                    <a:pt x="18" y="39"/>
                    <a:pt x="14" y="45"/>
                    <a:pt x="19" y="49"/>
                  </a:cubicBezTo>
                  <a:cubicBezTo>
                    <a:pt x="23" y="48"/>
                    <a:pt x="22" y="40"/>
                    <a:pt x="25" y="41"/>
                  </a:cubicBezTo>
                  <a:cubicBezTo>
                    <a:pt x="22" y="40"/>
                    <a:pt x="23" y="35"/>
                    <a:pt x="23" y="30"/>
                  </a:cubicBezTo>
                  <a:cubicBezTo>
                    <a:pt x="24" y="29"/>
                    <a:pt x="27" y="29"/>
                    <a:pt x="30" y="29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7" y="21"/>
                    <a:pt x="25" y="21"/>
                    <a:pt x="23" y="22"/>
                  </a:cubicBezTo>
                  <a:cubicBezTo>
                    <a:pt x="22" y="15"/>
                    <a:pt x="24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0" name="Freeform 854"/>
            <p:cNvSpPr/>
            <p:nvPr/>
          </p:nvSpPr>
          <p:spPr bwMode="auto">
            <a:xfrm>
              <a:off x="6055158" y="1781178"/>
              <a:ext cx="112470" cy="93387"/>
            </a:xfrm>
            <a:custGeom>
              <a:avLst/>
              <a:gdLst>
                <a:gd name="T0" fmla="*/ 28 w 42"/>
                <a:gd name="T1" fmla="*/ 17 h 36"/>
                <a:gd name="T2" fmla="*/ 40 w 42"/>
                <a:gd name="T3" fmla="*/ 4 h 36"/>
                <a:gd name="T4" fmla="*/ 22 w 42"/>
                <a:gd name="T5" fmla="*/ 14 h 36"/>
                <a:gd name="T6" fmla="*/ 6 w 42"/>
                <a:gd name="T7" fmla="*/ 6 h 36"/>
                <a:gd name="T8" fmla="*/ 16 w 42"/>
                <a:gd name="T9" fmla="*/ 21 h 36"/>
                <a:gd name="T10" fmla="*/ 3 w 42"/>
                <a:gd name="T11" fmla="*/ 36 h 36"/>
                <a:gd name="T12" fmla="*/ 23 w 42"/>
                <a:gd name="T13" fmla="*/ 24 h 36"/>
                <a:gd name="T14" fmla="*/ 40 w 42"/>
                <a:gd name="T15" fmla="*/ 32 h 36"/>
                <a:gd name="T16" fmla="*/ 28 w 42"/>
                <a:gd name="T17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6">
                  <a:moveTo>
                    <a:pt x="28" y="17"/>
                  </a:moveTo>
                  <a:cubicBezTo>
                    <a:pt x="34" y="15"/>
                    <a:pt x="39" y="11"/>
                    <a:pt x="40" y="4"/>
                  </a:cubicBezTo>
                  <a:cubicBezTo>
                    <a:pt x="32" y="0"/>
                    <a:pt x="30" y="13"/>
                    <a:pt x="22" y="14"/>
                  </a:cubicBezTo>
                  <a:cubicBezTo>
                    <a:pt x="17" y="11"/>
                    <a:pt x="15" y="5"/>
                    <a:pt x="6" y="6"/>
                  </a:cubicBezTo>
                  <a:cubicBezTo>
                    <a:pt x="2" y="14"/>
                    <a:pt x="15" y="14"/>
                    <a:pt x="16" y="21"/>
                  </a:cubicBezTo>
                  <a:cubicBezTo>
                    <a:pt x="12" y="26"/>
                    <a:pt x="0" y="27"/>
                    <a:pt x="3" y="36"/>
                  </a:cubicBezTo>
                  <a:cubicBezTo>
                    <a:pt x="12" y="34"/>
                    <a:pt x="16" y="28"/>
                    <a:pt x="23" y="24"/>
                  </a:cubicBezTo>
                  <a:cubicBezTo>
                    <a:pt x="28" y="27"/>
                    <a:pt x="34" y="34"/>
                    <a:pt x="40" y="32"/>
                  </a:cubicBezTo>
                  <a:cubicBezTo>
                    <a:pt x="42" y="21"/>
                    <a:pt x="31" y="23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1" name="Freeform 855"/>
            <p:cNvSpPr/>
            <p:nvPr/>
          </p:nvSpPr>
          <p:spPr bwMode="auto">
            <a:xfrm>
              <a:off x="6078289" y="2442009"/>
              <a:ext cx="103818" cy="35657"/>
            </a:xfrm>
            <a:custGeom>
              <a:avLst/>
              <a:gdLst>
                <a:gd name="T0" fmla="*/ 0 w 39"/>
                <a:gd name="T1" fmla="*/ 6 h 14"/>
                <a:gd name="T2" fmla="*/ 13 w 39"/>
                <a:gd name="T3" fmla="*/ 9 h 14"/>
                <a:gd name="T4" fmla="*/ 37 w 39"/>
                <a:gd name="T5" fmla="*/ 7 h 14"/>
                <a:gd name="T6" fmla="*/ 38 w 39"/>
                <a:gd name="T7" fmla="*/ 3 h 14"/>
                <a:gd name="T8" fmla="*/ 0 w 3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">
                  <a:moveTo>
                    <a:pt x="0" y="6"/>
                  </a:moveTo>
                  <a:cubicBezTo>
                    <a:pt x="0" y="14"/>
                    <a:pt x="9" y="9"/>
                    <a:pt x="13" y="9"/>
                  </a:cubicBezTo>
                  <a:cubicBezTo>
                    <a:pt x="21" y="9"/>
                    <a:pt x="32" y="12"/>
                    <a:pt x="37" y="7"/>
                  </a:cubicBezTo>
                  <a:cubicBezTo>
                    <a:pt x="33" y="6"/>
                    <a:pt x="39" y="5"/>
                    <a:pt x="38" y="3"/>
                  </a:cubicBezTo>
                  <a:cubicBezTo>
                    <a:pt x="28" y="2"/>
                    <a:pt x="5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  <p:sp>
          <p:nvSpPr>
            <p:cNvPr id="22" name="Freeform 856"/>
            <p:cNvSpPr/>
            <p:nvPr/>
          </p:nvSpPr>
          <p:spPr bwMode="auto">
            <a:xfrm>
              <a:off x="5780570" y="2295521"/>
              <a:ext cx="103818" cy="44147"/>
            </a:xfrm>
            <a:custGeom>
              <a:avLst/>
              <a:gdLst>
                <a:gd name="T0" fmla="*/ 0 w 39"/>
                <a:gd name="T1" fmla="*/ 10 h 17"/>
                <a:gd name="T2" fmla="*/ 36 w 39"/>
                <a:gd name="T3" fmla="*/ 14 h 17"/>
                <a:gd name="T4" fmla="*/ 38 w 39"/>
                <a:gd name="T5" fmla="*/ 6 h 17"/>
                <a:gd name="T6" fmla="*/ 0 w 39"/>
                <a:gd name="T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7">
                  <a:moveTo>
                    <a:pt x="0" y="10"/>
                  </a:moveTo>
                  <a:cubicBezTo>
                    <a:pt x="10" y="17"/>
                    <a:pt x="27" y="11"/>
                    <a:pt x="36" y="14"/>
                  </a:cubicBezTo>
                  <a:cubicBezTo>
                    <a:pt x="36" y="11"/>
                    <a:pt x="39" y="10"/>
                    <a:pt x="38" y="6"/>
                  </a:cubicBezTo>
                  <a:cubicBezTo>
                    <a:pt x="25" y="7"/>
                    <a:pt x="6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blipFill>
                  <a:blip r:embed="rId5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23" name="组合 633"/>
          <p:cNvGrpSpPr/>
          <p:nvPr/>
        </p:nvGrpSpPr>
        <p:grpSpPr>
          <a:xfrm>
            <a:off x="1816347" y="552009"/>
            <a:ext cx="5525955" cy="4125840"/>
            <a:chOff x="7049029" y="1773238"/>
            <a:chExt cx="3979862" cy="1531938"/>
          </a:xfrm>
          <a:blipFill>
            <a:blip r:embed="rId3"/>
            <a:stretch>
              <a:fillRect/>
            </a:stretch>
          </a:blipFill>
        </p:grpSpPr>
        <p:sp>
          <p:nvSpPr>
            <p:cNvPr id="24" name="Freeform 63"/>
            <p:cNvSpPr>
              <a:spLocks noEditPoints="1"/>
            </p:cNvSpPr>
            <p:nvPr/>
          </p:nvSpPr>
          <p:spPr bwMode="auto">
            <a:xfrm>
              <a:off x="7049029" y="1773238"/>
              <a:ext cx="3606800" cy="1531938"/>
            </a:xfrm>
            <a:custGeom>
              <a:avLst/>
              <a:gdLst>
                <a:gd name="T0" fmla="*/ 331 w 1111"/>
                <a:gd name="T1" fmla="*/ 21 h 470"/>
                <a:gd name="T2" fmla="*/ 545 w 1111"/>
                <a:gd name="T3" fmla="*/ 21 h 470"/>
                <a:gd name="T4" fmla="*/ 778 w 1111"/>
                <a:gd name="T5" fmla="*/ 20 h 470"/>
                <a:gd name="T6" fmla="*/ 1004 w 1111"/>
                <a:gd name="T7" fmla="*/ 23 h 470"/>
                <a:gd name="T8" fmla="*/ 1111 w 1111"/>
                <a:gd name="T9" fmla="*/ 330 h 470"/>
                <a:gd name="T10" fmla="*/ 1072 w 1111"/>
                <a:gd name="T11" fmla="*/ 173 h 470"/>
                <a:gd name="T12" fmla="*/ 993 w 1111"/>
                <a:gd name="T13" fmla="*/ 35 h 470"/>
                <a:gd name="T14" fmla="*/ 853 w 1111"/>
                <a:gd name="T15" fmla="*/ 37 h 470"/>
                <a:gd name="T16" fmla="*/ 602 w 1111"/>
                <a:gd name="T17" fmla="*/ 44 h 470"/>
                <a:gd name="T18" fmla="*/ 425 w 1111"/>
                <a:gd name="T19" fmla="*/ 42 h 470"/>
                <a:gd name="T20" fmla="*/ 218 w 1111"/>
                <a:gd name="T21" fmla="*/ 44 h 470"/>
                <a:gd name="T22" fmla="*/ 269 w 1111"/>
                <a:gd name="T23" fmla="*/ 49 h 470"/>
                <a:gd name="T24" fmla="*/ 310 w 1111"/>
                <a:gd name="T25" fmla="*/ 53 h 470"/>
                <a:gd name="T26" fmla="*/ 131 w 1111"/>
                <a:gd name="T27" fmla="*/ 58 h 470"/>
                <a:gd name="T28" fmla="*/ 71 w 1111"/>
                <a:gd name="T29" fmla="*/ 49 h 470"/>
                <a:gd name="T30" fmla="*/ 40 w 1111"/>
                <a:gd name="T31" fmla="*/ 116 h 470"/>
                <a:gd name="T32" fmla="*/ 54 w 1111"/>
                <a:gd name="T33" fmla="*/ 56 h 470"/>
                <a:gd name="T34" fmla="*/ 47 w 1111"/>
                <a:gd name="T35" fmla="*/ 175 h 470"/>
                <a:gd name="T36" fmla="*/ 49 w 1111"/>
                <a:gd name="T37" fmla="*/ 279 h 470"/>
                <a:gd name="T38" fmla="*/ 40 w 1111"/>
                <a:gd name="T39" fmla="*/ 268 h 470"/>
                <a:gd name="T40" fmla="*/ 38 w 1111"/>
                <a:gd name="T41" fmla="*/ 352 h 470"/>
                <a:gd name="T42" fmla="*/ 67 w 1111"/>
                <a:gd name="T43" fmla="*/ 418 h 470"/>
                <a:gd name="T44" fmla="*/ 41 w 1111"/>
                <a:gd name="T45" fmla="*/ 404 h 470"/>
                <a:gd name="T46" fmla="*/ 104 w 1111"/>
                <a:gd name="T47" fmla="*/ 421 h 470"/>
                <a:gd name="T48" fmla="*/ 210 w 1111"/>
                <a:gd name="T49" fmla="*/ 421 h 470"/>
                <a:gd name="T50" fmla="*/ 214 w 1111"/>
                <a:gd name="T51" fmla="*/ 423 h 470"/>
                <a:gd name="T52" fmla="*/ 323 w 1111"/>
                <a:gd name="T53" fmla="*/ 425 h 470"/>
                <a:gd name="T54" fmla="*/ 357 w 1111"/>
                <a:gd name="T55" fmla="*/ 431 h 470"/>
                <a:gd name="T56" fmla="*/ 627 w 1111"/>
                <a:gd name="T57" fmla="*/ 426 h 470"/>
                <a:gd name="T58" fmla="*/ 665 w 1111"/>
                <a:gd name="T59" fmla="*/ 435 h 470"/>
                <a:gd name="T60" fmla="*/ 778 w 1111"/>
                <a:gd name="T61" fmla="*/ 433 h 470"/>
                <a:gd name="T62" fmla="*/ 832 w 1111"/>
                <a:gd name="T63" fmla="*/ 432 h 470"/>
                <a:gd name="T64" fmla="*/ 869 w 1111"/>
                <a:gd name="T65" fmla="*/ 444 h 470"/>
                <a:gd name="T66" fmla="*/ 732 w 1111"/>
                <a:gd name="T67" fmla="*/ 452 h 470"/>
                <a:gd name="T68" fmla="*/ 873 w 1111"/>
                <a:gd name="T69" fmla="*/ 450 h 470"/>
                <a:gd name="T70" fmla="*/ 796 w 1111"/>
                <a:gd name="T71" fmla="*/ 463 h 470"/>
                <a:gd name="T72" fmla="*/ 703 w 1111"/>
                <a:gd name="T73" fmla="*/ 466 h 470"/>
                <a:gd name="T74" fmla="*/ 537 w 1111"/>
                <a:gd name="T75" fmla="*/ 464 h 470"/>
                <a:gd name="T76" fmla="*/ 401 w 1111"/>
                <a:gd name="T77" fmla="*/ 456 h 470"/>
                <a:gd name="T78" fmla="*/ 149 w 1111"/>
                <a:gd name="T79" fmla="*/ 464 h 470"/>
                <a:gd name="T80" fmla="*/ 8 w 1111"/>
                <a:gd name="T81" fmla="*/ 352 h 470"/>
                <a:gd name="T82" fmla="*/ 4 w 1111"/>
                <a:gd name="T83" fmla="*/ 314 h 470"/>
                <a:gd name="T84" fmla="*/ 2 w 1111"/>
                <a:gd name="T85" fmla="*/ 93 h 470"/>
                <a:gd name="T86" fmla="*/ 24 w 1111"/>
                <a:gd name="T87" fmla="*/ 22 h 470"/>
                <a:gd name="T88" fmla="*/ 111 w 1111"/>
                <a:gd name="T89" fmla="*/ 8 h 470"/>
                <a:gd name="T90" fmla="*/ 160 w 1111"/>
                <a:gd name="T91" fmla="*/ 27 h 470"/>
                <a:gd name="T92" fmla="*/ 28 w 1111"/>
                <a:gd name="T93" fmla="*/ 79 h 470"/>
                <a:gd name="T94" fmla="*/ 21 w 1111"/>
                <a:gd name="T95" fmla="*/ 164 h 470"/>
                <a:gd name="T96" fmla="*/ 25 w 1111"/>
                <a:gd name="T97" fmla="*/ 52 h 470"/>
                <a:gd name="T98" fmla="*/ 670 w 1111"/>
                <a:gd name="T99" fmla="*/ 447 h 470"/>
                <a:gd name="T100" fmla="*/ 447 w 1111"/>
                <a:gd name="T101" fmla="*/ 450 h 470"/>
                <a:gd name="T102" fmla="*/ 559 w 1111"/>
                <a:gd name="T103" fmla="*/ 448 h 470"/>
                <a:gd name="T104" fmla="*/ 33 w 1111"/>
                <a:gd name="T105" fmla="*/ 432 h 470"/>
                <a:gd name="T106" fmla="*/ 80 w 1111"/>
                <a:gd name="T107" fmla="*/ 464 h 470"/>
                <a:gd name="T108" fmla="*/ 210 w 1111"/>
                <a:gd name="T109" fmla="*/ 453 h 470"/>
                <a:gd name="T110" fmla="*/ 285 w 1111"/>
                <a:gd name="T111" fmla="*/ 447 h 470"/>
                <a:gd name="T112" fmla="*/ 252 w 1111"/>
                <a:gd name="T113" fmla="*/ 441 h 470"/>
                <a:gd name="T114" fmla="*/ 185 w 1111"/>
                <a:gd name="T115" fmla="*/ 439 h 470"/>
                <a:gd name="T116" fmla="*/ 23 w 1111"/>
                <a:gd name="T117" fmla="*/ 282 h 470"/>
                <a:gd name="T118" fmla="*/ 21 w 1111"/>
                <a:gd name="T119" fmla="*/ 186 h 470"/>
                <a:gd name="T120" fmla="*/ 20 w 1111"/>
                <a:gd name="T121" fmla="*/ 33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11" h="470">
                  <a:moveTo>
                    <a:pt x="237" y="22"/>
                  </a:moveTo>
                  <a:cubicBezTo>
                    <a:pt x="241" y="22"/>
                    <a:pt x="241" y="22"/>
                    <a:pt x="241" y="2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1" y="23"/>
                    <a:pt x="253" y="23"/>
                    <a:pt x="254" y="23"/>
                  </a:cubicBezTo>
                  <a:cubicBezTo>
                    <a:pt x="254" y="23"/>
                    <a:pt x="253" y="23"/>
                    <a:pt x="253" y="23"/>
                  </a:cubicBezTo>
                  <a:cubicBezTo>
                    <a:pt x="256" y="23"/>
                    <a:pt x="256" y="23"/>
                    <a:pt x="256" y="23"/>
                  </a:cubicBezTo>
                  <a:cubicBezTo>
                    <a:pt x="265" y="22"/>
                    <a:pt x="286" y="20"/>
                    <a:pt x="292" y="19"/>
                  </a:cubicBezTo>
                  <a:cubicBezTo>
                    <a:pt x="300" y="19"/>
                    <a:pt x="310" y="18"/>
                    <a:pt x="317" y="18"/>
                  </a:cubicBezTo>
                  <a:cubicBezTo>
                    <a:pt x="311" y="18"/>
                    <a:pt x="303" y="19"/>
                    <a:pt x="305" y="20"/>
                  </a:cubicBezTo>
                  <a:cubicBezTo>
                    <a:pt x="317" y="21"/>
                    <a:pt x="323" y="24"/>
                    <a:pt x="343" y="21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58" y="17"/>
                    <a:pt x="358" y="17"/>
                    <a:pt x="358" y="17"/>
                  </a:cubicBezTo>
                  <a:cubicBezTo>
                    <a:pt x="367" y="19"/>
                    <a:pt x="345" y="19"/>
                    <a:pt x="341" y="21"/>
                  </a:cubicBezTo>
                  <a:cubicBezTo>
                    <a:pt x="362" y="19"/>
                    <a:pt x="379" y="24"/>
                    <a:pt x="389" y="20"/>
                  </a:cubicBezTo>
                  <a:cubicBezTo>
                    <a:pt x="390" y="22"/>
                    <a:pt x="392" y="26"/>
                    <a:pt x="406" y="25"/>
                  </a:cubicBezTo>
                  <a:cubicBezTo>
                    <a:pt x="396" y="23"/>
                    <a:pt x="414" y="24"/>
                    <a:pt x="406" y="22"/>
                  </a:cubicBezTo>
                  <a:cubicBezTo>
                    <a:pt x="411" y="20"/>
                    <a:pt x="421" y="22"/>
                    <a:pt x="422" y="21"/>
                  </a:cubicBezTo>
                  <a:cubicBezTo>
                    <a:pt x="421" y="22"/>
                    <a:pt x="421" y="22"/>
                    <a:pt x="421" y="22"/>
                  </a:cubicBezTo>
                  <a:cubicBezTo>
                    <a:pt x="444" y="25"/>
                    <a:pt x="452" y="20"/>
                    <a:pt x="462" y="18"/>
                  </a:cubicBezTo>
                  <a:cubicBezTo>
                    <a:pt x="490" y="17"/>
                    <a:pt x="502" y="19"/>
                    <a:pt x="525" y="18"/>
                  </a:cubicBezTo>
                  <a:cubicBezTo>
                    <a:pt x="526" y="20"/>
                    <a:pt x="532" y="23"/>
                    <a:pt x="541" y="23"/>
                  </a:cubicBezTo>
                  <a:cubicBezTo>
                    <a:pt x="546" y="21"/>
                    <a:pt x="566" y="21"/>
                    <a:pt x="568" y="18"/>
                  </a:cubicBezTo>
                  <a:cubicBezTo>
                    <a:pt x="552" y="17"/>
                    <a:pt x="555" y="20"/>
                    <a:pt x="545" y="21"/>
                  </a:cubicBezTo>
                  <a:cubicBezTo>
                    <a:pt x="537" y="18"/>
                    <a:pt x="545" y="18"/>
                    <a:pt x="533" y="17"/>
                  </a:cubicBezTo>
                  <a:cubicBezTo>
                    <a:pt x="542" y="18"/>
                    <a:pt x="574" y="16"/>
                    <a:pt x="584" y="18"/>
                  </a:cubicBezTo>
                  <a:cubicBezTo>
                    <a:pt x="580" y="18"/>
                    <a:pt x="580" y="18"/>
                    <a:pt x="580" y="18"/>
                  </a:cubicBezTo>
                  <a:cubicBezTo>
                    <a:pt x="596" y="20"/>
                    <a:pt x="599" y="25"/>
                    <a:pt x="625" y="22"/>
                  </a:cubicBezTo>
                  <a:cubicBezTo>
                    <a:pt x="638" y="20"/>
                    <a:pt x="638" y="20"/>
                    <a:pt x="638" y="20"/>
                  </a:cubicBezTo>
                  <a:cubicBezTo>
                    <a:pt x="637" y="21"/>
                    <a:pt x="637" y="21"/>
                    <a:pt x="637" y="21"/>
                  </a:cubicBezTo>
                  <a:cubicBezTo>
                    <a:pt x="657" y="21"/>
                    <a:pt x="651" y="24"/>
                    <a:pt x="674" y="22"/>
                  </a:cubicBezTo>
                  <a:cubicBezTo>
                    <a:pt x="672" y="22"/>
                    <a:pt x="673" y="22"/>
                    <a:pt x="672" y="23"/>
                  </a:cubicBezTo>
                  <a:cubicBezTo>
                    <a:pt x="684" y="24"/>
                    <a:pt x="697" y="21"/>
                    <a:pt x="707" y="21"/>
                  </a:cubicBezTo>
                  <a:cubicBezTo>
                    <a:pt x="713" y="23"/>
                    <a:pt x="706" y="23"/>
                    <a:pt x="702" y="24"/>
                  </a:cubicBezTo>
                  <a:cubicBezTo>
                    <a:pt x="725" y="25"/>
                    <a:pt x="749" y="21"/>
                    <a:pt x="763" y="19"/>
                  </a:cubicBezTo>
                  <a:cubicBezTo>
                    <a:pt x="778" y="20"/>
                    <a:pt x="778" y="20"/>
                    <a:pt x="778" y="20"/>
                  </a:cubicBezTo>
                  <a:cubicBezTo>
                    <a:pt x="769" y="21"/>
                    <a:pt x="758" y="23"/>
                    <a:pt x="761" y="24"/>
                  </a:cubicBezTo>
                  <a:cubicBezTo>
                    <a:pt x="769" y="24"/>
                    <a:pt x="767" y="23"/>
                    <a:pt x="779" y="23"/>
                  </a:cubicBezTo>
                  <a:cubicBezTo>
                    <a:pt x="777" y="24"/>
                    <a:pt x="772" y="26"/>
                    <a:pt x="767" y="27"/>
                  </a:cubicBezTo>
                  <a:cubicBezTo>
                    <a:pt x="790" y="29"/>
                    <a:pt x="772" y="23"/>
                    <a:pt x="788" y="27"/>
                  </a:cubicBezTo>
                  <a:cubicBezTo>
                    <a:pt x="796" y="27"/>
                    <a:pt x="800" y="25"/>
                    <a:pt x="801" y="23"/>
                  </a:cubicBezTo>
                  <a:cubicBezTo>
                    <a:pt x="814" y="25"/>
                    <a:pt x="814" y="25"/>
                    <a:pt x="814" y="25"/>
                  </a:cubicBezTo>
                  <a:cubicBezTo>
                    <a:pt x="816" y="23"/>
                    <a:pt x="832" y="23"/>
                    <a:pt x="843" y="23"/>
                  </a:cubicBezTo>
                  <a:cubicBezTo>
                    <a:pt x="844" y="22"/>
                    <a:pt x="834" y="21"/>
                    <a:pt x="830" y="22"/>
                  </a:cubicBezTo>
                  <a:cubicBezTo>
                    <a:pt x="831" y="20"/>
                    <a:pt x="842" y="20"/>
                    <a:pt x="850" y="20"/>
                  </a:cubicBezTo>
                  <a:cubicBezTo>
                    <a:pt x="853" y="23"/>
                    <a:pt x="898" y="19"/>
                    <a:pt x="889" y="24"/>
                  </a:cubicBezTo>
                  <a:cubicBezTo>
                    <a:pt x="923" y="22"/>
                    <a:pt x="969" y="22"/>
                    <a:pt x="991" y="20"/>
                  </a:cubicBezTo>
                  <a:cubicBezTo>
                    <a:pt x="998" y="21"/>
                    <a:pt x="1013" y="21"/>
                    <a:pt x="1004" y="23"/>
                  </a:cubicBezTo>
                  <a:cubicBezTo>
                    <a:pt x="1029" y="24"/>
                    <a:pt x="1049" y="15"/>
                    <a:pt x="1070" y="39"/>
                  </a:cubicBezTo>
                  <a:cubicBezTo>
                    <a:pt x="1072" y="40"/>
                    <a:pt x="1061" y="29"/>
                    <a:pt x="1061" y="32"/>
                  </a:cubicBezTo>
                  <a:cubicBezTo>
                    <a:pt x="1077" y="41"/>
                    <a:pt x="1083" y="60"/>
                    <a:pt x="1082" y="87"/>
                  </a:cubicBezTo>
                  <a:cubicBezTo>
                    <a:pt x="1082" y="82"/>
                    <a:pt x="1081" y="81"/>
                    <a:pt x="1080" y="80"/>
                  </a:cubicBezTo>
                  <a:cubicBezTo>
                    <a:pt x="1081" y="80"/>
                    <a:pt x="1082" y="91"/>
                    <a:pt x="1082" y="98"/>
                  </a:cubicBezTo>
                  <a:cubicBezTo>
                    <a:pt x="1082" y="102"/>
                    <a:pt x="1082" y="93"/>
                    <a:pt x="1081" y="95"/>
                  </a:cubicBezTo>
                  <a:cubicBezTo>
                    <a:pt x="1080" y="147"/>
                    <a:pt x="1085" y="187"/>
                    <a:pt x="1085" y="238"/>
                  </a:cubicBezTo>
                  <a:cubicBezTo>
                    <a:pt x="1085" y="224"/>
                    <a:pt x="1082" y="218"/>
                    <a:pt x="1081" y="218"/>
                  </a:cubicBezTo>
                  <a:cubicBezTo>
                    <a:pt x="1081" y="232"/>
                    <a:pt x="1081" y="232"/>
                    <a:pt x="1081" y="232"/>
                  </a:cubicBezTo>
                  <a:cubicBezTo>
                    <a:pt x="1082" y="238"/>
                    <a:pt x="1082" y="248"/>
                    <a:pt x="1084" y="257"/>
                  </a:cubicBezTo>
                  <a:cubicBezTo>
                    <a:pt x="1084" y="258"/>
                    <a:pt x="1084" y="263"/>
                    <a:pt x="1083" y="258"/>
                  </a:cubicBezTo>
                  <a:cubicBezTo>
                    <a:pt x="1084" y="287"/>
                    <a:pt x="1096" y="300"/>
                    <a:pt x="1111" y="330"/>
                  </a:cubicBezTo>
                  <a:cubicBezTo>
                    <a:pt x="1102" y="319"/>
                    <a:pt x="1095" y="307"/>
                    <a:pt x="1089" y="294"/>
                  </a:cubicBezTo>
                  <a:cubicBezTo>
                    <a:pt x="1090" y="298"/>
                    <a:pt x="1090" y="301"/>
                    <a:pt x="1091" y="305"/>
                  </a:cubicBezTo>
                  <a:cubicBezTo>
                    <a:pt x="1088" y="299"/>
                    <a:pt x="1085" y="294"/>
                    <a:pt x="1083" y="288"/>
                  </a:cubicBezTo>
                  <a:cubicBezTo>
                    <a:pt x="1084" y="299"/>
                    <a:pt x="1091" y="307"/>
                    <a:pt x="1090" y="309"/>
                  </a:cubicBezTo>
                  <a:cubicBezTo>
                    <a:pt x="1088" y="307"/>
                    <a:pt x="1086" y="302"/>
                    <a:pt x="1085" y="302"/>
                  </a:cubicBezTo>
                  <a:cubicBezTo>
                    <a:pt x="1089" y="312"/>
                    <a:pt x="1090" y="313"/>
                    <a:pt x="1094" y="320"/>
                  </a:cubicBezTo>
                  <a:cubicBezTo>
                    <a:pt x="1080" y="303"/>
                    <a:pt x="1070" y="260"/>
                    <a:pt x="1070" y="236"/>
                  </a:cubicBezTo>
                  <a:cubicBezTo>
                    <a:pt x="1070" y="233"/>
                    <a:pt x="1071" y="239"/>
                    <a:pt x="1072" y="240"/>
                  </a:cubicBezTo>
                  <a:cubicBezTo>
                    <a:pt x="1072" y="231"/>
                    <a:pt x="1073" y="226"/>
                    <a:pt x="1072" y="214"/>
                  </a:cubicBezTo>
                  <a:cubicBezTo>
                    <a:pt x="1070" y="207"/>
                    <a:pt x="1071" y="219"/>
                    <a:pt x="1071" y="225"/>
                  </a:cubicBezTo>
                  <a:cubicBezTo>
                    <a:pt x="1069" y="224"/>
                    <a:pt x="1069" y="222"/>
                    <a:pt x="1069" y="215"/>
                  </a:cubicBezTo>
                  <a:cubicBezTo>
                    <a:pt x="1071" y="214"/>
                    <a:pt x="1070" y="181"/>
                    <a:pt x="1072" y="173"/>
                  </a:cubicBezTo>
                  <a:cubicBezTo>
                    <a:pt x="1072" y="139"/>
                    <a:pt x="1067" y="178"/>
                    <a:pt x="1068" y="145"/>
                  </a:cubicBezTo>
                  <a:cubicBezTo>
                    <a:pt x="1070" y="135"/>
                    <a:pt x="1070" y="135"/>
                    <a:pt x="1070" y="135"/>
                  </a:cubicBezTo>
                  <a:cubicBezTo>
                    <a:pt x="1068" y="117"/>
                    <a:pt x="1067" y="91"/>
                    <a:pt x="1067" y="71"/>
                  </a:cubicBezTo>
                  <a:cubicBezTo>
                    <a:pt x="1067" y="72"/>
                    <a:pt x="1067" y="73"/>
                    <a:pt x="1067" y="75"/>
                  </a:cubicBezTo>
                  <a:cubicBezTo>
                    <a:pt x="1068" y="78"/>
                    <a:pt x="1069" y="72"/>
                    <a:pt x="1069" y="71"/>
                  </a:cubicBezTo>
                  <a:cubicBezTo>
                    <a:pt x="1069" y="57"/>
                    <a:pt x="1059" y="48"/>
                    <a:pt x="1054" y="42"/>
                  </a:cubicBezTo>
                  <a:cubicBezTo>
                    <a:pt x="1047" y="38"/>
                    <a:pt x="1038" y="36"/>
                    <a:pt x="1027" y="37"/>
                  </a:cubicBezTo>
                  <a:cubicBezTo>
                    <a:pt x="1014" y="38"/>
                    <a:pt x="1001" y="39"/>
                    <a:pt x="991" y="39"/>
                  </a:cubicBezTo>
                  <a:cubicBezTo>
                    <a:pt x="985" y="36"/>
                    <a:pt x="1018" y="37"/>
                    <a:pt x="1027" y="35"/>
                  </a:cubicBezTo>
                  <a:cubicBezTo>
                    <a:pt x="1008" y="35"/>
                    <a:pt x="1008" y="35"/>
                    <a:pt x="1008" y="35"/>
                  </a:cubicBezTo>
                  <a:cubicBezTo>
                    <a:pt x="1020" y="35"/>
                    <a:pt x="1025" y="34"/>
                    <a:pt x="1031" y="32"/>
                  </a:cubicBezTo>
                  <a:cubicBezTo>
                    <a:pt x="1015" y="32"/>
                    <a:pt x="1009" y="34"/>
                    <a:pt x="993" y="35"/>
                  </a:cubicBezTo>
                  <a:cubicBezTo>
                    <a:pt x="994" y="34"/>
                    <a:pt x="992" y="34"/>
                    <a:pt x="985" y="34"/>
                  </a:cubicBezTo>
                  <a:cubicBezTo>
                    <a:pt x="983" y="36"/>
                    <a:pt x="983" y="36"/>
                    <a:pt x="983" y="36"/>
                  </a:cubicBezTo>
                  <a:cubicBezTo>
                    <a:pt x="982" y="36"/>
                    <a:pt x="982" y="35"/>
                    <a:pt x="979" y="35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7" y="37"/>
                    <a:pt x="957" y="39"/>
                    <a:pt x="965" y="39"/>
                  </a:cubicBezTo>
                  <a:cubicBezTo>
                    <a:pt x="962" y="38"/>
                    <a:pt x="968" y="38"/>
                    <a:pt x="976" y="38"/>
                  </a:cubicBezTo>
                  <a:cubicBezTo>
                    <a:pt x="969" y="39"/>
                    <a:pt x="983" y="39"/>
                    <a:pt x="983" y="40"/>
                  </a:cubicBezTo>
                  <a:cubicBezTo>
                    <a:pt x="968" y="40"/>
                    <a:pt x="950" y="40"/>
                    <a:pt x="940" y="41"/>
                  </a:cubicBezTo>
                  <a:cubicBezTo>
                    <a:pt x="937" y="39"/>
                    <a:pt x="937" y="39"/>
                    <a:pt x="937" y="39"/>
                  </a:cubicBezTo>
                  <a:cubicBezTo>
                    <a:pt x="923" y="38"/>
                    <a:pt x="908" y="39"/>
                    <a:pt x="898" y="39"/>
                  </a:cubicBezTo>
                  <a:cubicBezTo>
                    <a:pt x="901" y="38"/>
                    <a:pt x="901" y="38"/>
                    <a:pt x="901" y="38"/>
                  </a:cubicBezTo>
                  <a:cubicBezTo>
                    <a:pt x="884" y="37"/>
                    <a:pt x="868" y="38"/>
                    <a:pt x="853" y="37"/>
                  </a:cubicBezTo>
                  <a:cubicBezTo>
                    <a:pt x="837" y="39"/>
                    <a:pt x="818" y="40"/>
                    <a:pt x="806" y="43"/>
                  </a:cubicBezTo>
                  <a:cubicBezTo>
                    <a:pt x="799" y="45"/>
                    <a:pt x="762" y="40"/>
                    <a:pt x="745" y="43"/>
                  </a:cubicBezTo>
                  <a:cubicBezTo>
                    <a:pt x="744" y="43"/>
                    <a:pt x="756" y="41"/>
                    <a:pt x="762" y="40"/>
                  </a:cubicBezTo>
                  <a:cubicBezTo>
                    <a:pt x="751" y="40"/>
                    <a:pt x="742" y="43"/>
                    <a:pt x="738" y="40"/>
                  </a:cubicBezTo>
                  <a:cubicBezTo>
                    <a:pt x="764" y="41"/>
                    <a:pt x="737" y="38"/>
                    <a:pt x="748" y="38"/>
                  </a:cubicBezTo>
                  <a:cubicBezTo>
                    <a:pt x="737" y="38"/>
                    <a:pt x="724" y="38"/>
                    <a:pt x="718" y="39"/>
                  </a:cubicBezTo>
                  <a:cubicBezTo>
                    <a:pt x="737" y="39"/>
                    <a:pt x="711" y="42"/>
                    <a:pt x="731" y="41"/>
                  </a:cubicBezTo>
                  <a:cubicBezTo>
                    <a:pt x="716" y="43"/>
                    <a:pt x="695" y="44"/>
                    <a:pt x="677" y="43"/>
                  </a:cubicBezTo>
                  <a:cubicBezTo>
                    <a:pt x="677" y="42"/>
                    <a:pt x="675" y="42"/>
                    <a:pt x="668" y="42"/>
                  </a:cubicBezTo>
                  <a:cubicBezTo>
                    <a:pt x="663" y="43"/>
                    <a:pt x="663" y="43"/>
                    <a:pt x="663" y="43"/>
                  </a:cubicBezTo>
                  <a:cubicBezTo>
                    <a:pt x="654" y="43"/>
                    <a:pt x="679" y="41"/>
                    <a:pt x="662" y="41"/>
                  </a:cubicBezTo>
                  <a:cubicBezTo>
                    <a:pt x="645" y="43"/>
                    <a:pt x="610" y="39"/>
                    <a:pt x="602" y="44"/>
                  </a:cubicBezTo>
                  <a:cubicBezTo>
                    <a:pt x="589" y="42"/>
                    <a:pt x="627" y="42"/>
                    <a:pt x="607" y="40"/>
                  </a:cubicBezTo>
                  <a:cubicBezTo>
                    <a:pt x="619" y="38"/>
                    <a:pt x="635" y="40"/>
                    <a:pt x="639" y="38"/>
                  </a:cubicBezTo>
                  <a:cubicBezTo>
                    <a:pt x="627" y="38"/>
                    <a:pt x="635" y="36"/>
                    <a:pt x="627" y="36"/>
                  </a:cubicBezTo>
                  <a:cubicBezTo>
                    <a:pt x="615" y="37"/>
                    <a:pt x="615" y="37"/>
                    <a:pt x="615" y="37"/>
                  </a:cubicBezTo>
                  <a:cubicBezTo>
                    <a:pt x="617" y="37"/>
                    <a:pt x="617" y="37"/>
                    <a:pt x="617" y="37"/>
                  </a:cubicBezTo>
                  <a:cubicBezTo>
                    <a:pt x="596" y="39"/>
                    <a:pt x="562" y="38"/>
                    <a:pt x="535" y="39"/>
                  </a:cubicBezTo>
                  <a:cubicBezTo>
                    <a:pt x="512" y="41"/>
                    <a:pt x="496" y="45"/>
                    <a:pt x="468" y="44"/>
                  </a:cubicBezTo>
                  <a:cubicBezTo>
                    <a:pt x="476" y="43"/>
                    <a:pt x="445" y="43"/>
                    <a:pt x="462" y="40"/>
                  </a:cubicBezTo>
                  <a:cubicBezTo>
                    <a:pt x="450" y="39"/>
                    <a:pt x="437" y="41"/>
                    <a:pt x="437" y="42"/>
                  </a:cubicBezTo>
                  <a:cubicBezTo>
                    <a:pt x="448" y="42"/>
                    <a:pt x="441" y="42"/>
                    <a:pt x="450" y="43"/>
                  </a:cubicBezTo>
                  <a:cubicBezTo>
                    <a:pt x="444" y="44"/>
                    <a:pt x="429" y="44"/>
                    <a:pt x="423" y="43"/>
                  </a:cubicBezTo>
                  <a:cubicBezTo>
                    <a:pt x="426" y="43"/>
                    <a:pt x="425" y="43"/>
                    <a:pt x="425" y="42"/>
                  </a:cubicBezTo>
                  <a:cubicBezTo>
                    <a:pt x="412" y="42"/>
                    <a:pt x="419" y="44"/>
                    <a:pt x="409" y="44"/>
                  </a:cubicBezTo>
                  <a:cubicBezTo>
                    <a:pt x="406" y="42"/>
                    <a:pt x="387" y="44"/>
                    <a:pt x="379" y="43"/>
                  </a:cubicBezTo>
                  <a:cubicBezTo>
                    <a:pt x="366" y="45"/>
                    <a:pt x="366" y="45"/>
                    <a:pt x="366" y="45"/>
                  </a:cubicBezTo>
                  <a:cubicBezTo>
                    <a:pt x="373" y="44"/>
                    <a:pt x="353" y="45"/>
                    <a:pt x="351" y="43"/>
                  </a:cubicBezTo>
                  <a:cubicBezTo>
                    <a:pt x="342" y="44"/>
                    <a:pt x="334" y="46"/>
                    <a:pt x="320" y="46"/>
                  </a:cubicBezTo>
                  <a:cubicBezTo>
                    <a:pt x="326" y="45"/>
                    <a:pt x="307" y="45"/>
                    <a:pt x="307" y="43"/>
                  </a:cubicBezTo>
                  <a:cubicBezTo>
                    <a:pt x="283" y="41"/>
                    <a:pt x="267" y="48"/>
                    <a:pt x="244" y="45"/>
                  </a:cubicBezTo>
                  <a:cubicBezTo>
                    <a:pt x="245" y="45"/>
                    <a:pt x="249" y="44"/>
                    <a:pt x="243" y="43"/>
                  </a:cubicBezTo>
                  <a:cubicBezTo>
                    <a:pt x="238" y="44"/>
                    <a:pt x="228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3" y="44"/>
                    <a:pt x="223" y="44"/>
                    <a:pt x="223" y="44"/>
                  </a:cubicBezTo>
                  <a:cubicBezTo>
                    <a:pt x="220" y="44"/>
                    <a:pt x="218" y="44"/>
                    <a:pt x="218" y="44"/>
                  </a:cubicBezTo>
                  <a:cubicBezTo>
                    <a:pt x="208" y="46"/>
                    <a:pt x="203" y="48"/>
                    <a:pt x="184" y="49"/>
                  </a:cubicBezTo>
                  <a:cubicBezTo>
                    <a:pt x="186" y="51"/>
                    <a:pt x="202" y="50"/>
                    <a:pt x="209" y="50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20" y="51"/>
                    <a:pt x="232" y="47"/>
                    <a:pt x="236" y="48"/>
                  </a:cubicBezTo>
                  <a:cubicBezTo>
                    <a:pt x="225" y="52"/>
                    <a:pt x="192" y="51"/>
                    <a:pt x="172" y="53"/>
                  </a:cubicBezTo>
                  <a:cubicBezTo>
                    <a:pt x="184" y="56"/>
                    <a:pt x="210" y="56"/>
                    <a:pt x="233" y="56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24" y="53"/>
                    <a:pt x="224" y="53"/>
                    <a:pt x="224" y="53"/>
                  </a:cubicBezTo>
                  <a:cubicBezTo>
                    <a:pt x="235" y="53"/>
                    <a:pt x="245" y="52"/>
                    <a:pt x="255" y="53"/>
                  </a:cubicBezTo>
                  <a:cubicBezTo>
                    <a:pt x="243" y="53"/>
                    <a:pt x="238" y="50"/>
                    <a:pt x="245" y="50"/>
                  </a:cubicBezTo>
                  <a:cubicBezTo>
                    <a:pt x="258" y="52"/>
                    <a:pt x="259" y="49"/>
                    <a:pt x="269" y="49"/>
                  </a:cubicBezTo>
                  <a:cubicBezTo>
                    <a:pt x="263" y="49"/>
                    <a:pt x="256" y="49"/>
                    <a:pt x="261" y="48"/>
                  </a:cubicBezTo>
                  <a:cubicBezTo>
                    <a:pt x="281" y="50"/>
                    <a:pt x="286" y="49"/>
                    <a:pt x="304" y="51"/>
                  </a:cubicBezTo>
                  <a:cubicBezTo>
                    <a:pt x="302" y="48"/>
                    <a:pt x="327" y="51"/>
                    <a:pt x="330" y="48"/>
                  </a:cubicBezTo>
                  <a:cubicBezTo>
                    <a:pt x="321" y="48"/>
                    <a:pt x="321" y="48"/>
                    <a:pt x="321" y="48"/>
                  </a:cubicBezTo>
                  <a:cubicBezTo>
                    <a:pt x="339" y="46"/>
                    <a:pt x="339" y="46"/>
                    <a:pt x="339" y="46"/>
                  </a:cubicBezTo>
                  <a:cubicBezTo>
                    <a:pt x="356" y="49"/>
                    <a:pt x="325" y="49"/>
                    <a:pt x="350" y="51"/>
                  </a:cubicBezTo>
                  <a:cubicBezTo>
                    <a:pt x="373" y="51"/>
                    <a:pt x="373" y="47"/>
                    <a:pt x="391" y="47"/>
                  </a:cubicBezTo>
                  <a:cubicBezTo>
                    <a:pt x="385" y="49"/>
                    <a:pt x="370" y="51"/>
                    <a:pt x="356" y="51"/>
                  </a:cubicBezTo>
                  <a:cubicBezTo>
                    <a:pt x="365" y="52"/>
                    <a:pt x="365" y="52"/>
                    <a:pt x="365" y="52"/>
                  </a:cubicBezTo>
                  <a:cubicBezTo>
                    <a:pt x="360" y="53"/>
                    <a:pt x="339" y="53"/>
                    <a:pt x="329" y="52"/>
                  </a:cubicBezTo>
                  <a:cubicBezTo>
                    <a:pt x="346" y="50"/>
                    <a:pt x="321" y="52"/>
                    <a:pt x="314" y="50"/>
                  </a:cubicBezTo>
                  <a:cubicBezTo>
                    <a:pt x="312" y="52"/>
                    <a:pt x="323" y="52"/>
                    <a:pt x="310" y="53"/>
                  </a:cubicBezTo>
                  <a:cubicBezTo>
                    <a:pt x="322" y="53"/>
                    <a:pt x="324" y="53"/>
                    <a:pt x="339" y="54"/>
                  </a:cubicBezTo>
                  <a:cubicBezTo>
                    <a:pt x="306" y="53"/>
                    <a:pt x="310" y="60"/>
                    <a:pt x="281" y="58"/>
                  </a:cubicBezTo>
                  <a:cubicBezTo>
                    <a:pt x="294" y="58"/>
                    <a:pt x="276" y="56"/>
                    <a:pt x="275" y="55"/>
                  </a:cubicBezTo>
                  <a:cubicBezTo>
                    <a:pt x="269" y="55"/>
                    <a:pt x="256" y="56"/>
                    <a:pt x="251" y="56"/>
                  </a:cubicBezTo>
                  <a:cubicBezTo>
                    <a:pt x="255" y="59"/>
                    <a:pt x="255" y="59"/>
                    <a:pt x="255" y="59"/>
                  </a:cubicBezTo>
                  <a:cubicBezTo>
                    <a:pt x="239" y="60"/>
                    <a:pt x="233" y="54"/>
                    <a:pt x="214" y="57"/>
                  </a:cubicBezTo>
                  <a:cubicBezTo>
                    <a:pt x="211" y="59"/>
                    <a:pt x="231" y="58"/>
                    <a:pt x="227" y="58"/>
                  </a:cubicBezTo>
                  <a:cubicBezTo>
                    <a:pt x="201" y="60"/>
                    <a:pt x="191" y="55"/>
                    <a:pt x="168" y="53"/>
                  </a:cubicBezTo>
                  <a:cubicBezTo>
                    <a:pt x="167" y="54"/>
                    <a:pt x="167" y="56"/>
                    <a:pt x="159" y="57"/>
                  </a:cubicBezTo>
                  <a:cubicBezTo>
                    <a:pt x="161" y="55"/>
                    <a:pt x="155" y="55"/>
                    <a:pt x="164" y="53"/>
                  </a:cubicBezTo>
                  <a:cubicBezTo>
                    <a:pt x="157" y="53"/>
                    <a:pt x="147" y="54"/>
                    <a:pt x="140" y="55"/>
                  </a:cubicBezTo>
                  <a:cubicBezTo>
                    <a:pt x="157" y="56"/>
                    <a:pt x="134" y="57"/>
                    <a:pt x="131" y="58"/>
                  </a:cubicBezTo>
                  <a:cubicBezTo>
                    <a:pt x="122" y="58"/>
                    <a:pt x="133" y="56"/>
                    <a:pt x="138" y="56"/>
                  </a:cubicBezTo>
                  <a:cubicBezTo>
                    <a:pt x="132" y="55"/>
                    <a:pt x="124" y="53"/>
                    <a:pt x="120" y="55"/>
                  </a:cubicBezTo>
                  <a:cubicBezTo>
                    <a:pt x="119" y="54"/>
                    <a:pt x="139" y="51"/>
                    <a:pt x="151" y="50"/>
                  </a:cubicBezTo>
                  <a:cubicBezTo>
                    <a:pt x="143" y="50"/>
                    <a:pt x="143" y="50"/>
                    <a:pt x="143" y="50"/>
                  </a:cubicBezTo>
                  <a:cubicBezTo>
                    <a:pt x="149" y="49"/>
                    <a:pt x="150" y="50"/>
                    <a:pt x="158" y="50"/>
                  </a:cubicBezTo>
                  <a:cubicBezTo>
                    <a:pt x="150" y="49"/>
                    <a:pt x="151" y="47"/>
                    <a:pt x="153" y="46"/>
                  </a:cubicBezTo>
                  <a:cubicBezTo>
                    <a:pt x="154" y="46"/>
                    <a:pt x="152" y="46"/>
                    <a:pt x="153" y="47"/>
                  </a:cubicBezTo>
                  <a:cubicBezTo>
                    <a:pt x="160" y="47"/>
                    <a:pt x="165" y="46"/>
                    <a:pt x="163" y="46"/>
                  </a:cubicBezTo>
                  <a:cubicBezTo>
                    <a:pt x="170" y="43"/>
                    <a:pt x="154" y="44"/>
                    <a:pt x="149" y="43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89" y="52"/>
                    <a:pt x="82" y="50"/>
                    <a:pt x="71" y="49"/>
                  </a:cubicBezTo>
                  <a:cubicBezTo>
                    <a:pt x="70" y="49"/>
                    <a:pt x="69" y="50"/>
                    <a:pt x="69" y="51"/>
                  </a:cubicBezTo>
                  <a:cubicBezTo>
                    <a:pt x="62" y="51"/>
                    <a:pt x="57" y="54"/>
                    <a:pt x="59" y="50"/>
                  </a:cubicBezTo>
                  <a:cubicBezTo>
                    <a:pt x="60" y="50"/>
                    <a:pt x="61" y="50"/>
                    <a:pt x="62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56" y="51"/>
                    <a:pt x="53" y="55"/>
                    <a:pt x="53" y="55"/>
                  </a:cubicBezTo>
                  <a:cubicBezTo>
                    <a:pt x="62" y="45"/>
                    <a:pt x="51" y="51"/>
                    <a:pt x="51" y="47"/>
                  </a:cubicBezTo>
                  <a:cubicBezTo>
                    <a:pt x="46" y="51"/>
                    <a:pt x="43" y="55"/>
                    <a:pt x="41" y="60"/>
                  </a:cubicBezTo>
                  <a:cubicBezTo>
                    <a:pt x="47" y="53"/>
                    <a:pt x="42" y="61"/>
                    <a:pt x="42" y="64"/>
                  </a:cubicBezTo>
                  <a:cubicBezTo>
                    <a:pt x="39" y="64"/>
                    <a:pt x="40" y="7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92"/>
                    <a:pt x="39" y="106"/>
                    <a:pt x="40" y="116"/>
                  </a:cubicBezTo>
                  <a:cubicBezTo>
                    <a:pt x="41" y="115"/>
                    <a:pt x="44" y="128"/>
                    <a:pt x="46" y="134"/>
                  </a:cubicBezTo>
                  <a:cubicBezTo>
                    <a:pt x="46" y="117"/>
                    <a:pt x="47" y="127"/>
                    <a:pt x="48" y="126"/>
                  </a:cubicBezTo>
                  <a:cubicBezTo>
                    <a:pt x="48" y="127"/>
                    <a:pt x="48" y="131"/>
                    <a:pt x="48" y="131"/>
                  </a:cubicBezTo>
                  <a:cubicBezTo>
                    <a:pt x="49" y="133"/>
                    <a:pt x="49" y="128"/>
                    <a:pt x="50" y="127"/>
                  </a:cubicBezTo>
                  <a:cubicBezTo>
                    <a:pt x="49" y="109"/>
                    <a:pt x="49" y="91"/>
                    <a:pt x="46" y="84"/>
                  </a:cubicBezTo>
                  <a:cubicBezTo>
                    <a:pt x="45" y="89"/>
                    <a:pt x="47" y="93"/>
                    <a:pt x="46" y="99"/>
                  </a:cubicBezTo>
                  <a:cubicBezTo>
                    <a:pt x="45" y="92"/>
                    <a:pt x="44" y="75"/>
                    <a:pt x="45" y="69"/>
                  </a:cubicBezTo>
                  <a:cubicBezTo>
                    <a:pt x="46" y="68"/>
                    <a:pt x="47" y="67"/>
                    <a:pt x="48" y="67"/>
                  </a:cubicBezTo>
                  <a:cubicBezTo>
                    <a:pt x="48" y="64"/>
                    <a:pt x="49" y="62"/>
                    <a:pt x="50" y="60"/>
                  </a:cubicBezTo>
                  <a:cubicBezTo>
                    <a:pt x="49" y="63"/>
                    <a:pt x="51" y="62"/>
                    <a:pt x="49" y="69"/>
                  </a:cubicBezTo>
                  <a:cubicBezTo>
                    <a:pt x="51" y="68"/>
                    <a:pt x="50" y="62"/>
                    <a:pt x="54" y="60"/>
                  </a:cubicBezTo>
                  <a:cubicBezTo>
                    <a:pt x="54" y="58"/>
                    <a:pt x="54" y="57"/>
                    <a:pt x="54" y="56"/>
                  </a:cubicBezTo>
                  <a:cubicBezTo>
                    <a:pt x="54" y="58"/>
                    <a:pt x="62" y="53"/>
                    <a:pt x="58" y="58"/>
                  </a:cubicBezTo>
                  <a:cubicBezTo>
                    <a:pt x="55" y="60"/>
                    <a:pt x="54" y="63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7"/>
                    <a:pt x="54" y="68"/>
                    <a:pt x="54" y="71"/>
                  </a:cubicBezTo>
                  <a:cubicBezTo>
                    <a:pt x="53" y="70"/>
                    <a:pt x="53" y="69"/>
                    <a:pt x="53" y="69"/>
                  </a:cubicBezTo>
                  <a:cubicBezTo>
                    <a:pt x="53" y="72"/>
                    <a:pt x="52" y="81"/>
                    <a:pt x="51" y="82"/>
                  </a:cubicBezTo>
                  <a:cubicBezTo>
                    <a:pt x="50" y="84"/>
                    <a:pt x="49" y="87"/>
                    <a:pt x="50" y="103"/>
                  </a:cubicBezTo>
                  <a:cubicBezTo>
                    <a:pt x="53" y="113"/>
                    <a:pt x="53" y="124"/>
                    <a:pt x="53" y="144"/>
                  </a:cubicBezTo>
                  <a:cubicBezTo>
                    <a:pt x="52" y="129"/>
                    <a:pt x="51" y="142"/>
                    <a:pt x="49" y="137"/>
                  </a:cubicBezTo>
                  <a:cubicBezTo>
                    <a:pt x="48" y="151"/>
                    <a:pt x="50" y="156"/>
                    <a:pt x="51" y="164"/>
                  </a:cubicBezTo>
                  <a:cubicBezTo>
                    <a:pt x="50" y="168"/>
                    <a:pt x="49" y="170"/>
                    <a:pt x="49" y="157"/>
                  </a:cubicBezTo>
                  <a:cubicBezTo>
                    <a:pt x="46" y="156"/>
                    <a:pt x="50" y="174"/>
                    <a:pt x="47" y="175"/>
                  </a:cubicBezTo>
                  <a:cubicBezTo>
                    <a:pt x="47" y="219"/>
                    <a:pt x="56" y="210"/>
                    <a:pt x="53" y="261"/>
                  </a:cubicBezTo>
                  <a:cubicBezTo>
                    <a:pt x="51" y="259"/>
                    <a:pt x="51" y="259"/>
                    <a:pt x="51" y="259"/>
                  </a:cubicBezTo>
                  <a:cubicBezTo>
                    <a:pt x="53" y="291"/>
                    <a:pt x="51" y="309"/>
                    <a:pt x="52" y="339"/>
                  </a:cubicBezTo>
                  <a:cubicBezTo>
                    <a:pt x="49" y="362"/>
                    <a:pt x="49" y="362"/>
                    <a:pt x="49" y="362"/>
                  </a:cubicBezTo>
                  <a:cubicBezTo>
                    <a:pt x="49" y="357"/>
                    <a:pt x="47" y="343"/>
                    <a:pt x="45" y="349"/>
                  </a:cubicBezTo>
                  <a:cubicBezTo>
                    <a:pt x="48" y="338"/>
                    <a:pt x="47" y="326"/>
                    <a:pt x="49" y="314"/>
                  </a:cubicBezTo>
                  <a:cubicBezTo>
                    <a:pt x="48" y="313"/>
                    <a:pt x="47" y="318"/>
                    <a:pt x="47" y="320"/>
                  </a:cubicBezTo>
                  <a:cubicBezTo>
                    <a:pt x="47" y="312"/>
                    <a:pt x="48" y="309"/>
                    <a:pt x="48" y="299"/>
                  </a:cubicBezTo>
                  <a:cubicBezTo>
                    <a:pt x="47" y="299"/>
                    <a:pt x="46" y="310"/>
                    <a:pt x="46" y="302"/>
                  </a:cubicBezTo>
                  <a:cubicBezTo>
                    <a:pt x="48" y="289"/>
                    <a:pt x="48" y="289"/>
                    <a:pt x="48" y="289"/>
                  </a:cubicBezTo>
                  <a:cubicBezTo>
                    <a:pt x="47" y="271"/>
                    <a:pt x="43" y="280"/>
                    <a:pt x="44" y="259"/>
                  </a:cubicBezTo>
                  <a:cubicBezTo>
                    <a:pt x="46" y="263"/>
                    <a:pt x="48" y="271"/>
                    <a:pt x="49" y="279"/>
                  </a:cubicBezTo>
                  <a:cubicBezTo>
                    <a:pt x="49" y="269"/>
                    <a:pt x="50" y="292"/>
                    <a:pt x="51" y="283"/>
                  </a:cubicBezTo>
                  <a:cubicBezTo>
                    <a:pt x="48" y="269"/>
                    <a:pt x="50" y="263"/>
                    <a:pt x="49" y="244"/>
                  </a:cubicBezTo>
                  <a:cubicBezTo>
                    <a:pt x="49" y="246"/>
                    <a:pt x="50" y="247"/>
                    <a:pt x="50" y="252"/>
                  </a:cubicBezTo>
                  <a:cubicBezTo>
                    <a:pt x="51" y="225"/>
                    <a:pt x="51" y="225"/>
                    <a:pt x="51" y="225"/>
                  </a:cubicBezTo>
                  <a:cubicBezTo>
                    <a:pt x="49" y="232"/>
                    <a:pt x="49" y="203"/>
                    <a:pt x="47" y="206"/>
                  </a:cubicBezTo>
                  <a:cubicBezTo>
                    <a:pt x="46" y="234"/>
                    <a:pt x="47" y="226"/>
                    <a:pt x="46" y="258"/>
                  </a:cubicBezTo>
                  <a:cubicBezTo>
                    <a:pt x="46" y="249"/>
                    <a:pt x="43" y="237"/>
                    <a:pt x="41" y="231"/>
                  </a:cubicBezTo>
                  <a:cubicBezTo>
                    <a:pt x="41" y="231"/>
                    <a:pt x="41" y="231"/>
                    <a:pt x="41" y="230"/>
                  </a:cubicBezTo>
                  <a:cubicBezTo>
                    <a:pt x="39" y="225"/>
                    <a:pt x="39" y="230"/>
                    <a:pt x="35" y="230"/>
                  </a:cubicBezTo>
                  <a:cubicBezTo>
                    <a:pt x="38" y="244"/>
                    <a:pt x="35" y="254"/>
                    <a:pt x="37" y="271"/>
                  </a:cubicBezTo>
                  <a:cubicBezTo>
                    <a:pt x="39" y="275"/>
                    <a:pt x="40" y="261"/>
                    <a:pt x="39" y="253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39" y="265"/>
                    <a:pt x="39" y="265"/>
                    <a:pt x="39" y="265"/>
                  </a:cubicBezTo>
                  <a:cubicBezTo>
                    <a:pt x="39" y="304"/>
                    <a:pt x="39" y="304"/>
                    <a:pt x="39" y="304"/>
                  </a:cubicBezTo>
                  <a:cubicBezTo>
                    <a:pt x="39" y="296"/>
                    <a:pt x="37" y="294"/>
                    <a:pt x="37" y="290"/>
                  </a:cubicBezTo>
                  <a:cubicBezTo>
                    <a:pt x="36" y="295"/>
                    <a:pt x="36" y="300"/>
                    <a:pt x="35" y="305"/>
                  </a:cubicBezTo>
                  <a:cubicBezTo>
                    <a:pt x="37" y="304"/>
                    <a:pt x="39" y="305"/>
                    <a:pt x="39" y="310"/>
                  </a:cubicBezTo>
                  <a:cubicBezTo>
                    <a:pt x="38" y="335"/>
                    <a:pt x="36" y="349"/>
                    <a:pt x="34" y="358"/>
                  </a:cubicBezTo>
                  <a:cubicBezTo>
                    <a:pt x="34" y="361"/>
                    <a:pt x="34" y="361"/>
                    <a:pt x="34" y="361"/>
                  </a:cubicBezTo>
                  <a:cubicBezTo>
                    <a:pt x="36" y="356"/>
                    <a:pt x="38" y="378"/>
                    <a:pt x="40" y="386"/>
                  </a:cubicBezTo>
                  <a:cubicBezTo>
                    <a:pt x="38" y="385"/>
                    <a:pt x="38" y="401"/>
                    <a:pt x="38" y="404"/>
                  </a:cubicBezTo>
                  <a:cubicBezTo>
                    <a:pt x="41" y="405"/>
                    <a:pt x="44" y="403"/>
                    <a:pt x="45" y="396"/>
                  </a:cubicBezTo>
                  <a:cubicBezTo>
                    <a:pt x="43" y="379"/>
                    <a:pt x="43" y="387"/>
                    <a:pt x="40" y="379"/>
                  </a:cubicBezTo>
                  <a:cubicBezTo>
                    <a:pt x="38" y="352"/>
                    <a:pt x="38" y="352"/>
                    <a:pt x="38" y="352"/>
                  </a:cubicBezTo>
                  <a:cubicBezTo>
                    <a:pt x="40" y="358"/>
                    <a:pt x="40" y="358"/>
                    <a:pt x="40" y="358"/>
                  </a:cubicBezTo>
                  <a:cubicBezTo>
                    <a:pt x="41" y="344"/>
                    <a:pt x="38" y="331"/>
                    <a:pt x="41" y="332"/>
                  </a:cubicBezTo>
                  <a:cubicBezTo>
                    <a:pt x="42" y="339"/>
                    <a:pt x="41" y="351"/>
                    <a:pt x="43" y="358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46" y="365"/>
                    <a:pt x="42" y="357"/>
                    <a:pt x="43" y="376"/>
                  </a:cubicBezTo>
                  <a:cubicBezTo>
                    <a:pt x="45" y="369"/>
                    <a:pt x="43" y="378"/>
                    <a:pt x="45" y="386"/>
                  </a:cubicBezTo>
                  <a:cubicBezTo>
                    <a:pt x="46" y="380"/>
                    <a:pt x="44" y="353"/>
                    <a:pt x="48" y="358"/>
                  </a:cubicBezTo>
                  <a:cubicBezTo>
                    <a:pt x="50" y="367"/>
                    <a:pt x="43" y="395"/>
                    <a:pt x="48" y="402"/>
                  </a:cubicBezTo>
                  <a:cubicBezTo>
                    <a:pt x="47" y="402"/>
                    <a:pt x="47" y="402"/>
                    <a:pt x="47" y="402"/>
                  </a:cubicBezTo>
                  <a:cubicBezTo>
                    <a:pt x="48" y="411"/>
                    <a:pt x="54" y="412"/>
                    <a:pt x="56" y="413"/>
                  </a:cubicBezTo>
                  <a:cubicBezTo>
                    <a:pt x="58" y="416"/>
                    <a:pt x="63" y="417"/>
                    <a:pt x="67" y="417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68" y="418"/>
                    <a:pt x="70" y="419"/>
                    <a:pt x="75" y="418"/>
                  </a:cubicBezTo>
                  <a:cubicBezTo>
                    <a:pt x="67" y="420"/>
                    <a:pt x="67" y="418"/>
                    <a:pt x="61" y="417"/>
                  </a:cubicBezTo>
                  <a:cubicBezTo>
                    <a:pt x="61" y="419"/>
                    <a:pt x="61" y="419"/>
                    <a:pt x="61" y="419"/>
                  </a:cubicBezTo>
                  <a:cubicBezTo>
                    <a:pt x="57" y="414"/>
                    <a:pt x="53" y="414"/>
                    <a:pt x="48" y="411"/>
                  </a:cubicBezTo>
                  <a:cubicBezTo>
                    <a:pt x="52" y="417"/>
                    <a:pt x="65" y="424"/>
                    <a:pt x="67" y="420"/>
                  </a:cubicBezTo>
                  <a:cubicBezTo>
                    <a:pt x="69" y="420"/>
                    <a:pt x="69" y="421"/>
                    <a:pt x="72" y="422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84" y="423"/>
                    <a:pt x="73" y="425"/>
                    <a:pt x="66" y="425"/>
                  </a:cubicBezTo>
                  <a:cubicBezTo>
                    <a:pt x="65" y="424"/>
                    <a:pt x="64" y="424"/>
                    <a:pt x="65" y="424"/>
                  </a:cubicBezTo>
                  <a:cubicBezTo>
                    <a:pt x="62" y="424"/>
                    <a:pt x="58" y="425"/>
                    <a:pt x="51" y="419"/>
                  </a:cubicBezTo>
                  <a:cubicBezTo>
                    <a:pt x="53" y="420"/>
                    <a:pt x="54" y="421"/>
                    <a:pt x="55" y="421"/>
                  </a:cubicBezTo>
                  <a:cubicBezTo>
                    <a:pt x="47" y="416"/>
                    <a:pt x="43" y="407"/>
                    <a:pt x="41" y="404"/>
                  </a:cubicBezTo>
                  <a:cubicBezTo>
                    <a:pt x="43" y="420"/>
                    <a:pt x="57" y="431"/>
                    <a:pt x="78" y="429"/>
                  </a:cubicBezTo>
                  <a:cubicBezTo>
                    <a:pt x="85" y="424"/>
                    <a:pt x="93" y="422"/>
                    <a:pt x="97" y="418"/>
                  </a:cubicBezTo>
                  <a:cubicBezTo>
                    <a:pt x="113" y="417"/>
                    <a:pt x="134" y="416"/>
                    <a:pt x="148" y="418"/>
                  </a:cubicBezTo>
                  <a:cubicBezTo>
                    <a:pt x="147" y="419"/>
                    <a:pt x="147" y="419"/>
                    <a:pt x="147" y="419"/>
                  </a:cubicBezTo>
                  <a:cubicBezTo>
                    <a:pt x="154" y="419"/>
                    <a:pt x="160" y="419"/>
                    <a:pt x="165" y="418"/>
                  </a:cubicBezTo>
                  <a:cubicBezTo>
                    <a:pt x="172" y="419"/>
                    <a:pt x="160" y="421"/>
                    <a:pt x="165" y="421"/>
                  </a:cubicBezTo>
                  <a:cubicBezTo>
                    <a:pt x="188" y="420"/>
                    <a:pt x="188" y="420"/>
                    <a:pt x="188" y="420"/>
                  </a:cubicBezTo>
                  <a:cubicBezTo>
                    <a:pt x="187" y="422"/>
                    <a:pt x="168" y="422"/>
                    <a:pt x="158" y="422"/>
                  </a:cubicBezTo>
                  <a:cubicBezTo>
                    <a:pt x="160" y="422"/>
                    <a:pt x="164" y="421"/>
                    <a:pt x="163" y="421"/>
                  </a:cubicBezTo>
                  <a:cubicBezTo>
                    <a:pt x="152" y="420"/>
                    <a:pt x="132" y="423"/>
                    <a:pt x="127" y="421"/>
                  </a:cubicBezTo>
                  <a:cubicBezTo>
                    <a:pt x="122" y="421"/>
                    <a:pt x="138" y="419"/>
                    <a:pt x="120" y="419"/>
                  </a:cubicBezTo>
                  <a:cubicBezTo>
                    <a:pt x="109" y="418"/>
                    <a:pt x="105" y="420"/>
                    <a:pt x="104" y="421"/>
                  </a:cubicBezTo>
                  <a:cubicBezTo>
                    <a:pt x="103" y="422"/>
                    <a:pt x="122" y="422"/>
                    <a:pt x="116" y="424"/>
                  </a:cubicBezTo>
                  <a:cubicBezTo>
                    <a:pt x="125" y="423"/>
                    <a:pt x="128" y="422"/>
                    <a:pt x="140" y="423"/>
                  </a:cubicBezTo>
                  <a:cubicBezTo>
                    <a:pt x="131" y="423"/>
                    <a:pt x="119" y="425"/>
                    <a:pt x="114" y="424"/>
                  </a:cubicBezTo>
                  <a:cubicBezTo>
                    <a:pt x="96" y="426"/>
                    <a:pt x="98" y="431"/>
                    <a:pt x="107" y="431"/>
                  </a:cubicBezTo>
                  <a:cubicBezTo>
                    <a:pt x="105" y="429"/>
                    <a:pt x="140" y="429"/>
                    <a:pt x="116" y="427"/>
                  </a:cubicBezTo>
                  <a:cubicBezTo>
                    <a:pt x="127" y="425"/>
                    <a:pt x="146" y="425"/>
                    <a:pt x="160" y="424"/>
                  </a:cubicBezTo>
                  <a:cubicBezTo>
                    <a:pt x="159" y="424"/>
                    <a:pt x="159" y="424"/>
                    <a:pt x="159" y="424"/>
                  </a:cubicBezTo>
                  <a:cubicBezTo>
                    <a:pt x="176" y="424"/>
                    <a:pt x="176" y="424"/>
                    <a:pt x="176" y="424"/>
                  </a:cubicBezTo>
                  <a:cubicBezTo>
                    <a:pt x="174" y="424"/>
                    <a:pt x="169" y="425"/>
                    <a:pt x="169" y="426"/>
                  </a:cubicBezTo>
                  <a:cubicBezTo>
                    <a:pt x="192" y="423"/>
                    <a:pt x="192" y="423"/>
                    <a:pt x="192" y="423"/>
                  </a:cubicBezTo>
                  <a:cubicBezTo>
                    <a:pt x="179" y="425"/>
                    <a:pt x="201" y="424"/>
                    <a:pt x="207" y="425"/>
                  </a:cubicBezTo>
                  <a:cubicBezTo>
                    <a:pt x="209" y="423"/>
                    <a:pt x="219" y="422"/>
                    <a:pt x="210" y="421"/>
                  </a:cubicBezTo>
                  <a:cubicBezTo>
                    <a:pt x="200" y="420"/>
                    <a:pt x="204" y="422"/>
                    <a:pt x="195" y="422"/>
                  </a:cubicBezTo>
                  <a:cubicBezTo>
                    <a:pt x="208" y="420"/>
                    <a:pt x="208" y="420"/>
                    <a:pt x="208" y="420"/>
                  </a:cubicBezTo>
                  <a:cubicBezTo>
                    <a:pt x="209" y="420"/>
                    <a:pt x="209" y="420"/>
                    <a:pt x="209" y="420"/>
                  </a:cubicBezTo>
                  <a:cubicBezTo>
                    <a:pt x="216" y="418"/>
                    <a:pt x="216" y="418"/>
                    <a:pt x="216" y="418"/>
                  </a:cubicBezTo>
                  <a:cubicBezTo>
                    <a:pt x="234" y="418"/>
                    <a:pt x="209" y="423"/>
                    <a:pt x="231" y="421"/>
                  </a:cubicBezTo>
                  <a:cubicBezTo>
                    <a:pt x="228" y="418"/>
                    <a:pt x="228" y="418"/>
                    <a:pt x="228" y="418"/>
                  </a:cubicBezTo>
                  <a:cubicBezTo>
                    <a:pt x="254" y="418"/>
                    <a:pt x="288" y="421"/>
                    <a:pt x="306" y="420"/>
                  </a:cubicBezTo>
                  <a:cubicBezTo>
                    <a:pt x="301" y="422"/>
                    <a:pt x="299" y="424"/>
                    <a:pt x="306" y="426"/>
                  </a:cubicBezTo>
                  <a:cubicBezTo>
                    <a:pt x="298" y="425"/>
                    <a:pt x="282" y="426"/>
                    <a:pt x="271" y="426"/>
                  </a:cubicBezTo>
                  <a:cubicBezTo>
                    <a:pt x="268" y="425"/>
                    <a:pt x="285" y="422"/>
                    <a:pt x="297" y="423"/>
                  </a:cubicBezTo>
                  <a:cubicBezTo>
                    <a:pt x="291" y="418"/>
                    <a:pt x="266" y="426"/>
                    <a:pt x="265" y="421"/>
                  </a:cubicBezTo>
                  <a:cubicBezTo>
                    <a:pt x="233" y="420"/>
                    <a:pt x="241" y="426"/>
                    <a:pt x="214" y="423"/>
                  </a:cubicBezTo>
                  <a:cubicBezTo>
                    <a:pt x="214" y="425"/>
                    <a:pt x="207" y="424"/>
                    <a:pt x="205" y="426"/>
                  </a:cubicBezTo>
                  <a:cubicBezTo>
                    <a:pt x="213" y="429"/>
                    <a:pt x="241" y="426"/>
                    <a:pt x="259" y="427"/>
                  </a:cubicBezTo>
                  <a:cubicBezTo>
                    <a:pt x="257" y="427"/>
                    <a:pt x="253" y="427"/>
                    <a:pt x="253" y="428"/>
                  </a:cubicBezTo>
                  <a:cubicBezTo>
                    <a:pt x="265" y="428"/>
                    <a:pt x="270" y="428"/>
                    <a:pt x="279" y="427"/>
                  </a:cubicBezTo>
                  <a:cubicBezTo>
                    <a:pt x="278" y="427"/>
                    <a:pt x="278" y="427"/>
                    <a:pt x="278" y="427"/>
                  </a:cubicBezTo>
                  <a:cubicBezTo>
                    <a:pt x="293" y="425"/>
                    <a:pt x="287" y="428"/>
                    <a:pt x="296" y="429"/>
                  </a:cubicBezTo>
                  <a:cubicBezTo>
                    <a:pt x="300" y="429"/>
                    <a:pt x="312" y="430"/>
                    <a:pt x="310" y="428"/>
                  </a:cubicBezTo>
                  <a:cubicBezTo>
                    <a:pt x="326" y="430"/>
                    <a:pt x="326" y="430"/>
                    <a:pt x="326" y="430"/>
                  </a:cubicBezTo>
                  <a:cubicBezTo>
                    <a:pt x="325" y="428"/>
                    <a:pt x="325" y="428"/>
                    <a:pt x="325" y="428"/>
                  </a:cubicBezTo>
                  <a:cubicBezTo>
                    <a:pt x="335" y="428"/>
                    <a:pt x="337" y="429"/>
                    <a:pt x="345" y="428"/>
                  </a:cubicBezTo>
                  <a:cubicBezTo>
                    <a:pt x="345" y="426"/>
                    <a:pt x="345" y="426"/>
                    <a:pt x="345" y="426"/>
                  </a:cubicBezTo>
                  <a:cubicBezTo>
                    <a:pt x="323" y="425"/>
                    <a:pt x="323" y="425"/>
                    <a:pt x="323" y="425"/>
                  </a:cubicBezTo>
                  <a:cubicBezTo>
                    <a:pt x="334" y="424"/>
                    <a:pt x="326" y="423"/>
                    <a:pt x="338" y="422"/>
                  </a:cubicBezTo>
                  <a:cubicBezTo>
                    <a:pt x="324" y="425"/>
                    <a:pt x="348" y="424"/>
                    <a:pt x="350" y="426"/>
                  </a:cubicBezTo>
                  <a:cubicBezTo>
                    <a:pt x="359" y="424"/>
                    <a:pt x="359" y="424"/>
                    <a:pt x="359" y="424"/>
                  </a:cubicBezTo>
                  <a:cubicBezTo>
                    <a:pt x="357" y="425"/>
                    <a:pt x="357" y="425"/>
                    <a:pt x="357" y="425"/>
                  </a:cubicBezTo>
                  <a:cubicBezTo>
                    <a:pt x="364" y="426"/>
                    <a:pt x="365" y="424"/>
                    <a:pt x="374" y="424"/>
                  </a:cubicBezTo>
                  <a:cubicBezTo>
                    <a:pt x="364" y="423"/>
                    <a:pt x="357" y="422"/>
                    <a:pt x="344" y="423"/>
                  </a:cubicBezTo>
                  <a:cubicBezTo>
                    <a:pt x="354" y="422"/>
                    <a:pt x="372" y="421"/>
                    <a:pt x="377" y="421"/>
                  </a:cubicBezTo>
                  <a:cubicBezTo>
                    <a:pt x="386" y="420"/>
                    <a:pt x="393" y="421"/>
                    <a:pt x="402" y="422"/>
                  </a:cubicBezTo>
                  <a:cubicBezTo>
                    <a:pt x="385" y="423"/>
                    <a:pt x="408" y="428"/>
                    <a:pt x="373" y="427"/>
                  </a:cubicBezTo>
                  <a:cubicBezTo>
                    <a:pt x="374" y="426"/>
                    <a:pt x="377" y="426"/>
                    <a:pt x="378" y="427"/>
                  </a:cubicBezTo>
                  <a:cubicBezTo>
                    <a:pt x="373" y="424"/>
                    <a:pt x="357" y="427"/>
                    <a:pt x="349" y="428"/>
                  </a:cubicBezTo>
                  <a:cubicBezTo>
                    <a:pt x="351" y="429"/>
                    <a:pt x="343" y="430"/>
                    <a:pt x="357" y="431"/>
                  </a:cubicBezTo>
                  <a:cubicBezTo>
                    <a:pt x="352" y="430"/>
                    <a:pt x="368" y="427"/>
                    <a:pt x="381" y="428"/>
                  </a:cubicBezTo>
                  <a:cubicBezTo>
                    <a:pt x="379" y="432"/>
                    <a:pt x="379" y="432"/>
                    <a:pt x="379" y="432"/>
                  </a:cubicBezTo>
                  <a:cubicBezTo>
                    <a:pt x="397" y="432"/>
                    <a:pt x="397" y="432"/>
                    <a:pt x="397" y="432"/>
                  </a:cubicBezTo>
                  <a:cubicBezTo>
                    <a:pt x="396" y="432"/>
                    <a:pt x="396" y="432"/>
                    <a:pt x="396" y="432"/>
                  </a:cubicBezTo>
                  <a:cubicBezTo>
                    <a:pt x="403" y="434"/>
                    <a:pt x="416" y="432"/>
                    <a:pt x="428" y="433"/>
                  </a:cubicBezTo>
                  <a:cubicBezTo>
                    <a:pt x="438" y="432"/>
                    <a:pt x="473" y="433"/>
                    <a:pt x="458" y="429"/>
                  </a:cubicBezTo>
                  <a:cubicBezTo>
                    <a:pt x="470" y="431"/>
                    <a:pt x="480" y="429"/>
                    <a:pt x="492" y="428"/>
                  </a:cubicBezTo>
                  <a:cubicBezTo>
                    <a:pt x="477" y="427"/>
                    <a:pt x="477" y="427"/>
                    <a:pt x="477" y="427"/>
                  </a:cubicBezTo>
                  <a:cubicBezTo>
                    <a:pt x="495" y="425"/>
                    <a:pt x="490" y="426"/>
                    <a:pt x="505" y="422"/>
                  </a:cubicBezTo>
                  <a:cubicBezTo>
                    <a:pt x="506" y="423"/>
                    <a:pt x="509" y="424"/>
                    <a:pt x="506" y="425"/>
                  </a:cubicBezTo>
                  <a:cubicBezTo>
                    <a:pt x="531" y="425"/>
                    <a:pt x="567" y="426"/>
                    <a:pt x="582" y="423"/>
                  </a:cubicBezTo>
                  <a:cubicBezTo>
                    <a:pt x="599" y="423"/>
                    <a:pt x="602" y="427"/>
                    <a:pt x="627" y="426"/>
                  </a:cubicBezTo>
                  <a:cubicBezTo>
                    <a:pt x="632" y="425"/>
                    <a:pt x="623" y="423"/>
                    <a:pt x="639" y="424"/>
                  </a:cubicBezTo>
                  <a:cubicBezTo>
                    <a:pt x="640" y="424"/>
                    <a:pt x="623" y="426"/>
                    <a:pt x="641" y="426"/>
                  </a:cubicBezTo>
                  <a:cubicBezTo>
                    <a:pt x="654" y="423"/>
                    <a:pt x="672" y="427"/>
                    <a:pt x="689" y="425"/>
                  </a:cubicBezTo>
                  <a:cubicBezTo>
                    <a:pt x="698" y="426"/>
                    <a:pt x="713" y="426"/>
                    <a:pt x="710" y="428"/>
                  </a:cubicBezTo>
                  <a:cubicBezTo>
                    <a:pt x="696" y="427"/>
                    <a:pt x="676" y="428"/>
                    <a:pt x="673" y="429"/>
                  </a:cubicBezTo>
                  <a:cubicBezTo>
                    <a:pt x="675" y="427"/>
                    <a:pt x="663" y="427"/>
                    <a:pt x="673" y="427"/>
                  </a:cubicBezTo>
                  <a:cubicBezTo>
                    <a:pt x="652" y="425"/>
                    <a:pt x="659" y="428"/>
                    <a:pt x="640" y="427"/>
                  </a:cubicBezTo>
                  <a:cubicBezTo>
                    <a:pt x="639" y="428"/>
                    <a:pt x="650" y="429"/>
                    <a:pt x="654" y="428"/>
                  </a:cubicBezTo>
                  <a:cubicBezTo>
                    <a:pt x="654" y="431"/>
                    <a:pt x="616" y="430"/>
                    <a:pt x="633" y="433"/>
                  </a:cubicBezTo>
                  <a:cubicBezTo>
                    <a:pt x="654" y="433"/>
                    <a:pt x="660" y="427"/>
                    <a:pt x="678" y="430"/>
                  </a:cubicBezTo>
                  <a:cubicBezTo>
                    <a:pt x="670" y="432"/>
                    <a:pt x="659" y="431"/>
                    <a:pt x="650" y="433"/>
                  </a:cubicBezTo>
                  <a:cubicBezTo>
                    <a:pt x="665" y="435"/>
                    <a:pt x="665" y="435"/>
                    <a:pt x="665" y="435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675" y="433"/>
                    <a:pt x="675" y="433"/>
                    <a:pt x="675" y="433"/>
                  </a:cubicBezTo>
                  <a:cubicBezTo>
                    <a:pt x="700" y="435"/>
                    <a:pt x="699" y="430"/>
                    <a:pt x="722" y="429"/>
                  </a:cubicBezTo>
                  <a:cubicBezTo>
                    <a:pt x="708" y="427"/>
                    <a:pt x="725" y="424"/>
                    <a:pt x="715" y="423"/>
                  </a:cubicBezTo>
                  <a:cubicBezTo>
                    <a:pt x="730" y="422"/>
                    <a:pt x="741" y="423"/>
                    <a:pt x="741" y="426"/>
                  </a:cubicBezTo>
                  <a:cubicBezTo>
                    <a:pt x="713" y="428"/>
                    <a:pt x="740" y="428"/>
                    <a:pt x="713" y="431"/>
                  </a:cubicBezTo>
                  <a:cubicBezTo>
                    <a:pt x="718" y="432"/>
                    <a:pt x="707" y="435"/>
                    <a:pt x="723" y="436"/>
                  </a:cubicBezTo>
                  <a:cubicBezTo>
                    <a:pt x="741" y="434"/>
                    <a:pt x="717" y="433"/>
                    <a:pt x="735" y="432"/>
                  </a:cubicBezTo>
                  <a:cubicBezTo>
                    <a:pt x="736" y="433"/>
                    <a:pt x="737" y="433"/>
                    <a:pt x="737" y="433"/>
                  </a:cubicBezTo>
                  <a:cubicBezTo>
                    <a:pt x="745" y="432"/>
                    <a:pt x="746" y="434"/>
                    <a:pt x="756" y="432"/>
                  </a:cubicBezTo>
                  <a:cubicBezTo>
                    <a:pt x="754" y="433"/>
                    <a:pt x="754" y="433"/>
                    <a:pt x="754" y="433"/>
                  </a:cubicBezTo>
                  <a:cubicBezTo>
                    <a:pt x="766" y="434"/>
                    <a:pt x="767" y="431"/>
                    <a:pt x="778" y="433"/>
                  </a:cubicBezTo>
                  <a:cubicBezTo>
                    <a:pt x="773" y="431"/>
                    <a:pt x="785" y="431"/>
                    <a:pt x="791" y="430"/>
                  </a:cubicBezTo>
                  <a:cubicBezTo>
                    <a:pt x="781" y="429"/>
                    <a:pt x="775" y="426"/>
                    <a:pt x="754" y="426"/>
                  </a:cubicBezTo>
                  <a:cubicBezTo>
                    <a:pt x="751" y="428"/>
                    <a:pt x="753" y="429"/>
                    <a:pt x="744" y="429"/>
                  </a:cubicBezTo>
                  <a:cubicBezTo>
                    <a:pt x="758" y="429"/>
                    <a:pt x="758" y="429"/>
                    <a:pt x="758" y="429"/>
                  </a:cubicBezTo>
                  <a:cubicBezTo>
                    <a:pt x="755" y="430"/>
                    <a:pt x="753" y="430"/>
                    <a:pt x="750" y="430"/>
                  </a:cubicBezTo>
                  <a:cubicBezTo>
                    <a:pt x="737" y="429"/>
                    <a:pt x="737" y="429"/>
                    <a:pt x="737" y="429"/>
                  </a:cubicBezTo>
                  <a:cubicBezTo>
                    <a:pt x="753" y="428"/>
                    <a:pt x="746" y="427"/>
                    <a:pt x="753" y="425"/>
                  </a:cubicBezTo>
                  <a:cubicBezTo>
                    <a:pt x="768" y="426"/>
                    <a:pt x="765" y="424"/>
                    <a:pt x="775" y="425"/>
                  </a:cubicBezTo>
                  <a:cubicBezTo>
                    <a:pt x="774" y="427"/>
                    <a:pt x="804" y="429"/>
                    <a:pt x="822" y="431"/>
                  </a:cubicBezTo>
                  <a:cubicBezTo>
                    <a:pt x="819" y="430"/>
                    <a:pt x="816" y="430"/>
                    <a:pt x="814" y="430"/>
                  </a:cubicBezTo>
                  <a:cubicBezTo>
                    <a:pt x="801" y="432"/>
                    <a:pt x="823" y="432"/>
                    <a:pt x="823" y="433"/>
                  </a:cubicBezTo>
                  <a:cubicBezTo>
                    <a:pt x="832" y="432"/>
                    <a:pt x="832" y="432"/>
                    <a:pt x="832" y="432"/>
                  </a:cubicBezTo>
                  <a:cubicBezTo>
                    <a:pt x="831" y="432"/>
                    <a:pt x="828" y="433"/>
                    <a:pt x="832" y="433"/>
                  </a:cubicBezTo>
                  <a:cubicBezTo>
                    <a:pt x="845" y="432"/>
                    <a:pt x="844" y="430"/>
                    <a:pt x="856" y="430"/>
                  </a:cubicBezTo>
                  <a:cubicBezTo>
                    <a:pt x="857" y="431"/>
                    <a:pt x="847" y="433"/>
                    <a:pt x="855" y="434"/>
                  </a:cubicBezTo>
                  <a:cubicBezTo>
                    <a:pt x="857" y="435"/>
                    <a:pt x="866" y="438"/>
                    <a:pt x="883" y="437"/>
                  </a:cubicBezTo>
                  <a:cubicBezTo>
                    <a:pt x="884" y="436"/>
                    <a:pt x="888" y="436"/>
                    <a:pt x="893" y="436"/>
                  </a:cubicBezTo>
                  <a:cubicBezTo>
                    <a:pt x="892" y="436"/>
                    <a:pt x="891" y="436"/>
                    <a:pt x="891" y="436"/>
                  </a:cubicBezTo>
                  <a:cubicBezTo>
                    <a:pt x="902" y="437"/>
                    <a:pt x="902" y="437"/>
                    <a:pt x="902" y="437"/>
                  </a:cubicBezTo>
                  <a:cubicBezTo>
                    <a:pt x="893" y="440"/>
                    <a:pt x="883" y="436"/>
                    <a:pt x="874" y="438"/>
                  </a:cubicBezTo>
                  <a:cubicBezTo>
                    <a:pt x="873" y="441"/>
                    <a:pt x="873" y="441"/>
                    <a:pt x="873" y="441"/>
                  </a:cubicBezTo>
                  <a:cubicBezTo>
                    <a:pt x="865" y="441"/>
                    <a:pt x="855" y="442"/>
                    <a:pt x="851" y="443"/>
                  </a:cubicBezTo>
                  <a:cubicBezTo>
                    <a:pt x="862" y="443"/>
                    <a:pt x="864" y="442"/>
                    <a:pt x="877" y="442"/>
                  </a:cubicBezTo>
                  <a:cubicBezTo>
                    <a:pt x="879" y="443"/>
                    <a:pt x="870" y="444"/>
                    <a:pt x="869" y="444"/>
                  </a:cubicBezTo>
                  <a:cubicBezTo>
                    <a:pt x="871" y="443"/>
                    <a:pt x="871" y="443"/>
                    <a:pt x="871" y="443"/>
                  </a:cubicBezTo>
                  <a:cubicBezTo>
                    <a:pt x="856" y="442"/>
                    <a:pt x="848" y="445"/>
                    <a:pt x="829" y="445"/>
                  </a:cubicBezTo>
                  <a:cubicBezTo>
                    <a:pt x="827" y="445"/>
                    <a:pt x="828" y="445"/>
                    <a:pt x="829" y="444"/>
                  </a:cubicBezTo>
                  <a:cubicBezTo>
                    <a:pt x="814" y="446"/>
                    <a:pt x="799" y="444"/>
                    <a:pt x="784" y="446"/>
                  </a:cubicBezTo>
                  <a:cubicBezTo>
                    <a:pt x="789" y="445"/>
                    <a:pt x="789" y="445"/>
                    <a:pt x="789" y="445"/>
                  </a:cubicBezTo>
                  <a:cubicBezTo>
                    <a:pt x="779" y="446"/>
                    <a:pt x="760" y="448"/>
                    <a:pt x="740" y="450"/>
                  </a:cubicBezTo>
                  <a:cubicBezTo>
                    <a:pt x="740" y="451"/>
                    <a:pt x="740" y="451"/>
                    <a:pt x="740" y="451"/>
                  </a:cubicBezTo>
                  <a:cubicBezTo>
                    <a:pt x="742" y="451"/>
                    <a:pt x="735" y="451"/>
                    <a:pt x="731" y="451"/>
                  </a:cubicBezTo>
                  <a:cubicBezTo>
                    <a:pt x="731" y="451"/>
                    <a:pt x="731" y="451"/>
                    <a:pt x="731" y="451"/>
                  </a:cubicBezTo>
                  <a:cubicBezTo>
                    <a:pt x="721" y="452"/>
                    <a:pt x="712" y="453"/>
                    <a:pt x="704" y="454"/>
                  </a:cubicBezTo>
                  <a:cubicBezTo>
                    <a:pt x="706" y="454"/>
                    <a:pt x="709" y="455"/>
                    <a:pt x="713" y="455"/>
                  </a:cubicBezTo>
                  <a:cubicBezTo>
                    <a:pt x="716" y="454"/>
                    <a:pt x="734" y="455"/>
                    <a:pt x="732" y="452"/>
                  </a:cubicBezTo>
                  <a:cubicBezTo>
                    <a:pt x="740" y="454"/>
                    <a:pt x="753" y="452"/>
                    <a:pt x="759" y="453"/>
                  </a:cubicBezTo>
                  <a:cubicBezTo>
                    <a:pt x="748" y="451"/>
                    <a:pt x="767" y="451"/>
                    <a:pt x="769" y="449"/>
                  </a:cubicBezTo>
                  <a:cubicBezTo>
                    <a:pt x="773" y="451"/>
                    <a:pt x="786" y="449"/>
                    <a:pt x="784" y="451"/>
                  </a:cubicBezTo>
                  <a:cubicBezTo>
                    <a:pt x="786" y="452"/>
                    <a:pt x="779" y="450"/>
                    <a:pt x="774" y="451"/>
                  </a:cubicBezTo>
                  <a:cubicBezTo>
                    <a:pt x="762" y="453"/>
                    <a:pt x="795" y="453"/>
                    <a:pt x="781" y="454"/>
                  </a:cubicBezTo>
                  <a:cubicBezTo>
                    <a:pt x="799" y="453"/>
                    <a:pt x="823" y="453"/>
                    <a:pt x="842" y="452"/>
                  </a:cubicBezTo>
                  <a:cubicBezTo>
                    <a:pt x="832" y="451"/>
                    <a:pt x="832" y="451"/>
                    <a:pt x="832" y="451"/>
                  </a:cubicBezTo>
                  <a:cubicBezTo>
                    <a:pt x="840" y="451"/>
                    <a:pt x="860" y="451"/>
                    <a:pt x="862" y="452"/>
                  </a:cubicBezTo>
                  <a:cubicBezTo>
                    <a:pt x="855" y="452"/>
                    <a:pt x="848" y="452"/>
                    <a:pt x="840" y="452"/>
                  </a:cubicBezTo>
                  <a:cubicBezTo>
                    <a:pt x="840" y="454"/>
                    <a:pt x="859" y="452"/>
                    <a:pt x="860" y="454"/>
                  </a:cubicBezTo>
                  <a:cubicBezTo>
                    <a:pt x="884" y="450"/>
                    <a:pt x="884" y="450"/>
                    <a:pt x="884" y="450"/>
                  </a:cubicBezTo>
                  <a:cubicBezTo>
                    <a:pt x="873" y="450"/>
                    <a:pt x="873" y="450"/>
                    <a:pt x="873" y="450"/>
                  </a:cubicBezTo>
                  <a:cubicBezTo>
                    <a:pt x="880" y="449"/>
                    <a:pt x="901" y="450"/>
                    <a:pt x="917" y="451"/>
                  </a:cubicBezTo>
                  <a:cubicBezTo>
                    <a:pt x="908" y="453"/>
                    <a:pt x="893" y="451"/>
                    <a:pt x="876" y="452"/>
                  </a:cubicBezTo>
                  <a:cubicBezTo>
                    <a:pt x="864" y="453"/>
                    <a:pt x="884" y="455"/>
                    <a:pt x="873" y="455"/>
                  </a:cubicBezTo>
                  <a:cubicBezTo>
                    <a:pt x="875" y="456"/>
                    <a:pt x="883" y="456"/>
                    <a:pt x="887" y="455"/>
                  </a:cubicBezTo>
                  <a:cubicBezTo>
                    <a:pt x="891" y="456"/>
                    <a:pt x="891" y="456"/>
                    <a:pt x="891" y="456"/>
                  </a:cubicBezTo>
                  <a:cubicBezTo>
                    <a:pt x="881" y="458"/>
                    <a:pt x="858" y="458"/>
                    <a:pt x="843" y="460"/>
                  </a:cubicBezTo>
                  <a:cubicBezTo>
                    <a:pt x="844" y="460"/>
                    <a:pt x="845" y="459"/>
                    <a:pt x="846" y="459"/>
                  </a:cubicBezTo>
                  <a:cubicBezTo>
                    <a:pt x="834" y="458"/>
                    <a:pt x="822" y="458"/>
                    <a:pt x="811" y="459"/>
                  </a:cubicBezTo>
                  <a:cubicBezTo>
                    <a:pt x="817" y="460"/>
                    <a:pt x="819" y="459"/>
                    <a:pt x="823" y="459"/>
                  </a:cubicBezTo>
                  <a:cubicBezTo>
                    <a:pt x="823" y="459"/>
                    <a:pt x="812" y="460"/>
                    <a:pt x="808" y="460"/>
                  </a:cubicBezTo>
                  <a:cubicBezTo>
                    <a:pt x="819" y="461"/>
                    <a:pt x="810" y="462"/>
                    <a:pt x="817" y="462"/>
                  </a:cubicBezTo>
                  <a:cubicBezTo>
                    <a:pt x="810" y="463"/>
                    <a:pt x="804" y="463"/>
                    <a:pt x="796" y="463"/>
                  </a:cubicBezTo>
                  <a:cubicBezTo>
                    <a:pt x="791" y="462"/>
                    <a:pt x="799" y="461"/>
                    <a:pt x="798" y="460"/>
                  </a:cubicBezTo>
                  <a:cubicBezTo>
                    <a:pt x="790" y="461"/>
                    <a:pt x="786" y="458"/>
                    <a:pt x="773" y="459"/>
                  </a:cubicBezTo>
                  <a:cubicBezTo>
                    <a:pt x="790" y="460"/>
                    <a:pt x="769" y="462"/>
                    <a:pt x="763" y="463"/>
                  </a:cubicBezTo>
                  <a:cubicBezTo>
                    <a:pt x="766" y="463"/>
                    <a:pt x="766" y="463"/>
                    <a:pt x="766" y="463"/>
                  </a:cubicBezTo>
                  <a:cubicBezTo>
                    <a:pt x="760" y="464"/>
                    <a:pt x="756" y="464"/>
                    <a:pt x="752" y="463"/>
                  </a:cubicBezTo>
                  <a:cubicBezTo>
                    <a:pt x="759" y="462"/>
                    <a:pt x="766" y="463"/>
                    <a:pt x="764" y="461"/>
                  </a:cubicBezTo>
                  <a:cubicBezTo>
                    <a:pt x="759" y="461"/>
                    <a:pt x="754" y="461"/>
                    <a:pt x="749" y="462"/>
                  </a:cubicBezTo>
                  <a:cubicBezTo>
                    <a:pt x="754" y="461"/>
                    <a:pt x="754" y="461"/>
                    <a:pt x="754" y="461"/>
                  </a:cubicBezTo>
                  <a:cubicBezTo>
                    <a:pt x="731" y="461"/>
                    <a:pt x="731" y="461"/>
                    <a:pt x="731" y="461"/>
                  </a:cubicBezTo>
                  <a:cubicBezTo>
                    <a:pt x="728" y="462"/>
                    <a:pt x="722" y="464"/>
                    <a:pt x="718" y="466"/>
                  </a:cubicBezTo>
                  <a:cubicBezTo>
                    <a:pt x="713" y="465"/>
                    <a:pt x="705" y="466"/>
                    <a:pt x="700" y="467"/>
                  </a:cubicBezTo>
                  <a:cubicBezTo>
                    <a:pt x="703" y="466"/>
                    <a:pt x="703" y="466"/>
                    <a:pt x="703" y="466"/>
                  </a:cubicBezTo>
                  <a:cubicBezTo>
                    <a:pt x="693" y="465"/>
                    <a:pt x="670" y="466"/>
                    <a:pt x="668" y="467"/>
                  </a:cubicBezTo>
                  <a:cubicBezTo>
                    <a:pt x="661" y="466"/>
                    <a:pt x="719" y="459"/>
                    <a:pt x="668" y="461"/>
                  </a:cubicBezTo>
                  <a:cubicBezTo>
                    <a:pt x="649" y="461"/>
                    <a:pt x="656" y="464"/>
                    <a:pt x="645" y="466"/>
                  </a:cubicBezTo>
                  <a:cubicBezTo>
                    <a:pt x="645" y="466"/>
                    <a:pt x="646" y="465"/>
                    <a:pt x="645" y="465"/>
                  </a:cubicBezTo>
                  <a:cubicBezTo>
                    <a:pt x="636" y="465"/>
                    <a:pt x="636" y="466"/>
                    <a:pt x="629" y="467"/>
                  </a:cubicBezTo>
                  <a:cubicBezTo>
                    <a:pt x="634" y="467"/>
                    <a:pt x="641" y="467"/>
                    <a:pt x="643" y="467"/>
                  </a:cubicBezTo>
                  <a:cubicBezTo>
                    <a:pt x="641" y="469"/>
                    <a:pt x="626" y="467"/>
                    <a:pt x="619" y="468"/>
                  </a:cubicBezTo>
                  <a:cubicBezTo>
                    <a:pt x="628" y="466"/>
                    <a:pt x="603" y="467"/>
                    <a:pt x="610" y="466"/>
                  </a:cubicBezTo>
                  <a:cubicBezTo>
                    <a:pt x="593" y="464"/>
                    <a:pt x="575" y="466"/>
                    <a:pt x="566" y="468"/>
                  </a:cubicBezTo>
                  <a:cubicBezTo>
                    <a:pt x="555" y="465"/>
                    <a:pt x="546" y="468"/>
                    <a:pt x="528" y="467"/>
                  </a:cubicBezTo>
                  <a:cubicBezTo>
                    <a:pt x="530" y="467"/>
                    <a:pt x="536" y="467"/>
                    <a:pt x="540" y="467"/>
                  </a:cubicBezTo>
                  <a:cubicBezTo>
                    <a:pt x="550" y="465"/>
                    <a:pt x="520" y="466"/>
                    <a:pt x="537" y="464"/>
                  </a:cubicBezTo>
                  <a:cubicBezTo>
                    <a:pt x="533" y="464"/>
                    <a:pt x="536" y="465"/>
                    <a:pt x="540" y="465"/>
                  </a:cubicBezTo>
                  <a:cubicBezTo>
                    <a:pt x="546" y="465"/>
                    <a:pt x="552" y="464"/>
                    <a:pt x="550" y="463"/>
                  </a:cubicBezTo>
                  <a:cubicBezTo>
                    <a:pt x="535" y="461"/>
                    <a:pt x="535" y="461"/>
                    <a:pt x="535" y="461"/>
                  </a:cubicBezTo>
                  <a:cubicBezTo>
                    <a:pt x="541" y="461"/>
                    <a:pt x="541" y="461"/>
                    <a:pt x="541" y="461"/>
                  </a:cubicBezTo>
                  <a:cubicBezTo>
                    <a:pt x="518" y="458"/>
                    <a:pt x="518" y="458"/>
                    <a:pt x="518" y="458"/>
                  </a:cubicBezTo>
                  <a:cubicBezTo>
                    <a:pt x="517" y="459"/>
                    <a:pt x="519" y="459"/>
                    <a:pt x="520" y="459"/>
                  </a:cubicBezTo>
                  <a:cubicBezTo>
                    <a:pt x="494" y="458"/>
                    <a:pt x="464" y="460"/>
                    <a:pt x="440" y="459"/>
                  </a:cubicBezTo>
                  <a:cubicBezTo>
                    <a:pt x="436" y="465"/>
                    <a:pt x="383" y="462"/>
                    <a:pt x="364" y="465"/>
                  </a:cubicBezTo>
                  <a:cubicBezTo>
                    <a:pt x="369" y="464"/>
                    <a:pt x="372" y="461"/>
                    <a:pt x="369" y="460"/>
                  </a:cubicBezTo>
                  <a:cubicBezTo>
                    <a:pt x="373" y="459"/>
                    <a:pt x="382" y="457"/>
                    <a:pt x="391" y="458"/>
                  </a:cubicBezTo>
                  <a:cubicBezTo>
                    <a:pt x="393" y="458"/>
                    <a:pt x="405" y="459"/>
                    <a:pt x="397" y="460"/>
                  </a:cubicBezTo>
                  <a:cubicBezTo>
                    <a:pt x="423" y="460"/>
                    <a:pt x="393" y="458"/>
                    <a:pt x="401" y="456"/>
                  </a:cubicBezTo>
                  <a:cubicBezTo>
                    <a:pt x="372" y="456"/>
                    <a:pt x="355" y="460"/>
                    <a:pt x="337" y="461"/>
                  </a:cubicBezTo>
                  <a:cubicBezTo>
                    <a:pt x="336" y="460"/>
                    <a:pt x="336" y="460"/>
                    <a:pt x="336" y="460"/>
                  </a:cubicBezTo>
                  <a:cubicBezTo>
                    <a:pt x="322" y="462"/>
                    <a:pt x="322" y="462"/>
                    <a:pt x="322" y="462"/>
                  </a:cubicBezTo>
                  <a:cubicBezTo>
                    <a:pt x="334" y="462"/>
                    <a:pt x="333" y="465"/>
                    <a:pt x="319" y="464"/>
                  </a:cubicBezTo>
                  <a:cubicBezTo>
                    <a:pt x="320" y="464"/>
                    <a:pt x="320" y="464"/>
                    <a:pt x="320" y="464"/>
                  </a:cubicBezTo>
                  <a:cubicBezTo>
                    <a:pt x="312" y="463"/>
                    <a:pt x="295" y="464"/>
                    <a:pt x="282" y="464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60" y="466"/>
                    <a:pt x="259" y="462"/>
                    <a:pt x="255" y="460"/>
                  </a:cubicBezTo>
                  <a:cubicBezTo>
                    <a:pt x="235" y="460"/>
                    <a:pt x="223" y="463"/>
                    <a:pt x="208" y="464"/>
                  </a:cubicBezTo>
                  <a:cubicBezTo>
                    <a:pt x="202" y="463"/>
                    <a:pt x="171" y="462"/>
                    <a:pt x="187" y="461"/>
                  </a:cubicBezTo>
                  <a:cubicBezTo>
                    <a:pt x="169" y="462"/>
                    <a:pt x="173" y="470"/>
                    <a:pt x="141" y="466"/>
                  </a:cubicBezTo>
                  <a:cubicBezTo>
                    <a:pt x="149" y="464"/>
                    <a:pt x="149" y="464"/>
                    <a:pt x="149" y="464"/>
                  </a:cubicBezTo>
                  <a:cubicBezTo>
                    <a:pt x="118" y="464"/>
                    <a:pt x="79" y="468"/>
                    <a:pt x="59" y="465"/>
                  </a:cubicBezTo>
                  <a:cubicBezTo>
                    <a:pt x="67" y="463"/>
                    <a:pt x="54" y="462"/>
                    <a:pt x="41" y="453"/>
                  </a:cubicBezTo>
                  <a:cubicBezTo>
                    <a:pt x="28" y="446"/>
                    <a:pt x="18" y="431"/>
                    <a:pt x="20" y="426"/>
                  </a:cubicBezTo>
                  <a:cubicBezTo>
                    <a:pt x="19" y="429"/>
                    <a:pt x="13" y="416"/>
                    <a:pt x="13" y="414"/>
                  </a:cubicBezTo>
                  <a:cubicBezTo>
                    <a:pt x="12" y="411"/>
                    <a:pt x="12" y="406"/>
                    <a:pt x="11" y="401"/>
                  </a:cubicBezTo>
                  <a:cubicBezTo>
                    <a:pt x="12" y="415"/>
                    <a:pt x="3" y="390"/>
                    <a:pt x="11" y="419"/>
                  </a:cubicBezTo>
                  <a:cubicBezTo>
                    <a:pt x="2" y="403"/>
                    <a:pt x="2" y="388"/>
                    <a:pt x="1" y="363"/>
                  </a:cubicBezTo>
                  <a:cubicBezTo>
                    <a:pt x="3" y="364"/>
                    <a:pt x="3" y="364"/>
                    <a:pt x="3" y="364"/>
                  </a:cubicBezTo>
                  <a:cubicBezTo>
                    <a:pt x="3" y="384"/>
                    <a:pt x="3" y="384"/>
                    <a:pt x="3" y="384"/>
                  </a:cubicBezTo>
                  <a:cubicBezTo>
                    <a:pt x="4" y="382"/>
                    <a:pt x="4" y="392"/>
                    <a:pt x="5" y="396"/>
                  </a:cubicBezTo>
                  <a:cubicBezTo>
                    <a:pt x="6" y="359"/>
                    <a:pt x="10" y="401"/>
                    <a:pt x="10" y="363"/>
                  </a:cubicBezTo>
                  <a:cubicBezTo>
                    <a:pt x="8" y="360"/>
                    <a:pt x="9" y="362"/>
                    <a:pt x="8" y="352"/>
                  </a:cubicBezTo>
                  <a:cubicBezTo>
                    <a:pt x="8" y="357"/>
                    <a:pt x="10" y="358"/>
                    <a:pt x="10" y="35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12" y="330"/>
                    <a:pt x="10" y="365"/>
                    <a:pt x="13" y="354"/>
                  </a:cubicBezTo>
                  <a:cubicBezTo>
                    <a:pt x="15" y="368"/>
                    <a:pt x="15" y="393"/>
                    <a:pt x="18" y="389"/>
                  </a:cubicBezTo>
                  <a:cubicBezTo>
                    <a:pt x="19" y="365"/>
                    <a:pt x="13" y="367"/>
                    <a:pt x="14" y="342"/>
                  </a:cubicBezTo>
                  <a:cubicBezTo>
                    <a:pt x="15" y="340"/>
                    <a:pt x="15" y="340"/>
                    <a:pt x="15" y="340"/>
                  </a:cubicBezTo>
                  <a:cubicBezTo>
                    <a:pt x="15" y="331"/>
                    <a:pt x="13" y="330"/>
                    <a:pt x="12" y="325"/>
                  </a:cubicBezTo>
                  <a:cubicBezTo>
                    <a:pt x="12" y="325"/>
                    <a:pt x="13" y="322"/>
                    <a:pt x="13" y="317"/>
                  </a:cubicBezTo>
                  <a:cubicBezTo>
                    <a:pt x="10" y="302"/>
                    <a:pt x="10" y="292"/>
                    <a:pt x="7" y="279"/>
                  </a:cubicBezTo>
                  <a:cubicBezTo>
                    <a:pt x="9" y="315"/>
                    <a:pt x="5" y="310"/>
                    <a:pt x="7" y="347"/>
                  </a:cubicBezTo>
                  <a:cubicBezTo>
                    <a:pt x="6" y="341"/>
                    <a:pt x="5" y="315"/>
                    <a:pt x="2" y="313"/>
                  </a:cubicBezTo>
                  <a:cubicBezTo>
                    <a:pt x="4" y="314"/>
                    <a:pt x="4" y="314"/>
                    <a:pt x="4" y="314"/>
                  </a:cubicBezTo>
                  <a:cubicBezTo>
                    <a:pt x="3" y="301"/>
                    <a:pt x="2" y="289"/>
                    <a:pt x="3" y="274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3" y="263"/>
                    <a:pt x="7" y="250"/>
                    <a:pt x="4" y="234"/>
                  </a:cubicBezTo>
                  <a:cubicBezTo>
                    <a:pt x="4" y="240"/>
                    <a:pt x="4" y="244"/>
                    <a:pt x="4" y="248"/>
                  </a:cubicBezTo>
                  <a:cubicBezTo>
                    <a:pt x="3" y="237"/>
                    <a:pt x="3" y="224"/>
                    <a:pt x="4" y="21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1" y="190"/>
                    <a:pt x="1" y="175"/>
                    <a:pt x="3" y="182"/>
                  </a:cubicBezTo>
                  <a:cubicBezTo>
                    <a:pt x="5" y="165"/>
                    <a:pt x="1" y="157"/>
                    <a:pt x="1" y="148"/>
                  </a:cubicBezTo>
                  <a:cubicBezTo>
                    <a:pt x="3" y="130"/>
                    <a:pt x="2" y="163"/>
                    <a:pt x="5" y="164"/>
                  </a:cubicBezTo>
                  <a:cubicBezTo>
                    <a:pt x="6" y="141"/>
                    <a:pt x="5" y="115"/>
                    <a:pt x="3" y="102"/>
                  </a:cubicBezTo>
                  <a:cubicBezTo>
                    <a:pt x="3" y="107"/>
                    <a:pt x="2" y="109"/>
                    <a:pt x="2" y="109"/>
                  </a:cubicBezTo>
                  <a:cubicBezTo>
                    <a:pt x="2" y="108"/>
                    <a:pt x="2" y="99"/>
                    <a:pt x="2" y="93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2" y="81"/>
                    <a:pt x="3" y="82"/>
                    <a:pt x="4" y="90"/>
                  </a:cubicBezTo>
                  <a:cubicBezTo>
                    <a:pt x="4" y="81"/>
                    <a:pt x="0" y="72"/>
                    <a:pt x="5" y="58"/>
                  </a:cubicBezTo>
                  <a:cubicBezTo>
                    <a:pt x="3" y="81"/>
                    <a:pt x="4" y="93"/>
                    <a:pt x="4" y="103"/>
                  </a:cubicBezTo>
                  <a:cubicBezTo>
                    <a:pt x="4" y="88"/>
                    <a:pt x="5" y="81"/>
                    <a:pt x="6" y="71"/>
                  </a:cubicBezTo>
                  <a:cubicBezTo>
                    <a:pt x="8" y="60"/>
                    <a:pt x="10" y="46"/>
                    <a:pt x="27" y="27"/>
                  </a:cubicBezTo>
                  <a:cubicBezTo>
                    <a:pt x="28" y="27"/>
                    <a:pt x="23" y="34"/>
                    <a:pt x="30" y="28"/>
                  </a:cubicBezTo>
                  <a:cubicBezTo>
                    <a:pt x="48" y="15"/>
                    <a:pt x="33" y="22"/>
                    <a:pt x="38" y="17"/>
                  </a:cubicBezTo>
                  <a:cubicBezTo>
                    <a:pt x="23" y="27"/>
                    <a:pt x="18" y="33"/>
                    <a:pt x="11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6"/>
                    <a:pt x="21" y="27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4"/>
                    <a:pt x="40" y="13"/>
                    <a:pt x="54" y="10"/>
                  </a:cubicBezTo>
                  <a:cubicBezTo>
                    <a:pt x="40" y="12"/>
                    <a:pt x="43" y="12"/>
                    <a:pt x="38" y="11"/>
                  </a:cubicBezTo>
                  <a:cubicBezTo>
                    <a:pt x="56" y="0"/>
                    <a:pt x="66" y="6"/>
                    <a:pt x="81" y="3"/>
                  </a:cubicBezTo>
                  <a:cubicBezTo>
                    <a:pt x="79" y="4"/>
                    <a:pt x="65" y="5"/>
                    <a:pt x="77" y="5"/>
                  </a:cubicBezTo>
                  <a:cubicBezTo>
                    <a:pt x="88" y="5"/>
                    <a:pt x="86" y="3"/>
                    <a:pt x="93" y="3"/>
                  </a:cubicBezTo>
                  <a:cubicBezTo>
                    <a:pt x="85" y="5"/>
                    <a:pt x="87" y="6"/>
                    <a:pt x="79" y="9"/>
                  </a:cubicBezTo>
                  <a:cubicBezTo>
                    <a:pt x="61" y="10"/>
                    <a:pt x="70" y="7"/>
                    <a:pt x="49" y="13"/>
                  </a:cubicBezTo>
                  <a:cubicBezTo>
                    <a:pt x="55" y="12"/>
                    <a:pt x="62" y="11"/>
                    <a:pt x="69" y="12"/>
                  </a:cubicBezTo>
                  <a:cubicBezTo>
                    <a:pt x="49" y="14"/>
                    <a:pt x="55" y="17"/>
                    <a:pt x="54" y="17"/>
                  </a:cubicBezTo>
                  <a:cubicBezTo>
                    <a:pt x="86" y="14"/>
                    <a:pt x="75" y="13"/>
                    <a:pt x="93" y="12"/>
                  </a:cubicBezTo>
                  <a:cubicBezTo>
                    <a:pt x="101" y="11"/>
                    <a:pt x="77" y="12"/>
                    <a:pt x="90" y="10"/>
                  </a:cubicBezTo>
                  <a:cubicBezTo>
                    <a:pt x="106" y="11"/>
                    <a:pt x="94" y="9"/>
                    <a:pt x="111" y="8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4" y="10"/>
                    <a:pt x="119" y="9"/>
                    <a:pt x="126" y="9"/>
                  </a:cubicBezTo>
                  <a:cubicBezTo>
                    <a:pt x="133" y="8"/>
                    <a:pt x="118" y="1"/>
                    <a:pt x="146" y="1"/>
                  </a:cubicBezTo>
                  <a:cubicBezTo>
                    <a:pt x="145" y="2"/>
                    <a:pt x="144" y="2"/>
                    <a:pt x="144" y="2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45" y="20"/>
                    <a:pt x="179" y="20"/>
                    <a:pt x="212" y="21"/>
                  </a:cubicBezTo>
                  <a:cubicBezTo>
                    <a:pt x="220" y="25"/>
                    <a:pt x="188" y="24"/>
                    <a:pt x="190" y="26"/>
                  </a:cubicBezTo>
                  <a:cubicBezTo>
                    <a:pt x="175" y="25"/>
                    <a:pt x="175" y="25"/>
                    <a:pt x="175" y="25"/>
                  </a:cubicBezTo>
                  <a:cubicBezTo>
                    <a:pt x="176" y="24"/>
                    <a:pt x="207" y="25"/>
                    <a:pt x="193" y="22"/>
                  </a:cubicBezTo>
                  <a:cubicBezTo>
                    <a:pt x="166" y="23"/>
                    <a:pt x="154" y="22"/>
                    <a:pt x="129" y="25"/>
                  </a:cubicBezTo>
                  <a:cubicBezTo>
                    <a:pt x="136" y="28"/>
                    <a:pt x="162" y="24"/>
                    <a:pt x="179" y="27"/>
                  </a:cubicBezTo>
                  <a:cubicBezTo>
                    <a:pt x="172" y="26"/>
                    <a:pt x="166" y="27"/>
                    <a:pt x="160" y="27"/>
                  </a:cubicBezTo>
                  <a:cubicBezTo>
                    <a:pt x="176" y="28"/>
                    <a:pt x="192" y="28"/>
                    <a:pt x="210" y="29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02" y="27"/>
                    <a:pt x="194" y="27"/>
                    <a:pt x="193" y="27"/>
                  </a:cubicBezTo>
                  <a:cubicBezTo>
                    <a:pt x="209" y="27"/>
                    <a:pt x="222" y="25"/>
                    <a:pt x="223" y="23"/>
                  </a:cubicBezTo>
                  <a:cubicBezTo>
                    <a:pt x="220" y="23"/>
                    <a:pt x="220" y="23"/>
                    <a:pt x="220" y="23"/>
                  </a:cubicBezTo>
                  <a:cubicBezTo>
                    <a:pt x="226" y="22"/>
                    <a:pt x="226" y="22"/>
                    <a:pt x="226" y="22"/>
                  </a:cubicBezTo>
                  <a:lnTo>
                    <a:pt x="237" y="22"/>
                  </a:lnTo>
                  <a:close/>
                  <a:moveTo>
                    <a:pt x="1081" y="232"/>
                  </a:moveTo>
                  <a:cubicBezTo>
                    <a:pt x="1081" y="231"/>
                    <a:pt x="1080" y="230"/>
                    <a:pt x="1080" y="230"/>
                  </a:cubicBezTo>
                  <a:cubicBezTo>
                    <a:pt x="1080" y="230"/>
                    <a:pt x="1081" y="230"/>
                    <a:pt x="1081" y="232"/>
                  </a:cubicBezTo>
                  <a:close/>
                  <a:moveTo>
                    <a:pt x="27" y="141"/>
                  </a:moveTo>
                  <a:cubicBezTo>
                    <a:pt x="27" y="120"/>
                    <a:pt x="28" y="99"/>
                    <a:pt x="28" y="79"/>
                  </a:cubicBezTo>
                  <a:cubicBezTo>
                    <a:pt x="23" y="115"/>
                    <a:pt x="20" y="141"/>
                    <a:pt x="20" y="80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84"/>
                    <a:pt x="19" y="98"/>
                    <a:pt x="19" y="111"/>
                  </a:cubicBezTo>
                  <a:cubicBezTo>
                    <a:pt x="21" y="121"/>
                    <a:pt x="27" y="155"/>
                    <a:pt x="28" y="155"/>
                  </a:cubicBezTo>
                  <a:cubicBezTo>
                    <a:pt x="29" y="151"/>
                    <a:pt x="28" y="146"/>
                    <a:pt x="28" y="139"/>
                  </a:cubicBezTo>
                  <a:lnTo>
                    <a:pt x="27" y="141"/>
                  </a:lnTo>
                  <a:close/>
                  <a:moveTo>
                    <a:pt x="19" y="156"/>
                  </a:moveTo>
                  <a:cubicBezTo>
                    <a:pt x="18" y="168"/>
                    <a:pt x="19" y="166"/>
                    <a:pt x="20" y="168"/>
                  </a:cubicBezTo>
                  <a:cubicBezTo>
                    <a:pt x="20" y="155"/>
                    <a:pt x="20" y="155"/>
                    <a:pt x="20" y="155"/>
                  </a:cubicBezTo>
                  <a:cubicBezTo>
                    <a:pt x="20" y="157"/>
                    <a:pt x="19" y="157"/>
                    <a:pt x="19" y="156"/>
                  </a:cubicBezTo>
                  <a:close/>
                  <a:moveTo>
                    <a:pt x="21" y="167"/>
                  </a:moveTo>
                  <a:cubicBezTo>
                    <a:pt x="21" y="165"/>
                    <a:pt x="21" y="164"/>
                    <a:pt x="21" y="164"/>
                  </a:cubicBezTo>
                  <a:lnTo>
                    <a:pt x="21" y="167"/>
                  </a:lnTo>
                  <a:close/>
                  <a:moveTo>
                    <a:pt x="134" y="26"/>
                  </a:moveTo>
                  <a:cubicBezTo>
                    <a:pt x="133" y="26"/>
                    <a:pt x="133" y="26"/>
                    <a:pt x="133" y="26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1" y="27"/>
                    <a:pt x="138" y="26"/>
                    <a:pt x="134" y="26"/>
                  </a:cubicBezTo>
                  <a:close/>
                  <a:moveTo>
                    <a:pt x="110" y="24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5"/>
                    <a:pt x="113" y="24"/>
                    <a:pt x="110" y="24"/>
                  </a:cubicBezTo>
                  <a:close/>
                  <a:moveTo>
                    <a:pt x="30" y="34"/>
                  </a:moveTo>
                  <a:cubicBezTo>
                    <a:pt x="27" y="40"/>
                    <a:pt x="18" y="56"/>
                    <a:pt x="21" y="58"/>
                  </a:cubicBezTo>
                  <a:cubicBezTo>
                    <a:pt x="22" y="59"/>
                    <a:pt x="23" y="56"/>
                    <a:pt x="25" y="52"/>
                  </a:cubicBezTo>
                  <a:cubicBezTo>
                    <a:pt x="27" y="48"/>
                    <a:pt x="29" y="44"/>
                    <a:pt x="33" y="40"/>
                  </a:cubicBezTo>
                  <a:cubicBezTo>
                    <a:pt x="33" y="40"/>
                    <a:pt x="33" y="39"/>
                    <a:pt x="34" y="38"/>
                  </a:cubicBezTo>
                  <a:cubicBezTo>
                    <a:pt x="30" y="41"/>
                    <a:pt x="28" y="44"/>
                    <a:pt x="28" y="41"/>
                  </a:cubicBezTo>
                  <a:cubicBezTo>
                    <a:pt x="39" y="33"/>
                    <a:pt x="35" y="30"/>
                    <a:pt x="49" y="23"/>
                  </a:cubicBezTo>
                  <a:cubicBezTo>
                    <a:pt x="53" y="19"/>
                    <a:pt x="32" y="30"/>
                    <a:pt x="30" y="34"/>
                  </a:cubicBezTo>
                  <a:close/>
                  <a:moveTo>
                    <a:pt x="670" y="447"/>
                  </a:moveTo>
                  <a:cubicBezTo>
                    <a:pt x="670" y="448"/>
                    <a:pt x="672" y="448"/>
                    <a:pt x="673" y="449"/>
                  </a:cubicBezTo>
                  <a:cubicBezTo>
                    <a:pt x="664" y="450"/>
                    <a:pt x="664" y="450"/>
                    <a:pt x="664" y="450"/>
                  </a:cubicBezTo>
                  <a:cubicBezTo>
                    <a:pt x="647" y="450"/>
                    <a:pt x="633" y="446"/>
                    <a:pt x="618" y="449"/>
                  </a:cubicBezTo>
                  <a:cubicBezTo>
                    <a:pt x="611" y="448"/>
                    <a:pt x="607" y="447"/>
                    <a:pt x="603" y="445"/>
                  </a:cubicBezTo>
                  <a:cubicBezTo>
                    <a:pt x="607" y="445"/>
                    <a:pt x="610" y="446"/>
                    <a:pt x="613" y="446"/>
                  </a:cubicBezTo>
                  <a:cubicBezTo>
                    <a:pt x="656" y="441"/>
                    <a:pt x="635" y="451"/>
                    <a:pt x="670" y="447"/>
                  </a:cubicBezTo>
                  <a:close/>
                  <a:moveTo>
                    <a:pt x="475" y="443"/>
                  </a:moveTo>
                  <a:cubicBezTo>
                    <a:pt x="477" y="443"/>
                    <a:pt x="477" y="442"/>
                    <a:pt x="477" y="442"/>
                  </a:cubicBezTo>
                  <a:cubicBezTo>
                    <a:pt x="439" y="447"/>
                    <a:pt x="408" y="448"/>
                    <a:pt x="388" y="448"/>
                  </a:cubicBezTo>
                  <a:cubicBezTo>
                    <a:pt x="392" y="450"/>
                    <a:pt x="410" y="451"/>
                    <a:pt x="419" y="452"/>
                  </a:cubicBezTo>
                  <a:cubicBezTo>
                    <a:pt x="411" y="454"/>
                    <a:pt x="411" y="454"/>
                    <a:pt x="411" y="454"/>
                  </a:cubicBezTo>
                  <a:cubicBezTo>
                    <a:pt x="406" y="453"/>
                    <a:pt x="406" y="453"/>
                    <a:pt x="406" y="453"/>
                  </a:cubicBezTo>
                  <a:cubicBezTo>
                    <a:pt x="393" y="455"/>
                    <a:pt x="393" y="455"/>
                    <a:pt x="393" y="455"/>
                  </a:cubicBezTo>
                  <a:cubicBezTo>
                    <a:pt x="397" y="456"/>
                    <a:pt x="407" y="456"/>
                    <a:pt x="415" y="457"/>
                  </a:cubicBezTo>
                  <a:cubicBezTo>
                    <a:pt x="415" y="456"/>
                    <a:pt x="438" y="454"/>
                    <a:pt x="445" y="453"/>
                  </a:cubicBezTo>
                  <a:cubicBezTo>
                    <a:pt x="426" y="451"/>
                    <a:pt x="426" y="451"/>
                    <a:pt x="426" y="451"/>
                  </a:cubicBezTo>
                  <a:cubicBezTo>
                    <a:pt x="431" y="452"/>
                    <a:pt x="456" y="451"/>
                    <a:pt x="466" y="451"/>
                  </a:cubicBezTo>
                  <a:cubicBezTo>
                    <a:pt x="466" y="450"/>
                    <a:pt x="449" y="448"/>
                    <a:pt x="447" y="450"/>
                  </a:cubicBezTo>
                  <a:cubicBezTo>
                    <a:pt x="445" y="449"/>
                    <a:pt x="464" y="449"/>
                    <a:pt x="452" y="447"/>
                  </a:cubicBezTo>
                  <a:cubicBezTo>
                    <a:pt x="467" y="446"/>
                    <a:pt x="490" y="447"/>
                    <a:pt x="500" y="448"/>
                  </a:cubicBezTo>
                  <a:cubicBezTo>
                    <a:pt x="502" y="450"/>
                    <a:pt x="502" y="450"/>
                    <a:pt x="502" y="450"/>
                  </a:cubicBezTo>
                  <a:cubicBezTo>
                    <a:pt x="514" y="451"/>
                    <a:pt x="510" y="447"/>
                    <a:pt x="524" y="449"/>
                  </a:cubicBezTo>
                  <a:cubicBezTo>
                    <a:pt x="507" y="449"/>
                    <a:pt x="527" y="451"/>
                    <a:pt x="513" y="452"/>
                  </a:cubicBezTo>
                  <a:cubicBezTo>
                    <a:pt x="518" y="453"/>
                    <a:pt x="513" y="454"/>
                    <a:pt x="527" y="454"/>
                  </a:cubicBezTo>
                  <a:cubicBezTo>
                    <a:pt x="538" y="451"/>
                    <a:pt x="541" y="456"/>
                    <a:pt x="552" y="453"/>
                  </a:cubicBezTo>
                  <a:cubicBezTo>
                    <a:pt x="559" y="454"/>
                    <a:pt x="544" y="455"/>
                    <a:pt x="558" y="456"/>
                  </a:cubicBezTo>
                  <a:cubicBezTo>
                    <a:pt x="575" y="454"/>
                    <a:pt x="574" y="453"/>
                    <a:pt x="575" y="450"/>
                  </a:cubicBezTo>
                  <a:cubicBezTo>
                    <a:pt x="560" y="450"/>
                    <a:pt x="558" y="454"/>
                    <a:pt x="545" y="453"/>
                  </a:cubicBezTo>
                  <a:cubicBezTo>
                    <a:pt x="570" y="449"/>
                    <a:pt x="570" y="449"/>
                    <a:pt x="570" y="449"/>
                  </a:cubicBezTo>
                  <a:cubicBezTo>
                    <a:pt x="565" y="448"/>
                    <a:pt x="562" y="448"/>
                    <a:pt x="559" y="448"/>
                  </a:cubicBezTo>
                  <a:cubicBezTo>
                    <a:pt x="564" y="448"/>
                    <a:pt x="568" y="447"/>
                    <a:pt x="572" y="446"/>
                  </a:cubicBezTo>
                  <a:cubicBezTo>
                    <a:pt x="574" y="446"/>
                    <a:pt x="576" y="445"/>
                    <a:pt x="578" y="445"/>
                  </a:cubicBezTo>
                  <a:cubicBezTo>
                    <a:pt x="564" y="445"/>
                    <a:pt x="551" y="445"/>
                    <a:pt x="549" y="444"/>
                  </a:cubicBezTo>
                  <a:cubicBezTo>
                    <a:pt x="551" y="443"/>
                    <a:pt x="551" y="443"/>
                    <a:pt x="551" y="443"/>
                  </a:cubicBezTo>
                  <a:cubicBezTo>
                    <a:pt x="546" y="442"/>
                    <a:pt x="538" y="442"/>
                    <a:pt x="534" y="443"/>
                  </a:cubicBezTo>
                  <a:cubicBezTo>
                    <a:pt x="522" y="443"/>
                    <a:pt x="509" y="445"/>
                    <a:pt x="507" y="444"/>
                  </a:cubicBezTo>
                  <a:cubicBezTo>
                    <a:pt x="511" y="442"/>
                    <a:pt x="511" y="442"/>
                    <a:pt x="511" y="442"/>
                  </a:cubicBezTo>
                  <a:cubicBezTo>
                    <a:pt x="496" y="443"/>
                    <a:pt x="494" y="443"/>
                    <a:pt x="475" y="443"/>
                  </a:cubicBezTo>
                  <a:close/>
                  <a:moveTo>
                    <a:pt x="28" y="375"/>
                  </a:moveTo>
                  <a:cubicBezTo>
                    <a:pt x="26" y="379"/>
                    <a:pt x="23" y="384"/>
                    <a:pt x="22" y="393"/>
                  </a:cubicBezTo>
                  <a:cubicBezTo>
                    <a:pt x="21" y="402"/>
                    <a:pt x="19" y="419"/>
                    <a:pt x="36" y="435"/>
                  </a:cubicBezTo>
                  <a:cubicBezTo>
                    <a:pt x="33" y="432"/>
                    <a:pt x="33" y="432"/>
                    <a:pt x="33" y="432"/>
                  </a:cubicBezTo>
                  <a:cubicBezTo>
                    <a:pt x="49" y="454"/>
                    <a:pt x="75" y="445"/>
                    <a:pt x="100" y="448"/>
                  </a:cubicBezTo>
                  <a:cubicBezTo>
                    <a:pt x="87" y="449"/>
                    <a:pt x="88" y="449"/>
                    <a:pt x="74" y="453"/>
                  </a:cubicBezTo>
                  <a:cubicBezTo>
                    <a:pt x="87" y="452"/>
                    <a:pt x="87" y="452"/>
                    <a:pt x="87" y="452"/>
                  </a:cubicBezTo>
                  <a:cubicBezTo>
                    <a:pt x="84" y="454"/>
                    <a:pt x="97" y="453"/>
                    <a:pt x="108" y="453"/>
                  </a:cubicBezTo>
                  <a:cubicBezTo>
                    <a:pt x="99" y="456"/>
                    <a:pt x="99" y="456"/>
                    <a:pt x="99" y="456"/>
                  </a:cubicBezTo>
                  <a:cubicBezTo>
                    <a:pt x="93" y="455"/>
                    <a:pt x="77" y="455"/>
                    <a:pt x="77" y="455"/>
                  </a:cubicBezTo>
                  <a:cubicBezTo>
                    <a:pt x="82" y="455"/>
                    <a:pt x="54" y="453"/>
                    <a:pt x="41" y="444"/>
                  </a:cubicBezTo>
                  <a:cubicBezTo>
                    <a:pt x="40" y="449"/>
                    <a:pt x="73" y="456"/>
                    <a:pt x="58" y="456"/>
                  </a:cubicBezTo>
                  <a:cubicBezTo>
                    <a:pt x="71" y="456"/>
                    <a:pt x="72" y="457"/>
                    <a:pt x="84" y="457"/>
                  </a:cubicBezTo>
                  <a:cubicBezTo>
                    <a:pt x="73" y="458"/>
                    <a:pt x="81" y="460"/>
                    <a:pt x="73" y="461"/>
                  </a:cubicBezTo>
                  <a:cubicBezTo>
                    <a:pt x="92" y="460"/>
                    <a:pt x="92" y="460"/>
                    <a:pt x="92" y="460"/>
                  </a:cubicBezTo>
                  <a:cubicBezTo>
                    <a:pt x="92" y="461"/>
                    <a:pt x="64" y="462"/>
                    <a:pt x="80" y="464"/>
                  </a:cubicBezTo>
                  <a:cubicBezTo>
                    <a:pt x="87" y="463"/>
                    <a:pt x="107" y="464"/>
                    <a:pt x="108" y="462"/>
                  </a:cubicBezTo>
                  <a:cubicBezTo>
                    <a:pt x="108" y="463"/>
                    <a:pt x="108" y="463"/>
                    <a:pt x="108" y="463"/>
                  </a:cubicBezTo>
                  <a:cubicBezTo>
                    <a:pt x="122" y="463"/>
                    <a:pt x="114" y="460"/>
                    <a:pt x="132" y="461"/>
                  </a:cubicBezTo>
                  <a:cubicBezTo>
                    <a:pt x="132" y="460"/>
                    <a:pt x="129" y="459"/>
                    <a:pt x="122" y="460"/>
                  </a:cubicBezTo>
                  <a:cubicBezTo>
                    <a:pt x="117" y="460"/>
                    <a:pt x="116" y="462"/>
                    <a:pt x="106" y="462"/>
                  </a:cubicBezTo>
                  <a:cubicBezTo>
                    <a:pt x="101" y="460"/>
                    <a:pt x="119" y="462"/>
                    <a:pt x="111" y="459"/>
                  </a:cubicBezTo>
                  <a:cubicBezTo>
                    <a:pt x="107" y="458"/>
                    <a:pt x="82" y="460"/>
                    <a:pt x="90" y="457"/>
                  </a:cubicBezTo>
                  <a:cubicBezTo>
                    <a:pt x="105" y="458"/>
                    <a:pt x="105" y="458"/>
                    <a:pt x="105" y="458"/>
                  </a:cubicBezTo>
                  <a:cubicBezTo>
                    <a:pt x="105" y="456"/>
                    <a:pt x="115" y="456"/>
                    <a:pt x="115" y="454"/>
                  </a:cubicBezTo>
                  <a:cubicBezTo>
                    <a:pt x="123" y="453"/>
                    <a:pt x="132" y="456"/>
                    <a:pt x="140" y="454"/>
                  </a:cubicBezTo>
                  <a:cubicBezTo>
                    <a:pt x="144" y="452"/>
                    <a:pt x="138" y="450"/>
                    <a:pt x="152" y="451"/>
                  </a:cubicBezTo>
                  <a:cubicBezTo>
                    <a:pt x="164" y="454"/>
                    <a:pt x="197" y="454"/>
                    <a:pt x="210" y="453"/>
                  </a:cubicBezTo>
                  <a:cubicBezTo>
                    <a:pt x="221" y="452"/>
                    <a:pt x="221" y="452"/>
                    <a:pt x="221" y="452"/>
                  </a:cubicBezTo>
                  <a:cubicBezTo>
                    <a:pt x="220" y="450"/>
                    <a:pt x="200" y="452"/>
                    <a:pt x="207" y="450"/>
                  </a:cubicBezTo>
                  <a:cubicBezTo>
                    <a:pt x="224" y="450"/>
                    <a:pt x="224" y="450"/>
                    <a:pt x="224" y="450"/>
                  </a:cubicBezTo>
                  <a:cubicBezTo>
                    <a:pt x="223" y="451"/>
                    <a:pt x="223" y="451"/>
                    <a:pt x="223" y="451"/>
                  </a:cubicBezTo>
                  <a:cubicBezTo>
                    <a:pt x="228" y="451"/>
                    <a:pt x="234" y="450"/>
                    <a:pt x="239" y="449"/>
                  </a:cubicBezTo>
                  <a:cubicBezTo>
                    <a:pt x="234" y="451"/>
                    <a:pt x="222" y="450"/>
                    <a:pt x="224" y="453"/>
                  </a:cubicBezTo>
                  <a:cubicBezTo>
                    <a:pt x="232" y="453"/>
                    <a:pt x="233" y="454"/>
                    <a:pt x="241" y="453"/>
                  </a:cubicBezTo>
                  <a:cubicBezTo>
                    <a:pt x="239" y="454"/>
                    <a:pt x="238" y="454"/>
                    <a:pt x="238" y="454"/>
                  </a:cubicBezTo>
                  <a:cubicBezTo>
                    <a:pt x="254" y="455"/>
                    <a:pt x="254" y="452"/>
                    <a:pt x="258" y="451"/>
                  </a:cubicBezTo>
                  <a:cubicBezTo>
                    <a:pt x="274" y="448"/>
                    <a:pt x="241" y="448"/>
                    <a:pt x="243" y="446"/>
                  </a:cubicBezTo>
                  <a:cubicBezTo>
                    <a:pt x="291" y="445"/>
                    <a:pt x="291" y="445"/>
                    <a:pt x="291" y="445"/>
                  </a:cubicBezTo>
                  <a:cubicBezTo>
                    <a:pt x="287" y="445"/>
                    <a:pt x="283" y="446"/>
                    <a:pt x="285" y="447"/>
                  </a:cubicBezTo>
                  <a:cubicBezTo>
                    <a:pt x="296" y="448"/>
                    <a:pt x="285" y="449"/>
                    <a:pt x="301" y="449"/>
                  </a:cubicBezTo>
                  <a:cubicBezTo>
                    <a:pt x="300" y="446"/>
                    <a:pt x="322" y="447"/>
                    <a:pt x="334" y="445"/>
                  </a:cubicBezTo>
                  <a:cubicBezTo>
                    <a:pt x="339" y="446"/>
                    <a:pt x="340" y="447"/>
                    <a:pt x="328" y="447"/>
                  </a:cubicBezTo>
                  <a:cubicBezTo>
                    <a:pt x="330" y="449"/>
                    <a:pt x="346" y="448"/>
                    <a:pt x="351" y="448"/>
                  </a:cubicBezTo>
                  <a:cubicBezTo>
                    <a:pt x="355" y="447"/>
                    <a:pt x="360" y="447"/>
                    <a:pt x="364" y="447"/>
                  </a:cubicBezTo>
                  <a:cubicBezTo>
                    <a:pt x="359" y="446"/>
                    <a:pt x="361" y="445"/>
                    <a:pt x="372" y="444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55" y="443"/>
                    <a:pt x="329" y="441"/>
                    <a:pt x="318" y="443"/>
                  </a:cubicBezTo>
                  <a:cubicBezTo>
                    <a:pt x="321" y="442"/>
                    <a:pt x="321" y="442"/>
                    <a:pt x="321" y="442"/>
                  </a:cubicBezTo>
                  <a:cubicBezTo>
                    <a:pt x="302" y="440"/>
                    <a:pt x="279" y="445"/>
                    <a:pt x="270" y="441"/>
                  </a:cubicBezTo>
                  <a:cubicBezTo>
                    <a:pt x="271" y="440"/>
                    <a:pt x="266" y="441"/>
                    <a:pt x="266" y="439"/>
                  </a:cubicBezTo>
                  <a:cubicBezTo>
                    <a:pt x="252" y="441"/>
                    <a:pt x="252" y="441"/>
                    <a:pt x="252" y="441"/>
                  </a:cubicBezTo>
                  <a:cubicBezTo>
                    <a:pt x="255" y="440"/>
                    <a:pt x="255" y="440"/>
                    <a:pt x="255" y="440"/>
                  </a:cubicBezTo>
                  <a:cubicBezTo>
                    <a:pt x="230" y="440"/>
                    <a:pt x="230" y="440"/>
                    <a:pt x="230" y="440"/>
                  </a:cubicBezTo>
                  <a:cubicBezTo>
                    <a:pt x="231" y="440"/>
                    <a:pt x="231" y="440"/>
                    <a:pt x="231" y="440"/>
                  </a:cubicBezTo>
                  <a:cubicBezTo>
                    <a:pt x="219" y="442"/>
                    <a:pt x="210" y="443"/>
                    <a:pt x="203" y="445"/>
                  </a:cubicBezTo>
                  <a:cubicBezTo>
                    <a:pt x="203" y="445"/>
                    <a:pt x="203" y="446"/>
                    <a:pt x="200" y="446"/>
                  </a:cubicBezTo>
                  <a:cubicBezTo>
                    <a:pt x="196" y="447"/>
                    <a:pt x="193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90" y="447"/>
                    <a:pt x="190" y="447"/>
                    <a:pt x="190" y="447"/>
                  </a:cubicBezTo>
                  <a:cubicBezTo>
                    <a:pt x="184" y="447"/>
                    <a:pt x="180" y="445"/>
                    <a:pt x="173" y="445"/>
                  </a:cubicBezTo>
                  <a:cubicBezTo>
                    <a:pt x="195" y="444"/>
                    <a:pt x="195" y="444"/>
                    <a:pt x="195" y="444"/>
                  </a:cubicBezTo>
                  <a:cubicBezTo>
                    <a:pt x="197" y="443"/>
                    <a:pt x="195" y="441"/>
                    <a:pt x="184" y="440"/>
                  </a:cubicBezTo>
                  <a:cubicBezTo>
                    <a:pt x="189" y="440"/>
                    <a:pt x="191" y="439"/>
                    <a:pt x="185" y="439"/>
                  </a:cubicBezTo>
                  <a:cubicBezTo>
                    <a:pt x="184" y="439"/>
                    <a:pt x="170" y="440"/>
                    <a:pt x="176" y="441"/>
                  </a:cubicBezTo>
                  <a:cubicBezTo>
                    <a:pt x="154" y="442"/>
                    <a:pt x="119" y="437"/>
                    <a:pt x="86" y="440"/>
                  </a:cubicBezTo>
                  <a:cubicBezTo>
                    <a:pt x="110" y="439"/>
                    <a:pt x="67" y="438"/>
                    <a:pt x="93" y="438"/>
                  </a:cubicBezTo>
                  <a:cubicBezTo>
                    <a:pt x="76" y="435"/>
                    <a:pt x="76" y="441"/>
                    <a:pt x="60" y="439"/>
                  </a:cubicBezTo>
                  <a:cubicBezTo>
                    <a:pt x="59" y="438"/>
                    <a:pt x="69" y="440"/>
                    <a:pt x="73" y="438"/>
                  </a:cubicBezTo>
                  <a:cubicBezTo>
                    <a:pt x="47" y="438"/>
                    <a:pt x="26" y="424"/>
                    <a:pt x="27" y="394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28" y="388"/>
                    <a:pt x="28" y="381"/>
                    <a:pt x="28" y="375"/>
                  </a:cubicBezTo>
                  <a:close/>
                  <a:moveTo>
                    <a:pt x="25" y="315"/>
                  </a:moveTo>
                  <a:cubicBezTo>
                    <a:pt x="25" y="298"/>
                    <a:pt x="25" y="298"/>
                    <a:pt x="25" y="298"/>
                  </a:cubicBezTo>
                  <a:cubicBezTo>
                    <a:pt x="25" y="299"/>
                    <a:pt x="25" y="299"/>
                    <a:pt x="25" y="299"/>
                  </a:cubicBezTo>
                  <a:cubicBezTo>
                    <a:pt x="23" y="282"/>
                    <a:pt x="23" y="282"/>
                    <a:pt x="23" y="282"/>
                  </a:cubicBezTo>
                  <a:cubicBezTo>
                    <a:pt x="22" y="293"/>
                    <a:pt x="20" y="300"/>
                    <a:pt x="19" y="285"/>
                  </a:cubicBezTo>
                  <a:cubicBezTo>
                    <a:pt x="20" y="286"/>
                    <a:pt x="21" y="282"/>
                    <a:pt x="21" y="287"/>
                  </a:cubicBezTo>
                  <a:cubicBezTo>
                    <a:pt x="23" y="277"/>
                    <a:pt x="24" y="255"/>
                    <a:pt x="21" y="261"/>
                  </a:cubicBezTo>
                  <a:cubicBezTo>
                    <a:pt x="24" y="280"/>
                    <a:pt x="17" y="265"/>
                    <a:pt x="19" y="280"/>
                  </a:cubicBezTo>
                  <a:cubicBezTo>
                    <a:pt x="17" y="272"/>
                    <a:pt x="18" y="264"/>
                    <a:pt x="17" y="256"/>
                  </a:cubicBezTo>
                  <a:cubicBezTo>
                    <a:pt x="19" y="264"/>
                    <a:pt x="21" y="255"/>
                    <a:pt x="22" y="243"/>
                  </a:cubicBezTo>
                  <a:cubicBezTo>
                    <a:pt x="21" y="237"/>
                    <a:pt x="22" y="223"/>
                    <a:pt x="21" y="215"/>
                  </a:cubicBezTo>
                  <a:cubicBezTo>
                    <a:pt x="19" y="218"/>
                    <a:pt x="18" y="210"/>
                    <a:pt x="17" y="224"/>
                  </a:cubicBezTo>
                  <a:cubicBezTo>
                    <a:pt x="17" y="219"/>
                    <a:pt x="17" y="211"/>
                    <a:pt x="18" y="202"/>
                  </a:cubicBezTo>
                  <a:cubicBezTo>
                    <a:pt x="18" y="206"/>
                    <a:pt x="18" y="212"/>
                    <a:pt x="19" y="212"/>
                  </a:cubicBezTo>
                  <a:cubicBezTo>
                    <a:pt x="20" y="206"/>
                    <a:pt x="20" y="199"/>
                    <a:pt x="21" y="195"/>
                  </a:cubicBezTo>
                  <a:cubicBezTo>
                    <a:pt x="21" y="186"/>
                    <a:pt x="21" y="186"/>
                    <a:pt x="21" y="186"/>
                  </a:cubicBezTo>
                  <a:cubicBezTo>
                    <a:pt x="21" y="187"/>
                    <a:pt x="20" y="188"/>
                    <a:pt x="20" y="188"/>
                  </a:cubicBezTo>
                  <a:cubicBezTo>
                    <a:pt x="19" y="179"/>
                    <a:pt x="19" y="179"/>
                    <a:pt x="19" y="179"/>
                  </a:cubicBezTo>
                  <a:cubicBezTo>
                    <a:pt x="19" y="192"/>
                    <a:pt x="18" y="185"/>
                    <a:pt x="17" y="185"/>
                  </a:cubicBezTo>
                  <a:cubicBezTo>
                    <a:pt x="19" y="185"/>
                    <a:pt x="17" y="176"/>
                    <a:pt x="17" y="17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3" y="177"/>
                    <a:pt x="16" y="165"/>
                    <a:pt x="14" y="167"/>
                  </a:cubicBezTo>
                  <a:cubicBezTo>
                    <a:pt x="13" y="188"/>
                    <a:pt x="14" y="196"/>
                    <a:pt x="14" y="215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17" y="228"/>
                    <a:pt x="13" y="220"/>
                    <a:pt x="13" y="244"/>
                  </a:cubicBezTo>
                  <a:cubicBezTo>
                    <a:pt x="15" y="254"/>
                    <a:pt x="13" y="280"/>
                    <a:pt x="16" y="280"/>
                  </a:cubicBezTo>
                  <a:cubicBezTo>
                    <a:pt x="15" y="277"/>
                    <a:pt x="13" y="295"/>
                    <a:pt x="15" y="303"/>
                  </a:cubicBezTo>
                  <a:cubicBezTo>
                    <a:pt x="18" y="312"/>
                    <a:pt x="18" y="340"/>
                    <a:pt x="20" y="331"/>
                  </a:cubicBezTo>
                  <a:cubicBezTo>
                    <a:pt x="20" y="324"/>
                    <a:pt x="18" y="314"/>
                    <a:pt x="20" y="308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13"/>
                    <a:pt x="22" y="313"/>
                    <a:pt x="22" y="313"/>
                  </a:cubicBezTo>
                  <a:cubicBezTo>
                    <a:pt x="21" y="318"/>
                    <a:pt x="23" y="318"/>
                    <a:pt x="25" y="315"/>
                  </a:cubicBezTo>
                  <a:close/>
                  <a:moveTo>
                    <a:pt x="74" y="47"/>
                  </a:move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60"/>
            <p:cNvSpPr>
              <a:spLocks noEditPoints="1"/>
            </p:cNvSpPr>
            <p:nvPr/>
          </p:nvSpPr>
          <p:spPr bwMode="auto">
            <a:xfrm>
              <a:off x="10120841" y="2617788"/>
              <a:ext cx="908050" cy="658813"/>
            </a:xfrm>
            <a:custGeom>
              <a:avLst/>
              <a:gdLst>
                <a:gd name="T0" fmla="*/ 272 w 280"/>
                <a:gd name="T1" fmla="*/ 154 h 202"/>
                <a:gd name="T2" fmla="*/ 249 w 280"/>
                <a:gd name="T3" fmla="*/ 155 h 202"/>
                <a:gd name="T4" fmla="*/ 166 w 280"/>
                <a:gd name="T5" fmla="*/ 154 h 202"/>
                <a:gd name="T6" fmla="*/ 137 w 280"/>
                <a:gd name="T7" fmla="*/ 159 h 202"/>
                <a:gd name="T8" fmla="*/ 125 w 280"/>
                <a:gd name="T9" fmla="*/ 163 h 202"/>
                <a:gd name="T10" fmla="*/ 121 w 280"/>
                <a:gd name="T11" fmla="*/ 159 h 202"/>
                <a:gd name="T12" fmla="*/ 111 w 280"/>
                <a:gd name="T13" fmla="*/ 161 h 202"/>
                <a:gd name="T14" fmla="*/ 91 w 280"/>
                <a:gd name="T15" fmla="*/ 163 h 202"/>
                <a:gd name="T16" fmla="*/ 76 w 280"/>
                <a:gd name="T17" fmla="*/ 165 h 202"/>
                <a:gd name="T18" fmla="*/ 67 w 280"/>
                <a:gd name="T19" fmla="*/ 164 h 202"/>
                <a:gd name="T20" fmla="*/ 47 w 280"/>
                <a:gd name="T21" fmla="*/ 168 h 202"/>
                <a:gd name="T22" fmla="*/ 34 w 280"/>
                <a:gd name="T23" fmla="*/ 166 h 202"/>
                <a:gd name="T24" fmla="*/ 22 w 280"/>
                <a:gd name="T25" fmla="*/ 168 h 202"/>
                <a:gd name="T26" fmla="*/ 5 w 280"/>
                <a:gd name="T27" fmla="*/ 171 h 202"/>
                <a:gd name="T28" fmla="*/ 5 w 280"/>
                <a:gd name="T29" fmla="*/ 175 h 202"/>
                <a:gd name="T30" fmla="*/ 15 w 280"/>
                <a:gd name="T31" fmla="*/ 174 h 202"/>
                <a:gd name="T32" fmla="*/ 26 w 280"/>
                <a:gd name="T33" fmla="*/ 173 h 202"/>
                <a:gd name="T34" fmla="*/ 43 w 280"/>
                <a:gd name="T35" fmla="*/ 177 h 202"/>
                <a:gd name="T36" fmla="*/ 57 w 280"/>
                <a:gd name="T37" fmla="*/ 177 h 202"/>
                <a:gd name="T38" fmla="*/ 57 w 280"/>
                <a:gd name="T39" fmla="*/ 179 h 202"/>
                <a:gd name="T40" fmla="*/ 88 w 280"/>
                <a:gd name="T41" fmla="*/ 174 h 202"/>
                <a:gd name="T42" fmla="*/ 100 w 280"/>
                <a:gd name="T43" fmla="*/ 178 h 202"/>
                <a:gd name="T44" fmla="*/ 159 w 280"/>
                <a:gd name="T45" fmla="*/ 179 h 202"/>
                <a:gd name="T46" fmla="*/ 181 w 280"/>
                <a:gd name="T47" fmla="*/ 177 h 202"/>
                <a:gd name="T48" fmla="*/ 226 w 280"/>
                <a:gd name="T49" fmla="*/ 176 h 202"/>
                <a:gd name="T50" fmla="*/ 239 w 280"/>
                <a:gd name="T51" fmla="*/ 176 h 202"/>
                <a:gd name="T52" fmla="*/ 257 w 280"/>
                <a:gd name="T53" fmla="*/ 173 h 202"/>
                <a:gd name="T54" fmla="*/ 272 w 280"/>
                <a:gd name="T55" fmla="*/ 175 h 202"/>
                <a:gd name="T56" fmla="*/ 275 w 280"/>
                <a:gd name="T57" fmla="*/ 160 h 202"/>
                <a:gd name="T58" fmla="*/ 272 w 280"/>
                <a:gd name="T59" fmla="*/ 174 h 202"/>
                <a:gd name="T60" fmla="*/ 274 w 280"/>
                <a:gd name="T61" fmla="*/ 161 h 202"/>
                <a:gd name="T62" fmla="*/ 265 w 280"/>
                <a:gd name="T63" fmla="*/ 157 h 202"/>
                <a:gd name="T64" fmla="*/ 272 w 280"/>
                <a:gd name="T65" fmla="*/ 176 h 202"/>
                <a:gd name="T66" fmla="*/ 272 w 280"/>
                <a:gd name="T67" fmla="*/ 177 h 202"/>
                <a:gd name="T68" fmla="*/ 274 w 280"/>
                <a:gd name="T69" fmla="*/ 157 h 202"/>
                <a:gd name="T70" fmla="*/ 272 w 280"/>
                <a:gd name="T71" fmla="*/ 178 h 202"/>
                <a:gd name="T72" fmla="*/ 272 w 280"/>
                <a:gd name="T73" fmla="*/ 179 h 202"/>
                <a:gd name="T74" fmla="*/ 276 w 280"/>
                <a:gd name="T75" fmla="*/ 156 h 202"/>
                <a:gd name="T76" fmla="*/ 261 w 280"/>
                <a:gd name="T77" fmla="*/ 157 h 202"/>
                <a:gd name="T78" fmla="*/ 253 w 280"/>
                <a:gd name="T79" fmla="*/ 155 h 202"/>
                <a:gd name="T80" fmla="*/ 251 w 280"/>
                <a:gd name="T81" fmla="*/ 153 h 202"/>
                <a:gd name="T82" fmla="*/ 245 w 280"/>
                <a:gd name="T83" fmla="*/ 143 h 202"/>
                <a:gd name="T84" fmla="*/ 230 w 280"/>
                <a:gd name="T85" fmla="*/ 137 h 202"/>
                <a:gd name="T86" fmla="*/ 218 w 280"/>
                <a:gd name="T87" fmla="*/ 128 h 202"/>
                <a:gd name="T88" fmla="*/ 193 w 280"/>
                <a:gd name="T89" fmla="*/ 110 h 202"/>
                <a:gd name="T90" fmla="*/ 164 w 280"/>
                <a:gd name="T91" fmla="*/ 78 h 202"/>
                <a:gd name="T92" fmla="*/ 154 w 280"/>
                <a:gd name="T93" fmla="*/ 61 h 202"/>
                <a:gd name="T94" fmla="*/ 143 w 280"/>
                <a:gd name="T95" fmla="*/ 41 h 202"/>
                <a:gd name="T96" fmla="*/ 134 w 280"/>
                <a:gd name="T97" fmla="*/ 21 h 202"/>
                <a:gd name="T98" fmla="*/ 137 w 280"/>
                <a:gd name="T99" fmla="*/ 1 h 202"/>
                <a:gd name="T100" fmla="*/ 128 w 280"/>
                <a:gd name="T101" fmla="*/ 39 h 202"/>
                <a:gd name="T102" fmla="*/ 136 w 280"/>
                <a:gd name="T103" fmla="*/ 68 h 202"/>
                <a:gd name="T104" fmla="*/ 161 w 280"/>
                <a:gd name="T105" fmla="*/ 103 h 202"/>
                <a:gd name="T106" fmla="*/ 169 w 280"/>
                <a:gd name="T107" fmla="*/ 115 h 202"/>
                <a:gd name="T108" fmla="*/ 185 w 280"/>
                <a:gd name="T109" fmla="*/ 130 h 202"/>
                <a:gd name="T110" fmla="*/ 203 w 280"/>
                <a:gd name="T111" fmla="*/ 140 h 202"/>
                <a:gd name="T112" fmla="*/ 216 w 280"/>
                <a:gd name="T113" fmla="*/ 154 h 202"/>
                <a:gd name="T114" fmla="*/ 92 w 280"/>
                <a:gd name="T115" fmla="*/ 165 h 202"/>
                <a:gd name="T116" fmla="*/ 80 w 280"/>
                <a:gd name="T117" fmla="*/ 177 h 202"/>
                <a:gd name="T118" fmla="*/ 251 w 280"/>
                <a:gd name="T119" fmla="*/ 15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02">
                  <a:moveTo>
                    <a:pt x="225" y="159"/>
                  </a:moveTo>
                  <a:cubicBezTo>
                    <a:pt x="225" y="161"/>
                    <a:pt x="225" y="161"/>
                    <a:pt x="225" y="161"/>
                  </a:cubicBezTo>
                  <a:cubicBezTo>
                    <a:pt x="230" y="160"/>
                    <a:pt x="233" y="166"/>
                    <a:pt x="238" y="165"/>
                  </a:cubicBezTo>
                  <a:cubicBezTo>
                    <a:pt x="240" y="171"/>
                    <a:pt x="243" y="162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52" y="172"/>
                    <a:pt x="260" y="175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7" y="179"/>
                    <a:pt x="267" y="179"/>
                    <a:pt x="267" y="179"/>
                  </a:cubicBezTo>
                  <a:cubicBezTo>
                    <a:pt x="262" y="202"/>
                    <a:pt x="273" y="148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2" y="154"/>
                    <a:pt x="272" y="154"/>
                    <a:pt x="272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1" y="154"/>
                    <a:pt x="271" y="154"/>
                    <a:pt x="271" y="154"/>
                  </a:cubicBezTo>
                  <a:cubicBezTo>
                    <a:pt x="270" y="154"/>
                    <a:pt x="270" y="154"/>
                    <a:pt x="270" y="15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66" y="154"/>
                    <a:pt x="266" y="154"/>
                    <a:pt x="266" y="154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256" y="154"/>
                    <a:pt x="253" y="154"/>
                    <a:pt x="249" y="155"/>
                  </a:cubicBezTo>
                  <a:cubicBezTo>
                    <a:pt x="249" y="154"/>
                    <a:pt x="249" y="154"/>
                    <a:pt x="249" y="154"/>
                  </a:cubicBezTo>
                  <a:cubicBezTo>
                    <a:pt x="226" y="153"/>
                    <a:pt x="203" y="155"/>
                    <a:pt x="180" y="154"/>
                  </a:cubicBezTo>
                  <a:cubicBezTo>
                    <a:pt x="178" y="155"/>
                    <a:pt x="179" y="157"/>
                    <a:pt x="177" y="158"/>
                  </a:cubicBezTo>
                  <a:cubicBezTo>
                    <a:pt x="176" y="158"/>
                    <a:pt x="174" y="158"/>
                    <a:pt x="174" y="157"/>
                  </a:cubicBezTo>
                  <a:cubicBezTo>
                    <a:pt x="176" y="157"/>
                    <a:pt x="175" y="156"/>
                    <a:pt x="176" y="155"/>
                  </a:cubicBezTo>
                  <a:cubicBezTo>
                    <a:pt x="173" y="155"/>
                    <a:pt x="170" y="154"/>
                    <a:pt x="167" y="155"/>
                  </a:cubicBezTo>
                  <a:cubicBezTo>
                    <a:pt x="169" y="157"/>
                    <a:pt x="169" y="157"/>
                    <a:pt x="169" y="157"/>
                  </a:cubicBezTo>
                  <a:cubicBezTo>
                    <a:pt x="168" y="158"/>
                    <a:pt x="167" y="157"/>
                    <a:pt x="166" y="157"/>
                  </a:cubicBezTo>
                  <a:cubicBezTo>
                    <a:pt x="166" y="156"/>
                    <a:pt x="165" y="155"/>
                    <a:pt x="166" y="154"/>
                  </a:cubicBezTo>
                  <a:cubicBezTo>
                    <a:pt x="161" y="158"/>
                    <a:pt x="162" y="153"/>
                    <a:pt x="158" y="154"/>
                  </a:cubicBezTo>
                  <a:cubicBezTo>
                    <a:pt x="157" y="157"/>
                    <a:pt x="152" y="160"/>
                    <a:pt x="149" y="162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149" y="161"/>
                    <a:pt x="147" y="159"/>
                    <a:pt x="150" y="159"/>
                  </a:cubicBezTo>
                  <a:cubicBezTo>
                    <a:pt x="147" y="159"/>
                    <a:pt x="145" y="160"/>
                    <a:pt x="143" y="159"/>
                  </a:cubicBezTo>
                  <a:cubicBezTo>
                    <a:pt x="143" y="160"/>
                    <a:pt x="143" y="161"/>
                    <a:pt x="142" y="162"/>
                  </a:cubicBezTo>
                  <a:cubicBezTo>
                    <a:pt x="141" y="161"/>
                    <a:pt x="140" y="160"/>
                    <a:pt x="139" y="159"/>
                  </a:cubicBezTo>
                  <a:cubicBezTo>
                    <a:pt x="140" y="158"/>
                    <a:pt x="140" y="158"/>
                    <a:pt x="140" y="158"/>
                  </a:cubicBezTo>
                  <a:cubicBezTo>
                    <a:pt x="139" y="157"/>
                    <a:pt x="138" y="159"/>
                    <a:pt x="137" y="159"/>
                  </a:cubicBezTo>
                  <a:cubicBezTo>
                    <a:pt x="137" y="158"/>
                    <a:pt x="135" y="158"/>
                    <a:pt x="135" y="156"/>
                  </a:cubicBezTo>
                  <a:cubicBezTo>
                    <a:pt x="133" y="158"/>
                    <a:pt x="132" y="157"/>
                    <a:pt x="130" y="158"/>
                  </a:cubicBezTo>
                  <a:cubicBezTo>
                    <a:pt x="132" y="159"/>
                    <a:pt x="129" y="160"/>
                    <a:pt x="129" y="161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28" y="160"/>
                    <a:pt x="133" y="160"/>
                    <a:pt x="133" y="158"/>
                  </a:cubicBezTo>
                  <a:cubicBezTo>
                    <a:pt x="135" y="159"/>
                    <a:pt x="131" y="162"/>
                    <a:pt x="134" y="161"/>
                  </a:cubicBezTo>
                  <a:cubicBezTo>
                    <a:pt x="130" y="162"/>
                    <a:pt x="129" y="161"/>
                    <a:pt x="126" y="163"/>
                  </a:cubicBezTo>
                  <a:cubicBezTo>
                    <a:pt x="128" y="163"/>
                    <a:pt x="125" y="165"/>
                    <a:pt x="126" y="165"/>
                  </a:cubicBezTo>
                  <a:cubicBezTo>
                    <a:pt x="123" y="165"/>
                    <a:pt x="126" y="164"/>
                    <a:pt x="125" y="163"/>
                  </a:cubicBezTo>
                  <a:cubicBezTo>
                    <a:pt x="123" y="163"/>
                    <a:pt x="123" y="162"/>
                    <a:pt x="121" y="164"/>
                  </a:cubicBezTo>
                  <a:cubicBezTo>
                    <a:pt x="119" y="163"/>
                    <a:pt x="122" y="162"/>
                    <a:pt x="120" y="161"/>
                  </a:cubicBezTo>
                  <a:cubicBezTo>
                    <a:pt x="121" y="160"/>
                    <a:pt x="127" y="163"/>
                    <a:pt x="127" y="158"/>
                  </a:cubicBezTo>
                  <a:cubicBezTo>
                    <a:pt x="128" y="158"/>
                    <a:pt x="129" y="156"/>
                    <a:pt x="131" y="156"/>
                  </a:cubicBezTo>
                  <a:cubicBezTo>
                    <a:pt x="130" y="156"/>
                    <a:pt x="127" y="154"/>
                    <a:pt x="125" y="155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24" y="158"/>
                    <a:pt x="123" y="160"/>
                    <a:pt x="122" y="160"/>
                  </a:cubicBezTo>
                  <a:cubicBezTo>
                    <a:pt x="123" y="159"/>
                    <a:pt x="122" y="158"/>
                    <a:pt x="120" y="158"/>
                  </a:cubicBezTo>
                  <a:cubicBezTo>
                    <a:pt x="121" y="158"/>
                    <a:pt x="121" y="158"/>
                    <a:pt x="121" y="159"/>
                  </a:cubicBezTo>
                  <a:cubicBezTo>
                    <a:pt x="119" y="159"/>
                    <a:pt x="119" y="161"/>
                    <a:pt x="116" y="161"/>
                  </a:cubicBezTo>
                  <a:cubicBezTo>
                    <a:pt x="118" y="162"/>
                    <a:pt x="119" y="163"/>
                    <a:pt x="121" y="164"/>
                  </a:cubicBezTo>
                  <a:cubicBezTo>
                    <a:pt x="120" y="166"/>
                    <a:pt x="119" y="164"/>
                    <a:pt x="118" y="164"/>
                  </a:cubicBezTo>
                  <a:cubicBezTo>
                    <a:pt x="118" y="164"/>
                    <a:pt x="118" y="164"/>
                    <a:pt x="118" y="164"/>
                  </a:cubicBezTo>
                  <a:cubicBezTo>
                    <a:pt x="117" y="165"/>
                    <a:pt x="117" y="165"/>
                    <a:pt x="117" y="165"/>
                  </a:cubicBezTo>
                  <a:cubicBezTo>
                    <a:pt x="114" y="164"/>
                    <a:pt x="117" y="162"/>
                    <a:pt x="115" y="161"/>
                  </a:cubicBezTo>
                  <a:cubicBezTo>
                    <a:pt x="113" y="160"/>
                    <a:pt x="112" y="162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162"/>
                    <a:pt x="111" y="162"/>
                    <a:pt x="111" y="162"/>
                  </a:cubicBezTo>
                  <a:cubicBezTo>
                    <a:pt x="109" y="162"/>
                    <a:pt x="108" y="162"/>
                    <a:pt x="107" y="163"/>
                  </a:cubicBezTo>
                  <a:cubicBezTo>
                    <a:pt x="107" y="163"/>
                    <a:pt x="106" y="163"/>
                    <a:pt x="105" y="164"/>
                  </a:cubicBezTo>
                  <a:cubicBezTo>
                    <a:pt x="105" y="164"/>
                    <a:pt x="103" y="166"/>
                    <a:pt x="101" y="164"/>
                  </a:cubicBezTo>
                  <a:cubicBezTo>
                    <a:pt x="101" y="164"/>
                    <a:pt x="101" y="164"/>
                    <a:pt x="101" y="164"/>
                  </a:cubicBezTo>
                  <a:cubicBezTo>
                    <a:pt x="99" y="164"/>
                    <a:pt x="98" y="163"/>
                    <a:pt x="98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0"/>
                    <a:pt x="93" y="161"/>
                    <a:pt x="91" y="163"/>
                  </a:cubicBezTo>
                  <a:cubicBezTo>
                    <a:pt x="89" y="162"/>
                    <a:pt x="86" y="163"/>
                    <a:pt x="85" y="164"/>
                  </a:cubicBezTo>
                  <a:cubicBezTo>
                    <a:pt x="84" y="164"/>
                    <a:pt x="84" y="164"/>
                    <a:pt x="83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2" y="165"/>
                    <a:pt x="83" y="166"/>
                    <a:pt x="81" y="166"/>
                  </a:cubicBezTo>
                  <a:cubicBezTo>
                    <a:pt x="82" y="166"/>
                    <a:pt x="82" y="166"/>
                    <a:pt x="81" y="166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0" y="165"/>
                    <a:pt x="80" y="165"/>
                    <a:pt x="81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79" y="163"/>
                    <a:pt x="78" y="166"/>
                    <a:pt x="76" y="165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6" y="165"/>
                    <a:pt x="74" y="162"/>
                    <a:pt x="74" y="164"/>
                  </a:cubicBezTo>
                  <a:cubicBezTo>
                    <a:pt x="73" y="163"/>
                    <a:pt x="73" y="164"/>
                    <a:pt x="73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3" y="164"/>
                    <a:pt x="73" y="164"/>
                    <a:pt x="73" y="164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68" y="164"/>
                    <a:pt x="68" y="165"/>
                    <a:pt x="67" y="165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6" y="164"/>
                    <a:pt x="66" y="164"/>
                    <a:pt x="66" y="164"/>
                  </a:cubicBezTo>
                  <a:cubicBezTo>
                    <a:pt x="62" y="161"/>
                    <a:pt x="61" y="165"/>
                    <a:pt x="57" y="163"/>
                  </a:cubicBezTo>
                  <a:cubicBezTo>
                    <a:pt x="56" y="164"/>
                    <a:pt x="58" y="165"/>
                    <a:pt x="58" y="165"/>
                  </a:cubicBezTo>
                  <a:cubicBezTo>
                    <a:pt x="57" y="166"/>
                    <a:pt x="55" y="167"/>
                    <a:pt x="54" y="168"/>
                  </a:cubicBezTo>
                  <a:cubicBezTo>
                    <a:pt x="53" y="166"/>
                    <a:pt x="48" y="165"/>
                    <a:pt x="48" y="162"/>
                  </a:cubicBezTo>
                  <a:cubicBezTo>
                    <a:pt x="45" y="162"/>
                    <a:pt x="49" y="164"/>
                    <a:pt x="48" y="165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9" y="165"/>
                    <a:pt x="49" y="166"/>
                    <a:pt x="50" y="167"/>
                  </a:cubicBezTo>
                  <a:cubicBezTo>
                    <a:pt x="50" y="168"/>
                    <a:pt x="48" y="168"/>
                    <a:pt x="47" y="168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45" y="167"/>
                    <a:pt x="45" y="170"/>
                    <a:pt x="44" y="172"/>
                  </a:cubicBezTo>
                  <a:cubicBezTo>
                    <a:pt x="41" y="171"/>
                    <a:pt x="43" y="169"/>
                    <a:pt x="42" y="167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8" y="167"/>
                    <a:pt x="38" y="168"/>
                    <a:pt x="36" y="168"/>
                  </a:cubicBezTo>
                  <a:cubicBezTo>
                    <a:pt x="37" y="166"/>
                    <a:pt x="33" y="166"/>
                    <a:pt x="35" y="164"/>
                  </a:cubicBezTo>
                  <a:cubicBezTo>
                    <a:pt x="34" y="164"/>
                    <a:pt x="33" y="167"/>
                    <a:pt x="33" y="165"/>
                  </a:cubicBezTo>
                  <a:cubicBezTo>
                    <a:pt x="32" y="166"/>
                    <a:pt x="34" y="166"/>
                    <a:pt x="34" y="166"/>
                  </a:cubicBezTo>
                  <a:cubicBezTo>
                    <a:pt x="35" y="168"/>
                    <a:pt x="32" y="167"/>
                    <a:pt x="30" y="168"/>
                  </a:cubicBezTo>
                  <a:cubicBezTo>
                    <a:pt x="30" y="167"/>
                    <a:pt x="31" y="166"/>
                    <a:pt x="30" y="166"/>
                  </a:cubicBezTo>
                  <a:cubicBezTo>
                    <a:pt x="29" y="167"/>
                    <a:pt x="28" y="167"/>
                    <a:pt x="27" y="166"/>
                  </a:cubicBezTo>
                  <a:cubicBezTo>
                    <a:pt x="27" y="168"/>
                    <a:pt x="26" y="167"/>
                    <a:pt x="25" y="166"/>
                  </a:cubicBezTo>
                  <a:cubicBezTo>
                    <a:pt x="26" y="167"/>
                    <a:pt x="27" y="168"/>
                    <a:pt x="27" y="169"/>
                  </a:cubicBezTo>
                  <a:cubicBezTo>
                    <a:pt x="26" y="170"/>
                    <a:pt x="25" y="170"/>
                    <a:pt x="23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3" y="173"/>
                    <a:pt x="22" y="169"/>
                    <a:pt x="20" y="170"/>
                  </a:cubicBezTo>
                  <a:cubicBezTo>
                    <a:pt x="20" y="169"/>
                    <a:pt x="21" y="169"/>
                    <a:pt x="22" y="168"/>
                  </a:cubicBezTo>
                  <a:cubicBezTo>
                    <a:pt x="21" y="168"/>
                    <a:pt x="19" y="169"/>
                    <a:pt x="17" y="170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5" y="169"/>
                    <a:pt x="13" y="168"/>
                    <a:pt x="13" y="169"/>
                  </a:cubicBezTo>
                  <a:cubicBezTo>
                    <a:pt x="11" y="168"/>
                    <a:pt x="15" y="168"/>
                    <a:pt x="15" y="167"/>
                  </a:cubicBezTo>
                  <a:cubicBezTo>
                    <a:pt x="12" y="166"/>
                    <a:pt x="13" y="169"/>
                    <a:pt x="10" y="16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0" y="165"/>
                    <a:pt x="8" y="166"/>
                    <a:pt x="8" y="166"/>
                  </a:cubicBezTo>
                  <a:cubicBezTo>
                    <a:pt x="8" y="166"/>
                    <a:pt x="9" y="166"/>
                    <a:pt x="9" y="166"/>
                  </a:cubicBezTo>
                  <a:cubicBezTo>
                    <a:pt x="9" y="169"/>
                    <a:pt x="5" y="168"/>
                    <a:pt x="5" y="171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5" y="172"/>
                    <a:pt x="3" y="174"/>
                    <a:pt x="2" y="173"/>
                  </a:cubicBezTo>
                  <a:cubicBezTo>
                    <a:pt x="1" y="172"/>
                    <a:pt x="3" y="171"/>
                    <a:pt x="3" y="170"/>
                  </a:cubicBezTo>
                  <a:cubicBezTo>
                    <a:pt x="2" y="170"/>
                    <a:pt x="2" y="173"/>
                    <a:pt x="0" y="173"/>
                  </a:cubicBezTo>
                  <a:cubicBezTo>
                    <a:pt x="1" y="173"/>
                    <a:pt x="1" y="174"/>
                    <a:pt x="0" y="175"/>
                  </a:cubicBezTo>
                  <a:cubicBezTo>
                    <a:pt x="1" y="175"/>
                    <a:pt x="4" y="176"/>
                    <a:pt x="3" y="175"/>
                  </a:cubicBezTo>
                  <a:cubicBezTo>
                    <a:pt x="3" y="174"/>
                    <a:pt x="3" y="174"/>
                    <a:pt x="3" y="174"/>
                  </a:cubicBezTo>
                  <a:cubicBezTo>
                    <a:pt x="3" y="174"/>
                    <a:pt x="4" y="173"/>
                    <a:pt x="4" y="173"/>
                  </a:cubicBezTo>
                  <a:cubicBezTo>
                    <a:pt x="6" y="173"/>
                    <a:pt x="5" y="174"/>
                    <a:pt x="5" y="175"/>
                  </a:cubicBezTo>
                  <a:cubicBezTo>
                    <a:pt x="8" y="175"/>
                    <a:pt x="6" y="172"/>
                    <a:pt x="8" y="172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10" y="172"/>
                    <a:pt x="12" y="172"/>
                    <a:pt x="12" y="170"/>
                  </a:cubicBezTo>
                  <a:cubicBezTo>
                    <a:pt x="13" y="172"/>
                    <a:pt x="15" y="169"/>
                    <a:pt x="16" y="170"/>
                  </a:cubicBezTo>
                  <a:cubicBezTo>
                    <a:pt x="17" y="174"/>
                    <a:pt x="12" y="170"/>
                    <a:pt x="10" y="172"/>
                  </a:cubicBezTo>
                  <a:cubicBezTo>
                    <a:pt x="12" y="173"/>
                    <a:pt x="10" y="174"/>
                    <a:pt x="9" y="175"/>
                  </a:cubicBezTo>
                  <a:cubicBezTo>
                    <a:pt x="13" y="173"/>
                    <a:pt x="13" y="173"/>
                    <a:pt x="13" y="173"/>
                  </a:cubicBezTo>
                  <a:cubicBezTo>
                    <a:pt x="14" y="174"/>
                    <a:pt x="15" y="176"/>
                    <a:pt x="16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7" y="174"/>
                    <a:pt x="17" y="172"/>
                    <a:pt x="18" y="173"/>
                  </a:cubicBezTo>
                  <a:cubicBezTo>
                    <a:pt x="18" y="173"/>
                    <a:pt x="18" y="174"/>
                    <a:pt x="18" y="174"/>
                  </a:cubicBezTo>
                  <a:cubicBezTo>
                    <a:pt x="19" y="174"/>
                    <a:pt x="19" y="173"/>
                    <a:pt x="20" y="173"/>
                  </a:cubicBezTo>
                  <a:cubicBezTo>
                    <a:pt x="21" y="173"/>
                    <a:pt x="19" y="174"/>
                    <a:pt x="20" y="175"/>
                  </a:cubicBezTo>
                  <a:cubicBezTo>
                    <a:pt x="22" y="173"/>
                    <a:pt x="23" y="175"/>
                    <a:pt x="24" y="175"/>
                  </a:cubicBezTo>
                  <a:cubicBezTo>
                    <a:pt x="24" y="173"/>
                    <a:pt x="30" y="172"/>
                    <a:pt x="27" y="170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31" y="169"/>
                    <a:pt x="28" y="171"/>
                    <a:pt x="29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7" y="176"/>
                    <a:pt x="32" y="171"/>
                    <a:pt x="34" y="175"/>
                  </a:cubicBezTo>
                  <a:cubicBezTo>
                    <a:pt x="35" y="175"/>
                    <a:pt x="35" y="174"/>
                    <a:pt x="37" y="17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8" y="174"/>
                    <a:pt x="39" y="175"/>
                    <a:pt x="39" y="176"/>
                  </a:cubicBezTo>
                  <a:cubicBezTo>
                    <a:pt x="40" y="175"/>
                    <a:pt x="40" y="176"/>
                    <a:pt x="41" y="176"/>
                  </a:cubicBezTo>
                  <a:cubicBezTo>
                    <a:pt x="41" y="176"/>
                    <a:pt x="41" y="176"/>
                    <a:pt x="40" y="177"/>
                  </a:cubicBezTo>
                  <a:cubicBezTo>
                    <a:pt x="41" y="178"/>
                    <a:pt x="42" y="177"/>
                    <a:pt x="42" y="177"/>
                  </a:cubicBezTo>
                  <a:cubicBezTo>
                    <a:pt x="42" y="176"/>
                    <a:pt x="43" y="176"/>
                    <a:pt x="44" y="176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44" y="177"/>
                    <a:pt x="45" y="177"/>
                    <a:pt x="45" y="176"/>
                  </a:cubicBezTo>
                  <a:cubicBezTo>
                    <a:pt x="46" y="176"/>
                    <a:pt x="46" y="176"/>
                    <a:pt x="46" y="176"/>
                  </a:cubicBezTo>
                  <a:cubicBezTo>
                    <a:pt x="45" y="175"/>
                    <a:pt x="45" y="174"/>
                    <a:pt x="44" y="173"/>
                  </a:cubicBezTo>
                  <a:cubicBezTo>
                    <a:pt x="47" y="174"/>
                    <a:pt x="49" y="173"/>
                    <a:pt x="52" y="176"/>
                  </a:cubicBezTo>
                  <a:cubicBezTo>
                    <a:pt x="52" y="176"/>
                    <a:pt x="51" y="177"/>
                    <a:pt x="51" y="178"/>
                  </a:cubicBezTo>
                  <a:cubicBezTo>
                    <a:pt x="53" y="178"/>
                    <a:pt x="54" y="177"/>
                    <a:pt x="54" y="175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5" y="176"/>
                    <a:pt x="55" y="177"/>
                    <a:pt x="56" y="177"/>
                  </a:cubicBezTo>
                  <a:cubicBezTo>
                    <a:pt x="56" y="177"/>
                    <a:pt x="56" y="177"/>
                    <a:pt x="57" y="177"/>
                  </a:cubicBezTo>
                  <a:cubicBezTo>
                    <a:pt x="57" y="175"/>
                    <a:pt x="60" y="176"/>
                    <a:pt x="61" y="175"/>
                  </a:cubicBezTo>
                  <a:cubicBezTo>
                    <a:pt x="60" y="175"/>
                    <a:pt x="59" y="175"/>
                    <a:pt x="58" y="175"/>
                  </a:cubicBezTo>
                  <a:cubicBezTo>
                    <a:pt x="60" y="174"/>
                    <a:pt x="60" y="172"/>
                    <a:pt x="61" y="173"/>
                  </a:cubicBezTo>
                  <a:cubicBezTo>
                    <a:pt x="59" y="174"/>
                    <a:pt x="64" y="175"/>
                    <a:pt x="60" y="176"/>
                  </a:cubicBezTo>
                  <a:cubicBezTo>
                    <a:pt x="63" y="179"/>
                    <a:pt x="62" y="174"/>
                    <a:pt x="64" y="175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78"/>
                    <a:pt x="63" y="177"/>
                    <a:pt x="63" y="177"/>
                  </a:cubicBezTo>
                  <a:cubicBezTo>
                    <a:pt x="64" y="177"/>
                    <a:pt x="64" y="177"/>
                    <a:pt x="64" y="177"/>
                  </a:cubicBezTo>
                  <a:cubicBezTo>
                    <a:pt x="63" y="178"/>
                    <a:pt x="59" y="178"/>
                    <a:pt x="57" y="17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8" y="178"/>
                    <a:pt x="76" y="180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6"/>
                    <a:pt x="81" y="176"/>
                  </a:cubicBezTo>
                  <a:cubicBezTo>
                    <a:pt x="81" y="176"/>
                    <a:pt x="81" y="176"/>
                    <a:pt x="81" y="176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83" y="176"/>
                    <a:pt x="85" y="177"/>
                    <a:pt x="87" y="178"/>
                  </a:cubicBezTo>
                  <a:cubicBezTo>
                    <a:pt x="86" y="177"/>
                    <a:pt x="86" y="177"/>
                    <a:pt x="86" y="176"/>
                  </a:cubicBezTo>
                  <a:cubicBezTo>
                    <a:pt x="86" y="174"/>
                    <a:pt x="86" y="173"/>
                    <a:pt x="88" y="174"/>
                  </a:cubicBezTo>
                  <a:cubicBezTo>
                    <a:pt x="88" y="175"/>
                    <a:pt x="87" y="175"/>
                    <a:pt x="88" y="176"/>
                  </a:cubicBezTo>
                  <a:cubicBezTo>
                    <a:pt x="88" y="175"/>
                    <a:pt x="88" y="175"/>
                    <a:pt x="89" y="175"/>
                  </a:cubicBezTo>
                  <a:cubicBezTo>
                    <a:pt x="90" y="175"/>
                    <a:pt x="92" y="175"/>
                    <a:pt x="92" y="176"/>
                  </a:cubicBezTo>
                  <a:cubicBezTo>
                    <a:pt x="91" y="177"/>
                    <a:pt x="91" y="176"/>
                    <a:pt x="91" y="176"/>
                  </a:cubicBezTo>
                  <a:cubicBezTo>
                    <a:pt x="90" y="177"/>
                    <a:pt x="92" y="177"/>
                    <a:pt x="91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4" y="179"/>
                    <a:pt x="92" y="179"/>
                    <a:pt x="93" y="180"/>
                  </a:cubicBezTo>
                  <a:cubicBezTo>
                    <a:pt x="96" y="179"/>
                    <a:pt x="97" y="176"/>
                    <a:pt x="100" y="176"/>
                  </a:cubicBezTo>
                  <a:cubicBezTo>
                    <a:pt x="100" y="176"/>
                    <a:pt x="100" y="179"/>
                    <a:pt x="100" y="178"/>
                  </a:cubicBezTo>
                  <a:cubicBezTo>
                    <a:pt x="102" y="179"/>
                    <a:pt x="104" y="175"/>
                    <a:pt x="106" y="175"/>
                  </a:cubicBezTo>
                  <a:cubicBezTo>
                    <a:pt x="106" y="176"/>
                    <a:pt x="105" y="176"/>
                    <a:pt x="104" y="176"/>
                  </a:cubicBezTo>
                  <a:cubicBezTo>
                    <a:pt x="111" y="177"/>
                    <a:pt x="117" y="177"/>
                    <a:pt x="124" y="179"/>
                  </a:cubicBezTo>
                  <a:cubicBezTo>
                    <a:pt x="126" y="176"/>
                    <a:pt x="126" y="176"/>
                    <a:pt x="126" y="176"/>
                  </a:cubicBezTo>
                  <a:cubicBezTo>
                    <a:pt x="127" y="178"/>
                    <a:pt x="127" y="178"/>
                    <a:pt x="127" y="178"/>
                  </a:cubicBezTo>
                  <a:cubicBezTo>
                    <a:pt x="135" y="180"/>
                    <a:pt x="140" y="178"/>
                    <a:pt x="147" y="177"/>
                  </a:cubicBezTo>
                  <a:cubicBezTo>
                    <a:pt x="149" y="177"/>
                    <a:pt x="148" y="179"/>
                    <a:pt x="149" y="179"/>
                  </a:cubicBezTo>
                  <a:cubicBezTo>
                    <a:pt x="153" y="180"/>
                    <a:pt x="154" y="177"/>
                    <a:pt x="159" y="176"/>
                  </a:cubicBezTo>
                  <a:cubicBezTo>
                    <a:pt x="158" y="177"/>
                    <a:pt x="157" y="179"/>
                    <a:pt x="159" y="179"/>
                  </a:cubicBezTo>
                  <a:cubicBezTo>
                    <a:pt x="159" y="178"/>
                    <a:pt x="160" y="177"/>
                    <a:pt x="161" y="178"/>
                  </a:cubicBezTo>
                  <a:cubicBezTo>
                    <a:pt x="160" y="179"/>
                    <a:pt x="160" y="179"/>
                    <a:pt x="160" y="179"/>
                  </a:cubicBezTo>
                  <a:cubicBezTo>
                    <a:pt x="161" y="180"/>
                    <a:pt x="162" y="179"/>
                    <a:pt x="165" y="179"/>
                  </a:cubicBezTo>
                  <a:cubicBezTo>
                    <a:pt x="169" y="179"/>
                    <a:pt x="172" y="177"/>
                    <a:pt x="176" y="174"/>
                  </a:cubicBezTo>
                  <a:cubicBezTo>
                    <a:pt x="179" y="174"/>
                    <a:pt x="175" y="177"/>
                    <a:pt x="176" y="178"/>
                  </a:cubicBezTo>
                  <a:cubicBezTo>
                    <a:pt x="173" y="177"/>
                    <a:pt x="174" y="178"/>
                    <a:pt x="174" y="179"/>
                  </a:cubicBezTo>
                  <a:cubicBezTo>
                    <a:pt x="175" y="178"/>
                    <a:pt x="177" y="178"/>
                    <a:pt x="177" y="179"/>
                  </a:cubicBezTo>
                  <a:cubicBezTo>
                    <a:pt x="179" y="179"/>
                    <a:pt x="180" y="179"/>
                    <a:pt x="182" y="178"/>
                  </a:cubicBezTo>
                  <a:cubicBezTo>
                    <a:pt x="181" y="179"/>
                    <a:pt x="180" y="178"/>
                    <a:pt x="181" y="177"/>
                  </a:cubicBezTo>
                  <a:cubicBezTo>
                    <a:pt x="182" y="178"/>
                    <a:pt x="186" y="177"/>
                    <a:pt x="186" y="179"/>
                  </a:cubicBezTo>
                  <a:cubicBezTo>
                    <a:pt x="194" y="179"/>
                    <a:pt x="204" y="179"/>
                    <a:pt x="213" y="179"/>
                  </a:cubicBezTo>
                  <a:cubicBezTo>
                    <a:pt x="215" y="177"/>
                    <a:pt x="212" y="178"/>
                    <a:pt x="213" y="177"/>
                  </a:cubicBezTo>
                  <a:cubicBezTo>
                    <a:pt x="215" y="176"/>
                    <a:pt x="215" y="178"/>
                    <a:pt x="217" y="177"/>
                  </a:cubicBezTo>
                  <a:cubicBezTo>
                    <a:pt x="216" y="178"/>
                    <a:pt x="216" y="178"/>
                    <a:pt x="216" y="178"/>
                  </a:cubicBezTo>
                  <a:cubicBezTo>
                    <a:pt x="219" y="178"/>
                    <a:pt x="221" y="176"/>
                    <a:pt x="224" y="175"/>
                  </a:cubicBezTo>
                  <a:cubicBezTo>
                    <a:pt x="224" y="176"/>
                    <a:pt x="226" y="176"/>
                    <a:pt x="224" y="177"/>
                  </a:cubicBezTo>
                  <a:cubicBezTo>
                    <a:pt x="225" y="177"/>
                    <a:pt x="227" y="183"/>
                    <a:pt x="228" y="182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6" y="175"/>
                    <a:pt x="228" y="175"/>
                    <a:pt x="228" y="175"/>
                  </a:cubicBezTo>
                  <a:cubicBezTo>
                    <a:pt x="229" y="176"/>
                    <a:pt x="231" y="178"/>
                    <a:pt x="231" y="178"/>
                  </a:cubicBezTo>
                  <a:cubicBezTo>
                    <a:pt x="232" y="179"/>
                    <a:pt x="230" y="179"/>
                    <a:pt x="229" y="179"/>
                  </a:cubicBezTo>
                  <a:cubicBezTo>
                    <a:pt x="229" y="181"/>
                    <a:pt x="232" y="180"/>
                    <a:pt x="231" y="183"/>
                  </a:cubicBezTo>
                  <a:cubicBezTo>
                    <a:pt x="233" y="182"/>
                    <a:pt x="230" y="181"/>
                    <a:pt x="232" y="180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4" y="179"/>
                    <a:pt x="234" y="177"/>
                    <a:pt x="237" y="179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39" y="178"/>
                    <a:pt x="241" y="177"/>
                    <a:pt x="242" y="177"/>
                  </a:cubicBezTo>
                  <a:cubicBezTo>
                    <a:pt x="241" y="178"/>
                    <a:pt x="241" y="178"/>
                    <a:pt x="241" y="178"/>
                  </a:cubicBezTo>
                  <a:cubicBezTo>
                    <a:pt x="243" y="178"/>
                    <a:pt x="243" y="179"/>
                    <a:pt x="244" y="179"/>
                  </a:cubicBezTo>
                  <a:cubicBezTo>
                    <a:pt x="243" y="181"/>
                    <a:pt x="243" y="179"/>
                    <a:pt x="242" y="180"/>
                  </a:cubicBezTo>
                  <a:cubicBezTo>
                    <a:pt x="244" y="181"/>
                    <a:pt x="244" y="181"/>
                    <a:pt x="244" y="181"/>
                  </a:cubicBezTo>
                  <a:cubicBezTo>
                    <a:pt x="244" y="180"/>
                    <a:pt x="245" y="179"/>
                    <a:pt x="244" y="178"/>
                  </a:cubicBezTo>
                  <a:cubicBezTo>
                    <a:pt x="246" y="176"/>
                    <a:pt x="246" y="175"/>
                    <a:pt x="250" y="175"/>
                  </a:cubicBezTo>
                  <a:cubicBezTo>
                    <a:pt x="252" y="177"/>
                    <a:pt x="249" y="176"/>
                    <a:pt x="249" y="178"/>
                  </a:cubicBezTo>
                  <a:cubicBezTo>
                    <a:pt x="253" y="179"/>
                    <a:pt x="254" y="173"/>
                    <a:pt x="257" y="173"/>
                  </a:cubicBezTo>
                  <a:cubicBezTo>
                    <a:pt x="260" y="174"/>
                    <a:pt x="260" y="172"/>
                    <a:pt x="263" y="172"/>
                  </a:cubicBezTo>
                  <a:cubicBezTo>
                    <a:pt x="262" y="174"/>
                    <a:pt x="265" y="174"/>
                    <a:pt x="266" y="175"/>
                  </a:cubicBezTo>
                  <a:cubicBezTo>
                    <a:pt x="264" y="176"/>
                    <a:pt x="264" y="176"/>
                    <a:pt x="264" y="176"/>
                  </a:cubicBezTo>
                  <a:cubicBezTo>
                    <a:pt x="265" y="176"/>
                    <a:pt x="266" y="176"/>
                    <a:pt x="266" y="177"/>
                  </a:cubicBezTo>
                  <a:cubicBezTo>
                    <a:pt x="266" y="176"/>
                    <a:pt x="267" y="176"/>
                    <a:pt x="268" y="176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1" y="175"/>
                    <a:pt x="271" y="175"/>
                    <a:pt x="271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2" y="175"/>
                    <a:pt x="272" y="175"/>
                    <a:pt x="272" y="175"/>
                  </a:cubicBezTo>
                  <a:cubicBezTo>
                    <a:pt x="271" y="178"/>
                    <a:pt x="278" y="147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4" y="167"/>
                    <a:pt x="278" y="146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4"/>
                    <a:pt x="272" y="174"/>
                    <a:pt x="272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68"/>
                    <a:pt x="270" y="185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4" y="161"/>
                    <a:pt x="274" y="161"/>
                    <a:pt x="274" y="161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2" y="161"/>
                    <a:pt x="272" y="161"/>
                    <a:pt x="272" y="161"/>
                  </a:cubicBezTo>
                  <a:cubicBezTo>
                    <a:pt x="271" y="161"/>
                    <a:pt x="270" y="161"/>
                    <a:pt x="269" y="160"/>
                  </a:cubicBezTo>
                  <a:cubicBezTo>
                    <a:pt x="266" y="159"/>
                    <a:pt x="266" y="161"/>
                    <a:pt x="264" y="161"/>
                  </a:cubicBezTo>
                  <a:cubicBezTo>
                    <a:pt x="263" y="160"/>
                    <a:pt x="264" y="158"/>
                    <a:pt x="265" y="157"/>
                  </a:cubicBezTo>
                  <a:cubicBezTo>
                    <a:pt x="266" y="158"/>
                    <a:pt x="267" y="158"/>
                    <a:pt x="268" y="159"/>
                  </a:cubicBezTo>
                  <a:cubicBezTo>
                    <a:pt x="269" y="159"/>
                    <a:pt x="271" y="159"/>
                    <a:pt x="273" y="159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9" y="143"/>
                    <a:pt x="271" y="180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2" y="176"/>
                    <a:pt x="272" y="176"/>
                    <a:pt x="272" y="176"/>
                  </a:cubicBezTo>
                  <a:cubicBezTo>
                    <a:pt x="271" y="176"/>
                    <a:pt x="271" y="176"/>
                    <a:pt x="271" y="176"/>
                  </a:cubicBezTo>
                  <a:cubicBezTo>
                    <a:pt x="270" y="176"/>
                    <a:pt x="270" y="176"/>
                    <a:pt x="270" y="176"/>
                  </a:cubicBezTo>
                  <a:cubicBezTo>
                    <a:pt x="269" y="178"/>
                    <a:pt x="270" y="178"/>
                    <a:pt x="271" y="178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72" y="177"/>
                    <a:pt x="272" y="177"/>
                    <a:pt x="272" y="177"/>
                  </a:cubicBezTo>
                  <a:cubicBezTo>
                    <a:pt x="280" y="139"/>
                    <a:pt x="274" y="166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6" y="158"/>
                    <a:pt x="276" y="158"/>
                    <a:pt x="276" y="158"/>
                  </a:cubicBezTo>
                  <a:cubicBezTo>
                    <a:pt x="275" y="158"/>
                    <a:pt x="275" y="158"/>
                    <a:pt x="274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57"/>
                    <a:pt x="274" y="157"/>
                    <a:pt x="274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76" y="157"/>
                    <a:pt x="276" y="157"/>
                    <a:pt x="276" y="157"/>
                  </a:cubicBezTo>
                  <a:cubicBezTo>
                    <a:pt x="280" y="137"/>
                    <a:pt x="271" y="183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1" y="179"/>
                    <a:pt x="271" y="179"/>
                    <a:pt x="271" y="180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72" y="179"/>
                    <a:pt x="272" y="179"/>
                    <a:pt x="272" y="179"/>
                  </a:cubicBezTo>
                  <a:cubicBezTo>
                    <a:pt x="268" y="199"/>
                    <a:pt x="278" y="151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7" y="156"/>
                    <a:pt x="277" y="156"/>
                    <a:pt x="277" y="156"/>
                  </a:cubicBezTo>
                  <a:cubicBezTo>
                    <a:pt x="276" y="156"/>
                    <a:pt x="276" y="156"/>
                    <a:pt x="276" y="156"/>
                  </a:cubicBezTo>
                  <a:cubicBezTo>
                    <a:pt x="276" y="157"/>
                    <a:pt x="275" y="157"/>
                    <a:pt x="274" y="156"/>
                  </a:cubicBezTo>
                  <a:cubicBezTo>
                    <a:pt x="272" y="156"/>
                    <a:pt x="272" y="153"/>
                    <a:pt x="271" y="152"/>
                  </a:cubicBezTo>
                  <a:cubicBezTo>
                    <a:pt x="270" y="153"/>
                    <a:pt x="268" y="155"/>
                    <a:pt x="266" y="154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5" y="151"/>
                    <a:pt x="265" y="154"/>
                    <a:pt x="262" y="153"/>
                  </a:cubicBezTo>
                  <a:cubicBezTo>
                    <a:pt x="263" y="154"/>
                    <a:pt x="261" y="154"/>
                    <a:pt x="262" y="155"/>
                  </a:cubicBezTo>
                  <a:cubicBezTo>
                    <a:pt x="261" y="156"/>
                    <a:pt x="259" y="155"/>
                    <a:pt x="258" y="154"/>
                  </a:cubicBezTo>
                  <a:cubicBezTo>
                    <a:pt x="257" y="154"/>
                    <a:pt x="257" y="154"/>
                    <a:pt x="257" y="155"/>
                  </a:cubicBezTo>
                  <a:cubicBezTo>
                    <a:pt x="258" y="157"/>
                    <a:pt x="260" y="155"/>
                    <a:pt x="261" y="157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7"/>
                    <a:pt x="264" y="159"/>
                    <a:pt x="262" y="159"/>
                  </a:cubicBezTo>
                  <a:cubicBezTo>
                    <a:pt x="263" y="160"/>
                    <a:pt x="263" y="159"/>
                    <a:pt x="263" y="160"/>
                  </a:cubicBezTo>
                  <a:cubicBezTo>
                    <a:pt x="262" y="163"/>
                    <a:pt x="262" y="158"/>
                    <a:pt x="260" y="160"/>
                  </a:cubicBezTo>
                  <a:cubicBezTo>
                    <a:pt x="261" y="161"/>
                    <a:pt x="261" y="161"/>
                    <a:pt x="261" y="161"/>
                  </a:cubicBezTo>
                  <a:cubicBezTo>
                    <a:pt x="261" y="163"/>
                    <a:pt x="258" y="161"/>
                    <a:pt x="257" y="160"/>
                  </a:cubicBezTo>
                  <a:cubicBezTo>
                    <a:pt x="255" y="159"/>
                    <a:pt x="254" y="158"/>
                    <a:pt x="255" y="156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56" y="155"/>
                    <a:pt x="254" y="156"/>
                    <a:pt x="253" y="155"/>
                  </a:cubicBezTo>
                  <a:cubicBezTo>
                    <a:pt x="253" y="155"/>
                    <a:pt x="253" y="155"/>
                    <a:pt x="253" y="155"/>
                  </a:cubicBezTo>
                  <a:cubicBezTo>
                    <a:pt x="252" y="155"/>
                    <a:pt x="252" y="155"/>
                    <a:pt x="252" y="155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3"/>
                    <a:pt x="249" y="153"/>
                    <a:pt x="248" y="152"/>
                  </a:cubicBezTo>
                  <a:cubicBezTo>
                    <a:pt x="248" y="154"/>
                    <a:pt x="248" y="154"/>
                    <a:pt x="248" y="154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54"/>
                    <a:pt x="250" y="155"/>
                    <a:pt x="249" y="156"/>
                  </a:cubicBezTo>
                  <a:cubicBezTo>
                    <a:pt x="246" y="155"/>
                    <a:pt x="247" y="153"/>
                    <a:pt x="247" y="151"/>
                  </a:cubicBezTo>
                  <a:cubicBezTo>
                    <a:pt x="248" y="150"/>
                    <a:pt x="249" y="153"/>
                    <a:pt x="251" y="153"/>
                  </a:cubicBezTo>
                  <a:cubicBezTo>
                    <a:pt x="251" y="150"/>
                    <a:pt x="248" y="151"/>
                    <a:pt x="246" y="149"/>
                  </a:cubicBezTo>
                  <a:cubicBezTo>
                    <a:pt x="248" y="147"/>
                    <a:pt x="249" y="150"/>
                    <a:pt x="251" y="149"/>
                  </a:cubicBezTo>
                  <a:cubicBezTo>
                    <a:pt x="249" y="147"/>
                    <a:pt x="248" y="148"/>
                    <a:pt x="246" y="147"/>
                  </a:cubicBezTo>
                  <a:cubicBezTo>
                    <a:pt x="247" y="146"/>
                    <a:pt x="249" y="147"/>
                    <a:pt x="249" y="146"/>
                  </a:cubicBezTo>
                  <a:cubicBezTo>
                    <a:pt x="248" y="145"/>
                    <a:pt x="248" y="145"/>
                    <a:pt x="248" y="145"/>
                  </a:cubicBezTo>
                  <a:cubicBezTo>
                    <a:pt x="251" y="146"/>
                    <a:pt x="249" y="142"/>
                    <a:pt x="252" y="142"/>
                  </a:cubicBezTo>
                  <a:cubicBezTo>
                    <a:pt x="251" y="141"/>
                    <a:pt x="249" y="143"/>
                    <a:pt x="248" y="141"/>
                  </a:cubicBezTo>
                  <a:cubicBezTo>
                    <a:pt x="248" y="142"/>
                    <a:pt x="249" y="145"/>
                    <a:pt x="247" y="145"/>
                  </a:cubicBezTo>
                  <a:cubicBezTo>
                    <a:pt x="245" y="143"/>
                    <a:pt x="245" y="143"/>
                    <a:pt x="245" y="143"/>
                  </a:cubicBezTo>
                  <a:cubicBezTo>
                    <a:pt x="245" y="142"/>
                    <a:pt x="248" y="142"/>
                    <a:pt x="248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1"/>
                    <a:pt x="246" y="142"/>
                    <a:pt x="245" y="142"/>
                  </a:cubicBezTo>
                  <a:cubicBezTo>
                    <a:pt x="244" y="141"/>
                    <a:pt x="242" y="143"/>
                    <a:pt x="240" y="144"/>
                  </a:cubicBezTo>
                  <a:cubicBezTo>
                    <a:pt x="239" y="143"/>
                    <a:pt x="238" y="143"/>
                    <a:pt x="238" y="142"/>
                  </a:cubicBezTo>
                  <a:cubicBezTo>
                    <a:pt x="235" y="142"/>
                    <a:pt x="232" y="140"/>
                    <a:pt x="229" y="141"/>
                  </a:cubicBezTo>
                  <a:cubicBezTo>
                    <a:pt x="231" y="140"/>
                    <a:pt x="230" y="138"/>
                    <a:pt x="229" y="137"/>
                  </a:cubicBezTo>
                  <a:cubicBezTo>
                    <a:pt x="231" y="138"/>
                    <a:pt x="232" y="136"/>
                    <a:pt x="233" y="135"/>
                  </a:cubicBezTo>
                  <a:cubicBezTo>
                    <a:pt x="232" y="134"/>
                    <a:pt x="230" y="136"/>
                    <a:pt x="230" y="137"/>
                  </a:cubicBezTo>
                  <a:cubicBezTo>
                    <a:pt x="229" y="135"/>
                    <a:pt x="228" y="137"/>
                    <a:pt x="227" y="135"/>
                  </a:cubicBezTo>
                  <a:cubicBezTo>
                    <a:pt x="227" y="134"/>
                    <a:pt x="229" y="134"/>
                    <a:pt x="229" y="133"/>
                  </a:cubicBezTo>
                  <a:cubicBezTo>
                    <a:pt x="227" y="131"/>
                    <a:pt x="227" y="135"/>
                    <a:pt x="225" y="133"/>
                  </a:cubicBezTo>
                  <a:cubicBezTo>
                    <a:pt x="225" y="133"/>
                    <a:pt x="226" y="133"/>
                    <a:pt x="226" y="132"/>
                  </a:cubicBezTo>
                  <a:cubicBezTo>
                    <a:pt x="225" y="131"/>
                    <a:pt x="223" y="131"/>
                    <a:pt x="222" y="132"/>
                  </a:cubicBezTo>
                  <a:cubicBezTo>
                    <a:pt x="223" y="129"/>
                    <a:pt x="219" y="130"/>
                    <a:pt x="220" y="128"/>
                  </a:cubicBezTo>
                  <a:cubicBezTo>
                    <a:pt x="217" y="127"/>
                    <a:pt x="220" y="130"/>
                    <a:pt x="219" y="130"/>
                  </a:cubicBezTo>
                  <a:cubicBezTo>
                    <a:pt x="217" y="130"/>
                    <a:pt x="216" y="128"/>
                    <a:pt x="215" y="127"/>
                  </a:cubicBezTo>
                  <a:cubicBezTo>
                    <a:pt x="216" y="128"/>
                    <a:pt x="217" y="128"/>
                    <a:pt x="218" y="128"/>
                  </a:cubicBezTo>
                  <a:cubicBezTo>
                    <a:pt x="218" y="126"/>
                    <a:pt x="218" y="126"/>
                    <a:pt x="218" y="126"/>
                  </a:cubicBezTo>
                  <a:cubicBezTo>
                    <a:pt x="215" y="123"/>
                    <a:pt x="214" y="129"/>
                    <a:pt x="211" y="125"/>
                  </a:cubicBezTo>
                  <a:cubicBezTo>
                    <a:pt x="213" y="125"/>
                    <a:pt x="213" y="124"/>
                    <a:pt x="214" y="124"/>
                  </a:cubicBezTo>
                  <a:cubicBezTo>
                    <a:pt x="213" y="124"/>
                    <a:pt x="211" y="122"/>
                    <a:pt x="212" y="124"/>
                  </a:cubicBezTo>
                  <a:cubicBezTo>
                    <a:pt x="211" y="123"/>
                    <a:pt x="210" y="122"/>
                    <a:pt x="210" y="121"/>
                  </a:cubicBezTo>
                  <a:cubicBezTo>
                    <a:pt x="208" y="121"/>
                    <a:pt x="207" y="121"/>
                    <a:pt x="205" y="121"/>
                  </a:cubicBezTo>
                  <a:cubicBezTo>
                    <a:pt x="204" y="120"/>
                    <a:pt x="203" y="118"/>
                    <a:pt x="203" y="117"/>
                  </a:cubicBezTo>
                  <a:cubicBezTo>
                    <a:pt x="199" y="115"/>
                    <a:pt x="197" y="111"/>
                    <a:pt x="193" y="110"/>
                  </a:cubicBezTo>
                  <a:cubicBezTo>
                    <a:pt x="193" y="110"/>
                    <a:pt x="193" y="110"/>
                    <a:pt x="193" y="110"/>
                  </a:cubicBezTo>
                  <a:cubicBezTo>
                    <a:pt x="191" y="107"/>
                    <a:pt x="193" y="113"/>
                    <a:pt x="190" y="110"/>
                  </a:cubicBezTo>
                  <a:cubicBezTo>
                    <a:pt x="192" y="109"/>
                    <a:pt x="190" y="108"/>
                    <a:pt x="189" y="106"/>
                  </a:cubicBezTo>
                  <a:cubicBezTo>
                    <a:pt x="187" y="102"/>
                    <a:pt x="183" y="102"/>
                    <a:pt x="181" y="98"/>
                  </a:cubicBezTo>
                  <a:cubicBezTo>
                    <a:pt x="181" y="98"/>
                    <a:pt x="182" y="98"/>
                    <a:pt x="182" y="98"/>
                  </a:cubicBezTo>
                  <a:cubicBezTo>
                    <a:pt x="181" y="96"/>
                    <a:pt x="179" y="94"/>
                    <a:pt x="177" y="92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76" y="88"/>
                    <a:pt x="171" y="86"/>
                    <a:pt x="168" y="83"/>
                  </a:cubicBezTo>
                  <a:cubicBezTo>
                    <a:pt x="169" y="83"/>
                    <a:pt x="169" y="83"/>
                    <a:pt x="170" y="83"/>
                  </a:cubicBezTo>
                  <a:cubicBezTo>
                    <a:pt x="169" y="81"/>
                    <a:pt x="167" y="78"/>
                    <a:pt x="164" y="78"/>
                  </a:cubicBezTo>
                  <a:cubicBezTo>
                    <a:pt x="164" y="74"/>
                    <a:pt x="163" y="77"/>
                    <a:pt x="162" y="73"/>
                  </a:cubicBezTo>
                  <a:cubicBezTo>
                    <a:pt x="163" y="72"/>
                    <a:pt x="163" y="73"/>
                    <a:pt x="163" y="73"/>
                  </a:cubicBezTo>
                  <a:cubicBezTo>
                    <a:pt x="163" y="71"/>
                    <a:pt x="162" y="70"/>
                    <a:pt x="161" y="69"/>
                  </a:cubicBezTo>
                  <a:cubicBezTo>
                    <a:pt x="158" y="67"/>
                    <a:pt x="155" y="67"/>
                    <a:pt x="154" y="63"/>
                  </a:cubicBezTo>
                  <a:cubicBezTo>
                    <a:pt x="156" y="61"/>
                    <a:pt x="156" y="65"/>
                    <a:pt x="158" y="64"/>
                  </a:cubicBezTo>
                  <a:cubicBezTo>
                    <a:pt x="157" y="63"/>
                    <a:pt x="156" y="63"/>
                    <a:pt x="156" y="62"/>
                  </a:cubicBezTo>
                  <a:cubicBezTo>
                    <a:pt x="158" y="62"/>
                    <a:pt x="157" y="61"/>
                    <a:pt x="158" y="61"/>
                  </a:cubicBezTo>
                  <a:cubicBezTo>
                    <a:pt x="158" y="60"/>
                    <a:pt x="154" y="60"/>
                    <a:pt x="154" y="59"/>
                  </a:cubicBezTo>
                  <a:cubicBezTo>
                    <a:pt x="153" y="60"/>
                    <a:pt x="153" y="60"/>
                    <a:pt x="154" y="61"/>
                  </a:cubicBezTo>
                  <a:cubicBezTo>
                    <a:pt x="151" y="61"/>
                    <a:pt x="151" y="57"/>
                    <a:pt x="150" y="56"/>
                  </a:cubicBezTo>
                  <a:cubicBezTo>
                    <a:pt x="150" y="56"/>
                    <a:pt x="150" y="58"/>
                    <a:pt x="149" y="58"/>
                  </a:cubicBezTo>
                  <a:cubicBezTo>
                    <a:pt x="148" y="56"/>
                    <a:pt x="145" y="56"/>
                    <a:pt x="143" y="55"/>
                  </a:cubicBezTo>
                  <a:cubicBezTo>
                    <a:pt x="143" y="51"/>
                    <a:pt x="146" y="55"/>
                    <a:pt x="148" y="54"/>
                  </a:cubicBezTo>
                  <a:cubicBezTo>
                    <a:pt x="149" y="53"/>
                    <a:pt x="150" y="52"/>
                    <a:pt x="151" y="52"/>
                  </a:cubicBezTo>
                  <a:cubicBezTo>
                    <a:pt x="151" y="50"/>
                    <a:pt x="148" y="49"/>
                    <a:pt x="147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6" y="45"/>
                    <a:pt x="143" y="43"/>
                    <a:pt x="143" y="40"/>
                  </a:cubicBezTo>
                  <a:cubicBezTo>
                    <a:pt x="143" y="41"/>
                    <a:pt x="143" y="41"/>
                    <a:pt x="143" y="41"/>
                  </a:cubicBezTo>
                  <a:cubicBezTo>
                    <a:pt x="143" y="41"/>
                    <a:pt x="142" y="40"/>
                    <a:pt x="141" y="39"/>
                  </a:cubicBezTo>
                  <a:cubicBezTo>
                    <a:pt x="142" y="39"/>
                    <a:pt x="142" y="37"/>
                    <a:pt x="143" y="37"/>
                  </a:cubicBezTo>
                  <a:cubicBezTo>
                    <a:pt x="140" y="37"/>
                    <a:pt x="140" y="31"/>
                    <a:pt x="137" y="31"/>
                  </a:cubicBezTo>
                  <a:cubicBezTo>
                    <a:pt x="137" y="30"/>
                    <a:pt x="139" y="30"/>
                    <a:pt x="140" y="30"/>
                  </a:cubicBezTo>
                  <a:cubicBezTo>
                    <a:pt x="140" y="32"/>
                    <a:pt x="139" y="33"/>
                    <a:pt x="141" y="33"/>
                  </a:cubicBezTo>
                  <a:cubicBezTo>
                    <a:pt x="140" y="32"/>
                    <a:pt x="141" y="31"/>
                    <a:pt x="142" y="31"/>
                  </a:cubicBezTo>
                  <a:cubicBezTo>
                    <a:pt x="139" y="30"/>
                    <a:pt x="138" y="26"/>
                    <a:pt x="136" y="26"/>
                  </a:cubicBezTo>
                  <a:cubicBezTo>
                    <a:pt x="137" y="24"/>
                    <a:pt x="137" y="23"/>
                    <a:pt x="139" y="23"/>
                  </a:cubicBezTo>
                  <a:cubicBezTo>
                    <a:pt x="138" y="19"/>
                    <a:pt x="134" y="26"/>
                    <a:pt x="134" y="21"/>
                  </a:cubicBezTo>
                  <a:cubicBezTo>
                    <a:pt x="135" y="18"/>
                    <a:pt x="136" y="23"/>
                    <a:pt x="136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1" y="18"/>
                    <a:pt x="133" y="19"/>
                    <a:pt x="133" y="16"/>
                  </a:cubicBezTo>
                  <a:cubicBezTo>
                    <a:pt x="136" y="16"/>
                    <a:pt x="135" y="18"/>
                    <a:pt x="137" y="16"/>
                  </a:cubicBezTo>
                  <a:cubicBezTo>
                    <a:pt x="136" y="13"/>
                    <a:pt x="133" y="12"/>
                    <a:pt x="134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4" y="8"/>
                    <a:pt x="135" y="5"/>
                    <a:pt x="135" y="4"/>
                  </a:cubicBezTo>
                  <a:cubicBezTo>
                    <a:pt x="136" y="4"/>
                    <a:pt x="136" y="4"/>
                    <a:pt x="136" y="4"/>
                  </a:cubicBezTo>
                  <a:cubicBezTo>
                    <a:pt x="137" y="2"/>
                    <a:pt x="135" y="3"/>
                    <a:pt x="137" y="1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5" y="1"/>
                    <a:pt x="133" y="3"/>
                    <a:pt x="134" y="5"/>
                  </a:cubicBezTo>
                  <a:cubicBezTo>
                    <a:pt x="133" y="3"/>
                    <a:pt x="131" y="7"/>
                    <a:pt x="129" y="6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6" y="10"/>
                    <a:pt x="125" y="16"/>
                    <a:pt x="124" y="22"/>
                  </a:cubicBezTo>
                  <a:cubicBezTo>
                    <a:pt x="127" y="26"/>
                    <a:pt x="124" y="29"/>
                    <a:pt x="126" y="32"/>
                  </a:cubicBezTo>
                  <a:cubicBezTo>
                    <a:pt x="129" y="32"/>
                    <a:pt x="127" y="33"/>
                    <a:pt x="128" y="36"/>
                  </a:cubicBezTo>
                  <a:cubicBezTo>
                    <a:pt x="128" y="34"/>
                    <a:pt x="126" y="36"/>
                    <a:pt x="126" y="37"/>
                  </a:cubicBezTo>
                  <a:cubicBezTo>
                    <a:pt x="127" y="38"/>
                    <a:pt x="127" y="39"/>
                    <a:pt x="128" y="39"/>
                  </a:cubicBezTo>
                  <a:cubicBezTo>
                    <a:pt x="127" y="40"/>
                    <a:pt x="126" y="45"/>
                    <a:pt x="128" y="46"/>
                  </a:cubicBezTo>
                  <a:cubicBezTo>
                    <a:pt x="128" y="48"/>
                    <a:pt x="127" y="46"/>
                    <a:pt x="126" y="45"/>
                  </a:cubicBezTo>
                  <a:cubicBezTo>
                    <a:pt x="125" y="47"/>
                    <a:pt x="128" y="47"/>
                    <a:pt x="127" y="48"/>
                  </a:cubicBezTo>
                  <a:cubicBezTo>
                    <a:pt x="127" y="48"/>
                    <a:pt x="127" y="48"/>
                    <a:pt x="127" y="47"/>
                  </a:cubicBezTo>
                  <a:cubicBezTo>
                    <a:pt x="128" y="50"/>
                    <a:pt x="128" y="53"/>
                    <a:pt x="129" y="56"/>
                  </a:cubicBezTo>
                  <a:cubicBezTo>
                    <a:pt x="131" y="55"/>
                    <a:pt x="131" y="58"/>
                    <a:pt x="132" y="59"/>
                  </a:cubicBezTo>
                  <a:cubicBezTo>
                    <a:pt x="131" y="59"/>
                    <a:pt x="132" y="61"/>
                    <a:pt x="132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7" y="64"/>
                    <a:pt x="134" y="66"/>
                    <a:pt x="136" y="6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8" y="68"/>
                    <a:pt x="138" y="72"/>
                    <a:pt x="138" y="75"/>
                  </a:cubicBezTo>
                  <a:cubicBezTo>
                    <a:pt x="150" y="84"/>
                    <a:pt x="148" y="96"/>
                    <a:pt x="160" y="107"/>
                  </a:cubicBezTo>
                  <a:cubicBezTo>
                    <a:pt x="162" y="107"/>
                    <a:pt x="161" y="105"/>
                    <a:pt x="162" y="105"/>
                  </a:cubicBezTo>
                  <a:cubicBezTo>
                    <a:pt x="164" y="106"/>
                    <a:pt x="164" y="106"/>
                    <a:pt x="165" y="107"/>
                  </a:cubicBezTo>
                  <a:cubicBezTo>
                    <a:pt x="165" y="106"/>
                    <a:pt x="164" y="107"/>
                    <a:pt x="165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4"/>
                    <a:pt x="161" y="104"/>
                    <a:pt x="161" y="103"/>
                  </a:cubicBezTo>
                  <a:cubicBezTo>
                    <a:pt x="162" y="104"/>
                    <a:pt x="164" y="103"/>
                    <a:pt x="165" y="105"/>
                  </a:cubicBezTo>
                  <a:cubicBezTo>
                    <a:pt x="164" y="105"/>
                    <a:pt x="164" y="105"/>
                    <a:pt x="164" y="104"/>
                  </a:cubicBezTo>
                  <a:cubicBezTo>
                    <a:pt x="165" y="106"/>
                    <a:pt x="165" y="105"/>
                    <a:pt x="166" y="106"/>
                  </a:cubicBezTo>
                  <a:cubicBezTo>
                    <a:pt x="167" y="108"/>
                    <a:pt x="167" y="107"/>
                    <a:pt x="166" y="108"/>
                  </a:cubicBezTo>
                  <a:cubicBezTo>
                    <a:pt x="169" y="111"/>
                    <a:pt x="169" y="111"/>
                    <a:pt x="169" y="111"/>
                  </a:cubicBezTo>
                  <a:cubicBezTo>
                    <a:pt x="172" y="111"/>
                    <a:pt x="172" y="115"/>
                    <a:pt x="173" y="115"/>
                  </a:cubicBezTo>
                  <a:cubicBezTo>
                    <a:pt x="171" y="116"/>
                    <a:pt x="170" y="114"/>
                    <a:pt x="168" y="114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9" y="115"/>
                    <a:pt x="169" y="115"/>
                    <a:pt x="169" y="115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70" y="117"/>
                    <a:pt x="170" y="117"/>
                    <a:pt x="170" y="117"/>
                  </a:cubicBezTo>
                  <a:cubicBezTo>
                    <a:pt x="171" y="117"/>
                    <a:pt x="172" y="117"/>
                    <a:pt x="172" y="118"/>
                  </a:cubicBezTo>
                  <a:cubicBezTo>
                    <a:pt x="172" y="118"/>
                    <a:pt x="172" y="118"/>
                    <a:pt x="171" y="118"/>
                  </a:cubicBezTo>
                  <a:cubicBezTo>
                    <a:pt x="173" y="119"/>
                    <a:pt x="173" y="119"/>
                    <a:pt x="173" y="119"/>
                  </a:cubicBezTo>
                  <a:cubicBezTo>
                    <a:pt x="171" y="119"/>
                    <a:pt x="174" y="120"/>
                    <a:pt x="172" y="121"/>
                  </a:cubicBezTo>
                  <a:cubicBezTo>
                    <a:pt x="176" y="125"/>
                    <a:pt x="179" y="124"/>
                    <a:pt x="181" y="129"/>
                  </a:cubicBezTo>
                  <a:cubicBezTo>
                    <a:pt x="181" y="128"/>
                    <a:pt x="184" y="127"/>
                    <a:pt x="185" y="129"/>
                  </a:cubicBezTo>
                  <a:cubicBezTo>
                    <a:pt x="185" y="129"/>
                    <a:pt x="185" y="130"/>
                    <a:pt x="185" y="130"/>
                  </a:cubicBezTo>
                  <a:cubicBezTo>
                    <a:pt x="187" y="130"/>
                    <a:pt x="187" y="130"/>
                    <a:pt x="187" y="130"/>
                  </a:cubicBezTo>
                  <a:cubicBezTo>
                    <a:pt x="187" y="134"/>
                    <a:pt x="190" y="134"/>
                    <a:pt x="192" y="137"/>
                  </a:cubicBezTo>
                  <a:cubicBezTo>
                    <a:pt x="191" y="137"/>
                    <a:pt x="191" y="137"/>
                    <a:pt x="191" y="137"/>
                  </a:cubicBezTo>
                  <a:cubicBezTo>
                    <a:pt x="193" y="137"/>
                    <a:pt x="194" y="138"/>
                    <a:pt x="196" y="139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6" y="142"/>
                    <a:pt x="198" y="138"/>
                    <a:pt x="199" y="141"/>
                  </a:cubicBezTo>
                  <a:cubicBezTo>
                    <a:pt x="200" y="139"/>
                    <a:pt x="200" y="138"/>
                    <a:pt x="200" y="136"/>
                  </a:cubicBezTo>
                  <a:cubicBezTo>
                    <a:pt x="200" y="138"/>
                    <a:pt x="202" y="140"/>
                    <a:pt x="202" y="138"/>
                  </a:cubicBezTo>
                  <a:cubicBezTo>
                    <a:pt x="205" y="139"/>
                    <a:pt x="203" y="139"/>
                    <a:pt x="203" y="140"/>
                  </a:cubicBezTo>
                  <a:cubicBezTo>
                    <a:pt x="205" y="140"/>
                    <a:pt x="205" y="140"/>
                    <a:pt x="205" y="140"/>
                  </a:cubicBezTo>
                  <a:cubicBezTo>
                    <a:pt x="207" y="141"/>
                    <a:pt x="205" y="142"/>
                    <a:pt x="203" y="142"/>
                  </a:cubicBezTo>
                  <a:cubicBezTo>
                    <a:pt x="206" y="142"/>
                    <a:pt x="207" y="144"/>
                    <a:pt x="208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9" y="147"/>
                    <a:pt x="209" y="147"/>
                    <a:pt x="209" y="147"/>
                  </a:cubicBezTo>
                  <a:cubicBezTo>
                    <a:pt x="211" y="147"/>
                    <a:pt x="213" y="148"/>
                    <a:pt x="214" y="150"/>
                  </a:cubicBezTo>
                  <a:cubicBezTo>
                    <a:pt x="212" y="151"/>
                    <a:pt x="212" y="151"/>
                    <a:pt x="212" y="151"/>
                  </a:cubicBezTo>
                  <a:cubicBezTo>
                    <a:pt x="213" y="152"/>
                    <a:pt x="213" y="150"/>
                    <a:pt x="214" y="150"/>
                  </a:cubicBezTo>
                  <a:cubicBezTo>
                    <a:pt x="216" y="151"/>
                    <a:pt x="216" y="152"/>
                    <a:pt x="216" y="154"/>
                  </a:cubicBezTo>
                  <a:cubicBezTo>
                    <a:pt x="221" y="154"/>
                    <a:pt x="221" y="161"/>
                    <a:pt x="225" y="159"/>
                  </a:cubicBezTo>
                  <a:close/>
                  <a:moveTo>
                    <a:pt x="67" y="165"/>
                  </a:moveTo>
                  <a:cubicBezTo>
                    <a:pt x="67" y="165"/>
                    <a:pt x="67" y="165"/>
                    <a:pt x="67" y="165"/>
                  </a:cubicBezTo>
                  <a:cubicBezTo>
                    <a:pt x="66" y="165"/>
                    <a:pt x="66" y="166"/>
                    <a:pt x="67" y="165"/>
                  </a:cubicBezTo>
                  <a:close/>
                  <a:moveTo>
                    <a:pt x="87" y="165"/>
                  </a:moveTo>
                  <a:cubicBezTo>
                    <a:pt x="84" y="166"/>
                    <a:pt x="85" y="165"/>
                    <a:pt x="85" y="164"/>
                  </a:cubicBezTo>
                  <a:cubicBezTo>
                    <a:pt x="87" y="165"/>
                    <a:pt x="89" y="164"/>
                    <a:pt x="91" y="165"/>
                  </a:cubicBezTo>
                  <a:cubicBezTo>
                    <a:pt x="90" y="164"/>
                    <a:pt x="90" y="164"/>
                    <a:pt x="90" y="163"/>
                  </a:cubicBezTo>
                  <a:cubicBezTo>
                    <a:pt x="91" y="163"/>
                    <a:pt x="92" y="164"/>
                    <a:pt x="92" y="165"/>
                  </a:cubicBezTo>
                  <a:cubicBezTo>
                    <a:pt x="91" y="167"/>
                    <a:pt x="86" y="164"/>
                    <a:pt x="87" y="165"/>
                  </a:cubicBezTo>
                  <a:close/>
                  <a:moveTo>
                    <a:pt x="42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lose/>
                  <a:moveTo>
                    <a:pt x="54" y="174"/>
                  </a:moveTo>
                  <a:cubicBezTo>
                    <a:pt x="54" y="175"/>
                    <a:pt x="54" y="175"/>
                    <a:pt x="55" y="175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78" y="177"/>
                  </a:moveTo>
                  <a:cubicBezTo>
                    <a:pt x="78" y="177"/>
                    <a:pt x="79" y="177"/>
                    <a:pt x="80" y="177"/>
                  </a:cubicBezTo>
                  <a:cubicBezTo>
                    <a:pt x="80" y="177"/>
                    <a:pt x="79" y="177"/>
                    <a:pt x="78" y="177"/>
                  </a:cubicBezTo>
                  <a:close/>
                  <a:moveTo>
                    <a:pt x="226" y="173"/>
                  </a:moveTo>
                  <a:cubicBezTo>
                    <a:pt x="226" y="174"/>
                    <a:pt x="224" y="175"/>
                    <a:pt x="225" y="175"/>
                  </a:cubicBezTo>
                  <a:cubicBezTo>
                    <a:pt x="226" y="175"/>
                    <a:pt x="227" y="176"/>
                    <a:pt x="228" y="175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7" y="174"/>
                    <a:pt x="226" y="174"/>
                    <a:pt x="226" y="173"/>
                  </a:cubicBezTo>
                  <a:close/>
                  <a:moveTo>
                    <a:pt x="249" y="158"/>
                  </a:moveTo>
                  <a:cubicBezTo>
                    <a:pt x="250" y="158"/>
                    <a:pt x="251" y="157"/>
                    <a:pt x="251" y="156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6"/>
                    <a:pt x="251" y="156"/>
                    <a:pt x="251" y="155"/>
                  </a:cubicBezTo>
                  <a:cubicBezTo>
                    <a:pt x="251" y="155"/>
                    <a:pt x="250" y="155"/>
                    <a:pt x="250" y="155"/>
                  </a:cubicBezTo>
                  <a:cubicBezTo>
                    <a:pt x="248" y="157"/>
                    <a:pt x="247" y="157"/>
                    <a:pt x="249" y="1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96"/>
            <p:cNvSpPr/>
            <p:nvPr/>
          </p:nvSpPr>
          <p:spPr bwMode="auto">
            <a:xfrm>
              <a:off x="10941579" y="3116263"/>
              <a:ext cx="9525" cy="9525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0 h 3"/>
                <a:gd name="T4" fmla="*/ 1 w 3"/>
                <a:gd name="T5" fmla="*/ 1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3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660582" y="1242050"/>
            <a:ext cx="334243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30885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222"/>
          <p:cNvGrpSpPr/>
          <p:nvPr/>
        </p:nvGrpSpPr>
        <p:grpSpPr>
          <a:xfrm>
            <a:off x="7812360" y="3651870"/>
            <a:ext cx="1063873" cy="1215256"/>
            <a:chOff x="9353551" y="5384800"/>
            <a:chExt cx="631825" cy="711200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Freeform 5"/>
          <p:cNvSpPr>
            <a:spLocks noEditPoints="1"/>
          </p:cNvSpPr>
          <p:nvPr/>
        </p:nvSpPr>
        <p:spPr bwMode="auto">
          <a:xfrm flipH="1">
            <a:off x="539552" y="1979164"/>
            <a:ext cx="1739211" cy="2104754"/>
          </a:xfrm>
          <a:custGeom>
            <a:avLst/>
            <a:gdLst>
              <a:gd name="T0" fmla="*/ 461 w 526"/>
              <a:gd name="T1" fmla="*/ 116 h 686"/>
              <a:gd name="T2" fmla="*/ 361 w 526"/>
              <a:gd name="T3" fmla="*/ 11 h 686"/>
              <a:gd name="T4" fmla="*/ 313 w 526"/>
              <a:gd name="T5" fmla="*/ 61 h 686"/>
              <a:gd name="T6" fmla="*/ 179 w 526"/>
              <a:gd name="T7" fmla="*/ 54 h 686"/>
              <a:gd name="T8" fmla="*/ 12 w 526"/>
              <a:gd name="T9" fmla="*/ 200 h 686"/>
              <a:gd name="T10" fmla="*/ 11 w 526"/>
              <a:gd name="T11" fmla="*/ 254 h 686"/>
              <a:gd name="T12" fmla="*/ 93 w 526"/>
              <a:gd name="T13" fmla="*/ 467 h 686"/>
              <a:gd name="T14" fmla="*/ 214 w 526"/>
              <a:gd name="T15" fmla="*/ 548 h 686"/>
              <a:gd name="T16" fmla="*/ 217 w 526"/>
              <a:gd name="T17" fmla="*/ 647 h 686"/>
              <a:gd name="T18" fmla="*/ 277 w 526"/>
              <a:gd name="T19" fmla="*/ 660 h 686"/>
              <a:gd name="T20" fmla="*/ 201 w 526"/>
              <a:gd name="T21" fmla="*/ 619 h 686"/>
              <a:gd name="T22" fmla="*/ 261 w 526"/>
              <a:gd name="T23" fmla="*/ 685 h 686"/>
              <a:gd name="T24" fmla="*/ 253 w 526"/>
              <a:gd name="T25" fmla="*/ 558 h 686"/>
              <a:gd name="T26" fmla="*/ 457 w 526"/>
              <a:gd name="T27" fmla="*/ 447 h 686"/>
              <a:gd name="T28" fmla="*/ 170 w 526"/>
              <a:gd name="T29" fmla="*/ 654 h 686"/>
              <a:gd name="T30" fmla="*/ 357 w 526"/>
              <a:gd name="T31" fmla="*/ 92 h 686"/>
              <a:gd name="T32" fmla="*/ 275 w 526"/>
              <a:gd name="T33" fmla="*/ 94 h 686"/>
              <a:gd name="T34" fmla="*/ 179 w 526"/>
              <a:gd name="T35" fmla="*/ 58 h 686"/>
              <a:gd name="T36" fmla="*/ 257 w 526"/>
              <a:gd name="T37" fmla="*/ 70 h 686"/>
              <a:gd name="T38" fmla="*/ 323 w 526"/>
              <a:gd name="T39" fmla="*/ 129 h 686"/>
              <a:gd name="T40" fmla="*/ 392 w 526"/>
              <a:gd name="T41" fmla="*/ 209 h 686"/>
              <a:gd name="T42" fmla="*/ 450 w 526"/>
              <a:gd name="T43" fmla="*/ 258 h 686"/>
              <a:gd name="T44" fmla="*/ 402 w 526"/>
              <a:gd name="T45" fmla="*/ 338 h 686"/>
              <a:gd name="T46" fmla="*/ 312 w 526"/>
              <a:gd name="T47" fmla="*/ 358 h 686"/>
              <a:gd name="T48" fmla="*/ 153 w 526"/>
              <a:gd name="T49" fmla="*/ 254 h 686"/>
              <a:gd name="T50" fmla="*/ 233 w 526"/>
              <a:gd name="T51" fmla="*/ 154 h 686"/>
              <a:gd name="T52" fmla="*/ 407 w 526"/>
              <a:gd name="T53" fmla="*/ 410 h 686"/>
              <a:gd name="T54" fmla="*/ 275 w 526"/>
              <a:gd name="T55" fmla="*/ 454 h 686"/>
              <a:gd name="T56" fmla="*/ 332 w 526"/>
              <a:gd name="T57" fmla="*/ 348 h 686"/>
              <a:gd name="T58" fmla="*/ 414 w 526"/>
              <a:gd name="T59" fmla="*/ 369 h 686"/>
              <a:gd name="T60" fmla="*/ 178 w 526"/>
              <a:gd name="T61" fmla="*/ 69 h 686"/>
              <a:gd name="T62" fmla="*/ 133 w 526"/>
              <a:gd name="T63" fmla="*/ 185 h 686"/>
              <a:gd name="T64" fmla="*/ 95 w 526"/>
              <a:gd name="T65" fmla="*/ 111 h 686"/>
              <a:gd name="T66" fmla="*/ 118 w 526"/>
              <a:gd name="T67" fmla="*/ 447 h 686"/>
              <a:gd name="T68" fmla="*/ 114 w 526"/>
              <a:gd name="T69" fmla="*/ 437 h 686"/>
              <a:gd name="T70" fmla="*/ 20 w 526"/>
              <a:gd name="T71" fmla="*/ 254 h 686"/>
              <a:gd name="T72" fmla="*/ 31 w 526"/>
              <a:gd name="T73" fmla="*/ 204 h 686"/>
              <a:gd name="T74" fmla="*/ 130 w 526"/>
              <a:gd name="T75" fmla="*/ 239 h 686"/>
              <a:gd name="T76" fmla="*/ 63 w 526"/>
              <a:gd name="T77" fmla="*/ 358 h 686"/>
              <a:gd name="T78" fmla="*/ 67 w 526"/>
              <a:gd name="T79" fmla="*/ 210 h 686"/>
              <a:gd name="T80" fmla="*/ 65 w 526"/>
              <a:gd name="T81" fmla="*/ 210 h 686"/>
              <a:gd name="T82" fmla="*/ 61 w 526"/>
              <a:gd name="T83" fmla="*/ 368 h 686"/>
              <a:gd name="T84" fmla="*/ 202 w 526"/>
              <a:gd name="T85" fmla="*/ 298 h 686"/>
              <a:gd name="T86" fmla="*/ 267 w 526"/>
              <a:gd name="T87" fmla="*/ 458 h 686"/>
              <a:gd name="T88" fmla="*/ 90 w 526"/>
              <a:gd name="T89" fmla="*/ 480 h 686"/>
              <a:gd name="T90" fmla="*/ 357 w 526"/>
              <a:gd name="T91" fmla="*/ 465 h 686"/>
              <a:gd name="T92" fmla="*/ 461 w 526"/>
              <a:gd name="T93" fmla="*/ 313 h 686"/>
              <a:gd name="T94" fmla="*/ 329 w 526"/>
              <a:gd name="T95" fmla="*/ 58 h 686"/>
              <a:gd name="T96" fmla="*/ 404 w 526"/>
              <a:gd name="T97" fmla="*/ 107 h 686"/>
              <a:gd name="T98" fmla="*/ 473 w 526"/>
              <a:gd name="T99" fmla="*/ 358 h 686"/>
              <a:gd name="T100" fmla="*/ 257 w 526"/>
              <a:gd name="T101" fmla="*/ 503 h 686"/>
              <a:gd name="T102" fmla="*/ 261 w 526"/>
              <a:gd name="T103" fmla="*/ 637 h 686"/>
              <a:gd name="T104" fmla="*/ 257 w 526"/>
              <a:gd name="T105" fmla="*/ 603 h 686"/>
              <a:gd name="T106" fmla="*/ 257 w 526"/>
              <a:gd name="T107" fmla="*/ 603 h 686"/>
              <a:gd name="T108" fmla="*/ 225 w 526"/>
              <a:gd name="T109" fmla="*/ 558 h 686"/>
              <a:gd name="T110" fmla="*/ 261 w 526"/>
              <a:gd name="T111" fmla="*/ 535 h 686"/>
              <a:gd name="T112" fmla="*/ 163 w 526"/>
              <a:gd name="T113" fmla="*/ 511 h 686"/>
              <a:gd name="T114" fmla="*/ 441 w 526"/>
              <a:gd name="T115" fmla="*/ 431 h 686"/>
              <a:gd name="T116" fmla="*/ 457 w 526"/>
              <a:gd name="T117" fmla="*/ 166 h 686"/>
              <a:gd name="T118" fmla="*/ 357 w 526"/>
              <a:gd name="T119" fmla="*/ 31 h 686"/>
              <a:gd name="T120" fmla="*/ 481 w 526"/>
              <a:gd name="T121" fmla="*/ 158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26" h="686">
                <a:moveTo>
                  <a:pt x="507" y="371"/>
                </a:moveTo>
                <a:cubicBezTo>
                  <a:pt x="508" y="367"/>
                  <a:pt x="510" y="362"/>
                  <a:pt x="512" y="358"/>
                </a:cubicBezTo>
                <a:cubicBezTo>
                  <a:pt x="512" y="357"/>
                  <a:pt x="512" y="355"/>
                  <a:pt x="513" y="354"/>
                </a:cubicBezTo>
                <a:cubicBezTo>
                  <a:pt x="523" y="323"/>
                  <a:pt x="526" y="290"/>
                  <a:pt x="523" y="258"/>
                </a:cubicBezTo>
                <a:cubicBezTo>
                  <a:pt x="523" y="257"/>
                  <a:pt x="523" y="255"/>
                  <a:pt x="523" y="254"/>
                </a:cubicBezTo>
                <a:cubicBezTo>
                  <a:pt x="519" y="220"/>
                  <a:pt x="508" y="188"/>
                  <a:pt x="491" y="158"/>
                </a:cubicBezTo>
                <a:cubicBezTo>
                  <a:pt x="490" y="157"/>
                  <a:pt x="489" y="155"/>
                  <a:pt x="488" y="154"/>
                </a:cubicBezTo>
                <a:cubicBezTo>
                  <a:pt x="482" y="144"/>
                  <a:pt x="475" y="134"/>
                  <a:pt x="468" y="124"/>
                </a:cubicBezTo>
                <a:cubicBezTo>
                  <a:pt x="466" y="121"/>
                  <a:pt x="463" y="119"/>
                  <a:pt x="461" y="116"/>
                </a:cubicBezTo>
                <a:cubicBezTo>
                  <a:pt x="460" y="115"/>
                  <a:pt x="458" y="113"/>
                  <a:pt x="457" y="111"/>
                </a:cubicBezTo>
                <a:cubicBezTo>
                  <a:pt x="440" y="92"/>
                  <a:pt x="421" y="75"/>
                  <a:pt x="401" y="58"/>
                </a:cubicBezTo>
                <a:cubicBezTo>
                  <a:pt x="400" y="57"/>
                  <a:pt x="398" y="55"/>
                  <a:pt x="397" y="54"/>
                </a:cubicBezTo>
                <a:cubicBezTo>
                  <a:pt x="387" y="46"/>
                  <a:pt x="377" y="38"/>
                  <a:pt x="367" y="30"/>
                </a:cubicBezTo>
                <a:cubicBezTo>
                  <a:pt x="365" y="28"/>
                  <a:pt x="363" y="27"/>
                  <a:pt x="361" y="26"/>
                </a:cubicBezTo>
                <a:cubicBezTo>
                  <a:pt x="360" y="26"/>
                  <a:pt x="358" y="25"/>
                  <a:pt x="357" y="25"/>
                </a:cubicBezTo>
                <a:cubicBezTo>
                  <a:pt x="355" y="24"/>
                  <a:pt x="352" y="24"/>
                  <a:pt x="350" y="25"/>
                </a:cubicBezTo>
                <a:cubicBezTo>
                  <a:pt x="353" y="22"/>
                  <a:pt x="355" y="19"/>
                  <a:pt x="357" y="17"/>
                </a:cubicBezTo>
                <a:cubicBezTo>
                  <a:pt x="358" y="15"/>
                  <a:pt x="360" y="13"/>
                  <a:pt x="361" y="11"/>
                </a:cubicBezTo>
                <a:cubicBezTo>
                  <a:pt x="362" y="9"/>
                  <a:pt x="364" y="8"/>
                  <a:pt x="365" y="6"/>
                </a:cubicBezTo>
                <a:cubicBezTo>
                  <a:pt x="367" y="3"/>
                  <a:pt x="364" y="0"/>
                  <a:pt x="361" y="0"/>
                </a:cubicBezTo>
                <a:cubicBezTo>
                  <a:pt x="360" y="0"/>
                  <a:pt x="360" y="1"/>
                  <a:pt x="359" y="1"/>
                </a:cubicBezTo>
                <a:cubicBezTo>
                  <a:pt x="358" y="2"/>
                  <a:pt x="358" y="2"/>
                  <a:pt x="357" y="3"/>
                </a:cubicBezTo>
                <a:cubicBezTo>
                  <a:pt x="348" y="13"/>
                  <a:pt x="340" y="26"/>
                  <a:pt x="333" y="37"/>
                </a:cubicBezTo>
                <a:cubicBezTo>
                  <a:pt x="331" y="40"/>
                  <a:pt x="327" y="47"/>
                  <a:pt x="324" y="54"/>
                </a:cubicBezTo>
                <a:cubicBezTo>
                  <a:pt x="324" y="55"/>
                  <a:pt x="323" y="57"/>
                  <a:pt x="323" y="58"/>
                </a:cubicBezTo>
                <a:cubicBezTo>
                  <a:pt x="322" y="61"/>
                  <a:pt x="322" y="63"/>
                  <a:pt x="322" y="65"/>
                </a:cubicBezTo>
                <a:cubicBezTo>
                  <a:pt x="319" y="64"/>
                  <a:pt x="316" y="63"/>
                  <a:pt x="313" y="61"/>
                </a:cubicBezTo>
                <a:cubicBezTo>
                  <a:pt x="313" y="61"/>
                  <a:pt x="313" y="60"/>
                  <a:pt x="312" y="60"/>
                </a:cubicBezTo>
                <a:cubicBezTo>
                  <a:pt x="311" y="60"/>
                  <a:pt x="309" y="59"/>
                  <a:pt x="307" y="59"/>
                </a:cubicBezTo>
                <a:cubicBezTo>
                  <a:pt x="306" y="59"/>
                  <a:pt x="305" y="58"/>
                  <a:pt x="304" y="58"/>
                </a:cubicBezTo>
                <a:cubicBezTo>
                  <a:pt x="300" y="57"/>
                  <a:pt x="296" y="55"/>
                  <a:pt x="292" y="54"/>
                </a:cubicBezTo>
                <a:cubicBezTo>
                  <a:pt x="282" y="51"/>
                  <a:pt x="272" y="48"/>
                  <a:pt x="261" y="46"/>
                </a:cubicBezTo>
                <a:cubicBezTo>
                  <a:pt x="260" y="46"/>
                  <a:pt x="258" y="46"/>
                  <a:pt x="257" y="46"/>
                </a:cubicBezTo>
                <a:cubicBezTo>
                  <a:pt x="256" y="45"/>
                  <a:pt x="254" y="45"/>
                  <a:pt x="253" y="45"/>
                </a:cubicBezTo>
                <a:cubicBezTo>
                  <a:pt x="250" y="44"/>
                  <a:pt x="248" y="46"/>
                  <a:pt x="248" y="48"/>
                </a:cubicBezTo>
                <a:cubicBezTo>
                  <a:pt x="224" y="45"/>
                  <a:pt x="201" y="47"/>
                  <a:pt x="179" y="54"/>
                </a:cubicBezTo>
                <a:cubicBezTo>
                  <a:pt x="175" y="55"/>
                  <a:pt x="171" y="57"/>
                  <a:pt x="167" y="58"/>
                </a:cubicBezTo>
                <a:cubicBezTo>
                  <a:pt x="165" y="59"/>
                  <a:pt x="163" y="60"/>
                  <a:pt x="161" y="60"/>
                </a:cubicBezTo>
                <a:cubicBezTo>
                  <a:pt x="160" y="61"/>
                  <a:pt x="158" y="62"/>
                  <a:pt x="157" y="62"/>
                </a:cubicBezTo>
                <a:cubicBezTo>
                  <a:pt x="120" y="78"/>
                  <a:pt x="87" y="106"/>
                  <a:pt x="61" y="139"/>
                </a:cubicBezTo>
                <a:cubicBezTo>
                  <a:pt x="60" y="141"/>
                  <a:pt x="58" y="142"/>
                  <a:pt x="57" y="144"/>
                </a:cubicBezTo>
                <a:cubicBezTo>
                  <a:pt x="55" y="147"/>
                  <a:pt x="52" y="151"/>
                  <a:pt x="50" y="154"/>
                </a:cubicBezTo>
                <a:cubicBezTo>
                  <a:pt x="49" y="155"/>
                  <a:pt x="48" y="157"/>
                  <a:pt x="47" y="158"/>
                </a:cubicBezTo>
                <a:cubicBezTo>
                  <a:pt x="36" y="175"/>
                  <a:pt x="27" y="193"/>
                  <a:pt x="21" y="212"/>
                </a:cubicBezTo>
                <a:cubicBezTo>
                  <a:pt x="18" y="208"/>
                  <a:pt x="15" y="204"/>
                  <a:pt x="12" y="200"/>
                </a:cubicBezTo>
                <a:cubicBezTo>
                  <a:pt x="11" y="197"/>
                  <a:pt x="7" y="200"/>
                  <a:pt x="8" y="203"/>
                </a:cubicBezTo>
                <a:cubicBezTo>
                  <a:pt x="11" y="208"/>
                  <a:pt x="15" y="213"/>
                  <a:pt x="19" y="218"/>
                </a:cubicBezTo>
                <a:cubicBezTo>
                  <a:pt x="18" y="222"/>
                  <a:pt x="16" y="226"/>
                  <a:pt x="15" y="230"/>
                </a:cubicBezTo>
                <a:cubicBezTo>
                  <a:pt x="15" y="230"/>
                  <a:pt x="15" y="230"/>
                  <a:pt x="15" y="230"/>
                </a:cubicBezTo>
                <a:cubicBezTo>
                  <a:pt x="11" y="225"/>
                  <a:pt x="7" y="218"/>
                  <a:pt x="2" y="212"/>
                </a:cubicBezTo>
                <a:cubicBezTo>
                  <a:pt x="1" y="211"/>
                  <a:pt x="0" y="212"/>
                  <a:pt x="0" y="213"/>
                </a:cubicBezTo>
                <a:cubicBezTo>
                  <a:pt x="3" y="221"/>
                  <a:pt x="7" y="229"/>
                  <a:pt x="13" y="236"/>
                </a:cubicBezTo>
                <a:cubicBezTo>
                  <a:pt x="13" y="236"/>
                  <a:pt x="13" y="237"/>
                  <a:pt x="14" y="237"/>
                </a:cubicBezTo>
                <a:cubicBezTo>
                  <a:pt x="13" y="243"/>
                  <a:pt x="12" y="248"/>
                  <a:pt x="11" y="254"/>
                </a:cubicBezTo>
                <a:cubicBezTo>
                  <a:pt x="11" y="255"/>
                  <a:pt x="11" y="257"/>
                  <a:pt x="11" y="258"/>
                </a:cubicBezTo>
                <a:cubicBezTo>
                  <a:pt x="8" y="290"/>
                  <a:pt x="13" y="323"/>
                  <a:pt x="25" y="354"/>
                </a:cubicBezTo>
                <a:cubicBezTo>
                  <a:pt x="26" y="355"/>
                  <a:pt x="26" y="357"/>
                  <a:pt x="27" y="358"/>
                </a:cubicBezTo>
                <a:cubicBezTo>
                  <a:pt x="35" y="377"/>
                  <a:pt x="45" y="395"/>
                  <a:pt x="57" y="411"/>
                </a:cubicBezTo>
                <a:cubicBezTo>
                  <a:pt x="58" y="412"/>
                  <a:pt x="60" y="414"/>
                  <a:pt x="61" y="416"/>
                </a:cubicBezTo>
                <a:cubicBezTo>
                  <a:pt x="73" y="430"/>
                  <a:pt x="86" y="443"/>
                  <a:pt x="101" y="454"/>
                </a:cubicBezTo>
                <a:cubicBezTo>
                  <a:pt x="101" y="454"/>
                  <a:pt x="101" y="454"/>
                  <a:pt x="102" y="455"/>
                </a:cubicBezTo>
                <a:cubicBezTo>
                  <a:pt x="101" y="456"/>
                  <a:pt x="100" y="457"/>
                  <a:pt x="99" y="458"/>
                </a:cubicBezTo>
                <a:cubicBezTo>
                  <a:pt x="97" y="461"/>
                  <a:pt x="96" y="464"/>
                  <a:pt x="93" y="467"/>
                </a:cubicBezTo>
                <a:cubicBezTo>
                  <a:pt x="91" y="471"/>
                  <a:pt x="88" y="474"/>
                  <a:pt x="87" y="478"/>
                </a:cubicBezTo>
                <a:cubicBezTo>
                  <a:pt x="86" y="478"/>
                  <a:pt x="86" y="479"/>
                  <a:pt x="85" y="479"/>
                </a:cubicBezTo>
                <a:cubicBezTo>
                  <a:pt x="85" y="480"/>
                  <a:pt x="84" y="480"/>
                  <a:pt x="84" y="481"/>
                </a:cubicBezTo>
                <a:cubicBezTo>
                  <a:pt x="83" y="481"/>
                  <a:pt x="83" y="482"/>
                  <a:pt x="83" y="482"/>
                </a:cubicBezTo>
                <a:cubicBezTo>
                  <a:pt x="78" y="490"/>
                  <a:pt x="77" y="505"/>
                  <a:pt x="76" y="513"/>
                </a:cubicBezTo>
                <a:cubicBezTo>
                  <a:pt x="75" y="514"/>
                  <a:pt x="76" y="516"/>
                  <a:pt x="77" y="516"/>
                </a:cubicBezTo>
                <a:cubicBezTo>
                  <a:pt x="102" y="529"/>
                  <a:pt x="129" y="537"/>
                  <a:pt x="157" y="542"/>
                </a:cubicBezTo>
                <a:cubicBezTo>
                  <a:pt x="158" y="543"/>
                  <a:pt x="160" y="543"/>
                  <a:pt x="161" y="543"/>
                </a:cubicBezTo>
                <a:cubicBezTo>
                  <a:pt x="179" y="546"/>
                  <a:pt x="197" y="548"/>
                  <a:pt x="214" y="548"/>
                </a:cubicBezTo>
                <a:cubicBezTo>
                  <a:pt x="214" y="550"/>
                  <a:pt x="214" y="552"/>
                  <a:pt x="214" y="554"/>
                </a:cubicBezTo>
                <a:cubicBezTo>
                  <a:pt x="215" y="555"/>
                  <a:pt x="215" y="557"/>
                  <a:pt x="216" y="558"/>
                </a:cubicBezTo>
                <a:cubicBezTo>
                  <a:pt x="216" y="559"/>
                  <a:pt x="216" y="559"/>
                  <a:pt x="217" y="560"/>
                </a:cubicBezTo>
                <a:cubicBezTo>
                  <a:pt x="213" y="571"/>
                  <a:pt x="213" y="585"/>
                  <a:pt x="210" y="597"/>
                </a:cubicBezTo>
                <a:cubicBezTo>
                  <a:pt x="206" y="611"/>
                  <a:pt x="198" y="623"/>
                  <a:pt x="194" y="637"/>
                </a:cubicBezTo>
                <a:cubicBezTo>
                  <a:pt x="194" y="637"/>
                  <a:pt x="193" y="638"/>
                  <a:pt x="193" y="638"/>
                </a:cubicBezTo>
                <a:cubicBezTo>
                  <a:pt x="193" y="638"/>
                  <a:pt x="193" y="638"/>
                  <a:pt x="193" y="638"/>
                </a:cubicBezTo>
                <a:cubicBezTo>
                  <a:pt x="193" y="638"/>
                  <a:pt x="193" y="638"/>
                  <a:pt x="193" y="638"/>
                </a:cubicBezTo>
                <a:cubicBezTo>
                  <a:pt x="193" y="646"/>
                  <a:pt x="214" y="646"/>
                  <a:pt x="217" y="647"/>
                </a:cubicBezTo>
                <a:cubicBezTo>
                  <a:pt x="230" y="647"/>
                  <a:pt x="244" y="647"/>
                  <a:pt x="257" y="645"/>
                </a:cubicBezTo>
                <a:cubicBezTo>
                  <a:pt x="258" y="645"/>
                  <a:pt x="260" y="645"/>
                  <a:pt x="261" y="645"/>
                </a:cubicBezTo>
                <a:cubicBezTo>
                  <a:pt x="266" y="644"/>
                  <a:pt x="271" y="643"/>
                  <a:pt x="276" y="642"/>
                </a:cubicBezTo>
                <a:cubicBezTo>
                  <a:pt x="278" y="642"/>
                  <a:pt x="278" y="640"/>
                  <a:pt x="278" y="638"/>
                </a:cubicBezTo>
                <a:cubicBezTo>
                  <a:pt x="280" y="637"/>
                  <a:pt x="281" y="635"/>
                  <a:pt x="280" y="633"/>
                </a:cubicBezTo>
                <a:cubicBezTo>
                  <a:pt x="277" y="628"/>
                  <a:pt x="275" y="624"/>
                  <a:pt x="273" y="619"/>
                </a:cubicBezTo>
                <a:cubicBezTo>
                  <a:pt x="289" y="624"/>
                  <a:pt x="300" y="642"/>
                  <a:pt x="288" y="654"/>
                </a:cubicBezTo>
                <a:cubicBezTo>
                  <a:pt x="286" y="655"/>
                  <a:pt x="284" y="657"/>
                  <a:pt x="282" y="658"/>
                </a:cubicBezTo>
                <a:cubicBezTo>
                  <a:pt x="281" y="659"/>
                  <a:pt x="279" y="659"/>
                  <a:pt x="277" y="660"/>
                </a:cubicBezTo>
                <a:cubicBezTo>
                  <a:pt x="272" y="662"/>
                  <a:pt x="267" y="662"/>
                  <a:pt x="261" y="662"/>
                </a:cubicBezTo>
                <a:cubicBezTo>
                  <a:pt x="260" y="662"/>
                  <a:pt x="258" y="662"/>
                  <a:pt x="257" y="662"/>
                </a:cubicBezTo>
                <a:cubicBezTo>
                  <a:pt x="254" y="662"/>
                  <a:pt x="252" y="662"/>
                  <a:pt x="249" y="662"/>
                </a:cubicBezTo>
                <a:cubicBezTo>
                  <a:pt x="237" y="662"/>
                  <a:pt x="226" y="660"/>
                  <a:pt x="214" y="659"/>
                </a:cubicBezTo>
                <a:cubicBezTo>
                  <a:pt x="210" y="659"/>
                  <a:pt x="206" y="659"/>
                  <a:pt x="203" y="658"/>
                </a:cubicBezTo>
                <a:cubicBezTo>
                  <a:pt x="197" y="657"/>
                  <a:pt x="191" y="656"/>
                  <a:pt x="186" y="654"/>
                </a:cubicBezTo>
                <a:cubicBezTo>
                  <a:pt x="183" y="653"/>
                  <a:pt x="181" y="652"/>
                  <a:pt x="178" y="650"/>
                </a:cubicBezTo>
                <a:cubicBezTo>
                  <a:pt x="155" y="638"/>
                  <a:pt x="196" y="622"/>
                  <a:pt x="200" y="618"/>
                </a:cubicBezTo>
                <a:cubicBezTo>
                  <a:pt x="199" y="618"/>
                  <a:pt x="200" y="619"/>
                  <a:pt x="201" y="619"/>
                </a:cubicBezTo>
                <a:cubicBezTo>
                  <a:pt x="201" y="619"/>
                  <a:pt x="201" y="619"/>
                  <a:pt x="201" y="618"/>
                </a:cubicBezTo>
                <a:cubicBezTo>
                  <a:pt x="202" y="618"/>
                  <a:pt x="202" y="617"/>
                  <a:pt x="201" y="617"/>
                </a:cubicBezTo>
                <a:cubicBezTo>
                  <a:pt x="184" y="617"/>
                  <a:pt x="167" y="624"/>
                  <a:pt x="165" y="642"/>
                </a:cubicBezTo>
                <a:cubicBezTo>
                  <a:pt x="165" y="643"/>
                  <a:pt x="165" y="645"/>
                  <a:pt x="165" y="646"/>
                </a:cubicBezTo>
                <a:cubicBezTo>
                  <a:pt x="165" y="649"/>
                  <a:pt x="165" y="651"/>
                  <a:pt x="165" y="654"/>
                </a:cubicBezTo>
                <a:cubicBezTo>
                  <a:pt x="166" y="655"/>
                  <a:pt x="166" y="657"/>
                  <a:pt x="166" y="658"/>
                </a:cubicBezTo>
                <a:cubicBezTo>
                  <a:pt x="172" y="684"/>
                  <a:pt x="207" y="684"/>
                  <a:pt x="234" y="686"/>
                </a:cubicBezTo>
                <a:cubicBezTo>
                  <a:pt x="241" y="686"/>
                  <a:pt x="249" y="686"/>
                  <a:pt x="257" y="685"/>
                </a:cubicBezTo>
                <a:cubicBezTo>
                  <a:pt x="258" y="685"/>
                  <a:pt x="260" y="685"/>
                  <a:pt x="261" y="685"/>
                </a:cubicBezTo>
                <a:cubicBezTo>
                  <a:pt x="279" y="682"/>
                  <a:pt x="296" y="675"/>
                  <a:pt x="298" y="658"/>
                </a:cubicBezTo>
                <a:cubicBezTo>
                  <a:pt x="299" y="657"/>
                  <a:pt x="299" y="655"/>
                  <a:pt x="299" y="654"/>
                </a:cubicBezTo>
                <a:cubicBezTo>
                  <a:pt x="299" y="653"/>
                  <a:pt x="299" y="653"/>
                  <a:pt x="299" y="652"/>
                </a:cubicBezTo>
                <a:cubicBezTo>
                  <a:pt x="308" y="636"/>
                  <a:pt x="295" y="616"/>
                  <a:pt x="274" y="612"/>
                </a:cubicBezTo>
                <a:cubicBezTo>
                  <a:pt x="272" y="612"/>
                  <a:pt x="271" y="613"/>
                  <a:pt x="270" y="614"/>
                </a:cubicBezTo>
                <a:cubicBezTo>
                  <a:pt x="267" y="608"/>
                  <a:pt x="264" y="601"/>
                  <a:pt x="261" y="594"/>
                </a:cubicBezTo>
                <a:cubicBezTo>
                  <a:pt x="260" y="591"/>
                  <a:pt x="258" y="587"/>
                  <a:pt x="257" y="583"/>
                </a:cubicBezTo>
                <a:cubicBezTo>
                  <a:pt x="255" y="576"/>
                  <a:pt x="253" y="568"/>
                  <a:pt x="252" y="560"/>
                </a:cubicBezTo>
                <a:cubicBezTo>
                  <a:pt x="253" y="560"/>
                  <a:pt x="253" y="559"/>
                  <a:pt x="253" y="558"/>
                </a:cubicBezTo>
                <a:cubicBezTo>
                  <a:pt x="254" y="557"/>
                  <a:pt x="254" y="555"/>
                  <a:pt x="254" y="554"/>
                </a:cubicBezTo>
                <a:cubicBezTo>
                  <a:pt x="254" y="552"/>
                  <a:pt x="254" y="549"/>
                  <a:pt x="253" y="546"/>
                </a:cubicBezTo>
                <a:cubicBezTo>
                  <a:pt x="254" y="546"/>
                  <a:pt x="256" y="546"/>
                  <a:pt x="257" y="545"/>
                </a:cubicBezTo>
                <a:cubicBezTo>
                  <a:pt x="258" y="545"/>
                  <a:pt x="260" y="545"/>
                  <a:pt x="261" y="545"/>
                </a:cubicBezTo>
                <a:cubicBezTo>
                  <a:pt x="294" y="541"/>
                  <a:pt x="327" y="532"/>
                  <a:pt x="357" y="518"/>
                </a:cubicBezTo>
                <a:cubicBezTo>
                  <a:pt x="358" y="518"/>
                  <a:pt x="360" y="517"/>
                  <a:pt x="361" y="516"/>
                </a:cubicBezTo>
                <a:cubicBezTo>
                  <a:pt x="393" y="502"/>
                  <a:pt x="422" y="482"/>
                  <a:pt x="447" y="458"/>
                </a:cubicBezTo>
                <a:cubicBezTo>
                  <a:pt x="448" y="457"/>
                  <a:pt x="449" y="455"/>
                  <a:pt x="451" y="454"/>
                </a:cubicBezTo>
                <a:cubicBezTo>
                  <a:pt x="453" y="452"/>
                  <a:pt x="455" y="450"/>
                  <a:pt x="457" y="447"/>
                </a:cubicBezTo>
                <a:cubicBezTo>
                  <a:pt x="458" y="446"/>
                  <a:pt x="460" y="444"/>
                  <a:pt x="461" y="443"/>
                </a:cubicBezTo>
                <a:cubicBezTo>
                  <a:pt x="480" y="422"/>
                  <a:pt x="495" y="398"/>
                  <a:pt x="507" y="371"/>
                </a:cubicBezTo>
                <a:close/>
                <a:moveTo>
                  <a:pt x="261" y="678"/>
                </a:moveTo>
                <a:cubicBezTo>
                  <a:pt x="260" y="678"/>
                  <a:pt x="258" y="679"/>
                  <a:pt x="257" y="679"/>
                </a:cubicBezTo>
                <a:cubicBezTo>
                  <a:pt x="248" y="680"/>
                  <a:pt x="240" y="680"/>
                  <a:pt x="234" y="680"/>
                </a:cubicBezTo>
                <a:cubicBezTo>
                  <a:pt x="224" y="679"/>
                  <a:pt x="214" y="678"/>
                  <a:pt x="204" y="678"/>
                </a:cubicBezTo>
                <a:cubicBezTo>
                  <a:pt x="187" y="676"/>
                  <a:pt x="177" y="670"/>
                  <a:pt x="172" y="658"/>
                </a:cubicBezTo>
                <a:cubicBezTo>
                  <a:pt x="171" y="657"/>
                  <a:pt x="171" y="655"/>
                  <a:pt x="170" y="654"/>
                </a:cubicBezTo>
                <a:cubicBezTo>
                  <a:pt x="170" y="654"/>
                  <a:pt x="170" y="654"/>
                  <a:pt x="170" y="654"/>
                </a:cubicBezTo>
                <a:cubicBezTo>
                  <a:pt x="170" y="654"/>
                  <a:pt x="170" y="654"/>
                  <a:pt x="170" y="654"/>
                </a:cubicBezTo>
                <a:cubicBezTo>
                  <a:pt x="172" y="656"/>
                  <a:pt x="174" y="657"/>
                  <a:pt x="177" y="658"/>
                </a:cubicBezTo>
                <a:cubicBezTo>
                  <a:pt x="187" y="663"/>
                  <a:pt x="203" y="665"/>
                  <a:pt x="210" y="666"/>
                </a:cubicBezTo>
                <a:cubicBezTo>
                  <a:pt x="223" y="668"/>
                  <a:pt x="240" y="671"/>
                  <a:pt x="257" y="671"/>
                </a:cubicBezTo>
                <a:cubicBezTo>
                  <a:pt x="258" y="671"/>
                  <a:pt x="260" y="671"/>
                  <a:pt x="261" y="671"/>
                </a:cubicBezTo>
                <a:cubicBezTo>
                  <a:pt x="272" y="671"/>
                  <a:pt x="283" y="668"/>
                  <a:pt x="290" y="662"/>
                </a:cubicBezTo>
                <a:cubicBezTo>
                  <a:pt x="286" y="672"/>
                  <a:pt x="274" y="676"/>
                  <a:pt x="261" y="678"/>
                </a:cubicBezTo>
                <a:close/>
                <a:moveTo>
                  <a:pt x="300" y="65"/>
                </a:moveTo>
                <a:cubicBezTo>
                  <a:pt x="320" y="72"/>
                  <a:pt x="339" y="81"/>
                  <a:pt x="357" y="92"/>
                </a:cubicBezTo>
                <a:cubicBezTo>
                  <a:pt x="357" y="93"/>
                  <a:pt x="358" y="93"/>
                  <a:pt x="358" y="93"/>
                </a:cubicBezTo>
                <a:cubicBezTo>
                  <a:pt x="358" y="94"/>
                  <a:pt x="358" y="94"/>
                  <a:pt x="358" y="95"/>
                </a:cubicBezTo>
                <a:cubicBezTo>
                  <a:pt x="358" y="98"/>
                  <a:pt x="357" y="102"/>
                  <a:pt x="357" y="105"/>
                </a:cubicBezTo>
                <a:cubicBezTo>
                  <a:pt x="357" y="108"/>
                  <a:pt x="356" y="111"/>
                  <a:pt x="355" y="115"/>
                </a:cubicBezTo>
                <a:cubicBezTo>
                  <a:pt x="353" y="123"/>
                  <a:pt x="334" y="147"/>
                  <a:pt x="326" y="125"/>
                </a:cubicBezTo>
                <a:cubicBezTo>
                  <a:pt x="324" y="118"/>
                  <a:pt x="325" y="115"/>
                  <a:pt x="317" y="114"/>
                </a:cubicBezTo>
                <a:cubicBezTo>
                  <a:pt x="306" y="113"/>
                  <a:pt x="306" y="116"/>
                  <a:pt x="297" y="110"/>
                </a:cubicBezTo>
                <a:cubicBezTo>
                  <a:pt x="292" y="106"/>
                  <a:pt x="278" y="103"/>
                  <a:pt x="277" y="96"/>
                </a:cubicBezTo>
                <a:cubicBezTo>
                  <a:pt x="276" y="95"/>
                  <a:pt x="275" y="94"/>
                  <a:pt x="275" y="94"/>
                </a:cubicBezTo>
                <a:cubicBezTo>
                  <a:pt x="271" y="94"/>
                  <a:pt x="267" y="94"/>
                  <a:pt x="264" y="93"/>
                </a:cubicBezTo>
                <a:cubicBezTo>
                  <a:pt x="263" y="93"/>
                  <a:pt x="262" y="93"/>
                  <a:pt x="261" y="93"/>
                </a:cubicBezTo>
                <a:cubicBezTo>
                  <a:pt x="259" y="92"/>
                  <a:pt x="258" y="91"/>
                  <a:pt x="257" y="90"/>
                </a:cubicBezTo>
                <a:cubicBezTo>
                  <a:pt x="256" y="88"/>
                  <a:pt x="256" y="85"/>
                  <a:pt x="257" y="82"/>
                </a:cubicBezTo>
                <a:cubicBezTo>
                  <a:pt x="257" y="80"/>
                  <a:pt x="258" y="79"/>
                  <a:pt x="259" y="77"/>
                </a:cubicBezTo>
                <a:cubicBezTo>
                  <a:pt x="260" y="76"/>
                  <a:pt x="260" y="76"/>
                  <a:pt x="261" y="76"/>
                </a:cubicBezTo>
                <a:cubicBezTo>
                  <a:pt x="266" y="72"/>
                  <a:pt x="273" y="70"/>
                  <a:pt x="279" y="69"/>
                </a:cubicBezTo>
                <a:cubicBezTo>
                  <a:pt x="286" y="66"/>
                  <a:pt x="293" y="66"/>
                  <a:pt x="300" y="65"/>
                </a:cubicBezTo>
                <a:close/>
                <a:moveTo>
                  <a:pt x="179" y="58"/>
                </a:moveTo>
                <a:cubicBezTo>
                  <a:pt x="180" y="57"/>
                  <a:pt x="182" y="57"/>
                  <a:pt x="183" y="57"/>
                </a:cubicBezTo>
                <a:cubicBezTo>
                  <a:pt x="186" y="56"/>
                  <a:pt x="189" y="55"/>
                  <a:pt x="192" y="54"/>
                </a:cubicBezTo>
                <a:cubicBezTo>
                  <a:pt x="209" y="49"/>
                  <a:pt x="229" y="49"/>
                  <a:pt x="247" y="50"/>
                </a:cubicBezTo>
                <a:cubicBezTo>
                  <a:pt x="247" y="52"/>
                  <a:pt x="248" y="53"/>
                  <a:pt x="250" y="53"/>
                </a:cubicBezTo>
                <a:cubicBezTo>
                  <a:pt x="251" y="54"/>
                  <a:pt x="253" y="54"/>
                  <a:pt x="254" y="54"/>
                </a:cubicBezTo>
                <a:cubicBezTo>
                  <a:pt x="261" y="55"/>
                  <a:pt x="267" y="56"/>
                  <a:pt x="274" y="58"/>
                </a:cubicBezTo>
                <a:cubicBezTo>
                  <a:pt x="277" y="59"/>
                  <a:pt x="281" y="60"/>
                  <a:pt x="284" y="60"/>
                </a:cubicBezTo>
                <a:cubicBezTo>
                  <a:pt x="276" y="62"/>
                  <a:pt x="268" y="64"/>
                  <a:pt x="261" y="67"/>
                </a:cubicBezTo>
                <a:cubicBezTo>
                  <a:pt x="260" y="68"/>
                  <a:pt x="258" y="69"/>
                  <a:pt x="257" y="70"/>
                </a:cubicBezTo>
                <a:cubicBezTo>
                  <a:pt x="250" y="74"/>
                  <a:pt x="246" y="79"/>
                  <a:pt x="246" y="85"/>
                </a:cubicBezTo>
                <a:cubicBezTo>
                  <a:pt x="247" y="91"/>
                  <a:pt x="251" y="94"/>
                  <a:pt x="257" y="96"/>
                </a:cubicBezTo>
                <a:cubicBezTo>
                  <a:pt x="258" y="96"/>
                  <a:pt x="260" y="97"/>
                  <a:pt x="261" y="97"/>
                </a:cubicBezTo>
                <a:cubicBezTo>
                  <a:pt x="261" y="97"/>
                  <a:pt x="262" y="97"/>
                  <a:pt x="262" y="97"/>
                </a:cubicBezTo>
                <a:cubicBezTo>
                  <a:pt x="268" y="99"/>
                  <a:pt x="272" y="99"/>
                  <a:pt x="275" y="104"/>
                </a:cubicBezTo>
                <a:cubicBezTo>
                  <a:pt x="277" y="107"/>
                  <a:pt x="286" y="108"/>
                  <a:pt x="286" y="108"/>
                </a:cubicBezTo>
                <a:cubicBezTo>
                  <a:pt x="294" y="112"/>
                  <a:pt x="299" y="118"/>
                  <a:pt x="307" y="119"/>
                </a:cubicBezTo>
                <a:cubicBezTo>
                  <a:pt x="311" y="119"/>
                  <a:pt x="314" y="119"/>
                  <a:pt x="317" y="118"/>
                </a:cubicBezTo>
                <a:cubicBezTo>
                  <a:pt x="321" y="118"/>
                  <a:pt x="322" y="126"/>
                  <a:pt x="323" y="129"/>
                </a:cubicBezTo>
                <a:cubicBezTo>
                  <a:pt x="323" y="133"/>
                  <a:pt x="329" y="134"/>
                  <a:pt x="331" y="135"/>
                </a:cubicBezTo>
                <a:cubicBezTo>
                  <a:pt x="344" y="140"/>
                  <a:pt x="352" y="134"/>
                  <a:pt x="357" y="124"/>
                </a:cubicBezTo>
                <a:cubicBezTo>
                  <a:pt x="359" y="121"/>
                  <a:pt x="360" y="117"/>
                  <a:pt x="361" y="113"/>
                </a:cubicBezTo>
                <a:cubicBezTo>
                  <a:pt x="362" y="107"/>
                  <a:pt x="363" y="101"/>
                  <a:pt x="363" y="97"/>
                </a:cubicBezTo>
                <a:cubicBezTo>
                  <a:pt x="375" y="105"/>
                  <a:pt x="386" y="114"/>
                  <a:pt x="396" y="125"/>
                </a:cubicBezTo>
                <a:cubicBezTo>
                  <a:pt x="404" y="134"/>
                  <a:pt x="412" y="144"/>
                  <a:pt x="418" y="154"/>
                </a:cubicBezTo>
                <a:cubicBezTo>
                  <a:pt x="419" y="155"/>
                  <a:pt x="419" y="157"/>
                  <a:pt x="420" y="158"/>
                </a:cubicBezTo>
                <a:cubicBezTo>
                  <a:pt x="428" y="172"/>
                  <a:pt x="434" y="187"/>
                  <a:pt x="439" y="203"/>
                </a:cubicBezTo>
                <a:cubicBezTo>
                  <a:pt x="424" y="201"/>
                  <a:pt x="405" y="203"/>
                  <a:pt x="392" y="209"/>
                </a:cubicBezTo>
                <a:cubicBezTo>
                  <a:pt x="385" y="212"/>
                  <a:pt x="382" y="217"/>
                  <a:pt x="380" y="224"/>
                </a:cubicBezTo>
                <a:cubicBezTo>
                  <a:pt x="379" y="229"/>
                  <a:pt x="379" y="234"/>
                  <a:pt x="379" y="239"/>
                </a:cubicBezTo>
                <a:cubicBezTo>
                  <a:pt x="379" y="244"/>
                  <a:pt x="381" y="247"/>
                  <a:pt x="382" y="252"/>
                </a:cubicBezTo>
                <a:cubicBezTo>
                  <a:pt x="382" y="252"/>
                  <a:pt x="383" y="252"/>
                  <a:pt x="383" y="251"/>
                </a:cubicBezTo>
                <a:cubicBezTo>
                  <a:pt x="384" y="245"/>
                  <a:pt x="385" y="240"/>
                  <a:pt x="385" y="233"/>
                </a:cubicBezTo>
                <a:cubicBezTo>
                  <a:pt x="386" y="222"/>
                  <a:pt x="388" y="216"/>
                  <a:pt x="399" y="212"/>
                </a:cubicBezTo>
                <a:cubicBezTo>
                  <a:pt x="413" y="208"/>
                  <a:pt x="427" y="210"/>
                  <a:pt x="441" y="209"/>
                </a:cubicBezTo>
                <a:cubicBezTo>
                  <a:pt x="445" y="224"/>
                  <a:pt x="448" y="239"/>
                  <a:pt x="449" y="254"/>
                </a:cubicBezTo>
                <a:cubicBezTo>
                  <a:pt x="449" y="255"/>
                  <a:pt x="450" y="257"/>
                  <a:pt x="450" y="258"/>
                </a:cubicBezTo>
                <a:cubicBezTo>
                  <a:pt x="450" y="265"/>
                  <a:pt x="451" y="272"/>
                  <a:pt x="451" y="280"/>
                </a:cubicBezTo>
                <a:cubicBezTo>
                  <a:pt x="452" y="307"/>
                  <a:pt x="448" y="332"/>
                  <a:pt x="440" y="354"/>
                </a:cubicBezTo>
                <a:cubicBezTo>
                  <a:pt x="439" y="355"/>
                  <a:pt x="439" y="357"/>
                  <a:pt x="438" y="358"/>
                </a:cubicBezTo>
                <a:cubicBezTo>
                  <a:pt x="436" y="363"/>
                  <a:pt x="434" y="369"/>
                  <a:pt x="431" y="374"/>
                </a:cubicBezTo>
                <a:cubicBezTo>
                  <a:pt x="431" y="373"/>
                  <a:pt x="431" y="372"/>
                  <a:pt x="431" y="371"/>
                </a:cubicBezTo>
                <a:cubicBezTo>
                  <a:pt x="431" y="369"/>
                  <a:pt x="430" y="368"/>
                  <a:pt x="428" y="367"/>
                </a:cubicBezTo>
                <a:cubicBezTo>
                  <a:pt x="422" y="365"/>
                  <a:pt x="418" y="362"/>
                  <a:pt x="414" y="358"/>
                </a:cubicBezTo>
                <a:cubicBezTo>
                  <a:pt x="412" y="357"/>
                  <a:pt x="411" y="355"/>
                  <a:pt x="410" y="354"/>
                </a:cubicBezTo>
                <a:cubicBezTo>
                  <a:pt x="406" y="349"/>
                  <a:pt x="404" y="344"/>
                  <a:pt x="402" y="338"/>
                </a:cubicBezTo>
                <a:cubicBezTo>
                  <a:pt x="400" y="329"/>
                  <a:pt x="394" y="323"/>
                  <a:pt x="385" y="328"/>
                </a:cubicBezTo>
                <a:cubicBezTo>
                  <a:pt x="385" y="328"/>
                  <a:pt x="385" y="328"/>
                  <a:pt x="385" y="328"/>
                </a:cubicBezTo>
                <a:cubicBezTo>
                  <a:pt x="377" y="326"/>
                  <a:pt x="369" y="326"/>
                  <a:pt x="361" y="328"/>
                </a:cubicBezTo>
                <a:cubicBezTo>
                  <a:pt x="360" y="328"/>
                  <a:pt x="358" y="328"/>
                  <a:pt x="357" y="329"/>
                </a:cubicBezTo>
                <a:cubicBezTo>
                  <a:pt x="344" y="332"/>
                  <a:pt x="332" y="340"/>
                  <a:pt x="324" y="350"/>
                </a:cubicBezTo>
                <a:cubicBezTo>
                  <a:pt x="323" y="351"/>
                  <a:pt x="322" y="353"/>
                  <a:pt x="321" y="354"/>
                </a:cubicBezTo>
                <a:cubicBezTo>
                  <a:pt x="320" y="355"/>
                  <a:pt x="320" y="357"/>
                  <a:pt x="319" y="358"/>
                </a:cubicBezTo>
                <a:cubicBezTo>
                  <a:pt x="319" y="359"/>
                  <a:pt x="319" y="360"/>
                  <a:pt x="318" y="362"/>
                </a:cubicBezTo>
                <a:cubicBezTo>
                  <a:pt x="316" y="360"/>
                  <a:pt x="314" y="359"/>
                  <a:pt x="312" y="358"/>
                </a:cubicBezTo>
                <a:cubicBezTo>
                  <a:pt x="309" y="357"/>
                  <a:pt x="306" y="355"/>
                  <a:pt x="304" y="354"/>
                </a:cubicBezTo>
                <a:cubicBezTo>
                  <a:pt x="289" y="346"/>
                  <a:pt x="275" y="339"/>
                  <a:pt x="261" y="331"/>
                </a:cubicBezTo>
                <a:cubicBezTo>
                  <a:pt x="260" y="330"/>
                  <a:pt x="258" y="329"/>
                  <a:pt x="257" y="328"/>
                </a:cubicBezTo>
                <a:cubicBezTo>
                  <a:pt x="247" y="322"/>
                  <a:pt x="236" y="316"/>
                  <a:pt x="226" y="310"/>
                </a:cubicBezTo>
                <a:cubicBezTo>
                  <a:pt x="203" y="297"/>
                  <a:pt x="181" y="281"/>
                  <a:pt x="161" y="264"/>
                </a:cubicBezTo>
                <a:cubicBezTo>
                  <a:pt x="160" y="263"/>
                  <a:pt x="158" y="262"/>
                  <a:pt x="157" y="261"/>
                </a:cubicBezTo>
                <a:cubicBezTo>
                  <a:pt x="157" y="260"/>
                  <a:pt x="156" y="260"/>
                  <a:pt x="156" y="260"/>
                </a:cubicBezTo>
                <a:cubicBezTo>
                  <a:pt x="156" y="259"/>
                  <a:pt x="155" y="259"/>
                  <a:pt x="155" y="258"/>
                </a:cubicBezTo>
                <a:cubicBezTo>
                  <a:pt x="155" y="257"/>
                  <a:pt x="154" y="255"/>
                  <a:pt x="153" y="254"/>
                </a:cubicBezTo>
                <a:cubicBezTo>
                  <a:pt x="146" y="241"/>
                  <a:pt x="132" y="229"/>
                  <a:pt x="117" y="221"/>
                </a:cubicBezTo>
                <a:cubicBezTo>
                  <a:pt x="111" y="214"/>
                  <a:pt x="104" y="206"/>
                  <a:pt x="98" y="198"/>
                </a:cubicBezTo>
                <a:cubicBezTo>
                  <a:pt x="116" y="186"/>
                  <a:pt x="130" y="189"/>
                  <a:pt x="151" y="193"/>
                </a:cubicBezTo>
                <a:cubicBezTo>
                  <a:pt x="153" y="193"/>
                  <a:pt x="155" y="194"/>
                  <a:pt x="157" y="194"/>
                </a:cubicBezTo>
                <a:cubicBezTo>
                  <a:pt x="158" y="194"/>
                  <a:pt x="160" y="194"/>
                  <a:pt x="161" y="194"/>
                </a:cubicBezTo>
                <a:cubicBezTo>
                  <a:pt x="176" y="196"/>
                  <a:pt x="189" y="194"/>
                  <a:pt x="206" y="198"/>
                </a:cubicBezTo>
                <a:cubicBezTo>
                  <a:pt x="220" y="202"/>
                  <a:pt x="241" y="193"/>
                  <a:pt x="240" y="174"/>
                </a:cubicBezTo>
                <a:cubicBezTo>
                  <a:pt x="240" y="168"/>
                  <a:pt x="238" y="163"/>
                  <a:pt x="235" y="158"/>
                </a:cubicBezTo>
                <a:cubicBezTo>
                  <a:pt x="235" y="157"/>
                  <a:pt x="234" y="155"/>
                  <a:pt x="233" y="154"/>
                </a:cubicBezTo>
                <a:cubicBezTo>
                  <a:pt x="223" y="137"/>
                  <a:pt x="206" y="125"/>
                  <a:pt x="209" y="102"/>
                </a:cubicBezTo>
                <a:cubicBezTo>
                  <a:pt x="210" y="92"/>
                  <a:pt x="210" y="86"/>
                  <a:pt x="204" y="78"/>
                </a:cubicBezTo>
                <a:cubicBezTo>
                  <a:pt x="197" y="68"/>
                  <a:pt x="182" y="72"/>
                  <a:pt x="177" y="59"/>
                </a:cubicBezTo>
                <a:cubicBezTo>
                  <a:pt x="178" y="59"/>
                  <a:pt x="178" y="58"/>
                  <a:pt x="179" y="58"/>
                </a:cubicBezTo>
                <a:close/>
                <a:moveTo>
                  <a:pt x="331" y="409"/>
                </a:moveTo>
                <a:cubicBezTo>
                  <a:pt x="328" y="397"/>
                  <a:pt x="323" y="386"/>
                  <a:pt x="323" y="375"/>
                </a:cubicBezTo>
                <a:cubicBezTo>
                  <a:pt x="334" y="381"/>
                  <a:pt x="345" y="386"/>
                  <a:pt x="357" y="391"/>
                </a:cubicBezTo>
                <a:cubicBezTo>
                  <a:pt x="358" y="392"/>
                  <a:pt x="360" y="392"/>
                  <a:pt x="361" y="393"/>
                </a:cubicBezTo>
                <a:cubicBezTo>
                  <a:pt x="376" y="400"/>
                  <a:pt x="391" y="405"/>
                  <a:pt x="407" y="410"/>
                </a:cubicBezTo>
                <a:cubicBezTo>
                  <a:pt x="394" y="425"/>
                  <a:pt x="379" y="438"/>
                  <a:pt x="361" y="449"/>
                </a:cubicBezTo>
                <a:cubicBezTo>
                  <a:pt x="360" y="450"/>
                  <a:pt x="358" y="451"/>
                  <a:pt x="357" y="451"/>
                </a:cubicBezTo>
                <a:cubicBezTo>
                  <a:pt x="355" y="452"/>
                  <a:pt x="354" y="453"/>
                  <a:pt x="352" y="454"/>
                </a:cubicBezTo>
                <a:cubicBezTo>
                  <a:pt x="350" y="455"/>
                  <a:pt x="347" y="457"/>
                  <a:pt x="345" y="458"/>
                </a:cubicBezTo>
                <a:cubicBezTo>
                  <a:pt x="330" y="465"/>
                  <a:pt x="314" y="472"/>
                  <a:pt x="296" y="476"/>
                </a:cubicBezTo>
                <a:cubicBezTo>
                  <a:pt x="290" y="478"/>
                  <a:pt x="283" y="479"/>
                  <a:pt x="276" y="480"/>
                </a:cubicBezTo>
                <a:cubicBezTo>
                  <a:pt x="276" y="480"/>
                  <a:pt x="276" y="479"/>
                  <a:pt x="275" y="479"/>
                </a:cubicBezTo>
                <a:cubicBezTo>
                  <a:pt x="270" y="473"/>
                  <a:pt x="270" y="465"/>
                  <a:pt x="273" y="458"/>
                </a:cubicBezTo>
                <a:cubicBezTo>
                  <a:pt x="274" y="457"/>
                  <a:pt x="274" y="455"/>
                  <a:pt x="275" y="454"/>
                </a:cubicBezTo>
                <a:cubicBezTo>
                  <a:pt x="286" y="434"/>
                  <a:pt x="316" y="415"/>
                  <a:pt x="330" y="411"/>
                </a:cubicBezTo>
                <a:cubicBezTo>
                  <a:pt x="331" y="410"/>
                  <a:pt x="332" y="410"/>
                  <a:pt x="331" y="409"/>
                </a:cubicBezTo>
                <a:close/>
                <a:moveTo>
                  <a:pt x="361" y="381"/>
                </a:moveTo>
                <a:cubicBezTo>
                  <a:pt x="360" y="381"/>
                  <a:pt x="358" y="380"/>
                  <a:pt x="357" y="379"/>
                </a:cubicBezTo>
                <a:cubicBezTo>
                  <a:pt x="347" y="375"/>
                  <a:pt x="337" y="371"/>
                  <a:pt x="327" y="366"/>
                </a:cubicBezTo>
                <a:cubicBezTo>
                  <a:pt x="326" y="365"/>
                  <a:pt x="325" y="365"/>
                  <a:pt x="324" y="364"/>
                </a:cubicBezTo>
                <a:cubicBezTo>
                  <a:pt x="324" y="362"/>
                  <a:pt x="325" y="360"/>
                  <a:pt x="326" y="358"/>
                </a:cubicBezTo>
                <a:cubicBezTo>
                  <a:pt x="326" y="357"/>
                  <a:pt x="327" y="355"/>
                  <a:pt x="328" y="354"/>
                </a:cubicBezTo>
                <a:cubicBezTo>
                  <a:pt x="329" y="352"/>
                  <a:pt x="330" y="350"/>
                  <a:pt x="332" y="348"/>
                </a:cubicBezTo>
                <a:cubicBezTo>
                  <a:pt x="338" y="340"/>
                  <a:pt x="347" y="336"/>
                  <a:pt x="357" y="333"/>
                </a:cubicBezTo>
                <a:cubicBezTo>
                  <a:pt x="358" y="333"/>
                  <a:pt x="360" y="333"/>
                  <a:pt x="361" y="333"/>
                </a:cubicBezTo>
                <a:cubicBezTo>
                  <a:pt x="369" y="331"/>
                  <a:pt x="378" y="331"/>
                  <a:pt x="386" y="331"/>
                </a:cubicBezTo>
                <a:cubicBezTo>
                  <a:pt x="386" y="331"/>
                  <a:pt x="386" y="331"/>
                  <a:pt x="386" y="331"/>
                </a:cubicBezTo>
                <a:cubicBezTo>
                  <a:pt x="392" y="333"/>
                  <a:pt x="394" y="334"/>
                  <a:pt x="396" y="341"/>
                </a:cubicBezTo>
                <a:cubicBezTo>
                  <a:pt x="397" y="346"/>
                  <a:pt x="399" y="350"/>
                  <a:pt x="401" y="354"/>
                </a:cubicBezTo>
                <a:cubicBezTo>
                  <a:pt x="402" y="355"/>
                  <a:pt x="402" y="356"/>
                  <a:pt x="403" y="357"/>
                </a:cubicBezTo>
                <a:cubicBezTo>
                  <a:pt x="403" y="357"/>
                  <a:pt x="403" y="358"/>
                  <a:pt x="403" y="358"/>
                </a:cubicBezTo>
                <a:cubicBezTo>
                  <a:pt x="406" y="362"/>
                  <a:pt x="410" y="366"/>
                  <a:pt x="414" y="369"/>
                </a:cubicBezTo>
                <a:cubicBezTo>
                  <a:pt x="416" y="371"/>
                  <a:pt x="418" y="372"/>
                  <a:pt x="421" y="373"/>
                </a:cubicBezTo>
                <a:cubicBezTo>
                  <a:pt x="425" y="374"/>
                  <a:pt x="425" y="374"/>
                  <a:pt x="427" y="379"/>
                </a:cubicBezTo>
                <a:cubicBezTo>
                  <a:pt x="428" y="379"/>
                  <a:pt x="428" y="379"/>
                  <a:pt x="428" y="380"/>
                </a:cubicBezTo>
                <a:cubicBezTo>
                  <a:pt x="424" y="388"/>
                  <a:pt x="419" y="396"/>
                  <a:pt x="413" y="403"/>
                </a:cubicBezTo>
                <a:cubicBezTo>
                  <a:pt x="396" y="396"/>
                  <a:pt x="378" y="389"/>
                  <a:pt x="361" y="381"/>
                </a:cubicBezTo>
                <a:close/>
                <a:moveTo>
                  <a:pt x="157" y="68"/>
                </a:moveTo>
                <a:cubicBezTo>
                  <a:pt x="158" y="67"/>
                  <a:pt x="160" y="66"/>
                  <a:pt x="161" y="66"/>
                </a:cubicBezTo>
                <a:cubicBezTo>
                  <a:pt x="165" y="64"/>
                  <a:pt x="169" y="62"/>
                  <a:pt x="172" y="61"/>
                </a:cubicBezTo>
                <a:cubicBezTo>
                  <a:pt x="173" y="64"/>
                  <a:pt x="174" y="67"/>
                  <a:pt x="178" y="69"/>
                </a:cubicBezTo>
                <a:cubicBezTo>
                  <a:pt x="193" y="79"/>
                  <a:pt x="205" y="87"/>
                  <a:pt x="203" y="107"/>
                </a:cubicBezTo>
                <a:cubicBezTo>
                  <a:pt x="201" y="126"/>
                  <a:pt x="217" y="138"/>
                  <a:pt x="228" y="150"/>
                </a:cubicBezTo>
                <a:cubicBezTo>
                  <a:pt x="229" y="151"/>
                  <a:pt x="230" y="152"/>
                  <a:pt x="231" y="154"/>
                </a:cubicBezTo>
                <a:cubicBezTo>
                  <a:pt x="232" y="155"/>
                  <a:pt x="233" y="157"/>
                  <a:pt x="234" y="158"/>
                </a:cubicBezTo>
                <a:cubicBezTo>
                  <a:pt x="242" y="175"/>
                  <a:pt x="246" y="205"/>
                  <a:pt x="199" y="190"/>
                </a:cubicBezTo>
                <a:cubicBezTo>
                  <a:pt x="189" y="187"/>
                  <a:pt x="194" y="187"/>
                  <a:pt x="183" y="188"/>
                </a:cubicBezTo>
                <a:cubicBezTo>
                  <a:pt x="175" y="188"/>
                  <a:pt x="168" y="188"/>
                  <a:pt x="161" y="188"/>
                </a:cubicBezTo>
                <a:cubicBezTo>
                  <a:pt x="160" y="188"/>
                  <a:pt x="158" y="188"/>
                  <a:pt x="157" y="188"/>
                </a:cubicBezTo>
                <a:cubicBezTo>
                  <a:pt x="150" y="188"/>
                  <a:pt x="142" y="187"/>
                  <a:pt x="133" y="185"/>
                </a:cubicBezTo>
                <a:cubicBezTo>
                  <a:pt x="118" y="182"/>
                  <a:pt x="105" y="184"/>
                  <a:pt x="96" y="195"/>
                </a:cubicBezTo>
                <a:cubicBezTo>
                  <a:pt x="96" y="195"/>
                  <a:pt x="96" y="195"/>
                  <a:pt x="96" y="195"/>
                </a:cubicBezTo>
                <a:cubicBezTo>
                  <a:pt x="100" y="183"/>
                  <a:pt x="97" y="170"/>
                  <a:pt x="95" y="158"/>
                </a:cubicBezTo>
                <a:cubicBezTo>
                  <a:pt x="95" y="157"/>
                  <a:pt x="95" y="156"/>
                  <a:pt x="95" y="155"/>
                </a:cubicBezTo>
                <a:cubicBezTo>
                  <a:pt x="95" y="155"/>
                  <a:pt x="95" y="154"/>
                  <a:pt x="95" y="154"/>
                </a:cubicBezTo>
                <a:cubicBezTo>
                  <a:pt x="93" y="137"/>
                  <a:pt x="99" y="121"/>
                  <a:pt x="101" y="105"/>
                </a:cubicBezTo>
                <a:cubicBezTo>
                  <a:pt x="119" y="90"/>
                  <a:pt x="138" y="77"/>
                  <a:pt x="157" y="68"/>
                </a:cubicBezTo>
                <a:close/>
                <a:moveTo>
                  <a:pt x="61" y="149"/>
                </a:moveTo>
                <a:cubicBezTo>
                  <a:pt x="71" y="135"/>
                  <a:pt x="83" y="122"/>
                  <a:pt x="95" y="111"/>
                </a:cubicBezTo>
                <a:cubicBezTo>
                  <a:pt x="92" y="120"/>
                  <a:pt x="91" y="132"/>
                  <a:pt x="91" y="142"/>
                </a:cubicBezTo>
                <a:cubicBezTo>
                  <a:pt x="90" y="146"/>
                  <a:pt x="91" y="150"/>
                  <a:pt x="91" y="154"/>
                </a:cubicBezTo>
                <a:cubicBezTo>
                  <a:pt x="91" y="155"/>
                  <a:pt x="92" y="157"/>
                  <a:pt x="92" y="158"/>
                </a:cubicBezTo>
                <a:cubicBezTo>
                  <a:pt x="94" y="170"/>
                  <a:pt x="98" y="183"/>
                  <a:pt x="95" y="194"/>
                </a:cubicBezTo>
                <a:cubicBezTo>
                  <a:pt x="84" y="181"/>
                  <a:pt x="71" y="172"/>
                  <a:pt x="63" y="158"/>
                </a:cubicBezTo>
                <a:cubicBezTo>
                  <a:pt x="62" y="156"/>
                  <a:pt x="60" y="153"/>
                  <a:pt x="59" y="151"/>
                </a:cubicBezTo>
                <a:cubicBezTo>
                  <a:pt x="60" y="150"/>
                  <a:pt x="61" y="150"/>
                  <a:pt x="61" y="149"/>
                </a:cubicBezTo>
                <a:close/>
                <a:moveTo>
                  <a:pt x="88" y="432"/>
                </a:moveTo>
                <a:cubicBezTo>
                  <a:pt x="101" y="428"/>
                  <a:pt x="108" y="440"/>
                  <a:pt x="118" y="447"/>
                </a:cubicBezTo>
                <a:cubicBezTo>
                  <a:pt x="122" y="449"/>
                  <a:pt x="126" y="452"/>
                  <a:pt x="131" y="454"/>
                </a:cubicBezTo>
                <a:cubicBezTo>
                  <a:pt x="133" y="455"/>
                  <a:pt x="135" y="457"/>
                  <a:pt x="138" y="458"/>
                </a:cubicBezTo>
                <a:cubicBezTo>
                  <a:pt x="143" y="461"/>
                  <a:pt x="148" y="464"/>
                  <a:pt x="153" y="469"/>
                </a:cubicBezTo>
                <a:cubicBezTo>
                  <a:pt x="155" y="470"/>
                  <a:pt x="156" y="469"/>
                  <a:pt x="157" y="469"/>
                </a:cubicBezTo>
                <a:cubicBezTo>
                  <a:pt x="158" y="468"/>
                  <a:pt x="158" y="466"/>
                  <a:pt x="157" y="465"/>
                </a:cubicBezTo>
                <a:cubicBezTo>
                  <a:pt x="157" y="465"/>
                  <a:pt x="157" y="465"/>
                  <a:pt x="157" y="465"/>
                </a:cubicBezTo>
                <a:cubicBezTo>
                  <a:pt x="154" y="462"/>
                  <a:pt x="151" y="460"/>
                  <a:pt x="148" y="458"/>
                </a:cubicBezTo>
                <a:cubicBezTo>
                  <a:pt x="146" y="457"/>
                  <a:pt x="144" y="455"/>
                  <a:pt x="142" y="454"/>
                </a:cubicBezTo>
                <a:cubicBezTo>
                  <a:pt x="132" y="449"/>
                  <a:pt x="122" y="444"/>
                  <a:pt x="114" y="437"/>
                </a:cubicBezTo>
                <a:cubicBezTo>
                  <a:pt x="106" y="429"/>
                  <a:pt x="97" y="424"/>
                  <a:pt x="85" y="427"/>
                </a:cubicBezTo>
                <a:cubicBezTo>
                  <a:pt x="85" y="428"/>
                  <a:pt x="84" y="428"/>
                  <a:pt x="84" y="429"/>
                </a:cubicBezTo>
                <a:cubicBezTo>
                  <a:pt x="76" y="421"/>
                  <a:pt x="68" y="412"/>
                  <a:pt x="61" y="402"/>
                </a:cubicBezTo>
                <a:cubicBezTo>
                  <a:pt x="60" y="400"/>
                  <a:pt x="58" y="398"/>
                  <a:pt x="57" y="396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9" y="384"/>
                  <a:pt x="42" y="371"/>
                  <a:pt x="37" y="358"/>
                </a:cubicBezTo>
                <a:cubicBezTo>
                  <a:pt x="36" y="357"/>
                  <a:pt x="36" y="355"/>
                  <a:pt x="35" y="354"/>
                </a:cubicBezTo>
                <a:cubicBezTo>
                  <a:pt x="23" y="324"/>
                  <a:pt x="18" y="290"/>
                  <a:pt x="20" y="258"/>
                </a:cubicBezTo>
                <a:cubicBezTo>
                  <a:pt x="20" y="257"/>
                  <a:pt x="20" y="255"/>
                  <a:pt x="20" y="254"/>
                </a:cubicBezTo>
                <a:cubicBezTo>
                  <a:pt x="21" y="251"/>
                  <a:pt x="21" y="248"/>
                  <a:pt x="21" y="245"/>
                </a:cubicBezTo>
                <a:cubicBezTo>
                  <a:pt x="25" y="248"/>
                  <a:pt x="30" y="250"/>
                  <a:pt x="35" y="249"/>
                </a:cubicBezTo>
                <a:cubicBezTo>
                  <a:pt x="36" y="249"/>
                  <a:pt x="37" y="247"/>
                  <a:pt x="36" y="246"/>
                </a:cubicBezTo>
                <a:cubicBezTo>
                  <a:pt x="31" y="243"/>
                  <a:pt x="27" y="240"/>
                  <a:pt x="22" y="237"/>
                </a:cubicBezTo>
                <a:cubicBezTo>
                  <a:pt x="23" y="233"/>
                  <a:pt x="24" y="228"/>
                  <a:pt x="25" y="224"/>
                </a:cubicBezTo>
                <a:cubicBezTo>
                  <a:pt x="30" y="228"/>
                  <a:pt x="35" y="231"/>
                  <a:pt x="41" y="232"/>
                </a:cubicBezTo>
                <a:cubicBezTo>
                  <a:pt x="42" y="233"/>
                  <a:pt x="44" y="231"/>
                  <a:pt x="42" y="230"/>
                </a:cubicBezTo>
                <a:cubicBezTo>
                  <a:pt x="38" y="225"/>
                  <a:pt x="32" y="222"/>
                  <a:pt x="27" y="217"/>
                </a:cubicBezTo>
                <a:cubicBezTo>
                  <a:pt x="28" y="213"/>
                  <a:pt x="29" y="209"/>
                  <a:pt x="31" y="204"/>
                </a:cubicBezTo>
                <a:cubicBezTo>
                  <a:pt x="36" y="188"/>
                  <a:pt x="45" y="173"/>
                  <a:pt x="55" y="158"/>
                </a:cubicBezTo>
                <a:cubicBezTo>
                  <a:pt x="55" y="157"/>
                  <a:pt x="56" y="155"/>
                  <a:pt x="57" y="154"/>
                </a:cubicBezTo>
                <a:cubicBezTo>
                  <a:pt x="58" y="157"/>
                  <a:pt x="60" y="159"/>
                  <a:pt x="61" y="162"/>
                </a:cubicBezTo>
                <a:cubicBezTo>
                  <a:pt x="69" y="176"/>
                  <a:pt x="81" y="188"/>
                  <a:pt x="93" y="200"/>
                </a:cubicBezTo>
                <a:cubicBezTo>
                  <a:pt x="93" y="200"/>
                  <a:pt x="93" y="201"/>
                  <a:pt x="94" y="201"/>
                </a:cubicBezTo>
                <a:cubicBezTo>
                  <a:pt x="100" y="207"/>
                  <a:pt x="106" y="212"/>
                  <a:pt x="111" y="218"/>
                </a:cubicBezTo>
                <a:cubicBezTo>
                  <a:pt x="104" y="215"/>
                  <a:pt x="97" y="212"/>
                  <a:pt x="91" y="210"/>
                </a:cubicBezTo>
                <a:cubicBezTo>
                  <a:pt x="91" y="210"/>
                  <a:pt x="90" y="210"/>
                  <a:pt x="91" y="211"/>
                </a:cubicBezTo>
                <a:cubicBezTo>
                  <a:pt x="104" y="221"/>
                  <a:pt x="117" y="229"/>
                  <a:pt x="130" y="239"/>
                </a:cubicBezTo>
                <a:cubicBezTo>
                  <a:pt x="135" y="244"/>
                  <a:pt x="140" y="249"/>
                  <a:pt x="146" y="254"/>
                </a:cubicBezTo>
                <a:cubicBezTo>
                  <a:pt x="146" y="254"/>
                  <a:pt x="146" y="254"/>
                  <a:pt x="146" y="254"/>
                </a:cubicBezTo>
                <a:cubicBezTo>
                  <a:pt x="147" y="255"/>
                  <a:pt x="148" y="257"/>
                  <a:pt x="149" y="258"/>
                </a:cubicBezTo>
                <a:cubicBezTo>
                  <a:pt x="165" y="286"/>
                  <a:pt x="112" y="303"/>
                  <a:pt x="93" y="315"/>
                </a:cubicBezTo>
                <a:cubicBezTo>
                  <a:pt x="84" y="320"/>
                  <a:pt x="78" y="329"/>
                  <a:pt x="73" y="338"/>
                </a:cubicBezTo>
                <a:cubicBezTo>
                  <a:pt x="70" y="343"/>
                  <a:pt x="68" y="348"/>
                  <a:pt x="65" y="354"/>
                </a:cubicBezTo>
                <a:cubicBezTo>
                  <a:pt x="65" y="355"/>
                  <a:pt x="64" y="357"/>
                  <a:pt x="64" y="358"/>
                </a:cubicBezTo>
                <a:cubicBezTo>
                  <a:pt x="64" y="358"/>
                  <a:pt x="63" y="358"/>
                  <a:pt x="63" y="358"/>
                </a:cubicBezTo>
                <a:cubicBezTo>
                  <a:pt x="63" y="358"/>
                  <a:pt x="63" y="358"/>
                  <a:pt x="63" y="358"/>
                </a:cubicBezTo>
                <a:cubicBezTo>
                  <a:pt x="63" y="357"/>
                  <a:pt x="63" y="356"/>
                  <a:pt x="63" y="354"/>
                </a:cubicBezTo>
                <a:cubicBezTo>
                  <a:pt x="62" y="350"/>
                  <a:pt x="61" y="345"/>
                  <a:pt x="61" y="341"/>
                </a:cubicBezTo>
                <a:cubicBezTo>
                  <a:pt x="61" y="337"/>
                  <a:pt x="60" y="333"/>
                  <a:pt x="60" y="332"/>
                </a:cubicBezTo>
                <a:cubicBezTo>
                  <a:pt x="60" y="324"/>
                  <a:pt x="60" y="316"/>
                  <a:pt x="61" y="307"/>
                </a:cubicBezTo>
                <a:cubicBezTo>
                  <a:pt x="63" y="292"/>
                  <a:pt x="65" y="276"/>
                  <a:pt x="68" y="262"/>
                </a:cubicBezTo>
                <a:cubicBezTo>
                  <a:pt x="68" y="261"/>
                  <a:pt x="68" y="259"/>
                  <a:pt x="68" y="258"/>
                </a:cubicBezTo>
                <a:cubicBezTo>
                  <a:pt x="68" y="257"/>
                  <a:pt x="68" y="255"/>
                  <a:pt x="69" y="254"/>
                </a:cubicBezTo>
                <a:cubicBezTo>
                  <a:pt x="70" y="239"/>
                  <a:pt x="68" y="226"/>
                  <a:pt x="67" y="210"/>
                </a:cubicBezTo>
                <a:cubicBezTo>
                  <a:pt x="67" y="210"/>
                  <a:pt x="67" y="210"/>
                  <a:pt x="67" y="210"/>
                </a:cubicBezTo>
                <a:cubicBezTo>
                  <a:pt x="68" y="210"/>
                  <a:pt x="69" y="210"/>
                  <a:pt x="70" y="210"/>
                </a:cubicBezTo>
                <a:cubicBezTo>
                  <a:pt x="71" y="211"/>
                  <a:pt x="73" y="210"/>
                  <a:pt x="73" y="208"/>
                </a:cubicBezTo>
                <a:cubicBezTo>
                  <a:pt x="73" y="208"/>
                  <a:pt x="88" y="208"/>
                  <a:pt x="90" y="208"/>
                </a:cubicBezTo>
                <a:cubicBezTo>
                  <a:pt x="91" y="208"/>
                  <a:pt x="91" y="207"/>
                  <a:pt x="90" y="207"/>
                </a:cubicBezTo>
                <a:cubicBezTo>
                  <a:pt x="88" y="206"/>
                  <a:pt x="85" y="206"/>
                  <a:pt x="83" y="206"/>
                </a:cubicBezTo>
                <a:cubicBezTo>
                  <a:pt x="80" y="206"/>
                  <a:pt x="75" y="208"/>
                  <a:pt x="72" y="206"/>
                </a:cubicBezTo>
                <a:cubicBezTo>
                  <a:pt x="70" y="205"/>
                  <a:pt x="69" y="206"/>
                  <a:pt x="69" y="208"/>
                </a:cubicBezTo>
                <a:cubicBezTo>
                  <a:pt x="69" y="208"/>
                  <a:pt x="69" y="209"/>
                  <a:pt x="69" y="210"/>
                </a:cubicBezTo>
                <a:cubicBezTo>
                  <a:pt x="68" y="209"/>
                  <a:pt x="66" y="209"/>
                  <a:pt x="65" y="210"/>
                </a:cubicBezTo>
                <a:cubicBezTo>
                  <a:pt x="65" y="210"/>
                  <a:pt x="65" y="211"/>
                  <a:pt x="66" y="211"/>
                </a:cubicBezTo>
                <a:cubicBezTo>
                  <a:pt x="66" y="211"/>
                  <a:pt x="66" y="210"/>
                  <a:pt x="66" y="210"/>
                </a:cubicBezTo>
                <a:cubicBezTo>
                  <a:pt x="64" y="222"/>
                  <a:pt x="66" y="233"/>
                  <a:pt x="65" y="244"/>
                </a:cubicBezTo>
                <a:cubicBezTo>
                  <a:pt x="65" y="248"/>
                  <a:pt x="65" y="251"/>
                  <a:pt x="64" y="254"/>
                </a:cubicBezTo>
                <a:cubicBezTo>
                  <a:pt x="64" y="255"/>
                  <a:pt x="64" y="257"/>
                  <a:pt x="64" y="258"/>
                </a:cubicBezTo>
                <a:cubicBezTo>
                  <a:pt x="63" y="264"/>
                  <a:pt x="62" y="271"/>
                  <a:pt x="61" y="277"/>
                </a:cubicBezTo>
                <a:cubicBezTo>
                  <a:pt x="61" y="280"/>
                  <a:pt x="60" y="284"/>
                  <a:pt x="60" y="287"/>
                </a:cubicBezTo>
                <a:cubicBezTo>
                  <a:pt x="59" y="314"/>
                  <a:pt x="54" y="341"/>
                  <a:pt x="61" y="367"/>
                </a:cubicBezTo>
                <a:cubicBezTo>
                  <a:pt x="61" y="368"/>
                  <a:pt x="61" y="368"/>
                  <a:pt x="61" y="368"/>
                </a:cubicBezTo>
                <a:cubicBezTo>
                  <a:pt x="62" y="370"/>
                  <a:pt x="65" y="369"/>
                  <a:pt x="65" y="367"/>
                </a:cubicBezTo>
                <a:cubicBezTo>
                  <a:pt x="66" y="364"/>
                  <a:pt x="67" y="361"/>
                  <a:pt x="68" y="358"/>
                </a:cubicBezTo>
                <a:cubicBezTo>
                  <a:pt x="68" y="357"/>
                  <a:pt x="69" y="355"/>
                  <a:pt x="69" y="354"/>
                </a:cubicBezTo>
                <a:cubicBezTo>
                  <a:pt x="80" y="326"/>
                  <a:pt x="105" y="308"/>
                  <a:pt x="135" y="300"/>
                </a:cubicBezTo>
                <a:cubicBezTo>
                  <a:pt x="143" y="298"/>
                  <a:pt x="153" y="289"/>
                  <a:pt x="157" y="280"/>
                </a:cubicBezTo>
                <a:cubicBezTo>
                  <a:pt x="158" y="278"/>
                  <a:pt x="159" y="275"/>
                  <a:pt x="159" y="273"/>
                </a:cubicBezTo>
                <a:cubicBezTo>
                  <a:pt x="158" y="269"/>
                  <a:pt x="158" y="266"/>
                  <a:pt x="157" y="263"/>
                </a:cubicBezTo>
                <a:cubicBezTo>
                  <a:pt x="158" y="264"/>
                  <a:pt x="160" y="265"/>
                  <a:pt x="161" y="266"/>
                </a:cubicBezTo>
                <a:cubicBezTo>
                  <a:pt x="174" y="277"/>
                  <a:pt x="188" y="287"/>
                  <a:pt x="202" y="298"/>
                </a:cubicBezTo>
                <a:cubicBezTo>
                  <a:pt x="220" y="311"/>
                  <a:pt x="238" y="324"/>
                  <a:pt x="257" y="336"/>
                </a:cubicBezTo>
                <a:cubicBezTo>
                  <a:pt x="258" y="337"/>
                  <a:pt x="260" y="338"/>
                  <a:pt x="261" y="339"/>
                </a:cubicBezTo>
                <a:cubicBezTo>
                  <a:pt x="269" y="344"/>
                  <a:pt x="277" y="349"/>
                  <a:pt x="286" y="354"/>
                </a:cubicBezTo>
                <a:cubicBezTo>
                  <a:pt x="288" y="355"/>
                  <a:pt x="290" y="357"/>
                  <a:pt x="292" y="358"/>
                </a:cubicBezTo>
                <a:cubicBezTo>
                  <a:pt x="301" y="363"/>
                  <a:pt x="309" y="368"/>
                  <a:pt x="317" y="372"/>
                </a:cubicBezTo>
                <a:cubicBezTo>
                  <a:pt x="317" y="373"/>
                  <a:pt x="317" y="375"/>
                  <a:pt x="317" y="376"/>
                </a:cubicBezTo>
                <a:cubicBezTo>
                  <a:pt x="318" y="379"/>
                  <a:pt x="326" y="409"/>
                  <a:pt x="326" y="409"/>
                </a:cubicBezTo>
                <a:cubicBezTo>
                  <a:pt x="313" y="413"/>
                  <a:pt x="280" y="433"/>
                  <a:pt x="268" y="454"/>
                </a:cubicBezTo>
                <a:cubicBezTo>
                  <a:pt x="268" y="455"/>
                  <a:pt x="267" y="457"/>
                  <a:pt x="267" y="458"/>
                </a:cubicBezTo>
                <a:cubicBezTo>
                  <a:pt x="263" y="466"/>
                  <a:pt x="264" y="474"/>
                  <a:pt x="270" y="481"/>
                </a:cubicBezTo>
                <a:cubicBezTo>
                  <a:pt x="267" y="482"/>
                  <a:pt x="264" y="482"/>
                  <a:pt x="261" y="482"/>
                </a:cubicBezTo>
                <a:cubicBezTo>
                  <a:pt x="260" y="483"/>
                  <a:pt x="258" y="483"/>
                  <a:pt x="257" y="483"/>
                </a:cubicBezTo>
                <a:cubicBezTo>
                  <a:pt x="225" y="486"/>
                  <a:pt x="192" y="483"/>
                  <a:pt x="161" y="473"/>
                </a:cubicBezTo>
                <a:cubicBezTo>
                  <a:pt x="160" y="473"/>
                  <a:pt x="158" y="472"/>
                  <a:pt x="157" y="472"/>
                </a:cubicBezTo>
                <a:cubicBezTo>
                  <a:pt x="146" y="468"/>
                  <a:pt x="136" y="463"/>
                  <a:pt x="125" y="458"/>
                </a:cubicBezTo>
                <a:cubicBezTo>
                  <a:pt x="123" y="457"/>
                  <a:pt x="121" y="455"/>
                  <a:pt x="118" y="454"/>
                </a:cubicBezTo>
                <a:cubicBezTo>
                  <a:pt x="107" y="448"/>
                  <a:pt x="97" y="440"/>
                  <a:pt x="88" y="432"/>
                </a:cubicBezTo>
                <a:close/>
                <a:moveTo>
                  <a:pt x="90" y="480"/>
                </a:moveTo>
                <a:cubicBezTo>
                  <a:pt x="92" y="477"/>
                  <a:pt x="94" y="474"/>
                  <a:pt x="97" y="471"/>
                </a:cubicBezTo>
                <a:cubicBezTo>
                  <a:pt x="100" y="467"/>
                  <a:pt x="103" y="463"/>
                  <a:pt x="106" y="458"/>
                </a:cubicBezTo>
                <a:cubicBezTo>
                  <a:pt x="113" y="463"/>
                  <a:pt x="121" y="467"/>
                  <a:pt x="128" y="471"/>
                </a:cubicBezTo>
                <a:cubicBezTo>
                  <a:pt x="138" y="476"/>
                  <a:pt x="147" y="479"/>
                  <a:pt x="157" y="483"/>
                </a:cubicBezTo>
                <a:cubicBezTo>
                  <a:pt x="158" y="483"/>
                  <a:pt x="160" y="483"/>
                  <a:pt x="161" y="484"/>
                </a:cubicBezTo>
                <a:cubicBezTo>
                  <a:pt x="192" y="493"/>
                  <a:pt x="225" y="496"/>
                  <a:pt x="257" y="493"/>
                </a:cubicBezTo>
                <a:cubicBezTo>
                  <a:pt x="258" y="493"/>
                  <a:pt x="260" y="493"/>
                  <a:pt x="261" y="493"/>
                </a:cubicBezTo>
                <a:cubicBezTo>
                  <a:pt x="294" y="489"/>
                  <a:pt x="327" y="480"/>
                  <a:pt x="357" y="465"/>
                </a:cubicBezTo>
                <a:cubicBezTo>
                  <a:pt x="357" y="465"/>
                  <a:pt x="357" y="465"/>
                  <a:pt x="357" y="465"/>
                </a:cubicBezTo>
                <a:cubicBezTo>
                  <a:pt x="358" y="464"/>
                  <a:pt x="360" y="463"/>
                  <a:pt x="361" y="463"/>
                </a:cubicBezTo>
                <a:cubicBezTo>
                  <a:pt x="364" y="461"/>
                  <a:pt x="366" y="460"/>
                  <a:pt x="369" y="458"/>
                </a:cubicBezTo>
                <a:cubicBezTo>
                  <a:pt x="371" y="457"/>
                  <a:pt x="374" y="455"/>
                  <a:pt x="376" y="454"/>
                </a:cubicBezTo>
                <a:cubicBezTo>
                  <a:pt x="393" y="443"/>
                  <a:pt x="408" y="429"/>
                  <a:pt x="420" y="414"/>
                </a:cubicBezTo>
                <a:cubicBezTo>
                  <a:pt x="422" y="413"/>
                  <a:pt x="423" y="412"/>
                  <a:pt x="423" y="410"/>
                </a:cubicBezTo>
                <a:cubicBezTo>
                  <a:pt x="435" y="394"/>
                  <a:pt x="444" y="377"/>
                  <a:pt x="451" y="358"/>
                </a:cubicBezTo>
                <a:cubicBezTo>
                  <a:pt x="451" y="357"/>
                  <a:pt x="452" y="355"/>
                  <a:pt x="452" y="354"/>
                </a:cubicBezTo>
                <a:cubicBezTo>
                  <a:pt x="454" y="348"/>
                  <a:pt x="456" y="342"/>
                  <a:pt x="457" y="336"/>
                </a:cubicBezTo>
                <a:cubicBezTo>
                  <a:pt x="459" y="329"/>
                  <a:pt x="460" y="321"/>
                  <a:pt x="461" y="313"/>
                </a:cubicBezTo>
                <a:cubicBezTo>
                  <a:pt x="463" y="296"/>
                  <a:pt x="463" y="278"/>
                  <a:pt x="461" y="259"/>
                </a:cubicBezTo>
                <a:cubicBezTo>
                  <a:pt x="461" y="259"/>
                  <a:pt x="461" y="258"/>
                  <a:pt x="461" y="258"/>
                </a:cubicBezTo>
                <a:cubicBezTo>
                  <a:pt x="460" y="248"/>
                  <a:pt x="459" y="239"/>
                  <a:pt x="457" y="230"/>
                </a:cubicBezTo>
                <a:cubicBezTo>
                  <a:pt x="451" y="203"/>
                  <a:pt x="442" y="179"/>
                  <a:pt x="429" y="158"/>
                </a:cubicBezTo>
                <a:cubicBezTo>
                  <a:pt x="428" y="157"/>
                  <a:pt x="427" y="155"/>
                  <a:pt x="427" y="154"/>
                </a:cubicBezTo>
                <a:cubicBezTo>
                  <a:pt x="410" y="127"/>
                  <a:pt x="387" y="105"/>
                  <a:pt x="361" y="87"/>
                </a:cubicBezTo>
                <a:cubicBezTo>
                  <a:pt x="360" y="86"/>
                  <a:pt x="358" y="85"/>
                  <a:pt x="357" y="84"/>
                </a:cubicBezTo>
                <a:cubicBezTo>
                  <a:pt x="347" y="78"/>
                  <a:pt x="337" y="72"/>
                  <a:pt x="326" y="67"/>
                </a:cubicBezTo>
                <a:cubicBezTo>
                  <a:pt x="328" y="64"/>
                  <a:pt x="329" y="61"/>
                  <a:pt x="329" y="58"/>
                </a:cubicBezTo>
                <a:cubicBezTo>
                  <a:pt x="330" y="57"/>
                  <a:pt x="330" y="56"/>
                  <a:pt x="331" y="55"/>
                </a:cubicBezTo>
                <a:cubicBezTo>
                  <a:pt x="331" y="55"/>
                  <a:pt x="331" y="54"/>
                  <a:pt x="331" y="54"/>
                </a:cubicBezTo>
                <a:cubicBezTo>
                  <a:pt x="332" y="54"/>
                  <a:pt x="332" y="54"/>
                  <a:pt x="333" y="54"/>
                </a:cubicBezTo>
                <a:cubicBezTo>
                  <a:pt x="333" y="54"/>
                  <a:pt x="333" y="54"/>
                  <a:pt x="333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7" y="55"/>
                  <a:pt x="340" y="57"/>
                  <a:pt x="343" y="58"/>
                </a:cubicBezTo>
                <a:cubicBezTo>
                  <a:pt x="348" y="60"/>
                  <a:pt x="353" y="63"/>
                  <a:pt x="357" y="66"/>
                </a:cubicBezTo>
                <a:cubicBezTo>
                  <a:pt x="358" y="67"/>
                  <a:pt x="360" y="68"/>
                  <a:pt x="361" y="68"/>
                </a:cubicBezTo>
                <a:cubicBezTo>
                  <a:pt x="377" y="79"/>
                  <a:pt x="391" y="93"/>
                  <a:pt x="404" y="107"/>
                </a:cubicBezTo>
                <a:cubicBezTo>
                  <a:pt x="419" y="121"/>
                  <a:pt x="431" y="137"/>
                  <a:pt x="442" y="154"/>
                </a:cubicBezTo>
                <a:cubicBezTo>
                  <a:pt x="443" y="155"/>
                  <a:pt x="444" y="157"/>
                  <a:pt x="445" y="158"/>
                </a:cubicBezTo>
                <a:cubicBezTo>
                  <a:pt x="449" y="165"/>
                  <a:pt x="453" y="172"/>
                  <a:pt x="457" y="180"/>
                </a:cubicBezTo>
                <a:cubicBezTo>
                  <a:pt x="458" y="182"/>
                  <a:pt x="460" y="185"/>
                  <a:pt x="461" y="187"/>
                </a:cubicBezTo>
                <a:cubicBezTo>
                  <a:pt x="466" y="198"/>
                  <a:pt x="470" y="208"/>
                  <a:pt x="474" y="219"/>
                </a:cubicBezTo>
                <a:cubicBezTo>
                  <a:pt x="478" y="230"/>
                  <a:pt x="481" y="242"/>
                  <a:pt x="483" y="254"/>
                </a:cubicBezTo>
                <a:cubicBezTo>
                  <a:pt x="483" y="255"/>
                  <a:pt x="484" y="257"/>
                  <a:pt x="484" y="258"/>
                </a:cubicBezTo>
                <a:cubicBezTo>
                  <a:pt x="488" y="291"/>
                  <a:pt x="485" y="323"/>
                  <a:pt x="474" y="354"/>
                </a:cubicBezTo>
                <a:cubicBezTo>
                  <a:pt x="474" y="355"/>
                  <a:pt x="473" y="357"/>
                  <a:pt x="473" y="358"/>
                </a:cubicBezTo>
                <a:cubicBezTo>
                  <a:pt x="469" y="367"/>
                  <a:pt x="465" y="376"/>
                  <a:pt x="461" y="384"/>
                </a:cubicBezTo>
                <a:cubicBezTo>
                  <a:pt x="460" y="387"/>
                  <a:pt x="458" y="389"/>
                  <a:pt x="457" y="392"/>
                </a:cubicBezTo>
                <a:cubicBezTo>
                  <a:pt x="446" y="411"/>
                  <a:pt x="432" y="429"/>
                  <a:pt x="416" y="446"/>
                </a:cubicBezTo>
                <a:cubicBezTo>
                  <a:pt x="414" y="449"/>
                  <a:pt x="410" y="451"/>
                  <a:pt x="407" y="454"/>
                </a:cubicBezTo>
                <a:cubicBezTo>
                  <a:pt x="406" y="455"/>
                  <a:pt x="404" y="457"/>
                  <a:pt x="403" y="458"/>
                </a:cubicBezTo>
                <a:cubicBezTo>
                  <a:pt x="390" y="468"/>
                  <a:pt x="376" y="476"/>
                  <a:pt x="361" y="482"/>
                </a:cubicBezTo>
                <a:cubicBezTo>
                  <a:pt x="360" y="482"/>
                  <a:pt x="358" y="483"/>
                  <a:pt x="357" y="483"/>
                </a:cubicBezTo>
                <a:cubicBezTo>
                  <a:pt x="327" y="495"/>
                  <a:pt x="294" y="499"/>
                  <a:pt x="261" y="503"/>
                </a:cubicBezTo>
                <a:cubicBezTo>
                  <a:pt x="260" y="503"/>
                  <a:pt x="258" y="503"/>
                  <a:pt x="257" y="503"/>
                </a:cubicBezTo>
                <a:cubicBezTo>
                  <a:pt x="253" y="504"/>
                  <a:pt x="248" y="505"/>
                  <a:pt x="244" y="505"/>
                </a:cubicBezTo>
                <a:cubicBezTo>
                  <a:pt x="216" y="509"/>
                  <a:pt x="188" y="507"/>
                  <a:pt x="161" y="501"/>
                </a:cubicBezTo>
                <a:cubicBezTo>
                  <a:pt x="160" y="501"/>
                  <a:pt x="159" y="501"/>
                  <a:pt x="158" y="500"/>
                </a:cubicBezTo>
                <a:cubicBezTo>
                  <a:pt x="158" y="500"/>
                  <a:pt x="158" y="500"/>
                  <a:pt x="157" y="500"/>
                </a:cubicBezTo>
                <a:cubicBezTo>
                  <a:pt x="141" y="495"/>
                  <a:pt x="97" y="475"/>
                  <a:pt x="89" y="483"/>
                </a:cubicBezTo>
                <a:cubicBezTo>
                  <a:pt x="90" y="482"/>
                  <a:pt x="90" y="481"/>
                  <a:pt x="90" y="480"/>
                </a:cubicBezTo>
                <a:close/>
                <a:moveTo>
                  <a:pt x="261" y="612"/>
                </a:moveTo>
                <a:cubicBezTo>
                  <a:pt x="265" y="620"/>
                  <a:pt x="268" y="628"/>
                  <a:pt x="271" y="636"/>
                </a:cubicBezTo>
                <a:cubicBezTo>
                  <a:pt x="268" y="636"/>
                  <a:pt x="264" y="637"/>
                  <a:pt x="261" y="637"/>
                </a:cubicBezTo>
                <a:cubicBezTo>
                  <a:pt x="260" y="637"/>
                  <a:pt x="258" y="637"/>
                  <a:pt x="257" y="638"/>
                </a:cubicBezTo>
                <a:cubicBezTo>
                  <a:pt x="249" y="638"/>
                  <a:pt x="241" y="639"/>
                  <a:pt x="233" y="640"/>
                </a:cubicBezTo>
                <a:cubicBezTo>
                  <a:pt x="225" y="640"/>
                  <a:pt x="207" y="643"/>
                  <a:pt x="198" y="638"/>
                </a:cubicBezTo>
                <a:cubicBezTo>
                  <a:pt x="203" y="631"/>
                  <a:pt x="207" y="624"/>
                  <a:pt x="210" y="616"/>
                </a:cubicBezTo>
                <a:cubicBezTo>
                  <a:pt x="215" y="619"/>
                  <a:pt x="227" y="616"/>
                  <a:pt x="231" y="616"/>
                </a:cubicBezTo>
                <a:cubicBezTo>
                  <a:pt x="238" y="615"/>
                  <a:pt x="249" y="616"/>
                  <a:pt x="257" y="613"/>
                </a:cubicBezTo>
                <a:cubicBezTo>
                  <a:pt x="258" y="613"/>
                  <a:pt x="260" y="613"/>
                  <a:pt x="261" y="612"/>
                </a:cubicBezTo>
                <a:cubicBezTo>
                  <a:pt x="261" y="612"/>
                  <a:pt x="261" y="612"/>
                  <a:pt x="261" y="612"/>
                </a:cubicBezTo>
                <a:close/>
                <a:moveTo>
                  <a:pt x="257" y="603"/>
                </a:moveTo>
                <a:cubicBezTo>
                  <a:pt x="257" y="604"/>
                  <a:pt x="258" y="605"/>
                  <a:pt x="258" y="606"/>
                </a:cubicBezTo>
                <a:cubicBezTo>
                  <a:pt x="258" y="606"/>
                  <a:pt x="257" y="606"/>
                  <a:pt x="257" y="606"/>
                </a:cubicBezTo>
                <a:cubicBezTo>
                  <a:pt x="249" y="607"/>
                  <a:pt x="241" y="609"/>
                  <a:pt x="233" y="610"/>
                </a:cubicBezTo>
                <a:cubicBezTo>
                  <a:pt x="228" y="611"/>
                  <a:pt x="223" y="612"/>
                  <a:pt x="218" y="612"/>
                </a:cubicBezTo>
                <a:cubicBezTo>
                  <a:pt x="217" y="612"/>
                  <a:pt x="213" y="613"/>
                  <a:pt x="211" y="614"/>
                </a:cubicBezTo>
                <a:cubicBezTo>
                  <a:pt x="212" y="609"/>
                  <a:pt x="214" y="603"/>
                  <a:pt x="215" y="599"/>
                </a:cubicBezTo>
                <a:cubicBezTo>
                  <a:pt x="218" y="589"/>
                  <a:pt x="222" y="575"/>
                  <a:pt x="220" y="563"/>
                </a:cubicBezTo>
                <a:cubicBezTo>
                  <a:pt x="227" y="569"/>
                  <a:pt x="239" y="569"/>
                  <a:pt x="246" y="565"/>
                </a:cubicBezTo>
                <a:cubicBezTo>
                  <a:pt x="247" y="579"/>
                  <a:pt x="252" y="591"/>
                  <a:pt x="257" y="603"/>
                </a:cubicBezTo>
                <a:close/>
                <a:moveTo>
                  <a:pt x="220" y="549"/>
                </a:moveTo>
                <a:cubicBezTo>
                  <a:pt x="220" y="549"/>
                  <a:pt x="221" y="549"/>
                  <a:pt x="221" y="548"/>
                </a:cubicBezTo>
                <a:cubicBezTo>
                  <a:pt x="221" y="548"/>
                  <a:pt x="221" y="548"/>
                  <a:pt x="221" y="548"/>
                </a:cubicBezTo>
                <a:cubicBezTo>
                  <a:pt x="229" y="548"/>
                  <a:pt x="237" y="547"/>
                  <a:pt x="245" y="547"/>
                </a:cubicBezTo>
                <a:cubicBezTo>
                  <a:pt x="245" y="547"/>
                  <a:pt x="245" y="548"/>
                  <a:pt x="246" y="548"/>
                </a:cubicBezTo>
                <a:cubicBezTo>
                  <a:pt x="247" y="550"/>
                  <a:pt x="247" y="552"/>
                  <a:pt x="246" y="554"/>
                </a:cubicBezTo>
                <a:cubicBezTo>
                  <a:pt x="246" y="556"/>
                  <a:pt x="245" y="557"/>
                  <a:pt x="244" y="558"/>
                </a:cubicBezTo>
                <a:cubicBezTo>
                  <a:pt x="242" y="560"/>
                  <a:pt x="239" y="561"/>
                  <a:pt x="236" y="561"/>
                </a:cubicBezTo>
                <a:cubicBezTo>
                  <a:pt x="231" y="562"/>
                  <a:pt x="227" y="560"/>
                  <a:pt x="225" y="558"/>
                </a:cubicBezTo>
                <a:cubicBezTo>
                  <a:pt x="224" y="557"/>
                  <a:pt x="223" y="556"/>
                  <a:pt x="222" y="554"/>
                </a:cubicBezTo>
                <a:cubicBezTo>
                  <a:pt x="221" y="553"/>
                  <a:pt x="220" y="551"/>
                  <a:pt x="220" y="549"/>
                </a:cubicBezTo>
                <a:close/>
                <a:moveTo>
                  <a:pt x="457" y="433"/>
                </a:moveTo>
                <a:cubicBezTo>
                  <a:pt x="451" y="441"/>
                  <a:pt x="444" y="447"/>
                  <a:pt x="438" y="454"/>
                </a:cubicBezTo>
                <a:cubicBezTo>
                  <a:pt x="436" y="455"/>
                  <a:pt x="435" y="457"/>
                  <a:pt x="433" y="458"/>
                </a:cubicBezTo>
                <a:cubicBezTo>
                  <a:pt x="412" y="477"/>
                  <a:pt x="387" y="493"/>
                  <a:pt x="361" y="506"/>
                </a:cubicBezTo>
                <a:cubicBezTo>
                  <a:pt x="360" y="506"/>
                  <a:pt x="358" y="507"/>
                  <a:pt x="357" y="507"/>
                </a:cubicBezTo>
                <a:cubicBezTo>
                  <a:pt x="329" y="520"/>
                  <a:pt x="300" y="528"/>
                  <a:pt x="270" y="534"/>
                </a:cubicBezTo>
                <a:cubicBezTo>
                  <a:pt x="267" y="534"/>
                  <a:pt x="264" y="535"/>
                  <a:pt x="261" y="535"/>
                </a:cubicBezTo>
                <a:cubicBezTo>
                  <a:pt x="260" y="535"/>
                  <a:pt x="258" y="535"/>
                  <a:pt x="257" y="536"/>
                </a:cubicBezTo>
                <a:cubicBezTo>
                  <a:pt x="225" y="540"/>
                  <a:pt x="193" y="539"/>
                  <a:pt x="161" y="534"/>
                </a:cubicBezTo>
                <a:cubicBezTo>
                  <a:pt x="160" y="534"/>
                  <a:pt x="158" y="534"/>
                  <a:pt x="157" y="533"/>
                </a:cubicBezTo>
                <a:cubicBezTo>
                  <a:pt x="155" y="533"/>
                  <a:pt x="152" y="533"/>
                  <a:pt x="150" y="532"/>
                </a:cubicBezTo>
                <a:cubicBezTo>
                  <a:pt x="132" y="529"/>
                  <a:pt x="115" y="524"/>
                  <a:pt x="98" y="518"/>
                </a:cubicBezTo>
                <a:cubicBezTo>
                  <a:pt x="86" y="513"/>
                  <a:pt x="79" y="498"/>
                  <a:pt x="87" y="487"/>
                </a:cubicBezTo>
                <a:cubicBezTo>
                  <a:pt x="107" y="498"/>
                  <a:pt x="134" y="505"/>
                  <a:pt x="157" y="510"/>
                </a:cubicBezTo>
                <a:cubicBezTo>
                  <a:pt x="158" y="510"/>
                  <a:pt x="160" y="511"/>
                  <a:pt x="161" y="511"/>
                </a:cubicBezTo>
                <a:cubicBezTo>
                  <a:pt x="162" y="511"/>
                  <a:pt x="162" y="511"/>
                  <a:pt x="163" y="511"/>
                </a:cubicBezTo>
                <a:cubicBezTo>
                  <a:pt x="194" y="518"/>
                  <a:pt x="225" y="518"/>
                  <a:pt x="256" y="513"/>
                </a:cubicBezTo>
                <a:cubicBezTo>
                  <a:pt x="256" y="513"/>
                  <a:pt x="257" y="513"/>
                  <a:pt x="257" y="513"/>
                </a:cubicBezTo>
                <a:cubicBezTo>
                  <a:pt x="258" y="513"/>
                  <a:pt x="260" y="513"/>
                  <a:pt x="261" y="513"/>
                </a:cubicBezTo>
                <a:cubicBezTo>
                  <a:pt x="294" y="508"/>
                  <a:pt x="325" y="506"/>
                  <a:pt x="357" y="494"/>
                </a:cubicBezTo>
                <a:cubicBezTo>
                  <a:pt x="358" y="494"/>
                  <a:pt x="359" y="493"/>
                  <a:pt x="360" y="493"/>
                </a:cubicBezTo>
                <a:cubicBezTo>
                  <a:pt x="361" y="493"/>
                  <a:pt x="361" y="493"/>
                  <a:pt x="361" y="493"/>
                </a:cubicBezTo>
                <a:cubicBezTo>
                  <a:pt x="381" y="484"/>
                  <a:pt x="399" y="472"/>
                  <a:pt x="415" y="458"/>
                </a:cubicBezTo>
                <a:cubicBezTo>
                  <a:pt x="417" y="457"/>
                  <a:pt x="418" y="455"/>
                  <a:pt x="420" y="454"/>
                </a:cubicBezTo>
                <a:cubicBezTo>
                  <a:pt x="427" y="447"/>
                  <a:pt x="434" y="439"/>
                  <a:pt x="441" y="431"/>
                </a:cubicBezTo>
                <a:cubicBezTo>
                  <a:pt x="447" y="424"/>
                  <a:pt x="452" y="416"/>
                  <a:pt x="457" y="409"/>
                </a:cubicBezTo>
                <a:cubicBezTo>
                  <a:pt x="458" y="406"/>
                  <a:pt x="460" y="404"/>
                  <a:pt x="461" y="402"/>
                </a:cubicBezTo>
                <a:cubicBezTo>
                  <a:pt x="470" y="388"/>
                  <a:pt x="476" y="373"/>
                  <a:pt x="481" y="358"/>
                </a:cubicBezTo>
                <a:cubicBezTo>
                  <a:pt x="482" y="357"/>
                  <a:pt x="482" y="355"/>
                  <a:pt x="483" y="354"/>
                </a:cubicBezTo>
                <a:cubicBezTo>
                  <a:pt x="493" y="323"/>
                  <a:pt x="495" y="291"/>
                  <a:pt x="491" y="258"/>
                </a:cubicBezTo>
                <a:cubicBezTo>
                  <a:pt x="490" y="257"/>
                  <a:pt x="490" y="255"/>
                  <a:pt x="490" y="254"/>
                </a:cubicBezTo>
                <a:cubicBezTo>
                  <a:pt x="487" y="236"/>
                  <a:pt x="482" y="218"/>
                  <a:pt x="474" y="200"/>
                </a:cubicBezTo>
                <a:cubicBezTo>
                  <a:pt x="470" y="191"/>
                  <a:pt x="466" y="182"/>
                  <a:pt x="461" y="173"/>
                </a:cubicBezTo>
                <a:cubicBezTo>
                  <a:pt x="460" y="171"/>
                  <a:pt x="458" y="169"/>
                  <a:pt x="457" y="166"/>
                </a:cubicBezTo>
                <a:cubicBezTo>
                  <a:pt x="455" y="164"/>
                  <a:pt x="454" y="161"/>
                  <a:pt x="452" y="158"/>
                </a:cubicBezTo>
                <a:cubicBezTo>
                  <a:pt x="451" y="157"/>
                  <a:pt x="450" y="155"/>
                  <a:pt x="449" y="154"/>
                </a:cubicBezTo>
                <a:cubicBezTo>
                  <a:pt x="437" y="136"/>
                  <a:pt x="423" y="119"/>
                  <a:pt x="408" y="103"/>
                </a:cubicBezTo>
                <a:cubicBezTo>
                  <a:pt x="394" y="89"/>
                  <a:pt x="379" y="74"/>
                  <a:pt x="361" y="63"/>
                </a:cubicBezTo>
                <a:cubicBezTo>
                  <a:pt x="360" y="63"/>
                  <a:pt x="358" y="62"/>
                  <a:pt x="357" y="61"/>
                </a:cubicBezTo>
                <a:cubicBezTo>
                  <a:pt x="355" y="60"/>
                  <a:pt x="353" y="59"/>
                  <a:pt x="352" y="58"/>
                </a:cubicBezTo>
                <a:cubicBezTo>
                  <a:pt x="349" y="57"/>
                  <a:pt x="346" y="55"/>
                  <a:pt x="343" y="54"/>
                </a:cubicBezTo>
                <a:cubicBezTo>
                  <a:pt x="340" y="53"/>
                  <a:pt x="338" y="52"/>
                  <a:pt x="335" y="51"/>
                </a:cubicBezTo>
                <a:cubicBezTo>
                  <a:pt x="339" y="42"/>
                  <a:pt x="346" y="25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8" y="32"/>
                  <a:pt x="360" y="32"/>
                  <a:pt x="361" y="33"/>
                </a:cubicBezTo>
                <a:cubicBezTo>
                  <a:pt x="370" y="39"/>
                  <a:pt x="378" y="47"/>
                  <a:pt x="386" y="54"/>
                </a:cubicBezTo>
                <a:cubicBezTo>
                  <a:pt x="387" y="55"/>
                  <a:pt x="389" y="57"/>
                  <a:pt x="391" y="58"/>
                </a:cubicBezTo>
                <a:cubicBezTo>
                  <a:pt x="392" y="59"/>
                  <a:pt x="394" y="60"/>
                  <a:pt x="395" y="62"/>
                </a:cubicBezTo>
                <a:cubicBezTo>
                  <a:pt x="419" y="80"/>
                  <a:pt x="439" y="100"/>
                  <a:pt x="457" y="123"/>
                </a:cubicBezTo>
                <a:cubicBezTo>
                  <a:pt x="458" y="125"/>
                  <a:pt x="460" y="126"/>
                  <a:pt x="461" y="128"/>
                </a:cubicBezTo>
                <a:cubicBezTo>
                  <a:pt x="467" y="136"/>
                  <a:pt x="473" y="145"/>
                  <a:pt x="479" y="154"/>
                </a:cubicBezTo>
                <a:cubicBezTo>
                  <a:pt x="479" y="155"/>
                  <a:pt x="480" y="157"/>
                  <a:pt x="481" y="158"/>
                </a:cubicBezTo>
                <a:cubicBezTo>
                  <a:pt x="481" y="159"/>
                  <a:pt x="482" y="159"/>
                  <a:pt x="482" y="160"/>
                </a:cubicBezTo>
                <a:cubicBezTo>
                  <a:pt x="500" y="190"/>
                  <a:pt x="510" y="222"/>
                  <a:pt x="513" y="254"/>
                </a:cubicBezTo>
                <a:cubicBezTo>
                  <a:pt x="513" y="255"/>
                  <a:pt x="514" y="257"/>
                  <a:pt x="514" y="258"/>
                </a:cubicBezTo>
                <a:cubicBezTo>
                  <a:pt x="516" y="290"/>
                  <a:pt x="512" y="323"/>
                  <a:pt x="502" y="354"/>
                </a:cubicBezTo>
                <a:cubicBezTo>
                  <a:pt x="501" y="355"/>
                  <a:pt x="501" y="357"/>
                  <a:pt x="500" y="358"/>
                </a:cubicBezTo>
                <a:cubicBezTo>
                  <a:pt x="491" y="383"/>
                  <a:pt x="478" y="407"/>
                  <a:pt x="461" y="428"/>
                </a:cubicBezTo>
                <a:cubicBezTo>
                  <a:pt x="461" y="429"/>
                  <a:pt x="460" y="429"/>
                  <a:pt x="460" y="430"/>
                </a:cubicBezTo>
                <a:cubicBezTo>
                  <a:pt x="459" y="431"/>
                  <a:pt x="458" y="432"/>
                  <a:pt x="457" y="4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15" name="组合 11"/>
          <p:cNvGrpSpPr/>
          <p:nvPr/>
        </p:nvGrpSpPr>
        <p:grpSpPr bwMode="auto">
          <a:xfrm>
            <a:off x="2483768" y="1635646"/>
            <a:ext cx="45719" cy="2774233"/>
            <a:chOff x="4597501" y="2216030"/>
            <a:chExt cx="45719" cy="3703199"/>
          </a:xfrm>
        </p:grpSpPr>
        <p:sp>
          <p:nvSpPr>
            <p:cNvPr id="16" name="Freeform 548"/>
            <p:cNvSpPr>
              <a:spLocks noEditPoints="1"/>
            </p:cNvSpPr>
            <p:nvPr/>
          </p:nvSpPr>
          <p:spPr bwMode="auto">
            <a:xfrm rot="16200000" flipV="1">
              <a:off x="4438613" y="2374918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548"/>
            <p:cNvSpPr>
              <a:spLocks noEditPoints="1"/>
            </p:cNvSpPr>
            <p:nvPr/>
          </p:nvSpPr>
          <p:spPr bwMode="auto">
            <a:xfrm rot="16200000" flipV="1">
              <a:off x="4438613" y="2792381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548"/>
            <p:cNvSpPr>
              <a:spLocks noEditPoints="1"/>
            </p:cNvSpPr>
            <p:nvPr/>
          </p:nvSpPr>
          <p:spPr bwMode="auto">
            <a:xfrm rot="16200000" flipV="1">
              <a:off x="4438613" y="3209844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548"/>
            <p:cNvSpPr>
              <a:spLocks noEditPoints="1"/>
            </p:cNvSpPr>
            <p:nvPr/>
          </p:nvSpPr>
          <p:spPr bwMode="auto">
            <a:xfrm rot="16200000" flipV="1">
              <a:off x="4438613" y="3627307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548"/>
            <p:cNvSpPr>
              <a:spLocks noEditPoints="1"/>
            </p:cNvSpPr>
            <p:nvPr/>
          </p:nvSpPr>
          <p:spPr bwMode="auto">
            <a:xfrm rot="16200000" flipV="1">
              <a:off x="4438613" y="4044770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548"/>
            <p:cNvSpPr>
              <a:spLocks noEditPoints="1"/>
            </p:cNvSpPr>
            <p:nvPr/>
          </p:nvSpPr>
          <p:spPr bwMode="auto">
            <a:xfrm rot="16200000" flipV="1">
              <a:off x="4438613" y="4462234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548"/>
            <p:cNvSpPr>
              <a:spLocks noEditPoints="1"/>
            </p:cNvSpPr>
            <p:nvPr/>
          </p:nvSpPr>
          <p:spPr bwMode="auto">
            <a:xfrm rot="16200000" flipV="1">
              <a:off x="4438613" y="4879696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548"/>
            <p:cNvSpPr>
              <a:spLocks noEditPoints="1"/>
            </p:cNvSpPr>
            <p:nvPr/>
          </p:nvSpPr>
          <p:spPr bwMode="auto">
            <a:xfrm rot="16200000" flipV="1">
              <a:off x="4438613" y="5297160"/>
              <a:ext cx="363494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548"/>
            <p:cNvSpPr>
              <a:spLocks noEditPoints="1"/>
            </p:cNvSpPr>
            <p:nvPr/>
          </p:nvSpPr>
          <p:spPr bwMode="auto">
            <a:xfrm rot="16200000" flipV="1">
              <a:off x="4438613" y="5714622"/>
              <a:ext cx="363495" cy="45719"/>
            </a:xfrm>
            <a:custGeom>
              <a:avLst/>
              <a:gdLst>
                <a:gd name="T0" fmla="*/ 480 w 748"/>
                <a:gd name="T1" fmla="*/ 13 h 95"/>
                <a:gd name="T2" fmla="*/ 427 w 748"/>
                <a:gd name="T3" fmla="*/ 8 h 95"/>
                <a:gd name="T4" fmla="*/ 366 w 748"/>
                <a:gd name="T5" fmla="*/ 13 h 95"/>
                <a:gd name="T6" fmla="*/ 311 w 748"/>
                <a:gd name="T7" fmla="*/ 15 h 95"/>
                <a:gd name="T8" fmla="*/ 289 w 748"/>
                <a:gd name="T9" fmla="*/ 1 h 95"/>
                <a:gd name="T10" fmla="*/ 234 w 748"/>
                <a:gd name="T11" fmla="*/ 11 h 95"/>
                <a:gd name="T12" fmla="*/ 205 w 748"/>
                <a:gd name="T13" fmla="*/ 13 h 95"/>
                <a:gd name="T14" fmla="*/ 152 w 748"/>
                <a:gd name="T15" fmla="*/ 18 h 95"/>
                <a:gd name="T16" fmla="*/ 142 w 748"/>
                <a:gd name="T17" fmla="*/ 18 h 95"/>
                <a:gd name="T18" fmla="*/ 126 w 748"/>
                <a:gd name="T19" fmla="*/ 20 h 95"/>
                <a:gd name="T20" fmla="*/ 107 w 748"/>
                <a:gd name="T21" fmla="*/ 1 h 95"/>
                <a:gd name="T22" fmla="*/ 64 w 748"/>
                <a:gd name="T23" fmla="*/ 20 h 95"/>
                <a:gd name="T24" fmla="*/ 17 w 748"/>
                <a:gd name="T25" fmla="*/ 64 h 95"/>
                <a:gd name="T26" fmla="*/ 71 w 748"/>
                <a:gd name="T27" fmla="*/ 69 h 95"/>
                <a:gd name="T28" fmla="*/ 101 w 748"/>
                <a:gd name="T29" fmla="*/ 51 h 95"/>
                <a:gd name="T30" fmla="*/ 90 w 748"/>
                <a:gd name="T31" fmla="*/ 67 h 95"/>
                <a:gd name="T32" fmla="*/ 112 w 748"/>
                <a:gd name="T33" fmla="*/ 63 h 95"/>
                <a:gd name="T34" fmla="*/ 140 w 748"/>
                <a:gd name="T35" fmla="*/ 69 h 95"/>
                <a:gd name="T36" fmla="*/ 151 w 748"/>
                <a:gd name="T37" fmla="*/ 51 h 95"/>
                <a:gd name="T38" fmla="*/ 167 w 748"/>
                <a:gd name="T39" fmla="*/ 62 h 95"/>
                <a:gd name="T40" fmla="*/ 213 w 748"/>
                <a:gd name="T41" fmla="*/ 61 h 95"/>
                <a:gd name="T42" fmla="*/ 244 w 748"/>
                <a:gd name="T43" fmla="*/ 84 h 95"/>
                <a:gd name="T44" fmla="*/ 306 w 748"/>
                <a:gd name="T45" fmla="*/ 77 h 95"/>
                <a:gd name="T46" fmla="*/ 364 w 748"/>
                <a:gd name="T47" fmla="*/ 85 h 95"/>
                <a:gd name="T48" fmla="*/ 566 w 748"/>
                <a:gd name="T49" fmla="*/ 89 h 95"/>
                <a:gd name="T50" fmla="*/ 675 w 748"/>
                <a:gd name="T51" fmla="*/ 85 h 95"/>
                <a:gd name="T52" fmla="*/ 744 w 748"/>
                <a:gd name="T53" fmla="*/ 58 h 95"/>
                <a:gd name="T54" fmla="*/ 725 w 748"/>
                <a:gd name="T55" fmla="*/ 56 h 95"/>
                <a:gd name="T56" fmla="*/ 733 w 748"/>
                <a:gd name="T57" fmla="*/ 32 h 95"/>
                <a:gd name="T58" fmla="*/ 725 w 748"/>
                <a:gd name="T59" fmla="*/ 7 h 95"/>
                <a:gd name="T60" fmla="*/ 672 w 748"/>
                <a:gd name="T61" fmla="*/ 9 h 95"/>
                <a:gd name="T62" fmla="*/ 642 w 748"/>
                <a:gd name="T63" fmla="*/ 9 h 95"/>
                <a:gd name="T64" fmla="*/ 604 w 748"/>
                <a:gd name="T65" fmla="*/ 6 h 95"/>
                <a:gd name="T66" fmla="*/ 227 w 748"/>
                <a:gd name="T67" fmla="*/ 28 h 95"/>
                <a:gd name="T68" fmla="*/ 201 w 748"/>
                <a:gd name="T69" fmla="*/ 36 h 95"/>
                <a:gd name="T70" fmla="*/ 220 w 748"/>
                <a:gd name="T71" fmla="*/ 21 h 95"/>
                <a:gd name="T72" fmla="*/ 196 w 748"/>
                <a:gd name="T73" fmla="*/ 25 h 95"/>
                <a:gd name="T74" fmla="*/ 184 w 748"/>
                <a:gd name="T75" fmla="*/ 11 h 95"/>
                <a:gd name="T76" fmla="*/ 79 w 748"/>
                <a:gd name="T77" fmla="*/ 39 h 95"/>
                <a:gd name="T78" fmla="*/ 54 w 748"/>
                <a:gd name="T79" fmla="*/ 40 h 95"/>
                <a:gd name="T80" fmla="*/ 71 w 748"/>
                <a:gd name="T81" fmla="*/ 38 h 95"/>
                <a:gd name="T82" fmla="*/ 79 w 748"/>
                <a:gd name="T83" fmla="*/ 44 h 95"/>
                <a:gd name="T84" fmla="*/ 60 w 748"/>
                <a:gd name="T85" fmla="*/ 68 h 95"/>
                <a:gd name="T86" fmla="*/ 95 w 748"/>
                <a:gd name="T87" fmla="*/ 48 h 95"/>
                <a:gd name="T88" fmla="*/ 115 w 748"/>
                <a:gd name="T89" fmla="*/ 39 h 95"/>
                <a:gd name="T90" fmla="*/ 132 w 748"/>
                <a:gd name="T91" fmla="*/ 31 h 95"/>
                <a:gd name="T92" fmla="*/ 168 w 748"/>
                <a:gd name="T93" fmla="*/ 26 h 95"/>
                <a:gd name="T94" fmla="*/ 134 w 748"/>
                <a:gd name="T95" fmla="*/ 63 h 95"/>
                <a:gd name="T96" fmla="*/ 174 w 748"/>
                <a:gd name="T97" fmla="*/ 29 h 95"/>
                <a:gd name="T98" fmla="*/ 159 w 748"/>
                <a:gd name="T99" fmla="*/ 58 h 95"/>
                <a:gd name="T100" fmla="*/ 194 w 748"/>
                <a:gd name="T101" fmla="*/ 38 h 95"/>
                <a:gd name="T102" fmla="*/ 201 w 748"/>
                <a:gd name="T103" fmla="*/ 43 h 95"/>
                <a:gd name="T104" fmla="*/ 183 w 748"/>
                <a:gd name="T105" fmla="*/ 66 h 95"/>
                <a:gd name="T106" fmla="*/ 222 w 748"/>
                <a:gd name="T107" fmla="*/ 63 h 95"/>
                <a:gd name="T108" fmla="*/ 227 w 748"/>
                <a:gd name="T109" fmla="*/ 66 h 95"/>
                <a:gd name="T110" fmla="*/ 241 w 748"/>
                <a:gd name="T111" fmla="*/ 73 h 95"/>
                <a:gd name="T112" fmla="*/ 363 w 748"/>
                <a:gd name="T113" fmla="*/ 12 h 95"/>
                <a:gd name="T114" fmla="*/ 717 w 748"/>
                <a:gd name="T115" fmla="*/ 62 h 95"/>
                <a:gd name="T116" fmla="*/ 721 w 748"/>
                <a:gd name="T117" fmla="*/ 3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8" h="95">
                  <a:moveTo>
                    <a:pt x="559" y="11"/>
                  </a:moveTo>
                  <a:cubicBezTo>
                    <a:pt x="559" y="7"/>
                    <a:pt x="557" y="9"/>
                    <a:pt x="557" y="5"/>
                  </a:cubicBezTo>
                  <a:cubicBezTo>
                    <a:pt x="546" y="13"/>
                    <a:pt x="543" y="8"/>
                    <a:pt x="534" y="8"/>
                  </a:cubicBezTo>
                  <a:cubicBezTo>
                    <a:pt x="537" y="7"/>
                    <a:pt x="541" y="7"/>
                    <a:pt x="539" y="3"/>
                  </a:cubicBezTo>
                  <a:cubicBezTo>
                    <a:pt x="529" y="8"/>
                    <a:pt x="508" y="10"/>
                    <a:pt x="498" y="11"/>
                  </a:cubicBezTo>
                  <a:cubicBezTo>
                    <a:pt x="499" y="11"/>
                    <a:pt x="499" y="9"/>
                    <a:pt x="498" y="8"/>
                  </a:cubicBezTo>
                  <a:cubicBezTo>
                    <a:pt x="491" y="10"/>
                    <a:pt x="491" y="13"/>
                    <a:pt x="485" y="9"/>
                  </a:cubicBezTo>
                  <a:cubicBezTo>
                    <a:pt x="483" y="14"/>
                    <a:pt x="481" y="8"/>
                    <a:pt x="480" y="13"/>
                  </a:cubicBezTo>
                  <a:cubicBezTo>
                    <a:pt x="478" y="10"/>
                    <a:pt x="476" y="12"/>
                    <a:pt x="476" y="9"/>
                  </a:cubicBezTo>
                  <a:cubicBezTo>
                    <a:pt x="473" y="9"/>
                    <a:pt x="470" y="11"/>
                    <a:pt x="467" y="8"/>
                  </a:cubicBezTo>
                  <a:cubicBezTo>
                    <a:pt x="463" y="10"/>
                    <a:pt x="469" y="13"/>
                    <a:pt x="465" y="15"/>
                  </a:cubicBezTo>
                  <a:cubicBezTo>
                    <a:pt x="464" y="14"/>
                    <a:pt x="463" y="13"/>
                    <a:pt x="462" y="13"/>
                  </a:cubicBezTo>
                  <a:cubicBezTo>
                    <a:pt x="463" y="12"/>
                    <a:pt x="464" y="10"/>
                    <a:pt x="462" y="9"/>
                  </a:cubicBezTo>
                  <a:cubicBezTo>
                    <a:pt x="461" y="10"/>
                    <a:pt x="459" y="11"/>
                    <a:pt x="458" y="12"/>
                  </a:cubicBezTo>
                  <a:cubicBezTo>
                    <a:pt x="445" y="2"/>
                    <a:pt x="432" y="14"/>
                    <a:pt x="426" y="14"/>
                  </a:cubicBezTo>
                  <a:cubicBezTo>
                    <a:pt x="422" y="9"/>
                    <a:pt x="428" y="10"/>
                    <a:pt x="427" y="8"/>
                  </a:cubicBezTo>
                  <a:cubicBezTo>
                    <a:pt x="420" y="9"/>
                    <a:pt x="412" y="6"/>
                    <a:pt x="410" y="14"/>
                  </a:cubicBezTo>
                  <a:cubicBezTo>
                    <a:pt x="405" y="6"/>
                    <a:pt x="404" y="18"/>
                    <a:pt x="401" y="13"/>
                  </a:cubicBezTo>
                  <a:cubicBezTo>
                    <a:pt x="400" y="11"/>
                    <a:pt x="406" y="9"/>
                    <a:pt x="402" y="7"/>
                  </a:cubicBezTo>
                  <a:cubicBezTo>
                    <a:pt x="397" y="8"/>
                    <a:pt x="397" y="14"/>
                    <a:pt x="392" y="11"/>
                  </a:cubicBezTo>
                  <a:cubicBezTo>
                    <a:pt x="393" y="10"/>
                    <a:pt x="394" y="9"/>
                    <a:pt x="392" y="7"/>
                  </a:cubicBezTo>
                  <a:cubicBezTo>
                    <a:pt x="386" y="13"/>
                    <a:pt x="381" y="11"/>
                    <a:pt x="375" y="13"/>
                  </a:cubicBezTo>
                  <a:cubicBezTo>
                    <a:pt x="376" y="13"/>
                    <a:pt x="376" y="7"/>
                    <a:pt x="374" y="9"/>
                  </a:cubicBezTo>
                  <a:cubicBezTo>
                    <a:pt x="375" y="12"/>
                    <a:pt x="368" y="13"/>
                    <a:pt x="366" y="13"/>
                  </a:cubicBezTo>
                  <a:cubicBezTo>
                    <a:pt x="370" y="11"/>
                    <a:pt x="369" y="8"/>
                    <a:pt x="370" y="5"/>
                  </a:cubicBezTo>
                  <a:cubicBezTo>
                    <a:pt x="365" y="4"/>
                    <a:pt x="369" y="8"/>
                    <a:pt x="365" y="10"/>
                  </a:cubicBezTo>
                  <a:cubicBezTo>
                    <a:pt x="361" y="4"/>
                    <a:pt x="353" y="5"/>
                    <a:pt x="350" y="11"/>
                  </a:cubicBezTo>
                  <a:cubicBezTo>
                    <a:pt x="346" y="10"/>
                    <a:pt x="340" y="11"/>
                    <a:pt x="338" y="8"/>
                  </a:cubicBezTo>
                  <a:cubicBezTo>
                    <a:pt x="336" y="8"/>
                    <a:pt x="326" y="14"/>
                    <a:pt x="322" y="8"/>
                  </a:cubicBezTo>
                  <a:cubicBezTo>
                    <a:pt x="318" y="9"/>
                    <a:pt x="321" y="12"/>
                    <a:pt x="319" y="14"/>
                  </a:cubicBezTo>
                  <a:cubicBezTo>
                    <a:pt x="317" y="11"/>
                    <a:pt x="315" y="8"/>
                    <a:pt x="315" y="6"/>
                  </a:cubicBezTo>
                  <a:cubicBezTo>
                    <a:pt x="310" y="8"/>
                    <a:pt x="314" y="12"/>
                    <a:pt x="311" y="15"/>
                  </a:cubicBezTo>
                  <a:cubicBezTo>
                    <a:pt x="309" y="12"/>
                    <a:pt x="301" y="15"/>
                    <a:pt x="302" y="11"/>
                  </a:cubicBezTo>
                  <a:cubicBezTo>
                    <a:pt x="304" y="12"/>
                    <a:pt x="311" y="14"/>
                    <a:pt x="310" y="8"/>
                  </a:cubicBezTo>
                  <a:cubicBezTo>
                    <a:pt x="305" y="11"/>
                    <a:pt x="302" y="7"/>
                    <a:pt x="298" y="7"/>
                  </a:cubicBezTo>
                  <a:cubicBezTo>
                    <a:pt x="298" y="11"/>
                    <a:pt x="299" y="8"/>
                    <a:pt x="302" y="9"/>
                  </a:cubicBezTo>
                  <a:cubicBezTo>
                    <a:pt x="298" y="10"/>
                    <a:pt x="297" y="14"/>
                    <a:pt x="295" y="13"/>
                  </a:cubicBezTo>
                  <a:cubicBezTo>
                    <a:pt x="292" y="11"/>
                    <a:pt x="295" y="6"/>
                    <a:pt x="292" y="8"/>
                  </a:cubicBezTo>
                  <a:cubicBezTo>
                    <a:pt x="294" y="10"/>
                    <a:pt x="287" y="15"/>
                    <a:pt x="286" y="13"/>
                  </a:cubicBezTo>
                  <a:cubicBezTo>
                    <a:pt x="284" y="8"/>
                    <a:pt x="293" y="5"/>
                    <a:pt x="289" y="1"/>
                  </a:cubicBezTo>
                  <a:cubicBezTo>
                    <a:pt x="285" y="11"/>
                    <a:pt x="272" y="11"/>
                    <a:pt x="263" y="11"/>
                  </a:cubicBezTo>
                  <a:cubicBezTo>
                    <a:pt x="263" y="8"/>
                    <a:pt x="264" y="2"/>
                    <a:pt x="260" y="4"/>
                  </a:cubicBezTo>
                  <a:cubicBezTo>
                    <a:pt x="258" y="8"/>
                    <a:pt x="261" y="7"/>
                    <a:pt x="260" y="9"/>
                  </a:cubicBezTo>
                  <a:cubicBezTo>
                    <a:pt x="257" y="10"/>
                    <a:pt x="256" y="12"/>
                    <a:pt x="253" y="6"/>
                  </a:cubicBezTo>
                  <a:cubicBezTo>
                    <a:pt x="251" y="7"/>
                    <a:pt x="252" y="9"/>
                    <a:pt x="250" y="10"/>
                  </a:cubicBezTo>
                  <a:cubicBezTo>
                    <a:pt x="245" y="1"/>
                    <a:pt x="245" y="12"/>
                    <a:pt x="243" y="10"/>
                  </a:cubicBezTo>
                  <a:cubicBezTo>
                    <a:pt x="238" y="7"/>
                    <a:pt x="247" y="6"/>
                    <a:pt x="242" y="3"/>
                  </a:cubicBezTo>
                  <a:cubicBezTo>
                    <a:pt x="237" y="7"/>
                    <a:pt x="240" y="10"/>
                    <a:pt x="234" y="11"/>
                  </a:cubicBezTo>
                  <a:cubicBezTo>
                    <a:pt x="234" y="8"/>
                    <a:pt x="232" y="6"/>
                    <a:pt x="230" y="6"/>
                  </a:cubicBezTo>
                  <a:cubicBezTo>
                    <a:pt x="229" y="8"/>
                    <a:pt x="227" y="11"/>
                    <a:pt x="226" y="5"/>
                  </a:cubicBezTo>
                  <a:cubicBezTo>
                    <a:pt x="220" y="7"/>
                    <a:pt x="230" y="10"/>
                    <a:pt x="224" y="12"/>
                  </a:cubicBezTo>
                  <a:cubicBezTo>
                    <a:pt x="223" y="11"/>
                    <a:pt x="222" y="10"/>
                    <a:pt x="220" y="10"/>
                  </a:cubicBezTo>
                  <a:cubicBezTo>
                    <a:pt x="223" y="8"/>
                    <a:pt x="223" y="6"/>
                    <a:pt x="221" y="4"/>
                  </a:cubicBezTo>
                  <a:cubicBezTo>
                    <a:pt x="214" y="5"/>
                    <a:pt x="221" y="17"/>
                    <a:pt x="213" y="12"/>
                  </a:cubicBezTo>
                  <a:cubicBezTo>
                    <a:pt x="219" y="11"/>
                    <a:pt x="214" y="9"/>
                    <a:pt x="216" y="4"/>
                  </a:cubicBezTo>
                  <a:cubicBezTo>
                    <a:pt x="212" y="5"/>
                    <a:pt x="207" y="9"/>
                    <a:pt x="205" y="13"/>
                  </a:cubicBezTo>
                  <a:cubicBezTo>
                    <a:pt x="202" y="10"/>
                    <a:pt x="204" y="7"/>
                    <a:pt x="201" y="5"/>
                  </a:cubicBezTo>
                  <a:cubicBezTo>
                    <a:pt x="194" y="9"/>
                    <a:pt x="192" y="14"/>
                    <a:pt x="188" y="12"/>
                  </a:cubicBezTo>
                  <a:cubicBezTo>
                    <a:pt x="191" y="10"/>
                    <a:pt x="183" y="7"/>
                    <a:pt x="188" y="6"/>
                  </a:cubicBezTo>
                  <a:cubicBezTo>
                    <a:pt x="189" y="7"/>
                    <a:pt x="188" y="8"/>
                    <a:pt x="190" y="10"/>
                  </a:cubicBezTo>
                  <a:cubicBezTo>
                    <a:pt x="197" y="2"/>
                    <a:pt x="183" y="7"/>
                    <a:pt x="179" y="4"/>
                  </a:cubicBezTo>
                  <a:cubicBezTo>
                    <a:pt x="174" y="7"/>
                    <a:pt x="174" y="12"/>
                    <a:pt x="169" y="8"/>
                  </a:cubicBezTo>
                  <a:cubicBezTo>
                    <a:pt x="169" y="4"/>
                    <a:pt x="176" y="9"/>
                    <a:pt x="175" y="2"/>
                  </a:cubicBezTo>
                  <a:cubicBezTo>
                    <a:pt x="167" y="6"/>
                    <a:pt x="150" y="5"/>
                    <a:pt x="152" y="18"/>
                  </a:cubicBezTo>
                  <a:cubicBezTo>
                    <a:pt x="155" y="14"/>
                    <a:pt x="157" y="17"/>
                    <a:pt x="160" y="17"/>
                  </a:cubicBezTo>
                  <a:cubicBezTo>
                    <a:pt x="165" y="15"/>
                    <a:pt x="162" y="12"/>
                    <a:pt x="166" y="9"/>
                  </a:cubicBezTo>
                  <a:cubicBezTo>
                    <a:pt x="170" y="13"/>
                    <a:pt x="167" y="16"/>
                    <a:pt x="164" y="19"/>
                  </a:cubicBezTo>
                  <a:cubicBezTo>
                    <a:pt x="159" y="19"/>
                    <a:pt x="153" y="20"/>
                    <a:pt x="148" y="23"/>
                  </a:cubicBezTo>
                  <a:cubicBezTo>
                    <a:pt x="147" y="22"/>
                    <a:pt x="147" y="22"/>
                    <a:pt x="146" y="21"/>
                  </a:cubicBezTo>
                  <a:cubicBezTo>
                    <a:pt x="156" y="14"/>
                    <a:pt x="144" y="12"/>
                    <a:pt x="152" y="7"/>
                  </a:cubicBezTo>
                  <a:cubicBezTo>
                    <a:pt x="146" y="7"/>
                    <a:pt x="146" y="11"/>
                    <a:pt x="140" y="13"/>
                  </a:cubicBezTo>
                  <a:cubicBezTo>
                    <a:pt x="138" y="17"/>
                    <a:pt x="144" y="15"/>
                    <a:pt x="142" y="18"/>
                  </a:cubicBezTo>
                  <a:cubicBezTo>
                    <a:pt x="136" y="18"/>
                    <a:pt x="138" y="21"/>
                    <a:pt x="133" y="25"/>
                  </a:cubicBezTo>
                  <a:cubicBezTo>
                    <a:pt x="131" y="19"/>
                    <a:pt x="127" y="30"/>
                    <a:pt x="125" y="26"/>
                  </a:cubicBezTo>
                  <a:cubicBezTo>
                    <a:pt x="123" y="22"/>
                    <a:pt x="130" y="20"/>
                    <a:pt x="129" y="16"/>
                  </a:cubicBezTo>
                  <a:cubicBezTo>
                    <a:pt x="139" y="21"/>
                    <a:pt x="139" y="4"/>
                    <a:pt x="149" y="6"/>
                  </a:cubicBezTo>
                  <a:cubicBezTo>
                    <a:pt x="143" y="3"/>
                    <a:pt x="136" y="7"/>
                    <a:pt x="130" y="5"/>
                  </a:cubicBezTo>
                  <a:cubicBezTo>
                    <a:pt x="129" y="8"/>
                    <a:pt x="127" y="12"/>
                    <a:pt x="127" y="16"/>
                  </a:cubicBezTo>
                  <a:cubicBezTo>
                    <a:pt x="125" y="14"/>
                    <a:pt x="123" y="14"/>
                    <a:pt x="121" y="15"/>
                  </a:cubicBezTo>
                  <a:cubicBezTo>
                    <a:pt x="119" y="19"/>
                    <a:pt x="128" y="17"/>
                    <a:pt x="126" y="20"/>
                  </a:cubicBezTo>
                  <a:cubicBezTo>
                    <a:pt x="115" y="20"/>
                    <a:pt x="116" y="24"/>
                    <a:pt x="111" y="27"/>
                  </a:cubicBezTo>
                  <a:cubicBezTo>
                    <a:pt x="111" y="22"/>
                    <a:pt x="111" y="17"/>
                    <a:pt x="114" y="13"/>
                  </a:cubicBezTo>
                  <a:cubicBezTo>
                    <a:pt x="118" y="16"/>
                    <a:pt x="116" y="18"/>
                    <a:pt x="119" y="21"/>
                  </a:cubicBezTo>
                  <a:cubicBezTo>
                    <a:pt x="120" y="15"/>
                    <a:pt x="122" y="9"/>
                    <a:pt x="126" y="4"/>
                  </a:cubicBezTo>
                  <a:cubicBezTo>
                    <a:pt x="124" y="1"/>
                    <a:pt x="109" y="1"/>
                    <a:pt x="114" y="8"/>
                  </a:cubicBezTo>
                  <a:cubicBezTo>
                    <a:pt x="114" y="10"/>
                    <a:pt x="109" y="12"/>
                    <a:pt x="106" y="12"/>
                  </a:cubicBezTo>
                  <a:cubicBezTo>
                    <a:pt x="103" y="10"/>
                    <a:pt x="112" y="9"/>
                    <a:pt x="109" y="6"/>
                  </a:cubicBezTo>
                  <a:cubicBezTo>
                    <a:pt x="104" y="8"/>
                    <a:pt x="106" y="3"/>
                    <a:pt x="107" y="1"/>
                  </a:cubicBezTo>
                  <a:cubicBezTo>
                    <a:pt x="103" y="6"/>
                    <a:pt x="93" y="13"/>
                    <a:pt x="86" y="16"/>
                  </a:cubicBezTo>
                  <a:cubicBezTo>
                    <a:pt x="87" y="14"/>
                    <a:pt x="85" y="13"/>
                    <a:pt x="86" y="12"/>
                  </a:cubicBezTo>
                  <a:cubicBezTo>
                    <a:pt x="90" y="7"/>
                    <a:pt x="103" y="8"/>
                    <a:pt x="99" y="0"/>
                  </a:cubicBezTo>
                  <a:cubicBezTo>
                    <a:pt x="94" y="2"/>
                    <a:pt x="96" y="5"/>
                    <a:pt x="92" y="7"/>
                  </a:cubicBezTo>
                  <a:cubicBezTo>
                    <a:pt x="86" y="7"/>
                    <a:pt x="91" y="4"/>
                    <a:pt x="89" y="1"/>
                  </a:cubicBezTo>
                  <a:cubicBezTo>
                    <a:pt x="80" y="5"/>
                    <a:pt x="88" y="11"/>
                    <a:pt x="82" y="15"/>
                  </a:cubicBezTo>
                  <a:cubicBezTo>
                    <a:pt x="78" y="10"/>
                    <a:pt x="73" y="16"/>
                    <a:pt x="70" y="10"/>
                  </a:cubicBezTo>
                  <a:cubicBezTo>
                    <a:pt x="68" y="13"/>
                    <a:pt x="69" y="17"/>
                    <a:pt x="64" y="20"/>
                  </a:cubicBezTo>
                  <a:cubicBezTo>
                    <a:pt x="57" y="12"/>
                    <a:pt x="58" y="16"/>
                    <a:pt x="51" y="12"/>
                  </a:cubicBezTo>
                  <a:cubicBezTo>
                    <a:pt x="52" y="17"/>
                    <a:pt x="49" y="18"/>
                    <a:pt x="44" y="21"/>
                  </a:cubicBezTo>
                  <a:cubicBezTo>
                    <a:pt x="50" y="29"/>
                    <a:pt x="44" y="36"/>
                    <a:pt x="35" y="43"/>
                  </a:cubicBezTo>
                  <a:cubicBezTo>
                    <a:pt x="29" y="38"/>
                    <a:pt x="22" y="43"/>
                    <a:pt x="18" y="49"/>
                  </a:cubicBezTo>
                  <a:cubicBezTo>
                    <a:pt x="13" y="48"/>
                    <a:pt x="18" y="44"/>
                    <a:pt x="12" y="42"/>
                  </a:cubicBezTo>
                  <a:cubicBezTo>
                    <a:pt x="11" y="46"/>
                    <a:pt x="16" y="67"/>
                    <a:pt x="8" y="58"/>
                  </a:cubicBezTo>
                  <a:cubicBezTo>
                    <a:pt x="7" y="60"/>
                    <a:pt x="0" y="62"/>
                    <a:pt x="5" y="64"/>
                  </a:cubicBezTo>
                  <a:cubicBezTo>
                    <a:pt x="9" y="64"/>
                    <a:pt x="13" y="63"/>
                    <a:pt x="17" y="64"/>
                  </a:cubicBezTo>
                  <a:cubicBezTo>
                    <a:pt x="18" y="60"/>
                    <a:pt x="17" y="56"/>
                    <a:pt x="20" y="52"/>
                  </a:cubicBezTo>
                  <a:cubicBezTo>
                    <a:pt x="22" y="53"/>
                    <a:pt x="24" y="53"/>
                    <a:pt x="25" y="56"/>
                  </a:cubicBezTo>
                  <a:cubicBezTo>
                    <a:pt x="27" y="51"/>
                    <a:pt x="30" y="52"/>
                    <a:pt x="34" y="51"/>
                  </a:cubicBezTo>
                  <a:cubicBezTo>
                    <a:pt x="32" y="48"/>
                    <a:pt x="30" y="49"/>
                    <a:pt x="29" y="47"/>
                  </a:cubicBezTo>
                  <a:cubicBezTo>
                    <a:pt x="35" y="41"/>
                    <a:pt x="36" y="47"/>
                    <a:pt x="40" y="40"/>
                  </a:cubicBezTo>
                  <a:cubicBezTo>
                    <a:pt x="43" y="44"/>
                    <a:pt x="49" y="46"/>
                    <a:pt x="56" y="46"/>
                  </a:cubicBezTo>
                  <a:cubicBezTo>
                    <a:pt x="46" y="53"/>
                    <a:pt x="60" y="57"/>
                    <a:pt x="51" y="64"/>
                  </a:cubicBezTo>
                  <a:cubicBezTo>
                    <a:pt x="57" y="73"/>
                    <a:pt x="65" y="66"/>
                    <a:pt x="71" y="69"/>
                  </a:cubicBezTo>
                  <a:cubicBezTo>
                    <a:pt x="69" y="66"/>
                    <a:pt x="67" y="67"/>
                    <a:pt x="65" y="63"/>
                  </a:cubicBezTo>
                  <a:cubicBezTo>
                    <a:pt x="66" y="61"/>
                    <a:pt x="66" y="59"/>
                    <a:pt x="68" y="58"/>
                  </a:cubicBezTo>
                  <a:cubicBezTo>
                    <a:pt x="70" y="60"/>
                    <a:pt x="69" y="62"/>
                    <a:pt x="71" y="63"/>
                  </a:cubicBezTo>
                  <a:cubicBezTo>
                    <a:pt x="72" y="64"/>
                    <a:pt x="78" y="62"/>
                    <a:pt x="76" y="59"/>
                  </a:cubicBezTo>
                  <a:cubicBezTo>
                    <a:pt x="75" y="59"/>
                    <a:pt x="81" y="47"/>
                    <a:pt x="86" y="46"/>
                  </a:cubicBezTo>
                  <a:cubicBezTo>
                    <a:pt x="84" y="48"/>
                    <a:pt x="83" y="50"/>
                    <a:pt x="83" y="52"/>
                  </a:cubicBezTo>
                  <a:cubicBezTo>
                    <a:pt x="86" y="51"/>
                    <a:pt x="92" y="50"/>
                    <a:pt x="91" y="55"/>
                  </a:cubicBezTo>
                  <a:cubicBezTo>
                    <a:pt x="94" y="52"/>
                    <a:pt x="98" y="50"/>
                    <a:pt x="101" y="51"/>
                  </a:cubicBezTo>
                  <a:cubicBezTo>
                    <a:pt x="101" y="52"/>
                    <a:pt x="102" y="53"/>
                    <a:pt x="101" y="54"/>
                  </a:cubicBezTo>
                  <a:cubicBezTo>
                    <a:pt x="96" y="55"/>
                    <a:pt x="91" y="54"/>
                    <a:pt x="85" y="59"/>
                  </a:cubicBezTo>
                  <a:cubicBezTo>
                    <a:pt x="85" y="58"/>
                    <a:pt x="85" y="53"/>
                    <a:pt x="82" y="55"/>
                  </a:cubicBezTo>
                  <a:cubicBezTo>
                    <a:pt x="85" y="62"/>
                    <a:pt x="73" y="61"/>
                    <a:pt x="75" y="69"/>
                  </a:cubicBezTo>
                  <a:cubicBezTo>
                    <a:pt x="79" y="65"/>
                    <a:pt x="82" y="74"/>
                    <a:pt x="86" y="69"/>
                  </a:cubicBezTo>
                  <a:cubicBezTo>
                    <a:pt x="90" y="67"/>
                    <a:pt x="84" y="64"/>
                    <a:pt x="86" y="62"/>
                  </a:cubicBezTo>
                  <a:cubicBezTo>
                    <a:pt x="88" y="61"/>
                    <a:pt x="89" y="60"/>
                    <a:pt x="90" y="61"/>
                  </a:cubicBezTo>
                  <a:cubicBezTo>
                    <a:pt x="93" y="63"/>
                    <a:pt x="88" y="65"/>
                    <a:pt x="90" y="67"/>
                  </a:cubicBezTo>
                  <a:cubicBezTo>
                    <a:pt x="92" y="66"/>
                    <a:pt x="93" y="70"/>
                    <a:pt x="96" y="65"/>
                  </a:cubicBezTo>
                  <a:cubicBezTo>
                    <a:pt x="94" y="64"/>
                    <a:pt x="93" y="62"/>
                    <a:pt x="91" y="60"/>
                  </a:cubicBezTo>
                  <a:cubicBezTo>
                    <a:pt x="93" y="59"/>
                    <a:pt x="93" y="57"/>
                    <a:pt x="94" y="56"/>
                  </a:cubicBezTo>
                  <a:cubicBezTo>
                    <a:pt x="96" y="62"/>
                    <a:pt x="99" y="56"/>
                    <a:pt x="101" y="60"/>
                  </a:cubicBezTo>
                  <a:cubicBezTo>
                    <a:pt x="98" y="64"/>
                    <a:pt x="97" y="57"/>
                    <a:pt x="94" y="61"/>
                  </a:cubicBezTo>
                  <a:cubicBezTo>
                    <a:pt x="100" y="64"/>
                    <a:pt x="97" y="67"/>
                    <a:pt x="98" y="71"/>
                  </a:cubicBezTo>
                  <a:cubicBezTo>
                    <a:pt x="105" y="68"/>
                    <a:pt x="100" y="63"/>
                    <a:pt x="104" y="59"/>
                  </a:cubicBezTo>
                  <a:cubicBezTo>
                    <a:pt x="107" y="57"/>
                    <a:pt x="109" y="64"/>
                    <a:pt x="112" y="63"/>
                  </a:cubicBezTo>
                  <a:cubicBezTo>
                    <a:pt x="114" y="59"/>
                    <a:pt x="118" y="57"/>
                    <a:pt x="112" y="54"/>
                  </a:cubicBezTo>
                  <a:cubicBezTo>
                    <a:pt x="115" y="51"/>
                    <a:pt x="120" y="47"/>
                    <a:pt x="124" y="49"/>
                  </a:cubicBezTo>
                  <a:cubicBezTo>
                    <a:pt x="117" y="54"/>
                    <a:pt x="118" y="60"/>
                    <a:pt x="114" y="66"/>
                  </a:cubicBezTo>
                  <a:cubicBezTo>
                    <a:pt x="111" y="60"/>
                    <a:pt x="96" y="73"/>
                    <a:pt x="104" y="74"/>
                  </a:cubicBezTo>
                  <a:cubicBezTo>
                    <a:pt x="103" y="70"/>
                    <a:pt x="109" y="75"/>
                    <a:pt x="112" y="69"/>
                  </a:cubicBezTo>
                  <a:cubicBezTo>
                    <a:pt x="115" y="75"/>
                    <a:pt x="123" y="71"/>
                    <a:pt x="131" y="76"/>
                  </a:cubicBezTo>
                  <a:cubicBezTo>
                    <a:pt x="136" y="74"/>
                    <a:pt x="133" y="71"/>
                    <a:pt x="134" y="68"/>
                  </a:cubicBezTo>
                  <a:cubicBezTo>
                    <a:pt x="136" y="69"/>
                    <a:pt x="138" y="65"/>
                    <a:pt x="140" y="69"/>
                  </a:cubicBezTo>
                  <a:cubicBezTo>
                    <a:pt x="143" y="65"/>
                    <a:pt x="143" y="65"/>
                    <a:pt x="147" y="64"/>
                  </a:cubicBezTo>
                  <a:cubicBezTo>
                    <a:pt x="145" y="58"/>
                    <a:pt x="142" y="67"/>
                    <a:pt x="140" y="64"/>
                  </a:cubicBezTo>
                  <a:cubicBezTo>
                    <a:pt x="137" y="61"/>
                    <a:pt x="137" y="59"/>
                    <a:pt x="138" y="57"/>
                  </a:cubicBezTo>
                  <a:cubicBezTo>
                    <a:pt x="142" y="56"/>
                    <a:pt x="145" y="61"/>
                    <a:pt x="150" y="56"/>
                  </a:cubicBezTo>
                  <a:cubicBezTo>
                    <a:pt x="146" y="52"/>
                    <a:pt x="148" y="49"/>
                    <a:pt x="151" y="46"/>
                  </a:cubicBezTo>
                  <a:cubicBezTo>
                    <a:pt x="154" y="49"/>
                    <a:pt x="157" y="43"/>
                    <a:pt x="160" y="44"/>
                  </a:cubicBezTo>
                  <a:cubicBezTo>
                    <a:pt x="161" y="45"/>
                    <a:pt x="160" y="47"/>
                    <a:pt x="160" y="48"/>
                  </a:cubicBezTo>
                  <a:cubicBezTo>
                    <a:pt x="157" y="52"/>
                    <a:pt x="154" y="50"/>
                    <a:pt x="151" y="51"/>
                  </a:cubicBezTo>
                  <a:cubicBezTo>
                    <a:pt x="154" y="59"/>
                    <a:pt x="144" y="65"/>
                    <a:pt x="147" y="73"/>
                  </a:cubicBezTo>
                  <a:cubicBezTo>
                    <a:pt x="143" y="73"/>
                    <a:pt x="140" y="68"/>
                    <a:pt x="136" y="72"/>
                  </a:cubicBezTo>
                  <a:cubicBezTo>
                    <a:pt x="140" y="79"/>
                    <a:pt x="149" y="71"/>
                    <a:pt x="150" y="77"/>
                  </a:cubicBezTo>
                  <a:cubicBezTo>
                    <a:pt x="157" y="75"/>
                    <a:pt x="157" y="70"/>
                    <a:pt x="162" y="64"/>
                  </a:cubicBezTo>
                  <a:cubicBezTo>
                    <a:pt x="163" y="66"/>
                    <a:pt x="165" y="65"/>
                    <a:pt x="166" y="67"/>
                  </a:cubicBezTo>
                  <a:cubicBezTo>
                    <a:pt x="165" y="71"/>
                    <a:pt x="161" y="69"/>
                    <a:pt x="161" y="72"/>
                  </a:cubicBezTo>
                  <a:cubicBezTo>
                    <a:pt x="163" y="76"/>
                    <a:pt x="166" y="72"/>
                    <a:pt x="169" y="75"/>
                  </a:cubicBezTo>
                  <a:cubicBezTo>
                    <a:pt x="175" y="71"/>
                    <a:pt x="166" y="64"/>
                    <a:pt x="167" y="62"/>
                  </a:cubicBezTo>
                  <a:cubicBezTo>
                    <a:pt x="169" y="61"/>
                    <a:pt x="170" y="62"/>
                    <a:pt x="171" y="63"/>
                  </a:cubicBezTo>
                  <a:cubicBezTo>
                    <a:pt x="173" y="68"/>
                    <a:pt x="172" y="72"/>
                    <a:pt x="177" y="76"/>
                  </a:cubicBezTo>
                  <a:cubicBezTo>
                    <a:pt x="180" y="76"/>
                    <a:pt x="182" y="72"/>
                    <a:pt x="184" y="78"/>
                  </a:cubicBezTo>
                  <a:cubicBezTo>
                    <a:pt x="187" y="73"/>
                    <a:pt x="190" y="78"/>
                    <a:pt x="189" y="81"/>
                  </a:cubicBezTo>
                  <a:cubicBezTo>
                    <a:pt x="195" y="71"/>
                    <a:pt x="202" y="78"/>
                    <a:pt x="204" y="70"/>
                  </a:cubicBezTo>
                  <a:cubicBezTo>
                    <a:pt x="202" y="67"/>
                    <a:pt x="200" y="69"/>
                    <a:pt x="198" y="65"/>
                  </a:cubicBezTo>
                  <a:cubicBezTo>
                    <a:pt x="204" y="64"/>
                    <a:pt x="201" y="62"/>
                    <a:pt x="204" y="58"/>
                  </a:cubicBezTo>
                  <a:cubicBezTo>
                    <a:pt x="204" y="64"/>
                    <a:pt x="210" y="59"/>
                    <a:pt x="213" y="61"/>
                  </a:cubicBezTo>
                  <a:cubicBezTo>
                    <a:pt x="213" y="64"/>
                    <a:pt x="208" y="64"/>
                    <a:pt x="205" y="64"/>
                  </a:cubicBezTo>
                  <a:cubicBezTo>
                    <a:pt x="207" y="69"/>
                    <a:pt x="203" y="73"/>
                    <a:pt x="203" y="78"/>
                  </a:cubicBezTo>
                  <a:cubicBezTo>
                    <a:pt x="209" y="73"/>
                    <a:pt x="209" y="80"/>
                    <a:pt x="215" y="79"/>
                  </a:cubicBezTo>
                  <a:cubicBezTo>
                    <a:pt x="216" y="75"/>
                    <a:pt x="211" y="77"/>
                    <a:pt x="213" y="75"/>
                  </a:cubicBezTo>
                  <a:cubicBezTo>
                    <a:pt x="216" y="77"/>
                    <a:pt x="219" y="75"/>
                    <a:pt x="221" y="76"/>
                  </a:cubicBezTo>
                  <a:cubicBezTo>
                    <a:pt x="223" y="77"/>
                    <a:pt x="220" y="78"/>
                    <a:pt x="221" y="80"/>
                  </a:cubicBezTo>
                  <a:cubicBezTo>
                    <a:pt x="225" y="82"/>
                    <a:pt x="228" y="76"/>
                    <a:pt x="229" y="77"/>
                  </a:cubicBezTo>
                  <a:cubicBezTo>
                    <a:pt x="229" y="82"/>
                    <a:pt x="244" y="78"/>
                    <a:pt x="244" y="84"/>
                  </a:cubicBezTo>
                  <a:cubicBezTo>
                    <a:pt x="249" y="80"/>
                    <a:pt x="255" y="79"/>
                    <a:pt x="259" y="82"/>
                  </a:cubicBezTo>
                  <a:cubicBezTo>
                    <a:pt x="263" y="79"/>
                    <a:pt x="269" y="76"/>
                    <a:pt x="268" y="72"/>
                  </a:cubicBezTo>
                  <a:cubicBezTo>
                    <a:pt x="268" y="73"/>
                    <a:pt x="269" y="73"/>
                    <a:pt x="270" y="73"/>
                  </a:cubicBezTo>
                  <a:cubicBezTo>
                    <a:pt x="266" y="77"/>
                    <a:pt x="272" y="82"/>
                    <a:pt x="274" y="83"/>
                  </a:cubicBezTo>
                  <a:cubicBezTo>
                    <a:pt x="274" y="79"/>
                    <a:pt x="284" y="87"/>
                    <a:pt x="284" y="79"/>
                  </a:cubicBezTo>
                  <a:cubicBezTo>
                    <a:pt x="289" y="84"/>
                    <a:pt x="296" y="83"/>
                    <a:pt x="302" y="82"/>
                  </a:cubicBezTo>
                  <a:cubicBezTo>
                    <a:pt x="300" y="78"/>
                    <a:pt x="296" y="79"/>
                    <a:pt x="299" y="75"/>
                  </a:cubicBezTo>
                  <a:cubicBezTo>
                    <a:pt x="298" y="81"/>
                    <a:pt x="304" y="77"/>
                    <a:pt x="306" y="77"/>
                  </a:cubicBezTo>
                  <a:cubicBezTo>
                    <a:pt x="303" y="84"/>
                    <a:pt x="321" y="74"/>
                    <a:pt x="318" y="84"/>
                  </a:cubicBezTo>
                  <a:cubicBezTo>
                    <a:pt x="314" y="77"/>
                    <a:pt x="310" y="84"/>
                    <a:pt x="305" y="83"/>
                  </a:cubicBezTo>
                  <a:cubicBezTo>
                    <a:pt x="305" y="84"/>
                    <a:pt x="306" y="84"/>
                    <a:pt x="305" y="85"/>
                  </a:cubicBezTo>
                  <a:cubicBezTo>
                    <a:pt x="305" y="86"/>
                    <a:pt x="305" y="87"/>
                    <a:pt x="305" y="88"/>
                  </a:cubicBezTo>
                  <a:cubicBezTo>
                    <a:pt x="312" y="84"/>
                    <a:pt x="317" y="85"/>
                    <a:pt x="327" y="86"/>
                  </a:cubicBezTo>
                  <a:cubicBezTo>
                    <a:pt x="337" y="86"/>
                    <a:pt x="354" y="90"/>
                    <a:pt x="362" y="87"/>
                  </a:cubicBezTo>
                  <a:cubicBezTo>
                    <a:pt x="364" y="86"/>
                    <a:pt x="364" y="86"/>
                    <a:pt x="364" y="85"/>
                  </a:cubicBezTo>
                  <a:cubicBezTo>
                    <a:pt x="363" y="84"/>
                    <a:pt x="364" y="84"/>
                    <a:pt x="364" y="85"/>
                  </a:cubicBezTo>
                  <a:cubicBezTo>
                    <a:pt x="364" y="85"/>
                    <a:pt x="365" y="86"/>
                    <a:pt x="365" y="86"/>
                  </a:cubicBezTo>
                  <a:cubicBezTo>
                    <a:pt x="372" y="93"/>
                    <a:pt x="389" y="81"/>
                    <a:pt x="387" y="91"/>
                  </a:cubicBezTo>
                  <a:cubicBezTo>
                    <a:pt x="387" y="87"/>
                    <a:pt x="400" y="85"/>
                    <a:pt x="399" y="90"/>
                  </a:cubicBezTo>
                  <a:cubicBezTo>
                    <a:pt x="413" y="85"/>
                    <a:pt x="426" y="87"/>
                    <a:pt x="439" y="90"/>
                  </a:cubicBezTo>
                  <a:cubicBezTo>
                    <a:pt x="448" y="88"/>
                    <a:pt x="461" y="85"/>
                    <a:pt x="465" y="91"/>
                  </a:cubicBezTo>
                  <a:cubicBezTo>
                    <a:pt x="464" y="90"/>
                    <a:pt x="465" y="89"/>
                    <a:pt x="466" y="87"/>
                  </a:cubicBezTo>
                  <a:cubicBezTo>
                    <a:pt x="481" y="89"/>
                    <a:pt x="505" y="89"/>
                    <a:pt x="524" y="92"/>
                  </a:cubicBezTo>
                  <a:cubicBezTo>
                    <a:pt x="539" y="86"/>
                    <a:pt x="551" y="95"/>
                    <a:pt x="566" y="89"/>
                  </a:cubicBezTo>
                  <a:cubicBezTo>
                    <a:pt x="569" y="91"/>
                    <a:pt x="572" y="89"/>
                    <a:pt x="575" y="93"/>
                  </a:cubicBezTo>
                  <a:cubicBezTo>
                    <a:pt x="588" y="85"/>
                    <a:pt x="600" y="94"/>
                    <a:pt x="614" y="87"/>
                  </a:cubicBezTo>
                  <a:cubicBezTo>
                    <a:pt x="615" y="88"/>
                    <a:pt x="616" y="90"/>
                    <a:pt x="616" y="91"/>
                  </a:cubicBezTo>
                  <a:cubicBezTo>
                    <a:pt x="625" y="89"/>
                    <a:pt x="634" y="85"/>
                    <a:pt x="641" y="86"/>
                  </a:cubicBezTo>
                  <a:cubicBezTo>
                    <a:pt x="643" y="86"/>
                    <a:pt x="646" y="89"/>
                    <a:pt x="648" y="89"/>
                  </a:cubicBezTo>
                  <a:cubicBezTo>
                    <a:pt x="652" y="89"/>
                    <a:pt x="655" y="84"/>
                    <a:pt x="659" y="85"/>
                  </a:cubicBezTo>
                  <a:cubicBezTo>
                    <a:pt x="661" y="85"/>
                    <a:pt x="662" y="88"/>
                    <a:pt x="665" y="87"/>
                  </a:cubicBezTo>
                  <a:cubicBezTo>
                    <a:pt x="669" y="87"/>
                    <a:pt x="669" y="86"/>
                    <a:pt x="675" y="85"/>
                  </a:cubicBezTo>
                  <a:cubicBezTo>
                    <a:pt x="687" y="81"/>
                    <a:pt x="703" y="89"/>
                    <a:pt x="708" y="79"/>
                  </a:cubicBezTo>
                  <a:cubicBezTo>
                    <a:pt x="708" y="81"/>
                    <a:pt x="709" y="82"/>
                    <a:pt x="712" y="83"/>
                  </a:cubicBezTo>
                  <a:cubicBezTo>
                    <a:pt x="715" y="79"/>
                    <a:pt x="717" y="79"/>
                    <a:pt x="721" y="74"/>
                  </a:cubicBezTo>
                  <a:cubicBezTo>
                    <a:pt x="722" y="77"/>
                    <a:pt x="720" y="79"/>
                    <a:pt x="721" y="81"/>
                  </a:cubicBezTo>
                  <a:cubicBezTo>
                    <a:pt x="728" y="77"/>
                    <a:pt x="735" y="72"/>
                    <a:pt x="736" y="64"/>
                  </a:cubicBezTo>
                  <a:cubicBezTo>
                    <a:pt x="742" y="66"/>
                    <a:pt x="744" y="59"/>
                    <a:pt x="748" y="58"/>
                  </a:cubicBezTo>
                  <a:cubicBezTo>
                    <a:pt x="745" y="56"/>
                    <a:pt x="748" y="50"/>
                    <a:pt x="743" y="51"/>
                  </a:cubicBezTo>
                  <a:cubicBezTo>
                    <a:pt x="742" y="55"/>
                    <a:pt x="745" y="56"/>
                    <a:pt x="744" y="58"/>
                  </a:cubicBezTo>
                  <a:cubicBezTo>
                    <a:pt x="740" y="59"/>
                    <a:pt x="732" y="63"/>
                    <a:pt x="732" y="56"/>
                  </a:cubicBezTo>
                  <a:cubicBezTo>
                    <a:pt x="731" y="61"/>
                    <a:pt x="726" y="59"/>
                    <a:pt x="726" y="62"/>
                  </a:cubicBezTo>
                  <a:cubicBezTo>
                    <a:pt x="733" y="58"/>
                    <a:pt x="727" y="71"/>
                    <a:pt x="730" y="69"/>
                  </a:cubicBezTo>
                  <a:cubicBezTo>
                    <a:pt x="732" y="68"/>
                    <a:pt x="729" y="62"/>
                    <a:pt x="732" y="65"/>
                  </a:cubicBezTo>
                  <a:cubicBezTo>
                    <a:pt x="733" y="68"/>
                    <a:pt x="731" y="70"/>
                    <a:pt x="728" y="72"/>
                  </a:cubicBezTo>
                  <a:cubicBezTo>
                    <a:pt x="727" y="66"/>
                    <a:pt x="723" y="75"/>
                    <a:pt x="721" y="72"/>
                  </a:cubicBezTo>
                  <a:cubicBezTo>
                    <a:pt x="721" y="71"/>
                    <a:pt x="720" y="70"/>
                    <a:pt x="719" y="70"/>
                  </a:cubicBezTo>
                  <a:cubicBezTo>
                    <a:pt x="726" y="65"/>
                    <a:pt x="720" y="62"/>
                    <a:pt x="725" y="56"/>
                  </a:cubicBezTo>
                  <a:cubicBezTo>
                    <a:pt x="732" y="58"/>
                    <a:pt x="730" y="47"/>
                    <a:pt x="736" y="53"/>
                  </a:cubicBezTo>
                  <a:cubicBezTo>
                    <a:pt x="737" y="50"/>
                    <a:pt x="746" y="41"/>
                    <a:pt x="739" y="40"/>
                  </a:cubicBezTo>
                  <a:cubicBezTo>
                    <a:pt x="741" y="41"/>
                    <a:pt x="734" y="48"/>
                    <a:pt x="733" y="43"/>
                  </a:cubicBezTo>
                  <a:cubicBezTo>
                    <a:pt x="729" y="46"/>
                    <a:pt x="726" y="58"/>
                    <a:pt x="720" y="51"/>
                  </a:cubicBezTo>
                  <a:cubicBezTo>
                    <a:pt x="722" y="47"/>
                    <a:pt x="723" y="47"/>
                    <a:pt x="727" y="47"/>
                  </a:cubicBezTo>
                  <a:cubicBezTo>
                    <a:pt x="723" y="44"/>
                    <a:pt x="729" y="42"/>
                    <a:pt x="728" y="39"/>
                  </a:cubicBezTo>
                  <a:cubicBezTo>
                    <a:pt x="724" y="39"/>
                    <a:pt x="725" y="30"/>
                    <a:pt x="730" y="27"/>
                  </a:cubicBezTo>
                  <a:cubicBezTo>
                    <a:pt x="731" y="29"/>
                    <a:pt x="732" y="30"/>
                    <a:pt x="733" y="32"/>
                  </a:cubicBezTo>
                  <a:cubicBezTo>
                    <a:pt x="734" y="31"/>
                    <a:pt x="735" y="31"/>
                    <a:pt x="736" y="30"/>
                  </a:cubicBezTo>
                  <a:cubicBezTo>
                    <a:pt x="737" y="29"/>
                    <a:pt x="736" y="27"/>
                    <a:pt x="736" y="26"/>
                  </a:cubicBezTo>
                  <a:cubicBezTo>
                    <a:pt x="735" y="27"/>
                    <a:pt x="733" y="28"/>
                    <a:pt x="732" y="26"/>
                  </a:cubicBezTo>
                  <a:cubicBezTo>
                    <a:pt x="734" y="22"/>
                    <a:pt x="738" y="21"/>
                    <a:pt x="736" y="17"/>
                  </a:cubicBezTo>
                  <a:cubicBezTo>
                    <a:pt x="733" y="19"/>
                    <a:pt x="734" y="21"/>
                    <a:pt x="730" y="23"/>
                  </a:cubicBezTo>
                  <a:cubicBezTo>
                    <a:pt x="724" y="22"/>
                    <a:pt x="725" y="19"/>
                    <a:pt x="724" y="13"/>
                  </a:cubicBezTo>
                  <a:cubicBezTo>
                    <a:pt x="728" y="14"/>
                    <a:pt x="731" y="16"/>
                    <a:pt x="735" y="14"/>
                  </a:cubicBezTo>
                  <a:cubicBezTo>
                    <a:pt x="732" y="10"/>
                    <a:pt x="725" y="13"/>
                    <a:pt x="725" y="7"/>
                  </a:cubicBezTo>
                  <a:cubicBezTo>
                    <a:pt x="723" y="9"/>
                    <a:pt x="723" y="10"/>
                    <a:pt x="723" y="11"/>
                  </a:cubicBezTo>
                  <a:cubicBezTo>
                    <a:pt x="715" y="0"/>
                    <a:pt x="704" y="15"/>
                    <a:pt x="697" y="8"/>
                  </a:cubicBezTo>
                  <a:cubicBezTo>
                    <a:pt x="692" y="9"/>
                    <a:pt x="697" y="17"/>
                    <a:pt x="693" y="15"/>
                  </a:cubicBezTo>
                  <a:cubicBezTo>
                    <a:pt x="696" y="11"/>
                    <a:pt x="689" y="17"/>
                    <a:pt x="689" y="12"/>
                  </a:cubicBezTo>
                  <a:cubicBezTo>
                    <a:pt x="692" y="10"/>
                    <a:pt x="695" y="8"/>
                    <a:pt x="693" y="6"/>
                  </a:cubicBezTo>
                  <a:cubicBezTo>
                    <a:pt x="687" y="9"/>
                    <a:pt x="689" y="7"/>
                    <a:pt x="689" y="10"/>
                  </a:cubicBezTo>
                  <a:cubicBezTo>
                    <a:pt x="684" y="9"/>
                    <a:pt x="676" y="11"/>
                    <a:pt x="674" y="13"/>
                  </a:cubicBezTo>
                  <a:cubicBezTo>
                    <a:pt x="672" y="12"/>
                    <a:pt x="672" y="10"/>
                    <a:pt x="672" y="9"/>
                  </a:cubicBezTo>
                  <a:cubicBezTo>
                    <a:pt x="668" y="10"/>
                    <a:pt x="664" y="10"/>
                    <a:pt x="660" y="10"/>
                  </a:cubicBezTo>
                  <a:cubicBezTo>
                    <a:pt x="661" y="11"/>
                    <a:pt x="658" y="13"/>
                    <a:pt x="658" y="15"/>
                  </a:cubicBezTo>
                  <a:cubicBezTo>
                    <a:pt x="658" y="8"/>
                    <a:pt x="656" y="16"/>
                    <a:pt x="654" y="14"/>
                  </a:cubicBezTo>
                  <a:cubicBezTo>
                    <a:pt x="654" y="13"/>
                    <a:pt x="653" y="13"/>
                    <a:pt x="652" y="12"/>
                  </a:cubicBezTo>
                  <a:cubicBezTo>
                    <a:pt x="654" y="11"/>
                    <a:pt x="655" y="12"/>
                    <a:pt x="657" y="10"/>
                  </a:cubicBezTo>
                  <a:cubicBezTo>
                    <a:pt x="653" y="8"/>
                    <a:pt x="643" y="5"/>
                    <a:pt x="644" y="13"/>
                  </a:cubicBezTo>
                  <a:cubicBezTo>
                    <a:pt x="645" y="12"/>
                    <a:pt x="648" y="11"/>
                    <a:pt x="646" y="13"/>
                  </a:cubicBezTo>
                  <a:cubicBezTo>
                    <a:pt x="642" y="15"/>
                    <a:pt x="644" y="12"/>
                    <a:pt x="642" y="9"/>
                  </a:cubicBezTo>
                  <a:cubicBezTo>
                    <a:pt x="638" y="11"/>
                    <a:pt x="631" y="8"/>
                    <a:pt x="630" y="13"/>
                  </a:cubicBezTo>
                  <a:cubicBezTo>
                    <a:pt x="626" y="9"/>
                    <a:pt x="618" y="13"/>
                    <a:pt x="622" y="8"/>
                  </a:cubicBezTo>
                  <a:cubicBezTo>
                    <a:pt x="621" y="9"/>
                    <a:pt x="620" y="8"/>
                    <a:pt x="620" y="7"/>
                  </a:cubicBezTo>
                  <a:cubicBezTo>
                    <a:pt x="617" y="8"/>
                    <a:pt x="619" y="10"/>
                    <a:pt x="618" y="12"/>
                  </a:cubicBezTo>
                  <a:cubicBezTo>
                    <a:pt x="617" y="10"/>
                    <a:pt x="615" y="12"/>
                    <a:pt x="614" y="11"/>
                  </a:cubicBezTo>
                  <a:cubicBezTo>
                    <a:pt x="616" y="10"/>
                    <a:pt x="618" y="8"/>
                    <a:pt x="616" y="6"/>
                  </a:cubicBezTo>
                  <a:cubicBezTo>
                    <a:pt x="611" y="7"/>
                    <a:pt x="607" y="11"/>
                    <a:pt x="600" y="9"/>
                  </a:cubicBezTo>
                  <a:cubicBezTo>
                    <a:pt x="601" y="9"/>
                    <a:pt x="607" y="9"/>
                    <a:pt x="604" y="6"/>
                  </a:cubicBezTo>
                  <a:cubicBezTo>
                    <a:pt x="601" y="6"/>
                    <a:pt x="595" y="6"/>
                    <a:pt x="594" y="11"/>
                  </a:cubicBezTo>
                  <a:cubicBezTo>
                    <a:pt x="589" y="4"/>
                    <a:pt x="584" y="11"/>
                    <a:pt x="580" y="12"/>
                  </a:cubicBezTo>
                  <a:cubicBezTo>
                    <a:pt x="582" y="11"/>
                    <a:pt x="583" y="9"/>
                    <a:pt x="582" y="7"/>
                  </a:cubicBezTo>
                  <a:cubicBezTo>
                    <a:pt x="578" y="12"/>
                    <a:pt x="581" y="4"/>
                    <a:pt x="578" y="7"/>
                  </a:cubicBezTo>
                  <a:cubicBezTo>
                    <a:pt x="576" y="11"/>
                    <a:pt x="574" y="9"/>
                    <a:pt x="571" y="7"/>
                  </a:cubicBezTo>
                  <a:cubicBezTo>
                    <a:pt x="566" y="14"/>
                    <a:pt x="564" y="5"/>
                    <a:pt x="559" y="11"/>
                  </a:cubicBezTo>
                  <a:close/>
                  <a:moveTo>
                    <a:pt x="231" y="32"/>
                  </a:moveTo>
                  <a:cubicBezTo>
                    <a:pt x="227" y="31"/>
                    <a:pt x="230" y="31"/>
                    <a:pt x="227" y="28"/>
                  </a:cubicBezTo>
                  <a:cubicBezTo>
                    <a:pt x="231" y="24"/>
                    <a:pt x="236" y="30"/>
                    <a:pt x="231" y="32"/>
                  </a:cubicBezTo>
                  <a:close/>
                  <a:moveTo>
                    <a:pt x="231" y="21"/>
                  </a:moveTo>
                  <a:cubicBezTo>
                    <a:pt x="230" y="21"/>
                    <a:pt x="222" y="23"/>
                    <a:pt x="227" y="23"/>
                  </a:cubicBezTo>
                  <a:cubicBezTo>
                    <a:pt x="228" y="25"/>
                    <a:pt x="222" y="25"/>
                    <a:pt x="221" y="22"/>
                  </a:cubicBezTo>
                  <a:cubicBezTo>
                    <a:pt x="224" y="23"/>
                    <a:pt x="228" y="16"/>
                    <a:pt x="231" y="21"/>
                  </a:cubicBezTo>
                  <a:close/>
                  <a:moveTo>
                    <a:pt x="201" y="36"/>
                  </a:moveTo>
                  <a:cubicBezTo>
                    <a:pt x="201" y="32"/>
                    <a:pt x="207" y="22"/>
                    <a:pt x="209" y="30"/>
                  </a:cubicBezTo>
                  <a:cubicBezTo>
                    <a:pt x="203" y="27"/>
                    <a:pt x="206" y="33"/>
                    <a:pt x="201" y="36"/>
                  </a:cubicBezTo>
                  <a:close/>
                  <a:moveTo>
                    <a:pt x="211" y="26"/>
                  </a:moveTo>
                  <a:cubicBezTo>
                    <a:pt x="213" y="25"/>
                    <a:pt x="213" y="26"/>
                    <a:pt x="212" y="27"/>
                  </a:cubicBezTo>
                  <a:cubicBezTo>
                    <a:pt x="217" y="29"/>
                    <a:pt x="212" y="22"/>
                    <a:pt x="217" y="23"/>
                  </a:cubicBezTo>
                  <a:cubicBezTo>
                    <a:pt x="216" y="26"/>
                    <a:pt x="217" y="30"/>
                    <a:pt x="213" y="32"/>
                  </a:cubicBezTo>
                  <a:cubicBezTo>
                    <a:pt x="212" y="30"/>
                    <a:pt x="212" y="28"/>
                    <a:pt x="211" y="26"/>
                  </a:cubicBezTo>
                  <a:close/>
                  <a:moveTo>
                    <a:pt x="217" y="16"/>
                  </a:moveTo>
                  <a:cubicBezTo>
                    <a:pt x="216" y="19"/>
                    <a:pt x="217" y="19"/>
                    <a:pt x="219" y="18"/>
                  </a:cubicBezTo>
                  <a:cubicBezTo>
                    <a:pt x="220" y="19"/>
                    <a:pt x="219" y="20"/>
                    <a:pt x="220" y="21"/>
                  </a:cubicBezTo>
                  <a:cubicBezTo>
                    <a:pt x="219" y="21"/>
                    <a:pt x="219" y="22"/>
                    <a:pt x="218" y="23"/>
                  </a:cubicBezTo>
                  <a:cubicBezTo>
                    <a:pt x="216" y="20"/>
                    <a:pt x="215" y="21"/>
                    <a:pt x="213" y="19"/>
                  </a:cubicBezTo>
                  <a:cubicBezTo>
                    <a:pt x="214" y="18"/>
                    <a:pt x="215" y="17"/>
                    <a:pt x="217" y="16"/>
                  </a:cubicBezTo>
                  <a:close/>
                  <a:moveTo>
                    <a:pt x="196" y="25"/>
                  </a:moveTo>
                  <a:cubicBezTo>
                    <a:pt x="193" y="27"/>
                    <a:pt x="196" y="29"/>
                    <a:pt x="195" y="31"/>
                  </a:cubicBezTo>
                  <a:cubicBezTo>
                    <a:pt x="193" y="27"/>
                    <a:pt x="186" y="16"/>
                    <a:pt x="180" y="21"/>
                  </a:cubicBezTo>
                  <a:cubicBezTo>
                    <a:pt x="177" y="18"/>
                    <a:pt x="187" y="17"/>
                    <a:pt x="184" y="14"/>
                  </a:cubicBezTo>
                  <a:cubicBezTo>
                    <a:pt x="187" y="17"/>
                    <a:pt x="191" y="19"/>
                    <a:pt x="196" y="25"/>
                  </a:cubicBezTo>
                  <a:close/>
                  <a:moveTo>
                    <a:pt x="181" y="31"/>
                  </a:moveTo>
                  <a:cubicBezTo>
                    <a:pt x="181" y="30"/>
                    <a:pt x="180" y="28"/>
                    <a:pt x="179" y="26"/>
                  </a:cubicBezTo>
                  <a:cubicBezTo>
                    <a:pt x="180" y="26"/>
                    <a:pt x="182" y="25"/>
                    <a:pt x="184" y="24"/>
                  </a:cubicBezTo>
                  <a:cubicBezTo>
                    <a:pt x="187" y="27"/>
                    <a:pt x="184" y="29"/>
                    <a:pt x="181" y="31"/>
                  </a:cubicBezTo>
                  <a:close/>
                  <a:moveTo>
                    <a:pt x="184" y="11"/>
                  </a:moveTo>
                  <a:cubicBezTo>
                    <a:pt x="181" y="15"/>
                    <a:pt x="179" y="12"/>
                    <a:pt x="177" y="15"/>
                  </a:cubicBezTo>
                  <a:cubicBezTo>
                    <a:pt x="172" y="11"/>
                    <a:pt x="183" y="10"/>
                    <a:pt x="180" y="7"/>
                  </a:cubicBezTo>
                  <a:cubicBezTo>
                    <a:pt x="184" y="5"/>
                    <a:pt x="181" y="10"/>
                    <a:pt x="184" y="11"/>
                  </a:cubicBezTo>
                  <a:close/>
                  <a:moveTo>
                    <a:pt x="88" y="30"/>
                  </a:moveTo>
                  <a:cubicBezTo>
                    <a:pt x="87" y="25"/>
                    <a:pt x="93" y="22"/>
                    <a:pt x="97" y="18"/>
                  </a:cubicBezTo>
                  <a:cubicBezTo>
                    <a:pt x="96" y="17"/>
                    <a:pt x="95" y="16"/>
                    <a:pt x="95" y="16"/>
                  </a:cubicBezTo>
                  <a:cubicBezTo>
                    <a:pt x="101" y="18"/>
                    <a:pt x="102" y="25"/>
                    <a:pt x="88" y="30"/>
                  </a:cubicBezTo>
                  <a:close/>
                  <a:moveTo>
                    <a:pt x="74" y="17"/>
                  </a:moveTo>
                  <a:cubicBezTo>
                    <a:pt x="79" y="24"/>
                    <a:pt x="80" y="13"/>
                    <a:pt x="85" y="18"/>
                  </a:cubicBezTo>
                  <a:cubicBezTo>
                    <a:pt x="87" y="24"/>
                    <a:pt x="81" y="35"/>
                    <a:pt x="85" y="38"/>
                  </a:cubicBezTo>
                  <a:cubicBezTo>
                    <a:pt x="86" y="42"/>
                    <a:pt x="80" y="37"/>
                    <a:pt x="79" y="39"/>
                  </a:cubicBezTo>
                  <a:cubicBezTo>
                    <a:pt x="78" y="34"/>
                    <a:pt x="81" y="30"/>
                    <a:pt x="82" y="25"/>
                  </a:cubicBezTo>
                  <a:cubicBezTo>
                    <a:pt x="78" y="21"/>
                    <a:pt x="71" y="28"/>
                    <a:pt x="66" y="23"/>
                  </a:cubicBezTo>
                  <a:cubicBezTo>
                    <a:pt x="69" y="21"/>
                    <a:pt x="72" y="19"/>
                    <a:pt x="74" y="17"/>
                  </a:cubicBezTo>
                  <a:close/>
                  <a:moveTo>
                    <a:pt x="48" y="23"/>
                  </a:moveTo>
                  <a:cubicBezTo>
                    <a:pt x="52" y="17"/>
                    <a:pt x="55" y="22"/>
                    <a:pt x="59" y="18"/>
                  </a:cubicBezTo>
                  <a:cubicBezTo>
                    <a:pt x="56" y="23"/>
                    <a:pt x="53" y="27"/>
                    <a:pt x="51" y="32"/>
                  </a:cubicBezTo>
                  <a:cubicBezTo>
                    <a:pt x="50" y="29"/>
                    <a:pt x="50" y="26"/>
                    <a:pt x="48" y="23"/>
                  </a:cubicBezTo>
                  <a:close/>
                  <a:moveTo>
                    <a:pt x="54" y="40"/>
                  </a:moveTo>
                  <a:cubicBezTo>
                    <a:pt x="56" y="40"/>
                    <a:pt x="58" y="40"/>
                    <a:pt x="59" y="40"/>
                  </a:cubicBezTo>
                  <a:cubicBezTo>
                    <a:pt x="57" y="51"/>
                    <a:pt x="48" y="41"/>
                    <a:pt x="46" y="36"/>
                  </a:cubicBezTo>
                  <a:cubicBezTo>
                    <a:pt x="55" y="39"/>
                    <a:pt x="57" y="20"/>
                    <a:pt x="66" y="25"/>
                  </a:cubicBezTo>
                  <a:cubicBezTo>
                    <a:pt x="63" y="28"/>
                    <a:pt x="64" y="34"/>
                    <a:pt x="58" y="33"/>
                  </a:cubicBezTo>
                  <a:cubicBezTo>
                    <a:pt x="61" y="36"/>
                    <a:pt x="64" y="37"/>
                    <a:pt x="68" y="35"/>
                  </a:cubicBezTo>
                  <a:cubicBezTo>
                    <a:pt x="71" y="32"/>
                    <a:pt x="65" y="34"/>
                    <a:pt x="65" y="30"/>
                  </a:cubicBezTo>
                  <a:cubicBezTo>
                    <a:pt x="67" y="31"/>
                    <a:pt x="71" y="28"/>
                    <a:pt x="74" y="28"/>
                  </a:cubicBezTo>
                  <a:cubicBezTo>
                    <a:pt x="78" y="32"/>
                    <a:pt x="68" y="34"/>
                    <a:pt x="71" y="38"/>
                  </a:cubicBezTo>
                  <a:cubicBezTo>
                    <a:pt x="66" y="38"/>
                    <a:pt x="57" y="41"/>
                    <a:pt x="56" y="35"/>
                  </a:cubicBezTo>
                  <a:cubicBezTo>
                    <a:pt x="55" y="37"/>
                    <a:pt x="56" y="39"/>
                    <a:pt x="54" y="40"/>
                  </a:cubicBezTo>
                  <a:close/>
                  <a:moveTo>
                    <a:pt x="61" y="55"/>
                  </a:moveTo>
                  <a:cubicBezTo>
                    <a:pt x="59" y="55"/>
                    <a:pt x="57" y="53"/>
                    <a:pt x="56" y="51"/>
                  </a:cubicBezTo>
                  <a:cubicBezTo>
                    <a:pt x="63" y="47"/>
                    <a:pt x="63" y="47"/>
                    <a:pt x="64" y="41"/>
                  </a:cubicBezTo>
                  <a:cubicBezTo>
                    <a:pt x="68" y="42"/>
                    <a:pt x="66" y="45"/>
                    <a:pt x="70" y="48"/>
                  </a:cubicBezTo>
                  <a:cubicBezTo>
                    <a:pt x="72" y="45"/>
                    <a:pt x="71" y="41"/>
                    <a:pt x="76" y="38"/>
                  </a:cubicBezTo>
                  <a:cubicBezTo>
                    <a:pt x="76" y="40"/>
                    <a:pt x="77" y="42"/>
                    <a:pt x="79" y="44"/>
                  </a:cubicBezTo>
                  <a:cubicBezTo>
                    <a:pt x="73" y="47"/>
                    <a:pt x="76" y="52"/>
                    <a:pt x="67" y="56"/>
                  </a:cubicBezTo>
                  <a:cubicBezTo>
                    <a:pt x="65" y="54"/>
                    <a:pt x="66" y="52"/>
                    <a:pt x="64" y="50"/>
                  </a:cubicBezTo>
                  <a:cubicBezTo>
                    <a:pt x="62" y="52"/>
                    <a:pt x="63" y="54"/>
                    <a:pt x="61" y="55"/>
                  </a:cubicBezTo>
                  <a:close/>
                  <a:moveTo>
                    <a:pt x="60" y="68"/>
                  </a:moveTo>
                  <a:cubicBezTo>
                    <a:pt x="56" y="66"/>
                    <a:pt x="58" y="66"/>
                    <a:pt x="55" y="61"/>
                  </a:cubicBezTo>
                  <a:cubicBezTo>
                    <a:pt x="57" y="60"/>
                    <a:pt x="58" y="59"/>
                    <a:pt x="60" y="57"/>
                  </a:cubicBezTo>
                  <a:cubicBezTo>
                    <a:pt x="60" y="59"/>
                    <a:pt x="61" y="62"/>
                    <a:pt x="63" y="60"/>
                  </a:cubicBezTo>
                  <a:cubicBezTo>
                    <a:pt x="61" y="62"/>
                    <a:pt x="62" y="64"/>
                    <a:pt x="60" y="68"/>
                  </a:cubicBezTo>
                  <a:close/>
                  <a:moveTo>
                    <a:pt x="95" y="48"/>
                  </a:moveTo>
                  <a:cubicBezTo>
                    <a:pt x="92" y="46"/>
                    <a:pt x="96" y="44"/>
                    <a:pt x="96" y="42"/>
                  </a:cubicBezTo>
                  <a:cubicBezTo>
                    <a:pt x="91" y="39"/>
                    <a:pt x="92" y="44"/>
                    <a:pt x="88" y="46"/>
                  </a:cubicBezTo>
                  <a:cubicBezTo>
                    <a:pt x="87" y="45"/>
                    <a:pt x="86" y="43"/>
                    <a:pt x="85" y="42"/>
                  </a:cubicBezTo>
                  <a:cubicBezTo>
                    <a:pt x="96" y="36"/>
                    <a:pt x="95" y="29"/>
                    <a:pt x="107" y="20"/>
                  </a:cubicBezTo>
                  <a:cubicBezTo>
                    <a:pt x="111" y="23"/>
                    <a:pt x="104" y="32"/>
                    <a:pt x="100" y="27"/>
                  </a:cubicBezTo>
                  <a:cubicBezTo>
                    <a:pt x="100" y="32"/>
                    <a:pt x="99" y="35"/>
                    <a:pt x="101" y="40"/>
                  </a:cubicBezTo>
                  <a:cubicBezTo>
                    <a:pt x="95" y="42"/>
                    <a:pt x="100" y="46"/>
                    <a:pt x="95" y="48"/>
                  </a:cubicBezTo>
                  <a:close/>
                  <a:moveTo>
                    <a:pt x="104" y="52"/>
                  </a:moveTo>
                  <a:cubicBezTo>
                    <a:pt x="105" y="51"/>
                    <a:pt x="107" y="49"/>
                    <a:pt x="109" y="48"/>
                  </a:cubicBezTo>
                  <a:cubicBezTo>
                    <a:pt x="111" y="50"/>
                    <a:pt x="111" y="51"/>
                    <a:pt x="112" y="53"/>
                  </a:cubicBezTo>
                  <a:cubicBezTo>
                    <a:pt x="109" y="55"/>
                    <a:pt x="106" y="55"/>
                    <a:pt x="104" y="52"/>
                  </a:cubicBezTo>
                  <a:close/>
                  <a:moveTo>
                    <a:pt x="127" y="45"/>
                  </a:moveTo>
                  <a:cubicBezTo>
                    <a:pt x="124" y="42"/>
                    <a:pt x="126" y="39"/>
                    <a:pt x="127" y="36"/>
                  </a:cubicBezTo>
                  <a:cubicBezTo>
                    <a:pt x="124" y="36"/>
                    <a:pt x="121" y="35"/>
                    <a:pt x="119" y="35"/>
                  </a:cubicBezTo>
                  <a:cubicBezTo>
                    <a:pt x="117" y="37"/>
                    <a:pt x="119" y="40"/>
                    <a:pt x="115" y="39"/>
                  </a:cubicBezTo>
                  <a:cubicBezTo>
                    <a:pt x="114" y="38"/>
                    <a:pt x="118" y="36"/>
                    <a:pt x="117" y="35"/>
                  </a:cubicBezTo>
                  <a:cubicBezTo>
                    <a:pt x="116" y="32"/>
                    <a:pt x="113" y="35"/>
                    <a:pt x="112" y="33"/>
                  </a:cubicBezTo>
                  <a:cubicBezTo>
                    <a:pt x="113" y="35"/>
                    <a:pt x="113" y="50"/>
                    <a:pt x="105" y="44"/>
                  </a:cubicBezTo>
                  <a:cubicBezTo>
                    <a:pt x="108" y="43"/>
                    <a:pt x="106" y="40"/>
                    <a:pt x="109" y="39"/>
                  </a:cubicBezTo>
                  <a:cubicBezTo>
                    <a:pt x="107" y="38"/>
                    <a:pt x="105" y="37"/>
                    <a:pt x="103" y="38"/>
                  </a:cubicBezTo>
                  <a:cubicBezTo>
                    <a:pt x="106" y="25"/>
                    <a:pt x="120" y="33"/>
                    <a:pt x="128" y="31"/>
                  </a:cubicBezTo>
                  <a:cubicBezTo>
                    <a:pt x="132" y="36"/>
                    <a:pt x="133" y="41"/>
                    <a:pt x="127" y="45"/>
                  </a:cubicBezTo>
                  <a:close/>
                  <a:moveTo>
                    <a:pt x="132" y="31"/>
                  </a:moveTo>
                  <a:cubicBezTo>
                    <a:pt x="140" y="27"/>
                    <a:pt x="141" y="24"/>
                    <a:pt x="145" y="22"/>
                  </a:cubicBezTo>
                  <a:cubicBezTo>
                    <a:pt x="146" y="25"/>
                    <a:pt x="143" y="34"/>
                    <a:pt x="139" y="30"/>
                  </a:cubicBezTo>
                  <a:cubicBezTo>
                    <a:pt x="134" y="34"/>
                    <a:pt x="139" y="39"/>
                    <a:pt x="136" y="43"/>
                  </a:cubicBezTo>
                  <a:cubicBezTo>
                    <a:pt x="133" y="39"/>
                    <a:pt x="135" y="35"/>
                    <a:pt x="132" y="31"/>
                  </a:cubicBezTo>
                  <a:close/>
                  <a:moveTo>
                    <a:pt x="155" y="26"/>
                  </a:moveTo>
                  <a:cubicBezTo>
                    <a:pt x="161" y="26"/>
                    <a:pt x="164" y="21"/>
                    <a:pt x="171" y="23"/>
                  </a:cubicBezTo>
                  <a:cubicBezTo>
                    <a:pt x="172" y="26"/>
                    <a:pt x="172" y="33"/>
                    <a:pt x="168" y="33"/>
                  </a:cubicBezTo>
                  <a:cubicBezTo>
                    <a:pt x="164" y="30"/>
                    <a:pt x="170" y="28"/>
                    <a:pt x="168" y="26"/>
                  </a:cubicBezTo>
                  <a:cubicBezTo>
                    <a:pt x="167" y="25"/>
                    <a:pt x="166" y="25"/>
                    <a:pt x="165" y="24"/>
                  </a:cubicBezTo>
                  <a:cubicBezTo>
                    <a:pt x="162" y="28"/>
                    <a:pt x="162" y="31"/>
                    <a:pt x="158" y="35"/>
                  </a:cubicBezTo>
                  <a:cubicBezTo>
                    <a:pt x="154" y="31"/>
                    <a:pt x="159" y="29"/>
                    <a:pt x="155" y="26"/>
                  </a:cubicBezTo>
                  <a:close/>
                  <a:moveTo>
                    <a:pt x="149" y="42"/>
                  </a:moveTo>
                  <a:cubicBezTo>
                    <a:pt x="148" y="39"/>
                    <a:pt x="151" y="38"/>
                    <a:pt x="148" y="35"/>
                  </a:cubicBezTo>
                  <a:cubicBezTo>
                    <a:pt x="150" y="34"/>
                    <a:pt x="152" y="35"/>
                    <a:pt x="154" y="33"/>
                  </a:cubicBezTo>
                  <a:cubicBezTo>
                    <a:pt x="157" y="36"/>
                    <a:pt x="153" y="39"/>
                    <a:pt x="149" y="42"/>
                  </a:cubicBezTo>
                  <a:close/>
                  <a:moveTo>
                    <a:pt x="134" y="63"/>
                  </a:moveTo>
                  <a:cubicBezTo>
                    <a:pt x="137" y="68"/>
                    <a:pt x="128" y="66"/>
                    <a:pt x="130" y="70"/>
                  </a:cubicBezTo>
                  <a:cubicBezTo>
                    <a:pt x="126" y="67"/>
                    <a:pt x="126" y="57"/>
                    <a:pt x="127" y="52"/>
                  </a:cubicBezTo>
                  <a:cubicBezTo>
                    <a:pt x="134" y="49"/>
                    <a:pt x="143" y="49"/>
                    <a:pt x="143" y="40"/>
                  </a:cubicBezTo>
                  <a:cubicBezTo>
                    <a:pt x="149" y="41"/>
                    <a:pt x="144" y="47"/>
                    <a:pt x="145" y="50"/>
                  </a:cubicBezTo>
                  <a:cubicBezTo>
                    <a:pt x="138" y="46"/>
                    <a:pt x="123" y="64"/>
                    <a:pt x="134" y="63"/>
                  </a:cubicBezTo>
                  <a:close/>
                  <a:moveTo>
                    <a:pt x="170" y="42"/>
                  </a:moveTo>
                  <a:cubicBezTo>
                    <a:pt x="168" y="40"/>
                    <a:pt x="164" y="38"/>
                    <a:pt x="160" y="41"/>
                  </a:cubicBezTo>
                  <a:cubicBezTo>
                    <a:pt x="158" y="33"/>
                    <a:pt x="172" y="39"/>
                    <a:pt x="174" y="29"/>
                  </a:cubicBezTo>
                  <a:cubicBezTo>
                    <a:pt x="174" y="33"/>
                    <a:pt x="175" y="37"/>
                    <a:pt x="180" y="32"/>
                  </a:cubicBezTo>
                  <a:cubicBezTo>
                    <a:pt x="186" y="42"/>
                    <a:pt x="170" y="33"/>
                    <a:pt x="170" y="42"/>
                  </a:cubicBezTo>
                  <a:close/>
                  <a:moveTo>
                    <a:pt x="189" y="32"/>
                  </a:moveTo>
                  <a:cubicBezTo>
                    <a:pt x="190" y="35"/>
                    <a:pt x="189" y="39"/>
                    <a:pt x="185" y="39"/>
                  </a:cubicBezTo>
                  <a:cubicBezTo>
                    <a:pt x="184" y="36"/>
                    <a:pt x="186" y="32"/>
                    <a:pt x="189" y="32"/>
                  </a:cubicBezTo>
                  <a:close/>
                  <a:moveTo>
                    <a:pt x="159" y="58"/>
                  </a:moveTo>
                  <a:cubicBezTo>
                    <a:pt x="164" y="58"/>
                    <a:pt x="165" y="48"/>
                    <a:pt x="170" y="54"/>
                  </a:cubicBezTo>
                  <a:cubicBezTo>
                    <a:pt x="165" y="53"/>
                    <a:pt x="164" y="65"/>
                    <a:pt x="159" y="58"/>
                  </a:cubicBezTo>
                  <a:close/>
                  <a:moveTo>
                    <a:pt x="173" y="58"/>
                  </a:moveTo>
                  <a:cubicBezTo>
                    <a:pt x="171" y="55"/>
                    <a:pt x="177" y="53"/>
                    <a:pt x="172" y="49"/>
                  </a:cubicBezTo>
                  <a:cubicBezTo>
                    <a:pt x="174" y="48"/>
                    <a:pt x="175" y="47"/>
                    <a:pt x="174" y="46"/>
                  </a:cubicBezTo>
                  <a:cubicBezTo>
                    <a:pt x="176" y="45"/>
                    <a:pt x="176" y="46"/>
                    <a:pt x="175" y="47"/>
                  </a:cubicBezTo>
                  <a:cubicBezTo>
                    <a:pt x="177" y="49"/>
                    <a:pt x="178" y="49"/>
                    <a:pt x="180" y="48"/>
                  </a:cubicBezTo>
                  <a:cubicBezTo>
                    <a:pt x="181" y="50"/>
                    <a:pt x="179" y="50"/>
                    <a:pt x="179" y="49"/>
                  </a:cubicBezTo>
                  <a:cubicBezTo>
                    <a:pt x="174" y="52"/>
                    <a:pt x="178" y="55"/>
                    <a:pt x="173" y="58"/>
                  </a:cubicBezTo>
                  <a:close/>
                  <a:moveTo>
                    <a:pt x="194" y="38"/>
                  </a:moveTo>
                  <a:cubicBezTo>
                    <a:pt x="197" y="42"/>
                    <a:pt x="189" y="43"/>
                    <a:pt x="196" y="45"/>
                  </a:cubicBezTo>
                  <a:cubicBezTo>
                    <a:pt x="193" y="47"/>
                    <a:pt x="192" y="48"/>
                    <a:pt x="194" y="50"/>
                  </a:cubicBezTo>
                  <a:cubicBezTo>
                    <a:pt x="188" y="49"/>
                    <a:pt x="190" y="41"/>
                    <a:pt x="194" y="38"/>
                  </a:cubicBezTo>
                  <a:close/>
                  <a:moveTo>
                    <a:pt x="182" y="60"/>
                  </a:moveTo>
                  <a:cubicBezTo>
                    <a:pt x="180" y="58"/>
                    <a:pt x="181" y="57"/>
                    <a:pt x="180" y="56"/>
                  </a:cubicBezTo>
                  <a:cubicBezTo>
                    <a:pt x="183" y="54"/>
                    <a:pt x="187" y="53"/>
                    <a:pt x="189" y="56"/>
                  </a:cubicBezTo>
                  <a:cubicBezTo>
                    <a:pt x="187" y="59"/>
                    <a:pt x="185" y="56"/>
                    <a:pt x="182" y="60"/>
                  </a:cubicBezTo>
                  <a:close/>
                  <a:moveTo>
                    <a:pt x="201" y="43"/>
                  </a:moveTo>
                  <a:cubicBezTo>
                    <a:pt x="203" y="39"/>
                    <a:pt x="207" y="38"/>
                    <a:pt x="211" y="35"/>
                  </a:cubicBezTo>
                  <a:cubicBezTo>
                    <a:pt x="214" y="42"/>
                    <a:pt x="205" y="42"/>
                    <a:pt x="201" y="43"/>
                  </a:cubicBezTo>
                  <a:close/>
                  <a:moveTo>
                    <a:pt x="197" y="55"/>
                  </a:moveTo>
                  <a:cubicBezTo>
                    <a:pt x="198" y="57"/>
                    <a:pt x="197" y="58"/>
                    <a:pt x="198" y="60"/>
                  </a:cubicBezTo>
                  <a:cubicBezTo>
                    <a:pt x="196" y="61"/>
                    <a:pt x="194" y="58"/>
                    <a:pt x="192" y="61"/>
                  </a:cubicBezTo>
                  <a:cubicBezTo>
                    <a:pt x="190" y="58"/>
                    <a:pt x="194" y="55"/>
                    <a:pt x="197" y="55"/>
                  </a:cubicBezTo>
                  <a:close/>
                  <a:moveTo>
                    <a:pt x="184" y="72"/>
                  </a:moveTo>
                  <a:cubicBezTo>
                    <a:pt x="182" y="70"/>
                    <a:pt x="181" y="68"/>
                    <a:pt x="183" y="66"/>
                  </a:cubicBezTo>
                  <a:cubicBezTo>
                    <a:pt x="188" y="63"/>
                    <a:pt x="191" y="70"/>
                    <a:pt x="196" y="65"/>
                  </a:cubicBezTo>
                  <a:cubicBezTo>
                    <a:pt x="198" y="73"/>
                    <a:pt x="190" y="69"/>
                    <a:pt x="184" y="72"/>
                  </a:cubicBezTo>
                  <a:close/>
                  <a:moveTo>
                    <a:pt x="214" y="36"/>
                  </a:moveTo>
                  <a:cubicBezTo>
                    <a:pt x="216" y="36"/>
                    <a:pt x="218" y="38"/>
                    <a:pt x="217" y="36"/>
                  </a:cubicBezTo>
                  <a:cubicBezTo>
                    <a:pt x="221" y="40"/>
                    <a:pt x="224" y="38"/>
                    <a:pt x="229" y="37"/>
                  </a:cubicBezTo>
                  <a:cubicBezTo>
                    <a:pt x="231" y="43"/>
                    <a:pt x="214" y="41"/>
                    <a:pt x="214" y="36"/>
                  </a:cubicBezTo>
                  <a:close/>
                  <a:moveTo>
                    <a:pt x="225" y="57"/>
                  </a:moveTo>
                  <a:cubicBezTo>
                    <a:pt x="223" y="59"/>
                    <a:pt x="226" y="61"/>
                    <a:pt x="222" y="63"/>
                  </a:cubicBezTo>
                  <a:cubicBezTo>
                    <a:pt x="220" y="61"/>
                    <a:pt x="217" y="62"/>
                    <a:pt x="215" y="59"/>
                  </a:cubicBezTo>
                  <a:cubicBezTo>
                    <a:pt x="218" y="57"/>
                    <a:pt x="214" y="55"/>
                    <a:pt x="218" y="53"/>
                  </a:cubicBezTo>
                  <a:cubicBezTo>
                    <a:pt x="222" y="56"/>
                    <a:pt x="227" y="55"/>
                    <a:pt x="232" y="59"/>
                  </a:cubicBezTo>
                  <a:cubicBezTo>
                    <a:pt x="228" y="61"/>
                    <a:pt x="229" y="58"/>
                    <a:pt x="225" y="57"/>
                  </a:cubicBezTo>
                  <a:close/>
                  <a:moveTo>
                    <a:pt x="224" y="72"/>
                  </a:moveTo>
                  <a:cubicBezTo>
                    <a:pt x="223" y="67"/>
                    <a:pt x="222" y="72"/>
                    <a:pt x="218" y="73"/>
                  </a:cubicBezTo>
                  <a:cubicBezTo>
                    <a:pt x="219" y="67"/>
                    <a:pt x="224" y="66"/>
                    <a:pt x="228" y="63"/>
                  </a:cubicBezTo>
                  <a:cubicBezTo>
                    <a:pt x="229" y="65"/>
                    <a:pt x="228" y="68"/>
                    <a:pt x="227" y="66"/>
                  </a:cubicBezTo>
                  <a:cubicBezTo>
                    <a:pt x="224" y="68"/>
                    <a:pt x="228" y="70"/>
                    <a:pt x="224" y="72"/>
                  </a:cubicBezTo>
                  <a:close/>
                  <a:moveTo>
                    <a:pt x="241" y="73"/>
                  </a:moveTo>
                  <a:cubicBezTo>
                    <a:pt x="240" y="72"/>
                    <a:pt x="242" y="72"/>
                    <a:pt x="242" y="72"/>
                  </a:cubicBezTo>
                  <a:cubicBezTo>
                    <a:pt x="245" y="71"/>
                    <a:pt x="241" y="68"/>
                    <a:pt x="243" y="66"/>
                  </a:cubicBezTo>
                  <a:cubicBezTo>
                    <a:pt x="241" y="65"/>
                    <a:pt x="241" y="68"/>
                    <a:pt x="242" y="69"/>
                  </a:cubicBezTo>
                  <a:cubicBezTo>
                    <a:pt x="239" y="70"/>
                    <a:pt x="239" y="62"/>
                    <a:pt x="242" y="60"/>
                  </a:cubicBezTo>
                  <a:cubicBezTo>
                    <a:pt x="242" y="65"/>
                    <a:pt x="242" y="65"/>
                    <a:pt x="246" y="71"/>
                  </a:cubicBezTo>
                  <a:cubicBezTo>
                    <a:pt x="244" y="73"/>
                    <a:pt x="243" y="72"/>
                    <a:pt x="241" y="73"/>
                  </a:cubicBezTo>
                  <a:close/>
                  <a:moveTo>
                    <a:pt x="251" y="78"/>
                  </a:moveTo>
                  <a:cubicBezTo>
                    <a:pt x="251" y="73"/>
                    <a:pt x="256" y="72"/>
                    <a:pt x="255" y="68"/>
                  </a:cubicBezTo>
                  <a:cubicBezTo>
                    <a:pt x="257" y="68"/>
                    <a:pt x="258" y="76"/>
                    <a:pt x="257" y="79"/>
                  </a:cubicBezTo>
                  <a:cubicBezTo>
                    <a:pt x="254" y="73"/>
                    <a:pt x="255" y="74"/>
                    <a:pt x="251" y="78"/>
                  </a:cubicBezTo>
                  <a:close/>
                  <a:moveTo>
                    <a:pt x="354" y="12"/>
                  </a:moveTo>
                  <a:cubicBezTo>
                    <a:pt x="355" y="11"/>
                    <a:pt x="356" y="13"/>
                    <a:pt x="357" y="13"/>
                  </a:cubicBezTo>
                  <a:cubicBezTo>
                    <a:pt x="359" y="12"/>
                    <a:pt x="358" y="10"/>
                    <a:pt x="361" y="9"/>
                  </a:cubicBezTo>
                  <a:cubicBezTo>
                    <a:pt x="361" y="10"/>
                    <a:pt x="362" y="11"/>
                    <a:pt x="363" y="12"/>
                  </a:cubicBezTo>
                  <a:cubicBezTo>
                    <a:pt x="360" y="13"/>
                    <a:pt x="357" y="15"/>
                    <a:pt x="354" y="12"/>
                  </a:cubicBezTo>
                  <a:close/>
                  <a:moveTo>
                    <a:pt x="716" y="72"/>
                  </a:moveTo>
                  <a:cubicBezTo>
                    <a:pt x="717" y="79"/>
                    <a:pt x="704" y="74"/>
                    <a:pt x="698" y="77"/>
                  </a:cubicBezTo>
                  <a:cubicBezTo>
                    <a:pt x="697" y="72"/>
                    <a:pt x="708" y="74"/>
                    <a:pt x="704" y="69"/>
                  </a:cubicBezTo>
                  <a:cubicBezTo>
                    <a:pt x="707" y="71"/>
                    <a:pt x="711" y="68"/>
                    <a:pt x="714" y="65"/>
                  </a:cubicBezTo>
                  <a:cubicBezTo>
                    <a:pt x="714" y="71"/>
                    <a:pt x="706" y="74"/>
                    <a:pt x="702" y="75"/>
                  </a:cubicBezTo>
                  <a:cubicBezTo>
                    <a:pt x="706" y="77"/>
                    <a:pt x="711" y="73"/>
                    <a:pt x="716" y="72"/>
                  </a:cubicBezTo>
                  <a:close/>
                  <a:moveTo>
                    <a:pt x="717" y="62"/>
                  </a:moveTo>
                  <a:cubicBezTo>
                    <a:pt x="718" y="66"/>
                    <a:pt x="708" y="63"/>
                    <a:pt x="710" y="59"/>
                  </a:cubicBezTo>
                  <a:cubicBezTo>
                    <a:pt x="717" y="63"/>
                    <a:pt x="711" y="54"/>
                    <a:pt x="716" y="51"/>
                  </a:cubicBezTo>
                  <a:cubicBezTo>
                    <a:pt x="722" y="56"/>
                    <a:pt x="711" y="60"/>
                    <a:pt x="717" y="62"/>
                  </a:cubicBezTo>
                  <a:close/>
                  <a:moveTo>
                    <a:pt x="712" y="39"/>
                  </a:moveTo>
                  <a:cubicBezTo>
                    <a:pt x="714" y="43"/>
                    <a:pt x="714" y="33"/>
                    <a:pt x="717" y="39"/>
                  </a:cubicBezTo>
                  <a:cubicBezTo>
                    <a:pt x="712" y="44"/>
                    <a:pt x="711" y="46"/>
                    <a:pt x="706" y="43"/>
                  </a:cubicBezTo>
                  <a:cubicBezTo>
                    <a:pt x="713" y="44"/>
                    <a:pt x="708" y="28"/>
                    <a:pt x="712" y="39"/>
                  </a:cubicBezTo>
                  <a:close/>
                  <a:moveTo>
                    <a:pt x="721" y="30"/>
                  </a:moveTo>
                  <a:cubicBezTo>
                    <a:pt x="717" y="32"/>
                    <a:pt x="712" y="33"/>
                    <a:pt x="708" y="32"/>
                  </a:cubicBezTo>
                  <a:cubicBezTo>
                    <a:pt x="709" y="28"/>
                    <a:pt x="716" y="17"/>
                    <a:pt x="720" y="10"/>
                  </a:cubicBezTo>
                  <a:cubicBezTo>
                    <a:pt x="722" y="17"/>
                    <a:pt x="720" y="21"/>
                    <a:pt x="721" y="30"/>
                  </a:cubicBezTo>
                  <a:close/>
                  <a:moveTo>
                    <a:pt x="716" y="13"/>
                  </a:moveTo>
                  <a:cubicBezTo>
                    <a:pt x="714" y="14"/>
                    <a:pt x="713" y="15"/>
                    <a:pt x="711" y="17"/>
                  </a:cubicBezTo>
                  <a:cubicBezTo>
                    <a:pt x="709" y="11"/>
                    <a:pt x="706" y="17"/>
                    <a:pt x="704" y="13"/>
                  </a:cubicBezTo>
                  <a:cubicBezTo>
                    <a:pt x="708" y="13"/>
                    <a:pt x="713" y="8"/>
                    <a:pt x="716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25" name="Freeform 7"/>
          <p:cNvSpPr>
            <a:spLocks noEditPoints="1"/>
          </p:cNvSpPr>
          <p:nvPr/>
        </p:nvSpPr>
        <p:spPr bwMode="auto">
          <a:xfrm>
            <a:off x="3596112" y="1564926"/>
            <a:ext cx="259182" cy="197631"/>
          </a:xfrm>
          <a:custGeom>
            <a:avLst/>
            <a:gdLst>
              <a:gd name="T0" fmla="*/ 154008 w 78"/>
              <a:gd name="T1" fmla="*/ 421835 h 130"/>
              <a:gd name="T2" fmla="*/ 124517 w 78"/>
              <a:gd name="T3" fmla="*/ 431800 h 130"/>
              <a:gd name="T4" fmla="*/ 29491 w 78"/>
              <a:gd name="T5" fmla="*/ 421835 h 130"/>
              <a:gd name="T6" fmla="*/ 22937 w 78"/>
              <a:gd name="T7" fmla="*/ 385298 h 130"/>
              <a:gd name="T8" fmla="*/ 81919 w 78"/>
              <a:gd name="T9" fmla="*/ 302260 h 130"/>
              <a:gd name="T10" fmla="*/ 124517 w 78"/>
              <a:gd name="T11" fmla="*/ 242472 h 130"/>
              <a:gd name="T12" fmla="*/ 121240 w 78"/>
              <a:gd name="T13" fmla="*/ 219222 h 130"/>
              <a:gd name="T14" fmla="*/ 81919 w 78"/>
              <a:gd name="T15" fmla="*/ 116254 h 130"/>
              <a:gd name="T16" fmla="*/ 62259 w 78"/>
              <a:gd name="T17" fmla="*/ 63109 h 130"/>
              <a:gd name="T18" fmla="*/ 42598 w 78"/>
              <a:gd name="T19" fmla="*/ 16608 h 130"/>
              <a:gd name="T20" fmla="*/ 121240 w 78"/>
              <a:gd name="T21" fmla="*/ 3322 h 130"/>
              <a:gd name="T22" fmla="*/ 170392 w 78"/>
              <a:gd name="T23" fmla="*/ 3322 h 130"/>
              <a:gd name="T24" fmla="*/ 209713 w 78"/>
              <a:gd name="T25" fmla="*/ 116254 h 130"/>
              <a:gd name="T26" fmla="*/ 252311 w 78"/>
              <a:gd name="T27" fmla="*/ 219222 h 130"/>
              <a:gd name="T28" fmla="*/ 242481 w 78"/>
              <a:gd name="T29" fmla="*/ 262402 h 130"/>
              <a:gd name="T30" fmla="*/ 147455 w 78"/>
              <a:gd name="T31" fmla="*/ 401906 h 130"/>
              <a:gd name="T32" fmla="*/ 176946 w 78"/>
              <a:gd name="T33" fmla="*/ 332154 h 130"/>
              <a:gd name="T34" fmla="*/ 52428 w 78"/>
              <a:gd name="T35" fmla="*/ 388620 h 130"/>
              <a:gd name="T36" fmla="*/ 29491 w 78"/>
              <a:gd name="T37" fmla="*/ 401906 h 130"/>
              <a:gd name="T38" fmla="*/ 65535 w 78"/>
              <a:gd name="T39" fmla="*/ 405228 h 130"/>
              <a:gd name="T40" fmla="*/ 140901 w 78"/>
              <a:gd name="T41" fmla="*/ 378655 h 130"/>
              <a:gd name="T42" fmla="*/ 193329 w 78"/>
              <a:gd name="T43" fmla="*/ 288974 h 130"/>
              <a:gd name="T44" fmla="*/ 65535 w 78"/>
              <a:gd name="T45" fmla="*/ 358726 h 130"/>
              <a:gd name="T46" fmla="*/ 49152 w 78"/>
              <a:gd name="T47" fmla="*/ 381977 h 130"/>
              <a:gd name="T48" fmla="*/ 183499 w 78"/>
              <a:gd name="T49" fmla="*/ 318868 h 130"/>
              <a:gd name="T50" fmla="*/ 235927 w 78"/>
              <a:gd name="T51" fmla="*/ 245794 h 130"/>
              <a:gd name="T52" fmla="*/ 88473 w 78"/>
              <a:gd name="T53" fmla="*/ 322189 h 130"/>
              <a:gd name="T54" fmla="*/ 183499 w 78"/>
              <a:gd name="T55" fmla="*/ 288974 h 130"/>
              <a:gd name="T56" fmla="*/ 186776 w 78"/>
              <a:gd name="T57" fmla="*/ 99646 h 130"/>
              <a:gd name="T58" fmla="*/ 124517 w 78"/>
              <a:gd name="T59" fmla="*/ 166077 h 130"/>
              <a:gd name="T60" fmla="*/ 101580 w 78"/>
              <a:gd name="T61" fmla="*/ 305581 h 130"/>
              <a:gd name="T62" fmla="*/ 232651 w 78"/>
              <a:gd name="T63" fmla="*/ 219222 h 130"/>
              <a:gd name="T64" fmla="*/ 134348 w 78"/>
              <a:gd name="T65" fmla="*/ 262402 h 130"/>
              <a:gd name="T66" fmla="*/ 95026 w 78"/>
              <a:gd name="T67" fmla="*/ 106289 h 130"/>
              <a:gd name="T68" fmla="*/ 150731 w 78"/>
              <a:gd name="T69" fmla="*/ 46502 h 130"/>
              <a:gd name="T70" fmla="*/ 131071 w 78"/>
              <a:gd name="T71" fmla="*/ 255758 h 130"/>
              <a:gd name="T72" fmla="*/ 222820 w 78"/>
              <a:gd name="T73" fmla="*/ 212578 h 130"/>
              <a:gd name="T74" fmla="*/ 140901 w 78"/>
              <a:gd name="T75" fmla="*/ 229186 h 130"/>
              <a:gd name="T76" fmla="*/ 183499 w 78"/>
              <a:gd name="T77" fmla="*/ 89682 h 130"/>
              <a:gd name="T78" fmla="*/ 98303 w 78"/>
              <a:gd name="T79" fmla="*/ 112932 h 130"/>
              <a:gd name="T80" fmla="*/ 173669 w 78"/>
              <a:gd name="T81" fmla="*/ 96325 h 130"/>
              <a:gd name="T82" fmla="*/ 206436 w 78"/>
              <a:gd name="T83" fmla="*/ 152791 h 130"/>
              <a:gd name="T84" fmla="*/ 131071 w 78"/>
              <a:gd name="T85" fmla="*/ 169398 h 130"/>
              <a:gd name="T86" fmla="*/ 167115 w 78"/>
              <a:gd name="T87" fmla="*/ 209257 h 130"/>
              <a:gd name="T88" fmla="*/ 140901 w 78"/>
              <a:gd name="T89" fmla="*/ 199292 h 130"/>
              <a:gd name="T90" fmla="*/ 88473 w 78"/>
              <a:gd name="T91" fmla="*/ 73074 h 130"/>
              <a:gd name="T92" fmla="*/ 150731 w 78"/>
              <a:gd name="T93" fmla="*/ 23251 h 130"/>
              <a:gd name="T94" fmla="*/ 75366 w 78"/>
              <a:gd name="T95" fmla="*/ 56466 h 130"/>
              <a:gd name="T96" fmla="*/ 111410 w 78"/>
              <a:gd name="T97" fmla="*/ 13286 h 130"/>
              <a:gd name="T98" fmla="*/ 75366 w 78"/>
              <a:gd name="T99" fmla="*/ 56466 h 130"/>
              <a:gd name="T100" fmla="*/ 78642 w 78"/>
              <a:gd name="T101" fmla="*/ 411871 h 130"/>
              <a:gd name="T102" fmla="*/ 137624 w 78"/>
              <a:gd name="T103" fmla="*/ 391941 h 130"/>
              <a:gd name="T104" fmla="*/ 58982 w 78"/>
              <a:gd name="T105" fmla="*/ 23251 h 130"/>
              <a:gd name="T106" fmla="*/ 167115 w 78"/>
              <a:gd name="T107" fmla="*/ 29894 h 130"/>
              <a:gd name="T108" fmla="*/ 167115 w 78"/>
              <a:gd name="T109" fmla="*/ 29894 h 130"/>
              <a:gd name="T110" fmla="*/ 121240 w 78"/>
              <a:gd name="T111" fmla="*/ 176042 h 130"/>
              <a:gd name="T112" fmla="*/ 13107 w 78"/>
              <a:gd name="T113" fmla="*/ 415192 h 130"/>
              <a:gd name="T114" fmla="*/ 131071 w 78"/>
              <a:gd name="T115" fmla="*/ 202614 h 130"/>
              <a:gd name="T116" fmla="*/ 170392 w 78"/>
              <a:gd name="T117" fmla="*/ 49823 h 1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8"/>
              <a:gd name="T178" fmla="*/ 0 h 130"/>
              <a:gd name="T179" fmla="*/ 78 w 78"/>
              <a:gd name="T180" fmla="*/ 130 h 1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8" h="130">
                <a:moveTo>
                  <a:pt x="40" y="125"/>
                </a:moveTo>
                <a:cubicBezTo>
                  <a:pt x="41" y="125"/>
                  <a:pt x="41" y="125"/>
                  <a:pt x="42" y="125"/>
                </a:cubicBezTo>
                <a:cubicBezTo>
                  <a:pt x="43" y="125"/>
                  <a:pt x="45" y="126"/>
                  <a:pt x="46" y="126"/>
                </a:cubicBezTo>
                <a:cubicBezTo>
                  <a:pt x="46" y="126"/>
                  <a:pt x="47" y="126"/>
                  <a:pt x="47" y="126"/>
                </a:cubicBezTo>
                <a:cubicBezTo>
                  <a:pt x="47" y="126"/>
                  <a:pt x="47" y="126"/>
                  <a:pt x="47" y="127"/>
                </a:cubicBezTo>
                <a:cubicBezTo>
                  <a:pt x="47" y="127"/>
                  <a:pt x="47" y="128"/>
                  <a:pt x="47" y="128"/>
                </a:cubicBezTo>
                <a:cubicBezTo>
                  <a:pt x="46" y="128"/>
                  <a:pt x="46" y="128"/>
                  <a:pt x="45" y="128"/>
                </a:cubicBezTo>
                <a:cubicBezTo>
                  <a:pt x="44" y="128"/>
                  <a:pt x="43" y="128"/>
                  <a:pt x="42" y="128"/>
                </a:cubicBezTo>
                <a:cubicBezTo>
                  <a:pt x="42" y="128"/>
                  <a:pt x="42" y="128"/>
                  <a:pt x="41" y="128"/>
                </a:cubicBezTo>
                <a:cubicBezTo>
                  <a:pt x="40" y="130"/>
                  <a:pt x="40" y="130"/>
                  <a:pt x="38" y="130"/>
                </a:cubicBezTo>
                <a:cubicBezTo>
                  <a:pt x="38" y="129"/>
                  <a:pt x="37" y="128"/>
                  <a:pt x="36" y="128"/>
                </a:cubicBezTo>
                <a:cubicBezTo>
                  <a:pt x="31" y="128"/>
                  <a:pt x="26" y="128"/>
                  <a:pt x="21" y="127"/>
                </a:cubicBezTo>
                <a:cubicBezTo>
                  <a:pt x="19" y="127"/>
                  <a:pt x="16" y="128"/>
                  <a:pt x="14" y="128"/>
                </a:cubicBezTo>
                <a:cubicBezTo>
                  <a:pt x="13" y="128"/>
                  <a:pt x="12" y="128"/>
                  <a:pt x="11" y="128"/>
                </a:cubicBezTo>
                <a:cubicBezTo>
                  <a:pt x="10" y="128"/>
                  <a:pt x="9" y="128"/>
                  <a:pt x="9" y="127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7"/>
                  <a:pt x="4" y="127"/>
                  <a:pt x="3" y="126"/>
                </a:cubicBezTo>
                <a:cubicBezTo>
                  <a:pt x="0" y="126"/>
                  <a:pt x="0" y="124"/>
                  <a:pt x="1" y="122"/>
                </a:cubicBezTo>
                <a:cubicBezTo>
                  <a:pt x="2" y="121"/>
                  <a:pt x="3" y="121"/>
                  <a:pt x="3" y="120"/>
                </a:cubicBezTo>
                <a:cubicBezTo>
                  <a:pt x="4" y="118"/>
                  <a:pt x="6" y="117"/>
                  <a:pt x="7" y="116"/>
                </a:cubicBezTo>
                <a:cubicBezTo>
                  <a:pt x="8" y="114"/>
                  <a:pt x="10" y="112"/>
                  <a:pt x="11" y="110"/>
                </a:cubicBezTo>
                <a:cubicBezTo>
                  <a:pt x="14" y="105"/>
                  <a:pt x="17" y="100"/>
                  <a:pt x="21" y="96"/>
                </a:cubicBezTo>
                <a:cubicBezTo>
                  <a:pt x="21" y="96"/>
                  <a:pt x="21" y="95"/>
                  <a:pt x="22" y="95"/>
                </a:cubicBezTo>
                <a:cubicBezTo>
                  <a:pt x="22" y="95"/>
                  <a:pt x="22" y="94"/>
                  <a:pt x="22" y="94"/>
                </a:cubicBezTo>
                <a:cubicBezTo>
                  <a:pt x="23" y="93"/>
                  <a:pt x="24" y="92"/>
                  <a:pt x="25" y="91"/>
                </a:cubicBezTo>
                <a:cubicBezTo>
                  <a:pt x="28" y="88"/>
                  <a:pt x="30" y="84"/>
                  <a:pt x="33" y="81"/>
                </a:cubicBezTo>
                <a:cubicBezTo>
                  <a:pt x="34" y="79"/>
                  <a:pt x="35" y="78"/>
                  <a:pt x="36" y="76"/>
                </a:cubicBezTo>
                <a:cubicBezTo>
                  <a:pt x="36" y="76"/>
                  <a:pt x="36" y="76"/>
                  <a:pt x="36" y="75"/>
                </a:cubicBezTo>
                <a:cubicBezTo>
                  <a:pt x="36" y="75"/>
                  <a:pt x="36" y="74"/>
                  <a:pt x="37" y="74"/>
                </a:cubicBezTo>
                <a:cubicBezTo>
                  <a:pt x="37" y="74"/>
                  <a:pt x="37" y="73"/>
                  <a:pt x="38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6" y="72"/>
                  <a:pt x="35" y="71"/>
                  <a:pt x="36" y="70"/>
                </a:cubicBezTo>
                <a:cubicBezTo>
                  <a:pt x="36" y="69"/>
                  <a:pt x="36" y="69"/>
                  <a:pt x="37" y="69"/>
                </a:cubicBezTo>
                <a:cubicBezTo>
                  <a:pt x="37" y="69"/>
                  <a:pt x="38" y="69"/>
                  <a:pt x="38" y="69"/>
                </a:cubicBezTo>
                <a:cubicBezTo>
                  <a:pt x="38" y="68"/>
                  <a:pt x="38" y="67"/>
                  <a:pt x="37" y="66"/>
                </a:cubicBezTo>
                <a:cubicBezTo>
                  <a:pt x="36" y="66"/>
                  <a:pt x="36" y="65"/>
                  <a:pt x="36" y="65"/>
                </a:cubicBezTo>
                <a:cubicBezTo>
                  <a:pt x="35" y="62"/>
                  <a:pt x="35" y="60"/>
                  <a:pt x="34" y="58"/>
                </a:cubicBezTo>
                <a:cubicBezTo>
                  <a:pt x="33" y="55"/>
                  <a:pt x="33" y="53"/>
                  <a:pt x="32" y="51"/>
                </a:cubicBezTo>
                <a:cubicBezTo>
                  <a:pt x="30" y="46"/>
                  <a:pt x="28" y="42"/>
                  <a:pt x="26" y="37"/>
                </a:cubicBezTo>
                <a:cubicBezTo>
                  <a:pt x="26" y="36"/>
                  <a:pt x="26" y="35"/>
                  <a:pt x="25" y="35"/>
                </a:cubicBezTo>
                <a:cubicBezTo>
                  <a:pt x="24" y="34"/>
                  <a:pt x="24" y="34"/>
                  <a:pt x="24" y="33"/>
                </a:cubicBezTo>
                <a:cubicBezTo>
                  <a:pt x="24" y="32"/>
                  <a:pt x="24" y="32"/>
                  <a:pt x="24" y="31"/>
                </a:cubicBezTo>
                <a:cubicBezTo>
                  <a:pt x="23" y="28"/>
                  <a:pt x="22" y="25"/>
                  <a:pt x="21" y="23"/>
                </a:cubicBezTo>
                <a:cubicBezTo>
                  <a:pt x="21" y="22"/>
                  <a:pt x="21" y="22"/>
                  <a:pt x="20" y="21"/>
                </a:cubicBezTo>
                <a:cubicBezTo>
                  <a:pt x="19" y="21"/>
                  <a:pt x="19" y="20"/>
                  <a:pt x="19" y="19"/>
                </a:cubicBezTo>
                <a:cubicBezTo>
                  <a:pt x="19" y="18"/>
                  <a:pt x="19" y="18"/>
                  <a:pt x="19" y="17"/>
                </a:cubicBezTo>
                <a:cubicBezTo>
                  <a:pt x="19" y="16"/>
                  <a:pt x="18" y="15"/>
                  <a:pt x="18" y="14"/>
                </a:cubicBezTo>
                <a:cubicBezTo>
                  <a:pt x="17" y="15"/>
                  <a:pt x="16" y="15"/>
                  <a:pt x="15" y="13"/>
                </a:cubicBezTo>
                <a:cubicBezTo>
                  <a:pt x="15" y="12"/>
                  <a:pt x="15" y="11"/>
                  <a:pt x="16" y="11"/>
                </a:cubicBezTo>
                <a:cubicBezTo>
                  <a:pt x="15" y="9"/>
                  <a:pt x="14" y="6"/>
                  <a:pt x="13" y="5"/>
                </a:cubicBezTo>
                <a:cubicBezTo>
                  <a:pt x="12" y="4"/>
                  <a:pt x="12" y="3"/>
                  <a:pt x="12" y="2"/>
                </a:cubicBezTo>
                <a:cubicBezTo>
                  <a:pt x="12" y="1"/>
                  <a:pt x="12" y="1"/>
                  <a:pt x="13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5" y="0"/>
                  <a:pt x="30" y="0"/>
                </a:cubicBezTo>
                <a:cubicBezTo>
                  <a:pt x="32" y="1"/>
                  <a:pt x="34" y="1"/>
                  <a:pt x="37" y="1"/>
                </a:cubicBezTo>
                <a:cubicBezTo>
                  <a:pt x="39" y="1"/>
                  <a:pt x="41" y="1"/>
                  <a:pt x="44" y="1"/>
                </a:cubicBezTo>
                <a:cubicBezTo>
                  <a:pt x="44" y="1"/>
                  <a:pt x="44" y="1"/>
                  <a:pt x="45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1"/>
                  <a:pt x="48" y="1"/>
                  <a:pt x="49" y="1"/>
                </a:cubicBezTo>
                <a:cubicBezTo>
                  <a:pt x="50" y="1"/>
                  <a:pt x="51" y="1"/>
                  <a:pt x="52" y="1"/>
                </a:cubicBezTo>
                <a:cubicBezTo>
                  <a:pt x="53" y="1"/>
                  <a:pt x="54" y="2"/>
                  <a:pt x="54" y="3"/>
                </a:cubicBezTo>
                <a:cubicBezTo>
                  <a:pt x="54" y="4"/>
                  <a:pt x="55" y="5"/>
                  <a:pt x="55" y="6"/>
                </a:cubicBezTo>
                <a:cubicBezTo>
                  <a:pt x="56" y="11"/>
                  <a:pt x="57" y="15"/>
                  <a:pt x="59" y="20"/>
                </a:cubicBezTo>
                <a:cubicBezTo>
                  <a:pt x="59" y="22"/>
                  <a:pt x="60" y="24"/>
                  <a:pt x="60" y="26"/>
                </a:cubicBezTo>
                <a:cubicBezTo>
                  <a:pt x="61" y="29"/>
                  <a:pt x="62" y="32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39"/>
                  <a:pt x="65" y="39"/>
                  <a:pt x="66" y="40"/>
                </a:cubicBezTo>
                <a:cubicBezTo>
                  <a:pt x="70" y="47"/>
                  <a:pt x="74" y="55"/>
                  <a:pt x="76" y="64"/>
                </a:cubicBezTo>
                <a:cubicBezTo>
                  <a:pt x="76" y="64"/>
                  <a:pt x="76" y="65"/>
                  <a:pt x="77" y="66"/>
                </a:cubicBezTo>
                <a:cubicBezTo>
                  <a:pt x="77" y="67"/>
                  <a:pt x="78" y="69"/>
                  <a:pt x="78" y="70"/>
                </a:cubicBezTo>
                <a:cubicBezTo>
                  <a:pt x="78" y="70"/>
                  <a:pt x="78" y="71"/>
                  <a:pt x="78" y="71"/>
                </a:cubicBezTo>
                <a:cubicBezTo>
                  <a:pt x="78" y="72"/>
                  <a:pt x="77" y="73"/>
                  <a:pt x="78" y="75"/>
                </a:cubicBezTo>
                <a:cubicBezTo>
                  <a:pt x="78" y="75"/>
                  <a:pt x="77" y="76"/>
                  <a:pt x="77" y="76"/>
                </a:cubicBezTo>
                <a:cubicBezTo>
                  <a:pt x="76" y="77"/>
                  <a:pt x="75" y="78"/>
                  <a:pt x="74" y="79"/>
                </a:cubicBezTo>
                <a:cubicBezTo>
                  <a:pt x="71" y="82"/>
                  <a:pt x="69" y="85"/>
                  <a:pt x="66" y="88"/>
                </a:cubicBezTo>
                <a:cubicBezTo>
                  <a:pt x="65" y="90"/>
                  <a:pt x="64" y="92"/>
                  <a:pt x="63" y="94"/>
                </a:cubicBezTo>
                <a:cubicBezTo>
                  <a:pt x="60" y="98"/>
                  <a:pt x="57" y="103"/>
                  <a:pt x="53" y="108"/>
                </a:cubicBezTo>
                <a:cubicBezTo>
                  <a:pt x="53" y="108"/>
                  <a:pt x="53" y="109"/>
                  <a:pt x="53" y="109"/>
                </a:cubicBezTo>
                <a:cubicBezTo>
                  <a:pt x="50" y="113"/>
                  <a:pt x="47" y="117"/>
                  <a:pt x="45" y="121"/>
                </a:cubicBezTo>
                <a:cubicBezTo>
                  <a:pt x="44" y="123"/>
                  <a:pt x="44" y="123"/>
                  <a:pt x="42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41" y="125"/>
                  <a:pt x="40" y="125"/>
                </a:cubicBezTo>
                <a:cubicBezTo>
                  <a:pt x="40" y="125"/>
                  <a:pt x="40" y="125"/>
                  <a:pt x="40" y="125"/>
                </a:cubicBezTo>
                <a:close/>
                <a:moveTo>
                  <a:pt x="54" y="100"/>
                </a:moveTo>
                <a:cubicBezTo>
                  <a:pt x="54" y="100"/>
                  <a:pt x="53" y="100"/>
                  <a:pt x="53" y="100"/>
                </a:cubicBezTo>
                <a:cubicBezTo>
                  <a:pt x="52" y="100"/>
                  <a:pt x="51" y="100"/>
                  <a:pt x="50" y="101"/>
                </a:cubicBezTo>
                <a:cubicBezTo>
                  <a:pt x="47" y="102"/>
                  <a:pt x="44" y="104"/>
                  <a:pt x="41" y="105"/>
                </a:cubicBezTo>
                <a:cubicBezTo>
                  <a:pt x="35" y="107"/>
                  <a:pt x="30" y="110"/>
                  <a:pt x="25" y="113"/>
                </a:cubicBezTo>
                <a:cubicBezTo>
                  <a:pt x="22" y="114"/>
                  <a:pt x="19" y="115"/>
                  <a:pt x="16" y="117"/>
                </a:cubicBezTo>
                <a:cubicBezTo>
                  <a:pt x="15" y="117"/>
                  <a:pt x="13" y="118"/>
                  <a:pt x="13" y="119"/>
                </a:cubicBezTo>
                <a:cubicBezTo>
                  <a:pt x="12" y="119"/>
                  <a:pt x="12" y="119"/>
                  <a:pt x="12" y="119"/>
                </a:cubicBezTo>
                <a:cubicBezTo>
                  <a:pt x="11" y="119"/>
                  <a:pt x="11" y="119"/>
                  <a:pt x="10" y="119"/>
                </a:cubicBezTo>
                <a:cubicBezTo>
                  <a:pt x="10" y="119"/>
                  <a:pt x="10" y="120"/>
                  <a:pt x="10" y="120"/>
                </a:cubicBezTo>
                <a:cubicBezTo>
                  <a:pt x="9" y="120"/>
                  <a:pt x="9" y="121"/>
                  <a:pt x="9" y="121"/>
                </a:cubicBezTo>
                <a:cubicBezTo>
                  <a:pt x="8" y="121"/>
                  <a:pt x="7" y="123"/>
                  <a:pt x="7" y="124"/>
                </a:cubicBezTo>
                <a:cubicBezTo>
                  <a:pt x="11" y="124"/>
                  <a:pt x="14" y="124"/>
                  <a:pt x="18" y="124"/>
                </a:cubicBezTo>
                <a:cubicBezTo>
                  <a:pt x="17" y="123"/>
                  <a:pt x="17" y="122"/>
                  <a:pt x="18" y="122"/>
                </a:cubicBezTo>
                <a:cubicBezTo>
                  <a:pt x="18" y="121"/>
                  <a:pt x="19" y="121"/>
                  <a:pt x="20" y="121"/>
                </a:cubicBezTo>
                <a:cubicBezTo>
                  <a:pt x="20" y="121"/>
                  <a:pt x="20" y="121"/>
                  <a:pt x="20" y="122"/>
                </a:cubicBezTo>
                <a:cubicBezTo>
                  <a:pt x="21" y="122"/>
                  <a:pt x="21" y="123"/>
                  <a:pt x="22" y="122"/>
                </a:cubicBezTo>
                <a:cubicBezTo>
                  <a:pt x="23" y="122"/>
                  <a:pt x="24" y="122"/>
                  <a:pt x="24" y="122"/>
                </a:cubicBezTo>
                <a:cubicBezTo>
                  <a:pt x="27" y="120"/>
                  <a:pt x="30" y="119"/>
                  <a:pt x="33" y="117"/>
                </a:cubicBezTo>
                <a:cubicBezTo>
                  <a:pt x="36" y="116"/>
                  <a:pt x="38" y="115"/>
                  <a:pt x="40" y="113"/>
                </a:cubicBezTo>
                <a:cubicBezTo>
                  <a:pt x="42" y="113"/>
                  <a:pt x="43" y="113"/>
                  <a:pt x="43" y="114"/>
                </a:cubicBezTo>
                <a:cubicBezTo>
                  <a:pt x="43" y="114"/>
                  <a:pt x="43" y="115"/>
                  <a:pt x="44" y="115"/>
                </a:cubicBezTo>
                <a:cubicBezTo>
                  <a:pt x="47" y="110"/>
                  <a:pt x="51" y="105"/>
                  <a:pt x="54" y="100"/>
                </a:cubicBezTo>
                <a:close/>
                <a:moveTo>
                  <a:pt x="65" y="85"/>
                </a:moveTo>
                <a:cubicBezTo>
                  <a:pt x="65" y="85"/>
                  <a:pt x="65" y="85"/>
                  <a:pt x="65" y="85"/>
                </a:cubicBezTo>
                <a:cubicBezTo>
                  <a:pt x="63" y="86"/>
                  <a:pt x="61" y="86"/>
                  <a:pt x="59" y="87"/>
                </a:cubicBezTo>
                <a:cubicBezTo>
                  <a:pt x="54" y="90"/>
                  <a:pt x="49" y="93"/>
                  <a:pt x="44" y="95"/>
                </a:cubicBezTo>
                <a:cubicBezTo>
                  <a:pt x="39" y="97"/>
                  <a:pt x="34" y="99"/>
                  <a:pt x="30" y="102"/>
                </a:cubicBezTo>
                <a:cubicBezTo>
                  <a:pt x="27" y="103"/>
                  <a:pt x="24" y="105"/>
                  <a:pt x="21" y="106"/>
                </a:cubicBezTo>
                <a:cubicBezTo>
                  <a:pt x="21" y="106"/>
                  <a:pt x="21" y="106"/>
                  <a:pt x="20" y="107"/>
                </a:cubicBezTo>
                <a:cubicBezTo>
                  <a:pt x="20" y="107"/>
                  <a:pt x="20" y="107"/>
                  <a:pt x="20" y="108"/>
                </a:cubicBezTo>
                <a:cubicBezTo>
                  <a:pt x="20" y="108"/>
                  <a:pt x="19" y="108"/>
                  <a:pt x="19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5" y="112"/>
                  <a:pt x="13" y="114"/>
                </a:cubicBezTo>
                <a:cubicBezTo>
                  <a:pt x="13" y="114"/>
                  <a:pt x="13" y="115"/>
                  <a:pt x="13" y="115"/>
                </a:cubicBezTo>
                <a:cubicBezTo>
                  <a:pt x="14" y="115"/>
                  <a:pt x="14" y="115"/>
                  <a:pt x="15" y="115"/>
                </a:cubicBezTo>
                <a:cubicBezTo>
                  <a:pt x="17" y="114"/>
                  <a:pt x="18" y="113"/>
                  <a:pt x="20" y="113"/>
                </a:cubicBezTo>
                <a:cubicBezTo>
                  <a:pt x="27" y="109"/>
                  <a:pt x="35" y="105"/>
                  <a:pt x="43" y="102"/>
                </a:cubicBezTo>
                <a:cubicBezTo>
                  <a:pt x="45" y="101"/>
                  <a:pt x="48" y="100"/>
                  <a:pt x="50" y="98"/>
                </a:cubicBezTo>
                <a:cubicBezTo>
                  <a:pt x="51" y="97"/>
                  <a:pt x="52" y="96"/>
                  <a:pt x="54" y="96"/>
                </a:cubicBezTo>
                <a:cubicBezTo>
                  <a:pt x="55" y="95"/>
                  <a:pt x="55" y="95"/>
                  <a:pt x="56" y="96"/>
                </a:cubicBezTo>
                <a:cubicBezTo>
                  <a:pt x="56" y="96"/>
                  <a:pt x="56" y="96"/>
                  <a:pt x="57" y="97"/>
                </a:cubicBezTo>
                <a:cubicBezTo>
                  <a:pt x="59" y="93"/>
                  <a:pt x="62" y="89"/>
                  <a:pt x="65" y="85"/>
                </a:cubicBezTo>
                <a:close/>
                <a:moveTo>
                  <a:pt x="72" y="74"/>
                </a:move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0" y="75"/>
                  <a:pt x="68" y="76"/>
                  <a:pt x="66" y="76"/>
                </a:cubicBezTo>
                <a:cubicBezTo>
                  <a:pt x="64" y="77"/>
                  <a:pt x="63" y="78"/>
                  <a:pt x="62" y="78"/>
                </a:cubicBezTo>
                <a:cubicBezTo>
                  <a:pt x="54" y="82"/>
                  <a:pt x="46" y="86"/>
                  <a:pt x="38" y="90"/>
                </a:cubicBezTo>
                <a:cubicBezTo>
                  <a:pt x="35" y="92"/>
                  <a:pt x="31" y="94"/>
                  <a:pt x="28" y="95"/>
                </a:cubicBezTo>
                <a:cubicBezTo>
                  <a:pt x="28" y="96"/>
                  <a:pt x="27" y="96"/>
                  <a:pt x="27" y="97"/>
                </a:cubicBezTo>
                <a:cubicBezTo>
                  <a:pt x="25" y="99"/>
                  <a:pt x="24" y="101"/>
                  <a:pt x="22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3" y="103"/>
                  <a:pt x="24" y="103"/>
                  <a:pt x="25" y="102"/>
                </a:cubicBezTo>
                <a:cubicBezTo>
                  <a:pt x="30" y="100"/>
                  <a:pt x="35" y="97"/>
                  <a:pt x="40" y="95"/>
                </a:cubicBezTo>
                <a:cubicBezTo>
                  <a:pt x="45" y="92"/>
                  <a:pt x="51" y="90"/>
                  <a:pt x="56" y="87"/>
                </a:cubicBezTo>
                <a:cubicBezTo>
                  <a:pt x="59" y="85"/>
                  <a:pt x="61" y="83"/>
                  <a:pt x="64" y="81"/>
                </a:cubicBezTo>
                <a:cubicBezTo>
                  <a:pt x="65" y="80"/>
                  <a:pt x="66" y="80"/>
                  <a:pt x="67" y="81"/>
                </a:cubicBezTo>
                <a:cubicBezTo>
                  <a:pt x="67" y="81"/>
                  <a:pt x="67" y="81"/>
                  <a:pt x="67" y="82"/>
                </a:cubicBezTo>
                <a:cubicBezTo>
                  <a:pt x="69" y="79"/>
                  <a:pt x="71" y="77"/>
                  <a:pt x="72" y="74"/>
                </a:cubicBezTo>
                <a:close/>
                <a:moveTo>
                  <a:pt x="57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4" y="31"/>
                  <a:pt x="53" y="32"/>
                  <a:pt x="51" y="33"/>
                </a:cubicBezTo>
                <a:cubicBezTo>
                  <a:pt x="46" y="35"/>
                  <a:pt x="41" y="38"/>
                  <a:pt x="37" y="40"/>
                </a:cubicBezTo>
                <a:cubicBezTo>
                  <a:pt x="36" y="40"/>
                  <a:pt x="35" y="41"/>
                  <a:pt x="34" y="41"/>
                </a:cubicBezTo>
                <a:cubicBezTo>
                  <a:pt x="35" y="44"/>
                  <a:pt x="37" y="47"/>
                  <a:pt x="38" y="50"/>
                </a:cubicBezTo>
                <a:cubicBezTo>
                  <a:pt x="42" y="48"/>
                  <a:pt x="58" y="39"/>
                  <a:pt x="60" y="37"/>
                </a:cubicBezTo>
                <a:cubicBezTo>
                  <a:pt x="59" y="35"/>
                  <a:pt x="58" y="33"/>
                  <a:pt x="57" y="30"/>
                </a:cubicBezTo>
                <a:close/>
                <a:moveTo>
                  <a:pt x="37" y="81"/>
                </a:moveTo>
                <a:cubicBezTo>
                  <a:pt x="36" y="83"/>
                  <a:pt x="35" y="85"/>
                  <a:pt x="34" y="86"/>
                </a:cubicBezTo>
                <a:cubicBezTo>
                  <a:pt x="33" y="88"/>
                  <a:pt x="32" y="90"/>
                  <a:pt x="31" y="92"/>
                </a:cubicBezTo>
                <a:cubicBezTo>
                  <a:pt x="33" y="91"/>
                  <a:pt x="35" y="90"/>
                  <a:pt x="37" y="88"/>
                </a:cubicBezTo>
                <a:cubicBezTo>
                  <a:pt x="42" y="85"/>
                  <a:pt x="48" y="82"/>
                  <a:pt x="54" y="80"/>
                </a:cubicBezTo>
                <a:cubicBezTo>
                  <a:pt x="58" y="78"/>
                  <a:pt x="62" y="76"/>
                  <a:pt x="67" y="74"/>
                </a:cubicBezTo>
                <a:cubicBezTo>
                  <a:pt x="69" y="73"/>
                  <a:pt x="71" y="71"/>
                  <a:pt x="73" y="70"/>
                </a:cubicBezTo>
                <a:cubicBezTo>
                  <a:pt x="72" y="68"/>
                  <a:pt x="72" y="67"/>
                  <a:pt x="71" y="66"/>
                </a:cubicBezTo>
                <a:cubicBezTo>
                  <a:pt x="71" y="66"/>
                  <a:pt x="70" y="67"/>
                  <a:pt x="70" y="67"/>
                </a:cubicBezTo>
                <a:cubicBezTo>
                  <a:pt x="67" y="68"/>
                  <a:pt x="65" y="69"/>
                  <a:pt x="63" y="70"/>
                </a:cubicBezTo>
                <a:cubicBezTo>
                  <a:pt x="57" y="72"/>
                  <a:pt x="52" y="74"/>
                  <a:pt x="47" y="77"/>
                </a:cubicBezTo>
                <a:cubicBezTo>
                  <a:pt x="45" y="77"/>
                  <a:pt x="44" y="78"/>
                  <a:pt x="43" y="78"/>
                </a:cubicBezTo>
                <a:cubicBezTo>
                  <a:pt x="42" y="79"/>
                  <a:pt x="42" y="79"/>
                  <a:pt x="41" y="79"/>
                </a:cubicBezTo>
                <a:cubicBezTo>
                  <a:pt x="41" y="80"/>
                  <a:pt x="41" y="80"/>
                  <a:pt x="41" y="80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2"/>
                  <a:pt x="39" y="82"/>
                  <a:pt x="38" y="82"/>
                </a:cubicBezTo>
                <a:cubicBezTo>
                  <a:pt x="38" y="81"/>
                  <a:pt x="38" y="81"/>
                  <a:pt x="37" y="81"/>
                </a:cubicBezTo>
                <a:close/>
                <a:moveTo>
                  <a:pt x="29" y="32"/>
                </a:moveTo>
                <a:cubicBezTo>
                  <a:pt x="30" y="31"/>
                  <a:pt x="31" y="31"/>
                  <a:pt x="32" y="30"/>
                </a:cubicBezTo>
                <a:cubicBezTo>
                  <a:pt x="38" y="27"/>
                  <a:pt x="45" y="23"/>
                  <a:pt x="51" y="20"/>
                </a:cubicBezTo>
                <a:cubicBezTo>
                  <a:pt x="51" y="20"/>
                  <a:pt x="52" y="19"/>
                  <a:pt x="52" y="19"/>
                </a:cubicBezTo>
                <a:cubicBezTo>
                  <a:pt x="51" y="17"/>
                  <a:pt x="50" y="15"/>
                  <a:pt x="49" y="13"/>
                </a:cubicBezTo>
                <a:cubicBezTo>
                  <a:pt x="48" y="14"/>
                  <a:pt x="47" y="14"/>
                  <a:pt x="46" y="14"/>
                </a:cubicBezTo>
                <a:cubicBezTo>
                  <a:pt x="43" y="16"/>
                  <a:pt x="41" y="17"/>
                  <a:pt x="38" y="18"/>
                </a:cubicBezTo>
                <a:cubicBezTo>
                  <a:pt x="34" y="20"/>
                  <a:pt x="31" y="23"/>
                  <a:pt x="27" y="24"/>
                </a:cubicBezTo>
                <a:cubicBezTo>
                  <a:pt x="26" y="24"/>
                  <a:pt x="26" y="24"/>
                  <a:pt x="26" y="25"/>
                </a:cubicBezTo>
                <a:cubicBezTo>
                  <a:pt x="27" y="27"/>
                  <a:pt x="28" y="29"/>
                  <a:pt x="29" y="32"/>
                </a:cubicBezTo>
                <a:close/>
                <a:moveTo>
                  <a:pt x="4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1" y="77"/>
                  <a:pt x="41" y="77"/>
                  <a:pt x="42" y="77"/>
                </a:cubicBezTo>
                <a:cubicBezTo>
                  <a:pt x="43" y="76"/>
                  <a:pt x="45" y="75"/>
                  <a:pt x="46" y="74"/>
                </a:cubicBezTo>
                <a:cubicBezTo>
                  <a:pt x="51" y="72"/>
                  <a:pt x="56" y="70"/>
                  <a:pt x="61" y="68"/>
                </a:cubicBezTo>
                <a:cubicBezTo>
                  <a:pt x="64" y="67"/>
                  <a:pt x="66" y="65"/>
                  <a:pt x="68" y="64"/>
                </a:cubicBezTo>
                <a:cubicBezTo>
                  <a:pt x="68" y="63"/>
                  <a:pt x="69" y="63"/>
                  <a:pt x="70" y="62"/>
                </a:cubicBezTo>
                <a:cubicBezTo>
                  <a:pt x="69" y="61"/>
                  <a:pt x="69" y="60"/>
                  <a:pt x="68" y="58"/>
                </a:cubicBezTo>
                <a:cubicBezTo>
                  <a:pt x="67" y="58"/>
                  <a:pt x="67" y="59"/>
                  <a:pt x="67" y="59"/>
                </a:cubicBezTo>
                <a:cubicBezTo>
                  <a:pt x="64" y="60"/>
                  <a:pt x="62" y="60"/>
                  <a:pt x="59" y="62"/>
                </a:cubicBezTo>
                <a:cubicBezTo>
                  <a:pt x="54" y="64"/>
                  <a:pt x="48" y="67"/>
                  <a:pt x="43" y="69"/>
                </a:cubicBezTo>
                <a:cubicBezTo>
                  <a:pt x="42" y="70"/>
                  <a:pt x="41" y="70"/>
                  <a:pt x="42" y="72"/>
                </a:cubicBezTo>
                <a:cubicBezTo>
                  <a:pt x="43" y="72"/>
                  <a:pt x="43" y="73"/>
                  <a:pt x="42" y="74"/>
                </a:cubicBezTo>
                <a:cubicBezTo>
                  <a:pt x="42" y="75"/>
                  <a:pt x="41" y="75"/>
                  <a:pt x="41" y="76"/>
                </a:cubicBezTo>
                <a:cubicBezTo>
                  <a:pt x="41" y="76"/>
                  <a:pt x="40" y="77"/>
                  <a:pt x="40" y="77"/>
                </a:cubicBezTo>
                <a:close/>
                <a:moveTo>
                  <a:pt x="56" y="27"/>
                </a:moveTo>
                <a:cubicBezTo>
                  <a:pt x="55" y="26"/>
                  <a:pt x="55" y="24"/>
                  <a:pt x="54" y="23"/>
                </a:cubicBezTo>
                <a:cubicBezTo>
                  <a:pt x="53" y="21"/>
                  <a:pt x="53" y="21"/>
                  <a:pt x="52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48" y="24"/>
                  <a:pt x="45" y="25"/>
                  <a:pt x="42" y="27"/>
                </a:cubicBezTo>
                <a:cubicBezTo>
                  <a:pt x="38" y="29"/>
                  <a:pt x="34" y="32"/>
                  <a:pt x="30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6"/>
                  <a:pt x="31" y="38"/>
                  <a:pt x="32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6" y="38"/>
                  <a:pt x="39" y="36"/>
                  <a:pt x="42" y="35"/>
                </a:cubicBezTo>
                <a:cubicBezTo>
                  <a:pt x="45" y="33"/>
                  <a:pt x="49" y="31"/>
                  <a:pt x="53" y="29"/>
                </a:cubicBezTo>
                <a:cubicBezTo>
                  <a:pt x="54" y="29"/>
                  <a:pt x="55" y="28"/>
                  <a:pt x="56" y="27"/>
                </a:cubicBezTo>
                <a:close/>
                <a:moveTo>
                  <a:pt x="42" y="58"/>
                </a:moveTo>
                <a:cubicBezTo>
                  <a:pt x="43" y="57"/>
                  <a:pt x="43" y="57"/>
                  <a:pt x="44" y="57"/>
                </a:cubicBezTo>
                <a:cubicBezTo>
                  <a:pt x="48" y="55"/>
                  <a:pt x="51" y="53"/>
                  <a:pt x="56" y="51"/>
                </a:cubicBezTo>
                <a:cubicBezTo>
                  <a:pt x="58" y="50"/>
                  <a:pt x="60" y="48"/>
                  <a:pt x="63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4"/>
                  <a:pt x="62" y="42"/>
                  <a:pt x="61" y="40"/>
                </a:cubicBezTo>
                <a:cubicBezTo>
                  <a:pt x="61" y="41"/>
                  <a:pt x="60" y="41"/>
                  <a:pt x="60" y="41"/>
                </a:cubicBezTo>
                <a:cubicBezTo>
                  <a:pt x="57" y="42"/>
                  <a:pt x="55" y="43"/>
                  <a:pt x="53" y="44"/>
                </a:cubicBezTo>
                <a:cubicBezTo>
                  <a:pt x="49" y="47"/>
                  <a:pt x="45" y="49"/>
                  <a:pt x="40" y="51"/>
                </a:cubicBezTo>
                <a:cubicBezTo>
                  <a:pt x="40" y="51"/>
                  <a:pt x="39" y="51"/>
                  <a:pt x="39" y="52"/>
                </a:cubicBezTo>
                <a:cubicBezTo>
                  <a:pt x="40" y="54"/>
                  <a:pt x="41" y="56"/>
                  <a:pt x="42" y="58"/>
                </a:cubicBezTo>
                <a:close/>
                <a:moveTo>
                  <a:pt x="42" y="67"/>
                </a:moveTo>
                <a:cubicBezTo>
                  <a:pt x="43" y="67"/>
                  <a:pt x="43" y="67"/>
                  <a:pt x="43" y="67"/>
                </a:cubicBezTo>
                <a:cubicBezTo>
                  <a:pt x="45" y="66"/>
                  <a:pt x="48" y="65"/>
                  <a:pt x="51" y="63"/>
                </a:cubicBezTo>
                <a:cubicBezTo>
                  <a:pt x="56" y="61"/>
                  <a:pt x="61" y="58"/>
                  <a:pt x="66" y="55"/>
                </a:cubicBezTo>
                <a:cubicBezTo>
                  <a:pt x="66" y="55"/>
                  <a:pt x="66" y="55"/>
                  <a:pt x="66" y="54"/>
                </a:cubicBezTo>
                <a:cubicBezTo>
                  <a:pt x="66" y="53"/>
                  <a:pt x="65" y="52"/>
                  <a:pt x="65" y="50"/>
                </a:cubicBezTo>
                <a:cubicBezTo>
                  <a:pt x="62" y="51"/>
                  <a:pt x="60" y="51"/>
                  <a:pt x="58" y="52"/>
                </a:cubicBezTo>
                <a:cubicBezTo>
                  <a:pt x="53" y="55"/>
                  <a:pt x="48" y="57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2" y="62"/>
                  <a:pt x="42" y="65"/>
                  <a:pt x="42" y="67"/>
                </a:cubicBezTo>
                <a:close/>
                <a:moveTo>
                  <a:pt x="24" y="19"/>
                </a:moveTo>
                <a:cubicBezTo>
                  <a:pt x="24" y="20"/>
                  <a:pt x="24" y="20"/>
                  <a:pt x="25" y="20"/>
                </a:cubicBezTo>
                <a:cubicBezTo>
                  <a:pt x="26" y="20"/>
                  <a:pt x="27" y="21"/>
                  <a:pt x="27" y="22"/>
                </a:cubicBezTo>
                <a:cubicBezTo>
                  <a:pt x="28" y="21"/>
                  <a:pt x="29" y="21"/>
                  <a:pt x="29" y="21"/>
                </a:cubicBezTo>
                <a:cubicBezTo>
                  <a:pt x="31" y="20"/>
                  <a:pt x="34" y="18"/>
                  <a:pt x="36" y="17"/>
                </a:cubicBezTo>
                <a:cubicBezTo>
                  <a:pt x="39" y="16"/>
                  <a:pt x="41" y="15"/>
                  <a:pt x="43" y="13"/>
                </a:cubicBezTo>
                <a:cubicBezTo>
                  <a:pt x="45" y="13"/>
                  <a:pt x="46" y="12"/>
                  <a:pt x="47" y="11"/>
                </a:cubicBezTo>
                <a:cubicBezTo>
                  <a:pt x="47" y="9"/>
                  <a:pt x="46" y="8"/>
                  <a:pt x="46" y="7"/>
                </a:cubicBezTo>
                <a:cubicBezTo>
                  <a:pt x="44" y="8"/>
                  <a:pt x="42" y="8"/>
                  <a:pt x="41" y="9"/>
                </a:cubicBezTo>
                <a:cubicBezTo>
                  <a:pt x="35" y="11"/>
                  <a:pt x="30" y="14"/>
                  <a:pt x="25" y="18"/>
                </a:cubicBezTo>
                <a:cubicBezTo>
                  <a:pt x="25" y="18"/>
                  <a:pt x="24" y="19"/>
                  <a:pt x="24" y="19"/>
                </a:cubicBezTo>
                <a:close/>
                <a:moveTo>
                  <a:pt x="23" y="17"/>
                </a:moveTo>
                <a:cubicBezTo>
                  <a:pt x="23" y="17"/>
                  <a:pt x="23" y="17"/>
                  <a:pt x="23" y="17"/>
                </a:cubicBezTo>
                <a:cubicBezTo>
                  <a:pt x="24" y="16"/>
                  <a:pt x="24" y="16"/>
                  <a:pt x="25" y="15"/>
                </a:cubicBezTo>
                <a:cubicBezTo>
                  <a:pt x="30" y="12"/>
                  <a:pt x="35" y="9"/>
                  <a:pt x="41" y="6"/>
                </a:cubicBezTo>
                <a:cubicBezTo>
                  <a:pt x="42" y="6"/>
                  <a:pt x="44" y="4"/>
                  <a:pt x="44" y="4"/>
                </a:cubicBezTo>
                <a:cubicBezTo>
                  <a:pt x="41" y="4"/>
                  <a:pt x="37" y="4"/>
                  <a:pt x="34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6"/>
                  <a:pt x="34" y="6"/>
                  <a:pt x="32" y="7"/>
                </a:cubicBezTo>
                <a:cubicBezTo>
                  <a:pt x="31" y="7"/>
                  <a:pt x="30" y="7"/>
                  <a:pt x="29" y="8"/>
                </a:cubicBezTo>
                <a:cubicBezTo>
                  <a:pt x="27" y="9"/>
                  <a:pt x="25" y="9"/>
                  <a:pt x="24" y="10"/>
                </a:cubicBezTo>
                <a:cubicBezTo>
                  <a:pt x="23" y="11"/>
                  <a:pt x="21" y="12"/>
                  <a:pt x="20" y="12"/>
                </a:cubicBezTo>
                <a:cubicBezTo>
                  <a:pt x="21" y="14"/>
                  <a:pt x="22" y="15"/>
                  <a:pt x="23" y="17"/>
                </a:cubicBezTo>
                <a:close/>
                <a:moveTo>
                  <a:pt x="42" y="117"/>
                </a:moveTo>
                <a:cubicBezTo>
                  <a:pt x="42" y="117"/>
                  <a:pt x="42" y="117"/>
                  <a:pt x="42" y="117"/>
                </a:cubicBezTo>
                <a:cubicBezTo>
                  <a:pt x="37" y="118"/>
                  <a:pt x="33" y="119"/>
                  <a:pt x="29" y="122"/>
                </a:cubicBezTo>
                <a:cubicBezTo>
                  <a:pt x="28" y="122"/>
                  <a:pt x="26" y="123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7" y="124"/>
                  <a:pt x="30" y="124"/>
                  <a:pt x="33" y="125"/>
                </a:cubicBezTo>
                <a:cubicBezTo>
                  <a:pt x="34" y="125"/>
                  <a:pt x="35" y="125"/>
                  <a:pt x="35" y="125"/>
                </a:cubicBezTo>
                <a:cubicBezTo>
                  <a:pt x="36" y="126"/>
                  <a:pt x="37" y="126"/>
                  <a:pt x="37" y="124"/>
                </a:cubicBezTo>
                <a:cubicBezTo>
                  <a:pt x="39" y="122"/>
                  <a:pt x="40" y="120"/>
                  <a:pt x="42" y="118"/>
                </a:cubicBezTo>
                <a:cubicBezTo>
                  <a:pt x="42" y="118"/>
                  <a:pt x="42" y="117"/>
                  <a:pt x="42" y="117"/>
                </a:cubicBezTo>
                <a:close/>
                <a:moveTo>
                  <a:pt x="30" y="5"/>
                </a:moveTo>
                <a:cubicBezTo>
                  <a:pt x="30" y="4"/>
                  <a:pt x="30" y="4"/>
                  <a:pt x="30" y="4"/>
                </a:cubicBezTo>
                <a:cubicBezTo>
                  <a:pt x="26" y="4"/>
                  <a:pt x="22" y="4"/>
                  <a:pt x="18" y="5"/>
                </a:cubicBezTo>
                <a:cubicBezTo>
                  <a:pt x="17" y="5"/>
                  <a:pt x="17" y="6"/>
                  <a:pt x="18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8"/>
                  <a:pt x="19" y="9"/>
                  <a:pt x="19" y="10"/>
                </a:cubicBezTo>
                <a:cubicBezTo>
                  <a:pt x="22" y="9"/>
                  <a:pt x="25" y="7"/>
                  <a:pt x="28" y="6"/>
                </a:cubicBezTo>
                <a:cubicBezTo>
                  <a:pt x="29" y="5"/>
                  <a:pt x="29" y="5"/>
                  <a:pt x="30" y="5"/>
                </a:cubicBezTo>
                <a:close/>
                <a:moveTo>
                  <a:pt x="51" y="9"/>
                </a:moveTo>
                <a:cubicBezTo>
                  <a:pt x="50" y="7"/>
                  <a:pt x="50" y="5"/>
                  <a:pt x="49" y="4"/>
                </a:cubicBezTo>
                <a:cubicBezTo>
                  <a:pt x="49" y="4"/>
                  <a:pt x="49" y="4"/>
                  <a:pt x="48" y="4"/>
                </a:cubicBezTo>
                <a:cubicBezTo>
                  <a:pt x="49" y="5"/>
                  <a:pt x="49" y="6"/>
                  <a:pt x="48" y="7"/>
                </a:cubicBezTo>
                <a:cubicBezTo>
                  <a:pt x="48" y="7"/>
                  <a:pt x="49" y="8"/>
                  <a:pt x="49" y="9"/>
                </a:cubicBezTo>
                <a:cubicBezTo>
                  <a:pt x="49" y="9"/>
                  <a:pt x="50" y="9"/>
                  <a:pt x="51" y="9"/>
                </a:cubicBezTo>
                <a:close/>
                <a:moveTo>
                  <a:pt x="40" y="58"/>
                </a:moveTo>
                <a:cubicBezTo>
                  <a:pt x="40" y="58"/>
                  <a:pt x="40" y="58"/>
                  <a:pt x="40" y="58"/>
                </a:cubicBezTo>
                <a:cubicBezTo>
                  <a:pt x="39" y="56"/>
                  <a:pt x="38" y="55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4"/>
                  <a:pt x="37" y="54"/>
                </a:cubicBezTo>
                <a:cubicBezTo>
                  <a:pt x="37" y="55"/>
                  <a:pt x="37" y="56"/>
                  <a:pt x="38" y="58"/>
                </a:cubicBezTo>
                <a:cubicBezTo>
                  <a:pt x="38" y="58"/>
                  <a:pt x="38" y="57"/>
                  <a:pt x="39" y="57"/>
                </a:cubicBezTo>
                <a:cubicBezTo>
                  <a:pt x="39" y="58"/>
                  <a:pt x="39" y="58"/>
                  <a:pt x="40" y="58"/>
                </a:cubicBezTo>
                <a:close/>
                <a:moveTo>
                  <a:pt x="4" y="125"/>
                </a:moveTo>
                <a:cubicBezTo>
                  <a:pt x="5" y="122"/>
                  <a:pt x="6" y="121"/>
                  <a:pt x="7" y="119"/>
                </a:cubicBezTo>
                <a:cubicBezTo>
                  <a:pt x="5" y="121"/>
                  <a:pt x="4" y="122"/>
                  <a:pt x="2" y="124"/>
                </a:cubicBezTo>
                <a:cubicBezTo>
                  <a:pt x="3" y="124"/>
                  <a:pt x="4" y="124"/>
                  <a:pt x="4" y="125"/>
                </a:cubicBezTo>
                <a:close/>
                <a:moveTo>
                  <a:pt x="40" y="66"/>
                </a:moveTo>
                <a:cubicBezTo>
                  <a:pt x="40" y="64"/>
                  <a:pt x="41" y="62"/>
                  <a:pt x="40" y="61"/>
                </a:cubicBezTo>
                <a:cubicBezTo>
                  <a:pt x="39" y="61"/>
                  <a:pt x="39" y="62"/>
                  <a:pt x="39" y="63"/>
                </a:cubicBezTo>
                <a:cubicBezTo>
                  <a:pt x="39" y="64"/>
                  <a:pt x="40" y="65"/>
                  <a:pt x="40" y="66"/>
                </a:cubicBezTo>
                <a:close/>
                <a:moveTo>
                  <a:pt x="52" y="12"/>
                </a:moveTo>
                <a:cubicBezTo>
                  <a:pt x="51" y="12"/>
                  <a:pt x="51" y="13"/>
                  <a:pt x="51" y="13"/>
                </a:cubicBezTo>
                <a:cubicBezTo>
                  <a:pt x="51" y="14"/>
                  <a:pt x="52" y="15"/>
                  <a:pt x="52" y="15"/>
                </a:cubicBezTo>
                <a:cubicBezTo>
                  <a:pt x="52" y="15"/>
                  <a:pt x="53" y="15"/>
                  <a:pt x="53" y="15"/>
                </a:cubicBezTo>
                <a:cubicBezTo>
                  <a:pt x="52" y="14"/>
                  <a:pt x="52" y="13"/>
                  <a:pt x="52" y="12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8"/>
          <p:cNvGrpSpPr/>
          <p:nvPr/>
        </p:nvGrpSpPr>
        <p:grpSpPr bwMode="auto">
          <a:xfrm>
            <a:off x="2948513" y="1574115"/>
            <a:ext cx="201229" cy="288455"/>
            <a:chOff x="2022476" y="5602288"/>
            <a:chExt cx="500062" cy="1592263"/>
          </a:xfrm>
        </p:grpSpPr>
        <p:sp>
          <p:nvSpPr>
            <p:cNvPr id="27" name="Freeform 270"/>
            <p:cNvSpPr/>
            <p:nvPr/>
          </p:nvSpPr>
          <p:spPr bwMode="auto">
            <a:xfrm>
              <a:off x="2034479" y="6633047"/>
              <a:ext cx="488059" cy="445194"/>
            </a:xfrm>
            <a:custGeom>
              <a:avLst/>
              <a:gdLst>
                <a:gd name="T0" fmla="*/ 121 w 151"/>
                <a:gd name="T1" fmla="*/ 137 h 137"/>
                <a:gd name="T2" fmla="*/ 121 w 151"/>
                <a:gd name="T3" fmla="*/ 136 h 137"/>
                <a:gd name="T4" fmla="*/ 117 w 151"/>
                <a:gd name="T5" fmla="*/ 134 h 137"/>
                <a:gd name="T6" fmla="*/ 144 w 151"/>
                <a:gd name="T7" fmla="*/ 100 h 137"/>
                <a:gd name="T8" fmla="*/ 105 w 151"/>
                <a:gd name="T9" fmla="*/ 122 h 137"/>
                <a:gd name="T10" fmla="*/ 105 w 151"/>
                <a:gd name="T11" fmla="*/ 121 h 137"/>
                <a:gd name="T12" fmla="*/ 71 w 151"/>
                <a:gd name="T13" fmla="*/ 121 h 137"/>
                <a:gd name="T14" fmla="*/ 146 w 151"/>
                <a:gd name="T15" fmla="*/ 61 h 137"/>
                <a:gd name="T16" fmla="*/ 24 w 151"/>
                <a:gd name="T17" fmla="*/ 131 h 137"/>
                <a:gd name="T18" fmla="*/ 19 w 151"/>
                <a:gd name="T19" fmla="*/ 134 h 137"/>
                <a:gd name="T20" fmla="*/ 135 w 151"/>
                <a:gd name="T21" fmla="*/ 57 h 137"/>
                <a:gd name="T22" fmla="*/ 24 w 151"/>
                <a:gd name="T23" fmla="*/ 122 h 137"/>
                <a:gd name="T24" fmla="*/ 24 w 151"/>
                <a:gd name="T25" fmla="*/ 121 h 137"/>
                <a:gd name="T26" fmla="*/ 114 w 151"/>
                <a:gd name="T27" fmla="*/ 55 h 137"/>
                <a:gd name="T28" fmla="*/ 24 w 151"/>
                <a:gd name="T29" fmla="*/ 107 h 137"/>
                <a:gd name="T30" fmla="*/ 24 w 151"/>
                <a:gd name="T31" fmla="*/ 106 h 137"/>
                <a:gd name="T32" fmla="*/ 107 w 151"/>
                <a:gd name="T33" fmla="*/ 55 h 137"/>
                <a:gd name="T34" fmla="*/ 1 w 151"/>
                <a:gd name="T35" fmla="*/ 117 h 137"/>
                <a:gd name="T36" fmla="*/ 0 w 151"/>
                <a:gd name="T37" fmla="*/ 117 h 137"/>
                <a:gd name="T38" fmla="*/ 16 w 151"/>
                <a:gd name="T39" fmla="*/ 88 h 137"/>
                <a:gd name="T40" fmla="*/ 29 w 151"/>
                <a:gd name="T41" fmla="*/ 79 h 137"/>
                <a:gd name="T42" fmla="*/ 30 w 151"/>
                <a:gd name="T43" fmla="*/ 74 h 137"/>
                <a:gd name="T44" fmla="*/ 30 w 151"/>
                <a:gd name="T45" fmla="*/ 73 h 137"/>
                <a:gd name="T46" fmla="*/ 33 w 151"/>
                <a:gd name="T47" fmla="*/ 71 h 137"/>
                <a:gd name="T48" fmla="*/ 61 w 151"/>
                <a:gd name="T49" fmla="*/ 48 h 137"/>
                <a:gd name="T50" fmla="*/ 26 w 151"/>
                <a:gd name="T51" fmla="*/ 68 h 137"/>
                <a:gd name="T52" fmla="*/ 25 w 151"/>
                <a:gd name="T53" fmla="*/ 67 h 137"/>
                <a:gd name="T54" fmla="*/ 13 w 151"/>
                <a:gd name="T55" fmla="*/ 65 h 137"/>
                <a:gd name="T56" fmla="*/ 15 w 151"/>
                <a:gd name="T57" fmla="*/ 50 h 137"/>
                <a:gd name="T58" fmla="*/ 14 w 151"/>
                <a:gd name="T59" fmla="*/ 50 h 137"/>
                <a:gd name="T60" fmla="*/ 15 w 151"/>
                <a:gd name="T61" fmla="*/ 54 h 137"/>
                <a:gd name="T62" fmla="*/ 123 w 151"/>
                <a:gd name="T63" fmla="*/ 0 h 137"/>
                <a:gd name="T64" fmla="*/ 75 w 151"/>
                <a:gd name="T65" fmla="*/ 35 h 137"/>
                <a:gd name="T66" fmla="*/ 110 w 151"/>
                <a:gd name="T67" fmla="*/ 18 h 137"/>
                <a:gd name="T68" fmla="*/ 86 w 151"/>
                <a:gd name="T69" fmla="*/ 36 h 137"/>
                <a:gd name="T70" fmla="*/ 101 w 151"/>
                <a:gd name="T71" fmla="*/ 32 h 137"/>
                <a:gd name="T72" fmla="*/ 24 w 151"/>
                <a:gd name="T73" fmla="*/ 83 h 137"/>
                <a:gd name="T74" fmla="*/ 117 w 151"/>
                <a:gd name="T75" fmla="*/ 30 h 137"/>
                <a:gd name="T76" fmla="*/ 117 w 151"/>
                <a:gd name="T77" fmla="*/ 30 h 137"/>
                <a:gd name="T78" fmla="*/ 53 w 151"/>
                <a:gd name="T79" fmla="*/ 85 h 137"/>
                <a:gd name="T80" fmla="*/ 129 w 151"/>
                <a:gd name="T81" fmla="*/ 42 h 137"/>
                <a:gd name="T82" fmla="*/ 129 w 151"/>
                <a:gd name="T83" fmla="*/ 43 h 137"/>
                <a:gd name="T84" fmla="*/ 118 w 151"/>
                <a:gd name="T85" fmla="*/ 52 h 137"/>
                <a:gd name="T86" fmla="*/ 118 w 151"/>
                <a:gd name="T87" fmla="*/ 53 h 137"/>
                <a:gd name="T88" fmla="*/ 144 w 151"/>
                <a:gd name="T89" fmla="*/ 52 h 137"/>
                <a:gd name="T90" fmla="*/ 145 w 151"/>
                <a:gd name="T91" fmla="*/ 52 h 137"/>
                <a:gd name="T92" fmla="*/ 80 w 151"/>
                <a:gd name="T93" fmla="*/ 98 h 137"/>
                <a:gd name="T94" fmla="*/ 150 w 151"/>
                <a:gd name="T95" fmla="*/ 58 h 137"/>
                <a:gd name="T96" fmla="*/ 151 w 151"/>
                <a:gd name="T97" fmla="*/ 58 h 137"/>
                <a:gd name="T98" fmla="*/ 147 w 151"/>
                <a:gd name="T99" fmla="*/ 61 h 137"/>
                <a:gd name="T100" fmla="*/ 131 w 151"/>
                <a:gd name="T101" fmla="*/ 86 h 137"/>
                <a:gd name="T102" fmla="*/ 107 w 151"/>
                <a:gd name="T103" fmla="*/ 120 h 137"/>
                <a:gd name="T104" fmla="*/ 146 w 151"/>
                <a:gd name="T105" fmla="*/ 98 h 137"/>
                <a:gd name="T106" fmla="*/ 146 w 151"/>
                <a:gd name="T107" fmla="*/ 99 h 137"/>
                <a:gd name="T108" fmla="*/ 134 w 151"/>
                <a:gd name="T109" fmla="*/ 124 h 137"/>
                <a:gd name="T110" fmla="*/ 134 w 151"/>
                <a:gd name="T111" fmla="*/ 125 h 137"/>
                <a:gd name="T112" fmla="*/ 135 w 151"/>
                <a:gd name="T113" fmla="*/ 128 h 137"/>
                <a:gd name="T114" fmla="*/ 130 w 151"/>
                <a:gd name="T115" fmla="*/ 134 h 137"/>
                <a:gd name="T116" fmla="*/ 126 w 151"/>
                <a:gd name="T117" fmla="*/ 137 h 137"/>
                <a:gd name="T118" fmla="*/ 131 w 151"/>
                <a:gd name="T119" fmla="*/ 13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" h="137">
                  <a:moveTo>
                    <a:pt x="121" y="137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21" y="136"/>
                    <a:pt x="122" y="135"/>
                    <a:pt x="125" y="132"/>
                  </a:cubicBezTo>
                  <a:cubicBezTo>
                    <a:pt x="127" y="130"/>
                    <a:pt x="129" y="128"/>
                    <a:pt x="131" y="126"/>
                  </a:cubicBezTo>
                  <a:cubicBezTo>
                    <a:pt x="117" y="134"/>
                    <a:pt x="117" y="134"/>
                    <a:pt x="117" y="134"/>
                  </a:cubicBezTo>
                  <a:cubicBezTo>
                    <a:pt x="117" y="135"/>
                    <a:pt x="116" y="135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23" y="126"/>
                    <a:pt x="139" y="106"/>
                    <a:pt x="144" y="100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5" y="122"/>
                    <a:pt x="105" y="122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6" y="120"/>
                    <a:pt x="108" y="117"/>
                    <a:pt x="115" y="107"/>
                  </a:cubicBezTo>
                  <a:cubicBezTo>
                    <a:pt x="121" y="100"/>
                    <a:pt x="127" y="91"/>
                    <a:pt x="130" y="8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71" y="120"/>
                    <a:pt x="71" y="120"/>
                  </a:cubicBezTo>
                  <a:cubicBezTo>
                    <a:pt x="72" y="120"/>
                    <a:pt x="129" y="74"/>
                    <a:pt x="146" y="61"/>
                  </a:cubicBezTo>
                  <a:cubicBezTo>
                    <a:pt x="135" y="68"/>
                    <a:pt x="106" y="84"/>
                    <a:pt x="81" y="99"/>
                  </a:cubicBezTo>
                  <a:cubicBezTo>
                    <a:pt x="65" y="108"/>
                    <a:pt x="50" y="117"/>
                    <a:pt x="38" y="123"/>
                  </a:cubicBezTo>
                  <a:cubicBezTo>
                    <a:pt x="33" y="127"/>
                    <a:pt x="28" y="129"/>
                    <a:pt x="24" y="131"/>
                  </a:cubicBezTo>
                  <a:cubicBezTo>
                    <a:pt x="22" y="133"/>
                    <a:pt x="20" y="134"/>
                    <a:pt x="20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14" y="69"/>
                    <a:pt x="57" y="103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3" y="122"/>
                    <a:pt x="23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5" y="120"/>
                    <a:pt x="29" y="117"/>
                    <a:pt x="38" y="110"/>
                  </a:cubicBezTo>
                  <a:cubicBezTo>
                    <a:pt x="47" y="104"/>
                    <a:pt x="59" y="95"/>
                    <a:pt x="71" y="87"/>
                  </a:cubicBezTo>
                  <a:cubicBezTo>
                    <a:pt x="88" y="74"/>
                    <a:pt x="106" y="61"/>
                    <a:pt x="114" y="55"/>
                  </a:cubicBezTo>
                  <a:cubicBezTo>
                    <a:pt x="102" y="61"/>
                    <a:pt x="72" y="79"/>
                    <a:pt x="51" y="92"/>
                  </a:cubicBezTo>
                  <a:cubicBezTo>
                    <a:pt x="25" y="107"/>
                    <a:pt x="25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4" y="107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5" y="105"/>
                    <a:pt x="29" y="103"/>
                    <a:pt x="40" y="96"/>
                  </a:cubicBezTo>
                  <a:cubicBezTo>
                    <a:pt x="49" y="91"/>
                    <a:pt x="61" y="83"/>
                    <a:pt x="76" y="74"/>
                  </a:cubicBezTo>
                  <a:cubicBezTo>
                    <a:pt x="87" y="67"/>
                    <a:pt x="98" y="61"/>
                    <a:pt x="107" y="55"/>
                  </a:cubicBezTo>
                  <a:cubicBezTo>
                    <a:pt x="92" y="64"/>
                    <a:pt x="72" y="76"/>
                    <a:pt x="54" y="86"/>
                  </a:cubicBezTo>
                  <a:cubicBezTo>
                    <a:pt x="10" y="112"/>
                    <a:pt x="2" y="116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17"/>
                    <a:pt x="0" y="117"/>
                    <a:pt x="0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0" y="116"/>
                    <a:pt x="0" y="116"/>
                  </a:cubicBezTo>
                  <a:cubicBezTo>
                    <a:pt x="35" y="91"/>
                    <a:pt x="96" y="46"/>
                    <a:pt x="112" y="33"/>
                  </a:cubicBezTo>
                  <a:cubicBezTo>
                    <a:pt x="81" y="52"/>
                    <a:pt x="18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7"/>
                    <a:pt x="16" y="87"/>
                    <a:pt x="29" y="79"/>
                  </a:cubicBezTo>
                  <a:cubicBezTo>
                    <a:pt x="37" y="73"/>
                    <a:pt x="48" y="66"/>
                    <a:pt x="59" y="59"/>
                  </a:cubicBezTo>
                  <a:cubicBezTo>
                    <a:pt x="69" y="53"/>
                    <a:pt x="79" y="46"/>
                    <a:pt x="86" y="4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9" y="74"/>
                    <a:pt x="29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2" y="72"/>
                    <a:pt x="33" y="71"/>
                  </a:cubicBezTo>
                  <a:cubicBezTo>
                    <a:pt x="36" y="69"/>
                    <a:pt x="39" y="67"/>
                    <a:pt x="43" y="64"/>
                  </a:cubicBezTo>
                  <a:cubicBezTo>
                    <a:pt x="61" y="52"/>
                    <a:pt x="94" y="30"/>
                    <a:pt x="106" y="22"/>
                  </a:cubicBezTo>
                  <a:cubicBezTo>
                    <a:pt x="97" y="27"/>
                    <a:pt x="77" y="38"/>
                    <a:pt x="61" y="48"/>
                  </a:cubicBezTo>
                  <a:cubicBezTo>
                    <a:pt x="32" y="64"/>
                    <a:pt x="27" y="67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7"/>
                    <a:pt x="25" y="67"/>
                  </a:cubicBezTo>
                  <a:cubicBezTo>
                    <a:pt x="53" y="48"/>
                    <a:pt x="103" y="14"/>
                    <a:pt x="118" y="4"/>
                  </a:cubicBezTo>
                  <a:cubicBezTo>
                    <a:pt x="102" y="13"/>
                    <a:pt x="45" y="46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4"/>
                    <a:pt x="12" y="64"/>
                    <a:pt x="14" y="54"/>
                  </a:cubicBezTo>
                  <a:cubicBezTo>
                    <a:pt x="15" y="52"/>
                    <a:pt x="15" y="51"/>
                    <a:pt x="15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0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5" y="54"/>
                  </a:cubicBezTo>
                  <a:cubicBezTo>
                    <a:pt x="15" y="57"/>
                    <a:pt x="14" y="62"/>
                    <a:pt x="13" y="63"/>
                  </a:cubicBezTo>
                  <a:cubicBezTo>
                    <a:pt x="54" y="39"/>
                    <a:pt x="121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4" y="1"/>
                    <a:pt x="124" y="1"/>
                    <a:pt x="108" y="12"/>
                  </a:cubicBezTo>
                  <a:cubicBezTo>
                    <a:pt x="100" y="17"/>
                    <a:pt x="89" y="25"/>
                    <a:pt x="75" y="35"/>
                  </a:cubicBezTo>
                  <a:cubicBezTo>
                    <a:pt x="59" y="45"/>
                    <a:pt x="44" y="55"/>
                    <a:pt x="35" y="62"/>
                  </a:cubicBezTo>
                  <a:cubicBezTo>
                    <a:pt x="42" y="58"/>
                    <a:pt x="51" y="52"/>
                    <a:pt x="60" y="47"/>
                  </a:cubicBezTo>
                  <a:cubicBezTo>
                    <a:pt x="102" y="22"/>
                    <a:pt x="109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9"/>
                    <a:pt x="111" y="19"/>
                    <a:pt x="86" y="36"/>
                  </a:cubicBezTo>
                  <a:cubicBezTo>
                    <a:pt x="72" y="46"/>
                    <a:pt x="55" y="57"/>
                    <a:pt x="43" y="65"/>
                  </a:cubicBezTo>
                  <a:cubicBezTo>
                    <a:pt x="43" y="65"/>
                    <a:pt x="42" y="66"/>
                    <a:pt x="41" y="67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79" y="47"/>
                    <a:pt x="40" y="73"/>
                    <a:pt x="24" y="83"/>
                  </a:cubicBezTo>
                  <a:cubicBezTo>
                    <a:pt x="43" y="73"/>
                    <a:pt x="94" y="42"/>
                    <a:pt x="116" y="29"/>
                  </a:cubicBezTo>
                  <a:cubicBezTo>
                    <a:pt x="116" y="29"/>
                    <a:pt x="117" y="29"/>
                    <a:pt x="117" y="29"/>
                  </a:cubicBezTo>
                  <a:cubicBezTo>
                    <a:pt x="117" y="29"/>
                    <a:pt x="117" y="29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5" y="32"/>
                    <a:pt x="105" y="40"/>
                    <a:pt x="59" y="74"/>
                  </a:cubicBezTo>
                  <a:cubicBezTo>
                    <a:pt x="38" y="90"/>
                    <a:pt x="16" y="105"/>
                    <a:pt x="6" y="113"/>
                  </a:cubicBezTo>
                  <a:cubicBezTo>
                    <a:pt x="16" y="108"/>
                    <a:pt x="34" y="97"/>
                    <a:pt x="53" y="85"/>
                  </a:cubicBezTo>
                  <a:cubicBezTo>
                    <a:pt x="110" y="53"/>
                    <a:pt x="126" y="43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0" y="42"/>
                    <a:pt x="130" y="43"/>
                    <a:pt x="129" y="43"/>
                  </a:cubicBezTo>
                  <a:cubicBezTo>
                    <a:pt x="107" y="56"/>
                    <a:pt x="73" y="77"/>
                    <a:pt x="50" y="91"/>
                  </a:cubicBezTo>
                  <a:cubicBezTo>
                    <a:pt x="50" y="91"/>
                    <a:pt x="50" y="91"/>
                    <a:pt x="51" y="91"/>
                  </a:cubicBezTo>
                  <a:cubicBezTo>
                    <a:pt x="101" y="61"/>
                    <a:pt x="117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19" y="53"/>
                    <a:pt x="119" y="53"/>
                    <a:pt x="118" y="53"/>
                  </a:cubicBezTo>
                  <a:cubicBezTo>
                    <a:pt x="92" y="72"/>
                    <a:pt x="48" y="104"/>
                    <a:pt x="31" y="117"/>
                  </a:cubicBezTo>
                  <a:cubicBezTo>
                    <a:pt x="74" y="92"/>
                    <a:pt x="137" y="54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1"/>
                    <a:pt x="144" y="51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44" y="119"/>
                    <a:pt x="62" y="108"/>
                    <a:pt x="80" y="98"/>
                  </a:cubicBezTo>
                  <a:cubicBezTo>
                    <a:pt x="138" y="64"/>
                    <a:pt x="148" y="59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51" y="57"/>
                    <a:pt x="151" y="57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50" y="59"/>
                    <a:pt x="149" y="60"/>
                    <a:pt x="147" y="61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86"/>
                    <a:pt x="132" y="86"/>
                    <a:pt x="132" y="86"/>
                  </a:cubicBezTo>
                  <a:cubicBezTo>
                    <a:pt x="132" y="86"/>
                    <a:pt x="132" y="86"/>
                    <a:pt x="116" y="108"/>
                  </a:cubicBezTo>
                  <a:cubicBezTo>
                    <a:pt x="112" y="113"/>
                    <a:pt x="109" y="118"/>
                    <a:pt x="107" y="120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5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98"/>
                    <a:pt x="146" y="98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5" y="100"/>
                    <a:pt x="140" y="106"/>
                    <a:pt x="119" y="132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4" y="124"/>
                    <a:pt x="134" y="124"/>
                    <a:pt x="134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3" y="125"/>
                    <a:pt x="131" y="127"/>
                    <a:pt x="126" y="133"/>
                  </a:cubicBezTo>
                  <a:cubicBezTo>
                    <a:pt x="125" y="134"/>
                    <a:pt x="124" y="134"/>
                    <a:pt x="124" y="135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5" y="128"/>
                    <a:pt x="135" y="128"/>
                    <a:pt x="135" y="12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4"/>
                    <a:pt x="130" y="135"/>
                    <a:pt x="130" y="135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37"/>
                    <a:pt x="125" y="137"/>
                    <a:pt x="125" y="13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21" y="137"/>
                    <a:pt x="121" y="137"/>
                    <a:pt x="121" y="1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71"/>
            <p:cNvSpPr/>
            <p:nvPr/>
          </p:nvSpPr>
          <p:spPr bwMode="auto">
            <a:xfrm>
              <a:off x="2022476" y="5626352"/>
              <a:ext cx="444055" cy="1187179"/>
            </a:xfrm>
            <a:custGeom>
              <a:avLst/>
              <a:gdLst>
                <a:gd name="T0" fmla="*/ 35 w 137"/>
                <a:gd name="T1" fmla="*/ 353 h 367"/>
                <a:gd name="T2" fmla="*/ 37 w 137"/>
                <a:gd name="T3" fmla="*/ 344 h 367"/>
                <a:gd name="T4" fmla="*/ 32 w 137"/>
                <a:gd name="T5" fmla="*/ 326 h 367"/>
                <a:gd name="T6" fmla="*/ 31 w 137"/>
                <a:gd name="T7" fmla="*/ 324 h 367"/>
                <a:gd name="T8" fmla="*/ 130 w 137"/>
                <a:gd name="T9" fmla="*/ 242 h 367"/>
                <a:gd name="T10" fmla="*/ 88 w 137"/>
                <a:gd name="T11" fmla="*/ 252 h 367"/>
                <a:gd name="T12" fmla="*/ 52 w 137"/>
                <a:gd name="T13" fmla="*/ 265 h 367"/>
                <a:gd name="T14" fmla="*/ 30 w 137"/>
                <a:gd name="T15" fmla="*/ 275 h 367"/>
                <a:gd name="T16" fmla="*/ 40 w 137"/>
                <a:gd name="T17" fmla="*/ 257 h 367"/>
                <a:gd name="T18" fmla="*/ 36 w 137"/>
                <a:gd name="T19" fmla="*/ 258 h 367"/>
                <a:gd name="T20" fmla="*/ 48 w 137"/>
                <a:gd name="T21" fmla="*/ 230 h 367"/>
                <a:gd name="T22" fmla="*/ 28 w 137"/>
                <a:gd name="T23" fmla="*/ 214 h 367"/>
                <a:gd name="T24" fmla="*/ 52 w 137"/>
                <a:gd name="T25" fmla="*/ 189 h 367"/>
                <a:gd name="T26" fmla="*/ 35 w 137"/>
                <a:gd name="T27" fmla="*/ 193 h 367"/>
                <a:gd name="T28" fmla="*/ 42 w 137"/>
                <a:gd name="T29" fmla="*/ 176 h 367"/>
                <a:gd name="T30" fmla="*/ 56 w 137"/>
                <a:gd name="T31" fmla="*/ 167 h 367"/>
                <a:gd name="T32" fmla="*/ 32 w 137"/>
                <a:gd name="T33" fmla="*/ 176 h 367"/>
                <a:gd name="T34" fmla="*/ 25 w 137"/>
                <a:gd name="T35" fmla="*/ 159 h 367"/>
                <a:gd name="T36" fmla="*/ 57 w 137"/>
                <a:gd name="T37" fmla="*/ 140 h 367"/>
                <a:gd name="T38" fmla="*/ 122 w 137"/>
                <a:gd name="T39" fmla="*/ 64 h 367"/>
                <a:gd name="T40" fmla="*/ 129 w 137"/>
                <a:gd name="T41" fmla="*/ 39 h 367"/>
                <a:gd name="T42" fmla="*/ 12 w 137"/>
                <a:gd name="T43" fmla="*/ 100 h 367"/>
                <a:gd name="T44" fmla="*/ 25 w 137"/>
                <a:gd name="T45" fmla="*/ 88 h 367"/>
                <a:gd name="T46" fmla="*/ 27 w 137"/>
                <a:gd name="T47" fmla="*/ 77 h 367"/>
                <a:gd name="T48" fmla="*/ 2 w 137"/>
                <a:gd name="T49" fmla="*/ 90 h 367"/>
                <a:gd name="T50" fmla="*/ 72 w 137"/>
                <a:gd name="T51" fmla="*/ 34 h 367"/>
                <a:gd name="T52" fmla="*/ 19 w 137"/>
                <a:gd name="T53" fmla="*/ 59 h 367"/>
                <a:gd name="T54" fmla="*/ 68 w 137"/>
                <a:gd name="T55" fmla="*/ 18 h 367"/>
                <a:gd name="T56" fmla="*/ 72 w 137"/>
                <a:gd name="T57" fmla="*/ 7 h 367"/>
                <a:gd name="T58" fmla="*/ 93 w 137"/>
                <a:gd name="T59" fmla="*/ 4 h 367"/>
                <a:gd name="T60" fmla="*/ 82 w 137"/>
                <a:gd name="T61" fmla="*/ 18 h 367"/>
                <a:gd name="T62" fmla="*/ 62 w 137"/>
                <a:gd name="T63" fmla="*/ 32 h 367"/>
                <a:gd name="T64" fmla="*/ 106 w 137"/>
                <a:gd name="T65" fmla="*/ 22 h 367"/>
                <a:gd name="T66" fmla="*/ 28 w 137"/>
                <a:gd name="T67" fmla="*/ 76 h 367"/>
                <a:gd name="T68" fmla="*/ 128 w 137"/>
                <a:gd name="T69" fmla="*/ 18 h 367"/>
                <a:gd name="T70" fmla="*/ 73 w 137"/>
                <a:gd name="T71" fmla="*/ 59 h 367"/>
                <a:gd name="T72" fmla="*/ 38 w 137"/>
                <a:gd name="T73" fmla="*/ 84 h 367"/>
                <a:gd name="T74" fmla="*/ 21 w 137"/>
                <a:gd name="T75" fmla="*/ 100 h 367"/>
                <a:gd name="T76" fmla="*/ 128 w 137"/>
                <a:gd name="T77" fmla="*/ 61 h 367"/>
                <a:gd name="T78" fmla="*/ 119 w 137"/>
                <a:gd name="T79" fmla="*/ 86 h 367"/>
                <a:gd name="T80" fmla="*/ 106 w 137"/>
                <a:gd name="T81" fmla="*/ 113 h 367"/>
                <a:gd name="T82" fmla="*/ 84 w 137"/>
                <a:gd name="T83" fmla="*/ 151 h 367"/>
                <a:gd name="T84" fmla="*/ 128 w 137"/>
                <a:gd name="T85" fmla="*/ 127 h 367"/>
                <a:gd name="T86" fmla="*/ 133 w 137"/>
                <a:gd name="T87" fmla="*/ 136 h 367"/>
                <a:gd name="T88" fmla="*/ 119 w 137"/>
                <a:gd name="T89" fmla="*/ 152 h 367"/>
                <a:gd name="T90" fmla="*/ 120 w 137"/>
                <a:gd name="T91" fmla="*/ 160 h 367"/>
                <a:gd name="T92" fmla="*/ 83 w 137"/>
                <a:gd name="T93" fmla="*/ 192 h 367"/>
                <a:gd name="T94" fmla="*/ 118 w 137"/>
                <a:gd name="T95" fmla="*/ 181 h 367"/>
                <a:gd name="T96" fmla="*/ 128 w 137"/>
                <a:gd name="T97" fmla="*/ 184 h 367"/>
                <a:gd name="T98" fmla="*/ 109 w 137"/>
                <a:gd name="T99" fmla="*/ 215 h 367"/>
                <a:gd name="T100" fmla="*/ 113 w 137"/>
                <a:gd name="T101" fmla="*/ 215 h 367"/>
                <a:gd name="T102" fmla="*/ 137 w 137"/>
                <a:gd name="T103" fmla="*/ 212 h 367"/>
                <a:gd name="T104" fmla="*/ 102 w 137"/>
                <a:gd name="T105" fmla="*/ 236 h 367"/>
                <a:gd name="T106" fmla="*/ 137 w 137"/>
                <a:gd name="T107" fmla="*/ 217 h 367"/>
                <a:gd name="T108" fmla="*/ 40 w 137"/>
                <a:gd name="T109" fmla="*/ 294 h 367"/>
                <a:gd name="T110" fmla="*/ 136 w 137"/>
                <a:gd name="T111" fmla="*/ 255 h 367"/>
                <a:gd name="T112" fmla="*/ 84 w 137"/>
                <a:gd name="T113" fmla="*/ 290 h 367"/>
                <a:gd name="T114" fmla="*/ 121 w 137"/>
                <a:gd name="T115" fmla="*/ 272 h 367"/>
                <a:gd name="T116" fmla="*/ 129 w 137"/>
                <a:gd name="T117" fmla="*/ 269 h 367"/>
                <a:gd name="T118" fmla="*/ 128 w 137"/>
                <a:gd name="T119" fmla="*/ 292 h 367"/>
                <a:gd name="T120" fmla="*/ 111 w 137"/>
                <a:gd name="T121" fmla="*/ 309 h 367"/>
                <a:gd name="T122" fmla="*/ 110 w 137"/>
                <a:gd name="T123" fmla="*/ 32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" h="367">
                  <a:moveTo>
                    <a:pt x="29" y="367"/>
                  </a:moveTo>
                  <a:cubicBezTo>
                    <a:pt x="29" y="367"/>
                    <a:pt x="29" y="367"/>
                    <a:pt x="29" y="367"/>
                  </a:cubicBezTo>
                  <a:cubicBezTo>
                    <a:pt x="29" y="367"/>
                    <a:pt x="29" y="367"/>
                    <a:pt x="29" y="366"/>
                  </a:cubicBezTo>
                  <a:cubicBezTo>
                    <a:pt x="51" y="351"/>
                    <a:pt x="90" y="324"/>
                    <a:pt x="104" y="313"/>
                  </a:cubicBezTo>
                  <a:cubicBezTo>
                    <a:pt x="63" y="338"/>
                    <a:pt x="39" y="351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35" y="353"/>
                    <a:pt x="34" y="353"/>
                  </a:cubicBezTo>
                  <a:cubicBezTo>
                    <a:pt x="34" y="353"/>
                    <a:pt x="34" y="353"/>
                    <a:pt x="35" y="353"/>
                  </a:cubicBezTo>
                  <a:cubicBezTo>
                    <a:pt x="58" y="337"/>
                    <a:pt x="97" y="311"/>
                    <a:pt x="117" y="298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7" y="344"/>
                    <a:pt x="37" y="344"/>
                    <a:pt x="37" y="344"/>
                  </a:cubicBezTo>
                  <a:cubicBezTo>
                    <a:pt x="36" y="344"/>
                    <a:pt x="36" y="344"/>
                    <a:pt x="37" y="344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7" y="343"/>
                    <a:pt x="37" y="343"/>
                    <a:pt x="37" y="343"/>
                  </a:cubicBezTo>
                  <a:cubicBezTo>
                    <a:pt x="38" y="342"/>
                    <a:pt x="46" y="335"/>
                    <a:pt x="82" y="306"/>
                  </a:cubicBezTo>
                  <a:cubicBezTo>
                    <a:pt x="99" y="293"/>
                    <a:pt x="115" y="279"/>
                    <a:pt x="123" y="273"/>
                  </a:cubicBezTo>
                  <a:cubicBezTo>
                    <a:pt x="53" y="314"/>
                    <a:pt x="37" y="323"/>
                    <a:pt x="33" y="325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32" y="326"/>
                    <a:pt x="31" y="326"/>
                    <a:pt x="31" y="326"/>
                  </a:cubicBezTo>
                  <a:cubicBezTo>
                    <a:pt x="31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ubicBezTo>
                    <a:pt x="32" y="325"/>
                    <a:pt x="58" y="309"/>
                    <a:pt x="82" y="295"/>
                  </a:cubicBezTo>
                  <a:cubicBezTo>
                    <a:pt x="65" y="305"/>
                    <a:pt x="45" y="316"/>
                    <a:pt x="32" y="324"/>
                  </a:cubicBezTo>
                  <a:cubicBezTo>
                    <a:pt x="32" y="324"/>
                    <a:pt x="31" y="324"/>
                    <a:pt x="31" y="324"/>
                  </a:cubicBezTo>
                  <a:cubicBezTo>
                    <a:pt x="31" y="323"/>
                    <a:pt x="31" y="323"/>
                    <a:pt x="31" y="323"/>
                  </a:cubicBezTo>
                  <a:cubicBezTo>
                    <a:pt x="57" y="306"/>
                    <a:pt x="100" y="279"/>
                    <a:pt x="122" y="265"/>
                  </a:cubicBezTo>
                  <a:cubicBezTo>
                    <a:pt x="74" y="292"/>
                    <a:pt x="50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9" y="306"/>
                    <a:pt x="49" y="306"/>
                    <a:pt x="49" y="306"/>
                  </a:cubicBezTo>
                  <a:cubicBezTo>
                    <a:pt x="48" y="306"/>
                    <a:pt x="48" y="305"/>
                    <a:pt x="100" y="265"/>
                  </a:cubicBezTo>
                  <a:cubicBezTo>
                    <a:pt x="112" y="256"/>
                    <a:pt x="124" y="247"/>
                    <a:pt x="130" y="242"/>
                  </a:cubicBezTo>
                  <a:cubicBezTo>
                    <a:pt x="119" y="249"/>
                    <a:pt x="88" y="267"/>
                    <a:pt x="66" y="279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38" y="294"/>
                    <a:pt x="47" y="286"/>
                    <a:pt x="88" y="252"/>
                  </a:cubicBezTo>
                  <a:cubicBezTo>
                    <a:pt x="99" y="243"/>
                    <a:pt x="108" y="235"/>
                    <a:pt x="112" y="231"/>
                  </a:cubicBezTo>
                  <a:cubicBezTo>
                    <a:pt x="110" y="233"/>
                    <a:pt x="106" y="235"/>
                    <a:pt x="102" y="237"/>
                  </a:cubicBezTo>
                  <a:cubicBezTo>
                    <a:pt x="96" y="241"/>
                    <a:pt x="90" y="244"/>
                    <a:pt x="84" y="248"/>
                  </a:cubicBezTo>
                  <a:cubicBezTo>
                    <a:pt x="57" y="263"/>
                    <a:pt x="31" y="279"/>
                    <a:pt x="31" y="279"/>
                  </a:cubicBezTo>
                  <a:cubicBezTo>
                    <a:pt x="31" y="279"/>
                    <a:pt x="30" y="279"/>
                    <a:pt x="30" y="279"/>
                  </a:cubicBezTo>
                  <a:cubicBezTo>
                    <a:pt x="30" y="278"/>
                    <a:pt x="30" y="278"/>
                    <a:pt x="31" y="278"/>
                  </a:cubicBezTo>
                  <a:cubicBezTo>
                    <a:pt x="37" y="274"/>
                    <a:pt x="45" y="270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103" y="233"/>
                    <a:pt x="103" y="233"/>
                    <a:pt x="103" y="23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3" y="273"/>
                    <a:pt x="33" y="273"/>
                    <a:pt x="33" y="273"/>
                  </a:cubicBezTo>
                  <a:cubicBezTo>
                    <a:pt x="31" y="274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30" y="275"/>
                    <a:pt x="30" y="275"/>
                    <a:pt x="30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29" y="275"/>
                    <a:pt x="29" y="274"/>
                    <a:pt x="29" y="274"/>
                  </a:cubicBezTo>
                  <a:cubicBezTo>
                    <a:pt x="52" y="258"/>
                    <a:pt x="93" y="228"/>
                    <a:pt x="107" y="218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40" y="257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6"/>
                    <a:pt x="40" y="256"/>
                    <a:pt x="40" y="256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41" y="255"/>
                    <a:pt x="41" y="255"/>
                    <a:pt x="41" y="255"/>
                  </a:cubicBezTo>
                  <a:cubicBezTo>
                    <a:pt x="38" y="257"/>
                    <a:pt x="36" y="258"/>
                    <a:pt x="36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8"/>
                  </a:cubicBezTo>
                  <a:cubicBezTo>
                    <a:pt x="35" y="258"/>
                    <a:pt x="35" y="258"/>
                    <a:pt x="35" y="25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09" y="195"/>
                    <a:pt x="70" y="218"/>
                    <a:pt x="48" y="230"/>
                  </a:cubicBezTo>
                  <a:cubicBezTo>
                    <a:pt x="48" y="230"/>
                    <a:pt x="48" y="230"/>
                    <a:pt x="48" y="230"/>
                  </a:cubicBezTo>
                  <a:cubicBezTo>
                    <a:pt x="47" y="230"/>
                    <a:pt x="48" y="230"/>
                    <a:pt x="48" y="230"/>
                  </a:cubicBezTo>
                  <a:cubicBezTo>
                    <a:pt x="111" y="185"/>
                    <a:pt x="111" y="185"/>
                    <a:pt x="111" y="185"/>
                  </a:cubicBezTo>
                  <a:cubicBezTo>
                    <a:pt x="96" y="193"/>
                    <a:pt x="64" y="212"/>
                    <a:pt x="45" y="223"/>
                  </a:cubicBezTo>
                  <a:cubicBezTo>
                    <a:pt x="45" y="223"/>
                    <a:pt x="44" y="223"/>
                    <a:pt x="44" y="223"/>
                  </a:cubicBezTo>
                  <a:cubicBezTo>
                    <a:pt x="44" y="223"/>
                    <a:pt x="44" y="222"/>
                    <a:pt x="44" y="222"/>
                  </a:cubicBezTo>
                  <a:cubicBezTo>
                    <a:pt x="66" y="204"/>
                    <a:pt x="104" y="173"/>
                    <a:pt x="116" y="163"/>
                  </a:cubicBezTo>
                  <a:cubicBezTo>
                    <a:pt x="98" y="173"/>
                    <a:pt x="29" y="213"/>
                    <a:pt x="28" y="214"/>
                  </a:cubicBezTo>
                  <a:cubicBezTo>
                    <a:pt x="28" y="214"/>
                    <a:pt x="27" y="214"/>
                    <a:pt x="27" y="214"/>
                  </a:cubicBezTo>
                  <a:cubicBezTo>
                    <a:pt x="27" y="214"/>
                    <a:pt x="27" y="213"/>
                    <a:pt x="27" y="213"/>
                  </a:cubicBezTo>
                  <a:cubicBezTo>
                    <a:pt x="51" y="197"/>
                    <a:pt x="91" y="169"/>
                    <a:pt x="109" y="157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3" y="188"/>
                    <a:pt x="56" y="186"/>
                    <a:pt x="64" y="180"/>
                  </a:cubicBezTo>
                  <a:cubicBezTo>
                    <a:pt x="71" y="176"/>
                    <a:pt x="80" y="170"/>
                    <a:pt x="92" y="162"/>
                  </a:cubicBezTo>
                  <a:cubicBezTo>
                    <a:pt x="102" y="156"/>
                    <a:pt x="112" y="149"/>
                    <a:pt x="119" y="144"/>
                  </a:cubicBezTo>
                  <a:cubicBezTo>
                    <a:pt x="110" y="149"/>
                    <a:pt x="98" y="157"/>
                    <a:pt x="86" y="164"/>
                  </a:cubicBezTo>
                  <a:cubicBezTo>
                    <a:pt x="44" y="188"/>
                    <a:pt x="36" y="192"/>
                    <a:pt x="35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99" y="144"/>
                    <a:pt x="43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6"/>
                    <a:pt x="42" y="176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3" y="175"/>
                    <a:pt x="44" y="174"/>
                    <a:pt x="46" y="173"/>
                  </a:cubicBezTo>
                  <a:cubicBezTo>
                    <a:pt x="48" y="171"/>
                    <a:pt x="51" y="169"/>
                    <a:pt x="56" y="167"/>
                  </a:cubicBezTo>
                  <a:cubicBezTo>
                    <a:pt x="64" y="161"/>
                    <a:pt x="75" y="154"/>
                    <a:pt x="86" y="147"/>
                  </a:cubicBezTo>
                  <a:cubicBezTo>
                    <a:pt x="95" y="142"/>
                    <a:pt x="104" y="136"/>
                    <a:pt x="111" y="131"/>
                  </a:cubicBezTo>
                  <a:cubicBezTo>
                    <a:pt x="32" y="177"/>
                    <a:pt x="32" y="177"/>
                    <a:pt x="32" y="177"/>
                  </a:cubicBezTo>
                  <a:cubicBezTo>
                    <a:pt x="32" y="177"/>
                    <a:pt x="31" y="177"/>
                    <a:pt x="31" y="177"/>
                  </a:cubicBezTo>
                  <a:cubicBezTo>
                    <a:pt x="31" y="177"/>
                    <a:pt x="31" y="177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33" y="175"/>
                    <a:pt x="39" y="169"/>
                    <a:pt x="68" y="144"/>
                  </a:cubicBezTo>
                  <a:cubicBezTo>
                    <a:pt x="81" y="133"/>
                    <a:pt x="95" y="121"/>
                    <a:pt x="102" y="115"/>
                  </a:cubicBezTo>
                  <a:cubicBezTo>
                    <a:pt x="88" y="123"/>
                    <a:pt x="72" y="132"/>
                    <a:pt x="58" y="141"/>
                  </a:cubicBezTo>
                  <a:cubicBezTo>
                    <a:pt x="33" y="155"/>
                    <a:pt x="27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4" y="159"/>
                    <a:pt x="24" y="159"/>
                    <a:pt x="25" y="159"/>
                  </a:cubicBezTo>
                  <a:cubicBezTo>
                    <a:pt x="34" y="153"/>
                    <a:pt x="45" y="147"/>
                    <a:pt x="56" y="140"/>
                  </a:cubicBezTo>
                  <a:cubicBezTo>
                    <a:pt x="56" y="140"/>
                    <a:pt x="56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8" y="138"/>
                    <a:pt x="64" y="133"/>
                    <a:pt x="87" y="112"/>
                  </a:cubicBezTo>
                  <a:cubicBezTo>
                    <a:pt x="98" y="103"/>
                    <a:pt x="109" y="93"/>
                    <a:pt x="115" y="89"/>
                  </a:cubicBezTo>
                  <a:cubicBezTo>
                    <a:pt x="112" y="90"/>
                    <a:pt x="109" y="92"/>
                    <a:pt x="105" y="94"/>
                  </a:cubicBezTo>
                  <a:cubicBezTo>
                    <a:pt x="43" y="130"/>
                    <a:pt x="43" y="130"/>
                    <a:pt x="42" y="130"/>
                  </a:cubicBezTo>
                  <a:cubicBezTo>
                    <a:pt x="42" y="130"/>
                    <a:pt x="42" y="130"/>
                    <a:pt x="42" y="130"/>
                  </a:cubicBezTo>
                  <a:cubicBezTo>
                    <a:pt x="42" y="129"/>
                    <a:pt x="42" y="129"/>
                    <a:pt x="85" y="95"/>
                  </a:cubicBezTo>
                  <a:cubicBezTo>
                    <a:pt x="99" y="82"/>
                    <a:pt x="115" y="70"/>
                    <a:pt x="122" y="64"/>
                  </a:cubicBezTo>
                  <a:cubicBezTo>
                    <a:pt x="49" y="107"/>
                    <a:pt x="37" y="114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5"/>
                    <a:pt x="34" y="114"/>
                    <a:pt x="34" y="114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0" y="93"/>
                    <a:pt x="82" y="60"/>
                    <a:pt x="102" y="48"/>
                  </a:cubicBezTo>
                  <a:cubicBezTo>
                    <a:pt x="89" y="55"/>
                    <a:pt x="64" y="70"/>
                    <a:pt x="45" y="81"/>
                  </a:cubicBezTo>
                  <a:cubicBezTo>
                    <a:pt x="18" y="97"/>
                    <a:pt x="13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5" y="47"/>
                    <a:pt x="84" y="53"/>
                    <a:pt x="74" y="60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5" y="88"/>
                    <a:pt x="25" y="88"/>
                    <a:pt x="25" y="87"/>
                  </a:cubicBezTo>
                  <a:cubicBezTo>
                    <a:pt x="25" y="87"/>
                    <a:pt x="24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6" y="85"/>
                    <a:pt x="35" y="79"/>
                    <a:pt x="74" y="53"/>
                  </a:cubicBezTo>
                  <a:cubicBezTo>
                    <a:pt x="88" y="44"/>
                    <a:pt x="102" y="35"/>
                    <a:pt x="111" y="2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9" y="88"/>
                    <a:pt x="4" y="90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31" y="72"/>
                    <a:pt x="79" y="40"/>
                    <a:pt x="98" y="27"/>
                  </a:cubicBezTo>
                  <a:cubicBezTo>
                    <a:pt x="93" y="30"/>
                    <a:pt x="87" y="34"/>
                    <a:pt x="81" y="38"/>
                  </a:cubicBezTo>
                  <a:cubicBezTo>
                    <a:pt x="34" y="65"/>
                    <a:pt x="25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3" y="69"/>
                    <a:pt x="23" y="69"/>
                    <a:pt x="39" y="58"/>
                  </a:cubicBezTo>
                  <a:cubicBezTo>
                    <a:pt x="48" y="52"/>
                    <a:pt x="60" y="43"/>
                    <a:pt x="72" y="34"/>
                  </a:cubicBezTo>
                  <a:cubicBezTo>
                    <a:pt x="88" y="23"/>
                    <a:pt x="103" y="12"/>
                    <a:pt x="113" y="6"/>
                  </a:cubicBezTo>
                  <a:cubicBezTo>
                    <a:pt x="23" y="58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59"/>
                    <a:pt x="18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57"/>
                    <a:pt x="28" y="52"/>
                    <a:pt x="62" y="3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1"/>
                    <a:pt x="44" y="40"/>
                    <a:pt x="44" y="40"/>
                  </a:cubicBezTo>
                  <a:cubicBezTo>
                    <a:pt x="56" y="31"/>
                    <a:pt x="78" y="15"/>
                    <a:pt x="87" y="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4"/>
                  </a:cubicBezTo>
                  <a:cubicBezTo>
                    <a:pt x="70" y="12"/>
                    <a:pt x="70" y="9"/>
                    <a:pt x="71" y="8"/>
                  </a:cubicBezTo>
                  <a:cubicBezTo>
                    <a:pt x="69" y="9"/>
                    <a:pt x="65" y="12"/>
                    <a:pt x="65" y="12"/>
                  </a:cubicBezTo>
                  <a:cubicBezTo>
                    <a:pt x="64" y="12"/>
                    <a:pt x="64" y="12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7"/>
                    <a:pt x="70" y="14"/>
                  </a:cubicBezTo>
                  <a:cubicBezTo>
                    <a:pt x="70" y="15"/>
                    <a:pt x="70" y="16"/>
                    <a:pt x="69" y="17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3"/>
                    <a:pt x="93" y="3"/>
                    <a:pt x="93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91" y="6"/>
                    <a:pt x="86" y="9"/>
                    <a:pt x="69" y="23"/>
                  </a:cubicBezTo>
                  <a:cubicBezTo>
                    <a:pt x="61" y="28"/>
                    <a:pt x="54" y="34"/>
                    <a:pt x="49" y="37"/>
                  </a:cubicBezTo>
                  <a:cubicBezTo>
                    <a:pt x="56" y="34"/>
                    <a:pt x="67" y="27"/>
                    <a:pt x="74" y="23"/>
                  </a:cubicBezTo>
                  <a:cubicBezTo>
                    <a:pt x="77" y="21"/>
                    <a:pt x="79" y="20"/>
                    <a:pt x="80" y="19"/>
                  </a:cubicBezTo>
                  <a:cubicBezTo>
                    <a:pt x="81" y="19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3" y="18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1" y="20"/>
                    <a:pt x="77" y="23"/>
                  </a:cubicBezTo>
                  <a:cubicBezTo>
                    <a:pt x="73" y="25"/>
                    <a:pt x="68" y="28"/>
                    <a:pt x="62" y="32"/>
                  </a:cubicBezTo>
                  <a:cubicBezTo>
                    <a:pt x="52" y="39"/>
                    <a:pt x="38" y="47"/>
                    <a:pt x="29" y="53"/>
                  </a:cubicBezTo>
                  <a:cubicBezTo>
                    <a:pt x="49" y="42"/>
                    <a:pt x="94" y="15"/>
                    <a:pt x="121" y="0"/>
                  </a:cubicBezTo>
                  <a:cubicBezTo>
                    <a:pt x="121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1"/>
                  </a:cubicBezTo>
                  <a:cubicBezTo>
                    <a:pt x="93" y="21"/>
                    <a:pt x="43" y="56"/>
                    <a:pt x="29" y="67"/>
                  </a:cubicBezTo>
                  <a:cubicBezTo>
                    <a:pt x="39" y="61"/>
                    <a:pt x="63" y="47"/>
                    <a:pt x="80" y="37"/>
                  </a:cubicBezTo>
                  <a:cubicBezTo>
                    <a:pt x="106" y="21"/>
                    <a:pt x="106" y="21"/>
                    <a:pt x="106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7" y="22"/>
                    <a:pt x="106" y="22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22"/>
                    <a:pt x="106" y="22"/>
                    <a:pt x="106" y="23"/>
                  </a:cubicBezTo>
                  <a:cubicBezTo>
                    <a:pt x="105" y="24"/>
                    <a:pt x="96" y="30"/>
                    <a:pt x="55" y="57"/>
                  </a:cubicBezTo>
                  <a:cubicBezTo>
                    <a:pt x="40" y="67"/>
                    <a:pt x="25" y="76"/>
                    <a:pt x="15" y="83"/>
                  </a:cubicBezTo>
                  <a:cubicBezTo>
                    <a:pt x="19" y="81"/>
                    <a:pt x="23" y="78"/>
                    <a:pt x="28" y="76"/>
                  </a:cubicBezTo>
                  <a:cubicBezTo>
                    <a:pt x="31" y="73"/>
                    <a:pt x="45" y="65"/>
                    <a:pt x="98" y="35"/>
                  </a:cubicBezTo>
                  <a:cubicBezTo>
                    <a:pt x="120" y="22"/>
                    <a:pt x="126" y="18"/>
                    <a:pt x="127" y="18"/>
                  </a:cubicBezTo>
                  <a:cubicBezTo>
                    <a:pt x="127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5" y="20"/>
                  </a:cubicBezTo>
                  <a:cubicBezTo>
                    <a:pt x="125" y="20"/>
                    <a:pt x="125" y="21"/>
                    <a:pt x="125" y="21"/>
                  </a:cubicBezTo>
                  <a:cubicBezTo>
                    <a:pt x="97" y="39"/>
                    <a:pt x="47" y="72"/>
                    <a:pt x="31" y="84"/>
                  </a:cubicBezTo>
                  <a:cubicBezTo>
                    <a:pt x="39" y="79"/>
                    <a:pt x="56" y="69"/>
                    <a:pt x="73" y="59"/>
                  </a:cubicBezTo>
                  <a:cubicBezTo>
                    <a:pt x="117" y="33"/>
                    <a:pt x="124" y="29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29"/>
                    <a:pt x="127" y="29"/>
                    <a:pt x="127" y="29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0" y="83"/>
                    <a:pt x="42" y="82"/>
                    <a:pt x="44" y="80"/>
                  </a:cubicBezTo>
                  <a:cubicBezTo>
                    <a:pt x="95" y="50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1" y="43"/>
                    <a:pt x="111" y="43"/>
                  </a:cubicBezTo>
                  <a:cubicBezTo>
                    <a:pt x="111" y="43"/>
                    <a:pt x="111" y="43"/>
                    <a:pt x="93" y="54"/>
                  </a:cubicBezTo>
                  <a:cubicBezTo>
                    <a:pt x="84" y="60"/>
                    <a:pt x="72" y="68"/>
                    <a:pt x="56" y="78"/>
                  </a:cubicBezTo>
                  <a:cubicBezTo>
                    <a:pt x="44" y="86"/>
                    <a:pt x="31" y="94"/>
                    <a:pt x="21" y="100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4" y="35"/>
                    <a:pt x="135" y="35"/>
                    <a:pt x="135" y="35"/>
                  </a:cubicBezTo>
                  <a:cubicBezTo>
                    <a:pt x="135" y="35"/>
                    <a:pt x="135" y="35"/>
                    <a:pt x="135" y="36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53" y="103"/>
                    <a:pt x="100" y="76"/>
                    <a:pt x="127" y="60"/>
                  </a:cubicBezTo>
                  <a:cubicBezTo>
                    <a:pt x="127" y="60"/>
                    <a:pt x="128" y="60"/>
                    <a:pt x="128" y="60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07" y="78"/>
                    <a:pt x="57" y="118"/>
                    <a:pt x="45" y="128"/>
                  </a:cubicBezTo>
                  <a:cubicBezTo>
                    <a:pt x="55" y="122"/>
                    <a:pt x="87" y="103"/>
                    <a:pt x="104" y="94"/>
                  </a:cubicBezTo>
                  <a:cubicBezTo>
                    <a:pt x="114" y="88"/>
                    <a:pt x="114" y="88"/>
                    <a:pt x="114" y="88"/>
                  </a:cubicBezTo>
                  <a:cubicBezTo>
                    <a:pt x="116" y="87"/>
                    <a:pt x="117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8" y="86"/>
                    <a:pt x="118" y="86"/>
                    <a:pt x="118" y="86"/>
                  </a:cubicBezTo>
                  <a:cubicBezTo>
                    <a:pt x="119" y="85"/>
                    <a:pt x="119" y="85"/>
                    <a:pt x="119" y="86"/>
                  </a:cubicBezTo>
                  <a:cubicBezTo>
                    <a:pt x="119" y="86"/>
                    <a:pt x="119" y="86"/>
                    <a:pt x="119" y="86"/>
                  </a:cubicBezTo>
                  <a:cubicBezTo>
                    <a:pt x="101" y="102"/>
                    <a:pt x="69" y="129"/>
                    <a:pt x="60" y="138"/>
                  </a:cubicBezTo>
                  <a:cubicBezTo>
                    <a:pt x="132" y="96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5"/>
                    <a:pt x="136" y="95"/>
                  </a:cubicBezTo>
                  <a:cubicBezTo>
                    <a:pt x="136" y="95"/>
                    <a:pt x="123" y="103"/>
                    <a:pt x="106" y="113"/>
                  </a:cubicBezTo>
                  <a:cubicBezTo>
                    <a:pt x="103" y="116"/>
                    <a:pt x="95" y="123"/>
                    <a:pt x="69" y="145"/>
                  </a:cubicBezTo>
                  <a:cubicBezTo>
                    <a:pt x="56" y="156"/>
                    <a:pt x="41" y="169"/>
                    <a:pt x="35" y="17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9"/>
                    <a:pt x="130" y="119"/>
                    <a:pt x="130" y="120"/>
                  </a:cubicBezTo>
                  <a:cubicBezTo>
                    <a:pt x="131" y="120"/>
                    <a:pt x="131" y="120"/>
                    <a:pt x="130" y="120"/>
                  </a:cubicBezTo>
                  <a:cubicBezTo>
                    <a:pt x="130" y="121"/>
                    <a:pt x="86" y="148"/>
                    <a:pt x="61" y="164"/>
                  </a:cubicBezTo>
                  <a:cubicBezTo>
                    <a:pt x="68" y="160"/>
                    <a:pt x="76" y="155"/>
                    <a:pt x="84" y="151"/>
                  </a:cubicBezTo>
                  <a:cubicBezTo>
                    <a:pt x="95" y="144"/>
                    <a:pt x="106" y="138"/>
                    <a:pt x="114" y="134"/>
                  </a:cubicBezTo>
                  <a:cubicBezTo>
                    <a:pt x="118" y="131"/>
                    <a:pt x="121" y="130"/>
                    <a:pt x="123" y="128"/>
                  </a:cubicBezTo>
                  <a:cubicBezTo>
                    <a:pt x="125" y="127"/>
                    <a:pt x="126" y="127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7"/>
                    <a:pt x="128" y="127"/>
                  </a:cubicBezTo>
                  <a:cubicBezTo>
                    <a:pt x="42" y="188"/>
                    <a:pt x="42" y="188"/>
                    <a:pt x="42" y="188"/>
                  </a:cubicBezTo>
                  <a:cubicBezTo>
                    <a:pt x="51" y="183"/>
                    <a:pt x="69" y="172"/>
                    <a:pt x="85" y="163"/>
                  </a:cubicBezTo>
                  <a:cubicBezTo>
                    <a:pt x="97" y="156"/>
                    <a:pt x="109" y="149"/>
                    <a:pt x="118" y="144"/>
                  </a:cubicBezTo>
                  <a:cubicBezTo>
                    <a:pt x="127" y="139"/>
                    <a:pt x="130" y="137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6"/>
                    <a:pt x="133" y="136"/>
                    <a:pt x="133" y="137"/>
                  </a:cubicBezTo>
                  <a:cubicBezTo>
                    <a:pt x="113" y="150"/>
                    <a:pt x="79" y="172"/>
                    <a:pt x="62" y="183"/>
                  </a:cubicBezTo>
                  <a:cubicBezTo>
                    <a:pt x="118" y="151"/>
                    <a:pt x="118" y="151"/>
                    <a:pt x="118" y="151"/>
                  </a:cubicBezTo>
                  <a:cubicBezTo>
                    <a:pt x="118" y="150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8" y="152"/>
                    <a:pt x="117" y="153"/>
                    <a:pt x="115" y="154"/>
                  </a:cubicBezTo>
                  <a:cubicBezTo>
                    <a:pt x="112" y="156"/>
                    <a:pt x="109" y="158"/>
                    <a:pt x="105" y="161"/>
                  </a:cubicBezTo>
                  <a:cubicBezTo>
                    <a:pt x="96" y="167"/>
                    <a:pt x="85" y="175"/>
                    <a:pt x="73" y="183"/>
                  </a:cubicBezTo>
                  <a:cubicBezTo>
                    <a:pt x="60" y="192"/>
                    <a:pt x="47" y="201"/>
                    <a:pt x="38" y="207"/>
                  </a:cubicBezTo>
                  <a:cubicBezTo>
                    <a:pt x="106" y="168"/>
                    <a:pt x="117" y="161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1" y="160"/>
                    <a:pt x="121" y="160"/>
                    <a:pt x="12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160"/>
                    <a:pt x="120" y="161"/>
                    <a:pt x="120" y="161"/>
                  </a:cubicBezTo>
                  <a:cubicBezTo>
                    <a:pt x="119" y="161"/>
                    <a:pt x="116" y="164"/>
                    <a:pt x="109" y="170"/>
                  </a:cubicBezTo>
                  <a:cubicBezTo>
                    <a:pt x="102" y="176"/>
                    <a:pt x="92" y="184"/>
                    <a:pt x="83" y="192"/>
                  </a:cubicBezTo>
                  <a:cubicBezTo>
                    <a:pt x="69" y="203"/>
                    <a:pt x="56" y="214"/>
                    <a:pt x="49" y="219"/>
                  </a:cubicBezTo>
                  <a:cubicBezTo>
                    <a:pt x="105" y="187"/>
                    <a:pt x="115" y="181"/>
                    <a:pt x="117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0"/>
                    <a:pt x="118" y="180"/>
                  </a:cubicBezTo>
                  <a:cubicBezTo>
                    <a:pt x="118" y="180"/>
                    <a:pt x="118" y="181"/>
                    <a:pt x="118" y="181"/>
                  </a:cubicBezTo>
                  <a:cubicBezTo>
                    <a:pt x="56" y="225"/>
                    <a:pt x="56" y="225"/>
                    <a:pt x="56" y="225"/>
                  </a:cubicBezTo>
                  <a:cubicBezTo>
                    <a:pt x="114" y="191"/>
                    <a:pt x="125" y="185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7" y="184"/>
                    <a:pt x="127" y="184"/>
                    <a:pt x="127" y="184"/>
                  </a:cubicBezTo>
                  <a:cubicBezTo>
                    <a:pt x="128" y="183"/>
                    <a:pt x="128" y="183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128" y="184"/>
                    <a:pt x="128" y="184"/>
                    <a:pt x="128" y="184"/>
                  </a:cubicBezTo>
                  <a:cubicBezTo>
                    <a:pt x="40" y="255"/>
                    <a:pt x="40" y="255"/>
                    <a:pt x="40" y="255"/>
                  </a:cubicBezTo>
                  <a:cubicBezTo>
                    <a:pt x="53" y="247"/>
                    <a:pt x="88" y="227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09" y="215"/>
                    <a:pt x="109" y="215"/>
                    <a:pt x="110" y="215"/>
                  </a:cubicBezTo>
                  <a:cubicBezTo>
                    <a:pt x="110" y="215"/>
                    <a:pt x="110" y="215"/>
                    <a:pt x="109" y="215"/>
                  </a:cubicBezTo>
                  <a:cubicBezTo>
                    <a:pt x="105" y="218"/>
                    <a:pt x="99" y="222"/>
                    <a:pt x="93" y="225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4"/>
                  </a:cubicBezTo>
                  <a:cubicBezTo>
                    <a:pt x="113" y="214"/>
                    <a:pt x="113" y="214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11" y="216"/>
                    <a:pt x="104" y="222"/>
                    <a:pt x="72" y="245"/>
                  </a:cubicBezTo>
                  <a:cubicBezTo>
                    <a:pt x="59" y="254"/>
                    <a:pt x="46" y="264"/>
                    <a:pt x="38" y="269"/>
                  </a:cubicBezTo>
                  <a:cubicBezTo>
                    <a:pt x="41" y="268"/>
                    <a:pt x="44" y="266"/>
                    <a:pt x="48" y="263"/>
                  </a:cubicBezTo>
                  <a:cubicBezTo>
                    <a:pt x="116" y="224"/>
                    <a:pt x="133" y="214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36" y="212"/>
                    <a:pt x="137" y="212"/>
                    <a:pt x="137" y="212"/>
                  </a:cubicBezTo>
                  <a:cubicBezTo>
                    <a:pt x="137" y="212"/>
                    <a:pt x="137" y="212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7" y="213"/>
                    <a:pt x="137" y="213"/>
                  </a:cubicBezTo>
                  <a:cubicBezTo>
                    <a:pt x="137" y="213"/>
                    <a:pt x="132" y="216"/>
                    <a:pt x="12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83" y="247"/>
                    <a:pt x="93" y="241"/>
                    <a:pt x="102" y="236"/>
                  </a:cubicBezTo>
                  <a:cubicBezTo>
                    <a:pt x="133" y="218"/>
                    <a:pt x="133" y="218"/>
                    <a:pt x="133" y="218"/>
                  </a:cubicBezTo>
                  <a:cubicBezTo>
                    <a:pt x="135" y="217"/>
                    <a:pt x="135" y="217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6" y="216"/>
                    <a:pt x="136" y="216"/>
                    <a:pt x="136" y="216"/>
                  </a:cubicBezTo>
                  <a:cubicBezTo>
                    <a:pt x="137" y="216"/>
                    <a:pt x="137" y="216"/>
                    <a:pt x="137" y="216"/>
                  </a:cubicBezTo>
                  <a:cubicBezTo>
                    <a:pt x="137" y="216"/>
                    <a:pt x="137" y="217"/>
                    <a:pt x="137" y="217"/>
                  </a:cubicBezTo>
                  <a:cubicBezTo>
                    <a:pt x="137" y="217"/>
                    <a:pt x="137" y="217"/>
                    <a:pt x="137" y="217"/>
                  </a:cubicBezTo>
                  <a:cubicBezTo>
                    <a:pt x="137" y="217"/>
                    <a:pt x="136" y="217"/>
                    <a:pt x="136" y="217"/>
                  </a:cubicBezTo>
                  <a:cubicBezTo>
                    <a:pt x="135" y="218"/>
                    <a:pt x="134" y="218"/>
                    <a:pt x="132" y="220"/>
                  </a:cubicBezTo>
                  <a:cubicBezTo>
                    <a:pt x="129" y="221"/>
                    <a:pt x="125" y="224"/>
                    <a:pt x="120" y="227"/>
                  </a:cubicBezTo>
                  <a:cubicBezTo>
                    <a:pt x="119" y="227"/>
                    <a:pt x="117" y="228"/>
                    <a:pt x="116" y="229"/>
                  </a:cubicBezTo>
                  <a:cubicBezTo>
                    <a:pt x="116" y="230"/>
                    <a:pt x="116" y="230"/>
                    <a:pt x="108" y="236"/>
                  </a:cubicBezTo>
                  <a:cubicBezTo>
                    <a:pt x="103" y="241"/>
                    <a:pt x="96" y="246"/>
                    <a:pt x="89" y="252"/>
                  </a:cubicBezTo>
                  <a:cubicBezTo>
                    <a:pt x="71" y="267"/>
                    <a:pt x="48" y="287"/>
                    <a:pt x="40" y="294"/>
                  </a:cubicBezTo>
                  <a:cubicBezTo>
                    <a:pt x="45" y="291"/>
                    <a:pt x="55" y="285"/>
                    <a:pt x="66" y="278"/>
                  </a:cubicBezTo>
                  <a:cubicBezTo>
                    <a:pt x="127" y="243"/>
                    <a:pt x="133" y="239"/>
                    <a:pt x="134" y="239"/>
                  </a:cubicBezTo>
                  <a:cubicBezTo>
                    <a:pt x="134" y="239"/>
                    <a:pt x="134" y="240"/>
                    <a:pt x="134" y="240"/>
                  </a:cubicBezTo>
                  <a:cubicBezTo>
                    <a:pt x="134" y="240"/>
                    <a:pt x="134" y="240"/>
                    <a:pt x="124" y="248"/>
                  </a:cubicBezTo>
                  <a:cubicBezTo>
                    <a:pt x="118" y="253"/>
                    <a:pt x="110" y="259"/>
                    <a:pt x="101" y="266"/>
                  </a:cubicBezTo>
                  <a:cubicBezTo>
                    <a:pt x="82" y="280"/>
                    <a:pt x="60" y="297"/>
                    <a:pt x="52" y="304"/>
                  </a:cubicBezTo>
                  <a:cubicBezTo>
                    <a:pt x="65" y="297"/>
                    <a:pt x="111" y="270"/>
                    <a:pt x="136" y="255"/>
                  </a:cubicBezTo>
                  <a:cubicBezTo>
                    <a:pt x="136" y="255"/>
                    <a:pt x="136" y="255"/>
                    <a:pt x="136" y="255"/>
                  </a:cubicBezTo>
                  <a:cubicBezTo>
                    <a:pt x="136" y="255"/>
                    <a:pt x="136" y="255"/>
                    <a:pt x="137" y="255"/>
                  </a:cubicBezTo>
                  <a:cubicBezTo>
                    <a:pt x="137" y="256"/>
                    <a:pt x="137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35" y="257"/>
                    <a:pt x="131" y="260"/>
                    <a:pt x="120" y="267"/>
                  </a:cubicBezTo>
                  <a:cubicBezTo>
                    <a:pt x="110" y="273"/>
                    <a:pt x="97" y="282"/>
                    <a:pt x="84" y="290"/>
                  </a:cubicBezTo>
                  <a:cubicBezTo>
                    <a:pt x="72" y="298"/>
                    <a:pt x="59" y="306"/>
                    <a:pt x="50" y="312"/>
                  </a:cubicBezTo>
                  <a:cubicBezTo>
                    <a:pt x="106" y="279"/>
                    <a:pt x="118" y="273"/>
                    <a:pt x="120" y="272"/>
                  </a:cubicBezTo>
                  <a:cubicBezTo>
                    <a:pt x="120" y="272"/>
                    <a:pt x="120" y="272"/>
                    <a:pt x="120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3"/>
                    <a:pt x="119" y="273"/>
                    <a:pt x="117" y="275"/>
                  </a:cubicBezTo>
                  <a:cubicBezTo>
                    <a:pt x="115" y="276"/>
                    <a:pt x="111" y="278"/>
                    <a:pt x="107" y="281"/>
                  </a:cubicBezTo>
                  <a:cubicBezTo>
                    <a:pt x="100" y="285"/>
                    <a:pt x="90" y="291"/>
                    <a:pt x="81" y="297"/>
                  </a:cubicBezTo>
                  <a:cubicBezTo>
                    <a:pt x="97" y="287"/>
                    <a:pt x="115" y="277"/>
                    <a:pt x="128" y="269"/>
                  </a:cubicBezTo>
                  <a:cubicBezTo>
                    <a:pt x="128" y="269"/>
                    <a:pt x="129" y="269"/>
                    <a:pt x="129" y="269"/>
                  </a:cubicBezTo>
                  <a:cubicBezTo>
                    <a:pt x="129" y="269"/>
                    <a:pt x="129" y="270"/>
                    <a:pt x="129" y="270"/>
                  </a:cubicBezTo>
                  <a:cubicBezTo>
                    <a:pt x="102" y="292"/>
                    <a:pt x="53" y="330"/>
                    <a:pt x="41" y="34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8" y="291"/>
                    <a:pt x="128" y="291"/>
                  </a:cubicBezTo>
                  <a:cubicBezTo>
                    <a:pt x="128" y="291"/>
                    <a:pt x="129" y="291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8" y="292"/>
                    <a:pt x="128" y="292"/>
                    <a:pt x="128" y="292"/>
                  </a:cubicBezTo>
                  <a:cubicBezTo>
                    <a:pt x="126" y="293"/>
                    <a:pt x="123" y="295"/>
                    <a:pt x="114" y="301"/>
                  </a:cubicBezTo>
                  <a:cubicBezTo>
                    <a:pt x="105" y="307"/>
                    <a:pt x="93" y="315"/>
                    <a:pt x="82" y="323"/>
                  </a:cubicBezTo>
                  <a:cubicBezTo>
                    <a:pt x="68" y="332"/>
                    <a:pt x="53" y="341"/>
                    <a:pt x="45" y="347"/>
                  </a:cubicBezTo>
                  <a:cubicBezTo>
                    <a:pt x="60" y="338"/>
                    <a:pt x="92" y="320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09"/>
                    <a:pt x="111" y="309"/>
                    <a:pt x="111" y="309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11" y="310"/>
                    <a:pt x="111" y="310"/>
                    <a:pt x="111" y="310"/>
                  </a:cubicBezTo>
                  <a:cubicBezTo>
                    <a:pt x="109" y="311"/>
                    <a:pt x="102" y="317"/>
                    <a:pt x="70" y="339"/>
                  </a:cubicBezTo>
                  <a:cubicBezTo>
                    <a:pt x="59" y="347"/>
                    <a:pt x="46" y="355"/>
                    <a:pt x="39" y="361"/>
                  </a:cubicBezTo>
                  <a:cubicBezTo>
                    <a:pt x="110" y="319"/>
                    <a:pt x="110" y="319"/>
                    <a:pt x="111" y="319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0" y="320"/>
                    <a:pt x="110" y="320"/>
                    <a:pt x="110" y="320"/>
                  </a:cubicBezTo>
                  <a:cubicBezTo>
                    <a:pt x="111" y="320"/>
                    <a:pt x="111" y="320"/>
                    <a:pt x="111" y="320"/>
                  </a:cubicBezTo>
                  <a:cubicBezTo>
                    <a:pt x="109" y="321"/>
                    <a:pt x="30" y="367"/>
                    <a:pt x="29" y="367"/>
                  </a:cubicBezTo>
                  <a:cubicBezTo>
                    <a:pt x="29" y="367"/>
                    <a:pt x="29" y="367"/>
                    <a:pt x="29" y="3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72"/>
            <p:cNvSpPr>
              <a:spLocks noEditPoints="1"/>
            </p:cNvSpPr>
            <p:nvPr/>
          </p:nvSpPr>
          <p:spPr bwMode="auto">
            <a:xfrm>
              <a:off x="2026478" y="5602288"/>
              <a:ext cx="488059" cy="1592263"/>
            </a:xfrm>
            <a:custGeom>
              <a:avLst/>
              <a:gdLst>
                <a:gd name="T0" fmla="*/ 1 w 150"/>
                <a:gd name="T1" fmla="*/ 416 h 491"/>
                <a:gd name="T2" fmla="*/ 3 w 150"/>
                <a:gd name="T3" fmla="*/ 378 h 491"/>
                <a:gd name="T4" fmla="*/ 10 w 150"/>
                <a:gd name="T5" fmla="*/ 380 h 491"/>
                <a:gd name="T6" fmla="*/ 22 w 150"/>
                <a:gd name="T7" fmla="*/ 340 h 491"/>
                <a:gd name="T8" fmla="*/ 25 w 150"/>
                <a:gd name="T9" fmla="*/ 285 h 491"/>
                <a:gd name="T10" fmla="*/ 48 w 150"/>
                <a:gd name="T11" fmla="*/ 179 h 491"/>
                <a:gd name="T12" fmla="*/ 49 w 150"/>
                <a:gd name="T13" fmla="*/ 115 h 491"/>
                <a:gd name="T14" fmla="*/ 43 w 150"/>
                <a:gd name="T15" fmla="*/ 116 h 491"/>
                <a:gd name="T16" fmla="*/ 27 w 150"/>
                <a:gd name="T17" fmla="*/ 124 h 491"/>
                <a:gd name="T18" fmla="*/ 25 w 150"/>
                <a:gd name="T19" fmla="*/ 75 h 491"/>
                <a:gd name="T20" fmla="*/ 35 w 150"/>
                <a:gd name="T21" fmla="*/ 58 h 491"/>
                <a:gd name="T22" fmla="*/ 53 w 150"/>
                <a:gd name="T23" fmla="*/ 50 h 491"/>
                <a:gd name="T24" fmla="*/ 61 w 150"/>
                <a:gd name="T25" fmla="*/ 27 h 491"/>
                <a:gd name="T26" fmla="*/ 69 w 150"/>
                <a:gd name="T27" fmla="*/ 18 h 491"/>
                <a:gd name="T28" fmla="*/ 105 w 150"/>
                <a:gd name="T29" fmla="*/ 9 h 491"/>
                <a:gd name="T30" fmla="*/ 132 w 150"/>
                <a:gd name="T31" fmla="*/ 67 h 491"/>
                <a:gd name="T32" fmla="*/ 134 w 150"/>
                <a:gd name="T33" fmla="*/ 73 h 491"/>
                <a:gd name="T34" fmla="*/ 138 w 150"/>
                <a:gd name="T35" fmla="*/ 112 h 491"/>
                <a:gd name="T36" fmla="*/ 132 w 150"/>
                <a:gd name="T37" fmla="*/ 154 h 491"/>
                <a:gd name="T38" fmla="*/ 131 w 150"/>
                <a:gd name="T39" fmla="*/ 199 h 491"/>
                <a:gd name="T40" fmla="*/ 107 w 150"/>
                <a:gd name="T41" fmla="*/ 332 h 491"/>
                <a:gd name="T42" fmla="*/ 100 w 150"/>
                <a:gd name="T43" fmla="*/ 361 h 491"/>
                <a:gd name="T44" fmla="*/ 116 w 150"/>
                <a:gd name="T45" fmla="*/ 396 h 491"/>
                <a:gd name="T46" fmla="*/ 133 w 150"/>
                <a:gd name="T47" fmla="*/ 386 h 491"/>
                <a:gd name="T48" fmla="*/ 132 w 150"/>
                <a:gd name="T49" fmla="*/ 430 h 491"/>
                <a:gd name="T50" fmla="*/ 144 w 150"/>
                <a:gd name="T51" fmla="*/ 472 h 491"/>
                <a:gd name="T52" fmla="*/ 115 w 150"/>
                <a:gd name="T53" fmla="*/ 473 h 491"/>
                <a:gd name="T54" fmla="*/ 62 w 150"/>
                <a:gd name="T55" fmla="*/ 469 h 491"/>
                <a:gd name="T56" fmla="*/ 12 w 150"/>
                <a:gd name="T57" fmla="*/ 490 h 491"/>
                <a:gd name="T58" fmla="*/ 15 w 150"/>
                <a:gd name="T59" fmla="*/ 459 h 491"/>
                <a:gd name="T60" fmla="*/ 13 w 150"/>
                <a:gd name="T61" fmla="*/ 459 h 491"/>
                <a:gd name="T62" fmla="*/ 11 w 150"/>
                <a:gd name="T63" fmla="*/ 490 h 491"/>
                <a:gd name="T64" fmla="*/ 61 w 150"/>
                <a:gd name="T65" fmla="*/ 469 h 491"/>
                <a:gd name="T66" fmla="*/ 115 w 150"/>
                <a:gd name="T67" fmla="*/ 473 h 491"/>
                <a:gd name="T68" fmla="*/ 143 w 150"/>
                <a:gd name="T69" fmla="*/ 473 h 491"/>
                <a:gd name="T70" fmla="*/ 131 w 150"/>
                <a:gd name="T71" fmla="*/ 430 h 491"/>
                <a:gd name="T72" fmla="*/ 132 w 150"/>
                <a:gd name="T73" fmla="*/ 386 h 491"/>
                <a:gd name="T74" fmla="*/ 112 w 150"/>
                <a:gd name="T75" fmla="*/ 398 h 491"/>
                <a:gd name="T76" fmla="*/ 99 w 150"/>
                <a:gd name="T77" fmla="*/ 361 h 491"/>
                <a:gd name="T78" fmla="*/ 106 w 150"/>
                <a:gd name="T79" fmla="*/ 331 h 491"/>
                <a:gd name="T80" fmla="*/ 130 w 150"/>
                <a:gd name="T81" fmla="*/ 188 h 491"/>
                <a:gd name="T82" fmla="*/ 131 w 150"/>
                <a:gd name="T83" fmla="*/ 154 h 491"/>
                <a:gd name="T84" fmla="*/ 137 w 150"/>
                <a:gd name="T85" fmla="*/ 112 h 491"/>
                <a:gd name="T86" fmla="*/ 134 w 150"/>
                <a:gd name="T87" fmla="*/ 75 h 491"/>
                <a:gd name="T88" fmla="*/ 130 w 150"/>
                <a:gd name="T89" fmla="*/ 57 h 491"/>
                <a:gd name="T90" fmla="*/ 84 w 150"/>
                <a:gd name="T91" fmla="*/ 19 h 491"/>
                <a:gd name="T92" fmla="*/ 61 w 150"/>
                <a:gd name="T93" fmla="*/ 19 h 491"/>
                <a:gd name="T94" fmla="*/ 61 w 150"/>
                <a:gd name="T95" fmla="*/ 39 h 491"/>
                <a:gd name="T96" fmla="*/ 47 w 150"/>
                <a:gd name="T97" fmla="*/ 56 h 491"/>
                <a:gd name="T98" fmla="*/ 23 w 150"/>
                <a:gd name="T99" fmla="*/ 59 h 491"/>
                <a:gd name="T100" fmla="*/ 29 w 150"/>
                <a:gd name="T101" fmla="*/ 108 h 491"/>
                <a:gd name="T102" fmla="*/ 35 w 150"/>
                <a:gd name="T103" fmla="*/ 121 h 491"/>
                <a:gd name="T104" fmla="*/ 51 w 150"/>
                <a:gd name="T105" fmla="*/ 110 h 491"/>
                <a:gd name="T106" fmla="*/ 52 w 150"/>
                <a:gd name="T107" fmla="*/ 158 h 491"/>
                <a:gd name="T108" fmla="*/ 27 w 150"/>
                <a:gd name="T109" fmla="*/ 285 h 491"/>
                <a:gd name="T110" fmla="*/ 23 w 150"/>
                <a:gd name="T111" fmla="*/ 312 h 491"/>
                <a:gd name="T112" fmla="*/ 16 w 150"/>
                <a:gd name="T113" fmla="*/ 386 h 491"/>
                <a:gd name="T114" fmla="*/ 7 w 150"/>
                <a:gd name="T115" fmla="*/ 366 h 491"/>
                <a:gd name="T116" fmla="*/ 0 w 150"/>
                <a:gd name="T117" fmla="*/ 403 h 491"/>
                <a:gd name="T118" fmla="*/ 8 w 150"/>
                <a:gd name="T119" fmla="*/ 459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0" h="491">
                  <a:moveTo>
                    <a:pt x="8" y="466"/>
                  </a:moveTo>
                  <a:cubicBezTo>
                    <a:pt x="8" y="464"/>
                    <a:pt x="8" y="462"/>
                    <a:pt x="8" y="459"/>
                  </a:cubicBezTo>
                  <a:cubicBezTo>
                    <a:pt x="8" y="457"/>
                    <a:pt x="8" y="455"/>
                    <a:pt x="8" y="453"/>
                  </a:cubicBezTo>
                  <a:cubicBezTo>
                    <a:pt x="7" y="449"/>
                    <a:pt x="7" y="445"/>
                    <a:pt x="6" y="441"/>
                  </a:cubicBezTo>
                  <a:cubicBezTo>
                    <a:pt x="5" y="437"/>
                    <a:pt x="4" y="432"/>
                    <a:pt x="3" y="428"/>
                  </a:cubicBezTo>
                  <a:cubicBezTo>
                    <a:pt x="2" y="424"/>
                    <a:pt x="2" y="420"/>
                    <a:pt x="1" y="416"/>
                  </a:cubicBezTo>
                  <a:cubicBezTo>
                    <a:pt x="1" y="414"/>
                    <a:pt x="0" y="412"/>
                    <a:pt x="0" y="410"/>
                  </a:cubicBezTo>
                  <a:cubicBezTo>
                    <a:pt x="0" y="407"/>
                    <a:pt x="0" y="405"/>
                    <a:pt x="0" y="403"/>
                  </a:cubicBezTo>
                  <a:cubicBezTo>
                    <a:pt x="0" y="401"/>
                    <a:pt x="0" y="399"/>
                    <a:pt x="0" y="397"/>
                  </a:cubicBezTo>
                  <a:cubicBezTo>
                    <a:pt x="0" y="395"/>
                    <a:pt x="0" y="393"/>
                    <a:pt x="0" y="391"/>
                  </a:cubicBezTo>
                  <a:cubicBezTo>
                    <a:pt x="0" y="388"/>
                    <a:pt x="1" y="386"/>
                    <a:pt x="1" y="384"/>
                  </a:cubicBezTo>
                  <a:cubicBezTo>
                    <a:pt x="2" y="382"/>
                    <a:pt x="2" y="380"/>
                    <a:pt x="3" y="378"/>
                  </a:cubicBezTo>
                  <a:cubicBezTo>
                    <a:pt x="3" y="376"/>
                    <a:pt x="4" y="374"/>
                    <a:pt x="4" y="372"/>
                  </a:cubicBezTo>
                  <a:cubicBezTo>
                    <a:pt x="6" y="366"/>
                    <a:pt x="6" y="366"/>
                    <a:pt x="6" y="366"/>
                  </a:cubicBezTo>
                  <a:cubicBezTo>
                    <a:pt x="7" y="365"/>
                    <a:pt x="7" y="365"/>
                    <a:pt x="7" y="365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7" y="369"/>
                    <a:pt x="8" y="372"/>
                    <a:pt x="8" y="376"/>
                  </a:cubicBezTo>
                  <a:cubicBezTo>
                    <a:pt x="9" y="377"/>
                    <a:pt x="9" y="379"/>
                    <a:pt x="10" y="380"/>
                  </a:cubicBezTo>
                  <a:cubicBezTo>
                    <a:pt x="10" y="382"/>
                    <a:pt x="11" y="383"/>
                    <a:pt x="13" y="383"/>
                  </a:cubicBezTo>
                  <a:cubicBezTo>
                    <a:pt x="14" y="384"/>
                    <a:pt x="15" y="384"/>
                    <a:pt x="17" y="385"/>
                  </a:cubicBezTo>
                  <a:cubicBezTo>
                    <a:pt x="18" y="386"/>
                    <a:pt x="19" y="387"/>
                    <a:pt x="20" y="388"/>
                  </a:cubicBezTo>
                  <a:cubicBezTo>
                    <a:pt x="23" y="391"/>
                    <a:pt x="25" y="393"/>
                    <a:pt x="26" y="396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3" y="378"/>
                    <a:pt x="22" y="359"/>
                    <a:pt x="22" y="340"/>
                  </a:cubicBezTo>
                  <a:cubicBezTo>
                    <a:pt x="22" y="331"/>
                    <a:pt x="22" y="322"/>
                    <a:pt x="22" y="312"/>
                  </a:cubicBezTo>
                  <a:cubicBezTo>
                    <a:pt x="22" y="308"/>
                    <a:pt x="23" y="303"/>
                    <a:pt x="23" y="298"/>
                  </a:cubicBezTo>
                  <a:cubicBezTo>
                    <a:pt x="23" y="296"/>
                    <a:pt x="24" y="294"/>
                    <a:pt x="24" y="291"/>
                  </a:cubicBezTo>
                  <a:cubicBezTo>
                    <a:pt x="24" y="290"/>
                    <a:pt x="24" y="289"/>
                    <a:pt x="24" y="288"/>
                  </a:cubicBezTo>
                  <a:cubicBezTo>
                    <a:pt x="25" y="287"/>
                    <a:pt x="25" y="287"/>
                    <a:pt x="25" y="286"/>
                  </a:cubicBezTo>
                  <a:cubicBezTo>
                    <a:pt x="25" y="286"/>
                    <a:pt x="25" y="286"/>
                    <a:pt x="25" y="285"/>
                  </a:cubicBezTo>
                  <a:cubicBezTo>
                    <a:pt x="25" y="285"/>
                    <a:pt x="26" y="285"/>
                    <a:pt x="26" y="284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7" y="278"/>
                    <a:pt x="28" y="271"/>
                    <a:pt x="30" y="264"/>
                  </a:cubicBezTo>
                  <a:cubicBezTo>
                    <a:pt x="31" y="256"/>
                    <a:pt x="32" y="249"/>
                    <a:pt x="34" y="242"/>
                  </a:cubicBezTo>
                  <a:cubicBezTo>
                    <a:pt x="37" y="228"/>
                    <a:pt x="41" y="214"/>
                    <a:pt x="44" y="200"/>
                  </a:cubicBezTo>
                  <a:cubicBezTo>
                    <a:pt x="45" y="193"/>
                    <a:pt x="47" y="186"/>
                    <a:pt x="48" y="179"/>
                  </a:cubicBezTo>
                  <a:cubicBezTo>
                    <a:pt x="49" y="176"/>
                    <a:pt x="50" y="172"/>
                    <a:pt x="50" y="169"/>
                  </a:cubicBezTo>
                  <a:cubicBezTo>
                    <a:pt x="50" y="165"/>
                    <a:pt x="51" y="162"/>
                    <a:pt x="51" y="158"/>
                  </a:cubicBezTo>
                  <a:cubicBezTo>
                    <a:pt x="51" y="154"/>
                    <a:pt x="52" y="151"/>
                    <a:pt x="52" y="147"/>
                  </a:cubicBezTo>
                  <a:cubicBezTo>
                    <a:pt x="52" y="144"/>
                    <a:pt x="52" y="140"/>
                    <a:pt x="52" y="136"/>
                  </a:cubicBezTo>
                  <a:cubicBezTo>
                    <a:pt x="51" y="133"/>
                    <a:pt x="51" y="129"/>
                    <a:pt x="51" y="126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50" y="113"/>
                    <a:pt x="50" y="112"/>
                    <a:pt x="50" y="110"/>
                  </a:cubicBezTo>
                  <a:cubicBezTo>
                    <a:pt x="50" y="110"/>
                    <a:pt x="50" y="109"/>
                    <a:pt x="50" y="109"/>
                  </a:cubicBezTo>
                  <a:cubicBezTo>
                    <a:pt x="50" y="109"/>
                    <a:pt x="49" y="109"/>
                    <a:pt x="49" y="109"/>
                  </a:cubicBezTo>
                  <a:cubicBezTo>
                    <a:pt x="47" y="111"/>
                    <a:pt x="45" y="114"/>
                    <a:pt x="43" y="116"/>
                  </a:cubicBezTo>
                  <a:cubicBezTo>
                    <a:pt x="41" y="118"/>
                    <a:pt x="39" y="121"/>
                    <a:pt x="36" y="122"/>
                  </a:cubicBezTo>
                  <a:cubicBezTo>
                    <a:pt x="35" y="123"/>
                    <a:pt x="34" y="124"/>
                    <a:pt x="32" y="125"/>
                  </a:cubicBezTo>
                  <a:cubicBezTo>
                    <a:pt x="31" y="125"/>
                    <a:pt x="31" y="125"/>
                    <a:pt x="30" y="125"/>
                  </a:cubicBezTo>
                  <a:cubicBezTo>
                    <a:pt x="29" y="125"/>
                    <a:pt x="28" y="125"/>
                    <a:pt x="28" y="125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7" y="113"/>
                    <a:pt x="28" y="111"/>
                    <a:pt x="27" y="108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7" y="97"/>
                    <a:pt x="27" y="94"/>
                    <a:pt x="27" y="91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0"/>
                    <a:pt x="25" y="77"/>
                    <a:pt x="25" y="75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3" y="58"/>
                    <a:pt x="34" y="58"/>
                    <a:pt x="35" y="58"/>
                  </a:cubicBezTo>
                  <a:cubicBezTo>
                    <a:pt x="37" y="58"/>
                    <a:pt x="38" y="58"/>
                    <a:pt x="39" y="57"/>
                  </a:cubicBezTo>
                  <a:cubicBezTo>
                    <a:pt x="41" y="57"/>
                    <a:pt x="42" y="57"/>
                    <a:pt x="43" y="56"/>
                  </a:cubicBezTo>
                  <a:cubicBezTo>
                    <a:pt x="44" y="56"/>
                    <a:pt x="46" y="55"/>
                    <a:pt x="47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1" y="51"/>
                    <a:pt x="52" y="50"/>
                    <a:pt x="53" y="50"/>
                  </a:cubicBezTo>
                  <a:cubicBezTo>
                    <a:pt x="54" y="49"/>
                    <a:pt x="55" y="47"/>
                    <a:pt x="56" y="46"/>
                  </a:cubicBezTo>
                  <a:cubicBezTo>
                    <a:pt x="56" y="45"/>
                    <a:pt x="57" y="44"/>
                    <a:pt x="58" y="43"/>
                  </a:cubicBezTo>
                  <a:cubicBezTo>
                    <a:pt x="58" y="42"/>
                    <a:pt x="59" y="40"/>
                    <a:pt x="59" y="39"/>
                  </a:cubicBezTo>
                  <a:cubicBezTo>
                    <a:pt x="60" y="38"/>
                    <a:pt x="60" y="36"/>
                    <a:pt x="60" y="35"/>
                  </a:cubicBezTo>
                  <a:cubicBezTo>
                    <a:pt x="61" y="34"/>
                    <a:pt x="61" y="32"/>
                    <a:pt x="61" y="31"/>
                  </a:cubicBezTo>
                  <a:cubicBezTo>
                    <a:pt x="61" y="29"/>
                    <a:pt x="61" y="28"/>
                    <a:pt x="61" y="27"/>
                  </a:cubicBezTo>
                  <a:cubicBezTo>
                    <a:pt x="61" y="25"/>
                    <a:pt x="61" y="24"/>
                    <a:pt x="61" y="22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8"/>
                    <a:pt x="68" y="18"/>
                    <a:pt x="69" y="18"/>
                  </a:cubicBezTo>
                  <a:cubicBezTo>
                    <a:pt x="70" y="19"/>
                    <a:pt x="72" y="19"/>
                    <a:pt x="73" y="19"/>
                  </a:cubicBezTo>
                  <a:cubicBezTo>
                    <a:pt x="74" y="19"/>
                    <a:pt x="75" y="19"/>
                    <a:pt x="77" y="18"/>
                  </a:cubicBezTo>
                  <a:cubicBezTo>
                    <a:pt x="78" y="18"/>
                    <a:pt x="79" y="18"/>
                    <a:pt x="80" y="1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7" y="17"/>
                    <a:pt x="89" y="16"/>
                    <a:pt x="92" y="15"/>
                  </a:cubicBezTo>
                  <a:cubicBezTo>
                    <a:pt x="96" y="14"/>
                    <a:pt x="101" y="11"/>
                    <a:pt x="105" y="9"/>
                  </a:cubicBezTo>
                  <a:cubicBezTo>
                    <a:pt x="110" y="6"/>
                    <a:pt x="114" y="3"/>
                    <a:pt x="119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6" y="12"/>
                    <a:pt x="129" y="25"/>
                    <a:pt x="130" y="38"/>
                  </a:cubicBezTo>
                  <a:cubicBezTo>
                    <a:pt x="131" y="44"/>
                    <a:pt x="132" y="51"/>
                    <a:pt x="132" y="5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9"/>
                    <a:pt x="132" y="70"/>
                    <a:pt x="133" y="72"/>
                  </a:cubicBezTo>
                  <a:cubicBezTo>
                    <a:pt x="133" y="73"/>
                    <a:pt x="133" y="73"/>
                    <a:pt x="133" y="74"/>
                  </a:cubicBezTo>
                  <a:cubicBezTo>
                    <a:pt x="133" y="74"/>
                    <a:pt x="133" y="75"/>
                    <a:pt x="133" y="75"/>
                  </a:cubicBezTo>
                  <a:cubicBezTo>
                    <a:pt x="133" y="75"/>
                    <a:pt x="133" y="74"/>
                    <a:pt x="133" y="75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6" y="85"/>
                    <a:pt x="136" y="85"/>
                    <a:pt x="136" y="85"/>
                  </a:cubicBezTo>
                  <a:cubicBezTo>
                    <a:pt x="137" y="88"/>
                    <a:pt x="137" y="91"/>
                    <a:pt x="137" y="95"/>
                  </a:cubicBezTo>
                  <a:cubicBezTo>
                    <a:pt x="138" y="98"/>
                    <a:pt x="138" y="101"/>
                    <a:pt x="138" y="105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2"/>
                    <a:pt x="138" y="112"/>
                    <a:pt x="138" y="112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21"/>
                    <a:pt x="137" y="123"/>
                    <a:pt x="137" y="125"/>
                  </a:cubicBezTo>
                  <a:cubicBezTo>
                    <a:pt x="137" y="128"/>
                    <a:pt x="136" y="131"/>
                    <a:pt x="135" y="135"/>
                  </a:cubicBezTo>
                  <a:cubicBezTo>
                    <a:pt x="135" y="138"/>
                    <a:pt x="134" y="141"/>
                    <a:pt x="134" y="145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32" y="158"/>
                    <a:pt x="133" y="162"/>
                    <a:pt x="133" y="165"/>
                  </a:cubicBezTo>
                  <a:cubicBezTo>
                    <a:pt x="133" y="171"/>
                    <a:pt x="133" y="171"/>
                    <a:pt x="133" y="17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3" y="180"/>
                    <a:pt x="132" y="184"/>
                    <a:pt x="132" y="188"/>
                  </a:cubicBezTo>
                  <a:cubicBezTo>
                    <a:pt x="132" y="192"/>
                    <a:pt x="131" y="195"/>
                    <a:pt x="131" y="199"/>
                  </a:cubicBezTo>
                  <a:cubicBezTo>
                    <a:pt x="130" y="206"/>
                    <a:pt x="128" y="214"/>
                    <a:pt x="127" y="221"/>
                  </a:cubicBezTo>
                  <a:cubicBezTo>
                    <a:pt x="126" y="228"/>
                    <a:pt x="124" y="236"/>
                    <a:pt x="123" y="243"/>
                  </a:cubicBezTo>
                  <a:cubicBezTo>
                    <a:pt x="120" y="257"/>
                    <a:pt x="117" y="272"/>
                    <a:pt x="114" y="287"/>
                  </a:cubicBezTo>
                  <a:cubicBezTo>
                    <a:pt x="113" y="294"/>
                    <a:pt x="112" y="301"/>
                    <a:pt x="110" y="309"/>
                  </a:cubicBezTo>
                  <a:cubicBezTo>
                    <a:pt x="109" y="316"/>
                    <a:pt x="108" y="323"/>
                    <a:pt x="107" y="331"/>
                  </a:cubicBezTo>
                  <a:cubicBezTo>
                    <a:pt x="107" y="332"/>
                    <a:pt x="107" y="332"/>
                    <a:pt x="107" y="332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5" y="331"/>
                    <a:pt x="105" y="330"/>
                    <a:pt x="104" y="330"/>
                  </a:cubicBezTo>
                  <a:cubicBezTo>
                    <a:pt x="103" y="330"/>
                    <a:pt x="102" y="330"/>
                    <a:pt x="102" y="331"/>
                  </a:cubicBezTo>
                  <a:cubicBezTo>
                    <a:pt x="101" y="332"/>
                    <a:pt x="101" y="334"/>
                    <a:pt x="100" y="336"/>
                  </a:cubicBezTo>
                  <a:cubicBezTo>
                    <a:pt x="100" y="340"/>
                    <a:pt x="100" y="345"/>
                    <a:pt x="100" y="349"/>
                  </a:cubicBezTo>
                  <a:cubicBezTo>
                    <a:pt x="100" y="353"/>
                    <a:pt x="100" y="357"/>
                    <a:pt x="100" y="361"/>
                  </a:cubicBezTo>
                  <a:cubicBezTo>
                    <a:pt x="100" y="365"/>
                    <a:pt x="101" y="370"/>
                    <a:pt x="101" y="374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102" y="379"/>
                    <a:pt x="104" y="384"/>
                    <a:pt x="106" y="388"/>
                  </a:cubicBezTo>
                  <a:cubicBezTo>
                    <a:pt x="107" y="391"/>
                    <a:pt x="108" y="393"/>
                    <a:pt x="109" y="395"/>
                  </a:cubicBezTo>
                  <a:cubicBezTo>
                    <a:pt x="110" y="396"/>
                    <a:pt x="111" y="396"/>
                    <a:pt x="112" y="396"/>
                  </a:cubicBezTo>
                  <a:cubicBezTo>
                    <a:pt x="113" y="397"/>
                    <a:pt x="115" y="396"/>
                    <a:pt x="116" y="396"/>
                  </a:cubicBezTo>
                  <a:cubicBezTo>
                    <a:pt x="118" y="394"/>
                    <a:pt x="119" y="392"/>
                    <a:pt x="121" y="390"/>
                  </a:cubicBezTo>
                  <a:cubicBezTo>
                    <a:pt x="123" y="388"/>
                    <a:pt x="124" y="386"/>
                    <a:pt x="125" y="384"/>
                  </a:cubicBezTo>
                  <a:cubicBezTo>
                    <a:pt x="128" y="380"/>
                    <a:pt x="131" y="376"/>
                    <a:pt x="134" y="371"/>
                  </a:cubicBezTo>
                  <a:cubicBezTo>
                    <a:pt x="135" y="370"/>
                    <a:pt x="135" y="370"/>
                    <a:pt x="135" y="370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33" y="386"/>
                    <a:pt x="133" y="386"/>
                    <a:pt x="133" y="386"/>
                  </a:cubicBezTo>
                  <a:cubicBezTo>
                    <a:pt x="133" y="389"/>
                    <a:pt x="132" y="391"/>
                    <a:pt x="132" y="394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1" y="403"/>
                    <a:pt x="131" y="406"/>
                    <a:pt x="131" y="408"/>
                  </a:cubicBezTo>
                  <a:cubicBezTo>
                    <a:pt x="131" y="416"/>
                    <a:pt x="131" y="416"/>
                    <a:pt x="131" y="416"/>
                  </a:cubicBezTo>
                  <a:cubicBezTo>
                    <a:pt x="131" y="418"/>
                    <a:pt x="131" y="421"/>
                    <a:pt x="131" y="423"/>
                  </a:cubicBezTo>
                  <a:cubicBezTo>
                    <a:pt x="132" y="430"/>
                    <a:pt x="132" y="430"/>
                    <a:pt x="132" y="430"/>
                  </a:cubicBezTo>
                  <a:cubicBezTo>
                    <a:pt x="132" y="434"/>
                    <a:pt x="132" y="434"/>
                    <a:pt x="132" y="434"/>
                  </a:cubicBezTo>
                  <a:cubicBezTo>
                    <a:pt x="133" y="437"/>
                    <a:pt x="133" y="437"/>
                    <a:pt x="133" y="437"/>
                  </a:cubicBezTo>
                  <a:cubicBezTo>
                    <a:pt x="134" y="445"/>
                    <a:pt x="134" y="445"/>
                    <a:pt x="134" y="445"/>
                  </a:cubicBezTo>
                  <a:cubicBezTo>
                    <a:pt x="135" y="447"/>
                    <a:pt x="136" y="449"/>
                    <a:pt x="136" y="452"/>
                  </a:cubicBezTo>
                  <a:cubicBezTo>
                    <a:pt x="138" y="459"/>
                    <a:pt x="138" y="459"/>
                    <a:pt x="138" y="459"/>
                  </a:cubicBezTo>
                  <a:cubicBezTo>
                    <a:pt x="140" y="463"/>
                    <a:pt x="142" y="468"/>
                    <a:pt x="144" y="472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50" y="487"/>
                    <a:pt x="150" y="487"/>
                    <a:pt x="150" y="487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3" y="484"/>
                    <a:pt x="138" y="482"/>
                    <a:pt x="132" y="479"/>
                  </a:cubicBezTo>
                  <a:cubicBezTo>
                    <a:pt x="129" y="478"/>
                    <a:pt x="126" y="477"/>
                    <a:pt x="124" y="476"/>
                  </a:cubicBezTo>
                  <a:cubicBezTo>
                    <a:pt x="121" y="475"/>
                    <a:pt x="118" y="474"/>
                    <a:pt x="115" y="473"/>
                  </a:cubicBezTo>
                  <a:cubicBezTo>
                    <a:pt x="112" y="472"/>
                    <a:pt x="109" y="472"/>
                    <a:pt x="106" y="471"/>
                  </a:cubicBezTo>
                  <a:cubicBezTo>
                    <a:pt x="103" y="470"/>
                    <a:pt x="100" y="470"/>
                    <a:pt x="97" y="469"/>
                  </a:cubicBezTo>
                  <a:cubicBezTo>
                    <a:pt x="94" y="469"/>
                    <a:pt x="91" y="468"/>
                    <a:pt x="88" y="468"/>
                  </a:cubicBezTo>
                  <a:cubicBezTo>
                    <a:pt x="85" y="468"/>
                    <a:pt x="82" y="468"/>
                    <a:pt x="79" y="468"/>
                  </a:cubicBezTo>
                  <a:cubicBezTo>
                    <a:pt x="76" y="468"/>
                    <a:pt x="73" y="468"/>
                    <a:pt x="70" y="468"/>
                  </a:cubicBezTo>
                  <a:cubicBezTo>
                    <a:pt x="67" y="469"/>
                    <a:pt x="64" y="469"/>
                    <a:pt x="62" y="469"/>
                  </a:cubicBezTo>
                  <a:cubicBezTo>
                    <a:pt x="59" y="470"/>
                    <a:pt x="56" y="471"/>
                    <a:pt x="53" y="472"/>
                  </a:cubicBezTo>
                  <a:cubicBezTo>
                    <a:pt x="50" y="472"/>
                    <a:pt x="47" y="473"/>
                    <a:pt x="44" y="474"/>
                  </a:cubicBezTo>
                  <a:cubicBezTo>
                    <a:pt x="41" y="475"/>
                    <a:pt x="38" y="476"/>
                    <a:pt x="36" y="478"/>
                  </a:cubicBezTo>
                  <a:cubicBezTo>
                    <a:pt x="33" y="479"/>
                    <a:pt x="30" y="480"/>
                    <a:pt x="28" y="482"/>
                  </a:cubicBezTo>
                  <a:cubicBezTo>
                    <a:pt x="25" y="483"/>
                    <a:pt x="22" y="484"/>
                    <a:pt x="19" y="486"/>
                  </a:cubicBezTo>
                  <a:cubicBezTo>
                    <a:pt x="12" y="490"/>
                    <a:pt x="12" y="490"/>
                    <a:pt x="12" y="490"/>
                  </a:cubicBezTo>
                  <a:cubicBezTo>
                    <a:pt x="11" y="491"/>
                    <a:pt x="11" y="491"/>
                    <a:pt x="11" y="491"/>
                  </a:cubicBezTo>
                  <a:cubicBezTo>
                    <a:pt x="11" y="490"/>
                    <a:pt x="11" y="490"/>
                    <a:pt x="11" y="490"/>
                  </a:cubicBezTo>
                  <a:cubicBezTo>
                    <a:pt x="13" y="483"/>
                    <a:pt x="15" y="476"/>
                    <a:pt x="16" y="469"/>
                  </a:cubicBezTo>
                  <a:cubicBezTo>
                    <a:pt x="16" y="467"/>
                    <a:pt x="16" y="465"/>
                    <a:pt x="16" y="464"/>
                  </a:cubicBezTo>
                  <a:cubicBezTo>
                    <a:pt x="16" y="463"/>
                    <a:pt x="16" y="462"/>
                    <a:pt x="16" y="461"/>
                  </a:cubicBezTo>
                  <a:cubicBezTo>
                    <a:pt x="16" y="460"/>
                    <a:pt x="16" y="459"/>
                    <a:pt x="15" y="459"/>
                  </a:cubicBezTo>
                  <a:cubicBezTo>
                    <a:pt x="14" y="458"/>
                    <a:pt x="13" y="459"/>
                    <a:pt x="13" y="459"/>
                  </a:cubicBezTo>
                  <a:cubicBezTo>
                    <a:pt x="12" y="460"/>
                    <a:pt x="11" y="461"/>
                    <a:pt x="11" y="461"/>
                  </a:cubicBezTo>
                  <a:cubicBezTo>
                    <a:pt x="10" y="463"/>
                    <a:pt x="9" y="464"/>
                    <a:pt x="8" y="466"/>
                  </a:cubicBezTo>
                  <a:close/>
                  <a:moveTo>
                    <a:pt x="8" y="466"/>
                  </a:moveTo>
                  <a:cubicBezTo>
                    <a:pt x="9" y="464"/>
                    <a:pt x="10" y="463"/>
                    <a:pt x="11" y="461"/>
                  </a:cubicBezTo>
                  <a:cubicBezTo>
                    <a:pt x="11" y="461"/>
                    <a:pt x="12" y="460"/>
                    <a:pt x="13" y="459"/>
                  </a:cubicBezTo>
                  <a:cubicBezTo>
                    <a:pt x="13" y="459"/>
                    <a:pt x="14" y="458"/>
                    <a:pt x="15" y="459"/>
                  </a:cubicBezTo>
                  <a:cubicBezTo>
                    <a:pt x="16" y="459"/>
                    <a:pt x="16" y="460"/>
                    <a:pt x="16" y="461"/>
                  </a:cubicBezTo>
                  <a:cubicBezTo>
                    <a:pt x="16" y="462"/>
                    <a:pt x="16" y="463"/>
                    <a:pt x="16" y="464"/>
                  </a:cubicBezTo>
                  <a:cubicBezTo>
                    <a:pt x="16" y="465"/>
                    <a:pt x="16" y="467"/>
                    <a:pt x="16" y="469"/>
                  </a:cubicBezTo>
                  <a:cubicBezTo>
                    <a:pt x="15" y="476"/>
                    <a:pt x="13" y="483"/>
                    <a:pt x="12" y="490"/>
                  </a:cubicBezTo>
                  <a:cubicBezTo>
                    <a:pt x="11" y="490"/>
                    <a:pt x="11" y="490"/>
                    <a:pt x="11" y="490"/>
                  </a:cubicBezTo>
                  <a:cubicBezTo>
                    <a:pt x="19" y="486"/>
                    <a:pt x="19" y="486"/>
                    <a:pt x="19" y="486"/>
                  </a:cubicBezTo>
                  <a:cubicBezTo>
                    <a:pt x="22" y="484"/>
                    <a:pt x="25" y="483"/>
                    <a:pt x="27" y="481"/>
                  </a:cubicBezTo>
                  <a:cubicBezTo>
                    <a:pt x="30" y="480"/>
                    <a:pt x="33" y="479"/>
                    <a:pt x="36" y="477"/>
                  </a:cubicBezTo>
                  <a:cubicBezTo>
                    <a:pt x="38" y="476"/>
                    <a:pt x="41" y="475"/>
                    <a:pt x="44" y="474"/>
                  </a:cubicBezTo>
                  <a:cubicBezTo>
                    <a:pt x="47" y="473"/>
                    <a:pt x="50" y="472"/>
                    <a:pt x="53" y="471"/>
                  </a:cubicBezTo>
                  <a:cubicBezTo>
                    <a:pt x="56" y="470"/>
                    <a:pt x="58" y="470"/>
                    <a:pt x="61" y="469"/>
                  </a:cubicBezTo>
                  <a:cubicBezTo>
                    <a:pt x="64" y="468"/>
                    <a:pt x="67" y="468"/>
                    <a:pt x="70" y="468"/>
                  </a:cubicBezTo>
                  <a:cubicBezTo>
                    <a:pt x="73" y="467"/>
                    <a:pt x="76" y="467"/>
                    <a:pt x="79" y="467"/>
                  </a:cubicBezTo>
                  <a:cubicBezTo>
                    <a:pt x="82" y="467"/>
                    <a:pt x="85" y="467"/>
                    <a:pt x="88" y="467"/>
                  </a:cubicBezTo>
                  <a:cubicBezTo>
                    <a:pt x="91" y="468"/>
                    <a:pt x="94" y="468"/>
                    <a:pt x="97" y="469"/>
                  </a:cubicBezTo>
                  <a:cubicBezTo>
                    <a:pt x="100" y="469"/>
                    <a:pt x="103" y="469"/>
                    <a:pt x="106" y="470"/>
                  </a:cubicBezTo>
                  <a:cubicBezTo>
                    <a:pt x="109" y="471"/>
                    <a:pt x="112" y="472"/>
                    <a:pt x="115" y="473"/>
                  </a:cubicBezTo>
                  <a:cubicBezTo>
                    <a:pt x="118" y="474"/>
                    <a:pt x="121" y="474"/>
                    <a:pt x="124" y="475"/>
                  </a:cubicBezTo>
                  <a:cubicBezTo>
                    <a:pt x="127" y="476"/>
                    <a:pt x="129" y="477"/>
                    <a:pt x="132" y="479"/>
                  </a:cubicBezTo>
                  <a:cubicBezTo>
                    <a:pt x="135" y="480"/>
                    <a:pt x="138" y="481"/>
                    <a:pt x="141" y="482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9" y="486"/>
                    <a:pt x="149" y="486"/>
                    <a:pt x="149" y="486"/>
                  </a:cubicBezTo>
                  <a:cubicBezTo>
                    <a:pt x="143" y="473"/>
                    <a:pt x="143" y="473"/>
                    <a:pt x="143" y="473"/>
                  </a:cubicBezTo>
                  <a:cubicBezTo>
                    <a:pt x="141" y="468"/>
                    <a:pt x="139" y="464"/>
                    <a:pt x="138" y="459"/>
                  </a:cubicBezTo>
                  <a:cubicBezTo>
                    <a:pt x="135" y="452"/>
                    <a:pt x="135" y="452"/>
                    <a:pt x="135" y="452"/>
                  </a:cubicBezTo>
                  <a:cubicBezTo>
                    <a:pt x="135" y="450"/>
                    <a:pt x="134" y="447"/>
                    <a:pt x="134" y="445"/>
                  </a:cubicBezTo>
                  <a:cubicBezTo>
                    <a:pt x="132" y="438"/>
                    <a:pt x="132" y="438"/>
                    <a:pt x="132" y="438"/>
                  </a:cubicBezTo>
                  <a:cubicBezTo>
                    <a:pt x="131" y="434"/>
                    <a:pt x="131" y="434"/>
                    <a:pt x="131" y="434"/>
                  </a:cubicBezTo>
                  <a:cubicBezTo>
                    <a:pt x="131" y="430"/>
                    <a:pt x="131" y="430"/>
                    <a:pt x="131" y="430"/>
                  </a:cubicBezTo>
                  <a:cubicBezTo>
                    <a:pt x="130" y="423"/>
                    <a:pt x="130" y="423"/>
                    <a:pt x="130" y="423"/>
                  </a:cubicBezTo>
                  <a:cubicBezTo>
                    <a:pt x="130" y="421"/>
                    <a:pt x="130" y="418"/>
                    <a:pt x="130" y="416"/>
                  </a:cubicBezTo>
                  <a:cubicBezTo>
                    <a:pt x="130" y="408"/>
                    <a:pt x="130" y="408"/>
                    <a:pt x="130" y="408"/>
                  </a:cubicBezTo>
                  <a:cubicBezTo>
                    <a:pt x="130" y="406"/>
                    <a:pt x="130" y="403"/>
                    <a:pt x="130" y="401"/>
                  </a:cubicBezTo>
                  <a:cubicBezTo>
                    <a:pt x="131" y="394"/>
                    <a:pt x="131" y="394"/>
                    <a:pt x="131" y="394"/>
                  </a:cubicBezTo>
                  <a:cubicBezTo>
                    <a:pt x="131" y="391"/>
                    <a:pt x="131" y="389"/>
                    <a:pt x="132" y="386"/>
                  </a:cubicBezTo>
                  <a:cubicBezTo>
                    <a:pt x="134" y="372"/>
                    <a:pt x="134" y="372"/>
                    <a:pt x="134" y="372"/>
                  </a:cubicBezTo>
                  <a:cubicBezTo>
                    <a:pt x="135" y="372"/>
                    <a:pt x="135" y="372"/>
                    <a:pt x="135" y="372"/>
                  </a:cubicBezTo>
                  <a:cubicBezTo>
                    <a:pt x="132" y="376"/>
                    <a:pt x="129" y="381"/>
                    <a:pt x="126" y="385"/>
                  </a:cubicBezTo>
                  <a:cubicBezTo>
                    <a:pt x="125" y="387"/>
                    <a:pt x="123" y="389"/>
                    <a:pt x="122" y="391"/>
                  </a:cubicBezTo>
                  <a:cubicBezTo>
                    <a:pt x="120" y="393"/>
                    <a:pt x="118" y="395"/>
                    <a:pt x="116" y="397"/>
                  </a:cubicBezTo>
                  <a:cubicBezTo>
                    <a:pt x="115" y="397"/>
                    <a:pt x="114" y="398"/>
                    <a:pt x="112" y="398"/>
                  </a:cubicBezTo>
                  <a:cubicBezTo>
                    <a:pt x="111" y="397"/>
                    <a:pt x="110" y="396"/>
                    <a:pt x="109" y="396"/>
                  </a:cubicBezTo>
                  <a:cubicBezTo>
                    <a:pt x="107" y="394"/>
                    <a:pt x="106" y="391"/>
                    <a:pt x="105" y="389"/>
                  </a:cubicBezTo>
                  <a:cubicBezTo>
                    <a:pt x="103" y="384"/>
                    <a:pt x="101" y="379"/>
                    <a:pt x="100" y="374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100" y="374"/>
                    <a:pt x="100" y="374"/>
                    <a:pt x="100" y="374"/>
                  </a:cubicBezTo>
                  <a:cubicBezTo>
                    <a:pt x="100" y="370"/>
                    <a:pt x="99" y="366"/>
                    <a:pt x="99" y="361"/>
                  </a:cubicBezTo>
                  <a:cubicBezTo>
                    <a:pt x="99" y="357"/>
                    <a:pt x="99" y="353"/>
                    <a:pt x="99" y="349"/>
                  </a:cubicBezTo>
                  <a:cubicBezTo>
                    <a:pt x="98" y="345"/>
                    <a:pt x="98" y="340"/>
                    <a:pt x="99" y="336"/>
                  </a:cubicBezTo>
                  <a:cubicBezTo>
                    <a:pt x="99" y="334"/>
                    <a:pt x="100" y="332"/>
                    <a:pt x="101" y="330"/>
                  </a:cubicBezTo>
                  <a:cubicBezTo>
                    <a:pt x="101" y="329"/>
                    <a:pt x="103" y="328"/>
                    <a:pt x="104" y="328"/>
                  </a:cubicBezTo>
                  <a:cubicBezTo>
                    <a:pt x="105" y="329"/>
                    <a:pt x="106" y="329"/>
                    <a:pt x="107" y="330"/>
                  </a:cubicBezTo>
                  <a:cubicBezTo>
                    <a:pt x="106" y="331"/>
                    <a:pt x="106" y="331"/>
                    <a:pt x="106" y="331"/>
                  </a:cubicBezTo>
                  <a:cubicBezTo>
                    <a:pt x="107" y="323"/>
                    <a:pt x="108" y="316"/>
                    <a:pt x="109" y="308"/>
                  </a:cubicBezTo>
                  <a:cubicBezTo>
                    <a:pt x="110" y="301"/>
                    <a:pt x="111" y="294"/>
                    <a:pt x="113" y="286"/>
                  </a:cubicBezTo>
                  <a:cubicBezTo>
                    <a:pt x="116" y="272"/>
                    <a:pt x="118" y="257"/>
                    <a:pt x="121" y="243"/>
                  </a:cubicBezTo>
                  <a:cubicBezTo>
                    <a:pt x="123" y="235"/>
                    <a:pt x="124" y="228"/>
                    <a:pt x="126" y="221"/>
                  </a:cubicBezTo>
                  <a:cubicBezTo>
                    <a:pt x="127" y="213"/>
                    <a:pt x="128" y="206"/>
                    <a:pt x="129" y="199"/>
                  </a:cubicBezTo>
                  <a:cubicBezTo>
                    <a:pt x="130" y="195"/>
                    <a:pt x="130" y="191"/>
                    <a:pt x="130" y="188"/>
                  </a:cubicBezTo>
                  <a:cubicBezTo>
                    <a:pt x="131" y="184"/>
                    <a:pt x="131" y="180"/>
                    <a:pt x="131" y="177"/>
                  </a:cubicBezTo>
                  <a:cubicBezTo>
                    <a:pt x="131" y="171"/>
                    <a:pt x="131" y="171"/>
                    <a:pt x="131" y="171"/>
                  </a:cubicBezTo>
                  <a:cubicBezTo>
                    <a:pt x="131" y="165"/>
                    <a:pt x="131" y="165"/>
                    <a:pt x="131" y="165"/>
                  </a:cubicBezTo>
                  <a:cubicBezTo>
                    <a:pt x="131" y="162"/>
                    <a:pt x="131" y="158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1" y="154"/>
                    <a:pt x="131" y="154"/>
                    <a:pt x="131" y="154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3" y="141"/>
                    <a:pt x="133" y="138"/>
                    <a:pt x="134" y="134"/>
                  </a:cubicBezTo>
                  <a:cubicBezTo>
                    <a:pt x="135" y="131"/>
                    <a:pt x="135" y="128"/>
                    <a:pt x="136" y="125"/>
                  </a:cubicBezTo>
                  <a:cubicBezTo>
                    <a:pt x="136" y="123"/>
                    <a:pt x="136" y="121"/>
                    <a:pt x="136" y="120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37" y="101"/>
                    <a:pt x="136" y="98"/>
                    <a:pt x="136" y="95"/>
                  </a:cubicBezTo>
                  <a:cubicBezTo>
                    <a:pt x="135" y="91"/>
                    <a:pt x="135" y="88"/>
                    <a:pt x="134" y="8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4" y="76"/>
                    <a:pt x="134" y="76"/>
                    <a:pt x="134" y="76"/>
                  </a:cubicBezTo>
                  <a:cubicBezTo>
                    <a:pt x="133" y="76"/>
                    <a:pt x="133" y="76"/>
                    <a:pt x="132" y="76"/>
                  </a:cubicBezTo>
                  <a:cubicBezTo>
                    <a:pt x="131" y="76"/>
                    <a:pt x="132" y="75"/>
                    <a:pt x="131" y="75"/>
                  </a:cubicBezTo>
                  <a:cubicBezTo>
                    <a:pt x="131" y="74"/>
                    <a:pt x="131" y="73"/>
                    <a:pt x="131" y="72"/>
                  </a:cubicBezTo>
                  <a:cubicBezTo>
                    <a:pt x="131" y="70"/>
                    <a:pt x="131" y="69"/>
                    <a:pt x="131" y="67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30" y="51"/>
                    <a:pt x="130" y="45"/>
                    <a:pt x="129" y="38"/>
                  </a:cubicBezTo>
                  <a:cubicBezTo>
                    <a:pt x="127" y="26"/>
                    <a:pt x="124" y="13"/>
                    <a:pt x="119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15" y="4"/>
                    <a:pt x="111" y="7"/>
                    <a:pt x="106" y="10"/>
                  </a:cubicBezTo>
                  <a:cubicBezTo>
                    <a:pt x="102" y="13"/>
                    <a:pt x="97" y="15"/>
                    <a:pt x="92" y="17"/>
                  </a:cubicBezTo>
                  <a:cubicBezTo>
                    <a:pt x="90" y="18"/>
                    <a:pt x="87" y="18"/>
                    <a:pt x="84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9" y="20"/>
                    <a:pt x="78" y="20"/>
                    <a:pt x="77" y="20"/>
                  </a:cubicBezTo>
                  <a:cubicBezTo>
                    <a:pt x="75" y="20"/>
                    <a:pt x="74" y="20"/>
                    <a:pt x="73" y="20"/>
                  </a:cubicBezTo>
                  <a:cubicBezTo>
                    <a:pt x="71" y="20"/>
                    <a:pt x="70" y="20"/>
                    <a:pt x="69" y="20"/>
                  </a:cubicBezTo>
                  <a:cubicBezTo>
                    <a:pt x="68" y="20"/>
                    <a:pt x="66" y="20"/>
                    <a:pt x="65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24"/>
                    <a:pt x="62" y="25"/>
                    <a:pt x="62" y="27"/>
                  </a:cubicBezTo>
                  <a:cubicBezTo>
                    <a:pt x="62" y="28"/>
                    <a:pt x="62" y="29"/>
                    <a:pt x="62" y="31"/>
                  </a:cubicBezTo>
                  <a:cubicBezTo>
                    <a:pt x="62" y="32"/>
                    <a:pt x="62" y="34"/>
                    <a:pt x="62" y="35"/>
                  </a:cubicBezTo>
                  <a:cubicBezTo>
                    <a:pt x="61" y="37"/>
                    <a:pt x="61" y="38"/>
                    <a:pt x="61" y="39"/>
                  </a:cubicBezTo>
                  <a:cubicBezTo>
                    <a:pt x="60" y="41"/>
                    <a:pt x="60" y="42"/>
                    <a:pt x="59" y="43"/>
                  </a:cubicBezTo>
                  <a:cubicBezTo>
                    <a:pt x="58" y="45"/>
                    <a:pt x="58" y="46"/>
                    <a:pt x="57" y="47"/>
                  </a:cubicBezTo>
                  <a:cubicBezTo>
                    <a:pt x="56" y="48"/>
                    <a:pt x="55" y="50"/>
                    <a:pt x="54" y="51"/>
                  </a:cubicBezTo>
                  <a:cubicBezTo>
                    <a:pt x="53" y="52"/>
                    <a:pt x="52" y="53"/>
                    <a:pt x="51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7"/>
                    <a:pt x="45" y="57"/>
                    <a:pt x="44" y="58"/>
                  </a:cubicBezTo>
                  <a:cubicBezTo>
                    <a:pt x="42" y="58"/>
                    <a:pt x="41" y="58"/>
                    <a:pt x="40" y="59"/>
                  </a:cubicBezTo>
                  <a:cubicBezTo>
                    <a:pt x="38" y="59"/>
                    <a:pt x="37" y="59"/>
                    <a:pt x="35" y="59"/>
                  </a:cubicBezTo>
                  <a:cubicBezTo>
                    <a:pt x="34" y="60"/>
                    <a:pt x="33" y="60"/>
                    <a:pt x="31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7"/>
                    <a:pt x="27" y="80"/>
                    <a:pt x="27" y="83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4"/>
                    <a:pt x="28" y="97"/>
                    <a:pt x="28" y="99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11"/>
                    <a:pt x="29" y="113"/>
                    <a:pt x="29" y="116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9" y="124"/>
                    <a:pt x="30" y="124"/>
                  </a:cubicBezTo>
                  <a:cubicBezTo>
                    <a:pt x="30" y="124"/>
                    <a:pt x="31" y="124"/>
                    <a:pt x="32" y="123"/>
                  </a:cubicBezTo>
                  <a:cubicBezTo>
                    <a:pt x="33" y="123"/>
                    <a:pt x="34" y="122"/>
                    <a:pt x="35" y="121"/>
                  </a:cubicBezTo>
                  <a:cubicBezTo>
                    <a:pt x="38" y="120"/>
                    <a:pt x="40" y="117"/>
                    <a:pt x="42" y="115"/>
                  </a:cubicBezTo>
                  <a:cubicBezTo>
                    <a:pt x="44" y="113"/>
                    <a:pt x="46" y="111"/>
                    <a:pt x="48" y="108"/>
                  </a:cubicBezTo>
                  <a:cubicBezTo>
                    <a:pt x="48" y="108"/>
                    <a:pt x="48" y="108"/>
                    <a:pt x="49" y="108"/>
                  </a:cubicBezTo>
                  <a:cubicBezTo>
                    <a:pt x="49" y="108"/>
                    <a:pt x="49" y="107"/>
                    <a:pt x="50" y="107"/>
                  </a:cubicBezTo>
                  <a:cubicBezTo>
                    <a:pt x="50" y="107"/>
                    <a:pt x="50" y="107"/>
                    <a:pt x="51" y="108"/>
                  </a:cubicBezTo>
                  <a:cubicBezTo>
                    <a:pt x="51" y="109"/>
                    <a:pt x="51" y="110"/>
                    <a:pt x="51" y="110"/>
                  </a:cubicBezTo>
                  <a:cubicBezTo>
                    <a:pt x="51" y="112"/>
                    <a:pt x="51" y="113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9"/>
                    <a:pt x="53" y="133"/>
                    <a:pt x="53" y="136"/>
                  </a:cubicBezTo>
                  <a:cubicBezTo>
                    <a:pt x="53" y="140"/>
                    <a:pt x="53" y="144"/>
                    <a:pt x="53" y="147"/>
                  </a:cubicBezTo>
                  <a:cubicBezTo>
                    <a:pt x="53" y="151"/>
                    <a:pt x="53" y="154"/>
                    <a:pt x="52" y="158"/>
                  </a:cubicBezTo>
                  <a:cubicBezTo>
                    <a:pt x="52" y="162"/>
                    <a:pt x="52" y="165"/>
                    <a:pt x="51" y="169"/>
                  </a:cubicBezTo>
                  <a:cubicBezTo>
                    <a:pt x="51" y="172"/>
                    <a:pt x="50" y="176"/>
                    <a:pt x="49" y="179"/>
                  </a:cubicBezTo>
                  <a:cubicBezTo>
                    <a:pt x="48" y="187"/>
                    <a:pt x="47" y="194"/>
                    <a:pt x="45" y="201"/>
                  </a:cubicBezTo>
                  <a:cubicBezTo>
                    <a:pt x="42" y="215"/>
                    <a:pt x="38" y="229"/>
                    <a:pt x="35" y="243"/>
                  </a:cubicBezTo>
                  <a:cubicBezTo>
                    <a:pt x="33" y="250"/>
                    <a:pt x="32" y="257"/>
                    <a:pt x="31" y="264"/>
                  </a:cubicBezTo>
                  <a:cubicBezTo>
                    <a:pt x="29" y="271"/>
                    <a:pt x="28" y="278"/>
                    <a:pt x="27" y="285"/>
                  </a:cubicBezTo>
                  <a:cubicBezTo>
                    <a:pt x="27" y="285"/>
                    <a:pt x="27" y="285"/>
                    <a:pt x="27" y="285"/>
                  </a:cubicBezTo>
                  <a:cubicBezTo>
                    <a:pt x="26" y="285"/>
                    <a:pt x="26" y="285"/>
                    <a:pt x="26" y="285"/>
                  </a:cubicBezTo>
                  <a:cubicBezTo>
                    <a:pt x="26" y="286"/>
                    <a:pt x="26" y="287"/>
                    <a:pt x="25" y="288"/>
                  </a:cubicBezTo>
                  <a:cubicBezTo>
                    <a:pt x="25" y="289"/>
                    <a:pt x="25" y="290"/>
                    <a:pt x="25" y="292"/>
                  </a:cubicBezTo>
                  <a:cubicBezTo>
                    <a:pt x="24" y="294"/>
                    <a:pt x="24" y="296"/>
                    <a:pt x="24" y="298"/>
                  </a:cubicBezTo>
                  <a:cubicBezTo>
                    <a:pt x="24" y="303"/>
                    <a:pt x="23" y="308"/>
                    <a:pt x="23" y="312"/>
                  </a:cubicBezTo>
                  <a:cubicBezTo>
                    <a:pt x="23" y="322"/>
                    <a:pt x="23" y="331"/>
                    <a:pt x="23" y="340"/>
                  </a:cubicBezTo>
                  <a:cubicBezTo>
                    <a:pt x="23" y="359"/>
                    <a:pt x="24" y="377"/>
                    <a:pt x="26" y="396"/>
                  </a:cubicBezTo>
                  <a:cubicBezTo>
                    <a:pt x="27" y="397"/>
                    <a:pt x="27" y="397"/>
                    <a:pt x="27" y="397"/>
                  </a:cubicBezTo>
                  <a:cubicBezTo>
                    <a:pt x="26" y="396"/>
                    <a:pt x="26" y="396"/>
                    <a:pt x="26" y="396"/>
                  </a:cubicBezTo>
                  <a:cubicBezTo>
                    <a:pt x="24" y="394"/>
                    <a:pt x="22" y="391"/>
                    <a:pt x="20" y="389"/>
                  </a:cubicBezTo>
                  <a:cubicBezTo>
                    <a:pt x="19" y="388"/>
                    <a:pt x="18" y="387"/>
                    <a:pt x="16" y="386"/>
                  </a:cubicBezTo>
                  <a:cubicBezTo>
                    <a:pt x="15" y="385"/>
                    <a:pt x="14" y="384"/>
                    <a:pt x="12" y="384"/>
                  </a:cubicBezTo>
                  <a:cubicBezTo>
                    <a:pt x="12" y="383"/>
                    <a:pt x="11" y="383"/>
                    <a:pt x="10" y="382"/>
                  </a:cubicBezTo>
                  <a:cubicBezTo>
                    <a:pt x="10" y="382"/>
                    <a:pt x="9" y="381"/>
                    <a:pt x="9" y="380"/>
                  </a:cubicBezTo>
                  <a:cubicBezTo>
                    <a:pt x="8" y="379"/>
                    <a:pt x="8" y="377"/>
                    <a:pt x="8" y="376"/>
                  </a:cubicBezTo>
                  <a:cubicBezTo>
                    <a:pt x="7" y="373"/>
                    <a:pt x="7" y="369"/>
                    <a:pt x="6" y="366"/>
                  </a:cubicBezTo>
                  <a:cubicBezTo>
                    <a:pt x="7" y="366"/>
                    <a:pt x="7" y="366"/>
                    <a:pt x="7" y="366"/>
                  </a:cubicBezTo>
                  <a:cubicBezTo>
                    <a:pt x="5" y="372"/>
                    <a:pt x="5" y="372"/>
                    <a:pt x="5" y="372"/>
                  </a:cubicBezTo>
                  <a:cubicBezTo>
                    <a:pt x="4" y="374"/>
                    <a:pt x="3" y="376"/>
                    <a:pt x="3" y="378"/>
                  </a:cubicBezTo>
                  <a:cubicBezTo>
                    <a:pt x="2" y="380"/>
                    <a:pt x="2" y="382"/>
                    <a:pt x="2" y="384"/>
                  </a:cubicBezTo>
                  <a:cubicBezTo>
                    <a:pt x="1" y="386"/>
                    <a:pt x="1" y="389"/>
                    <a:pt x="1" y="391"/>
                  </a:cubicBezTo>
                  <a:cubicBezTo>
                    <a:pt x="0" y="393"/>
                    <a:pt x="0" y="395"/>
                    <a:pt x="0" y="397"/>
                  </a:cubicBezTo>
                  <a:cubicBezTo>
                    <a:pt x="0" y="399"/>
                    <a:pt x="0" y="401"/>
                    <a:pt x="0" y="403"/>
                  </a:cubicBezTo>
                  <a:cubicBezTo>
                    <a:pt x="0" y="405"/>
                    <a:pt x="0" y="407"/>
                    <a:pt x="0" y="410"/>
                  </a:cubicBezTo>
                  <a:cubicBezTo>
                    <a:pt x="1" y="412"/>
                    <a:pt x="1" y="414"/>
                    <a:pt x="1" y="416"/>
                  </a:cubicBezTo>
                  <a:cubicBezTo>
                    <a:pt x="2" y="420"/>
                    <a:pt x="2" y="424"/>
                    <a:pt x="3" y="428"/>
                  </a:cubicBezTo>
                  <a:cubicBezTo>
                    <a:pt x="4" y="432"/>
                    <a:pt x="5" y="437"/>
                    <a:pt x="6" y="441"/>
                  </a:cubicBezTo>
                  <a:cubicBezTo>
                    <a:pt x="7" y="445"/>
                    <a:pt x="7" y="449"/>
                    <a:pt x="8" y="453"/>
                  </a:cubicBezTo>
                  <a:cubicBezTo>
                    <a:pt x="8" y="455"/>
                    <a:pt x="8" y="457"/>
                    <a:pt x="8" y="459"/>
                  </a:cubicBezTo>
                  <a:cubicBezTo>
                    <a:pt x="8" y="462"/>
                    <a:pt x="8" y="464"/>
                    <a:pt x="8" y="4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73"/>
            <p:cNvSpPr>
              <a:spLocks noEditPoints="1"/>
            </p:cNvSpPr>
            <p:nvPr/>
          </p:nvSpPr>
          <p:spPr bwMode="auto">
            <a:xfrm>
              <a:off x="2026478" y="5618331"/>
              <a:ext cx="472057" cy="1504027"/>
            </a:xfrm>
            <a:custGeom>
              <a:avLst/>
              <a:gdLst>
                <a:gd name="T0" fmla="*/ 4 w 146"/>
                <a:gd name="T1" fmla="*/ 416 h 464"/>
                <a:gd name="T2" fmla="*/ 1 w 146"/>
                <a:gd name="T3" fmla="*/ 380 h 464"/>
                <a:gd name="T4" fmla="*/ 21 w 146"/>
                <a:gd name="T5" fmla="*/ 368 h 464"/>
                <a:gd name="T6" fmla="*/ 20 w 146"/>
                <a:gd name="T7" fmla="*/ 315 h 464"/>
                <a:gd name="T8" fmla="*/ 30 w 146"/>
                <a:gd name="T9" fmla="*/ 263 h 464"/>
                <a:gd name="T10" fmla="*/ 52 w 146"/>
                <a:gd name="T11" fmla="*/ 172 h 464"/>
                <a:gd name="T12" fmla="*/ 56 w 146"/>
                <a:gd name="T13" fmla="*/ 120 h 464"/>
                <a:gd name="T14" fmla="*/ 42 w 146"/>
                <a:gd name="T15" fmla="*/ 101 h 464"/>
                <a:gd name="T16" fmla="*/ 34 w 146"/>
                <a:gd name="T17" fmla="*/ 99 h 464"/>
                <a:gd name="T18" fmla="*/ 29 w 146"/>
                <a:gd name="T19" fmla="*/ 82 h 464"/>
                <a:gd name="T20" fmla="*/ 28 w 146"/>
                <a:gd name="T21" fmla="*/ 56 h 464"/>
                <a:gd name="T22" fmla="*/ 41 w 146"/>
                <a:gd name="T23" fmla="*/ 44 h 464"/>
                <a:gd name="T24" fmla="*/ 62 w 146"/>
                <a:gd name="T25" fmla="*/ 17 h 464"/>
                <a:gd name="T26" fmla="*/ 68 w 146"/>
                <a:gd name="T27" fmla="*/ 0 h 464"/>
                <a:gd name="T28" fmla="*/ 131 w 146"/>
                <a:gd name="T29" fmla="*/ 22 h 464"/>
                <a:gd name="T30" fmla="*/ 139 w 146"/>
                <a:gd name="T31" fmla="*/ 92 h 464"/>
                <a:gd name="T32" fmla="*/ 139 w 146"/>
                <a:gd name="T33" fmla="*/ 148 h 464"/>
                <a:gd name="T34" fmla="*/ 129 w 146"/>
                <a:gd name="T35" fmla="*/ 206 h 464"/>
                <a:gd name="T36" fmla="*/ 107 w 146"/>
                <a:gd name="T37" fmla="*/ 292 h 464"/>
                <a:gd name="T38" fmla="*/ 100 w 146"/>
                <a:gd name="T39" fmla="*/ 343 h 464"/>
                <a:gd name="T40" fmla="*/ 105 w 146"/>
                <a:gd name="T41" fmla="*/ 379 h 464"/>
                <a:gd name="T42" fmla="*/ 129 w 146"/>
                <a:gd name="T43" fmla="*/ 382 h 464"/>
                <a:gd name="T44" fmla="*/ 132 w 146"/>
                <a:gd name="T45" fmla="*/ 413 h 464"/>
                <a:gd name="T46" fmla="*/ 146 w 146"/>
                <a:gd name="T47" fmla="*/ 463 h 464"/>
                <a:gd name="T48" fmla="*/ 121 w 146"/>
                <a:gd name="T49" fmla="*/ 464 h 464"/>
                <a:gd name="T50" fmla="*/ 47 w 146"/>
                <a:gd name="T51" fmla="*/ 459 h 464"/>
                <a:gd name="T52" fmla="*/ 14 w 146"/>
                <a:gd name="T53" fmla="*/ 463 h 464"/>
                <a:gd name="T54" fmla="*/ 55 w 146"/>
                <a:gd name="T55" fmla="*/ 459 h 464"/>
                <a:gd name="T56" fmla="*/ 129 w 146"/>
                <a:gd name="T57" fmla="*/ 463 h 464"/>
                <a:gd name="T58" fmla="*/ 138 w 146"/>
                <a:gd name="T59" fmla="*/ 444 h 464"/>
                <a:gd name="T60" fmla="*/ 128 w 146"/>
                <a:gd name="T61" fmla="*/ 393 h 464"/>
                <a:gd name="T62" fmla="*/ 107 w 146"/>
                <a:gd name="T63" fmla="*/ 382 h 464"/>
                <a:gd name="T64" fmla="*/ 101 w 146"/>
                <a:gd name="T65" fmla="*/ 365 h 464"/>
                <a:gd name="T66" fmla="*/ 100 w 146"/>
                <a:gd name="T67" fmla="*/ 321 h 464"/>
                <a:gd name="T68" fmla="*/ 120 w 146"/>
                <a:gd name="T69" fmla="*/ 234 h 464"/>
                <a:gd name="T70" fmla="*/ 135 w 146"/>
                <a:gd name="T71" fmla="*/ 170 h 464"/>
                <a:gd name="T72" fmla="*/ 138 w 146"/>
                <a:gd name="T73" fmla="*/ 92 h 464"/>
                <a:gd name="T74" fmla="*/ 129 w 146"/>
                <a:gd name="T75" fmla="*/ 23 h 464"/>
                <a:gd name="T76" fmla="*/ 69 w 146"/>
                <a:gd name="T77" fmla="*/ 1 h 464"/>
                <a:gd name="T78" fmla="*/ 60 w 146"/>
                <a:gd name="T79" fmla="*/ 26 h 464"/>
                <a:gd name="T80" fmla="*/ 28 w 146"/>
                <a:gd name="T81" fmla="*/ 54 h 464"/>
                <a:gd name="T82" fmla="*/ 31 w 146"/>
                <a:gd name="T83" fmla="*/ 65 h 464"/>
                <a:gd name="T84" fmla="*/ 32 w 146"/>
                <a:gd name="T85" fmla="*/ 94 h 464"/>
                <a:gd name="T86" fmla="*/ 39 w 146"/>
                <a:gd name="T87" fmla="*/ 100 h 464"/>
                <a:gd name="T88" fmla="*/ 55 w 146"/>
                <a:gd name="T89" fmla="*/ 99 h 464"/>
                <a:gd name="T90" fmla="*/ 56 w 146"/>
                <a:gd name="T91" fmla="*/ 151 h 464"/>
                <a:gd name="T92" fmla="*/ 36 w 146"/>
                <a:gd name="T93" fmla="*/ 243 h 464"/>
                <a:gd name="T94" fmla="*/ 28 w 146"/>
                <a:gd name="T95" fmla="*/ 276 h 464"/>
                <a:gd name="T96" fmla="*/ 20 w 146"/>
                <a:gd name="T97" fmla="*/ 342 h 464"/>
                <a:gd name="T98" fmla="*/ 4 w 146"/>
                <a:gd name="T99" fmla="*/ 369 h 464"/>
                <a:gd name="T100" fmla="*/ 1 w 146"/>
                <a:gd name="T101" fmla="*/ 392 h 464"/>
                <a:gd name="T102" fmla="*/ 12 w 146"/>
                <a:gd name="T103" fmla="*/ 45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" h="464">
                  <a:moveTo>
                    <a:pt x="14" y="463"/>
                  </a:moveTo>
                  <a:cubicBezTo>
                    <a:pt x="13" y="457"/>
                    <a:pt x="13" y="457"/>
                    <a:pt x="13" y="457"/>
                  </a:cubicBezTo>
                  <a:cubicBezTo>
                    <a:pt x="12" y="451"/>
                    <a:pt x="12" y="451"/>
                    <a:pt x="12" y="451"/>
                  </a:cubicBezTo>
                  <a:cubicBezTo>
                    <a:pt x="11" y="447"/>
                    <a:pt x="10" y="443"/>
                    <a:pt x="9" y="440"/>
                  </a:cubicBezTo>
                  <a:cubicBezTo>
                    <a:pt x="8" y="432"/>
                    <a:pt x="5" y="424"/>
                    <a:pt x="4" y="416"/>
                  </a:cubicBezTo>
                  <a:cubicBezTo>
                    <a:pt x="3" y="412"/>
                    <a:pt x="2" y="408"/>
                    <a:pt x="2" y="404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0" y="386"/>
                    <a:pt x="0" y="386"/>
                    <a:pt x="0" y="386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8"/>
                    <a:pt x="4" y="368"/>
                    <a:pt x="4" y="368"/>
                  </a:cubicBezTo>
                  <a:cubicBezTo>
                    <a:pt x="4" y="368"/>
                    <a:pt x="4" y="368"/>
                    <a:pt x="4" y="368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0" y="369"/>
                    <a:pt x="20" y="369"/>
                    <a:pt x="20" y="369"/>
                  </a:cubicBezTo>
                  <a:cubicBezTo>
                    <a:pt x="19" y="355"/>
                    <a:pt x="19" y="355"/>
                    <a:pt x="19" y="355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19" y="329"/>
                    <a:pt x="19" y="329"/>
                    <a:pt x="19" y="329"/>
                  </a:cubicBezTo>
                  <a:cubicBezTo>
                    <a:pt x="20" y="324"/>
                    <a:pt x="20" y="320"/>
                    <a:pt x="20" y="315"/>
                  </a:cubicBezTo>
                  <a:cubicBezTo>
                    <a:pt x="21" y="311"/>
                    <a:pt x="21" y="307"/>
                    <a:pt x="22" y="302"/>
                  </a:cubicBezTo>
                  <a:cubicBezTo>
                    <a:pt x="24" y="289"/>
                    <a:pt x="24" y="289"/>
                    <a:pt x="24" y="289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0" y="263"/>
                    <a:pt x="30" y="263"/>
                    <a:pt x="30" y="263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5" y="243"/>
                    <a:pt x="35" y="243"/>
                    <a:pt x="35" y="243"/>
                  </a:cubicBezTo>
                  <a:cubicBezTo>
                    <a:pt x="36" y="236"/>
                    <a:pt x="38" y="229"/>
                    <a:pt x="39" y="223"/>
                  </a:cubicBezTo>
                  <a:cubicBezTo>
                    <a:pt x="43" y="209"/>
                    <a:pt x="46" y="196"/>
                    <a:pt x="49" y="18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00"/>
                    <a:pt x="48" y="101"/>
                    <a:pt x="44" y="101"/>
                  </a:cubicBezTo>
                  <a:cubicBezTo>
                    <a:pt x="43" y="101"/>
                    <a:pt x="43" y="101"/>
                    <a:pt x="42" y="101"/>
                  </a:cubicBezTo>
                  <a:cubicBezTo>
                    <a:pt x="41" y="101"/>
                    <a:pt x="40" y="101"/>
                    <a:pt x="39" y="101"/>
                  </a:cubicBezTo>
                  <a:cubicBezTo>
                    <a:pt x="38" y="101"/>
                    <a:pt x="37" y="101"/>
                    <a:pt x="36" y="100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3" y="99"/>
                    <a:pt x="32" y="98"/>
                    <a:pt x="32" y="97"/>
                  </a:cubicBezTo>
                  <a:cubicBezTo>
                    <a:pt x="31" y="96"/>
                    <a:pt x="31" y="95"/>
                    <a:pt x="30" y="94"/>
                  </a:cubicBezTo>
                  <a:cubicBezTo>
                    <a:pt x="30" y="93"/>
                    <a:pt x="30" y="92"/>
                    <a:pt x="30" y="91"/>
                  </a:cubicBezTo>
                  <a:cubicBezTo>
                    <a:pt x="29" y="90"/>
                    <a:pt x="29" y="89"/>
                    <a:pt x="29" y="88"/>
                  </a:cubicBezTo>
                  <a:cubicBezTo>
                    <a:pt x="29" y="86"/>
                    <a:pt x="29" y="84"/>
                    <a:pt x="29" y="82"/>
                  </a:cubicBezTo>
                  <a:cubicBezTo>
                    <a:pt x="29" y="80"/>
                    <a:pt x="29" y="78"/>
                    <a:pt x="29" y="76"/>
                  </a:cubicBezTo>
                  <a:cubicBezTo>
                    <a:pt x="29" y="73"/>
                    <a:pt x="29" y="69"/>
                    <a:pt x="29" y="6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5" y="29"/>
                    <a:pt x="57" y="27"/>
                    <a:pt x="58" y="25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0"/>
                    <a:pt x="62" y="19"/>
                    <a:pt x="62" y="17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5" y="10"/>
                    <a:pt x="65" y="9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7" y="11"/>
                    <a:pt x="127" y="11"/>
                    <a:pt x="127" y="11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5" y="45"/>
                    <a:pt x="135" y="45"/>
                    <a:pt x="135" y="45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8" y="76"/>
                    <a:pt x="139" y="84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9" y="148"/>
                    <a:pt x="139" y="148"/>
                    <a:pt x="139" y="148"/>
                  </a:cubicBezTo>
                  <a:cubicBezTo>
                    <a:pt x="137" y="163"/>
                    <a:pt x="137" y="163"/>
                    <a:pt x="137" y="163"/>
                  </a:cubicBezTo>
                  <a:cubicBezTo>
                    <a:pt x="136" y="170"/>
                    <a:pt x="136" y="170"/>
                    <a:pt x="136" y="170"/>
                  </a:cubicBezTo>
                  <a:cubicBezTo>
                    <a:pt x="135" y="177"/>
                    <a:pt x="135" y="177"/>
                    <a:pt x="135" y="177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29" y="206"/>
                    <a:pt x="129" y="206"/>
                    <a:pt x="129" y="206"/>
                  </a:cubicBezTo>
                  <a:cubicBezTo>
                    <a:pt x="128" y="211"/>
                    <a:pt x="126" y="216"/>
                    <a:pt x="125" y="220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19" y="244"/>
                    <a:pt x="116" y="254"/>
                    <a:pt x="114" y="263"/>
                  </a:cubicBezTo>
                  <a:cubicBezTo>
                    <a:pt x="113" y="268"/>
                    <a:pt x="111" y="273"/>
                    <a:pt x="110" y="277"/>
                  </a:cubicBezTo>
                  <a:cubicBezTo>
                    <a:pt x="107" y="292"/>
                    <a:pt x="107" y="292"/>
                    <a:pt x="107" y="292"/>
                  </a:cubicBezTo>
                  <a:cubicBezTo>
                    <a:pt x="106" y="297"/>
                    <a:pt x="105" y="301"/>
                    <a:pt x="104" y="306"/>
                  </a:cubicBezTo>
                  <a:cubicBezTo>
                    <a:pt x="103" y="311"/>
                    <a:pt x="102" y="316"/>
                    <a:pt x="101" y="321"/>
                  </a:cubicBezTo>
                  <a:cubicBezTo>
                    <a:pt x="101" y="323"/>
                    <a:pt x="101" y="326"/>
                    <a:pt x="101" y="328"/>
                  </a:cubicBezTo>
                  <a:cubicBezTo>
                    <a:pt x="100" y="331"/>
                    <a:pt x="100" y="333"/>
                    <a:pt x="100" y="335"/>
                  </a:cubicBezTo>
                  <a:cubicBezTo>
                    <a:pt x="100" y="338"/>
                    <a:pt x="100" y="340"/>
                    <a:pt x="100" y="343"/>
                  </a:cubicBezTo>
                  <a:cubicBezTo>
                    <a:pt x="100" y="345"/>
                    <a:pt x="100" y="348"/>
                    <a:pt x="100" y="350"/>
                  </a:cubicBezTo>
                  <a:cubicBezTo>
                    <a:pt x="100" y="355"/>
                    <a:pt x="101" y="360"/>
                    <a:pt x="102" y="365"/>
                  </a:cubicBezTo>
                  <a:cubicBezTo>
                    <a:pt x="102" y="367"/>
                    <a:pt x="103" y="369"/>
                    <a:pt x="103" y="372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5" y="379"/>
                    <a:pt x="105" y="379"/>
                    <a:pt x="105" y="379"/>
                  </a:cubicBezTo>
                  <a:cubicBezTo>
                    <a:pt x="106" y="379"/>
                    <a:pt x="106" y="380"/>
                    <a:pt x="106" y="380"/>
                  </a:cubicBezTo>
                  <a:cubicBezTo>
                    <a:pt x="106" y="380"/>
                    <a:pt x="107" y="380"/>
                    <a:pt x="107" y="381"/>
                  </a:cubicBezTo>
                  <a:cubicBezTo>
                    <a:pt x="108" y="381"/>
                    <a:pt x="109" y="381"/>
                    <a:pt x="110" y="381"/>
                  </a:cubicBezTo>
                  <a:cubicBezTo>
                    <a:pt x="112" y="382"/>
                    <a:pt x="114" y="382"/>
                    <a:pt x="116" y="382"/>
                  </a:cubicBezTo>
                  <a:cubicBezTo>
                    <a:pt x="120" y="382"/>
                    <a:pt x="124" y="382"/>
                    <a:pt x="129" y="382"/>
                  </a:cubicBezTo>
                  <a:cubicBezTo>
                    <a:pt x="129" y="382"/>
                    <a:pt x="129" y="382"/>
                    <a:pt x="129" y="382"/>
                  </a:cubicBezTo>
                  <a:cubicBezTo>
                    <a:pt x="129" y="383"/>
                    <a:pt x="129" y="383"/>
                    <a:pt x="129" y="383"/>
                  </a:cubicBezTo>
                  <a:cubicBezTo>
                    <a:pt x="129" y="393"/>
                    <a:pt x="129" y="393"/>
                    <a:pt x="129" y="393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32" y="413"/>
                    <a:pt x="132" y="413"/>
                    <a:pt x="132" y="413"/>
                  </a:cubicBezTo>
                  <a:cubicBezTo>
                    <a:pt x="134" y="424"/>
                    <a:pt x="134" y="424"/>
                    <a:pt x="134" y="424"/>
                  </a:cubicBezTo>
                  <a:cubicBezTo>
                    <a:pt x="136" y="434"/>
                    <a:pt x="136" y="434"/>
                    <a:pt x="136" y="434"/>
                  </a:cubicBezTo>
                  <a:cubicBezTo>
                    <a:pt x="137" y="437"/>
                    <a:pt x="138" y="440"/>
                    <a:pt x="139" y="444"/>
                  </a:cubicBezTo>
                  <a:cubicBezTo>
                    <a:pt x="142" y="453"/>
                    <a:pt x="142" y="453"/>
                    <a:pt x="142" y="453"/>
                  </a:cubicBezTo>
                  <a:cubicBezTo>
                    <a:pt x="146" y="463"/>
                    <a:pt x="146" y="463"/>
                    <a:pt x="146" y="463"/>
                  </a:cubicBezTo>
                  <a:cubicBezTo>
                    <a:pt x="146" y="464"/>
                    <a:pt x="146" y="464"/>
                    <a:pt x="146" y="464"/>
                  </a:cubicBezTo>
                  <a:cubicBezTo>
                    <a:pt x="145" y="464"/>
                    <a:pt x="145" y="464"/>
                    <a:pt x="145" y="464"/>
                  </a:cubicBezTo>
                  <a:cubicBezTo>
                    <a:pt x="137" y="464"/>
                    <a:pt x="137" y="464"/>
                    <a:pt x="137" y="464"/>
                  </a:cubicBezTo>
                  <a:cubicBezTo>
                    <a:pt x="129" y="464"/>
                    <a:pt x="129" y="464"/>
                    <a:pt x="129" y="464"/>
                  </a:cubicBezTo>
                  <a:cubicBezTo>
                    <a:pt x="121" y="464"/>
                    <a:pt x="121" y="464"/>
                    <a:pt x="121" y="464"/>
                  </a:cubicBezTo>
                  <a:cubicBezTo>
                    <a:pt x="112" y="463"/>
                    <a:pt x="112" y="463"/>
                    <a:pt x="112" y="463"/>
                  </a:cubicBezTo>
                  <a:cubicBezTo>
                    <a:pt x="101" y="463"/>
                    <a:pt x="91" y="462"/>
                    <a:pt x="80" y="461"/>
                  </a:cubicBezTo>
                  <a:cubicBezTo>
                    <a:pt x="74" y="460"/>
                    <a:pt x="69" y="460"/>
                    <a:pt x="63" y="460"/>
                  </a:cubicBezTo>
                  <a:cubicBezTo>
                    <a:pt x="55" y="459"/>
                    <a:pt x="55" y="459"/>
                    <a:pt x="55" y="459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38" y="460"/>
                    <a:pt x="38" y="460"/>
                    <a:pt x="38" y="460"/>
                  </a:cubicBezTo>
                  <a:cubicBezTo>
                    <a:pt x="30" y="460"/>
                    <a:pt x="30" y="460"/>
                    <a:pt x="30" y="460"/>
                  </a:cubicBezTo>
                  <a:cubicBezTo>
                    <a:pt x="22" y="462"/>
                    <a:pt x="22" y="462"/>
                    <a:pt x="22" y="462"/>
                  </a:cubicBezTo>
                  <a:lnTo>
                    <a:pt x="14" y="463"/>
                  </a:lnTo>
                  <a:close/>
                  <a:moveTo>
                    <a:pt x="14" y="463"/>
                  </a:moveTo>
                  <a:cubicBezTo>
                    <a:pt x="22" y="461"/>
                    <a:pt x="22" y="461"/>
                    <a:pt x="22" y="461"/>
                  </a:cubicBezTo>
                  <a:cubicBezTo>
                    <a:pt x="30" y="460"/>
                    <a:pt x="30" y="460"/>
                    <a:pt x="30" y="460"/>
                  </a:cubicBezTo>
                  <a:cubicBezTo>
                    <a:pt x="38" y="460"/>
                    <a:pt x="38" y="460"/>
                    <a:pt x="38" y="460"/>
                  </a:cubicBezTo>
                  <a:cubicBezTo>
                    <a:pt x="47" y="459"/>
                    <a:pt x="47" y="459"/>
                    <a:pt x="47" y="459"/>
                  </a:cubicBezTo>
                  <a:cubicBezTo>
                    <a:pt x="55" y="459"/>
                    <a:pt x="55" y="459"/>
                    <a:pt x="55" y="459"/>
                  </a:cubicBezTo>
                  <a:cubicBezTo>
                    <a:pt x="63" y="459"/>
                    <a:pt x="63" y="459"/>
                    <a:pt x="63" y="459"/>
                  </a:cubicBezTo>
                  <a:cubicBezTo>
                    <a:pt x="69" y="460"/>
                    <a:pt x="74" y="460"/>
                    <a:pt x="80" y="460"/>
                  </a:cubicBezTo>
                  <a:cubicBezTo>
                    <a:pt x="91" y="461"/>
                    <a:pt x="102" y="462"/>
                    <a:pt x="112" y="463"/>
                  </a:cubicBezTo>
                  <a:cubicBezTo>
                    <a:pt x="121" y="463"/>
                    <a:pt x="121" y="463"/>
                    <a:pt x="121" y="463"/>
                  </a:cubicBezTo>
                  <a:cubicBezTo>
                    <a:pt x="129" y="463"/>
                    <a:pt x="129" y="463"/>
                    <a:pt x="129" y="463"/>
                  </a:cubicBezTo>
                  <a:cubicBezTo>
                    <a:pt x="137" y="463"/>
                    <a:pt x="137" y="463"/>
                    <a:pt x="137" y="463"/>
                  </a:cubicBezTo>
                  <a:cubicBezTo>
                    <a:pt x="145" y="463"/>
                    <a:pt x="145" y="463"/>
                    <a:pt x="145" y="463"/>
                  </a:cubicBezTo>
                  <a:cubicBezTo>
                    <a:pt x="145" y="463"/>
                    <a:pt x="145" y="463"/>
                    <a:pt x="145" y="463"/>
                  </a:cubicBezTo>
                  <a:cubicBezTo>
                    <a:pt x="141" y="454"/>
                    <a:pt x="141" y="454"/>
                    <a:pt x="141" y="454"/>
                  </a:cubicBezTo>
                  <a:cubicBezTo>
                    <a:pt x="138" y="444"/>
                    <a:pt x="138" y="444"/>
                    <a:pt x="138" y="444"/>
                  </a:cubicBezTo>
                  <a:cubicBezTo>
                    <a:pt x="137" y="441"/>
                    <a:pt x="136" y="437"/>
                    <a:pt x="135" y="434"/>
                  </a:cubicBezTo>
                  <a:cubicBezTo>
                    <a:pt x="133" y="424"/>
                    <a:pt x="133" y="424"/>
                    <a:pt x="133" y="424"/>
                  </a:cubicBezTo>
                  <a:cubicBezTo>
                    <a:pt x="131" y="414"/>
                    <a:pt x="131" y="414"/>
                    <a:pt x="131" y="414"/>
                  </a:cubicBezTo>
                  <a:cubicBezTo>
                    <a:pt x="129" y="403"/>
                    <a:pt x="129" y="403"/>
                    <a:pt x="129" y="403"/>
                  </a:cubicBezTo>
                  <a:cubicBezTo>
                    <a:pt x="128" y="393"/>
                    <a:pt x="128" y="393"/>
                    <a:pt x="128" y="393"/>
                  </a:cubicBezTo>
                  <a:cubicBezTo>
                    <a:pt x="128" y="383"/>
                    <a:pt x="128" y="383"/>
                    <a:pt x="128" y="383"/>
                  </a:cubicBezTo>
                  <a:cubicBezTo>
                    <a:pt x="129" y="383"/>
                    <a:pt x="129" y="383"/>
                    <a:pt x="129" y="383"/>
                  </a:cubicBezTo>
                  <a:cubicBezTo>
                    <a:pt x="124" y="383"/>
                    <a:pt x="120" y="383"/>
                    <a:pt x="116" y="383"/>
                  </a:cubicBezTo>
                  <a:cubicBezTo>
                    <a:pt x="114" y="383"/>
                    <a:pt x="112" y="383"/>
                    <a:pt x="110" y="382"/>
                  </a:cubicBezTo>
                  <a:cubicBezTo>
                    <a:pt x="109" y="382"/>
                    <a:pt x="108" y="382"/>
                    <a:pt x="107" y="382"/>
                  </a:cubicBezTo>
                  <a:cubicBezTo>
                    <a:pt x="106" y="381"/>
                    <a:pt x="106" y="381"/>
                    <a:pt x="105" y="381"/>
                  </a:cubicBezTo>
                  <a:cubicBezTo>
                    <a:pt x="105" y="380"/>
                    <a:pt x="105" y="380"/>
                    <a:pt x="104" y="379"/>
                  </a:cubicBezTo>
                  <a:cubicBezTo>
                    <a:pt x="104" y="379"/>
                    <a:pt x="104" y="379"/>
                    <a:pt x="104" y="379"/>
                  </a:cubicBezTo>
                  <a:cubicBezTo>
                    <a:pt x="102" y="372"/>
                    <a:pt x="102" y="372"/>
                    <a:pt x="102" y="372"/>
                  </a:cubicBezTo>
                  <a:cubicBezTo>
                    <a:pt x="102" y="370"/>
                    <a:pt x="101" y="367"/>
                    <a:pt x="101" y="365"/>
                  </a:cubicBezTo>
                  <a:cubicBezTo>
                    <a:pt x="100" y="360"/>
                    <a:pt x="99" y="355"/>
                    <a:pt x="99" y="350"/>
                  </a:cubicBezTo>
                  <a:cubicBezTo>
                    <a:pt x="99" y="348"/>
                    <a:pt x="99" y="345"/>
                    <a:pt x="99" y="343"/>
                  </a:cubicBezTo>
                  <a:cubicBezTo>
                    <a:pt x="99" y="340"/>
                    <a:pt x="99" y="338"/>
                    <a:pt x="99" y="335"/>
                  </a:cubicBezTo>
                  <a:cubicBezTo>
                    <a:pt x="99" y="333"/>
                    <a:pt x="99" y="330"/>
                    <a:pt x="100" y="328"/>
                  </a:cubicBezTo>
                  <a:cubicBezTo>
                    <a:pt x="100" y="325"/>
                    <a:pt x="100" y="323"/>
                    <a:pt x="100" y="321"/>
                  </a:cubicBezTo>
                  <a:cubicBezTo>
                    <a:pt x="101" y="316"/>
                    <a:pt x="102" y="311"/>
                    <a:pt x="103" y="306"/>
                  </a:cubicBezTo>
                  <a:cubicBezTo>
                    <a:pt x="104" y="301"/>
                    <a:pt x="105" y="296"/>
                    <a:pt x="106" y="292"/>
                  </a:cubicBezTo>
                  <a:cubicBezTo>
                    <a:pt x="109" y="277"/>
                    <a:pt x="109" y="277"/>
                    <a:pt x="109" y="277"/>
                  </a:cubicBezTo>
                  <a:cubicBezTo>
                    <a:pt x="110" y="272"/>
                    <a:pt x="111" y="268"/>
                    <a:pt x="113" y="263"/>
                  </a:cubicBezTo>
                  <a:cubicBezTo>
                    <a:pt x="115" y="253"/>
                    <a:pt x="118" y="244"/>
                    <a:pt x="120" y="234"/>
                  </a:cubicBezTo>
                  <a:cubicBezTo>
                    <a:pt x="124" y="220"/>
                    <a:pt x="124" y="220"/>
                    <a:pt x="124" y="220"/>
                  </a:cubicBezTo>
                  <a:cubicBezTo>
                    <a:pt x="125" y="215"/>
                    <a:pt x="126" y="211"/>
                    <a:pt x="127" y="206"/>
                  </a:cubicBezTo>
                  <a:cubicBezTo>
                    <a:pt x="131" y="191"/>
                    <a:pt x="131" y="191"/>
                    <a:pt x="131" y="191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35" y="170"/>
                    <a:pt x="135" y="170"/>
                    <a:pt x="135" y="170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7" y="84"/>
                    <a:pt x="136" y="76"/>
                    <a:pt x="136" y="69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2"/>
                    <a:pt x="65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2" y="20"/>
                    <a:pt x="62" y="22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58" y="28"/>
                    <a:pt x="56" y="30"/>
                    <a:pt x="55" y="33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9"/>
                    <a:pt x="30" y="73"/>
                    <a:pt x="30" y="77"/>
                  </a:cubicBezTo>
                  <a:cubicBezTo>
                    <a:pt x="30" y="79"/>
                    <a:pt x="30" y="80"/>
                    <a:pt x="30" y="82"/>
                  </a:cubicBezTo>
                  <a:cubicBezTo>
                    <a:pt x="30" y="84"/>
                    <a:pt x="30" y="86"/>
                    <a:pt x="30" y="88"/>
                  </a:cubicBezTo>
                  <a:cubicBezTo>
                    <a:pt x="30" y="89"/>
                    <a:pt x="31" y="90"/>
                    <a:pt x="31" y="91"/>
                  </a:cubicBezTo>
                  <a:cubicBezTo>
                    <a:pt x="31" y="92"/>
                    <a:pt x="31" y="93"/>
                    <a:pt x="32" y="94"/>
                  </a:cubicBezTo>
                  <a:cubicBezTo>
                    <a:pt x="32" y="95"/>
                    <a:pt x="33" y="95"/>
                    <a:pt x="33" y="96"/>
                  </a:cubicBezTo>
                  <a:cubicBezTo>
                    <a:pt x="33" y="97"/>
                    <a:pt x="34" y="98"/>
                    <a:pt x="35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8" y="99"/>
                    <a:pt x="38" y="99"/>
                    <a:pt x="39" y="100"/>
                  </a:cubicBezTo>
                  <a:cubicBezTo>
                    <a:pt x="40" y="100"/>
                    <a:pt x="41" y="100"/>
                    <a:pt x="42" y="100"/>
                  </a:cubicBezTo>
                  <a:cubicBezTo>
                    <a:pt x="43" y="100"/>
                    <a:pt x="43" y="100"/>
                    <a:pt x="44" y="100"/>
                  </a:cubicBezTo>
                  <a:cubicBezTo>
                    <a:pt x="48" y="100"/>
                    <a:pt x="51" y="99"/>
                    <a:pt x="54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56" y="151"/>
                    <a:pt x="56" y="151"/>
                    <a:pt x="56" y="151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1" y="182"/>
                    <a:pt x="51" y="182"/>
                    <a:pt x="51" y="182"/>
                  </a:cubicBezTo>
                  <a:cubicBezTo>
                    <a:pt x="48" y="196"/>
                    <a:pt x="44" y="209"/>
                    <a:pt x="40" y="223"/>
                  </a:cubicBezTo>
                  <a:cubicBezTo>
                    <a:pt x="39" y="230"/>
                    <a:pt x="37" y="236"/>
                    <a:pt x="36" y="243"/>
                  </a:cubicBezTo>
                  <a:cubicBezTo>
                    <a:pt x="33" y="253"/>
                    <a:pt x="33" y="253"/>
                    <a:pt x="33" y="253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31" y="264"/>
                    <a:pt x="31" y="264"/>
                    <a:pt x="31" y="264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25" y="289"/>
                    <a:pt x="25" y="289"/>
                    <a:pt x="25" y="289"/>
                  </a:cubicBezTo>
                  <a:cubicBezTo>
                    <a:pt x="23" y="302"/>
                    <a:pt x="23" y="302"/>
                    <a:pt x="23" y="302"/>
                  </a:cubicBezTo>
                  <a:cubicBezTo>
                    <a:pt x="22" y="307"/>
                    <a:pt x="22" y="311"/>
                    <a:pt x="21" y="316"/>
                  </a:cubicBezTo>
                  <a:cubicBezTo>
                    <a:pt x="20" y="329"/>
                    <a:pt x="20" y="329"/>
                    <a:pt x="20" y="329"/>
                  </a:cubicBezTo>
                  <a:cubicBezTo>
                    <a:pt x="20" y="342"/>
                    <a:pt x="20" y="342"/>
                    <a:pt x="20" y="342"/>
                  </a:cubicBezTo>
                  <a:cubicBezTo>
                    <a:pt x="20" y="355"/>
                    <a:pt x="20" y="355"/>
                    <a:pt x="20" y="355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4" y="369"/>
                    <a:pt x="4" y="369"/>
                    <a:pt x="4" y="369"/>
                  </a:cubicBezTo>
                  <a:cubicBezTo>
                    <a:pt x="2" y="374"/>
                    <a:pt x="2" y="374"/>
                    <a:pt x="2" y="374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1" y="386"/>
                    <a:pt x="1" y="386"/>
                    <a:pt x="1" y="386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1" y="398"/>
                    <a:pt x="1" y="398"/>
                    <a:pt x="1" y="398"/>
                  </a:cubicBezTo>
                  <a:cubicBezTo>
                    <a:pt x="2" y="404"/>
                    <a:pt x="2" y="404"/>
                    <a:pt x="2" y="404"/>
                  </a:cubicBezTo>
                  <a:cubicBezTo>
                    <a:pt x="2" y="408"/>
                    <a:pt x="3" y="412"/>
                    <a:pt x="4" y="416"/>
                  </a:cubicBezTo>
                  <a:cubicBezTo>
                    <a:pt x="6" y="424"/>
                    <a:pt x="8" y="432"/>
                    <a:pt x="10" y="440"/>
                  </a:cubicBezTo>
                  <a:cubicBezTo>
                    <a:pt x="10" y="443"/>
                    <a:pt x="11" y="447"/>
                    <a:pt x="12" y="451"/>
                  </a:cubicBezTo>
                  <a:cubicBezTo>
                    <a:pt x="13" y="457"/>
                    <a:pt x="13" y="457"/>
                    <a:pt x="13" y="457"/>
                  </a:cubicBezTo>
                  <a:lnTo>
                    <a:pt x="14" y="4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4"/>
            <p:cNvSpPr>
              <a:spLocks noEditPoints="1"/>
            </p:cNvSpPr>
            <p:nvPr/>
          </p:nvSpPr>
          <p:spPr bwMode="auto">
            <a:xfrm>
              <a:off x="2070482" y="5618331"/>
              <a:ext cx="420052" cy="1500017"/>
            </a:xfrm>
            <a:custGeom>
              <a:avLst/>
              <a:gdLst>
                <a:gd name="T0" fmla="*/ 1 w 130"/>
                <a:gd name="T1" fmla="*/ 377 h 462"/>
                <a:gd name="T2" fmla="*/ 1 w 130"/>
                <a:gd name="T3" fmla="*/ 376 h 462"/>
                <a:gd name="T4" fmla="*/ 24 w 130"/>
                <a:gd name="T5" fmla="*/ 377 h 462"/>
                <a:gd name="T6" fmla="*/ 24 w 130"/>
                <a:gd name="T7" fmla="*/ 106 h 462"/>
                <a:gd name="T8" fmla="*/ 0 w 130"/>
                <a:gd name="T9" fmla="*/ 106 h 462"/>
                <a:gd name="T10" fmla="*/ 0 w 130"/>
                <a:gd name="T11" fmla="*/ 59 h 462"/>
                <a:gd name="T12" fmla="*/ 1 w 130"/>
                <a:gd name="T13" fmla="*/ 58 h 462"/>
                <a:gd name="T14" fmla="*/ 16 w 130"/>
                <a:gd name="T15" fmla="*/ 46 h 462"/>
                <a:gd name="T16" fmla="*/ 29 w 130"/>
                <a:gd name="T17" fmla="*/ 33 h 462"/>
                <a:gd name="T18" fmla="*/ 35 w 130"/>
                <a:gd name="T19" fmla="*/ 25 h 462"/>
                <a:gd name="T20" fmla="*/ 41 w 130"/>
                <a:gd name="T21" fmla="*/ 17 h 462"/>
                <a:gd name="T22" fmla="*/ 51 w 130"/>
                <a:gd name="T23" fmla="*/ 1 h 462"/>
                <a:gd name="T24" fmla="*/ 51 w 130"/>
                <a:gd name="T25" fmla="*/ 0 h 462"/>
                <a:gd name="T26" fmla="*/ 107 w 130"/>
                <a:gd name="T27" fmla="*/ 0 h 462"/>
                <a:gd name="T28" fmla="*/ 107 w 130"/>
                <a:gd name="T29" fmla="*/ 377 h 462"/>
                <a:gd name="T30" fmla="*/ 130 w 130"/>
                <a:gd name="T31" fmla="*/ 376 h 462"/>
                <a:gd name="T32" fmla="*/ 130 w 130"/>
                <a:gd name="T33" fmla="*/ 377 h 462"/>
                <a:gd name="T34" fmla="*/ 130 w 130"/>
                <a:gd name="T35" fmla="*/ 462 h 462"/>
                <a:gd name="T36" fmla="*/ 1 w 130"/>
                <a:gd name="T37" fmla="*/ 462 h 462"/>
                <a:gd name="T38" fmla="*/ 130 w 130"/>
                <a:gd name="T39" fmla="*/ 461 h 462"/>
                <a:gd name="T40" fmla="*/ 129 w 130"/>
                <a:gd name="T41" fmla="*/ 377 h 462"/>
                <a:gd name="T42" fmla="*/ 106 w 130"/>
                <a:gd name="T43" fmla="*/ 377 h 462"/>
                <a:gd name="T44" fmla="*/ 106 w 130"/>
                <a:gd name="T45" fmla="*/ 377 h 462"/>
                <a:gd name="T46" fmla="*/ 106 w 130"/>
                <a:gd name="T47" fmla="*/ 2 h 462"/>
                <a:gd name="T48" fmla="*/ 52 w 130"/>
                <a:gd name="T49" fmla="*/ 1 h 462"/>
                <a:gd name="T50" fmla="*/ 42 w 130"/>
                <a:gd name="T51" fmla="*/ 18 h 462"/>
                <a:gd name="T52" fmla="*/ 36 w 130"/>
                <a:gd name="T53" fmla="*/ 26 h 462"/>
                <a:gd name="T54" fmla="*/ 30 w 130"/>
                <a:gd name="T55" fmla="*/ 34 h 462"/>
                <a:gd name="T56" fmla="*/ 17 w 130"/>
                <a:gd name="T57" fmla="*/ 47 h 462"/>
                <a:gd name="T58" fmla="*/ 1 w 130"/>
                <a:gd name="T59" fmla="*/ 59 h 462"/>
                <a:gd name="T60" fmla="*/ 2 w 130"/>
                <a:gd name="T61" fmla="*/ 106 h 462"/>
                <a:gd name="T62" fmla="*/ 24 w 130"/>
                <a:gd name="T63" fmla="*/ 105 h 462"/>
                <a:gd name="T64" fmla="*/ 25 w 130"/>
                <a:gd name="T65" fmla="*/ 106 h 462"/>
                <a:gd name="T66" fmla="*/ 25 w 130"/>
                <a:gd name="T67" fmla="*/ 377 h 462"/>
                <a:gd name="T68" fmla="*/ 1 w 130"/>
                <a:gd name="T69" fmla="*/ 377 h 462"/>
                <a:gd name="T70" fmla="*/ 1 w 130"/>
                <a:gd name="T7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0" h="462">
                  <a:moveTo>
                    <a:pt x="1" y="462"/>
                  </a:moveTo>
                  <a:cubicBezTo>
                    <a:pt x="1" y="377"/>
                    <a:pt x="1" y="377"/>
                    <a:pt x="1" y="377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1" y="376"/>
                    <a:pt x="1" y="376"/>
                    <a:pt x="1" y="376"/>
                  </a:cubicBezTo>
                  <a:cubicBezTo>
                    <a:pt x="24" y="376"/>
                    <a:pt x="24" y="376"/>
                    <a:pt x="24" y="376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1" y="50"/>
                    <a:pt x="13" y="48"/>
                    <a:pt x="16" y="46"/>
                  </a:cubicBezTo>
                  <a:cubicBezTo>
                    <a:pt x="18" y="44"/>
                    <a:pt x="20" y="42"/>
                    <a:pt x="23" y="40"/>
                  </a:cubicBezTo>
                  <a:cubicBezTo>
                    <a:pt x="25" y="37"/>
                    <a:pt x="27" y="35"/>
                    <a:pt x="29" y="3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8"/>
                    <a:pt x="34" y="26"/>
                    <a:pt x="35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0"/>
                    <a:pt x="40" y="18"/>
                    <a:pt x="41" y="17"/>
                  </a:cubicBezTo>
                  <a:cubicBezTo>
                    <a:pt x="42" y="14"/>
                    <a:pt x="44" y="12"/>
                    <a:pt x="46" y="9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377"/>
                    <a:pt x="107" y="377"/>
                    <a:pt x="107" y="377"/>
                  </a:cubicBezTo>
                  <a:cubicBezTo>
                    <a:pt x="106" y="376"/>
                    <a:pt x="106" y="376"/>
                    <a:pt x="106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0" y="376"/>
                    <a:pt x="130" y="376"/>
                    <a:pt x="130" y="376"/>
                  </a:cubicBezTo>
                  <a:cubicBezTo>
                    <a:pt x="130" y="377"/>
                    <a:pt x="130" y="377"/>
                    <a:pt x="130" y="377"/>
                  </a:cubicBezTo>
                  <a:cubicBezTo>
                    <a:pt x="130" y="462"/>
                    <a:pt x="130" y="462"/>
                    <a:pt x="130" y="462"/>
                  </a:cubicBezTo>
                  <a:cubicBezTo>
                    <a:pt x="130" y="462"/>
                    <a:pt x="130" y="462"/>
                    <a:pt x="130" y="462"/>
                  </a:cubicBezTo>
                  <a:cubicBezTo>
                    <a:pt x="130" y="462"/>
                    <a:pt x="130" y="462"/>
                    <a:pt x="130" y="462"/>
                  </a:cubicBezTo>
                  <a:lnTo>
                    <a:pt x="1" y="462"/>
                  </a:lnTo>
                  <a:close/>
                  <a:moveTo>
                    <a:pt x="1" y="462"/>
                  </a:moveTo>
                  <a:cubicBezTo>
                    <a:pt x="130" y="461"/>
                    <a:pt x="130" y="461"/>
                    <a:pt x="130" y="461"/>
                  </a:cubicBezTo>
                  <a:cubicBezTo>
                    <a:pt x="129" y="462"/>
                    <a:pt x="129" y="462"/>
                    <a:pt x="129" y="462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30" y="377"/>
                    <a:pt x="130" y="377"/>
                    <a:pt x="130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6" y="377"/>
                    <a:pt x="106" y="377"/>
                    <a:pt x="106" y="377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3"/>
                    <a:pt x="44" y="15"/>
                    <a:pt x="42" y="18"/>
                  </a:cubicBezTo>
                  <a:cubicBezTo>
                    <a:pt x="41" y="19"/>
                    <a:pt x="40" y="21"/>
                    <a:pt x="39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4" y="29"/>
                    <a:pt x="33" y="3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8" y="36"/>
                    <a:pt x="26" y="38"/>
                    <a:pt x="24" y="41"/>
                  </a:cubicBezTo>
                  <a:cubicBezTo>
                    <a:pt x="21" y="43"/>
                    <a:pt x="19" y="45"/>
                    <a:pt x="17" y="47"/>
                  </a:cubicBezTo>
                  <a:cubicBezTo>
                    <a:pt x="14" y="49"/>
                    <a:pt x="12" y="51"/>
                    <a:pt x="9" y="53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5" y="377"/>
                    <a:pt x="25" y="377"/>
                    <a:pt x="25" y="377"/>
                  </a:cubicBezTo>
                  <a:cubicBezTo>
                    <a:pt x="25" y="377"/>
                    <a:pt x="25" y="377"/>
                    <a:pt x="25" y="377"/>
                  </a:cubicBezTo>
                  <a:cubicBezTo>
                    <a:pt x="24" y="377"/>
                    <a:pt x="24" y="377"/>
                    <a:pt x="24" y="377"/>
                  </a:cubicBezTo>
                  <a:cubicBezTo>
                    <a:pt x="1" y="377"/>
                    <a:pt x="1" y="377"/>
                    <a:pt x="1" y="377"/>
                  </a:cubicBezTo>
                  <a:cubicBezTo>
                    <a:pt x="1" y="377"/>
                    <a:pt x="1" y="377"/>
                    <a:pt x="1" y="377"/>
                  </a:cubicBezTo>
                  <a:lnTo>
                    <a:pt x="1" y="46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75"/>
            <p:cNvSpPr>
              <a:spLocks noEditPoints="1"/>
            </p:cNvSpPr>
            <p:nvPr/>
          </p:nvSpPr>
          <p:spPr bwMode="auto">
            <a:xfrm>
              <a:off x="2066483" y="5638383"/>
              <a:ext cx="428051" cy="1419802"/>
            </a:xfrm>
            <a:custGeom>
              <a:avLst/>
              <a:gdLst>
                <a:gd name="T0" fmla="*/ 4 w 133"/>
                <a:gd name="T1" fmla="*/ 395 h 437"/>
                <a:gd name="T2" fmla="*/ 3 w 133"/>
                <a:gd name="T3" fmla="*/ 354 h 437"/>
                <a:gd name="T4" fmla="*/ 28 w 133"/>
                <a:gd name="T5" fmla="*/ 354 h 437"/>
                <a:gd name="T6" fmla="*/ 25 w 133"/>
                <a:gd name="T7" fmla="*/ 292 h 437"/>
                <a:gd name="T8" fmla="*/ 23 w 133"/>
                <a:gd name="T9" fmla="*/ 102 h 437"/>
                <a:gd name="T10" fmla="*/ 5 w 133"/>
                <a:gd name="T11" fmla="*/ 107 h 437"/>
                <a:gd name="T12" fmla="*/ 0 w 133"/>
                <a:gd name="T13" fmla="*/ 102 h 437"/>
                <a:gd name="T14" fmla="*/ 0 w 133"/>
                <a:gd name="T15" fmla="*/ 56 h 437"/>
                <a:gd name="T16" fmla="*/ 10 w 133"/>
                <a:gd name="T17" fmla="*/ 49 h 437"/>
                <a:gd name="T18" fmla="*/ 16 w 133"/>
                <a:gd name="T19" fmla="*/ 44 h 437"/>
                <a:gd name="T20" fmla="*/ 26 w 133"/>
                <a:gd name="T21" fmla="*/ 35 h 437"/>
                <a:gd name="T22" fmla="*/ 29 w 133"/>
                <a:gd name="T23" fmla="*/ 31 h 437"/>
                <a:gd name="T24" fmla="*/ 35 w 133"/>
                <a:gd name="T25" fmla="*/ 24 h 437"/>
                <a:gd name="T26" fmla="*/ 40 w 133"/>
                <a:gd name="T27" fmla="*/ 17 h 437"/>
                <a:gd name="T28" fmla="*/ 50 w 133"/>
                <a:gd name="T29" fmla="*/ 2 h 437"/>
                <a:gd name="T30" fmla="*/ 54 w 133"/>
                <a:gd name="T31" fmla="*/ 0 h 437"/>
                <a:gd name="T32" fmla="*/ 112 w 133"/>
                <a:gd name="T33" fmla="*/ 0 h 437"/>
                <a:gd name="T34" fmla="*/ 112 w 133"/>
                <a:gd name="T35" fmla="*/ 180 h 437"/>
                <a:gd name="T36" fmla="*/ 110 w 133"/>
                <a:gd name="T37" fmla="*/ 355 h 437"/>
                <a:gd name="T38" fmla="*/ 130 w 133"/>
                <a:gd name="T39" fmla="*/ 352 h 437"/>
                <a:gd name="T40" fmla="*/ 133 w 133"/>
                <a:gd name="T41" fmla="*/ 355 h 437"/>
                <a:gd name="T42" fmla="*/ 132 w 133"/>
                <a:gd name="T43" fmla="*/ 437 h 437"/>
                <a:gd name="T44" fmla="*/ 67 w 133"/>
                <a:gd name="T45" fmla="*/ 436 h 437"/>
                <a:gd name="T46" fmla="*/ 5 w 133"/>
                <a:gd name="T47" fmla="*/ 435 h 437"/>
                <a:gd name="T48" fmla="*/ 36 w 133"/>
                <a:gd name="T49" fmla="*/ 434 h 437"/>
                <a:gd name="T50" fmla="*/ 130 w 133"/>
                <a:gd name="T51" fmla="*/ 433 h 437"/>
                <a:gd name="T52" fmla="*/ 127 w 133"/>
                <a:gd name="T53" fmla="*/ 355 h 437"/>
                <a:gd name="T54" fmla="*/ 107 w 133"/>
                <a:gd name="T55" fmla="*/ 359 h 437"/>
                <a:gd name="T56" fmla="*/ 104 w 133"/>
                <a:gd name="T57" fmla="*/ 355 h 437"/>
                <a:gd name="T58" fmla="*/ 102 w 133"/>
                <a:gd name="T59" fmla="*/ 180 h 437"/>
                <a:gd name="T60" fmla="*/ 107 w 133"/>
                <a:gd name="T61" fmla="*/ 9 h 437"/>
                <a:gd name="T62" fmla="*/ 58 w 133"/>
                <a:gd name="T63" fmla="*/ 7 h 437"/>
                <a:gd name="T64" fmla="*/ 48 w 133"/>
                <a:gd name="T65" fmla="*/ 23 h 437"/>
                <a:gd name="T66" fmla="*/ 42 w 133"/>
                <a:gd name="T67" fmla="*/ 30 h 437"/>
                <a:gd name="T68" fmla="*/ 36 w 133"/>
                <a:gd name="T69" fmla="*/ 38 h 437"/>
                <a:gd name="T70" fmla="*/ 33 w 133"/>
                <a:gd name="T71" fmla="*/ 41 h 437"/>
                <a:gd name="T72" fmla="*/ 23 w 133"/>
                <a:gd name="T73" fmla="*/ 51 h 437"/>
                <a:gd name="T74" fmla="*/ 7 w 133"/>
                <a:gd name="T75" fmla="*/ 62 h 437"/>
                <a:gd name="T76" fmla="*/ 9 w 133"/>
                <a:gd name="T77" fmla="*/ 102 h 437"/>
                <a:gd name="T78" fmla="*/ 28 w 133"/>
                <a:gd name="T79" fmla="*/ 98 h 437"/>
                <a:gd name="T80" fmla="*/ 32 w 133"/>
                <a:gd name="T81" fmla="*/ 102 h 437"/>
                <a:gd name="T82" fmla="*/ 30 w 133"/>
                <a:gd name="T83" fmla="*/ 292 h 437"/>
                <a:gd name="T84" fmla="*/ 29 w 133"/>
                <a:gd name="T85" fmla="*/ 357 h 437"/>
                <a:gd name="T86" fmla="*/ 5 w 133"/>
                <a:gd name="T87" fmla="*/ 357 h 437"/>
                <a:gd name="T88" fmla="*/ 6 w 133"/>
                <a:gd name="T89" fmla="*/ 395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437">
                  <a:moveTo>
                    <a:pt x="5" y="435"/>
                  </a:moveTo>
                  <a:cubicBezTo>
                    <a:pt x="4" y="395"/>
                    <a:pt x="4" y="395"/>
                    <a:pt x="4" y="395"/>
                  </a:cubicBezTo>
                  <a:cubicBezTo>
                    <a:pt x="3" y="355"/>
                    <a:pt x="3" y="355"/>
                    <a:pt x="3" y="355"/>
                  </a:cubicBezTo>
                  <a:cubicBezTo>
                    <a:pt x="3" y="354"/>
                    <a:pt x="3" y="354"/>
                    <a:pt x="3" y="354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28" y="354"/>
                    <a:pt x="28" y="354"/>
                    <a:pt x="28" y="354"/>
                  </a:cubicBezTo>
                  <a:cubicBezTo>
                    <a:pt x="26" y="355"/>
                    <a:pt x="26" y="355"/>
                    <a:pt x="26" y="355"/>
                  </a:cubicBezTo>
                  <a:cubicBezTo>
                    <a:pt x="25" y="334"/>
                    <a:pt x="25" y="313"/>
                    <a:pt x="25" y="292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4" y="187"/>
                    <a:pt x="23" y="144"/>
                    <a:pt x="23" y="102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5" y="45"/>
                    <a:pt x="16" y="44"/>
                  </a:cubicBezTo>
                  <a:cubicBezTo>
                    <a:pt x="19" y="42"/>
                    <a:pt x="21" y="40"/>
                    <a:pt x="23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3"/>
                    <a:pt x="28" y="33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4" y="25"/>
                    <a:pt x="35" y="24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0"/>
                    <a:pt x="39" y="18"/>
                    <a:pt x="40" y="17"/>
                  </a:cubicBezTo>
                  <a:cubicBezTo>
                    <a:pt x="42" y="15"/>
                    <a:pt x="43" y="12"/>
                    <a:pt x="45" y="1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0" y="355"/>
                    <a:pt x="110" y="355"/>
                    <a:pt x="110" y="355"/>
                  </a:cubicBezTo>
                  <a:cubicBezTo>
                    <a:pt x="107" y="352"/>
                    <a:pt x="107" y="352"/>
                    <a:pt x="107" y="352"/>
                  </a:cubicBezTo>
                  <a:cubicBezTo>
                    <a:pt x="130" y="352"/>
                    <a:pt x="130" y="352"/>
                    <a:pt x="130" y="352"/>
                  </a:cubicBezTo>
                  <a:cubicBezTo>
                    <a:pt x="133" y="352"/>
                    <a:pt x="133" y="352"/>
                    <a:pt x="133" y="352"/>
                  </a:cubicBezTo>
                  <a:cubicBezTo>
                    <a:pt x="133" y="355"/>
                    <a:pt x="133" y="355"/>
                    <a:pt x="133" y="355"/>
                  </a:cubicBezTo>
                  <a:cubicBezTo>
                    <a:pt x="132" y="382"/>
                    <a:pt x="132" y="408"/>
                    <a:pt x="132" y="435"/>
                  </a:cubicBezTo>
                  <a:cubicBezTo>
                    <a:pt x="132" y="437"/>
                    <a:pt x="132" y="437"/>
                    <a:pt x="132" y="437"/>
                  </a:cubicBezTo>
                  <a:cubicBezTo>
                    <a:pt x="130" y="437"/>
                    <a:pt x="130" y="437"/>
                    <a:pt x="130" y="437"/>
                  </a:cubicBezTo>
                  <a:cubicBezTo>
                    <a:pt x="67" y="436"/>
                    <a:pt x="67" y="436"/>
                    <a:pt x="67" y="436"/>
                  </a:cubicBezTo>
                  <a:cubicBezTo>
                    <a:pt x="36" y="436"/>
                    <a:pt x="36" y="436"/>
                    <a:pt x="36" y="436"/>
                  </a:cubicBezTo>
                  <a:lnTo>
                    <a:pt x="5" y="435"/>
                  </a:lnTo>
                  <a:close/>
                  <a:moveTo>
                    <a:pt x="5" y="435"/>
                  </a:moveTo>
                  <a:cubicBezTo>
                    <a:pt x="36" y="434"/>
                    <a:pt x="36" y="434"/>
                    <a:pt x="3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130" y="433"/>
                    <a:pt x="130" y="433"/>
                    <a:pt x="130" y="433"/>
                  </a:cubicBezTo>
                  <a:cubicBezTo>
                    <a:pt x="128" y="435"/>
                    <a:pt x="128" y="435"/>
                    <a:pt x="128" y="435"/>
                  </a:cubicBezTo>
                  <a:cubicBezTo>
                    <a:pt x="127" y="408"/>
                    <a:pt x="127" y="382"/>
                    <a:pt x="127" y="355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07" y="359"/>
                    <a:pt x="107" y="359"/>
                    <a:pt x="107" y="359"/>
                  </a:cubicBezTo>
                  <a:cubicBezTo>
                    <a:pt x="104" y="359"/>
                    <a:pt x="104" y="359"/>
                    <a:pt x="104" y="359"/>
                  </a:cubicBezTo>
                  <a:cubicBezTo>
                    <a:pt x="104" y="355"/>
                    <a:pt x="104" y="355"/>
                    <a:pt x="104" y="355"/>
                  </a:cubicBezTo>
                  <a:cubicBezTo>
                    <a:pt x="103" y="268"/>
                    <a:pt x="103" y="268"/>
                    <a:pt x="103" y="268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1" y="17"/>
                    <a:pt x="50" y="20"/>
                    <a:pt x="48" y="23"/>
                  </a:cubicBezTo>
                  <a:cubicBezTo>
                    <a:pt x="47" y="24"/>
                    <a:pt x="46" y="25"/>
                    <a:pt x="45" y="26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2"/>
                    <a:pt x="40" y="33"/>
                    <a:pt x="39" y="34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40"/>
                    <a:pt x="34" y="40"/>
                    <a:pt x="33" y="41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7" y="47"/>
                    <a:pt x="25" y="49"/>
                    <a:pt x="23" y="51"/>
                  </a:cubicBezTo>
                  <a:cubicBezTo>
                    <a:pt x="20" y="53"/>
                    <a:pt x="18" y="55"/>
                    <a:pt x="15" y="57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28" y="98"/>
                    <a:pt x="28" y="98"/>
                    <a:pt x="28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44"/>
                    <a:pt x="31" y="187"/>
                    <a:pt x="31" y="229"/>
                  </a:cubicBezTo>
                  <a:cubicBezTo>
                    <a:pt x="30" y="292"/>
                    <a:pt x="30" y="292"/>
                    <a:pt x="30" y="292"/>
                  </a:cubicBezTo>
                  <a:cubicBezTo>
                    <a:pt x="30" y="313"/>
                    <a:pt x="30" y="334"/>
                    <a:pt x="29" y="355"/>
                  </a:cubicBezTo>
                  <a:cubicBezTo>
                    <a:pt x="29" y="357"/>
                    <a:pt x="29" y="357"/>
                    <a:pt x="29" y="357"/>
                  </a:cubicBezTo>
                  <a:cubicBezTo>
                    <a:pt x="28" y="357"/>
                    <a:pt x="28" y="357"/>
                    <a:pt x="28" y="357"/>
                  </a:cubicBezTo>
                  <a:cubicBezTo>
                    <a:pt x="5" y="357"/>
                    <a:pt x="5" y="357"/>
                    <a:pt x="5" y="357"/>
                  </a:cubicBezTo>
                  <a:cubicBezTo>
                    <a:pt x="6" y="355"/>
                    <a:pt x="6" y="355"/>
                    <a:pt x="6" y="355"/>
                  </a:cubicBezTo>
                  <a:cubicBezTo>
                    <a:pt x="6" y="395"/>
                    <a:pt x="6" y="395"/>
                    <a:pt x="6" y="395"/>
                  </a:cubicBezTo>
                  <a:lnTo>
                    <a:pt x="5" y="4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3584999" y="2913923"/>
            <a:ext cx="259182" cy="210710"/>
          </a:xfrm>
          <a:custGeom>
            <a:avLst/>
            <a:gdLst>
              <a:gd name="T0" fmla="*/ 6554 w 78"/>
              <a:gd name="T1" fmla="*/ 450439 h 139"/>
              <a:gd name="T2" fmla="*/ 95026 w 78"/>
              <a:gd name="T3" fmla="*/ 311333 h 139"/>
              <a:gd name="T4" fmla="*/ 68812 w 78"/>
              <a:gd name="T5" fmla="*/ 26496 h 139"/>
              <a:gd name="T6" fmla="*/ 81919 w 78"/>
              <a:gd name="T7" fmla="*/ 6624 h 139"/>
              <a:gd name="T8" fmla="*/ 235927 w 78"/>
              <a:gd name="T9" fmla="*/ 198723 h 139"/>
              <a:gd name="T10" fmla="*/ 232651 w 78"/>
              <a:gd name="T11" fmla="*/ 298085 h 139"/>
              <a:gd name="T12" fmla="*/ 108133 w 78"/>
              <a:gd name="T13" fmla="*/ 457063 h 139"/>
              <a:gd name="T14" fmla="*/ 134348 w 78"/>
              <a:gd name="T15" fmla="*/ 26496 h 139"/>
              <a:gd name="T16" fmla="*/ 88473 w 78"/>
              <a:gd name="T17" fmla="*/ 420630 h 139"/>
              <a:gd name="T18" fmla="*/ 127794 w 78"/>
              <a:gd name="T19" fmla="*/ 208659 h 139"/>
              <a:gd name="T20" fmla="*/ 173669 w 78"/>
              <a:gd name="T21" fmla="*/ 36433 h 139"/>
              <a:gd name="T22" fmla="*/ 137624 w 78"/>
              <a:gd name="T23" fmla="*/ 52993 h 139"/>
              <a:gd name="T24" fmla="*/ 49152 w 78"/>
              <a:gd name="T25" fmla="*/ 430567 h 139"/>
              <a:gd name="T26" fmla="*/ 173669 w 78"/>
              <a:gd name="T27" fmla="*/ 19872 h 139"/>
              <a:gd name="T28" fmla="*/ 216267 w 78"/>
              <a:gd name="T29" fmla="*/ 301397 h 139"/>
              <a:gd name="T30" fmla="*/ 229374 w 78"/>
              <a:gd name="T31" fmla="*/ 231844 h 139"/>
              <a:gd name="T32" fmla="*/ 206436 w 78"/>
              <a:gd name="T33" fmla="*/ 165602 h 139"/>
              <a:gd name="T34" fmla="*/ 29491 w 78"/>
              <a:gd name="T35" fmla="*/ 423942 h 139"/>
              <a:gd name="T36" fmla="*/ 157285 w 78"/>
              <a:gd name="T37" fmla="*/ 308021 h 139"/>
              <a:gd name="T38" fmla="*/ 226097 w 78"/>
              <a:gd name="T39" fmla="*/ 271588 h 139"/>
              <a:gd name="T40" fmla="*/ 170392 w 78"/>
              <a:gd name="T41" fmla="*/ 317957 h 139"/>
              <a:gd name="T42" fmla="*/ 160562 w 78"/>
              <a:gd name="T43" fmla="*/ 288148 h 139"/>
              <a:gd name="T44" fmla="*/ 216267 w 78"/>
              <a:gd name="T45" fmla="*/ 255028 h 139"/>
              <a:gd name="T46" fmla="*/ 98303 w 78"/>
              <a:gd name="T47" fmla="*/ 364325 h 139"/>
              <a:gd name="T48" fmla="*/ 140901 w 78"/>
              <a:gd name="T49" fmla="*/ 115922 h 139"/>
              <a:gd name="T50" fmla="*/ 127794 w 78"/>
              <a:gd name="T51" fmla="*/ 274900 h 139"/>
              <a:gd name="T52" fmla="*/ 124517 w 78"/>
              <a:gd name="T53" fmla="*/ 49681 h 139"/>
              <a:gd name="T54" fmla="*/ 104857 w 78"/>
              <a:gd name="T55" fmla="*/ 19872 h 139"/>
              <a:gd name="T56" fmla="*/ 199883 w 78"/>
              <a:gd name="T57" fmla="*/ 145730 h 139"/>
              <a:gd name="T58" fmla="*/ 170392 w 78"/>
              <a:gd name="T59" fmla="*/ 298085 h 139"/>
              <a:gd name="T60" fmla="*/ 209713 w 78"/>
              <a:gd name="T61" fmla="*/ 155666 h 139"/>
              <a:gd name="T62" fmla="*/ 131071 w 78"/>
              <a:gd name="T63" fmla="*/ 334517 h 139"/>
              <a:gd name="T64" fmla="*/ 203160 w 78"/>
              <a:gd name="T65" fmla="*/ 255028 h 139"/>
              <a:gd name="T66" fmla="*/ 190053 w 78"/>
              <a:gd name="T67" fmla="*/ 172227 h 139"/>
              <a:gd name="T68" fmla="*/ 203160 w 78"/>
              <a:gd name="T69" fmla="*/ 135794 h 139"/>
              <a:gd name="T70" fmla="*/ 154008 w 78"/>
              <a:gd name="T71" fmla="*/ 142418 h 139"/>
              <a:gd name="T72" fmla="*/ 173669 w 78"/>
              <a:gd name="T73" fmla="*/ 96049 h 139"/>
              <a:gd name="T74" fmla="*/ 196606 w 78"/>
              <a:gd name="T75" fmla="*/ 112610 h 139"/>
              <a:gd name="T76" fmla="*/ 170392 w 78"/>
              <a:gd name="T77" fmla="*/ 82801 h 139"/>
              <a:gd name="T78" fmla="*/ 160562 w 78"/>
              <a:gd name="T79" fmla="*/ 82801 h 139"/>
              <a:gd name="T80" fmla="*/ 154008 w 78"/>
              <a:gd name="T81" fmla="*/ 102674 h 139"/>
              <a:gd name="T82" fmla="*/ 111410 w 78"/>
              <a:gd name="T83" fmla="*/ 377574 h 139"/>
              <a:gd name="T84" fmla="*/ 222820 w 78"/>
              <a:gd name="T85" fmla="*/ 245092 h 139"/>
              <a:gd name="T86" fmla="*/ 131071 w 78"/>
              <a:gd name="T87" fmla="*/ 66241 h 139"/>
              <a:gd name="T88" fmla="*/ 212990 w 78"/>
              <a:gd name="T89" fmla="*/ 215283 h 139"/>
              <a:gd name="T90" fmla="*/ 78642 w 78"/>
              <a:gd name="T91" fmla="*/ 29808 h 139"/>
              <a:gd name="T92" fmla="*/ 144178 w 78"/>
              <a:gd name="T93" fmla="*/ 105986 h 139"/>
              <a:gd name="T94" fmla="*/ 127794 w 78"/>
              <a:gd name="T95" fmla="*/ 105986 h 139"/>
              <a:gd name="T96" fmla="*/ 163838 w 78"/>
              <a:gd name="T97" fmla="*/ 125858 h 139"/>
              <a:gd name="T98" fmla="*/ 167115 w 78"/>
              <a:gd name="T99" fmla="*/ 225219 h 139"/>
              <a:gd name="T100" fmla="*/ 239204 w 78"/>
              <a:gd name="T101" fmla="*/ 268276 h 139"/>
              <a:gd name="T102" fmla="*/ 140901 w 78"/>
              <a:gd name="T103" fmla="*/ 367638 h 139"/>
              <a:gd name="T104" fmla="*/ 147455 w 78"/>
              <a:gd name="T105" fmla="*/ 357701 h 139"/>
              <a:gd name="T106" fmla="*/ 154008 w 78"/>
              <a:gd name="T107" fmla="*/ 261652 h 139"/>
              <a:gd name="T108" fmla="*/ 154008 w 78"/>
              <a:gd name="T109" fmla="*/ 168915 h 139"/>
              <a:gd name="T110" fmla="*/ 134348 w 78"/>
              <a:gd name="T111" fmla="*/ 377574 h 139"/>
              <a:gd name="T112" fmla="*/ 163838 w 78"/>
              <a:gd name="T113" fmla="*/ 112610 h 139"/>
              <a:gd name="T114" fmla="*/ 104857 w 78"/>
              <a:gd name="T115" fmla="*/ 341141 h 13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78"/>
              <a:gd name="T175" fmla="*/ 0 h 139"/>
              <a:gd name="T176" fmla="*/ 78 w 78"/>
              <a:gd name="T177" fmla="*/ 139 h 13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78" h="139">
                <a:moveTo>
                  <a:pt x="34" y="136"/>
                </a:moveTo>
                <a:cubicBezTo>
                  <a:pt x="32" y="136"/>
                  <a:pt x="31" y="136"/>
                  <a:pt x="30" y="135"/>
                </a:cubicBezTo>
                <a:cubicBezTo>
                  <a:pt x="28" y="135"/>
                  <a:pt x="26" y="136"/>
                  <a:pt x="24" y="136"/>
                </a:cubicBezTo>
                <a:cubicBezTo>
                  <a:pt x="21" y="136"/>
                  <a:pt x="19" y="136"/>
                  <a:pt x="16" y="136"/>
                </a:cubicBezTo>
                <a:cubicBezTo>
                  <a:pt x="13" y="136"/>
                  <a:pt x="10" y="136"/>
                  <a:pt x="7" y="136"/>
                </a:cubicBezTo>
                <a:cubicBezTo>
                  <a:pt x="6" y="136"/>
                  <a:pt x="6" y="136"/>
                  <a:pt x="5" y="136"/>
                </a:cubicBezTo>
                <a:cubicBezTo>
                  <a:pt x="5" y="137"/>
                  <a:pt x="4" y="137"/>
                  <a:pt x="4" y="136"/>
                </a:cubicBezTo>
                <a:cubicBezTo>
                  <a:pt x="3" y="136"/>
                  <a:pt x="2" y="136"/>
                  <a:pt x="2" y="136"/>
                </a:cubicBezTo>
                <a:cubicBezTo>
                  <a:pt x="1" y="135"/>
                  <a:pt x="1" y="134"/>
                  <a:pt x="2" y="134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3" y="133"/>
                  <a:pt x="3" y="133"/>
                </a:cubicBezTo>
                <a:cubicBezTo>
                  <a:pt x="3" y="132"/>
                  <a:pt x="3" y="132"/>
                  <a:pt x="2" y="133"/>
                </a:cubicBezTo>
                <a:cubicBezTo>
                  <a:pt x="1" y="133"/>
                  <a:pt x="1" y="133"/>
                  <a:pt x="1" y="133"/>
                </a:cubicBezTo>
                <a:cubicBezTo>
                  <a:pt x="0" y="132"/>
                  <a:pt x="0" y="132"/>
                  <a:pt x="1" y="131"/>
                </a:cubicBezTo>
                <a:cubicBezTo>
                  <a:pt x="3" y="127"/>
                  <a:pt x="6" y="123"/>
                  <a:pt x="8" y="119"/>
                </a:cubicBezTo>
                <a:cubicBezTo>
                  <a:pt x="15" y="111"/>
                  <a:pt x="21" y="102"/>
                  <a:pt x="29" y="94"/>
                </a:cubicBezTo>
                <a:cubicBezTo>
                  <a:pt x="29" y="93"/>
                  <a:pt x="30" y="93"/>
                  <a:pt x="30" y="92"/>
                </a:cubicBezTo>
                <a:cubicBezTo>
                  <a:pt x="33" y="88"/>
                  <a:pt x="35" y="85"/>
                  <a:pt x="37" y="81"/>
                </a:cubicBezTo>
                <a:cubicBezTo>
                  <a:pt x="38" y="80"/>
                  <a:pt x="39" y="79"/>
                  <a:pt x="39" y="78"/>
                </a:cubicBezTo>
                <a:cubicBezTo>
                  <a:pt x="39" y="74"/>
                  <a:pt x="38" y="71"/>
                  <a:pt x="37" y="68"/>
                </a:cubicBezTo>
                <a:cubicBezTo>
                  <a:pt x="35" y="62"/>
                  <a:pt x="33" y="57"/>
                  <a:pt x="32" y="51"/>
                </a:cubicBezTo>
                <a:cubicBezTo>
                  <a:pt x="31" y="44"/>
                  <a:pt x="30" y="38"/>
                  <a:pt x="28" y="32"/>
                </a:cubicBezTo>
                <a:cubicBezTo>
                  <a:pt x="28" y="30"/>
                  <a:pt x="27" y="28"/>
                  <a:pt x="27" y="27"/>
                </a:cubicBezTo>
                <a:cubicBezTo>
                  <a:pt x="24" y="21"/>
                  <a:pt x="22" y="15"/>
                  <a:pt x="21" y="8"/>
                </a:cubicBezTo>
                <a:cubicBezTo>
                  <a:pt x="21" y="8"/>
                  <a:pt x="21" y="7"/>
                  <a:pt x="20" y="6"/>
                </a:cubicBezTo>
                <a:cubicBezTo>
                  <a:pt x="20" y="6"/>
                  <a:pt x="20" y="6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7" y="4"/>
                  <a:pt x="17" y="3"/>
                </a:cubicBezTo>
                <a:cubicBezTo>
                  <a:pt x="17" y="2"/>
                  <a:pt x="18" y="1"/>
                  <a:pt x="18" y="1"/>
                </a:cubicBezTo>
                <a:cubicBezTo>
                  <a:pt x="20" y="1"/>
                  <a:pt x="21" y="1"/>
                  <a:pt x="23" y="2"/>
                </a:cubicBezTo>
                <a:cubicBezTo>
                  <a:pt x="23" y="2"/>
                  <a:pt x="24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1"/>
                  <a:pt x="27" y="1"/>
                  <a:pt x="27" y="1"/>
                </a:cubicBezTo>
                <a:cubicBezTo>
                  <a:pt x="35" y="0"/>
                  <a:pt x="43" y="0"/>
                  <a:pt x="51" y="0"/>
                </a:cubicBezTo>
                <a:cubicBezTo>
                  <a:pt x="52" y="0"/>
                  <a:pt x="53" y="0"/>
                  <a:pt x="54" y="0"/>
                </a:cubicBezTo>
                <a:cubicBezTo>
                  <a:pt x="54" y="0"/>
                  <a:pt x="55" y="0"/>
                  <a:pt x="55" y="1"/>
                </a:cubicBezTo>
                <a:cubicBezTo>
                  <a:pt x="55" y="1"/>
                  <a:pt x="56" y="2"/>
                  <a:pt x="56" y="2"/>
                </a:cubicBezTo>
                <a:cubicBezTo>
                  <a:pt x="57" y="6"/>
                  <a:pt x="58" y="9"/>
                  <a:pt x="60" y="13"/>
                </a:cubicBezTo>
                <a:cubicBezTo>
                  <a:pt x="62" y="20"/>
                  <a:pt x="64" y="28"/>
                  <a:pt x="66" y="36"/>
                </a:cubicBezTo>
                <a:cubicBezTo>
                  <a:pt x="68" y="44"/>
                  <a:pt x="70" y="52"/>
                  <a:pt x="72" y="60"/>
                </a:cubicBezTo>
                <a:cubicBezTo>
                  <a:pt x="73" y="63"/>
                  <a:pt x="73" y="66"/>
                  <a:pt x="74" y="69"/>
                </a:cubicBezTo>
                <a:cubicBezTo>
                  <a:pt x="74" y="69"/>
                  <a:pt x="75" y="70"/>
                  <a:pt x="75" y="70"/>
                </a:cubicBezTo>
                <a:cubicBezTo>
                  <a:pt x="75" y="70"/>
                  <a:pt x="75" y="71"/>
                  <a:pt x="75" y="71"/>
                </a:cubicBezTo>
                <a:cubicBezTo>
                  <a:pt x="75" y="71"/>
                  <a:pt x="75" y="72"/>
                  <a:pt x="75" y="73"/>
                </a:cubicBezTo>
                <a:cubicBezTo>
                  <a:pt x="76" y="75"/>
                  <a:pt x="77" y="78"/>
                  <a:pt x="77" y="80"/>
                </a:cubicBezTo>
                <a:cubicBezTo>
                  <a:pt x="78" y="81"/>
                  <a:pt x="77" y="82"/>
                  <a:pt x="76" y="83"/>
                </a:cubicBezTo>
                <a:cubicBezTo>
                  <a:pt x="75" y="83"/>
                  <a:pt x="75" y="84"/>
                  <a:pt x="74" y="85"/>
                </a:cubicBezTo>
                <a:cubicBezTo>
                  <a:pt x="73" y="86"/>
                  <a:pt x="72" y="88"/>
                  <a:pt x="71" y="90"/>
                </a:cubicBezTo>
                <a:cubicBezTo>
                  <a:pt x="68" y="97"/>
                  <a:pt x="63" y="104"/>
                  <a:pt x="58" y="111"/>
                </a:cubicBezTo>
                <a:cubicBezTo>
                  <a:pt x="55" y="115"/>
                  <a:pt x="52" y="118"/>
                  <a:pt x="49" y="121"/>
                </a:cubicBezTo>
                <a:cubicBezTo>
                  <a:pt x="49" y="121"/>
                  <a:pt x="48" y="122"/>
                  <a:pt x="48" y="122"/>
                </a:cubicBezTo>
                <a:cubicBezTo>
                  <a:pt x="46" y="123"/>
                  <a:pt x="45" y="124"/>
                  <a:pt x="45" y="125"/>
                </a:cubicBezTo>
                <a:cubicBezTo>
                  <a:pt x="42" y="129"/>
                  <a:pt x="40" y="132"/>
                  <a:pt x="37" y="135"/>
                </a:cubicBezTo>
                <a:cubicBezTo>
                  <a:pt x="37" y="136"/>
                  <a:pt x="36" y="137"/>
                  <a:pt x="35" y="138"/>
                </a:cubicBezTo>
                <a:cubicBezTo>
                  <a:pt x="35" y="138"/>
                  <a:pt x="35" y="138"/>
                  <a:pt x="35" y="138"/>
                </a:cubicBezTo>
                <a:cubicBezTo>
                  <a:pt x="34" y="138"/>
                  <a:pt x="34" y="139"/>
                  <a:pt x="33" y="138"/>
                </a:cubicBezTo>
                <a:cubicBezTo>
                  <a:pt x="33" y="138"/>
                  <a:pt x="33" y="138"/>
                  <a:pt x="33" y="137"/>
                </a:cubicBezTo>
                <a:cubicBezTo>
                  <a:pt x="33" y="137"/>
                  <a:pt x="33" y="136"/>
                  <a:pt x="34" y="136"/>
                </a:cubicBezTo>
                <a:close/>
                <a:moveTo>
                  <a:pt x="33" y="8"/>
                </a:moveTo>
                <a:cubicBezTo>
                  <a:pt x="33" y="8"/>
                  <a:pt x="33" y="9"/>
                  <a:pt x="33" y="9"/>
                </a:cubicBezTo>
                <a:cubicBezTo>
                  <a:pt x="34" y="9"/>
                  <a:pt x="35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40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2" y="8"/>
                  <a:pt x="42" y="7"/>
                  <a:pt x="43" y="6"/>
                </a:cubicBezTo>
                <a:cubicBezTo>
                  <a:pt x="40" y="7"/>
                  <a:pt x="36" y="7"/>
                  <a:pt x="33" y="8"/>
                </a:cubicBezTo>
                <a:close/>
                <a:moveTo>
                  <a:pt x="27" y="127"/>
                </a:moveTo>
                <a:cubicBezTo>
                  <a:pt x="24" y="127"/>
                  <a:pt x="20" y="126"/>
                  <a:pt x="17" y="125"/>
                </a:cubicBezTo>
                <a:cubicBezTo>
                  <a:pt x="17" y="125"/>
                  <a:pt x="18" y="126"/>
                  <a:pt x="19" y="126"/>
                </a:cubicBezTo>
                <a:cubicBezTo>
                  <a:pt x="21" y="127"/>
                  <a:pt x="23" y="127"/>
                  <a:pt x="25" y="128"/>
                </a:cubicBezTo>
                <a:cubicBezTo>
                  <a:pt x="26" y="129"/>
                  <a:pt x="26" y="129"/>
                  <a:pt x="27" y="128"/>
                </a:cubicBezTo>
                <a:cubicBezTo>
                  <a:pt x="27" y="128"/>
                  <a:pt x="27" y="127"/>
                  <a:pt x="27" y="127"/>
                </a:cubicBezTo>
                <a:close/>
                <a:moveTo>
                  <a:pt x="42" y="12"/>
                </a:moveTo>
                <a:cubicBezTo>
                  <a:pt x="44" y="12"/>
                  <a:pt x="46" y="12"/>
                  <a:pt x="49" y="11"/>
                </a:cubicBezTo>
                <a:cubicBezTo>
                  <a:pt x="48" y="10"/>
                  <a:pt x="48" y="10"/>
                  <a:pt x="48" y="10"/>
                </a:cubicBezTo>
                <a:cubicBezTo>
                  <a:pt x="46" y="10"/>
                  <a:pt x="44" y="10"/>
                  <a:pt x="43" y="10"/>
                </a:cubicBezTo>
                <a:cubicBezTo>
                  <a:pt x="42" y="11"/>
                  <a:pt x="42" y="11"/>
                  <a:pt x="42" y="12"/>
                </a:cubicBezTo>
                <a:close/>
                <a:moveTo>
                  <a:pt x="36" y="52"/>
                </a:moveTo>
                <a:cubicBezTo>
                  <a:pt x="36" y="52"/>
                  <a:pt x="36" y="52"/>
                  <a:pt x="36" y="52"/>
                </a:cubicBezTo>
                <a:cubicBezTo>
                  <a:pt x="37" y="56"/>
                  <a:pt x="38" y="59"/>
                  <a:pt x="39" y="63"/>
                </a:cubicBezTo>
                <a:cubicBezTo>
                  <a:pt x="39" y="65"/>
                  <a:pt x="40" y="67"/>
                  <a:pt x="41" y="69"/>
                </a:cubicBezTo>
                <a:cubicBezTo>
                  <a:pt x="39" y="63"/>
                  <a:pt x="38" y="57"/>
                  <a:pt x="36" y="52"/>
                </a:cubicBezTo>
                <a:close/>
                <a:moveTo>
                  <a:pt x="48" y="6"/>
                </a:moveTo>
                <a:cubicBezTo>
                  <a:pt x="49" y="7"/>
                  <a:pt x="49" y="8"/>
                  <a:pt x="50" y="8"/>
                </a:cubicBezTo>
                <a:cubicBezTo>
                  <a:pt x="51" y="8"/>
                  <a:pt x="51" y="9"/>
                  <a:pt x="51" y="10"/>
                </a:cubicBez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1" y="11"/>
                  <a:pt x="51" y="11"/>
                </a:cubicBezTo>
                <a:cubicBezTo>
                  <a:pt x="52" y="11"/>
                  <a:pt x="52" y="11"/>
                  <a:pt x="53" y="11"/>
                </a:cubicBezTo>
                <a:cubicBezTo>
                  <a:pt x="52" y="9"/>
                  <a:pt x="52" y="8"/>
                  <a:pt x="51" y="6"/>
                </a:cubicBezTo>
                <a:cubicBezTo>
                  <a:pt x="50" y="6"/>
                  <a:pt x="49" y="6"/>
                  <a:pt x="48" y="6"/>
                </a:cubicBezTo>
                <a:close/>
                <a:moveTo>
                  <a:pt x="42" y="16"/>
                </a:moveTo>
                <a:cubicBezTo>
                  <a:pt x="44" y="16"/>
                  <a:pt x="45" y="16"/>
                  <a:pt x="46" y="16"/>
                </a:cubicBezTo>
                <a:cubicBezTo>
                  <a:pt x="46" y="15"/>
                  <a:pt x="46" y="15"/>
                  <a:pt x="46" y="15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4"/>
                  <a:pt x="43" y="14"/>
                  <a:pt x="42" y="15"/>
                </a:cubicBezTo>
                <a:cubicBezTo>
                  <a:pt x="42" y="15"/>
                  <a:pt x="42" y="16"/>
                  <a:pt x="42" y="16"/>
                </a:cubicBezTo>
                <a:close/>
                <a:moveTo>
                  <a:pt x="25" y="114"/>
                </a:moveTo>
                <a:cubicBezTo>
                  <a:pt x="25" y="115"/>
                  <a:pt x="24" y="116"/>
                  <a:pt x="23" y="117"/>
                </a:cubicBezTo>
                <a:cubicBezTo>
                  <a:pt x="24" y="117"/>
                  <a:pt x="25" y="117"/>
                  <a:pt x="26" y="118"/>
                </a:cubicBezTo>
                <a:cubicBezTo>
                  <a:pt x="26" y="117"/>
                  <a:pt x="27" y="117"/>
                  <a:pt x="27" y="116"/>
                </a:cubicBezTo>
                <a:cubicBezTo>
                  <a:pt x="27" y="116"/>
                  <a:pt x="27" y="116"/>
                  <a:pt x="27" y="115"/>
                </a:cubicBezTo>
                <a:cubicBezTo>
                  <a:pt x="27" y="115"/>
                  <a:pt x="26" y="115"/>
                  <a:pt x="25" y="114"/>
                </a:cubicBezTo>
                <a:close/>
                <a:moveTo>
                  <a:pt x="10" y="130"/>
                </a:moveTo>
                <a:cubicBezTo>
                  <a:pt x="11" y="131"/>
                  <a:pt x="14" y="131"/>
                  <a:pt x="15" y="130"/>
                </a:cubicBezTo>
                <a:cubicBezTo>
                  <a:pt x="14" y="130"/>
                  <a:pt x="13" y="129"/>
                  <a:pt x="11" y="129"/>
                </a:cubicBezTo>
                <a:cubicBezTo>
                  <a:pt x="11" y="129"/>
                  <a:pt x="10" y="130"/>
                  <a:pt x="10" y="130"/>
                </a:cubicBezTo>
                <a:close/>
                <a:moveTo>
                  <a:pt x="55" y="10"/>
                </a:moveTo>
                <a:cubicBezTo>
                  <a:pt x="54" y="7"/>
                  <a:pt x="54" y="5"/>
                  <a:pt x="53" y="2"/>
                </a:cubicBezTo>
                <a:cubicBezTo>
                  <a:pt x="52" y="2"/>
                  <a:pt x="52" y="2"/>
                  <a:pt x="51" y="2"/>
                </a:cubicBezTo>
                <a:cubicBezTo>
                  <a:pt x="52" y="4"/>
                  <a:pt x="52" y="4"/>
                  <a:pt x="53" y="4"/>
                </a:cubicBezTo>
                <a:cubicBezTo>
                  <a:pt x="53" y="4"/>
                  <a:pt x="54" y="5"/>
                  <a:pt x="53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54" y="7"/>
                  <a:pt x="54" y="9"/>
                  <a:pt x="55" y="10"/>
                </a:cubicBezTo>
                <a:close/>
                <a:moveTo>
                  <a:pt x="16" y="123"/>
                </a:moveTo>
                <a:cubicBezTo>
                  <a:pt x="19" y="123"/>
                  <a:pt x="22" y="124"/>
                  <a:pt x="25" y="125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3" y="124"/>
                  <a:pt x="20" y="123"/>
                  <a:pt x="17" y="122"/>
                </a:cubicBezTo>
                <a:cubicBezTo>
                  <a:pt x="17" y="122"/>
                  <a:pt x="17" y="122"/>
                  <a:pt x="16" y="123"/>
                </a:cubicBezTo>
                <a:close/>
                <a:moveTo>
                  <a:pt x="66" y="91"/>
                </a:moveTo>
                <a:cubicBezTo>
                  <a:pt x="66" y="91"/>
                  <a:pt x="66" y="91"/>
                  <a:pt x="66" y="91"/>
                </a:cubicBezTo>
                <a:cubicBezTo>
                  <a:pt x="68" y="89"/>
                  <a:pt x="70" y="86"/>
                  <a:pt x="71" y="84"/>
                </a:cubicBezTo>
                <a:cubicBezTo>
                  <a:pt x="71" y="83"/>
                  <a:pt x="70" y="83"/>
                  <a:pt x="70" y="82"/>
                </a:cubicBezTo>
                <a:cubicBezTo>
                  <a:pt x="70" y="82"/>
                  <a:pt x="70" y="82"/>
                  <a:pt x="69" y="82"/>
                </a:cubicBezTo>
                <a:cubicBezTo>
                  <a:pt x="70" y="83"/>
                  <a:pt x="70" y="84"/>
                  <a:pt x="70" y="85"/>
                </a:cubicBezTo>
                <a:cubicBezTo>
                  <a:pt x="69" y="86"/>
                  <a:pt x="68" y="87"/>
                  <a:pt x="68" y="88"/>
                </a:cubicBezTo>
                <a:cubicBezTo>
                  <a:pt x="67" y="89"/>
                  <a:pt x="66" y="90"/>
                  <a:pt x="66" y="91"/>
                </a:cubicBezTo>
                <a:close/>
                <a:moveTo>
                  <a:pt x="70" y="64"/>
                </a:moveTo>
                <a:cubicBezTo>
                  <a:pt x="70" y="66"/>
                  <a:pt x="70" y="68"/>
                  <a:pt x="70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68"/>
                  <a:pt x="71" y="66"/>
                  <a:pt x="70" y="64"/>
                </a:cubicBezTo>
                <a:close/>
                <a:moveTo>
                  <a:pt x="63" y="88"/>
                </a:moveTo>
                <a:cubicBezTo>
                  <a:pt x="63" y="88"/>
                  <a:pt x="64" y="88"/>
                  <a:pt x="64" y="88"/>
                </a:cubicBezTo>
                <a:cubicBezTo>
                  <a:pt x="65" y="87"/>
                  <a:pt x="66" y="86"/>
                  <a:pt x="67" y="85"/>
                </a:cubicBezTo>
                <a:cubicBezTo>
                  <a:pt x="66" y="85"/>
                  <a:pt x="65" y="85"/>
                  <a:pt x="64" y="85"/>
                </a:cubicBezTo>
                <a:cubicBezTo>
                  <a:pt x="64" y="86"/>
                  <a:pt x="63" y="87"/>
                  <a:pt x="63" y="88"/>
                </a:cubicBezTo>
                <a:close/>
                <a:moveTo>
                  <a:pt x="63" y="50"/>
                </a:moveTo>
                <a:cubicBezTo>
                  <a:pt x="63" y="51"/>
                  <a:pt x="64" y="51"/>
                  <a:pt x="64" y="52"/>
                </a:cubicBezTo>
                <a:cubicBezTo>
                  <a:pt x="64" y="52"/>
                  <a:pt x="64" y="52"/>
                  <a:pt x="65" y="52"/>
                </a:cubicBezTo>
                <a:cubicBezTo>
                  <a:pt x="65" y="52"/>
                  <a:pt x="65" y="52"/>
                  <a:pt x="66" y="52"/>
                </a:cubicBezTo>
                <a:cubicBezTo>
                  <a:pt x="66" y="52"/>
                  <a:pt x="65" y="51"/>
                  <a:pt x="65" y="50"/>
                </a:cubicBezTo>
                <a:cubicBezTo>
                  <a:pt x="64" y="50"/>
                  <a:pt x="64" y="50"/>
                  <a:pt x="63" y="50"/>
                </a:cubicBezTo>
                <a:close/>
                <a:moveTo>
                  <a:pt x="8" y="127"/>
                </a:moveTo>
                <a:cubicBezTo>
                  <a:pt x="7" y="129"/>
                  <a:pt x="6" y="130"/>
                  <a:pt x="7" y="130"/>
                </a:cubicBezTo>
                <a:cubicBezTo>
                  <a:pt x="8" y="130"/>
                  <a:pt x="8" y="129"/>
                  <a:pt x="9" y="128"/>
                </a:cubicBezTo>
                <a:cubicBezTo>
                  <a:pt x="9" y="128"/>
                  <a:pt x="8" y="127"/>
                  <a:pt x="8" y="127"/>
                </a:cubicBezTo>
                <a:close/>
                <a:moveTo>
                  <a:pt x="46" y="20"/>
                </a:moveTo>
                <a:cubicBezTo>
                  <a:pt x="46" y="19"/>
                  <a:pt x="46" y="19"/>
                  <a:pt x="46" y="18"/>
                </a:cubicBezTo>
                <a:cubicBezTo>
                  <a:pt x="45" y="18"/>
                  <a:pt x="44" y="19"/>
                  <a:pt x="43" y="19"/>
                </a:cubicBezTo>
                <a:cubicBezTo>
                  <a:pt x="43" y="19"/>
                  <a:pt x="43" y="20"/>
                  <a:pt x="43" y="20"/>
                </a:cubicBezTo>
                <a:cubicBezTo>
                  <a:pt x="44" y="20"/>
                  <a:pt x="45" y="20"/>
                  <a:pt x="46" y="20"/>
                </a:cubicBezTo>
                <a:close/>
                <a:moveTo>
                  <a:pt x="47" y="95"/>
                </a:moveTo>
                <a:cubicBezTo>
                  <a:pt x="48" y="94"/>
                  <a:pt x="48" y="94"/>
                  <a:pt x="48" y="93"/>
                </a:cubicBezTo>
                <a:cubicBezTo>
                  <a:pt x="47" y="93"/>
                  <a:pt x="46" y="93"/>
                  <a:pt x="45" y="93"/>
                </a:cubicBezTo>
                <a:cubicBezTo>
                  <a:pt x="44" y="93"/>
                  <a:pt x="44" y="93"/>
                  <a:pt x="44" y="93"/>
                </a:cubicBezTo>
                <a:cubicBezTo>
                  <a:pt x="45" y="94"/>
                  <a:pt x="46" y="94"/>
                  <a:pt x="47" y="95"/>
                </a:cubicBezTo>
                <a:close/>
                <a:moveTo>
                  <a:pt x="12" y="125"/>
                </a:moveTo>
                <a:cubicBezTo>
                  <a:pt x="12" y="124"/>
                  <a:pt x="11" y="123"/>
                  <a:pt x="11" y="123"/>
                </a:cubicBezTo>
                <a:cubicBezTo>
                  <a:pt x="11" y="124"/>
                  <a:pt x="10" y="124"/>
                  <a:pt x="9" y="125"/>
                </a:cubicBezTo>
                <a:cubicBezTo>
                  <a:pt x="11" y="126"/>
                  <a:pt x="11" y="126"/>
                  <a:pt x="12" y="125"/>
                </a:cubicBezTo>
                <a:close/>
                <a:moveTo>
                  <a:pt x="69" y="82"/>
                </a:moveTo>
                <a:cubicBezTo>
                  <a:pt x="68" y="82"/>
                  <a:pt x="68" y="81"/>
                  <a:pt x="68" y="81"/>
                </a:cubicBezTo>
                <a:cubicBezTo>
                  <a:pt x="67" y="81"/>
                  <a:pt x="66" y="81"/>
                  <a:pt x="65" y="81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1"/>
                  <a:pt x="65" y="82"/>
                  <a:pt x="65" y="82"/>
                </a:cubicBezTo>
                <a:cubicBezTo>
                  <a:pt x="66" y="82"/>
                  <a:pt x="67" y="82"/>
                  <a:pt x="69" y="82"/>
                </a:cubicBezTo>
                <a:close/>
                <a:moveTo>
                  <a:pt x="53" y="94"/>
                </a:moveTo>
                <a:cubicBezTo>
                  <a:pt x="52" y="94"/>
                  <a:pt x="51" y="94"/>
                  <a:pt x="51" y="96"/>
                </a:cubicBezTo>
                <a:cubicBezTo>
                  <a:pt x="51" y="96"/>
                  <a:pt x="51" y="96"/>
                  <a:pt x="52" y="96"/>
                </a:cubicBezTo>
                <a:cubicBezTo>
                  <a:pt x="52" y="95"/>
                  <a:pt x="53" y="95"/>
                  <a:pt x="53" y="94"/>
                </a:cubicBezTo>
                <a:close/>
                <a:moveTo>
                  <a:pt x="53" y="114"/>
                </a:moveTo>
                <a:cubicBezTo>
                  <a:pt x="55" y="112"/>
                  <a:pt x="59" y="107"/>
                  <a:pt x="59" y="105"/>
                </a:cubicBezTo>
                <a:cubicBezTo>
                  <a:pt x="57" y="108"/>
                  <a:pt x="55" y="111"/>
                  <a:pt x="53" y="114"/>
                </a:cubicBezTo>
                <a:close/>
                <a:moveTo>
                  <a:pt x="54" y="88"/>
                </a:moveTo>
                <a:cubicBezTo>
                  <a:pt x="54" y="88"/>
                  <a:pt x="54" y="88"/>
                  <a:pt x="54" y="87"/>
                </a:cubicBezTo>
                <a:cubicBezTo>
                  <a:pt x="52" y="87"/>
                  <a:pt x="51" y="86"/>
                  <a:pt x="49" y="86"/>
                </a:cubicBezTo>
                <a:cubicBezTo>
                  <a:pt x="49" y="86"/>
                  <a:pt x="49" y="87"/>
                  <a:pt x="49" y="87"/>
                </a:cubicBezTo>
                <a:cubicBezTo>
                  <a:pt x="51" y="87"/>
                  <a:pt x="52" y="87"/>
                  <a:pt x="54" y="88"/>
                </a:cubicBezTo>
                <a:close/>
                <a:moveTo>
                  <a:pt x="43" y="96"/>
                </a:moveTo>
                <a:cubicBezTo>
                  <a:pt x="43" y="97"/>
                  <a:pt x="44" y="97"/>
                  <a:pt x="45" y="97"/>
                </a:cubicBezTo>
                <a:cubicBezTo>
                  <a:pt x="45" y="97"/>
                  <a:pt x="45" y="97"/>
                  <a:pt x="46" y="96"/>
                </a:cubicBezTo>
                <a:cubicBezTo>
                  <a:pt x="45" y="96"/>
                  <a:pt x="44" y="96"/>
                  <a:pt x="43" y="95"/>
                </a:cubicBezTo>
                <a:cubicBezTo>
                  <a:pt x="43" y="96"/>
                  <a:pt x="43" y="96"/>
                  <a:pt x="43" y="96"/>
                </a:cubicBezTo>
                <a:close/>
                <a:moveTo>
                  <a:pt x="68" y="77"/>
                </a:moveTo>
                <a:cubicBezTo>
                  <a:pt x="67" y="77"/>
                  <a:pt x="67" y="77"/>
                  <a:pt x="66" y="77"/>
                </a:cubicBezTo>
                <a:cubicBezTo>
                  <a:pt x="66" y="77"/>
                  <a:pt x="66" y="78"/>
                  <a:pt x="66" y="78"/>
                </a:cubicBezTo>
                <a:cubicBezTo>
                  <a:pt x="67" y="78"/>
                  <a:pt x="67" y="78"/>
                  <a:pt x="68" y="78"/>
                </a:cubicBezTo>
                <a:cubicBezTo>
                  <a:pt x="68" y="78"/>
                  <a:pt x="68" y="77"/>
                  <a:pt x="68" y="77"/>
                </a:cubicBezTo>
                <a:close/>
                <a:moveTo>
                  <a:pt x="30" y="110"/>
                </a:moveTo>
                <a:cubicBezTo>
                  <a:pt x="30" y="110"/>
                  <a:pt x="30" y="110"/>
                  <a:pt x="29" y="110"/>
                </a:cubicBezTo>
                <a:cubicBezTo>
                  <a:pt x="29" y="110"/>
                  <a:pt x="28" y="111"/>
                  <a:pt x="28" y="112"/>
                </a:cubicBezTo>
                <a:cubicBezTo>
                  <a:pt x="28" y="112"/>
                  <a:pt x="29" y="112"/>
                  <a:pt x="29" y="112"/>
                </a:cubicBezTo>
                <a:cubicBezTo>
                  <a:pt x="29" y="111"/>
                  <a:pt x="30" y="111"/>
                  <a:pt x="30" y="110"/>
                </a:cubicBezTo>
                <a:close/>
                <a:moveTo>
                  <a:pt x="31" y="117"/>
                </a:moveTo>
                <a:cubicBezTo>
                  <a:pt x="31" y="118"/>
                  <a:pt x="30" y="118"/>
                  <a:pt x="30" y="119"/>
                </a:cubicBezTo>
                <a:cubicBezTo>
                  <a:pt x="31" y="119"/>
                  <a:pt x="31" y="119"/>
                  <a:pt x="32" y="119"/>
                </a:cubicBezTo>
                <a:cubicBezTo>
                  <a:pt x="32" y="119"/>
                  <a:pt x="32" y="118"/>
                  <a:pt x="32" y="118"/>
                </a:cubicBezTo>
                <a:cubicBezTo>
                  <a:pt x="32" y="118"/>
                  <a:pt x="32" y="117"/>
                  <a:pt x="31" y="117"/>
                </a:cubicBezTo>
                <a:close/>
                <a:moveTo>
                  <a:pt x="45" y="36"/>
                </a:moveTo>
                <a:cubicBezTo>
                  <a:pt x="45" y="35"/>
                  <a:pt x="45" y="35"/>
                  <a:pt x="44" y="34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3" y="36"/>
                  <a:pt x="43" y="36"/>
                </a:cubicBezTo>
                <a:cubicBezTo>
                  <a:pt x="44" y="36"/>
                  <a:pt x="44" y="36"/>
                  <a:pt x="45" y="36"/>
                </a:cubicBezTo>
                <a:close/>
                <a:moveTo>
                  <a:pt x="22" y="120"/>
                </a:moveTo>
                <a:cubicBezTo>
                  <a:pt x="22" y="120"/>
                  <a:pt x="22" y="120"/>
                  <a:pt x="22" y="120"/>
                </a:cubicBezTo>
                <a:cubicBezTo>
                  <a:pt x="21" y="120"/>
                  <a:pt x="20" y="119"/>
                  <a:pt x="19" y="119"/>
                </a:cubicBezTo>
                <a:cubicBezTo>
                  <a:pt x="19" y="119"/>
                  <a:pt x="19" y="119"/>
                  <a:pt x="19" y="120"/>
                </a:cubicBezTo>
                <a:cubicBezTo>
                  <a:pt x="20" y="120"/>
                  <a:pt x="21" y="120"/>
                  <a:pt x="22" y="120"/>
                </a:cubicBezTo>
                <a:close/>
                <a:moveTo>
                  <a:pt x="39" y="83"/>
                </a:moveTo>
                <a:cubicBezTo>
                  <a:pt x="40" y="83"/>
                  <a:pt x="41" y="82"/>
                  <a:pt x="42" y="81"/>
                </a:cubicBezTo>
                <a:cubicBezTo>
                  <a:pt x="40" y="81"/>
                  <a:pt x="40" y="82"/>
                  <a:pt x="39" y="83"/>
                </a:cubicBezTo>
                <a:close/>
                <a:moveTo>
                  <a:pt x="31" y="121"/>
                </a:moveTo>
                <a:cubicBezTo>
                  <a:pt x="30" y="121"/>
                  <a:pt x="29" y="120"/>
                  <a:pt x="28" y="121"/>
                </a:cubicBezTo>
                <a:cubicBezTo>
                  <a:pt x="29" y="121"/>
                  <a:pt x="29" y="122"/>
                  <a:pt x="30" y="122"/>
                </a:cubicBezTo>
                <a:cubicBezTo>
                  <a:pt x="30" y="122"/>
                  <a:pt x="30" y="121"/>
                  <a:pt x="31" y="121"/>
                </a:cubicBezTo>
                <a:close/>
                <a:moveTo>
                  <a:pt x="39" y="16"/>
                </a:moveTo>
                <a:cubicBezTo>
                  <a:pt x="39" y="15"/>
                  <a:pt x="39" y="15"/>
                  <a:pt x="38" y="15"/>
                </a:cubicBezTo>
                <a:cubicBezTo>
                  <a:pt x="37" y="15"/>
                  <a:pt x="37" y="16"/>
                  <a:pt x="37" y="16"/>
                </a:cubicBezTo>
                <a:cubicBezTo>
                  <a:pt x="38" y="16"/>
                  <a:pt x="39" y="16"/>
                  <a:pt x="39" y="16"/>
                </a:cubicBezTo>
                <a:close/>
                <a:moveTo>
                  <a:pt x="39" y="104"/>
                </a:moveTo>
                <a:cubicBezTo>
                  <a:pt x="39" y="104"/>
                  <a:pt x="38" y="104"/>
                  <a:pt x="38" y="104"/>
                </a:cubicBezTo>
                <a:cubicBezTo>
                  <a:pt x="38" y="105"/>
                  <a:pt x="37" y="105"/>
                  <a:pt x="37" y="106"/>
                </a:cubicBezTo>
                <a:cubicBezTo>
                  <a:pt x="38" y="106"/>
                  <a:pt x="39" y="105"/>
                  <a:pt x="39" y="104"/>
                </a:cubicBezTo>
                <a:close/>
                <a:moveTo>
                  <a:pt x="29" y="7"/>
                </a:moveTo>
                <a:cubicBezTo>
                  <a:pt x="30" y="7"/>
                  <a:pt x="31" y="7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6"/>
                  <a:pt x="30" y="6"/>
                  <a:pt x="29" y="6"/>
                </a:cubicBezTo>
                <a:cubicBezTo>
                  <a:pt x="29" y="6"/>
                  <a:pt x="29" y="7"/>
                  <a:pt x="29" y="7"/>
                </a:cubicBezTo>
                <a:close/>
                <a:moveTo>
                  <a:pt x="42" y="108"/>
                </a:moveTo>
                <a:cubicBezTo>
                  <a:pt x="43" y="108"/>
                  <a:pt x="43" y="107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2" y="106"/>
                  <a:pt x="42" y="107"/>
                  <a:pt x="42" y="108"/>
                </a:cubicBezTo>
                <a:close/>
                <a:moveTo>
                  <a:pt x="61" y="44"/>
                </a:moveTo>
                <a:cubicBezTo>
                  <a:pt x="61" y="44"/>
                  <a:pt x="61" y="44"/>
                  <a:pt x="62" y="45"/>
                </a:cubicBezTo>
                <a:cubicBezTo>
                  <a:pt x="62" y="45"/>
                  <a:pt x="63" y="45"/>
                  <a:pt x="63" y="45"/>
                </a:cubicBezTo>
                <a:cubicBezTo>
                  <a:pt x="63" y="44"/>
                  <a:pt x="63" y="44"/>
                  <a:pt x="63" y="43"/>
                </a:cubicBezTo>
                <a:cubicBezTo>
                  <a:pt x="62" y="44"/>
                  <a:pt x="62" y="44"/>
                  <a:pt x="61" y="44"/>
                </a:cubicBezTo>
                <a:close/>
                <a:moveTo>
                  <a:pt x="48" y="89"/>
                </a:moveTo>
                <a:cubicBezTo>
                  <a:pt x="48" y="89"/>
                  <a:pt x="48" y="89"/>
                  <a:pt x="48" y="90"/>
                </a:cubicBezTo>
                <a:cubicBezTo>
                  <a:pt x="49" y="90"/>
                  <a:pt x="50" y="90"/>
                  <a:pt x="51" y="90"/>
                </a:cubicBezTo>
                <a:cubicBezTo>
                  <a:pt x="51" y="90"/>
                  <a:pt x="51" y="90"/>
                  <a:pt x="52" y="90"/>
                </a:cubicBezTo>
                <a:cubicBezTo>
                  <a:pt x="51" y="89"/>
                  <a:pt x="50" y="89"/>
                  <a:pt x="49" y="89"/>
                </a:cubicBezTo>
                <a:cubicBezTo>
                  <a:pt x="49" y="89"/>
                  <a:pt x="49" y="89"/>
                  <a:pt x="48" y="89"/>
                </a:cubicBezTo>
                <a:close/>
                <a:moveTo>
                  <a:pt x="50" y="15"/>
                </a:moveTo>
                <a:cubicBezTo>
                  <a:pt x="50" y="14"/>
                  <a:pt x="50" y="13"/>
                  <a:pt x="49" y="14"/>
                </a:cubicBezTo>
                <a:cubicBezTo>
                  <a:pt x="49" y="15"/>
                  <a:pt x="49" y="15"/>
                  <a:pt x="50" y="15"/>
                </a:cubicBezTo>
                <a:close/>
                <a:moveTo>
                  <a:pt x="62" y="48"/>
                </a:moveTo>
                <a:cubicBezTo>
                  <a:pt x="63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lose/>
                <a:moveTo>
                  <a:pt x="44" y="47"/>
                </a:moveTo>
                <a:cubicBezTo>
                  <a:pt x="46" y="47"/>
                  <a:pt x="47" y="47"/>
                  <a:pt x="47" y="46"/>
                </a:cubicBezTo>
                <a:cubicBezTo>
                  <a:pt x="46" y="46"/>
                  <a:pt x="45" y="46"/>
                  <a:pt x="44" y="47"/>
                </a:cubicBezTo>
                <a:close/>
                <a:moveTo>
                  <a:pt x="42" y="100"/>
                </a:moveTo>
                <a:cubicBezTo>
                  <a:pt x="42" y="100"/>
                  <a:pt x="41" y="100"/>
                  <a:pt x="41" y="100"/>
                </a:cubicBezTo>
                <a:cubicBezTo>
                  <a:pt x="41" y="100"/>
                  <a:pt x="40" y="100"/>
                  <a:pt x="40" y="101"/>
                </a:cubicBezTo>
                <a:cubicBezTo>
                  <a:pt x="41" y="101"/>
                  <a:pt x="42" y="102"/>
                  <a:pt x="42" y="100"/>
                </a:cubicBezTo>
                <a:close/>
                <a:moveTo>
                  <a:pt x="71" y="74"/>
                </a:moveTo>
                <a:cubicBezTo>
                  <a:pt x="71" y="74"/>
                  <a:pt x="71" y="74"/>
                  <a:pt x="71" y="74"/>
                </a:cubicBezTo>
                <a:cubicBezTo>
                  <a:pt x="71" y="73"/>
                  <a:pt x="71" y="73"/>
                  <a:pt x="72" y="72"/>
                </a:cubicBezTo>
                <a:cubicBezTo>
                  <a:pt x="71" y="72"/>
                  <a:pt x="71" y="72"/>
                  <a:pt x="70" y="72"/>
                </a:cubicBezTo>
                <a:cubicBezTo>
                  <a:pt x="70" y="73"/>
                  <a:pt x="70" y="73"/>
                  <a:pt x="71" y="74"/>
                </a:cubicBezTo>
                <a:close/>
                <a:moveTo>
                  <a:pt x="63" y="77"/>
                </a:moveTo>
                <a:cubicBezTo>
                  <a:pt x="63" y="77"/>
                  <a:pt x="63" y="77"/>
                  <a:pt x="62" y="77"/>
                </a:cubicBezTo>
                <a:cubicBezTo>
                  <a:pt x="62" y="77"/>
                  <a:pt x="62" y="77"/>
                  <a:pt x="62" y="78"/>
                </a:cubicBezTo>
                <a:cubicBezTo>
                  <a:pt x="63" y="78"/>
                  <a:pt x="63" y="78"/>
                  <a:pt x="64" y="78"/>
                </a:cubicBezTo>
                <a:cubicBezTo>
                  <a:pt x="63" y="77"/>
                  <a:pt x="63" y="77"/>
                  <a:pt x="63" y="77"/>
                </a:cubicBezTo>
                <a:close/>
                <a:moveTo>
                  <a:pt x="50" y="18"/>
                </a:moveTo>
                <a:cubicBezTo>
                  <a:pt x="50" y="19"/>
                  <a:pt x="50" y="19"/>
                  <a:pt x="51" y="19"/>
                </a:cubicBezTo>
                <a:cubicBezTo>
                  <a:pt x="51" y="17"/>
                  <a:pt x="51" y="17"/>
                  <a:pt x="50" y="18"/>
                </a:cubicBezTo>
                <a:close/>
                <a:moveTo>
                  <a:pt x="58" y="53"/>
                </a:moveTo>
                <a:cubicBezTo>
                  <a:pt x="58" y="53"/>
                  <a:pt x="58" y="52"/>
                  <a:pt x="58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3"/>
                  <a:pt x="57" y="54"/>
                </a:cubicBezTo>
                <a:cubicBezTo>
                  <a:pt x="58" y="54"/>
                  <a:pt x="58" y="54"/>
                  <a:pt x="58" y="53"/>
                </a:cubicBezTo>
                <a:close/>
                <a:moveTo>
                  <a:pt x="43" y="40"/>
                </a:moveTo>
                <a:cubicBezTo>
                  <a:pt x="44" y="40"/>
                  <a:pt x="45" y="40"/>
                  <a:pt x="46" y="40"/>
                </a:cubicBezTo>
                <a:cubicBezTo>
                  <a:pt x="46" y="39"/>
                  <a:pt x="45" y="39"/>
                  <a:pt x="45" y="39"/>
                </a:cubicBezTo>
                <a:cubicBezTo>
                  <a:pt x="45" y="39"/>
                  <a:pt x="44" y="39"/>
                  <a:pt x="43" y="40"/>
                </a:cubicBezTo>
                <a:close/>
                <a:moveTo>
                  <a:pt x="62" y="41"/>
                </a:moveTo>
                <a:cubicBezTo>
                  <a:pt x="62" y="41"/>
                  <a:pt x="62" y="40"/>
                  <a:pt x="62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0"/>
                  <a:pt x="61" y="41"/>
                  <a:pt x="61" y="41"/>
                </a:cubicBezTo>
                <a:cubicBezTo>
                  <a:pt x="61" y="41"/>
                  <a:pt x="61" y="41"/>
                  <a:pt x="62" y="41"/>
                </a:cubicBezTo>
                <a:cubicBezTo>
                  <a:pt x="62" y="41"/>
                  <a:pt x="62" y="41"/>
                  <a:pt x="62" y="41"/>
                </a:cubicBezTo>
                <a:close/>
                <a:moveTo>
                  <a:pt x="47" y="43"/>
                </a:moveTo>
                <a:cubicBezTo>
                  <a:pt x="46" y="43"/>
                  <a:pt x="44" y="44"/>
                  <a:pt x="44" y="44"/>
                </a:cubicBezTo>
                <a:cubicBezTo>
                  <a:pt x="45" y="44"/>
                  <a:pt x="46" y="44"/>
                  <a:pt x="47" y="43"/>
                </a:cubicBezTo>
                <a:close/>
                <a:moveTo>
                  <a:pt x="59" y="86"/>
                </a:moveTo>
                <a:cubicBezTo>
                  <a:pt x="59" y="86"/>
                  <a:pt x="59" y="86"/>
                  <a:pt x="59" y="85"/>
                </a:cubicBezTo>
                <a:cubicBezTo>
                  <a:pt x="59" y="85"/>
                  <a:pt x="58" y="85"/>
                  <a:pt x="58" y="85"/>
                </a:cubicBezTo>
                <a:cubicBezTo>
                  <a:pt x="58" y="85"/>
                  <a:pt x="58" y="85"/>
                  <a:pt x="58" y="85"/>
                </a:cubicBezTo>
                <a:cubicBezTo>
                  <a:pt x="58" y="86"/>
                  <a:pt x="58" y="86"/>
                  <a:pt x="58" y="86"/>
                </a:cubicBezTo>
                <a:cubicBezTo>
                  <a:pt x="58" y="86"/>
                  <a:pt x="58" y="86"/>
                  <a:pt x="59" y="86"/>
                </a:cubicBezTo>
                <a:close/>
                <a:moveTo>
                  <a:pt x="53" y="29"/>
                </a:move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29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0"/>
                  <a:pt x="53" y="29"/>
                  <a:pt x="53" y="29"/>
                </a:cubicBezTo>
                <a:close/>
                <a:moveTo>
                  <a:pt x="60" y="34"/>
                </a:moveTo>
                <a:cubicBezTo>
                  <a:pt x="60" y="34"/>
                  <a:pt x="60" y="33"/>
                  <a:pt x="60" y="33"/>
                </a:cubicBezTo>
                <a:cubicBezTo>
                  <a:pt x="60" y="32"/>
                  <a:pt x="60" y="32"/>
                  <a:pt x="59" y="32"/>
                </a:cubicBezTo>
                <a:cubicBezTo>
                  <a:pt x="59" y="33"/>
                  <a:pt x="59" y="33"/>
                  <a:pt x="60" y="34"/>
                </a:cubicBezTo>
                <a:close/>
                <a:moveTo>
                  <a:pt x="38" y="27"/>
                </a:moveTo>
                <a:cubicBezTo>
                  <a:pt x="39" y="27"/>
                  <a:pt x="40" y="27"/>
                  <a:pt x="40" y="27"/>
                </a:cubicBezTo>
                <a:cubicBezTo>
                  <a:pt x="40" y="27"/>
                  <a:pt x="40" y="26"/>
                  <a:pt x="40" y="26"/>
                </a:cubicBezTo>
                <a:cubicBezTo>
                  <a:pt x="39" y="26"/>
                  <a:pt x="39" y="26"/>
                  <a:pt x="38" y="27"/>
                </a:cubicBezTo>
                <a:close/>
                <a:moveTo>
                  <a:pt x="52" y="25"/>
                </a:moveTo>
                <a:cubicBezTo>
                  <a:pt x="52" y="25"/>
                  <a:pt x="52" y="25"/>
                  <a:pt x="52" y="25"/>
                </a:cubicBezTo>
                <a:cubicBezTo>
                  <a:pt x="52" y="26"/>
                  <a:pt x="52" y="26"/>
                  <a:pt x="53" y="26"/>
                </a:cubicBezTo>
                <a:cubicBezTo>
                  <a:pt x="53" y="26"/>
                  <a:pt x="53" y="25"/>
                  <a:pt x="52" y="25"/>
                </a:cubicBezTo>
                <a:close/>
                <a:moveTo>
                  <a:pt x="60" y="38"/>
                </a:moveTo>
                <a:cubicBezTo>
                  <a:pt x="61" y="38"/>
                  <a:pt x="61" y="38"/>
                  <a:pt x="61" y="38"/>
                </a:cubicBezTo>
                <a:cubicBezTo>
                  <a:pt x="61" y="37"/>
                  <a:pt x="61" y="37"/>
                  <a:pt x="61" y="36"/>
                </a:cubicBezTo>
                <a:cubicBezTo>
                  <a:pt x="60" y="36"/>
                  <a:pt x="60" y="36"/>
                  <a:pt x="60" y="38"/>
                </a:cubicBezTo>
                <a:close/>
                <a:moveTo>
                  <a:pt x="60" y="66"/>
                </a:moveTo>
                <a:cubicBezTo>
                  <a:pt x="60" y="67"/>
                  <a:pt x="60" y="68"/>
                  <a:pt x="60" y="69"/>
                </a:cubicBezTo>
                <a:cubicBezTo>
                  <a:pt x="60" y="68"/>
                  <a:pt x="60" y="67"/>
                  <a:pt x="60" y="66"/>
                </a:cubicBezTo>
                <a:close/>
                <a:moveTo>
                  <a:pt x="49" y="25"/>
                </a:moveTo>
                <a:cubicBezTo>
                  <a:pt x="49" y="26"/>
                  <a:pt x="49" y="26"/>
                  <a:pt x="50" y="26"/>
                </a:cubicBezTo>
                <a:cubicBezTo>
                  <a:pt x="50" y="26"/>
                  <a:pt x="50" y="25"/>
                  <a:pt x="49" y="25"/>
                </a:cubicBezTo>
                <a:close/>
                <a:moveTo>
                  <a:pt x="31" y="128"/>
                </a:moveTo>
                <a:cubicBezTo>
                  <a:pt x="30" y="129"/>
                  <a:pt x="30" y="129"/>
                  <a:pt x="29" y="129"/>
                </a:cubicBezTo>
                <a:cubicBezTo>
                  <a:pt x="29" y="129"/>
                  <a:pt x="29" y="129"/>
                  <a:pt x="29" y="129"/>
                </a:cubicBezTo>
                <a:cubicBezTo>
                  <a:pt x="30" y="129"/>
                  <a:pt x="30" y="129"/>
                  <a:pt x="31" y="128"/>
                </a:cubicBezTo>
                <a:close/>
                <a:moveTo>
                  <a:pt x="46" y="30"/>
                </a:moveTo>
                <a:cubicBezTo>
                  <a:pt x="46" y="31"/>
                  <a:pt x="46" y="31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6" y="30"/>
                  <a:pt x="46" y="30"/>
                  <a:pt x="46" y="30"/>
                </a:cubicBezTo>
                <a:close/>
                <a:moveTo>
                  <a:pt x="39" y="29"/>
                </a:moveTo>
                <a:cubicBezTo>
                  <a:pt x="39" y="30"/>
                  <a:pt x="39" y="30"/>
                  <a:pt x="39" y="30"/>
                </a:cubicBezTo>
                <a:cubicBezTo>
                  <a:pt x="40" y="30"/>
                  <a:pt x="40" y="30"/>
                  <a:pt x="40" y="29"/>
                </a:cubicBezTo>
                <a:cubicBezTo>
                  <a:pt x="40" y="29"/>
                  <a:pt x="39" y="29"/>
                  <a:pt x="39" y="29"/>
                </a:cubicBezTo>
                <a:close/>
                <a:moveTo>
                  <a:pt x="35" y="113"/>
                </a:moveTo>
                <a:cubicBezTo>
                  <a:pt x="35" y="113"/>
                  <a:pt x="35" y="113"/>
                  <a:pt x="34" y="114"/>
                </a:cubicBezTo>
                <a:cubicBezTo>
                  <a:pt x="35" y="114"/>
                  <a:pt x="35" y="114"/>
                  <a:pt x="35" y="113"/>
                </a:cubicBezTo>
                <a:close/>
                <a:moveTo>
                  <a:pt x="50" y="98"/>
                </a:moveTo>
                <a:cubicBezTo>
                  <a:pt x="49" y="97"/>
                  <a:pt x="49" y="97"/>
                  <a:pt x="49" y="98"/>
                </a:cubicBezTo>
                <a:cubicBezTo>
                  <a:pt x="50" y="98"/>
                  <a:pt x="50" y="98"/>
                  <a:pt x="50" y="98"/>
                </a:cubicBezTo>
                <a:close/>
                <a:moveTo>
                  <a:pt x="48" y="111"/>
                </a:moveTo>
                <a:cubicBezTo>
                  <a:pt x="47" y="112"/>
                  <a:pt x="47" y="112"/>
                  <a:pt x="46" y="113"/>
                </a:cubicBezTo>
                <a:cubicBezTo>
                  <a:pt x="47" y="112"/>
                  <a:pt x="48" y="112"/>
                  <a:pt x="48" y="111"/>
                </a:cubicBezTo>
                <a:close/>
                <a:moveTo>
                  <a:pt x="68" y="74"/>
                </a:moveTo>
                <a:cubicBezTo>
                  <a:pt x="67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4"/>
                  <a:pt x="67" y="74"/>
                </a:cubicBezTo>
                <a:cubicBezTo>
                  <a:pt x="67" y="74"/>
                  <a:pt x="67" y="74"/>
                  <a:pt x="68" y="74"/>
                </a:cubicBezTo>
                <a:close/>
                <a:moveTo>
                  <a:pt x="60" y="60"/>
                </a:moveTo>
                <a:cubicBezTo>
                  <a:pt x="60" y="60"/>
                  <a:pt x="60" y="60"/>
                  <a:pt x="60" y="59"/>
                </a:cubicBezTo>
                <a:cubicBezTo>
                  <a:pt x="59" y="59"/>
                  <a:pt x="59" y="60"/>
                  <a:pt x="60" y="60"/>
                </a:cubicBezTo>
                <a:close/>
                <a:moveTo>
                  <a:pt x="40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39" y="20"/>
                  <a:pt x="38" y="2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39" y="20"/>
                  <a:pt x="40" y="20"/>
                </a:cubicBezTo>
                <a:close/>
                <a:moveTo>
                  <a:pt x="35" y="129"/>
                </a:moveTo>
                <a:cubicBezTo>
                  <a:pt x="34" y="128"/>
                  <a:pt x="34" y="128"/>
                  <a:pt x="34" y="129"/>
                </a:cubicBezTo>
                <a:cubicBezTo>
                  <a:pt x="34" y="129"/>
                  <a:pt x="35" y="129"/>
                  <a:pt x="35" y="129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6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6"/>
                  <a:pt x="65" y="65"/>
                </a:cubicBezTo>
                <a:close/>
                <a:moveTo>
                  <a:pt x="45" y="26"/>
                </a:moveTo>
                <a:cubicBezTo>
                  <a:pt x="45" y="27"/>
                  <a:pt x="45" y="27"/>
                  <a:pt x="46" y="27"/>
                </a:cubicBezTo>
                <a:cubicBezTo>
                  <a:pt x="45" y="26"/>
                  <a:pt x="46" y="26"/>
                  <a:pt x="45" y="26"/>
                </a:cubicBezTo>
                <a:close/>
                <a:moveTo>
                  <a:pt x="24" y="9"/>
                </a:moveTo>
                <a:cubicBezTo>
                  <a:pt x="24" y="7"/>
                  <a:pt x="24" y="7"/>
                  <a:pt x="24" y="7"/>
                </a:cubicBezTo>
                <a:cubicBezTo>
                  <a:pt x="24" y="8"/>
                  <a:pt x="24" y="8"/>
                  <a:pt x="24" y="9"/>
                </a:cubicBezTo>
                <a:close/>
                <a:moveTo>
                  <a:pt x="54" y="90"/>
                </a:moveTo>
                <a:cubicBezTo>
                  <a:pt x="54" y="90"/>
                  <a:pt x="54" y="90"/>
                  <a:pt x="54" y="91"/>
                </a:cubicBezTo>
                <a:cubicBezTo>
                  <a:pt x="54" y="91"/>
                  <a:pt x="54" y="91"/>
                  <a:pt x="55" y="91"/>
                </a:cubicBezTo>
                <a:cubicBezTo>
                  <a:pt x="55" y="90"/>
                  <a:pt x="54" y="90"/>
                  <a:pt x="54" y="90"/>
                </a:cubicBezTo>
                <a:close/>
                <a:moveTo>
                  <a:pt x="43" y="32"/>
                </a:moveTo>
                <a:cubicBezTo>
                  <a:pt x="43" y="32"/>
                  <a:pt x="44" y="32"/>
                  <a:pt x="44" y="32"/>
                </a:cubicBezTo>
                <a:cubicBezTo>
                  <a:pt x="44" y="31"/>
                  <a:pt x="44" y="31"/>
                  <a:pt x="43" y="31"/>
                </a:cubicBezTo>
                <a:cubicBezTo>
                  <a:pt x="43" y="31"/>
                  <a:pt x="43" y="32"/>
                  <a:pt x="43" y="32"/>
                </a:cubicBezTo>
                <a:close/>
                <a:moveTo>
                  <a:pt x="66" y="54"/>
                </a:moveTo>
                <a:cubicBezTo>
                  <a:pt x="66" y="55"/>
                  <a:pt x="66" y="55"/>
                  <a:pt x="65" y="55"/>
                </a:cubicBezTo>
                <a:cubicBezTo>
                  <a:pt x="66" y="55"/>
                  <a:pt x="66" y="55"/>
                  <a:pt x="66" y="55"/>
                </a:cubicBezTo>
                <a:cubicBezTo>
                  <a:pt x="66" y="55"/>
                  <a:pt x="66" y="55"/>
                  <a:pt x="66" y="54"/>
                </a:cubicBezTo>
                <a:close/>
                <a:moveTo>
                  <a:pt x="41" y="32"/>
                </a:moveTo>
                <a:cubicBezTo>
                  <a:pt x="40" y="32"/>
                  <a:pt x="40" y="32"/>
                  <a:pt x="39" y="32"/>
                </a:cubicBezTo>
                <a:cubicBezTo>
                  <a:pt x="40" y="33"/>
                  <a:pt x="40" y="33"/>
                  <a:pt x="41" y="32"/>
                </a:cubicBezTo>
                <a:close/>
                <a:moveTo>
                  <a:pt x="62" y="81"/>
                </a:moveTo>
                <a:cubicBezTo>
                  <a:pt x="62" y="81"/>
                  <a:pt x="63" y="82"/>
                  <a:pt x="63" y="81"/>
                </a:cubicBezTo>
                <a:cubicBezTo>
                  <a:pt x="63" y="81"/>
                  <a:pt x="62" y="81"/>
                  <a:pt x="62" y="81"/>
                </a:cubicBezTo>
                <a:close/>
                <a:moveTo>
                  <a:pt x="46" y="55"/>
                </a:moveTo>
                <a:cubicBezTo>
                  <a:pt x="47" y="55"/>
                  <a:pt x="47" y="55"/>
                  <a:pt x="47" y="54"/>
                </a:cubicBezTo>
                <a:cubicBezTo>
                  <a:pt x="46" y="55"/>
                  <a:pt x="46" y="55"/>
                  <a:pt x="46" y="55"/>
                </a:cubicBezTo>
                <a:close/>
                <a:moveTo>
                  <a:pt x="50" y="38"/>
                </a:moveTo>
                <a:cubicBezTo>
                  <a:pt x="50" y="38"/>
                  <a:pt x="50" y="38"/>
                  <a:pt x="50" y="39"/>
                </a:cubicBezTo>
                <a:cubicBezTo>
                  <a:pt x="51" y="39"/>
                  <a:pt x="51" y="38"/>
                  <a:pt x="50" y="38"/>
                </a:cubicBezTo>
                <a:close/>
                <a:moveTo>
                  <a:pt x="63" y="73"/>
                </a:moveTo>
                <a:cubicBezTo>
                  <a:pt x="62" y="73"/>
                  <a:pt x="62" y="73"/>
                  <a:pt x="62" y="73"/>
                </a:cubicBezTo>
                <a:cubicBezTo>
                  <a:pt x="62" y="74"/>
                  <a:pt x="62" y="74"/>
                  <a:pt x="63" y="75"/>
                </a:cubicBezTo>
                <a:cubicBezTo>
                  <a:pt x="63" y="74"/>
                  <a:pt x="63" y="74"/>
                  <a:pt x="63" y="73"/>
                </a:cubicBezTo>
                <a:close/>
                <a:moveTo>
                  <a:pt x="52" y="68"/>
                </a:moveTo>
                <a:cubicBezTo>
                  <a:pt x="52" y="68"/>
                  <a:pt x="51" y="68"/>
                  <a:pt x="51" y="68"/>
                </a:cubicBezTo>
                <a:cubicBezTo>
                  <a:pt x="51" y="68"/>
                  <a:pt x="51" y="69"/>
                  <a:pt x="52" y="69"/>
                </a:cubicBezTo>
                <a:cubicBezTo>
                  <a:pt x="52" y="69"/>
                  <a:pt x="52" y="68"/>
                  <a:pt x="52" y="68"/>
                </a:cubicBezTo>
                <a:close/>
                <a:moveTo>
                  <a:pt x="47" y="35"/>
                </a:moveTo>
                <a:cubicBezTo>
                  <a:pt x="47" y="35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7" y="35"/>
                  <a:pt x="47" y="35"/>
                </a:cubicBezTo>
                <a:close/>
                <a:moveTo>
                  <a:pt x="74" y="80"/>
                </a:moveTo>
                <a:cubicBezTo>
                  <a:pt x="73" y="80"/>
                  <a:pt x="73" y="80"/>
                  <a:pt x="73" y="81"/>
                </a:cubicBezTo>
                <a:cubicBezTo>
                  <a:pt x="73" y="81"/>
                  <a:pt x="74" y="80"/>
                  <a:pt x="74" y="80"/>
                </a:cubicBezTo>
                <a:close/>
                <a:moveTo>
                  <a:pt x="35" y="23"/>
                </a:moveTo>
                <a:cubicBezTo>
                  <a:pt x="35" y="23"/>
                  <a:pt x="35" y="23"/>
                  <a:pt x="35" y="22"/>
                </a:cubicBezTo>
                <a:cubicBezTo>
                  <a:pt x="35" y="22"/>
                  <a:pt x="35" y="22"/>
                  <a:pt x="34" y="22"/>
                </a:cubicBezTo>
                <a:cubicBezTo>
                  <a:pt x="34" y="23"/>
                  <a:pt x="34" y="23"/>
                  <a:pt x="34" y="23"/>
                </a:cubicBezTo>
                <a:cubicBezTo>
                  <a:pt x="35" y="23"/>
                  <a:pt x="35" y="23"/>
                  <a:pt x="35" y="23"/>
                </a:cubicBezTo>
                <a:close/>
                <a:moveTo>
                  <a:pt x="44" y="110"/>
                </a:moveTo>
                <a:cubicBezTo>
                  <a:pt x="43" y="111"/>
                  <a:pt x="43" y="111"/>
                  <a:pt x="43" y="111"/>
                </a:cubicBezTo>
                <a:cubicBezTo>
                  <a:pt x="43" y="111"/>
                  <a:pt x="44" y="111"/>
                  <a:pt x="44" y="110"/>
                </a:cubicBezTo>
                <a:close/>
                <a:moveTo>
                  <a:pt x="33" y="18"/>
                </a:moveTo>
                <a:cubicBezTo>
                  <a:pt x="34" y="19"/>
                  <a:pt x="34" y="19"/>
                  <a:pt x="34" y="18"/>
                </a:cubicBezTo>
                <a:cubicBezTo>
                  <a:pt x="34" y="18"/>
                  <a:pt x="34" y="18"/>
                  <a:pt x="33" y="18"/>
                </a:cubicBezTo>
                <a:close/>
                <a:moveTo>
                  <a:pt x="15" y="127"/>
                </a:moveTo>
                <a:cubicBezTo>
                  <a:pt x="14" y="126"/>
                  <a:pt x="14" y="126"/>
                  <a:pt x="13" y="126"/>
                </a:cubicBezTo>
                <a:cubicBezTo>
                  <a:pt x="14" y="126"/>
                  <a:pt x="14" y="126"/>
                  <a:pt x="15" y="127"/>
                </a:cubicBezTo>
                <a:close/>
                <a:moveTo>
                  <a:pt x="45" y="108"/>
                </a:moveTo>
                <a:cubicBezTo>
                  <a:pt x="46" y="108"/>
                  <a:pt x="46" y="108"/>
                  <a:pt x="46" y="107"/>
                </a:cubicBezTo>
                <a:cubicBezTo>
                  <a:pt x="45" y="108"/>
                  <a:pt x="45" y="108"/>
                  <a:pt x="45" y="108"/>
                </a:cubicBezTo>
                <a:close/>
                <a:moveTo>
                  <a:pt x="64" y="60"/>
                </a:moveTo>
                <a:cubicBezTo>
                  <a:pt x="64" y="60"/>
                  <a:pt x="65" y="59"/>
                  <a:pt x="65" y="59"/>
                </a:cubicBezTo>
                <a:cubicBezTo>
                  <a:pt x="65" y="59"/>
                  <a:pt x="65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60"/>
                </a:cubicBezTo>
                <a:close/>
                <a:moveTo>
                  <a:pt x="47" y="79"/>
                </a:move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8"/>
                  <a:pt x="46" y="78"/>
                </a:cubicBezTo>
                <a:cubicBezTo>
                  <a:pt x="46" y="78"/>
                  <a:pt x="47" y="79"/>
                  <a:pt x="47" y="79"/>
                </a:cubicBezTo>
                <a:close/>
                <a:moveTo>
                  <a:pt x="31" y="11"/>
                </a:moveTo>
                <a:cubicBezTo>
                  <a:pt x="31" y="11"/>
                  <a:pt x="31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11"/>
                  <a:pt x="31" y="11"/>
                  <a:pt x="31" y="11"/>
                </a:cubicBezTo>
                <a:close/>
                <a:moveTo>
                  <a:pt x="47" y="51"/>
                </a:move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7" y="50"/>
                  <a:pt x="47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7" y="51"/>
                  <a:pt x="47" y="51"/>
                  <a:pt x="47" y="51"/>
                </a:cubicBezTo>
                <a:close/>
                <a:moveTo>
                  <a:pt x="42" y="114"/>
                </a:moveTo>
                <a:cubicBezTo>
                  <a:pt x="41" y="114"/>
                  <a:pt x="41" y="113"/>
                  <a:pt x="41" y="113"/>
                </a:cubicBezTo>
                <a:cubicBezTo>
                  <a:pt x="41" y="113"/>
                  <a:pt x="41" y="114"/>
                  <a:pt x="41" y="114"/>
                </a:cubicBezTo>
                <a:cubicBezTo>
                  <a:pt x="41" y="114"/>
                  <a:pt x="41" y="114"/>
                  <a:pt x="41" y="114"/>
                </a:cubicBezTo>
                <a:cubicBezTo>
                  <a:pt x="41" y="114"/>
                  <a:pt x="41" y="114"/>
                  <a:pt x="42" y="114"/>
                </a:cubicBezTo>
                <a:close/>
                <a:moveTo>
                  <a:pt x="59" y="63"/>
                </a:move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60" y="63"/>
                  <a:pt x="60" y="63"/>
                  <a:pt x="59" y="63"/>
                </a:cubicBezTo>
                <a:close/>
                <a:moveTo>
                  <a:pt x="50" y="34"/>
                </a:move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4"/>
                </a:cubicBezTo>
                <a:close/>
                <a:moveTo>
                  <a:pt x="32" y="103"/>
                </a:move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4" name="组合 35"/>
          <p:cNvGrpSpPr/>
          <p:nvPr/>
        </p:nvGrpSpPr>
        <p:grpSpPr bwMode="auto">
          <a:xfrm>
            <a:off x="2896912" y="2921847"/>
            <a:ext cx="355771" cy="296448"/>
            <a:chOff x="2665413" y="5559425"/>
            <a:chExt cx="887413" cy="1635125"/>
          </a:xfrm>
        </p:grpSpPr>
        <p:sp>
          <p:nvSpPr>
            <p:cNvPr id="35" name="Freeform 276"/>
            <p:cNvSpPr/>
            <p:nvPr/>
          </p:nvSpPr>
          <p:spPr bwMode="auto">
            <a:xfrm>
              <a:off x="3191436" y="6653517"/>
              <a:ext cx="261005" cy="148282"/>
            </a:xfrm>
            <a:custGeom>
              <a:avLst/>
              <a:gdLst>
                <a:gd name="T0" fmla="*/ 12 w 80"/>
                <a:gd name="T1" fmla="*/ 46 h 46"/>
                <a:gd name="T2" fmla="*/ 12 w 80"/>
                <a:gd name="T3" fmla="*/ 46 h 46"/>
                <a:gd name="T4" fmla="*/ 11 w 80"/>
                <a:gd name="T5" fmla="*/ 45 h 46"/>
                <a:gd name="T6" fmla="*/ 36 w 80"/>
                <a:gd name="T7" fmla="*/ 28 h 46"/>
                <a:gd name="T8" fmla="*/ 56 w 80"/>
                <a:gd name="T9" fmla="*/ 14 h 46"/>
                <a:gd name="T10" fmla="*/ 32 w 80"/>
                <a:gd name="T11" fmla="*/ 28 h 46"/>
                <a:gd name="T12" fmla="*/ 30 w 80"/>
                <a:gd name="T13" fmla="*/ 29 h 46"/>
                <a:gd name="T14" fmla="*/ 30 w 80"/>
                <a:gd name="T15" fmla="*/ 29 h 46"/>
                <a:gd name="T16" fmla="*/ 27 w 80"/>
                <a:gd name="T17" fmla="*/ 18 h 46"/>
                <a:gd name="T18" fmla="*/ 15 w 80"/>
                <a:gd name="T19" fmla="*/ 25 h 46"/>
                <a:gd name="T20" fmla="*/ 14 w 80"/>
                <a:gd name="T21" fmla="*/ 25 h 46"/>
                <a:gd name="T22" fmla="*/ 32 w 80"/>
                <a:gd name="T23" fmla="*/ 2 h 46"/>
                <a:gd name="T24" fmla="*/ 28 w 80"/>
                <a:gd name="T25" fmla="*/ 4 h 46"/>
                <a:gd name="T26" fmla="*/ 25 w 80"/>
                <a:gd name="T27" fmla="*/ 3 h 46"/>
                <a:gd name="T28" fmla="*/ 1 w 80"/>
                <a:gd name="T29" fmla="*/ 18 h 46"/>
                <a:gd name="T30" fmla="*/ 1 w 80"/>
                <a:gd name="T31" fmla="*/ 17 h 46"/>
                <a:gd name="T32" fmla="*/ 0 w 80"/>
                <a:gd name="T33" fmla="*/ 17 h 46"/>
                <a:gd name="T34" fmla="*/ 25 w 80"/>
                <a:gd name="T35" fmla="*/ 3 h 46"/>
                <a:gd name="T36" fmla="*/ 26 w 80"/>
                <a:gd name="T37" fmla="*/ 2 h 46"/>
                <a:gd name="T38" fmla="*/ 28 w 80"/>
                <a:gd name="T39" fmla="*/ 3 h 46"/>
                <a:gd name="T40" fmla="*/ 33 w 80"/>
                <a:gd name="T41" fmla="*/ 0 h 46"/>
                <a:gd name="T42" fmla="*/ 34 w 80"/>
                <a:gd name="T43" fmla="*/ 0 h 46"/>
                <a:gd name="T44" fmla="*/ 34 w 80"/>
                <a:gd name="T45" fmla="*/ 1 h 46"/>
                <a:gd name="T46" fmla="*/ 16 w 80"/>
                <a:gd name="T47" fmla="*/ 23 h 46"/>
                <a:gd name="T48" fmla="*/ 27 w 80"/>
                <a:gd name="T49" fmla="*/ 17 h 46"/>
                <a:gd name="T50" fmla="*/ 28 w 80"/>
                <a:gd name="T51" fmla="*/ 17 h 46"/>
                <a:gd name="T52" fmla="*/ 28 w 80"/>
                <a:gd name="T53" fmla="*/ 17 h 46"/>
                <a:gd name="T54" fmla="*/ 31 w 80"/>
                <a:gd name="T55" fmla="*/ 28 h 46"/>
                <a:gd name="T56" fmla="*/ 32 w 80"/>
                <a:gd name="T57" fmla="*/ 28 h 46"/>
                <a:gd name="T58" fmla="*/ 66 w 80"/>
                <a:gd name="T59" fmla="*/ 8 h 46"/>
                <a:gd name="T60" fmla="*/ 66 w 80"/>
                <a:gd name="T61" fmla="*/ 7 h 46"/>
                <a:gd name="T62" fmla="*/ 66 w 80"/>
                <a:gd name="T63" fmla="*/ 7 h 46"/>
                <a:gd name="T64" fmla="*/ 67 w 80"/>
                <a:gd name="T65" fmla="*/ 7 h 46"/>
                <a:gd name="T66" fmla="*/ 67 w 80"/>
                <a:gd name="T67" fmla="*/ 8 h 46"/>
                <a:gd name="T68" fmla="*/ 67 w 80"/>
                <a:gd name="T69" fmla="*/ 8 h 46"/>
                <a:gd name="T70" fmla="*/ 66 w 80"/>
                <a:gd name="T71" fmla="*/ 9 h 46"/>
                <a:gd name="T72" fmla="*/ 17 w 80"/>
                <a:gd name="T73" fmla="*/ 42 h 46"/>
                <a:gd name="T74" fmla="*/ 79 w 80"/>
                <a:gd name="T75" fmla="*/ 6 h 46"/>
                <a:gd name="T76" fmla="*/ 80 w 80"/>
                <a:gd name="T77" fmla="*/ 6 h 46"/>
                <a:gd name="T78" fmla="*/ 80 w 80"/>
                <a:gd name="T79" fmla="*/ 6 h 46"/>
                <a:gd name="T80" fmla="*/ 12 w 80"/>
                <a:gd name="T81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" h="46">
                  <a:moveTo>
                    <a:pt x="1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11" y="45"/>
                    <a:pt x="11" y="45"/>
                  </a:cubicBezTo>
                  <a:cubicBezTo>
                    <a:pt x="11" y="45"/>
                    <a:pt x="11" y="45"/>
                    <a:pt x="36" y="28"/>
                  </a:cubicBezTo>
                  <a:cubicBezTo>
                    <a:pt x="42" y="24"/>
                    <a:pt x="48" y="19"/>
                    <a:pt x="56" y="14"/>
                  </a:cubicBezTo>
                  <a:cubicBezTo>
                    <a:pt x="51" y="17"/>
                    <a:pt x="43" y="22"/>
                    <a:pt x="32" y="28"/>
                  </a:cubicBezTo>
                  <a:cubicBezTo>
                    <a:pt x="31" y="29"/>
                    <a:pt x="31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27" y="18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4"/>
                    <a:pt x="14" y="24"/>
                    <a:pt x="32" y="2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25" y="3"/>
                    <a:pt x="25" y="3"/>
                  </a:cubicBezTo>
                  <a:cubicBezTo>
                    <a:pt x="25" y="2"/>
                    <a:pt x="25" y="2"/>
                    <a:pt x="26" y="2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31" y="1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0"/>
                    <a:pt x="34" y="1"/>
                    <a:pt x="34" y="1"/>
                  </a:cubicBezTo>
                  <a:cubicBezTo>
                    <a:pt x="28" y="8"/>
                    <a:pt x="19" y="19"/>
                    <a:pt x="16" y="23"/>
                  </a:cubicBezTo>
                  <a:cubicBezTo>
                    <a:pt x="19" y="22"/>
                    <a:pt x="24" y="19"/>
                    <a:pt x="27" y="17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20"/>
                    <a:pt x="30" y="26"/>
                    <a:pt x="31" y="28"/>
                  </a:cubicBezTo>
                  <a:cubicBezTo>
                    <a:pt x="31" y="28"/>
                    <a:pt x="31" y="28"/>
                    <a:pt x="32" y="28"/>
                  </a:cubicBezTo>
                  <a:cubicBezTo>
                    <a:pt x="59" y="11"/>
                    <a:pt x="65" y="8"/>
                    <a:pt x="66" y="8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8"/>
                    <a:pt x="67" y="8"/>
                    <a:pt x="66" y="9"/>
                  </a:cubicBezTo>
                  <a:cubicBezTo>
                    <a:pt x="42" y="25"/>
                    <a:pt x="25" y="36"/>
                    <a:pt x="17" y="42"/>
                  </a:cubicBezTo>
                  <a:cubicBezTo>
                    <a:pt x="31" y="34"/>
                    <a:pt x="64" y="14"/>
                    <a:pt x="79" y="6"/>
                  </a:cubicBezTo>
                  <a:cubicBezTo>
                    <a:pt x="79" y="5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16" y="44"/>
                    <a:pt x="12" y="46"/>
                    <a:pt x="12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77"/>
            <p:cNvSpPr/>
            <p:nvPr/>
          </p:nvSpPr>
          <p:spPr bwMode="auto">
            <a:xfrm>
              <a:off x="2982632" y="6192635"/>
              <a:ext cx="554132" cy="320613"/>
            </a:xfrm>
            <a:custGeom>
              <a:avLst/>
              <a:gdLst>
                <a:gd name="T0" fmla="*/ 53 w 171"/>
                <a:gd name="T1" fmla="*/ 98 h 99"/>
                <a:gd name="T2" fmla="*/ 53 w 171"/>
                <a:gd name="T3" fmla="*/ 98 h 99"/>
                <a:gd name="T4" fmla="*/ 114 w 171"/>
                <a:gd name="T5" fmla="*/ 58 h 99"/>
                <a:gd name="T6" fmla="*/ 114 w 171"/>
                <a:gd name="T7" fmla="*/ 55 h 99"/>
                <a:gd name="T8" fmla="*/ 41 w 171"/>
                <a:gd name="T9" fmla="*/ 97 h 99"/>
                <a:gd name="T10" fmla="*/ 41 w 171"/>
                <a:gd name="T11" fmla="*/ 97 h 99"/>
                <a:gd name="T12" fmla="*/ 41 w 171"/>
                <a:gd name="T13" fmla="*/ 96 h 99"/>
                <a:gd name="T14" fmla="*/ 24 w 171"/>
                <a:gd name="T15" fmla="*/ 95 h 99"/>
                <a:gd name="T16" fmla="*/ 24 w 171"/>
                <a:gd name="T17" fmla="*/ 95 h 99"/>
                <a:gd name="T18" fmla="*/ 24 w 171"/>
                <a:gd name="T19" fmla="*/ 94 h 99"/>
                <a:gd name="T20" fmla="*/ 44 w 171"/>
                <a:gd name="T21" fmla="*/ 79 h 99"/>
                <a:gd name="T22" fmla="*/ 145 w 171"/>
                <a:gd name="T23" fmla="*/ 6 h 99"/>
                <a:gd name="T24" fmla="*/ 1 w 171"/>
                <a:gd name="T25" fmla="*/ 89 h 99"/>
                <a:gd name="T26" fmla="*/ 1 w 171"/>
                <a:gd name="T27" fmla="*/ 88 h 99"/>
                <a:gd name="T28" fmla="*/ 1 w 171"/>
                <a:gd name="T29" fmla="*/ 88 h 99"/>
                <a:gd name="T30" fmla="*/ 152 w 171"/>
                <a:gd name="T31" fmla="*/ 0 h 99"/>
                <a:gd name="T32" fmla="*/ 153 w 171"/>
                <a:gd name="T33" fmla="*/ 0 h 99"/>
                <a:gd name="T34" fmla="*/ 153 w 171"/>
                <a:gd name="T35" fmla="*/ 0 h 99"/>
                <a:gd name="T36" fmla="*/ 31 w 171"/>
                <a:gd name="T37" fmla="*/ 90 h 99"/>
                <a:gd name="T38" fmla="*/ 144 w 171"/>
                <a:gd name="T39" fmla="*/ 25 h 99"/>
                <a:gd name="T40" fmla="*/ 144 w 171"/>
                <a:gd name="T41" fmla="*/ 25 h 99"/>
                <a:gd name="T42" fmla="*/ 144 w 171"/>
                <a:gd name="T43" fmla="*/ 26 h 99"/>
                <a:gd name="T44" fmla="*/ 114 w 171"/>
                <a:gd name="T45" fmla="*/ 54 h 99"/>
                <a:gd name="T46" fmla="*/ 170 w 171"/>
                <a:gd name="T47" fmla="*/ 21 h 99"/>
                <a:gd name="T48" fmla="*/ 114 w 171"/>
                <a:gd name="T49" fmla="*/ 59 h 99"/>
                <a:gd name="T50" fmla="*/ 158 w 171"/>
                <a:gd name="T51" fmla="*/ 37 h 99"/>
                <a:gd name="T52" fmla="*/ 158 w 171"/>
                <a:gd name="T53" fmla="*/ 38 h 99"/>
                <a:gd name="T54" fmla="*/ 118 w 171"/>
                <a:gd name="T55" fmla="*/ 77 h 99"/>
                <a:gd name="T56" fmla="*/ 119 w 171"/>
                <a:gd name="T57" fmla="*/ 78 h 99"/>
                <a:gd name="T58" fmla="*/ 117 w 171"/>
                <a:gd name="T59" fmla="*/ 82 h 99"/>
                <a:gd name="T60" fmla="*/ 117 w 171"/>
                <a:gd name="T61" fmla="*/ 82 h 99"/>
                <a:gd name="T62" fmla="*/ 109 w 171"/>
                <a:gd name="T63" fmla="*/ 89 h 99"/>
                <a:gd name="T64" fmla="*/ 105 w 171"/>
                <a:gd name="T65" fmla="*/ 90 h 99"/>
                <a:gd name="T66" fmla="*/ 106 w 171"/>
                <a:gd name="T67" fmla="*/ 90 h 99"/>
                <a:gd name="T68" fmla="*/ 112 w 171"/>
                <a:gd name="T69" fmla="*/ 85 h 99"/>
                <a:gd name="T70" fmla="*/ 116 w 171"/>
                <a:gd name="T71" fmla="*/ 79 h 99"/>
                <a:gd name="T72" fmla="*/ 99 w 171"/>
                <a:gd name="T73" fmla="*/ 89 h 99"/>
                <a:gd name="T74" fmla="*/ 98 w 171"/>
                <a:gd name="T75" fmla="*/ 89 h 99"/>
                <a:gd name="T76" fmla="*/ 154 w 171"/>
                <a:gd name="T77" fmla="*/ 41 h 99"/>
                <a:gd name="T78" fmla="*/ 53 w 171"/>
                <a:gd name="T7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99">
                  <a:moveTo>
                    <a:pt x="53" y="99"/>
                  </a:moveTo>
                  <a:cubicBezTo>
                    <a:pt x="53" y="99"/>
                    <a:pt x="53" y="99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5" y="96"/>
                    <a:pt x="64" y="90"/>
                    <a:pt x="114" y="58"/>
                  </a:cubicBezTo>
                  <a:cubicBezTo>
                    <a:pt x="134" y="45"/>
                    <a:pt x="154" y="32"/>
                    <a:pt x="164" y="26"/>
                  </a:cubicBezTo>
                  <a:cubicBezTo>
                    <a:pt x="154" y="31"/>
                    <a:pt x="134" y="43"/>
                    <a:pt x="114" y="55"/>
                  </a:cubicBezTo>
                  <a:cubicBezTo>
                    <a:pt x="60" y="86"/>
                    <a:pt x="44" y="96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97"/>
                    <a:pt x="41" y="97"/>
                    <a:pt x="41" y="96"/>
                  </a:cubicBezTo>
                  <a:cubicBezTo>
                    <a:pt x="40" y="96"/>
                    <a:pt x="40" y="96"/>
                    <a:pt x="41" y="96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16" y="41"/>
                    <a:pt x="58" y="7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5" y="93"/>
                    <a:pt x="30" y="89"/>
                    <a:pt x="44" y="79"/>
                  </a:cubicBezTo>
                  <a:cubicBezTo>
                    <a:pt x="55" y="71"/>
                    <a:pt x="70" y="60"/>
                    <a:pt x="88" y="47"/>
                  </a:cubicBezTo>
                  <a:cubicBezTo>
                    <a:pt x="111" y="30"/>
                    <a:pt x="134" y="14"/>
                    <a:pt x="145" y="6"/>
                  </a:cubicBezTo>
                  <a:cubicBezTo>
                    <a:pt x="142" y="7"/>
                    <a:pt x="138" y="10"/>
                    <a:pt x="134" y="12"/>
                  </a:cubicBezTo>
                  <a:cubicBezTo>
                    <a:pt x="41" y="67"/>
                    <a:pt x="3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8"/>
                  </a:cubicBezTo>
                  <a:cubicBezTo>
                    <a:pt x="0" y="88"/>
                    <a:pt x="0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5" y="87"/>
                    <a:pt x="95" y="34"/>
                    <a:pt x="134" y="11"/>
                  </a:cubicBezTo>
                  <a:cubicBezTo>
                    <a:pt x="147" y="3"/>
                    <a:pt x="151" y="1"/>
                    <a:pt x="152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16" y="28"/>
                    <a:pt x="51" y="75"/>
                    <a:pt x="31" y="90"/>
                  </a:cubicBezTo>
                  <a:cubicBezTo>
                    <a:pt x="81" y="61"/>
                    <a:pt x="137" y="28"/>
                    <a:pt x="143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4" y="25"/>
                    <a:pt x="144" y="25"/>
                    <a:pt x="144" y="26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60" y="85"/>
                    <a:pt x="89" y="68"/>
                    <a:pt x="114" y="54"/>
                  </a:cubicBezTo>
                  <a:cubicBezTo>
                    <a:pt x="163" y="25"/>
                    <a:pt x="170" y="21"/>
                    <a:pt x="170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21"/>
                    <a:pt x="171" y="21"/>
                    <a:pt x="171" y="21"/>
                  </a:cubicBezTo>
                  <a:cubicBezTo>
                    <a:pt x="171" y="22"/>
                    <a:pt x="171" y="22"/>
                    <a:pt x="114" y="59"/>
                  </a:cubicBezTo>
                  <a:cubicBezTo>
                    <a:pt x="94" y="72"/>
                    <a:pt x="73" y="85"/>
                    <a:pt x="61" y="93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8" y="37"/>
                    <a:pt x="158" y="37"/>
                  </a:cubicBezTo>
                  <a:cubicBezTo>
                    <a:pt x="159" y="38"/>
                    <a:pt x="159" y="38"/>
                    <a:pt x="158" y="38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6" y="84"/>
                    <a:pt x="113" y="80"/>
                    <a:pt x="118" y="77"/>
                  </a:cubicBezTo>
                  <a:cubicBezTo>
                    <a:pt x="118" y="77"/>
                    <a:pt x="118" y="77"/>
                    <a:pt x="119" y="77"/>
                  </a:cubicBezTo>
                  <a:cubicBezTo>
                    <a:pt x="119" y="77"/>
                    <a:pt x="119" y="77"/>
                    <a:pt x="119" y="78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7" y="82"/>
                    <a:pt x="117" y="82"/>
                    <a:pt x="117" y="82"/>
                  </a:cubicBezTo>
                  <a:cubicBezTo>
                    <a:pt x="118" y="82"/>
                    <a:pt x="117" y="82"/>
                    <a:pt x="117" y="82"/>
                  </a:cubicBezTo>
                  <a:cubicBezTo>
                    <a:pt x="115" y="84"/>
                    <a:pt x="112" y="86"/>
                    <a:pt x="109" y="88"/>
                  </a:cubicBezTo>
                  <a:cubicBezTo>
                    <a:pt x="109" y="88"/>
                    <a:pt x="109" y="88"/>
                    <a:pt x="109" y="89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5" y="90"/>
                    <a:pt x="105" y="90"/>
                  </a:cubicBezTo>
                  <a:cubicBezTo>
                    <a:pt x="105" y="90"/>
                    <a:pt x="105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89"/>
                    <a:pt x="106" y="89"/>
                    <a:pt x="106" y="89"/>
                  </a:cubicBezTo>
                  <a:cubicBezTo>
                    <a:pt x="107" y="89"/>
                    <a:pt x="108" y="88"/>
                    <a:pt x="112" y="85"/>
                  </a:cubicBezTo>
                  <a:cubicBezTo>
                    <a:pt x="111" y="85"/>
                    <a:pt x="111" y="85"/>
                    <a:pt x="112" y="85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3" y="87"/>
                    <a:pt x="100" y="89"/>
                    <a:pt x="99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8"/>
                  </a:cubicBezTo>
                  <a:cubicBezTo>
                    <a:pt x="154" y="41"/>
                    <a:pt x="154" y="41"/>
                    <a:pt x="154" y="41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3" y="99"/>
                    <a:pt x="53" y="99"/>
                    <a:pt x="53" y="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78"/>
            <p:cNvSpPr/>
            <p:nvPr/>
          </p:nvSpPr>
          <p:spPr bwMode="auto">
            <a:xfrm>
              <a:off x="2673444" y="6084430"/>
              <a:ext cx="875368" cy="1001915"/>
            </a:xfrm>
            <a:custGeom>
              <a:avLst/>
              <a:gdLst>
                <a:gd name="T0" fmla="*/ 185 w 270"/>
                <a:gd name="T1" fmla="*/ 299 h 308"/>
                <a:gd name="T2" fmla="*/ 259 w 270"/>
                <a:gd name="T3" fmla="*/ 250 h 308"/>
                <a:gd name="T4" fmla="*/ 257 w 270"/>
                <a:gd name="T5" fmla="*/ 239 h 308"/>
                <a:gd name="T6" fmla="*/ 167 w 270"/>
                <a:gd name="T7" fmla="*/ 290 h 308"/>
                <a:gd name="T8" fmla="*/ 139 w 270"/>
                <a:gd name="T9" fmla="*/ 290 h 308"/>
                <a:gd name="T10" fmla="*/ 123 w 270"/>
                <a:gd name="T11" fmla="*/ 291 h 308"/>
                <a:gd name="T12" fmla="*/ 97 w 270"/>
                <a:gd name="T13" fmla="*/ 283 h 308"/>
                <a:gd name="T14" fmla="*/ 90 w 270"/>
                <a:gd name="T15" fmla="*/ 268 h 308"/>
                <a:gd name="T16" fmla="*/ 59 w 270"/>
                <a:gd name="T17" fmla="*/ 268 h 308"/>
                <a:gd name="T18" fmla="*/ 14 w 270"/>
                <a:gd name="T19" fmla="*/ 283 h 308"/>
                <a:gd name="T20" fmla="*/ 114 w 270"/>
                <a:gd name="T21" fmla="*/ 216 h 308"/>
                <a:gd name="T22" fmla="*/ 4 w 270"/>
                <a:gd name="T23" fmla="*/ 271 h 308"/>
                <a:gd name="T24" fmla="*/ 19 w 270"/>
                <a:gd name="T25" fmla="*/ 257 h 308"/>
                <a:gd name="T26" fmla="*/ 83 w 270"/>
                <a:gd name="T27" fmla="*/ 214 h 308"/>
                <a:gd name="T28" fmla="*/ 7 w 270"/>
                <a:gd name="T29" fmla="*/ 244 h 308"/>
                <a:gd name="T30" fmla="*/ 13 w 270"/>
                <a:gd name="T31" fmla="*/ 226 h 308"/>
                <a:gd name="T32" fmla="*/ 68 w 270"/>
                <a:gd name="T33" fmla="*/ 182 h 308"/>
                <a:gd name="T34" fmla="*/ 11 w 270"/>
                <a:gd name="T35" fmla="*/ 208 h 308"/>
                <a:gd name="T36" fmla="*/ 22 w 270"/>
                <a:gd name="T37" fmla="*/ 195 h 308"/>
                <a:gd name="T38" fmla="*/ 23 w 270"/>
                <a:gd name="T39" fmla="*/ 175 h 308"/>
                <a:gd name="T40" fmla="*/ 12 w 270"/>
                <a:gd name="T41" fmla="*/ 177 h 308"/>
                <a:gd name="T42" fmla="*/ 11 w 270"/>
                <a:gd name="T43" fmla="*/ 174 h 308"/>
                <a:gd name="T44" fmla="*/ 165 w 270"/>
                <a:gd name="T45" fmla="*/ 67 h 308"/>
                <a:gd name="T46" fmla="*/ 20 w 270"/>
                <a:gd name="T47" fmla="*/ 133 h 308"/>
                <a:gd name="T48" fmla="*/ 21 w 270"/>
                <a:gd name="T49" fmla="*/ 114 h 308"/>
                <a:gd name="T50" fmla="*/ 19 w 270"/>
                <a:gd name="T51" fmla="*/ 101 h 308"/>
                <a:gd name="T52" fmla="*/ 92 w 270"/>
                <a:gd name="T53" fmla="*/ 53 h 308"/>
                <a:gd name="T54" fmla="*/ 19 w 270"/>
                <a:gd name="T55" fmla="*/ 84 h 308"/>
                <a:gd name="T56" fmla="*/ 77 w 270"/>
                <a:gd name="T57" fmla="*/ 37 h 308"/>
                <a:gd name="T58" fmla="*/ 110 w 270"/>
                <a:gd name="T59" fmla="*/ 41 h 308"/>
                <a:gd name="T60" fmla="*/ 23 w 270"/>
                <a:gd name="T61" fmla="*/ 97 h 308"/>
                <a:gd name="T62" fmla="*/ 131 w 270"/>
                <a:gd name="T63" fmla="*/ 35 h 308"/>
                <a:gd name="T64" fmla="*/ 24 w 270"/>
                <a:gd name="T65" fmla="*/ 130 h 308"/>
                <a:gd name="T66" fmla="*/ 251 w 270"/>
                <a:gd name="T67" fmla="*/ 16 h 308"/>
                <a:gd name="T68" fmla="*/ 173 w 270"/>
                <a:gd name="T69" fmla="*/ 68 h 308"/>
                <a:gd name="T70" fmla="*/ 89 w 270"/>
                <a:gd name="T71" fmla="*/ 132 h 308"/>
                <a:gd name="T72" fmla="*/ 84 w 270"/>
                <a:gd name="T73" fmla="*/ 139 h 308"/>
                <a:gd name="T74" fmla="*/ 85 w 270"/>
                <a:gd name="T75" fmla="*/ 160 h 308"/>
                <a:gd name="T76" fmla="*/ 107 w 270"/>
                <a:gd name="T77" fmla="*/ 171 h 308"/>
                <a:gd name="T78" fmla="*/ 83 w 270"/>
                <a:gd name="T79" fmla="*/ 187 h 308"/>
                <a:gd name="T80" fmla="*/ 110 w 270"/>
                <a:gd name="T81" fmla="*/ 185 h 308"/>
                <a:gd name="T82" fmla="*/ 105 w 270"/>
                <a:gd name="T83" fmla="*/ 201 h 308"/>
                <a:gd name="T84" fmla="*/ 104 w 270"/>
                <a:gd name="T85" fmla="*/ 207 h 308"/>
                <a:gd name="T86" fmla="*/ 102 w 270"/>
                <a:gd name="T87" fmla="*/ 213 h 308"/>
                <a:gd name="T88" fmla="*/ 64 w 270"/>
                <a:gd name="T89" fmla="*/ 244 h 308"/>
                <a:gd name="T90" fmla="*/ 126 w 270"/>
                <a:gd name="T91" fmla="*/ 209 h 308"/>
                <a:gd name="T92" fmla="*/ 128 w 270"/>
                <a:gd name="T93" fmla="*/ 227 h 308"/>
                <a:gd name="T94" fmla="*/ 159 w 270"/>
                <a:gd name="T95" fmla="*/ 223 h 308"/>
                <a:gd name="T96" fmla="*/ 247 w 270"/>
                <a:gd name="T97" fmla="*/ 182 h 308"/>
                <a:gd name="T98" fmla="*/ 256 w 270"/>
                <a:gd name="T99" fmla="*/ 194 h 308"/>
                <a:gd name="T100" fmla="*/ 157 w 270"/>
                <a:gd name="T101" fmla="*/ 279 h 308"/>
                <a:gd name="T102" fmla="*/ 203 w 270"/>
                <a:gd name="T103" fmla="*/ 269 h 308"/>
                <a:gd name="T104" fmla="*/ 270 w 270"/>
                <a:gd name="T105" fmla="*/ 243 h 308"/>
                <a:gd name="T106" fmla="*/ 249 w 270"/>
                <a:gd name="T107" fmla="*/ 263 h 308"/>
                <a:gd name="T108" fmla="*/ 229 w 270"/>
                <a:gd name="T109" fmla="*/ 290 h 308"/>
                <a:gd name="T110" fmla="*/ 264 w 270"/>
                <a:gd name="T111" fmla="*/ 279 h 308"/>
                <a:gd name="T112" fmla="*/ 261 w 270"/>
                <a:gd name="T113" fmla="*/ 293 h 308"/>
                <a:gd name="T114" fmla="*/ 239 w 270"/>
                <a:gd name="T115" fmla="*/ 298 h 308"/>
                <a:gd name="T116" fmla="*/ 201 w 270"/>
                <a:gd name="T11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308">
                  <a:moveTo>
                    <a:pt x="201" y="308"/>
                  </a:moveTo>
                  <a:cubicBezTo>
                    <a:pt x="201" y="308"/>
                    <a:pt x="201" y="308"/>
                    <a:pt x="200" y="307"/>
                  </a:cubicBezTo>
                  <a:cubicBezTo>
                    <a:pt x="200" y="307"/>
                    <a:pt x="200" y="307"/>
                    <a:pt x="201" y="307"/>
                  </a:cubicBezTo>
                  <a:cubicBezTo>
                    <a:pt x="218" y="292"/>
                    <a:pt x="249" y="267"/>
                    <a:pt x="259" y="258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300"/>
                  </a:cubicBezTo>
                  <a:cubicBezTo>
                    <a:pt x="185" y="300"/>
                    <a:pt x="185" y="300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5" y="299"/>
                    <a:pt x="185" y="299"/>
                    <a:pt x="185" y="299"/>
                  </a:cubicBezTo>
                  <a:cubicBezTo>
                    <a:pt x="186" y="299"/>
                    <a:pt x="188" y="298"/>
                    <a:pt x="192" y="295"/>
                  </a:cubicBezTo>
                  <a:cubicBezTo>
                    <a:pt x="194" y="294"/>
                    <a:pt x="196" y="293"/>
                    <a:pt x="198" y="292"/>
                  </a:cubicBezTo>
                  <a:cubicBezTo>
                    <a:pt x="198" y="292"/>
                    <a:pt x="198" y="292"/>
                    <a:pt x="198" y="292"/>
                  </a:cubicBezTo>
                  <a:cubicBezTo>
                    <a:pt x="197" y="292"/>
                    <a:pt x="197" y="292"/>
                    <a:pt x="198" y="291"/>
                  </a:cubicBezTo>
                  <a:cubicBezTo>
                    <a:pt x="198" y="291"/>
                    <a:pt x="198" y="291"/>
                    <a:pt x="198" y="291"/>
                  </a:cubicBezTo>
                  <a:cubicBezTo>
                    <a:pt x="198" y="291"/>
                    <a:pt x="198" y="291"/>
                    <a:pt x="198" y="291"/>
                  </a:cubicBezTo>
                  <a:cubicBezTo>
                    <a:pt x="199" y="290"/>
                    <a:pt x="207" y="285"/>
                    <a:pt x="239" y="263"/>
                  </a:cubicBezTo>
                  <a:cubicBezTo>
                    <a:pt x="246" y="258"/>
                    <a:pt x="254" y="253"/>
                    <a:pt x="259" y="250"/>
                  </a:cubicBezTo>
                  <a:cubicBezTo>
                    <a:pt x="208" y="280"/>
                    <a:pt x="179" y="296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5" y="298"/>
                    <a:pt x="175" y="298"/>
                  </a:cubicBezTo>
                  <a:cubicBezTo>
                    <a:pt x="175" y="298"/>
                    <a:pt x="174" y="298"/>
                    <a:pt x="174" y="298"/>
                  </a:cubicBezTo>
                  <a:cubicBezTo>
                    <a:pt x="174" y="298"/>
                    <a:pt x="174" y="298"/>
                    <a:pt x="178" y="295"/>
                  </a:cubicBezTo>
                  <a:cubicBezTo>
                    <a:pt x="181" y="293"/>
                    <a:pt x="184" y="290"/>
                    <a:pt x="188" y="287"/>
                  </a:cubicBezTo>
                  <a:cubicBezTo>
                    <a:pt x="197" y="281"/>
                    <a:pt x="208" y="274"/>
                    <a:pt x="219" y="266"/>
                  </a:cubicBezTo>
                  <a:cubicBezTo>
                    <a:pt x="234" y="255"/>
                    <a:pt x="249" y="245"/>
                    <a:pt x="257" y="239"/>
                  </a:cubicBezTo>
                  <a:cubicBezTo>
                    <a:pt x="246" y="245"/>
                    <a:pt x="223" y="259"/>
                    <a:pt x="204" y="270"/>
                  </a:cubicBezTo>
                  <a:cubicBezTo>
                    <a:pt x="174" y="287"/>
                    <a:pt x="168" y="290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7" y="291"/>
                    <a:pt x="167" y="291"/>
                  </a:cubicBezTo>
                  <a:cubicBezTo>
                    <a:pt x="167" y="291"/>
                    <a:pt x="166" y="291"/>
                    <a:pt x="166" y="291"/>
                  </a:cubicBezTo>
                  <a:cubicBezTo>
                    <a:pt x="166" y="291"/>
                    <a:pt x="166" y="291"/>
                    <a:pt x="167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7" y="290"/>
                    <a:pt x="167" y="290"/>
                    <a:pt x="167" y="290"/>
                  </a:cubicBezTo>
                  <a:cubicBezTo>
                    <a:pt x="167" y="290"/>
                    <a:pt x="168" y="289"/>
                    <a:pt x="171" y="287"/>
                  </a:cubicBezTo>
                  <a:cubicBezTo>
                    <a:pt x="173" y="285"/>
                    <a:pt x="177" y="282"/>
                    <a:pt x="182" y="279"/>
                  </a:cubicBezTo>
                  <a:cubicBezTo>
                    <a:pt x="191" y="272"/>
                    <a:pt x="204" y="262"/>
                    <a:pt x="216" y="253"/>
                  </a:cubicBezTo>
                  <a:cubicBezTo>
                    <a:pt x="235" y="239"/>
                    <a:pt x="253" y="225"/>
                    <a:pt x="262" y="219"/>
                  </a:cubicBezTo>
                  <a:cubicBezTo>
                    <a:pt x="247" y="228"/>
                    <a:pt x="199" y="255"/>
                    <a:pt x="169" y="273"/>
                  </a:cubicBezTo>
                  <a:cubicBezTo>
                    <a:pt x="160" y="278"/>
                    <a:pt x="153" y="282"/>
                    <a:pt x="148" y="286"/>
                  </a:cubicBezTo>
                  <a:cubicBezTo>
                    <a:pt x="143" y="288"/>
                    <a:pt x="141" y="290"/>
                    <a:pt x="140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91"/>
                    <a:pt x="139" y="290"/>
                    <a:pt x="138" y="290"/>
                  </a:cubicBezTo>
                  <a:cubicBezTo>
                    <a:pt x="138" y="290"/>
                    <a:pt x="138" y="290"/>
                    <a:pt x="139" y="290"/>
                  </a:cubicBezTo>
                  <a:cubicBezTo>
                    <a:pt x="170" y="270"/>
                    <a:pt x="225" y="234"/>
                    <a:pt x="243" y="222"/>
                  </a:cubicBezTo>
                  <a:cubicBezTo>
                    <a:pt x="223" y="234"/>
                    <a:pt x="159" y="271"/>
                    <a:pt x="123" y="292"/>
                  </a:cubicBezTo>
                  <a:cubicBezTo>
                    <a:pt x="123" y="292"/>
                    <a:pt x="123" y="292"/>
                    <a:pt x="123" y="292"/>
                  </a:cubicBezTo>
                  <a:cubicBezTo>
                    <a:pt x="123" y="292"/>
                    <a:pt x="122" y="292"/>
                    <a:pt x="122" y="292"/>
                  </a:cubicBezTo>
                  <a:cubicBezTo>
                    <a:pt x="122" y="291"/>
                    <a:pt x="122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3" y="291"/>
                    <a:pt x="123" y="291"/>
                    <a:pt x="123" y="291"/>
                  </a:cubicBezTo>
                  <a:cubicBezTo>
                    <a:pt x="125" y="289"/>
                    <a:pt x="135" y="281"/>
                    <a:pt x="189" y="242"/>
                  </a:cubicBezTo>
                  <a:cubicBezTo>
                    <a:pt x="212" y="225"/>
                    <a:pt x="236" y="207"/>
                    <a:pt x="248" y="199"/>
                  </a:cubicBezTo>
                  <a:cubicBezTo>
                    <a:pt x="79" y="297"/>
                    <a:pt x="79" y="297"/>
                    <a:pt x="79" y="297"/>
                  </a:cubicBezTo>
                  <a:cubicBezTo>
                    <a:pt x="78" y="297"/>
                    <a:pt x="78" y="297"/>
                    <a:pt x="78" y="297"/>
                  </a:cubicBezTo>
                  <a:cubicBezTo>
                    <a:pt x="78" y="297"/>
                    <a:pt x="78" y="297"/>
                    <a:pt x="78" y="296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8" y="296"/>
                    <a:pt x="78" y="296"/>
                    <a:pt x="78" y="296"/>
                  </a:cubicBezTo>
                  <a:cubicBezTo>
                    <a:pt x="79" y="296"/>
                    <a:pt x="79" y="296"/>
                    <a:pt x="79" y="296"/>
                  </a:cubicBezTo>
                  <a:cubicBezTo>
                    <a:pt x="80" y="294"/>
                    <a:pt x="84" y="292"/>
                    <a:pt x="97" y="283"/>
                  </a:cubicBezTo>
                  <a:cubicBezTo>
                    <a:pt x="109" y="275"/>
                    <a:pt x="125" y="264"/>
                    <a:pt x="142" y="253"/>
                  </a:cubicBezTo>
                  <a:cubicBezTo>
                    <a:pt x="179" y="228"/>
                    <a:pt x="224" y="198"/>
                    <a:pt x="240" y="187"/>
                  </a:cubicBezTo>
                  <a:cubicBezTo>
                    <a:pt x="206" y="206"/>
                    <a:pt x="39" y="303"/>
                    <a:pt x="38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7" y="304"/>
                    <a:pt x="37" y="304"/>
                    <a:pt x="37" y="304"/>
                  </a:cubicBezTo>
                  <a:cubicBezTo>
                    <a:pt x="37" y="304"/>
                    <a:pt x="37" y="303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7" y="303"/>
                    <a:pt x="37" y="303"/>
                    <a:pt x="37" y="303"/>
                  </a:cubicBezTo>
                  <a:cubicBezTo>
                    <a:pt x="39" y="301"/>
                    <a:pt x="49" y="295"/>
                    <a:pt x="90" y="268"/>
                  </a:cubicBezTo>
                  <a:cubicBezTo>
                    <a:pt x="112" y="254"/>
                    <a:pt x="138" y="237"/>
                    <a:pt x="151" y="228"/>
                  </a:cubicBezTo>
                  <a:cubicBezTo>
                    <a:pt x="59" y="282"/>
                    <a:pt x="43" y="291"/>
                    <a:pt x="40" y="292"/>
                  </a:cubicBezTo>
                  <a:cubicBezTo>
                    <a:pt x="40" y="292"/>
                    <a:pt x="39" y="292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39" y="293"/>
                    <a:pt x="39" y="293"/>
                    <a:pt x="39" y="293"/>
                  </a:cubicBezTo>
                  <a:cubicBezTo>
                    <a:pt x="39" y="293"/>
                    <a:pt x="39" y="292"/>
                    <a:pt x="39" y="292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65" y="273"/>
                    <a:pt x="110" y="240"/>
                    <a:pt x="124" y="230"/>
                  </a:cubicBezTo>
                  <a:cubicBezTo>
                    <a:pt x="113" y="236"/>
                    <a:pt x="84" y="253"/>
                    <a:pt x="59" y="268"/>
                  </a:cubicBezTo>
                  <a:cubicBezTo>
                    <a:pt x="18" y="292"/>
                    <a:pt x="11" y="296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8" y="296"/>
                    <a:pt x="8" y="296"/>
                    <a:pt x="9" y="296"/>
                  </a:cubicBezTo>
                  <a:cubicBezTo>
                    <a:pt x="122" y="221"/>
                    <a:pt x="122" y="221"/>
                    <a:pt x="122" y="221"/>
                  </a:cubicBezTo>
                  <a:cubicBezTo>
                    <a:pt x="32" y="273"/>
                    <a:pt x="17" y="282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4" y="283"/>
                    <a:pt x="14" y="283"/>
                    <a:pt x="14" y="283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3" y="283"/>
                    <a:pt x="13" y="283"/>
                    <a:pt x="14" y="282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4" y="282"/>
                    <a:pt x="14" y="282"/>
                    <a:pt x="14" y="282"/>
                  </a:cubicBezTo>
                  <a:cubicBezTo>
                    <a:pt x="15" y="281"/>
                    <a:pt x="20" y="278"/>
                    <a:pt x="37" y="266"/>
                  </a:cubicBezTo>
                  <a:cubicBezTo>
                    <a:pt x="51" y="257"/>
                    <a:pt x="69" y="245"/>
                    <a:pt x="86" y="235"/>
                  </a:cubicBezTo>
                  <a:cubicBezTo>
                    <a:pt x="97" y="227"/>
                    <a:pt x="107" y="221"/>
                    <a:pt x="114" y="216"/>
                  </a:cubicBezTo>
                  <a:cubicBezTo>
                    <a:pt x="83" y="234"/>
                    <a:pt x="2" y="281"/>
                    <a:pt x="1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1" y="281"/>
                    <a:pt x="1" y="280"/>
                    <a:pt x="1" y="280"/>
                  </a:cubicBezTo>
                  <a:cubicBezTo>
                    <a:pt x="27" y="263"/>
                    <a:pt x="74" y="232"/>
                    <a:pt x="89" y="222"/>
                  </a:cubicBezTo>
                  <a:cubicBezTo>
                    <a:pt x="74" y="230"/>
                    <a:pt x="30" y="256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4" y="270"/>
                    <a:pt x="4" y="270"/>
                    <a:pt x="4" y="270"/>
                  </a:cubicBezTo>
                  <a:cubicBezTo>
                    <a:pt x="4" y="270"/>
                    <a:pt x="8" y="268"/>
                    <a:pt x="13" y="264"/>
                  </a:cubicBezTo>
                  <a:cubicBezTo>
                    <a:pt x="13" y="264"/>
                    <a:pt x="13" y="264"/>
                    <a:pt x="13" y="265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13" y="264"/>
                    <a:pt x="13" y="264"/>
                    <a:pt x="13" y="264"/>
                  </a:cubicBezTo>
                  <a:cubicBezTo>
                    <a:pt x="33" y="251"/>
                    <a:pt x="67" y="230"/>
                    <a:pt x="85" y="218"/>
                  </a:cubicBezTo>
                  <a:cubicBezTo>
                    <a:pt x="31" y="250"/>
                    <a:pt x="21" y="256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9" y="257"/>
                    <a:pt x="19" y="257"/>
                  </a:cubicBezTo>
                  <a:cubicBezTo>
                    <a:pt x="19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7" y="256"/>
                    <a:pt x="18" y="256"/>
                    <a:pt x="18" y="256"/>
                  </a:cubicBezTo>
                  <a:cubicBezTo>
                    <a:pt x="88" y="211"/>
                    <a:pt x="88" y="211"/>
                    <a:pt x="88" y="211"/>
                  </a:cubicBezTo>
                  <a:cubicBezTo>
                    <a:pt x="86" y="212"/>
                    <a:pt x="85" y="213"/>
                    <a:pt x="83" y="214"/>
                  </a:cubicBezTo>
                  <a:cubicBezTo>
                    <a:pt x="17" y="252"/>
                    <a:pt x="6" y="259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3" y="260"/>
                    <a:pt x="3" y="260"/>
                    <a:pt x="3" y="260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4" y="258"/>
                    <a:pt x="77" y="207"/>
                    <a:pt x="101" y="189"/>
                  </a:cubicBezTo>
                  <a:cubicBezTo>
                    <a:pt x="95" y="193"/>
                    <a:pt x="84" y="199"/>
                    <a:pt x="73" y="206"/>
                  </a:cubicBezTo>
                  <a:cubicBezTo>
                    <a:pt x="20" y="237"/>
                    <a:pt x="9" y="243"/>
                    <a:pt x="7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7" y="244"/>
                    <a:pt x="7" y="244"/>
                    <a:pt x="7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6" y="244"/>
                    <a:pt x="6" y="244"/>
                    <a:pt x="6" y="244"/>
                  </a:cubicBezTo>
                  <a:cubicBezTo>
                    <a:pt x="6" y="244"/>
                    <a:pt x="6" y="244"/>
                    <a:pt x="6" y="243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68" y="195"/>
                    <a:pt x="57" y="201"/>
                    <a:pt x="44" y="209"/>
                  </a:cubicBezTo>
                  <a:cubicBezTo>
                    <a:pt x="21" y="222"/>
                    <a:pt x="15" y="225"/>
                    <a:pt x="14" y="226"/>
                  </a:cubicBezTo>
                  <a:cubicBezTo>
                    <a:pt x="14" y="226"/>
                    <a:pt x="14" y="226"/>
                    <a:pt x="13" y="226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3" y="227"/>
                    <a:pt x="13" y="227"/>
                    <a:pt x="13" y="226"/>
                  </a:cubicBezTo>
                  <a:cubicBezTo>
                    <a:pt x="13" y="226"/>
                    <a:pt x="13" y="226"/>
                    <a:pt x="13" y="226"/>
                  </a:cubicBezTo>
                  <a:cubicBezTo>
                    <a:pt x="12" y="227"/>
                    <a:pt x="12" y="227"/>
                    <a:pt x="12" y="227"/>
                  </a:cubicBezTo>
                  <a:cubicBezTo>
                    <a:pt x="12" y="227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2" y="226"/>
                    <a:pt x="12" y="226"/>
                    <a:pt x="12" y="226"/>
                  </a:cubicBezTo>
                  <a:cubicBezTo>
                    <a:pt x="14" y="224"/>
                    <a:pt x="23" y="217"/>
                    <a:pt x="68" y="182"/>
                  </a:cubicBezTo>
                  <a:cubicBezTo>
                    <a:pt x="83" y="171"/>
                    <a:pt x="97" y="159"/>
                    <a:pt x="103" y="155"/>
                  </a:cubicBezTo>
                  <a:cubicBezTo>
                    <a:pt x="94" y="160"/>
                    <a:pt x="70" y="174"/>
                    <a:pt x="51" y="185"/>
                  </a:cubicBezTo>
                  <a:cubicBezTo>
                    <a:pt x="24" y="201"/>
                    <a:pt x="18" y="204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7" y="205"/>
                  </a:cubicBezTo>
                  <a:cubicBezTo>
                    <a:pt x="17" y="205"/>
                    <a:pt x="17" y="205"/>
                    <a:pt x="16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1" y="208"/>
                    <a:pt x="11" y="208"/>
                    <a:pt x="11" y="208"/>
                  </a:cubicBezTo>
                  <a:cubicBezTo>
                    <a:pt x="10" y="208"/>
                    <a:pt x="10" y="208"/>
                    <a:pt x="10" y="207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31" y="192"/>
                    <a:pt x="25" y="195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22" y="196"/>
                    <a:pt x="22" y="196"/>
                    <a:pt x="22" y="196"/>
                  </a:cubicBezTo>
                  <a:cubicBezTo>
                    <a:pt x="22" y="196"/>
                    <a:pt x="22" y="196"/>
                    <a:pt x="22" y="195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1" y="201"/>
                    <a:pt x="1" y="201"/>
                    <a:pt x="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0"/>
                    <a:pt x="0" y="200"/>
                    <a:pt x="42" y="169"/>
                  </a:cubicBezTo>
                  <a:cubicBezTo>
                    <a:pt x="55" y="160"/>
                    <a:pt x="68" y="150"/>
                    <a:pt x="76" y="144"/>
                  </a:cubicBezTo>
                  <a:cubicBezTo>
                    <a:pt x="33" y="169"/>
                    <a:pt x="25" y="174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23" y="175"/>
                    <a:pt x="22" y="175"/>
                    <a:pt x="22" y="175"/>
                  </a:cubicBezTo>
                  <a:cubicBezTo>
                    <a:pt x="22" y="174"/>
                    <a:pt x="22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3" y="174"/>
                    <a:pt x="23" y="174"/>
                    <a:pt x="23" y="174"/>
                  </a:cubicBezTo>
                  <a:cubicBezTo>
                    <a:pt x="24" y="173"/>
                    <a:pt x="27" y="171"/>
                    <a:pt x="35" y="166"/>
                  </a:cubicBezTo>
                  <a:cubicBezTo>
                    <a:pt x="43" y="161"/>
                    <a:pt x="53" y="155"/>
                    <a:pt x="62" y="149"/>
                  </a:cubicBezTo>
                  <a:cubicBezTo>
                    <a:pt x="64" y="148"/>
                    <a:pt x="66" y="147"/>
                    <a:pt x="67" y="146"/>
                  </a:cubicBezTo>
                  <a:cubicBezTo>
                    <a:pt x="13" y="177"/>
                    <a:pt x="13" y="177"/>
                    <a:pt x="13" y="177"/>
                  </a:cubicBezTo>
                  <a:cubicBezTo>
                    <a:pt x="13" y="177"/>
                    <a:pt x="12" y="177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3" y="176"/>
                    <a:pt x="13" y="176"/>
                    <a:pt x="13" y="176"/>
                  </a:cubicBezTo>
                  <a:cubicBezTo>
                    <a:pt x="13" y="176"/>
                    <a:pt x="14" y="175"/>
                    <a:pt x="16" y="174"/>
                  </a:cubicBezTo>
                  <a:cubicBezTo>
                    <a:pt x="18" y="173"/>
                    <a:pt x="22" y="170"/>
                    <a:pt x="26" y="168"/>
                  </a:cubicBezTo>
                  <a:cubicBezTo>
                    <a:pt x="34" y="163"/>
                    <a:pt x="45" y="156"/>
                    <a:pt x="56" y="149"/>
                  </a:cubicBezTo>
                  <a:cubicBezTo>
                    <a:pt x="64" y="144"/>
                    <a:pt x="71" y="139"/>
                    <a:pt x="78" y="135"/>
                  </a:cubicBezTo>
                  <a:cubicBezTo>
                    <a:pt x="59" y="146"/>
                    <a:pt x="30" y="163"/>
                    <a:pt x="12" y="174"/>
                  </a:cubicBezTo>
                  <a:cubicBezTo>
                    <a:pt x="12" y="174"/>
                    <a:pt x="11" y="174"/>
                    <a:pt x="11" y="174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2"/>
                    <a:pt x="16" y="170"/>
                    <a:pt x="26" y="163"/>
                  </a:cubicBezTo>
                  <a:cubicBezTo>
                    <a:pt x="35" y="157"/>
                    <a:pt x="48" y="148"/>
                    <a:pt x="65" y="137"/>
                  </a:cubicBezTo>
                  <a:cubicBezTo>
                    <a:pt x="97" y="117"/>
                    <a:pt x="137" y="90"/>
                    <a:pt x="172" y="68"/>
                  </a:cubicBezTo>
                  <a:cubicBezTo>
                    <a:pt x="200" y="49"/>
                    <a:pt x="226" y="32"/>
                    <a:pt x="240" y="23"/>
                  </a:cubicBezTo>
                  <a:cubicBezTo>
                    <a:pt x="225" y="32"/>
                    <a:pt x="196" y="49"/>
                    <a:pt x="165" y="67"/>
                  </a:cubicBezTo>
                  <a:cubicBezTo>
                    <a:pt x="66" y="125"/>
                    <a:pt x="22" y="151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42" y="4"/>
                    <a:pt x="242" y="4"/>
                    <a:pt x="242" y="4"/>
                  </a:cubicBezTo>
                  <a:cubicBezTo>
                    <a:pt x="222" y="15"/>
                    <a:pt x="164" y="49"/>
                    <a:pt x="116" y="77"/>
                  </a:cubicBezTo>
                  <a:cubicBezTo>
                    <a:pt x="42" y="121"/>
                    <a:pt x="22" y="133"/>
                    <a:pt x="20" y="133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20" y="133"/>
                    <a:pt x="20" y="133"/>
                    <a:pt x="20" y="132"/>
                  </a:cubicBezTo>
                  <a:cubicBezTo>
                    <a:pt x="20" y="132"/>
                    <a:pt x="19" y="131"/>
                    <a:pt x="104" y="72"/>
                  </a:cubicBezTo>
                  <a:cubicBezTo>
                    <a:pt x="120" y="60"/>
                    <a:pt x="134" y="50"/>
                    <a:pt x="140" y="45"/>
                  </a:cubicBezTo>
                  <a:cubicBezTo>
                    <a:pt x="123" y="55"/>
                    <a:pt x="58" y="93"/>
                    <a:pt x="21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0" y="115"/>
                    <a:pt x="20" y="115"/>
                  </a:cubicBezTo>
                  <a:cubicBezTo>
                    <a:pt x="20" y="114"/>
                    <a:pt x="20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3"/>
                    <a:pt x="23" y="112"/>
                    <a:pt x="25" y="111"/>
                  </a:cubicBezTo>
                  <a:cubicBezTo>
                    <a:pt x="38" y="102"/>
                    <a:pt x="38" y="102"/>
                    <a:pt x="38" y="102"/>
                  </a:cubicBezTo>
                  <a:cubicBezTo>
                    <a:pt x="48" y="94"/>
                    <a:pt x="62" y="85"/>
                    <a:pt x="76" y="75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61" y="78"/>
                    <a:pt x="26" y="97"/>
                    <a:pt x="20" y="10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1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8" y="107"/>
                    <a:pt x="4" y="109"/>
                    <a:pt x="3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7" y="93"/>
                    <a:pt x="69" y="67"/>
                    <a:pt x="92" y="53"/>
                  </a:cubicBezTo>
                  <a:cubicBezTo>
                    <a:pt x="67" y="67"/>
                    <a:pt x="26" y="91"/>
                    <a:pt x="25" y="92"/>
                  </a:cubicBezTo>
                  <a:cubicBezTo>
                    <a:pt x="25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3"/>
                    <a:pt x="26" y="78"/>
                    <a:pt x="46" y="61"/>
                  </a:cubicBezTo>
                  <a:cubicBezTo>
                    <a:pt x="56" y="53"/>
                    <a:pt x="68" y="44"/>
                    <a:pt x="73" y="39"/>
                  </a:cubicBezTo>
                  <a:cubicBezTo>
                    <a:pt x="66" y="43"/>
                    <a:pt x="49" y="53"/>
                    <a:pt x="49" y="53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36"/>
                    <a:pt x="77" y="36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8"/>
                    <a:pt x="70" y="43"/>
                    <a:pt x="47" y="62"/>
                  </a:cubicBezTo>
                  <a:cubicBezTo>
                    <a:pt x="37" y="70"/>
                    <a:pt x="28" y="78"/>
                    <a:pt x="23" y="82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1" y="49"/>
                    <a:pt x="81" y="50"/>
                    <a:pt x="80" y="50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41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0" y="43"/>
                    <a:pt x="106" y="45"/>
                    <a:pt x="94" y="53"/>
                  </a:cubicBezTo>
                  <a:cubicBezTo>
                    <a:pt x="85" y="58"/>
                    <a:pt x="73" y="66"/>
                    <a:pt x="57" y="76"/>
                  </a:cubicBezTo>
                  <a:cubicBezTo>
                    <a:pt x="45" y="83"/>
                    <a:pt x="33" y="91"/>
                    <a:pt x="23" y="97"/>
                  </a:cubicBezTo>
                  <a:cubicBezTo>
                    <a:pt x="40" y="87"/>
                    <a:pt x="63" y="73"/>
                    <a:pt x="81" y="63"/>
                  </a:cubicBezTo>
                  <a:cubicBezTo>
                    <a:pt x="104" y="50"/>
                    <a:pt x="110" y="46"/>
                    <a:pt x="112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94" y="57"/>
                    <a:pt x="115" y="45"/>
                    <a:pt x="131" y="35"/>
                  </a:cubicBezTo>
                  <a:cubicBezTo>
                    <a:pt x="131" y="35"/>
                    <a:pt x="132" y="35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1" y="37"/>
                    <a:pt x="56" y="90"/>
                    <a:pt x="30" y="109"/>
                  </a:cubicBezTo>
                  <a:cubicBezTo>
                    <a:pt x="70" y="85"/>
                    <a:pt x="143" y="42"/>
                    <a:pt x="14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2"/>
                    <a:pt x="145" y="43"/>
                    <a:pt x="145" y="43"/>
                  </a:cubicBezTo>
                  <a:cubicBezTo>
                    <a:pt x="145" y="43"/>
                    <a:pt x="145" y="43"/>
                    <a:pt x="133" y="52"/>
                  </a:cubicBezTo>
                  <a:cubicBezTo>
                    <a:pt x="126" y="57"/>
                    <a:pt x="116" y="64"/>
                    <a:pt x="104" y="72"/>
                  </a:cubicBezTo>
                  <a:cubicBezTo>
                    <a:pt x="74" y="94"/>
                    <a:pt x="34" y="122"/>
                    <a:pt x="24" y="130"/>
                  </a:cubicBezTo>
                  <a:cubicBezTo>
                    <a:pt x="35" y="124"/>
                    <a:pt x="74" y="101"/>
                    <a:pt x="115" y="77"/>
                  </a:cubicBezTo>
                  <a:cubicBezTo>
                    <a:pt x="207" y="23"/>
                    <a:pt x="246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47" y="135"/>
                    <a:pt x="111" y="97"/>
                    <a:pt x="165" y="66"/>
                  </a:cubicBezTo>
                  <a:cubicBezTo>
                    <a:pt x="234" y="25"/>
                    <a:pt x="248" y="18"/>
                    <a:pt x="250" y="16"/>
                  </a:cubicBezTo>
                  <a:cubicBezTo>
                    <a:pt x="250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6"/>
                    <a:pt x="251" y="16"/>
                    <a:pt x="251" y="16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1" y="17"/>
                    <a:pt x="251" y="17"/>
                    <a:pt x="251" y="17"/>
                  </a:cubicBezTo>
                  <a:cubicBezTo>
                    <a:pt x="250" y="18"/>
                    <a:pt x="249" y="19"/>
                    <a:pt x="245" y="21"/>
                  </a:cubicBezTo>
                  <a:cubicBezTo>
                    <a:pt x="241" y="24"/>
                    <a:pt x="235" y="27"/>
                    <a:pt x="228" y="32"/>
                  </a:cubicBezTo>
                  <a:cubicBezTo>
                    <a:pt x="214" y="41"/>
                    <a:pt x="194" y="54"/>
                    <a:pt x="173" y="68"/>
                  </a:cubicBezTo>
                  <a:cubicBezTo>
                    <a:pt x="119" y="103"/>
                    <a:pt x="49" y="149"/>
                    <a:pt x="23" y="166"/>
                  </a:cubicBezTo>
                  <a:cubicBezTo>
                    <a:pt x="82" y="132"/>
                    <a:pt x="95" y="124"/>
                    <a:pt x="99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9" y="122"/>
                    <a:pt x="100" y="122"/>
                    <a:pt x="100" y="122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81" y="134"/>
                    <a:pt x="52" y="153"/>
                    <a:pt x="33" y="165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89" y="132"/>
                    <a:pt x="89" y="132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9" y="134"/>
                    <a:pt x="89" y="134"/>
                    <a:pt x="89" y="134"/>
                  </a:cubicBezTo>
                  <a:cubicBezTo>
                    <a:pt x="88" y="134"/>
                    <a:pt x="86" y="136"/>
                    <a:pt x="81" y="138"/>
                  </a:cubicBezTo>
                  <a:cubicBezTo>
                    <a:pt x="76" y="141"/>
                    <a:pt x="70" y="145"/>
                    <a:pt x="63" y="150"/>
                  </a:cubicBezTo>
                  <a:cubicBezTo>
                    <a:pt x="55" y="155"/>
                    <a:pt x="46" y="160"/>
                    <a:pt x="38" y="165"/>
                  </a:cubicBezTo>
                  <a:cubicBezTo>
                    <a:pt x="52" y="157"/>
                    <a:pt x="71" y="146"/>
                    <a:pt x="83" y="139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4" y="139"/>
                    <a:pt x="84" y="139"/>
                    <a:pt x="84" y="140"/>
                  </a:cubicBezTo>
                  <a:cubicBezTo>
                    <a:pt x="64" y="154"/>
                    <a:pt x="17" y="188"/>
                    <a:pt x="4" y="198"/>
                  </a:cubicBezTo>
                  <a:cubicBezTo>
                    <a:pt x="17" y="191"/>
                    <a:pt x="65" y="163"/>
                    <a:pt x="91" y="148"/>
                  </a:cubicBezTo>
                  <a:cubicBezTo>
                    <a:pt x="91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43" y="184"/>
                    <a:pt x="72" y="167"/>
                    <a:pt x="85" y="159"/>
                  </a:cubicBezTo>
                  <a:cubicBezTo>
                    <a:pt x="85" y="159"/>
                    <a:pt x="85" y="159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29" y="196"/>
                    <a:pt x="29" y="196"/>
                    <a:pt x="29" y="196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6" y="152"/>
                    <a:pt x="107" y="152"/>
                    <a:pt x="107" y="152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8" y="152"/>
                    <a:pt x="108" y="152"/>
                    <a:pt x="69" y="183"/>
                  </a:cubicBezTo>
                  <a:cubicBezTo>
                    <a:pt x="49" y="198"/>
                    <a:pt x="25" y="217"/>
                    <a:pt x="16" y="224"/>
                  </a:cubicBezTo>
                  <a:cubicBezTo>
                    <a:pt x="27" y="217"/>
                    <a:pt x="62" y="197"/>
                    <a:pt x="84" y="185"/>
                  </a:cubicBezTo>
                  <a:cubicBezTo>
                    <a:pt x="101" y="174"/>
                    <a:pt x="106" y="172"/>
                    <a:pt x="107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1"/>
                  </a:cubicBezTo>
                  <a:cubicBezTo>
                    <a:pt x="108" y="171"/>
                    <a:pt x="108" y="171"/>
                    <a:pt x="108" y="172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108" y="172"/>
                    <a:pt x="108" y="172"/>
                    <a:pt x="107" y="172"/>
                  </a:cubicBezTo>
                  <a:cubicBezTo>
                    <a:pt x="106" y="173"/>
                    <a:pt x="101" y="176"/>
                    <a:pt x="83" y="187"/>
                  </a:cubicBezTo>
                  <a:cubicBezTo>
                    <a:pt x="11" y="241"/>
                    <a:pt x="11" y="241"/>
                    <a:pt x="11" y="241"/>
                  </a:cubicBezTo>
                  <a:cubicBezTo>
                    <a:pt x="23" y="234"/>
                    <a:pt x="51" y="218"/>
                    <a:pt x="73" y="205"/>
                  </a:cubicBezTo>
                  <a:cubicBezTo>
                    <a:pt x="83" y="199"/>
                    <a:pt x="92" y="194"/>
                    <a:pt x="99" y="190"/>
                  </a:cubicBezTo>
                  <a:cubicBezTo>
                    <a:pt x="105" y="186"/>
                    <a:pt x="108" y="185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0" y="184"/>
                    <a:pt x="110" y="184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10" y="185"/>
                    <a:pt x="110" y="185"/>
                    <a:pt x="110" y="185"/>
                  </a:cubicBezTo>
                  <a:cubicBezTo>
                    <a:pt x="109" y="185"/>
                    <a:pt x="108" y="186"/>
                    <a:pt x="105" y="188"/>
                  </a:cubicBezTo>
                  <a:cubicBezTo>
                    <a:pt x="10" y="255"/>
                    <a:pt x="10" y="255"/>
                    <a:pt x="10" y="255"/>
                  </a:cubicBezTo>
                  <a:cubicBezTo>
                    <a:pt x="25" y="247"/>
                    <a:pt x="61" y="225"/>
                    <a:pt x="82" y="213"/>
                  </a:cubicBezTo>
                  <a:cubicBezTo>
                    <a:pt x="98" y="204"/>
                    <a:pt x="102" y="201"/>
                    <a:pt x="104" y="201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4" y="200"/>
                    <a:pt x="104" y="200"/>
                    <a:pt x="104" y="200"/>
                  </a:cubicBezTo>
                  <a:cubicBezTo>
                    <a:pt x="105" y="200"/>
                    <a:pt x="105" y="200"/>
                    <a:pt x="105" y="201"/>
                  </a:cubicBezTo>
                  <a:cubicBezTo>
                    <a:pt x="105" y="201"/>
                    <a:pt x="105" y="201"/>
                    <a:pt x="105" y="201"/>
                  </a:cubicBezTo>
                  <a:cubicBezTo>
                    <a:pt x="36" y="245"/>
                    <a:pt x="36" y="245"/>
                    <a:pt x="36" y="245"/>
                  </a:cubicBezTo>
                  <a:cubicBezTo>
                    <a:pt x="41" y="242"/>
                    <a:pt x="49" y="238"/>
                    <a:pt x="58" y="233"/>
                  </a:cubicBezTo>
                  <a:cubicBezTo>
                    <a:pt x="95" y="211"/>
                    <a:pt x="102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6"/>
                    <a:pt x="104" y="206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4" y="207"/>
                  </a:cubicBezTo>
                  <a:cubicBezTo>
                    <a:pt x="104" y="207"/>
                    <a:pt x="104" y="207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98" y="212"/>
                    <a:pt x="89" y="217"/>
                    <a:pt x="57" y="237"/>
                  </a:cubicBezTo>
                  <a:cubicBezTo>
                    <a:pt x="46" y="244"/>
                    <a:pt x="36" y="250"/>
                    <a:pt x="28" y="256"/>
                  </a:cubicBezTo>
                  <a:cubicBezTo>
                    <a:pt x="48" y="244"/>
                    <a:pt x="84" y="223"/>
                    <a:pt x="101" y="213"/>
                  </a:cubicBezTo>
                  <a:cubicBezTo>
                    <a:pt x="101" y="213"/>
                    <a:pt x="101" y="213"/>
                    <a:pt x="102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2" y="213"/>
                    <a:pt x="102" y="213"/>
                    <a:pt x="102" y="213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0" y="214"/>
                    <a:pt x="99" y="215"/>
                    <a:pt x="97" y="216"/>
                  </a:cubicBezTo>
                  <a:cubicBezTo>
                    <a:pt x="97" y="217"/>
                    <a:pt x="96" y="217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5" y="219"/>
                    <a:pt x="95" y="219"/>
                    <a:pt x="48" y="250"/>
                  </a:cubicBezTo>
                  <a:cubicBezTo>
                    <a:pt x="36" y="258"/>
                    <a:pt x="24" y="266"/>
                    <a:pt x="15" y="272"/>
                  </a:cubicBezTo>
                  <a:cubicBezTo>
                    <a:pt x="27" y="265"/>
                    <a:pt x="45" y="255"/>
                    <a:pt x="64" y="244"/>
                  </a:cubicBezTo>
                  <a:cubicBezTo>
                    <a:pt x="79" y="235"/>
                    <a:pt x="95" y="226"/>
                    <a:pt x="107" y="219"/>
                  </a:cubicBezTo>
                  <a:cubicBezTo>
                    <a:pt x="113" y="216"/>
                    <a:pt x="117" y="213"/>
                    <a:pt x="121" y="211"/>
                  </a:cubicBezTo>
                  <a:cubicBezTo>
                    <a:pt x="124" y="209"/>
                    <a:pt x="125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7" y="208"/>
                    <a:pt x="127" y="208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27" y="209"/>
                    <a:pt x="127" y="209"/>
                    <a:pt x="126" y="209"/>
                  </a:cubicBezTo>
                  <a:cubicBezTo>
                    <a:pt x="125" y="210"/>
                    <a:pt x="122" y="212"/>
                    <a:pt x="115" y="217"/>
                  </a:cubicBezTo>
                  <a:cubicBezTo>
                    <a:pt x="107" y="221"/>
                    <a:pt x="97" y="228"/>
                    <a:pt x="86" y="235"/>
                  </a:cubicBezTo>
                  <a:cubicBezTo>
                    <a:pt x="65" y="250"/>
                    <a:pt x="37" y="267"/>
                    <a:pt x="23" y="277"/>
                  </a:cubicBezTo>
                  <a:cubicBezTo>
                    <a:pt x="52" y="260"/>
                    <a:pt x="134" y="213"/>
                    <a:pt x="135" y="212"/>
                  </a:cubicBezTo>
                  <a:cubicBezTo>
                    <a:pt x="135" y="212"/>
                    <a:pt x="136" y="212"/>
                    <a:pt x="136" y="212"/>
                  </a:cubicBezTo>
                  <a:cubicBezTo>
                    <a:pt x="136" y="212"/>
                    <a:pt x="136" y="213"/>
                    <a:pt x="136" y="213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9" y="284"/>
                    <a:pt x="44" y="276"/>
                    <a:pt x="59" y="267"/>
                  </a:cubicBezTo>
                  <a:cubicBezTo>
                    <a:pt x="114" y="235"/>
                    <a:pt x="127" y="227"/>
                    <a:pt x="128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8" y="227"/>
                    <a:pt x="129" y="227"/>
                    <a:pt x="129" y="227"/>
                  </a:cubicBezTo>
                  <a:cubicBezTo>
                    <a:pt x="129" y="228"/>
                    <a:pt x="129" y="228"/>
                    <a:pt x="115" y="238"/>
                  </a:cubicBezTo>
                  <a:cubicBezTo>
                    <a:pt x="107" y="243"/>
                    <a:pt x="97" y="251"/>
                    <a:pt x="84" y="260"/>
                  </a:cubicBezTo>
                  <a:cubicBezTo>
                    <a:pt x="69" y="271"/>
                    <a:pt x="54" y="282"/>
                    <a:pt x="46" y="288"/>
                  </a:cubicBezTo>
                  <a:cubicBezTo>
                    <a:pt x="66" y="276"/>
                    <a:pt x="125" y="242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9" y="223"/>
                    <a:pt x="159" y="223"/>
                    <a:pt x="159" y="223"/>
                  </a:cubicBezTo>
                  <a:cubicBezTo>
                    <a:pt x="157" y="225"/>
                    <a:pt x="147" y="232"/>
                    <a:pt x="91" y="269"/>
                  </a:cubicBezTo>
                  <a:cubicBezTo>
                    <a:pt x="74" y="279"/>
                    <a:pt x="58" y="290"/>
                    <a:pt x="47" y="297"/>
                  </a:cubicBezTo>
                  <a:cubicBezTo>
                    <a:pt x="173" y="224"/>
                    <a:pt x="240" y="186"/>
                    <a:pt x="246" y="182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2"/>
                    <a:pt x="246" y="182"/>
                    <a:pt x="246" y="182"/>
                  </a:cubicBezTo>
                  <a:cubicBezTo>
                    <a:pt x="246" y="182"/>
                    <a:pt x="247" y="182"/>
                    <a:pt x="247" y="182"/>
                  </a:cubicBezTo>
                  <a:cubicBezTo>
                    <a:pt x="247" y="182"/>
                    <a:pt x="247" y="182"/>
                    <a:pt x="247" y="182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245" y="185"/>
                    <a:pt x="239" y="189"/>
                    <a:pt x="212" y="207"/>
                  </a:cubicBezTo>
                  <a:cubicBezTo>
                    <a:pt x="192" y="220"/>
                    <a:pt x="166" y="238"/>
                    <a:pt x="142" y="254"/>
                  </a:cubicBezTo>
                  <a:cubicBezTo>
                    <a:pt x="121" y="268"/>
                    <a:pt x="100" y="282"/>
                    <a:pt x="88" y="290"/>
                  </a:cubicBezTo>
                  <a:cubicBezTo>
                    <a:pt x="256" y="193"/>
                    <a:pt x="256" y="193"/>
                    <a:pt x="256" y="193"/>
                  </a:cubicBezTo>
                  <a:cubicBezTo>
                    <a:pt x="256" y="193"/>
                    <a:pt x="256" y="193"/>
                    <a:pt x="256" y="19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16" y="223"/>
                    <a:pt x="145" y="274"/>
                    <a:pt x="127" y="288"/>
                  </a:cubicBezTo>
                  <a:cubicBezTo>
                    <a:pt x="207" y="242"/>
                    <a:pt x="248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49" y="218"/>
                    <a:pt x="249" y="218"/>
                  </a:cubicBezTo>
                  <a:cubicBezTo>
                    <a:pt x="249" y="218"/>
                    <a:pt x="250" y="218"/>
                    <a:pt x="249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247" y="221"/>
                    <a:pt x="238" y="227"/>
                    <a:pt x="194" y="255"/>
                  </a:cubicBezTo>
                  <a:cubicBezTo>
                    <a:pt x="181" y="264"/>
                    <a:pt x="167" y="272"/>
                    <a:pt x="157" y="279"/>
                  </a:cubicBezTo>
                  <a:cubicBezTo>
                    <a:pt x="161" y="277"/>
                    <a:pt x="165" y="275"/>
                    <a:pt x="169" y="272"/>
                  </a:cubicBezTo>
                  <a:cubicBezTo>
                    <a:pt x="238" y="231"/>
                    <a:pt x="262" y="217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6" y="216"/>
                  </a:cubicBezTo>
                  <a:cubicBezTo>
                    <a:pt x="266" y="216"/>
                    <a:pt x="266" y="216"/>
                    <a:pt x="267" y="216"/>
                  </a:cubicBezTo>
                  <a:cubicBezTo>
                    <a:pt x="267" y="216"/>
                    <a:pt x="267" y="217"/>
                    <a:pt x="266" y="217"/>
                  </a:cubicBezTo>
                  <a:cubicBezTo>
                    <a:pt x="266" y="218"/>
                    <a:pt x="194" y="271"/>
                    <a:pt x="173" y="287"/>
                  </a:cubicBezTo>
                  <a:cubicBezTo>
                    <a:pt x="180" y="283"/>
                    <a:pt x="191" y="276"/>
                    <a:pt x="203" y="269"/>
                  </a:cubicBezTo>
                  <a:cubicBezTo>
                    <a:pt x="253" y="240"/>
                    <a:pt x="262" y="235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5"/>
                    <a:pt x="264" y="235"/>
                  </a:cubicBezTo>
                  <a:cubicBezTo>
                    <a:pt x="263" y="235"/>
                    <a:pt x="200" y="280"/>
                    <a:pt x="181" y="294"/>
                  </a:cubicBezTo>
                  <a:cubicBezTo>
                    <a:pt x="197" y="285"/>
                    <a:pt x="243" y="258"/>
                    <a:pt x="269" y="243"/>
                  </a:cubicBezTo>
                  <a:cubicBezTo>
                    <a:pt x="269" y="243"/>
                    <a:pt x="269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243"/>
                    <a:pt x="270" y="243"/>
                    <a:pt x="270" y="244"/>
                  </a:cubicBezTo>
                  <a:cubicBezTo>
                    <a:pt x="268" y="245"/>
                    <a:pt x="262" y="249"/>
                    <a:pt x="240" y="264"/>
                  </a:cubicBezTo>
                  <a:cubicBezTo>
                    <a:pt x="228" y="272"/>
                    <a:pt x="214" y="281"/>
                    <a:pt x="206" y="286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49" y="262"/>
                    <a:pt x="249" y="262"/>
                    <a:pt x="249" y="263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4"/>
                    <a:pt x="263" y="254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6"/>
                    <a:pt x="260" y="258"/>
                    <a:pt x="254" y="264"/>
                  </a:cubicBezTo>
                  <a:cubicBezTo>
                    <a:pt x="248" y="268"/>
                    <a:pt x="240" y="275"/>
                    <a:pt x="232" y="282"/>
                  </a:cubicBezTo>
                  <a:cubicBezTo>
                    <a:pt x="222" y="290"/>
                    <a:pt x="211" y="299"/>
                    <a:pt x="205" y="304"/>
                  </a:cubicBezTo>
                  <a:cubicBezTo>
                    <a:pt x="211" y="301"/>
                    <a:pt x="220" y="296"/>
                    <a:pt x="229" y="290"/>
                  </a:cubicBezTo>
                  <a:cubicBezTo>
                    <a:pt x="236" y="286"/>
                    <a:pt x="244" y="282"/>
                    <a:pt x="249" y="279"/>
                  </a:cubicBezTo>
                  <a:cubicBezTo>
                    <a:pt x="254" y="276"/>
                    <a:pt x="257" y="275"/>
                    <a:pt x="258" y="274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4"/>
                    <a:pt x="258" y="274"/>
                    <a:pt x="258" y="274"/>
                  </a:cubicBezTo>
                  <a:cubicBezTo>
                    <a:pt x="258" y="274"/>
                    <a:pt x="258" y="274"/>
                    <a:pt x="259" y="274"/>
                  </a:cubicBezTo>
                  <a:cubicBezTo>
                    <a:pt x="259" y="274"/>
                    <a:pt x="259" y="274"/>
                    <a:pt x="258" y="275"/>
                  </a:cubicBezTo>
                  <a:cubicBezTo>
                    <a:pt x="233" y="297"/>
                    <a:pt x="233" y="297"/>
                    <a:pt x="233" y="297"/>
                  </a:cubicBezTo>
                  <a:cubicBezTo>
                    <a:pt x="240" y="293"/>
                    <a:pt x="255" y="285"/>
                    <a:pt x="264" y="279"/>
                  </a:cubicBezTo>
                  <a:cubicBezTo>
                    <a:pt x="264" y="279"/>
                    <a:pt x="264" y="279"/>
                    <a:pt x="264" y="279"/>
                  </a:cubicBezTo>
                  <a:cubicBezTo>
                    <a:pt x="264" y="279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4" y="280"/>
                    <a:pt x="264" y="280"/>
                    <a:pt x="264" y="280"/>
                  </a:cubicBezTo>
                  <a:cubicBezTo>
                    <a:pt x="263" y="281"/>
                    <a:pt x="259" y="284"/>
                    <a:pt x="246" y="294"/>
                  </a:cubicBezTo>
                  <a:cubicBezTo>
                    <a:pt x="255" y="289"/>
                    <a:pt x="255" y="289"/>
                    <a:pt x="255" y="289"/>
                  </a:cubicBezTo>
                  <a:cubicBezTo>
                    <a:pt x="255" y="289"/>
                    <a:pt x="255" y="289"/>
                    <a:pt x="255" y="289"/>
                  </a:cubicBezTo>
                  <a:cubicBezTo>
                    <a:pt x="260" y="294"/>
                    <a:pt x="260" y="294"/>
                    <a:pt x="260" y="294"/>
                  </a:cubicBezTo>
                  <a:cubicBezTo>
                    <a:pt x="261" y="293"/>
                    <a:pt x="261" y="293"/>
                    <a:pt x="261" y="293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1" y="294"/>
                    <a:pt x="261" y="294"/>
                  </a:cubicBezTo>
                  <a:cubicBezTo>
                    <a:pt x="261" y="294"/>
                    <a:pt x="260" y="295"/>
                    <a:pt x="260" y="295"/>
                  </a:cubicBezTo>
                  <a:cubicBezTo>
                    <a:pt x="260" y="295"/>
                    <a:pt x="260" y="295"/>
                    <a:pt x="260" y="294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40" y="299"/>
                    <a:pt x="240" y="299"/>
                    <a:pt x="240" y="299"/>
                  </a:cubicBezTo>
                  <a:cubicBezTo>
                    <a:pt x="240" y="299"/>
                    <a:pt x="239" y="299"/>
                    <a:pt x="239" y="299"/>
                  </a:cubicBezTo>
                  <a:cubicBezTo>
                    <a:pt x="239" y="298"/>
                    <a:pt x="239" y="298"/>
                    <a:pt x="239" y="298"/>
                  </a:cubicBezTo>
                  <a:cubicBezTo>
                    <a:pt x="245" y="293"/>
                    <a:pt x="253" y="287"/>
                    <a:pt x="259" y="284"/>
                  </a:cubicBezTo>
                  <a:cubicBezTo>
                    <a:pt x="236" y="297"/>
                    <a:pt x="231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1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29" y="300"/>
                    <a:pt x="229" y="300"/>
                    <a:pt x="229" y="300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42" y="284"/>
                    <a:pt x="202" y="307"/>
                    <a:pt x="201" y="308"/>
                  </a:cubicBezTo>
                  <a:cubicBezTo>
                    <a:pt x="201" y="308"/>
                    <a:pt x="201" y="308"/>
                    <a:pt x="201" y="30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79"/>
            <p:cNvSpPr/>
            <p:nvPr/>
          </p:nvSpPr>
          <p:spPr bwMode="auto">
            <a:xfrm>
              <a:off x="2982632" y="5695685"/>
              <a:ext cx="558149" cy="537026"/>
            </a:xfrm>
            <a:custGeom>
              <a:avLst/>
              <a:gdLst>
                <a:gd name="T0" fmla="*/ 76 w 172"/>
                <a:gd name="T1" fmla="*/ 165 h 165"/>
                <a:gd name="T2" fmla="*/ 132 w 172"/>
                <a:gd name="T3" fmla="*/ 129 h 165"/>
                <a:gd name="T4" fmla="*/ 89 w 172"/>
                <a:gd name="T5" fmla="*/ 154 h 165"/>
                <a:gd name="T6" fmla="*/ 75 w 172"/>
                <a:gd name="T7" fmla="*/ 162 h 165"/>
                <a:gd name="T8" fmla="*/ 135 w 172"/>
                <a:gd name="T9" fmla="*/ 115 h 165"/>
                <a:gd name="T10" fmla="*/ 85 w 172"/>
                <a:gd name="T11" fmla="*/ 143 h 165"/>
                <a:gd name="T12" fmla="*/ 158 w 172"/>
                <a:gd name="T13" fmla="*/ 81 h 165"/>
                <a:gd name="T14" fmla="*/ 77 w 172"/>
                <a:gd name="T15" fmla="*/ 126 h 165"/>
                <a:gd name="T16" fmla="*/ 146 w 172"/>
                <a:gd name="T17" fmla="*/ 73 h 165"/>
                <a:gd name="T18" fmla="*/ 126 w 172"/>
                <a:gd name="T19" fmla="*/ 81 h 165"/>
                <a:gd name="T20" fmla="*/ 81 w 172"/>
                <a:gd name="T21" fmla="*/ 106 h 165"/>
                <a:gd name="T22" fmla="*/ 141 w 172"/>
                <a:gd name="T23" fmla="*/ 56 h 165"/>
                <a:gd name="T24" fmla="*/ 80 w 172"/>
                <a:gd name="T25" fmla="*/ 91 h 165"/>
                <a:gd name="T26" fmla="*/ 118 w 172"/>
                <a:gd name="T27" fmla="*/ 62 h 165"/>
                <a:gd name="T28" fmla="*/ 80 w 172"/>
                <a:gd name="T29" fmla="*/ 77 h 165"/>
                <a:gd name="T30" fmla="*/ 117 w 172"/>
                <a:gd name="T31" fmla="*/ 49 h 165"/>
                <a:gd name="T32" fmla="*/ 83 w 172"/>
                <a:gd name="T33" fmla="*/ 63 h 165"/>
                <a:gd name="T34" fmla="*/ 58 w 172"/>
                <a:gd name="T35" fmla="*/ 63 h 165"/>
                <a:gd name="T36" fmla="*/ 71 w 172"/>
                <a:gd name="T37" fmla="*/ 55 h 165"/>
                <a:gd name="T38" fmla="*/ 72 w 172"/>
                <a:gd name="T39" fmla="*/ 53 h 165"/>
                <a:gd name="T40" fmla="*/ 56 w 172"/>
                <a:gd name="T41" fmla="*/ 61 h 165"/>
                <a:gd name="T42" fmla="*/ 24 w 172"/>
                <a:gd name="T43" fmla="*/ 72 h 165"/>
                <a:gd name="T44" fmla="*/ 24 w 172"/>
                <a:gd name="T45" fmla="*/ 71 h 165"/>
                <a:gd name="T46" fmla="*/ 31 w 172"/>
                <a:gd name="T47" fmla="*/ 67 h 165"/>
                <a:gd name="T48" fmla="*/ 75 w 172"/>
                <a:gd name="T49" fmla="*/ 37 h 165"/>
                <a:gd name="T50" fmla="*/ 0 w 172"/>
                <a:gd name="T51" fmla="*/ 77 h 165"/>
                <a:gd name="T52" fmla="*/ 57 w 172"/>
                <a:gd name="T53" fmla="*/ 38 h 165"/>
                <a:gd name="T54" fmla="*/ 1 w 172"/>
                <a:gd name="T55" fmla="*/ 66 h 165"/>
                <a:gd name="T56" fmla="*/ 115 w 172"/>
                <a:gd name="T57" fmla="*/ 0 h 165"/>
                <a:gd name="T58" fmla="*/ 55 w 172"/>
                <a:gd name="T59" fmla="*/ 45 h 165"/>
                <a:gd name="T60" fmla="*/ 120 w 172"/>
                <a:gd name="T61" fmla="*/ 7 h 165"/>
                <a:gd name="T62" fmla="*/ 74 w 172"/>
                <a:gd name="T63" fmla="*/ 42 h 165"/>
                <a:gd name="T64" fmla="*/ 126 w 172"/>
                <a:gd name="T65" fmla="*/ 12 h 165"/>
                <a:gd name="T66" fmla="*/ 103 w 172"/>
                <a:gd name="T67" fmla="*/ 33 h 165"/>
                <a:gd name="T68" fmla="*/ 137 w 172"/>
                <a:gd name="T69" fmla="*/ 14 h 165"/>
                <a:gd name="T70" fmla="*/ 136 w 172"/>
                <a:gd name="T71" fmla="*/ 18 h 165"/>
                <a:gd name="T72" fmla="*/ 154 w 172"/>
                <a:gd name="T73" fmla="*/ 22 h 165"/>
                <a:gd name="T74" fmla="*/ 156 w 172"/>
                <a:gd name="T75" fmla="*/ 33 h 165"/>
                <a:gd name="T76" fmla="*/ 158 w 172"/>
                <a:gd name="T77" fmla="*/ 33 h 165"/>
                <a:gd name="T78" fmla="*/ 145 w 172"/>
                <a:gd name="T79" fmla="*/ 53 h 165"/>
                <a:gd name="T80" fmla="*/ 85 w 172"/>
                <a:gd name="T81" fmla="*/ 103 h 165"/>
                <a:gd name="T82" fmla="*/ 144 w 172"/>
                <a:gd name="T83" fmla="*/ 69 h 165"/>
                <a:gd name="T84" fmla="*/ 88 w 172"/>
                <a:gd name="T85" fmla="*/ 106 h 165"/>
                <a:gd name="T86" fmla="*/ 152 w 172"/>
                <a:gd name="T87" fmla="*/ 70 h 165"/>
                <a:gd name="T88" fmla="*/ 83 w 172"/>
                <a:gd name="T89" fmla="*/ 123 h 165"/>
                <a:gd name="T90" fmla="*/ 162 w 172"/>
                <a:gd name="T91" fmla="*/ 78 h 165"/>
                <a:gd name="T92" fmla="*/ 135 w 172"/>
                <a:gd name="T93" fmla="*/ 115 h 165"/>
                <a:gd name="T94" fmla="*/ 172 w 172"/>
                <a:gd name="T95" fmla="*/ 93 h 165"/>
                <a:gd name="T96" fmla="*/ 166 w 172"/>
                <a:gd name="T97" fmla="*/ 108 h 165"/>
                <a:gd name="T98" fmla="*/ 167 w 172"/>
                <a:gd name="T99" fmla="*/ 109 h 165"/>
                <a:gd name="T100" fmla="*/ 144 w 172"/>
                <a:gd name="T101" fmla="*/ 123 h 165"/>
                <a:gd name="T102" fmla="*/ 171 w 172"/>
                <a:gd name="T103" fmla="*/ 11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165">
                  <a:moveTo>
                    <a:pt x="76" y="165"/>
                  </a:move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5" y="165"/>
                    <a:pt x="75" y="165"/>
                    <a:pt x="76" y="165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8" y="163"/>
                    <a:pt x="87" y="157"/>
                    <a:pt x="129" y="131"/>
                  </a:cubicBezTo>
                  <a:cubicBezTo>
                    <a:pt x="130" y="130"/>
                    <a:pt x="131" y="130"/>
                    <a:pt x="132" y="129"/>
                  </a:cubicBezTo>
                  <a:cubicBezTo>
                    <a:pt x="131" y="130"/>
                    <a:pt x="129" y="131"/>
                    <a:pt x="128" y="131"/>
                  </a:cubicBezTo>
                  <a:cubicBezTo>
                    <a:pt x="109" y="143"/>
                    <a:pt x="90" y="154"/>
                    <a:pt x="90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89" y="154"/>
                    <a:pt x="89" y="154"/>
                    <a:pt x="89" y="154"/>
                  </a:cubicBezTo>
                  <a:cubicBezTo>
                    <a:pt x="79" y="159"/>
                    <a:pt x="76" y="161"/>
                    <a:pt x="75" y="161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5" y="162"/>
                    <a:pt x="75" y="162"/>
                    <a:pt x="75" y="162"/>
                  </a:cubicBezTo>
                  <a:cubicBezTo>
                    <a:pt x="74" y="162"/>
                    <a:pt x="74" y="162"/>
                    <a:pt x="74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163" y="99"/>
                    <a:pt x="163" y="99"/>
                    <a:pt x="163" y="99"/>
                  </a:cubicBezTo>
                  <a:cubicBezTo>
                    <a:pt x="156" y="103"/>
                    <a:pt x="146" y="109"/>
                    <a:pt x="135" y="115"/>
                  </a:cubicBezTo>
                  <a:cubicBezTo>
                    <a:pt x="88" y="143"/>
                    <a:pt x="85" y="144"/>
                    <a:pt x="85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4" y="144"/>
                    <a:pt x="84" y="144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6" y="143"/>
                    <a:pt x="88" y="140"/>
                    <a:pt x="97" y="133"/>
                  </a:cubicBezTo>
                  <a:cubicBezTo>
                    <a:pt x="104" y="127"/>
                    <a:pt x="114" y="119"/>
                    <a:pt x="123" y="111"/>
                  </a:cubicBezTo>
                  <a:cubicBezTo>
                    <a:pt x="137" y="98"/>
                    <a:pt x="152" y="86"/>
                    <a:pt x="158" y="81"/>
                  </a:cubicBezTo>
                  <a:cubicBezTo>
                    <a:pt x="145" y="88"/>
                    <a:pt x="102" y="113"/>
                    <a:pt x="78" y="127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77" y="127"/>
                    <a:pt x="77" y="127"/>
                    <a:pt x="77" y="126"/>
                  </a:cubicBezTo>
                  <a:cubicBezTo>
                    <a:pt x="77" y="126"/>
                    <a:pt x="77" y="126"/>
                    <a:pt x="77" y="126"/>
                  </a:cubicBezTo>
                  <a:cubicBezTo>
                    <a:pt x="77" y="126"/>
                    <a:pt x="78" y="126"/>
                    <a:pt x="78" y="126"/>
                  </a:cubicBezTo>
                  <a:cubicBezTo>
                    <a:pt x="79" y="125"/>
                    <a:pt x="87" y="119"/>
                    <a:pt x="118" y="95"/>
                  </a:cubicBezTo>
                  <a:cubicBezTo>
                    <a:pt x="129" y="87"/>
                    <a:pt x="140" y="78"/>
                    <a:pt x="146" y="73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2" y="89"/>
                    <a:pt x="94" y="99"/>
                    <a:pt x="82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6"/>
                    <a:pt x="81" y="106"/>
                    <a:pt x="81" y="105"/>
                  </a:cubicBezTo>
                  <a:cubicBezTo>
                    <a:pt x="83" y="104"/>
                    <a:pt x="92" y="96"/>
                    <a:pt x="137" y="60"/>
                  </a:cubicBezTo>
                  <a:cubicBezTo>
                    <a:pt x="139" y="58"/>
                    <a:pt x="140" y="57"/>
                    <a:pt x="141" y="56"/>
                  </a:cubicBezTo>
                  <a:cubicBezTo>
                    <a:pt x="132" y="61"/>
                    <a:pt x="108" y="76"/>
                    <a:pt x="93" y="84"/>
                  </a:cubicBezTo>
                  <a:cubicBezTo>
                    <a:pt x="80" y="92"/>
                    <a:pt x="80" y="92"/>
                    <a:pt x="80" y="92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79" y="91"/>
                    <a:pt x="79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0" y="90"/>
                    <a:pt x="83" y="88"/>
                    <a:pt x="91" y="82"/>
                  </a:cubicBezTo>
                  <a:cubicBezTo>
                    <a:pt x="99" y="76"/>
                    <a:pt x="108" y="69"/>
                    <a:pt x="118" y="62"/>
                  </a:cubicBezTo>
                  <a:cubicBezTo>
                    <a:pt x="131" y="52"/>
                    <a:pt x="143" y="43"/>
                    <a:pt x="151" y="37"/>
                  </a:cubicBezTo>
                  <a:cubicBezTo>
                    <a:pt x="132" y="48"/>
                    <a:pt x="81" y="77"/>
                    <a:pt x="81" y="78"/>
                  </a:cubicBezTo>
                  <a:cubicBezTo>
                    <a:pt x="80" y="78"/>
                    <a:pt x="80" y="78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6"/>
                    <a:pt x="84" y="74"/>
                    <a:pt x="92" y="68"/>
                  </a:cubicBezTo>
                  <a:cubicBezTo>
                    <a:pt x="99" y="63"/>
                    <a:pt x="108" y="56"/>
                    <a:pt x="117" y="49"/>
                  </a:cubicBezTo>
                  <a:cubicBezTo>
                    <a:pt x="129" y="40"/>
                    <a:pt x="141" y="32"/>
                    <a:pt x="148" y="27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4"/>
                    <a:pt x="83" y="64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95" y="53"/>
                    <a:pt x="125" y="28"/>
                    <a:pt x="134" y="20"/>
                  </a:cubicBezTo>
                  <a:cubicBezTo>
                    <a:pt x="122" y="27"/>
                    <a:pt x="82" y="50"/>
                    <a:pt x="59" y="64"/>
                  </a:cubicBezTo>
                  <a:cubicBezTo>
                    <a:pt x="59" y="64"/>
                    <a:pt x="58" y="64"/>
                    <a:pt x="58" y="64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2"/>
                    <a:pt x="60" y="62"/>
                    <a:pt x="62" y="61"/>
                  </a:cubicBezTo>
                  <a:cubicBezTo>
                    <a:pt x="64" y="59"/>
                    <a:pt x="67" y="58"/>
                    <a:pt x="71" y="55"/>
                  </a:cubicBezTo>
                  <a:cubicBezTo>
                    <a:pt x="78" y="51"/>
                    <a:pt x="88" y="45"/>
                    <a:pt x="98" y="38"/>
                  </a:cubicBezTo>
                  <a:cubicBezTo>
                    <a:pt x="103" y="35"/>
                    <a:pt x="108" y="32"/>
                    <a:pt x="113" y="29"/>
                  </a:cubicBezTo>
                  <a:cubicBezTo>
                    <a:pt x="110" y="31"/>
                    <a:pt x="107" y="33"/>
                    <a:pt x="104" y="34"/>
                  </a:cubicBezTo>
                  <a:cubicBezTo>
                    <a:pt x="93" y="41"/>
                    <a:pt x="81" y="48"/>
                    <a:pt x="72" y="53"/>
                  </a:cubicBezTo>
                  <a:cubicBezTo>
                    <a:pt x="62" y="59"/>
                    <a:pt x="59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1"/>
                    <a:pt x="56" y="61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46" y="59"/>
                    <a:pt x="34" y="66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72"/>
                    <a:pt x="24" y="71"/>
                    <a:pt x="24" y="71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1"/>
                    <a:pt x="24" y="71"/>
                    <a:pt x="25" y="71"/>
                  </a:cubicBezTo>
                  <a:cubicBezTo>
                    <a:pt x="26" y="70"/>
                    <a:pt x="28" y="69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3" y="66"/>
                    <a:pt x="36" y="63"/>
                    <a:pt x="45" y="58"/>
                  </a:cubicBezTo>
                  <a:cubicBezTo>
                    <a:pt x="53" y="52"/>
                    <a:pt x="64" y="44"/>
                    <a:pt x="75" y="37"/>
                  </a:cubicBezTo>
                  <a:cubicBezTo>
                    <a:pt x="88" y="28"/>
                    <a:pt x="101" y="20"/>
                    <a:pt x="109" y="14"/>
                  </a:cubicBezTo>
                  <a:cubicBezTo>
                    <a:pt x="97" y="21"/>
                    <a:pt x="75" y="34"/>
                    <a:pt x="55" y="45"/>
                  </a:cubicBezTo>
                  <a:cubicBezTo>
                    <a:pt x="1" y="77"/>
                    <a:pt x="1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4"/>
                    <a:pt x="12" y="68"/>
                    <a:pt x="57" y="38"/>
                  </a:cubicBezTo>
                  <a:cubicBezTo>
                    <a:pt x="76" y="25"/>
                    <a:pt x="95" y="13"/>
                    <a:pt x="106" y="6"/>
                  </a:cubicBezTo>
                  <a:cubicBezTo>
                    <a:pt x="85" y="17"/>
                    <a:pt x="32" y="48"/>
                    <a:pt x="1" y="67"/>
                  </a:cubicBezTo>
                  <a:cubicBezTo>
                    <a:pt x="1" y="67"/>
                    <a:pt x="1" y="67"/>
                    <a:pt x="0" y="66"/>
                  </a:cubicBezTo>
                  <a:cubicBezTo>
                    <a:pt x="0" y="66"/>
                    <a:pt x="0" y="66"/>
                    <a:pt x="1" y="66"/>
                  </a:cubicBezTo>
                  <a:cubicBezTo>
                    <a:pt x="41" y="42"/>
                    <a:pt x="108" y="3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0"/>
                    <a:pt x="115" y="1"/>
                    <a:pt x="115" y="1"/>
                  </a:cubicBezTo>
                  <a:cubicBezTo>
                    <a:pt x="82" y="22"/>
                    <a:pt x="25" y="60"/>
                    <a:pt x="7" y="72"/>
                  </a:cubicBezTo>
                  <a:cubicBezTo>
                    <a:pt x="17" y="67"/>
                    <a:pt x="36" y="55"/>
                    <a:pt x="55" y="45"/>
                  </a:cubicBezTo>
                  <a:cubicBezTo>
                    <a:pt x="108" y="14"/>
                    <a:pt x="117" y="8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20" y="7"/>
                    <a:pt x="120" y="7"/>
                    <a:pt x="120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97" y="23"/>
                    <a:pt x="60" y="48"/>
                    <a:pt x="42" y="61"/>
                  </a:cubicBezTo>
                  <a:cubicBezTo>
                    <a:pt x="50" y="56"/>
                    <a:pt x="60" y="50"/>
                    <a:pt x="74" y="42"/>
                  </a:cubicBezTo>
                  <a:cubicBezTo>
                    <a:pt x="92" y="32"/>
                    <a:pt x="109" y="22"/>
                    <a:pt x="118" y="16"/>
                  </a:cubicBezTo>
                  <a:cubicBezTo>
                    <a:pt x="121" y="15"/>
                    <a:pt x="123" y="13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7" y="12"/>
                    <a:pt x="127" y="13"/>
                    <a:pt x="127" y="13"/>
                  </a:cubicBezTo>
                  <a:cubicBezTo>
                    <a:pt x="127" y="13"/>
                    <a:pt x="127" y="13"/>
                    <a:pt x="126" y="13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74" y="50"/>
                    <a:pt x="90" y="41"/>
                    <a:pt x="103" y="33"/>
                  </a:cubicBezTo>
                  <a:cubicBezTo>
                    <a:pt x="129" y="18"/>
                    <a:pt x="135" y="15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7" y="15"/>
                    <a:pt x="108" y="33"/>
                    <a:pt x="85" y="47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9"/>
                    <a:pt x="137" y="19"/>
                    <a:pt x="110" y="41"/>
                  </a:cubicBezTo>
                  <a:cubicBezTo>
                    <a:pt x="102" y="49"/>
                    <a:pt x="93" y="56"/>
                    <a:pt x="88" y="60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35" y="37"/>
                    <a:pt x="100" y="63"/>
                    <a:pt x="86" y="73"/>
                  </a:cubicBezTo>
                  <a:cubicBezTo>
                    <a:pt x="142" y="41"/>
                    <a:pt x="154" y="34"/>
                    <a:pt x="156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3"/>
                    <a:pt x="158" y="33"/>
                    <a:pt x="158" y="33"/>
                  </a:cubicBezTo>
                  <a:cubicBezTo>
                    <a:pt x="158" y="33"/>
                    <a:pt x="158" y="33"/>
                    <a:pt x="157" y="33"/>
                  </a:cubicBezTo>
                  <a:cubicBezTo>
                    <a:pt x="136" y="49"/>
                    <a:pt x="99" y="77"/>
                    <a:pt x="85" y="88"/>
                  </a:cubicBezTo>
                  <a:cubicBezTo>
                    <a:pt x="87" y="86"/>
                    <a:pt x="90" y="85"/>
                    <a:pt x="93" y="83"/>
                  </a:cubicBezTo>
                  <a:cubicBezTo>
                    <a:pt x="136" y="58"/>
                    <a:pt x="14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6" y="54"/>
                    <a:pt x="146" y="54"/>
                    <a:pt x="138" y="60"/>
                  </a:cubicBezTo>
                  <a:cubicBezTo>
                    <a:pt x="125" y="70"/>
                    <a:pt x="95" y="95"/>
                    <a:pt x="85" y="103"/>
                  </a:cubicBezTo>
                  <a:cubicBezTo>
                    <a:pt x="91" y="100"/>
                    <a:pt x="101" y="94"/>
                    <a:pt x="112" y="87"/>
                  </a:cubicBezTo>
                  <a:cubicBezTo>
                    <a:pt x="120" y="83"/>
                    <a:pt x="128" y="78"/>
                    <a:pt x="134" y="75"/>
                  </a:cubicBezTo>
                  <a:cubicBezTo>
                    <a:pt x="139" y="72"/>
                    <a:pt x="142" y="71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44" y="69"/>
                    <a:pt x="144" y="69"/>
                    <a:pt x="144" y="70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9"/>
                    <a:pt x="152" y="69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2" y="70"/>
                    <a:pt x="152" y="70"/>
                    <a:pt x="152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71"/>
                    <a:pt x="148" y="73"/>
                    <a:pt x="142" y="78"/>
                  </a:cubicBezTo>
                  <a:cubicBezTo>
                    <a:pt x="136" y="83"/>
                    <a:pt x="127" y="89"/>
                    <a:pt x="119" y="95"/>
                  </a:cubicBezTo>
                  <a:cubicBezTo>
                    <a:pt x="105" y="106"/>
                    <a:pt x="90" y="118"/>
                    <a:pt x="83" y="123"/>
                  </a:cubicBezTo>
                  <a:cubicBezTo>
                    <a:pt x="148" y="86"/>
                    <a:pt x="159" y="79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3" y="78"/>
                  </a:cubicBezTo>
                  <a:cubicBezTo>
                    <a:pt x="163" y="78"/>
                    <a:pt x="163" y="78"/>
                    <a:pt x="162" y="78"/>
                  </a:cubicBezTo>
                  <a:cubicBezTo>
                    <a:pt x="140" y="98"/>
                    <a:pt x="100" y="132"/>
                    <a:pt x="88" y="142"/>
                  </a:cubicBezTo>
                  <a:cubicBezTo>
                    <a:pt x="96" y="137"/>
                    <a:pt x="117" y="125"/>
                    <a:pt x="135" y="115"/>
                  </a:cubicBezTo>
                  <a:cubicBezTo>
                    <a:pt x="164" y="98"/>
                    <a:pt x="170" y="94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3"/>
                    <a:pt x="172" y="94"/>
                    <a:pt x="172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99" y="147"/>
                    <a:pt x="142" y="122"/>
                    <a:pt x="166" y="108"/>
                  </a:cubicBezTo>
                  <a:cubicBezTo>
                    <a:pt x="166" y="108"/>
                    <a:pt x="166" y="108"/>
                    <a:pt x="167" y="108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8"/>
                    <a:pt x="167" y="108"/>
                    <a:pt x="167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6" y="109"/>
                    <a:pt x="166" y="109"/>
                  </a:cubicBezTo>
                  <a:cubicBezTo>
                    <a:pt x="165" y="110"/>
                    <a:pt x="162" y="111"/>
                    <a:pt x="155" y="116"/>
                  </a:cubicBezTo>
                  <a:cubicBezTo>
                    <a:pt x="153" y="117"/>
                    <a:pt x="152" y="118"/>
                    <a:pt x="150" y="119"/>
                  </a:cubicBezTo>
                  <a:cubicBezTo>
                    <a:pt x="150" y="119"/>
                    <a:pt x="150" y="119"/>
                    <a:pt x="144" y="123"/>
                  </a:cubicBezTo>
                  <a:cubicBezTo>
                    <a:pt x="140" y="125"/>
                    <a:pt x="135" y="128"/>
                    <a:pt x="129" y="132"/>
                  </a:cubicBezTo>
                  <a:cubicBezTo>
                    <a:pt x="117" y="139"/>
                    <a:pt x="102" y="149"/>
                    <a:pt x="91" y="156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76" y="165"/>
                    <a:pt x="76" y="165"/>
                    <a:pt x="76" y="1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80"/>
            <p:cNvSpPr/>
            <p:nvPr/>
          </p:nvSpPr>
          <p:spPr bwMode="auto">
            <a:xfrm>
              <a:off x="2938464" y="5631563"/>
              <a:ext cx="168649" cy="120230"/>
            </a:xfrm>
            <a:custGeom>
              <a:avLst/>
              <a:gdLst>
                <a:gd name="T0" fmla="*/ 1 w 52"/>
                <a:gd name="T1" fmla="*/ 37 h 37"/>
                <a:gd name="T2" fmla="*/ 0 w 52"/>
                <a:gd name="T3" fmla="*/ 37 h 37"/>
                <a:gd name="T4" fmla="*/ 0 w 52"/>
                <a:gd name="T5" fmla="*/ 37 h 37"/>
                <a:gd name="T6" fmla="*/ 0 w 52"/>
                <a:gd name="T7" fmla="*/ 36 h 37"/>
                <a:gd name="T8" fmla="*/ 0 w 52"/>
                <a:gd name="T9" fmla="*/ 36 h 37"/>
                <a:gd name="T10" fmla="*/ 1 w 52"/>
                <a:gd name="T11" fmla="*/ 36 h 37"/>
                <a:gd name="T12" fmla="*/ 15 w 52"/>
                <a:gd name="T13" fmla="*/ 27 h 37"/>
                <a:gd name="T14" fmla="*/ 15 w 52"/>
                <a:gd name="T15" fmla="*/ 27 h 37"/>
                <a:gd name="T16" fmla="*/ 15 w 52"/>
                <a:gd name="T17" fmla="*/ 27 h 37"/>
                <a:gd name="T18" fmla="*/ 15 w 52"/>
                <a:gd name="T19" fmla="*/ 27 h 37"/>
                <a:gd name="T20" fmla="*/ 14 w 52"/>
                <a:gd name="T21" fmla="*/ 27 h 37"/>
                <a:gd name="T22" fmla="*/ 14 w 52"/>
                <a:gd name="T23" fmla="*/ 27 h 37"/>
                <a:gd name="T24" fmla="*/ 14 w 52"/>
                <a:gd name="T25" fmla="*/ 26 h 37"/>
                <a:gd name="T26" fmla="*/ 44 w 52"/>
                <a:gd name="T27" fmla="*/ 5 h 37"/>
                <a:gd name="T28" fmla="*/ 21 w 52"/>
                <a:gd name="T29" fmla="*/ 18 h 37"/>
                <a:gd name="T30" fmla="*/ 20 w 52"/>
                <a:gd name="T31" fmla="*/ 18 h 37"/>
                <a:gd name="T32" fmla="*/ 21 w 52"/>
                <a:gd name="T33" fmla="*/ 17 h 37"/>
                <a:gd name="T34" fmla="*/ 51 w 52"/>
                <a:gd name="T35" fmla="*/ 0 h 37"/>
                <a:gd name="T36" fmla="*/ 52 w 52"/>
                <a:gd name="T37" fmla="*/ 0 h 37"/>
                <a:gd name="T38" fmla="*/ 51 w 52"/>
                <a:gd name="T39" fmla="*/ 0 h 37"/>
                <a:gd name="T40" fmla="*/ 51 w 52"/>
                <a:gd name="T41" fmla="*/ 1 h 37"/>
                <a:gd name="T42" fmla="*/ 51 w 52"/>
                <a:gd name="T43" fmla="*/ 1 h 37"/>
                <a:gd name="T44" fmla="*/ 46 w 52"/>
                <a:gd name="T45" fmla="*/ 5 h 37"/>
                <a:gd name="T46" fmla="*/ 21 w 52"/>
                <a:gd name="T47" fmla="*/ 23 h 37"/>
                <a:gd name="T48" fmla="*/ 45 w 52"/>
                <a:gd name="T49" fmla="*/ 9 h 37"/>
                <a:gd name="T50" fmla="*/ 45 w 52"/>
                <a:gd name="T51" fmla="*/ 9 h 37"/>
                <a:gd name="T52" fmla="*/ 45 w 52"/>
                <a:gd name="T53" fmla="*/ 9 h 37"/>
                <a:gd name="T54" fmla="*/ 45 w 52"/>
                <a:gd name="T55" fmla="*/ 9 h 37"/>
                <a:gd name="T56" fmla="*/ 45 w 52"/>
                <a:gd name="T57" fmla="*/ 10 h 37"/>
                <a:gd name="T58" fmla="*/ 45 w 52"/>
                <a:gd name="T59" fmla="*/ 10 h 37"/>
                <a:gd name="T60" fmla="*/ 35 w 52"/>
                <a:gd name="T61" fmla="*/ 16 h 37"/>
                <a:gd name="T62" fmla="*/ 36 w 52"/>
                <a:gd name="T63" fmla="*/ 16 h 37"/>
                <a:gd name="T64" fmla="*/ 36 w 52"/>
                <a:gd name="T65" fmla="*/ 16 h 37"/>
                <a:gd name="T66" fmla="*/ 36 w 52"/>
                <a:gd name="T67" fmla="*/ 17 h 37"/>
                <a:gd name="T68" fmla="*/ 36 w 52"/>
                <a:gd name="T69" fmla="*/ 17 h 37"/>
                <a:gd name="T70" fmla="*/ 1 w 52"/>
                <a:gd name="T71" fmla="*/ 37 h 37"/>
                <a:gd name="T72" fmla="*/ 1 w 52"/>
                <a:gd name="T7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7">
                  <a:moveTo>
                    <a:pt x="1" y="37"/>
                  </a:moveTo>
                  <a:cubicBezTo>
                    <a:pt x="1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5"/>
                    <a:pt x="6" y="33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33" y="13"/>
                    <a:pt x="44" y="5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8"/>
                    <a:pt x="20" y="18"/>
                  </a:cubicBezTo>
                  <a:cubicBezTo>
                    <a:pt x="20" y="18"/>
                    <a:pt x="20" y="17"/>
                    <a:pt x="2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0" y="1"/>
                    <a:pt x="49" y="2"/>
                    <a:pt x="46" y="5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19"/>
                    <a:pt x="37" y="13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6" y="9"/>
                    <a:pt x="46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2" y="12"/>
                    <a:pt x="35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14" y="29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81"/>
            <p:cNvSpPr/>
            <p:nvPr/>
          </p:nvSpPr>
          <p:spPr bwMode="auto">
            <a:xfrm>
              <a:off x="2673444" y="5631563"/>
              <a:ext cx="698688" cy="416797"/>
            </a:xfrm>
            <a:custGeom>
              <a:avLst/>
              <a:gdLst>
                <a:gd name="T0" fmla="*/ 192 w 216"/>
                <a:gd name="T1" fmla="*/ 11 h 128"/>
                <a:gd name="T2" fmla="*/ 3 w 216"/>
                <a:gd name="T3" fmla="*/ 119 h 128"/>
                <a:gd name="T4" fmla="*/ 6 w 216"/>
                <a:gd name="T5" fmla="*/ 117 h 128"/>
                <a:gd name="T6" fmla="*/ 12 w 216"/>
                <a:gd name="T7" fmla="*/ 111 h 128"/>
                <a:gd name="T8" fmla="*/ 103 w 216"/>
                <a:gd name="T9" fmla="*/ 54 h 128"/>
                <a:gd name="T10" fmla="*/ 1 w 216"/>
                <a:gd name="T11" fmla="*/ 113 h 128"/>
                <a:gd name="T12" fmla="*/ 0 w 216"/>
                <a:gd name="T13" fmla="*/ 112 h 128"/>
                <a:gd name="T14" fmla="*/ 0 w 216"/>
                <a:gd name="T15" fmla="*/ 97 h 128"/>
                <a:gd name="T16" fmla="*/ 70 w 216"/>
                <a:gd name="T17" fmla="*/ 52 h 128"/>
                <a:gd name="T18" fmla="*/ 21 w 216"/>
                <a:gd name="T19" fmla="*/ 78 h 128"/>
                <a:gd name="T20" fmla="*/ 19 w 216"/>
                <a:gd name="T21" fmla="*/ 64 h 128"/>
                <a:gd name="T22" fmla="*/ 54 w 216"/>
                <a:gd name="T23" fmla="*/ 41 h 128"/>
                <a:gd name="T24" fmla="*/ 11 w 216"/>
                <a:gd name="T25" fmla="*/ 63 h 128"/>
                <a:gd name="T26" fmla="*/ 21 w 216"/>
                <a:gd name="T27" fmla="*/ 56 h 128"/>
                <a:gd name="T28" fmla="*/ 71 w 216"/>
                <a:gd name="T29" fmla="*/ 20 h 128"/>
                <a:gd name="T30" fmla="*/ 19 w 216"/>
                <a:gd name="T31" fmla="*/ 49 h 128"/>
                <a:gd name="T32" fmla="*/ 75 w 216"/>
                <a:gd name="T33" fmla="*/ 15 h 128"/>
                <a:gd name="T34" fmla="*/ 0 w 216"/>
                <a:gd name="T35" fmla="*/ 58 h 128"/>
                <a:gd name="T36" fmla="*/ 23 w 216"/>
                <a:gd name="T37" fmla="*/ 23 h 128"/>
                <a:gd name="T38" fmla="*/ 35 w 216"/>
                <a:gd name="T39" fmla="*/ 3 h 128"/>
                <a:gd name="T40" fmla="*/ 14 w 216"/>
                <a:gd name="T41" fmla="*/ 9 h 128"/>
                <a:gd name="T42" fmla="*/ 14 w 216"/>
                <a:gd name="T43" fmla="*/ 9 h 128"/>
                <a:gd name="T44" fmla="*/ 17 w 216"/>
                <a:gd name="T45" fmla="*/ 7 h 128"/>
                <a:gd name="T46" fmla="*/ 25 w 216"/>
                <a:gd name="T47" fmla="*/ 8 h 128"/>
                <a:gd name="T48" fmla="*/ 15 w 216"/>
                <a:gd name="T49" fmla="*/ 27 h 128"/>
                <a:gd name="T50" fmla="*/ 38 w 216"/>
                <a:gd name="T51" fmla="*/ 15 h 128"/>
                <a:gd name="T52" fmla="*/ 94 w 216"/>
                <a:gd name="T53" fmla="*/ 3 h 128"/>
                <a:gd name="T54" fmla="*/ 94 w 216"/>
                <a:gd name="T55" fmla="*/ 4 h 128"/>
                <a:gd name="T56" fmla="*/ 80 w 216"/>
                <a:gd name="T57" fmla="*/ 15 h 128"/>
                <a:gd name="T58" fmla="*/ 71 w 216"/>
                <a:gd name="T59" fmla="*/ 22 h 128"/>
                <a:gd name="T60" fmla="*/ 85 w 216"/>
                <a:gd name="T61" fmla="*/ 18 h 128"/>
                <a:gd name="T62" fmla="*/ 85 w 216"/>
                <a:gd name="T63" fmla="*/ 20 h 128"/>
                <a:gd name="T64" fmla="*/ 97 w 216"/>
                <a:gd name="T65" fmla="*/ 14 h 128"/>
                <a:gd name="T66" fmla="*/ 55 w 216"/>
                <a:gd name="T67" fmla="*/ 41 h 128"/>
                <a:gd name="T68" fmla="*/ 108 w 216"/>
                <a:gd name="T69" fmla="*/ 12 h 128"/>
                <a:gd name="T70" fmla="*/ 65 w 216"/>
                <a:gd name="T71" fmla="*/ 46 h 128"/>
                <a:gd name="T72" fmla="*/ 140 w 216"/>
                <a:gd name="T73" fmla="*/ 9 h 128"/>
                <a:gd name="T74" fmla="*/ 11 w 216"/>
                <a:gd name="T75" fmla="*/ 90 h 128"/>
                <a:gd name="T76" fmla="*/ 151 w 216"/>
                <a:gd name="T77" fmla="*/ 10 h 128"/>
                <a:gd name="T78" fmla="*/ 69 w 216"/>
                <a:gd name="T79" fmla="*/ 73 h 128"/>
                <a:gd name="T80" fmla="*/ 195 w 216"/>
                <a:gd name="T81" fmla="*/ 0 h 128"/>
                <a:gd name="T82" fmla="*/ 175 w 216"/>
                <a:gd name="T83" fmla="*/ 15 h 128"/>
                <a:gd name="T84" fmla="*/ 175 w 216"/>
                <a:gd name="T85" fmla="*/ 16 h 128"/>
                <a:gd name="T86" fmla="*/ 196 w 216"/>
                <a:gd name="T87" fmla="*/ 7 h 128"/>
                <a:gd name="T88" fmla="*/ 196 w 216"/>
                <a:gd name="T89" fmla="*/ 8 h 128"/>
                <a:gd name="T90" fmla="*/ 209 w 216"/>
                <a:gd name="T91" fmla="*/ 0 h 128"/>
                <a:gd name="T92" fmla="*/ 215 w 216"/>
                <a:gd name="T93" fmla="*/ 8 h 128"/>
                <a:gd name="T94" fmla="*/ 83 w 216"/>
                <a:gd name="T95" fmla="*/ 100 h 128"/>
                <a:gd name="T96" fmla="*/ 108 w 216"/>
                <a:gd name="T97" fmla="*/ 100 h 128"/>
                <a:gd name="T98" fmla="*/ 108 w 216"/>
                <a:gd name="T99" fmla="*/ 100 h 128"/>
                <a:gd name="T100" fmla="*/ 82 w 216"/>
                <a:gd name="T101" fmla="*/ 121 h 128"/>
                <a:gd name="T102" fmla="*/ 96 w 216"/>
                <a:gd name="T103" fmla="*/ 119 h 128"/>
                <a:gd name="T104" fmla="*/ 96 w 216"/>
                <a:gd name="T105" fmla="*/ 121 h 128"/>
                <a:gd name="T106" fmla="*/ 94 w 216"/>
                <a:gd name="T107" fmla="*/ 122 h 128"/>
                <a:gd name="T108" fmla="*/ 90 w 216"/>
                <a:gd name="T109" fmla="*/ 118 h 128"/>
                <a:gd name="T110" fmla="*/ 75 w 216"/>
                <a:gd name="T111" fmla="*/ 125 h 128"/>
                <a:gd name="T112" fmla="*/ 103 w 216"/>
                <a:gd name="T113" fmla="*/ 103 h 128"/>
                <a:gd name="T114" fmla="*/ 64 w 216"/>
                <a:gd name="T115" fmla="*/ 126 h 128"/>
                <a:gd name="T116" fmla="*/ 47 w 216"/>
                <a:gd name="T117" fmla="*/ 122 h 128"/>
                <a:gd name="T118" fmla="*/ 10 w 216"/>
                <a:gd name="T11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" h="128">
                  <a:moveTo>
                    <a:pt x="10" y="128"/>
                  </a:moveTo>
                  <a:cubicBezTo>
                    <a:pt x="10" y="128"/>
                    <a:pt x="9" y="128"/>
                    <a:pt x="9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7" y="14"/>
                    <a:pt x="181" y="17"/>
                    <a:pt x="175" y="21"/>
                  </a:cubicBezTo>
                  <a:cubicBezTo>
                    <a:pt x="130" y="48"/>
                    <a:pt x="28" y="106"/>
                    <a:pt x="3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3" y="120"/>
                    <a:pt x="3" y="120"/>
                    <a:pt x="3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97" y="65"/>
                    <a:pt x="148" y="35"/>
                    <a:pt x="176" y="19"/>
                  </a:cubicBezTo>
                  <a:cubicBezTo>
                    <a:pt x="181" y="16"/>
                    <a:pt x="185" y="14"/>
                    <a:pt x="189" y="12"/>
                  </a:cubicBezTo>
                  <a:cubicBezTo>
                    <a:pt x="161" y="27"/>
                    <a:pt x="62" y="85"/>
                    <a:pt x="6" y="117"/>
                  </a:cubicBezTo>
                  <a:cubicBezTo>
                    <a:pt x="6" y="118"/>
                    <a:pt x="5" y="118"/>
                    <a:pt x="5" y="117"/>
                  </a:cubicBezTo>
                  <a:cubicBezTo>
                    <a:pt x="5" y="117"/>
                    <a:pt x="5" y="117"/>
                    <a:pt x="6" y="117"/>
                  </a:cubicBezTo>
                  <a:cubicBezTo>
                    <a:pt x="43" y="95"/>
                    <a:pt x="102" y="60"/>
                    <a:pt x="140" y="37"/>
                  </a:cubicBezTo>
                  <a:cubicBezTo>
                    <a:pt x="76" y="74"/>
                    <a:pt x="13" y="111"/>
                    <a:pt x="12" y="111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2" y="110"/>
                    <a:pt x="12" y="110"/>
                  </a:cubicBezTo>
                  <a:cubicBezTo>
                    <a:pt x="11" y="110"/>
                    <a:pt x="11" y="109"/>
                    <a:pt x="40" y="92"/>
                  </a:cubicBezTo>
                  <a:cubicBezTo>
                    <a:pt x="55" y="83"/>
                    <a:pt x="76" y="70"/>
                    <a:pt x="103" y="54"/>
                  </a:cubicBezTo>
                  <a:cubicBezTo>
                    <a:pt x="107" y="52"/>
                    <a:pt x="111" y="49"/>
                    <a:pt x="115" y="47"/>
                  </a:cubicBezTo>
                  <a:cubicBezTo>
                    <a:pt x="100" y="56"/>
                    <a:pt x="84" y="65"/>
                    <a:pt x="69" y="74"/>
                  </a:cubicBezTo>
                  <a:cubicBezTo>
                    <a:pt x="15" y="105"/>
                    <a:pt x="4" y="112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3"/>
                    <a:pt x="1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10" y="34"/>
                    <a:pt x="2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" y="94"/>
                    <a:pt x="14" y="87"/>
                    <a:pt x="70" y="52"/>
                  </a:cubicBezTo>
                  <a:cubicBezTo>
                    <a:pt x="89" y="40"/>
                    <a:pt x="109" y="28"/>
                    <a:pt x="123" y="20"/>
                  </a:cubicBezTo>
                  <a:cubicBezTo>
                    <a:pt x="97" y="34"/>
                    <a:pt x="50" y="62"/>
                    <a:pt x="22" y="79"/>
                  </a:cubicBezTo>
                  <a:cubicBezTo>
                    <a:pt x="22" y="79"/>
                    <a:pt x="21" y="79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46" y="59"/>
                    <a:pt x="91" y="25"/>
                    <a:pt x="104" y="15"/>
                  </a:cubicBezTo>
                  <a:cubicBezTo>
                    <a:pt x="97" y="19"/>
                    <a:pt x="83" y="27"/>
                    <a:pt x="70" y="35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2"/>
                    <a:pt x="28" y="57"/>
                    <a:pt x="54" y="41"/>
                  </a:cubicBezTo>
                  <a:cubicBezTo>
                    <a:pt x="64" y="35"/>
                    <a:pt x="74" y="29"/>
                    <a:pt x="81" y="2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1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9" y="58"/>
                    <a:pt x="30" y="52"/>
                    <a:pt x="40" y="46"/>
                  </a:cubicBezTo>
                  <a:cubicBezTo>
                    <a:pt x="30" y="51"/>
                    <a:pt x="23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5" y="46"/>
                    <a:pt x="58" y="29"/>
                    <a:pt x="71" y="2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1" y="48"/>
                    <a:pt x="24" y="46"/>
                    <a:pt x="31" y="42"/>
                  </a:cubicBezTo>
                  <a:cubicBezTo>
                    <a:pt x="38" y="38"/>
                    <a:pt x="47" y="32"/>
                    <a:pt x="56" y="26"/>
                  </a:cubicBezTo>
                  <a:cubicBezTo>
                    <a:pt x="63" y="22"/>
                    <a:pt x="69" y="18"/>
                    <a:pt x="75" y="15"/>
                  </a:cubicBezTo>
                  <a:cubicBezTo>
                    <a:pt x="61" y="23"/>
                    <a:pt x="38" y="36"/>
                    <a:pt x="6" y="55"/>
                  </a:cubicBezTo>
                  <a:cubicBezTo>
                    <a:pt x="3" y="57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3" y="18"/>
                    <a:pt x="27" y="21"/>
                    <a:pt x="23" y="2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8" y="22"/>
                  </a:cubicBezTo>
                  <a:cubicBezTo>
                    <a:pt x="23" y="17"/>
                    <a:pt x="31" y="7"/>
                    <a:pt x="35" y="3"/>
                  </a:cubicBezTo>
                  <a:cubicBezTo>
                    <a:pt x="33" y="4"/>
                    <a:pt x="32" y="5"/>
                    <a:pt x="30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8"/>
                    <a:pt x="18" y="8"/>
                    <a:pt x="18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2" y="7"/>
                    <a:pt x="25" y="8"/>
                  </a:cubicBezTo>
                  <a:cubicBezTo>
                    <a:pt x="25" y="7"/>
                    <a:pt x="28" y="6"/>
                    <a:pt x="30" y="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19" y="23"/>
                  </a:cubicBezTo>
                  <a:cubicBezTo>
                    <a:pt x="18" y="24"/>
                    <a:pt x="16" y="26"/>
                    <a:pt x="15" y="27"/>
                  </a:cubicBezTo>
                  <a:cubicBezTo>
                    <a:pt x="17" y="26"/>
                    <a:pt x="20" y="24"/>
                    <a:pt x="23" y="2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5"/>
                    <a:pt x="38" y="1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5"/>
                    <a:pt x="5" y="55"/>
                    <a:pt x="6" y="54"/>
                  </a:cubicBezTo>
                  <a:cubicBezTo>
                    <a:pt x="82" y="9"/>
                    <a:pt x="92" y="4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3"/>
                    <a:pt x="95" y="3"/>
                    <a:pt x="95" y="3"/>
                  </a:cubicBezTo>
                  <a:cubicBezTo>
                    <a:pt x="95" y="4"/>
                    <a:pt x="95" y="4"/>
                    <a:pt x="94" y="4"/>
                  </a:cubicBezTo>
                  <a:cubicBezTo>
                    <a:pt x="81" y="12"/>
                    <a:pt x="60" y="25"/>
                    <a:pt x="44" y="3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80" y="14"/>
                    <a:pt x="80" y="1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8" y="16"/>
                    <a:pt x="76" y="18"/>
                    <a:pt x="71" y="22"/>
                  </a:cubicBezTo>
                  <a:cubicBezTo>
                    <a:pt x="65" y="26"/>
                    <a:pt x="58" y="31"/>
                    <a:pt x="50" y="36"/>
                  </a:cubicBezTo>
                  <a:cubicBezTo>
                    <a:pt x="41" y="42"/>
                    <a:pt x="32" y="48"/>
                    <a:pt x="27" y="52"/>
                  </a:cubicBezTo>
                  <a:cubicBezTo>
                    <a:pt x="39" y="46"/>
                    <a:pt x="66" y="30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9"/>
                    <a:pt x="85" y="19"/>
                  </a:cubicBezTo>
                  <a:cubicBezTo>
                    <a:pt x="85" y="19"/>
                    <a:pt x="86" y="19"/>
                    <a:pt x="85" y="1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19"/>
                    <a:pt x="85" y="19"/>
                    <a:pt x="85" y="20"/>
                  </a:cubicBezTo>
                  <a:cubicBezTo>
                    <a:pt x="83" y="21"/>
                    <a:pt x="77" y="25"/>
                    <a:pt x="56" y="37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7" y="14"/>
                    <a:pt x="97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5" y="16"/>
                    <a:pt x="87" y="21"/>
                    <a:pt x="55" y="41"/>
                  </a:cubicBezTo>
                  <a:cubicBezTo>
                    <a:pt x="47" y="46"/>
                    <a:pt x="40" y="51"/>
                    <a:pt x="33" y="55"/>
                  </a:cubicBezTo>
                  <a:cubicBezTo>
                    <a:pt x="43" y="49"/>
                    <a:pt x="57" y="41"/>
                    <a:pt x="69" y="34"/>
                  </a:cubicBezTo>
                  <a:cubicBezTo>
                    <a:pt x="107" y="12"/>
                    <a:pt x="107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14"/>
                    <a:pt x="99" y="20"/>
                    <a:pt x="65" y="46"/>
                  </a:cubicBezTo>
                  <a:cubicBezTo>
                    <a:pt x="51" y="57"/>
                    <a:pt x="36" y="68"/>
                    <a:pt x="28" y="74"/>
                  </a:cubicBezTo>
                  <a:cubicBezTo>
                    <a:pt x="70" y="49"/>
                    <a:pt x="133" y="12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02" y="33"/>
                    <a:pt x="37" y="74"/>
                    <a:pt x="11" y="90"/>
                  </a:cubicBezTo>
                  <a:cubicBezTo>
                    <a:pt x="127" y="23"/>
                    <a:pt x="147" y="12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23" y="100"/>
                    <a:pt x="44" y="87"/>
                    <a:pt x="69" y="73"/>
                  </a:cubicBezTo>
                  <a:cubicBezTo>
                    <a:pt x="173" y="13"/>
                    <a:pt x="191" y="2"/>
                    <a:pt x="194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96" y="1"/>
                    <a:pt x="196" y="1"/>
                    <a:pt x="195" y="1"/>
                  </a:cubicBezTo>
                  <a:cubicBezTo>
                    <a:pt x="142" y="32"/>
                    <a:pt x="48" y="88"/>
                    <a:pt x="20" y="105"/>
                  </a:cubicBezTo>
                  <a:cubicBezTo>
                    <a:pt x="46" y="90"/>
                    <a:pt x="128" y="43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6" y="16"/>
                    <a:pt x="176" y="16"/>
                  </a:cubicBezTo>
                  <a:cubicBezTo>
                    <a:pt x="176" y="16"/>
                    <a:pt x="176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4" y="18"/>
                    <a:pt x="168" y="21"/>
                    <a:pt x="149" y="32"/>
                  </a:cubicBezTo>
                  <a:cubicBezTo>
                    <a:pt x="140" y="38"/>
                    <a:pt x="127" y="46"/>
                    <a:pt x="113" y="54"/>
                  </a:cubicBezTo>
                  <a:cubicBezTo>
                    <a:pt x="157" y="29"/>
                    <a:pt x="195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6" y="7"/>
                    <a:pt x="196" y="7"/>
                    <a:pt x="196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4" y="4"/>
                    <a:pt x="207" y="2"/>
                    <a:pt x="208" y="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0" y="0"/>
                    <a:pt x="210" y="1"/>
                    <a:pt x="210" y="1"/>
                  </a:cubicBezTo>
                  <a:cubicBezTo>
                    <a:pt x="210" y="1"/>
                    <a:pt x="210" y="1"/>
                    <a:pt x="209" y="1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6" y="8"/>
                    <a:pt x="216" y="8"/>
                    <a:pt x="216" y="9"/>
                  </a:cubicBezTo>
                  <a:cubicBezTo>
                    <a:pt x="61" y="113"/>
                    <a:pt x="61" y="113"/>
                    <a:pt x="61" y="113"/>
                  </a:cubicBezTo>
                  <a:cubicBezTo>
                    <a:pt x="82" y="100"/>
                    <a:pt x="83" y="100"/>
                    <a:pt x="83" y="100"/>
                  </a:cubicBezTo>
                  <a:cubicBezTo>
                    <a:pt x="83" y="100"/>
                    <a:pt x="83" y="100"/>
                    <a:pt x="83" y="100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5" y="124"/>
                    <a:pt x="65" y="124"/>
                    <a:pt x="65" y="124"/>
                  </a:cubicBezTo>
                  <a:cubicBezTo>
                    <a:pt x="72" y="120"/>
                    <a:pt x="95" y="107"/>
                    <a:pt x="108" y="100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07" y="101"/>
                    <a:pt x="103" y="104"/>
                    <a:pt x="89" y="116"/>
                  </a:cubicBezTo>
                  <a:cubicBezTo>
                    <a:pt x="86" y="118"/>
                    <a:pt x="82" y="121"/>
                    <a:pt x="80" y="122"/>
                  </a:cubicBezTo>
                  <a:cubicBezTo>
                    <a:pt x="81" y="122"/>
                    <a:pt x="82" y="122"/>
                    <a:pt x="82" y="121"/>
                  </a:cubicBezTo>
                  <a:cubicBezTo>
                    <a:pt x="90" y="116"/>
                    <a:pt x="90" y="116"/>
                    <a:pt x="91" y="116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6" y="121"/>
                    <a:pt x="96" y="121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4" y="123"/>
                    <a:pt x="94" y="123"/>
                    <a:pt x="93" y="122"/>
                  </a:cubicBezTo>
                  <a:cubicBezTo>
                    <a:pt x="93" y="122"/>
                    <a:pt x="93" y="122"/>
                    <a:pt x="94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92" y="122"/>
                    <a:pt x="91" y="122"/>
                    <a:pt x="91" y="122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89" y="118"/>
                    <a:pt x="86" y="120"/>
                    <a:pt x="83" y="122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5" y="125"/>
                    <a:pt x="75" y="125"/>
                    <a:pt x="75" y="125"/>
                  </a:cubicBezTo>
                  <a:cubicBezTo>
                    <a:pt x="76" y="124"/>
                    <a:pt x="79" y="122"/>
                    <a:pt x="88" y="115"/>
                  </a:cubicBezTo>
                  <a:cubicBezTo>
                    <a:pt x="93" y="111"/>
                    <a:pt x="99" y="106"/>
                    <a:pt x="103" y="103"/>
                  </a:cubicBezTo>
                  <a:cubicBezTo>
                    <a:pt x="72" y="121"/>
                    <a:pt x="66" y="125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81" y="102"/>
                    <a:pt x="81" y="102"/>
                    <a:pt x="81" y="102"/>
                  </a:cubicBezTo>
                  <a:cubicBezTo>
                    <a:pt x="76" y="105"/>
                    <a:pt x="59" y="115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6" y="121"/>
                    <a:pt x="47" y="121"/>
                    <a:pt x="47" y="121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8"/>
                    <a:pt x="10" y="128"/>
                    <a:pt x="10" y="1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282"/>
            <p:cNvSpPr>
              <a:spLocks noEditPoints="1"/>
            </p:cNvSpPr>
            <p:nvPr/>
          </p:nvSpPr>
          <p:spPr bwMode="auto">
            <a:xfrm>
              <a:off x="2681475" y="5559425"/>
              <a:ext cx="855289" cy="1635125"/>
            </a:xfrm>
            <a:custGeom>
              <a:avLst/>
              <a:gdLst>
                <a:gd name="T0" fmla="*/ 224 w 264"/>
                <a:gd name="T1" fmla="*/ 293 h 504"/>
                <a:gd name="T2" fmla="*/ 164 w 264"/>
                <a:gd name="T3" fmla="*/ 305 h 504"/>
                <a:gd name="T4" fmla="*/ 107 w 264"/>
                <a:gd name="T5" fmla="*/ 288 h 504"/>
                <a:gd name="T6" fmla="*/ 73 w 264"/>
                <a:gd name="T7" fmla="*/ 379 h 504"/>
                <a:gd name="T8" fmla="*/ 95 w 264"/>
                <a:gd name="T9" fmla="*/ 399 h 504"/>
                <a:gd name="T10" fmla="*/ 142 w 264"/>
                <a:gd name="T11" fmla="*/ 386 h 504"/>
                <a:gd name="T12" fmla="*/ 168 w 264"/>
                <a:gd name="T13" fmla="*/ 372 h 504"/>
                <a:gd name="T14" fmla="*/ 253 w 264"/>
                <a:gd name="T15" fmla="*/ 395 h 504"/>
                <a:gd name="T16" fmla="*/ 256 w 264"/>
                <a:gd name="T17" fmla="*/ 465 h 504"/>
                <a:gd name="T18" fmla="*/ 129 w 264"/>
                <a:gd name="T19" fmla="*/ 491 h 504"/>
                <a:gd name="T20" fmla="*/ 0 w 264"/>
                <a:gd name="T21" fmla="*/ 400 h 504"/>
                <a:gd name="T22" fmla="*/ 12 w 264"/>
                <a:gd name="T23" fmla="*/ 271 h 504"/>
                <a:gd name="T24" fmla="*/ 37 w 264"/>
                <a:gd name="T25" fmla="*/ 219 h 504"/>
                <a:gd name="T26" fmla="*/ 86 w 264"/>
                <a:gd name="T27" fmla="*/ 198 h 504"/>
                <a:gd name="T28" fmla="*/ 145 w 264"/>
                <a:gd name="T29" fmla="*/ 198 h 504"/>
                <a:gd name="T30" fmla="*/ 190 w 264"/>
                <a:gd name="T31" fmla="*/ 192 h 504"/>
                <a:gd name="T32" fmla="*/ 199 w 264"/>
                <a:gd name="T33" fmla="*/ 145 h 504"/>
                <a:gd name="T34" fmla="*/ 177 w 264"/>
                <a:gd name="T35" fmla="*/ 113 h 504"/>
                <a:gd name="T36" fmla="*/ 105 w 264"/>
                <a:gd name="T37" fmla="*/ 78 h 504"/>
                <a:gd name="T38" fmla="*/ 101 w 264"/>
                <a:gd name="T39" fmla="*/ 120 h 504"/>
                <a:gd name="T40" fmla="*/ 50 w 264"/>
                <a:gd name="T41" fmla="*/ 134 h 504"/>
                <a:gd name="T42" fmla="*/ 20 w 264"/>
                <a:gd name="T43" fmla="*/ 104 h 504"/>
                <a:gd name="T44" fmla="*/ 30 w 264"/>
                <a:gd name="T45" fmla="*/ 12 h 504"/>
                <a:gd name="T46" fmla="*/ 67 w 264"/>
                <a:gd name="T47" fmla="*/ 28 h 504"/>
                <a:gd name="T48" fmla="*/ 104 w 264"/>
                <a:gd name="T49" fmla="*/ 15 h 504"/>
                <a:gd name="T50" fmla="*/ 109 w 264"/>
                <a:gd name="T51" fmla="*/ 20 h 504"/>
                <a:gd name="T52" fmla="*/ 191 w 264"/>
                <a:gd name="T53" fmla="*/ 41 h 504"/>
                <a:gd name="T54" fmla="*/ 260 w 264"/>
                <a:gd name="T55" fmla="*/ 72 h 504"/>
                <a:gd name="T56" fmla="*/ 260 w 264"/>
                <a:gd name="T57" fmla="*/ 195 h 504"/>
                <a:gd name="T58" fmla="*/ 262 w 264"/>
                <a:gd name="T59" fmla="*/ 279 h 504"/>
                <a:gd name="T60" fmla="*/ 255 w 264"/>
                <a:gd name="T61" fmla="*/ 269 h 504"/>
                <a:gd name="T62" fmla="*/ 262 w 264"/>
                <a:gd name="T63" fmla="*/ 115 h 504"/>
                <a:gd name="T64" fmla="*/ 205 w 264"/>
                <a:gd name="T65" fmla="*/ 43 h 504"/>
                <a:gd name="T66" fmla="*/ 137 w 264"/>
                <a:gd name="T67" fmla="*/ 25 h 504"/>
                <a:gd name="T68" fmla="*/ 99 w 264"/>
                <a:gd name="T69" fmla="*/ 17 h 504"/>
                <a:gd name="T70" fmla="*/ 98 w 264"/>
                <a:gd name="T71" fmla="*/ 23 h 504"/>
                <a:gd name="T72" fmla="*/ 56 w 264"/>
                <a:gd name="T73" fmla="*/ 27 h 504"/>
                <a:gd name="T74" fmla="*/ 22 w 264"/>
                <a:gd name="T75" fmla="*/ 1 h 504"/>
                <a:gd name="T76" fmla="*/ 18 w 264"/>
                <a:gd name="T77" fmla="*/ 138 h 504"/>
                <a:gd name="T78" fmla="*/ 76 w 264"/>
                <a:gd name="T79" fmla="*/ 130 h 504"/>
                <a:gd name="T80" fmla="*/ 109 w 264"/>
                <a:gd name="T81" fmla="*/ 126 h 504"/>
                <a:gd name="T82" fmla="*/ 123 w 264"/>
                <a:gd name="T83" fmla="*/ 82 h 504"/>
                <a:gd name="T84" fmla="*/ 194 w 264"/>
                <a:gd name="T85" fmla="*/ 118 h 504"/>
                <a:gd name="T86" fmla="*/ 200 w 264"/>
                <a:gd name="T87" fmla="*/ 156 h 504"/>
                <a:gd name="T88" fmla="*/ 186 w 264"/>
                <a:gd name="T89" fmla="*/ 202 h 504"/>
                <a:gd name="T90" fmla="*/ 132 w 264"/>
                <a:gd name="T91" fmla="*/ 196 h 504"/>
                <a:gd name="T92" fmla="*/ 81 w 264"/>
                <a:gd name="T93" fmla="*/ 203 h 504"/>
                <a:gd name="T94" fmla="*/ 38 w 264"/>
                <a:gd name="T95" fmla="*/ 221 h 504"/>
                <a:gd name="T96" fmla="*/ 13 w 264"/>
                <a:gd name="T97" fmla="*/ 272 h 504"/>
                <a:gd name="T98" fmla="*/ 1 w 264"/>
                <a:gd name="T99" fmla="*/ 400 h 504"/>
                <a:gd name="T100" fmla="*/ 145 w 264"/>
                <a:gd name="T101" fmla="*/ 488 h 504"/>
                <a:gd name="T102" fmla="*/ 252 w 264"/>
                <a:gd name="T103" fmla="*/ 451 h 504"/>
                <a:gd name="T104" fmla="*/ 253 w 264"/>
                <a:gd name="T105" fmla="*/ 390 h 504"/>
                <a:gd name="T106" fmla="*/ 153 w 264"/>
                <a:gd name="T107" fmla="*/ 376 h 504"/>
                <a:gd name="T108" fmla="*/ 139 w 264"/>
                <a:gd name="T109" fmla="*/ 389 h 504"/>
                <a:gd name="T110" fmla="*/ 91 w 264"/>
                <a:gd name="T111" fmla="*/ 400 h 504"/>
                <a:gd name="T112" fmla="*/ 73 w 264"/>
                <a:gd name="T113" fmla="*/ 379 h 504"/>
                <a:gd name="T114" fmla="*/ 101 w 264"/>
                <a:gd name="T115" fmla="*/ 287 h 504"/>
                <a:gd name="T116" fmla="*/ 158 w 264"/>
                <a:gd name="T117" fmla="*/ 304 h 504"/>
                <a:gd name="T118" fmla="*/ 202 w 264"/>
                <a:gd name="T119" fmla="*/ 294 h 504"/>
                <a:gd name="T120" fmla="*/ 264 w 264"/>
                <a:gd name="T121" fmla="*/ 278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4" h="504">
                  <a:moveTo>
                    <a:pt x="264" y="278"/>
                  </a:moveTo>
                  <a:cubicBezTo>
                    <a:pt x="259" y="281"/>
                    <a:pt x="259" y="281"/>
                    <a:pt x="259" y="281"/>
                  </a:cubicBezTo>
                  <a:cubicBezTo>
                    <a:pt x="257" y="282"/>
                    <a:pt x="256" y="283"/>
                    <a:pt x="254" y="283"/>
                  </a:cubicBezTo>
                  <a:cubicBezTo>
                    <a:pt x="253" y="284"/>
                    <a:pt x="251" y="285"/>
                    <a:pt x="249" y="286"/>
                  </a:cubicBezTo>
                  <a:cubicBezTo>
                    <a:pt x="248" y="287"/>
                    <a:pt x="246" y="287"/>
                    <a:pt x="244" y="288"/>
                  </a:cubicBezTo>
                  <a:cubicBezTo>
                    <a:pt x="243" y="288"/>
                    <a:pt x="241" y="289"/>
                    <a:pt x="239" y="290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24" y="293"/>
                    <a:pt x="224" y="293"/>
                    <a:pt x="224" y="293"/>
                  </a:cubicBezTo>
                  <a:cubicBezTo>
                    <a:pt x="216" y="293"/>
                    <a:pt x="209" y="293"/>
                    <a:pt x="202" y="294"/>
                  </a:cubicBezTo>
                  <a:cubicBezTo>
                    <a:pt x="200" y="294"/>
                    <a:pt x="199" y="294"/>
                    <a:pt x="197" y="294"/>
                  </a:cubicBezTo>
                  <a:cubicBezTo>
                    <a:pt x="195" y="295"/>
                    <a:pt x="193" y="295"/>
                    <a:pt x="192" y="295"/>
                  </a:cubicBezTo>
                  <a:cubicBezTo>
                    <a:pt x="190" y="296"/>
                    <a:pt x="188" y="296"/>
                    <a:pt x="186" y="297"/>
                  </a:cubicBezTo>
                  <a:cubicBezTo>
                    <a:pt x="185" y="297"/>
                    <a:pt x="183" y="298"/>
                    <a:pt x="181" y="299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76" y="301"/>
                    <a:pt x="176" y="301"/>
                    <a:pt x="176" y="301"/>
                  </a:cubicBezTo>
                  <a:cubicBezTo>
                    <a:pt x="174" y="302"/>
                    <a:pt x="172" y="303"/>
                    <a:pt x="170" y="304"/>
                  </a:cubicBezTo>
                  <a:cubicBezTo>
                    <a:pt x="168" y="304"/>
                    <a:pt x="166" y="304"/>
                    <a:pt x="164" y="305"/>
                  </a:cubicBezTo>
                  <a:cubicBezTo>
                    <a:pt x="162" y="305"/>
                    <a:pt x="160" y="305"/>
                    <a:pt x="158" y="305"/>
                  </a:cubicBezTo>
                  <a:cubicBezTo>
                    <a:pt x="156" y="305"/>
                    <a:pt x="154" y="304"/>
                    <a:pt x="152" y="304"/>
                  </a:cubicBezTo>
                  <a:cubicBezTo>
                    <a:pt x="151" y="303"/>
                    <a:pt x="149" y="303"/>
                    <a:pt x="147" y="302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35" y="298"/>
                    <a:pt x="135" y="298"/>
                    <a:pt x="135" y="298"/>
                  </a:cubicBezTo>
                  <a:cubicBezTo>
                    <a:pt x="132" y="296"/>
                    <a:pt x="128" y="294"/>
                    <a:pt x="124" y="293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17" y="290"/>
                    <a:pt x="115" y="289"/>
                    <a:pt x="113" y="289"/>
                  </a:cubicBezTo>
                  <a:cubicBezTo>
                    <a:pt x="111" y="289"/>
                    <a:pt x="109" y="288"/>
                    <a:pt x="107" y="288"/>
                  </a:cubicBezTo>
                  <a:cubicBezTo>
                    <a:pt x="105" y="288"/>
                    <a:pt x="103" y="287"/>
                    <a:pt x="101" y="287"/>
                  </a:cubicBezTo>
                  <a:cubicBezTo>
                    <a:pt x="99" y="288"/>
                    <a:pt x="97" y="288"/>
                    <a:pt x="95" y="288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7" y="291"/>
                    <a:pt x="86" y="293"/>
                    <a:pt x="84" y="295"/>
                  </a:cubicBezTo>
                  <a:cubicBezTo>
                    <a:pt x="82" y="297"/>
                    <a:pt x="81" y="299"/>
                    <a:pt x="80" y="302"/>
                  </a:cubicBezTo>
                  <a:cubicBezTo>
                    <a:pt x="78" y="306"/>
                    <a:pt x="76" y="311"/>
                    <a:pt x="75" y="316"/>
                  </a:cubicBezTo>
                  <a:cubicBezTo>
                    <a:pt x="72" y="327"/>
                    <a:pt x="71" y="337"/>
                    <a:pt x="71" y="348"/>
                  </a:cubicBezTo>
                  <a:cubicBezTo>
                    <a:pt x="70" y="358"/>
                    <a:pt x="71" y="369"/>
                    <a:pt x="73" y="379"/>
                  </a:cubicBezTo>
                  <a:cubicBezTo>
                    <a:pt x="75" y="390"/>
                    <a:pt x="78" y="400"/>
                    <a:pt x="82" y="409"/>
                  </a:cubicBezTo>
                  <a:cubicBezTo>
                    <a:pt x="82" y="409"/>
                    <a:pt x="82" y="409"/>
                    <a:pt x="82" y="409"/>
                  </a:cubicBezTo>
                  <a:cubicBezTo>
                    <a:pt x="82" y="407"/>
                    <a:pt x="82" y="407"/>
                    <a:pt x="82" y="407"/>
                  </a:cubicBezTo>
                  <a:cubicBezTo>
                    <a:pt x="83" y="406"/>
                    <a:pt x="83" y="406"/>
                    <a:pt x="83" y="405"/>
                  </a:cubicBezTo>
                  <a:cubicBezTo>
                    <a:pt x="84" y="404"/>
                    <a:pt x="84" y="404"/>
                    <a:pt x="85" y="403"/>
                  </a:cubicBezTo>
                  <a:cubicBezTo>
                    <a:pt x="87" y="402"/>
                    <a:pt x="87" y="402"/>
                    <a:pt x="87" y="402"/>
                  </a:cubicBezTo>
                  <a:cubicBezTo>
                    <a:pt x="87" y="401"/>
                    <a:pt x="88" y="401"/>
                    <a:pt x="89" y="400"/>
                  </a:cubicBezTo>
                  <a:cubicBezTo>
                    <a:pt x="89" y="400"/>
                    <a:pt x="90" y="400"/>
                    <a:pt x="91" y="400"/>
                  </a:cubicBezTo>
                  <a:cubicBezTo>
                    <a:pt x="92" y="399"/>
                    <a:pt x="94" y="399"/>
                    <a:pt x="95" y="399"/>
                  </a:cubicBezTo>
                  <a:cubicBezTo>
                    <a:pt x="98" y="398"/>
                    <a:pt x="101" y="398"/>
                    <a:pt x="104" y="398"/>
                  </a:cubicBezTo>
                  <a:cubicBezTo>
                    <a:pt x="107" y="398"/>
                    <a:pt x="110" y="397"/>
                    <a:pt x="113" y="397"/>
                  </a:cubicBezTo>
                  <a:cubicBezTo>
                    <a:pt x="117" y="396"/>
                    <a:pt x="117" y="396"/>
                    <a:pt x="117" y="396"/>
                  </a:cubicBezTo>
                  <a:cubicBezTo>
                    <a:pt x="122" y="395"/>
                    <a:pt x="122" y="395"/>
                    <a:pt x="122" y="395"/>
                  </a:cubicBezTo>
                  <a:cubicBezTo>
                    <a:pt x="123" y="395"/>
                    <a:pt x="125" y="394"/>
                    <a:pt x="126" y="394"/>
                  </a:cubicBezTo>
                  <a:cubicBezTo>
                    <a:pt x="128" y="393"/>
                    <a:pt x="129" y="393"/>
                    <a:pt x="130" y="392"/>
                  </a:cubicBezTo>
                  <a:cubicBezTo>
                    <a:pt x="132" y="392"/>
                    <a:pt x="133" y="391"/>
                    <a:pt x="134" y="390"/>
                  </a:cubicBezTo>
                  <a:cubicBezTo>
                    <a:pt x="138" y="388"/>
                    <a:pt x="138" y="388"/>
                    <a:pt x="138" y="388"/>
                  </a:cubicBezTo>
                  <a:cubicBezTo>
                    <a:pt x="140" y="388"/>
                    <a:pt x="141" y="387"/>
                    <a:pt x="142" y="386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1"/>
                    <a:pt x="146" y="378"/>
                    <a:pt x="146" y="375"/>
                  </a:cubicBezTo>
                  <a:cubicBezTo>
                    <a:pt x="146" y="375"/>
                    <a:pt x="146" y="374"/>
                    <a:pt x="146" y="374"/>
                  </a:cubicBezTo>
                  <a:cubicBezTo>
                    <a:pt x="147" y="374"/>
                    <a:pt x="147" y="374"/>
                    <a:pt x="147" y="374"/>
                  </a:cubicBezTo>
                  <a:cubicBezTo>
                    <a:pt x="148" y="374"/>
                    <a:pt x="148" y="375"/>
                    <a:pt x="149" y="375"/>
                  </a:cubicBezTo>
                  <a:cubicBezTo>
                    <a:pt x="150" y="375"/>
                    <a:pt x="152" y="375"/>
                    <a:pt x="153" y="375"/>
                  </a:cubicBezTo>
                  <a:cubicBezTo>
                    <a:pt x="156" y="375"/>
                    <a:pt x="158" y="375"/>
                    <a:pt x="161" y="374"/>
                  </a:cubicBezTo>
                  <a:cubicBezTo>
                    <a:pt x="163" y="373"/>
                    <a:pt x="166" y="373"/>
                    <a:pt x="168" y="372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68" y="370"/>
                    <a:pt x="169" y="368"/>
                    <a:pt x="171" y="366"/>
                  </a:cubicBezTo>
                  <a:cubicBezTo>
                    <a:pt x="172" y="364"/>
                    <a:pt x="173" y="363"/>
                    <a:pt x="175" y="362"/>
                  </a:cubicBezTo>
                  <a:cubicBezTo>
                    <a:pt x="179" y="360"/>
                    <a:pt x="183" y="359"/>
                    <a:pt x="187" y="359"/>
                  </a:cubicBezTo>
                  <a:cubicBezTo>
                    <a:pt x="196" y="359"/>
                    <a:pt x="204" y="361"/>
                    <a:pt x="211" y="364"/>
                  </a:cubicBezTo>
                  <a:cubicBezTo>
                    <a:pt x="227" y="370"/>
                    <a:pt x="241" y="379"/>
                    <a:pt x="254" y="390"/>
                  </a:cubicBezTo>
                  <a:cubicBezTo>
                    <a:pt x="254" y="390"/>
                    <a:pt x="254" y="390"/>
                    <a:pt x="254" y="390"/>
                  </a:cubicBezTo>
                  <a:cubicBezTo>
                    <a:pt x="254" y="390"/>
                    <a:pt x="254" y="390"/>
                    <a:pt x="254" y="390"/>
                  </a:cubicBezTo>
                  <a:cubicBezTo>
                    <a:pt x="253" y="395"/>
                    <a:pt x="253" y="395"/>
                    <a:pt x="253" y="395"/>
                  </a:cubicBezTo>
                  <a:cubicBezTo>
                    <a:pt x="253" y="396"/>
                    <a:pt x="252" y="398"/>
                    <a:pt x="252" y="399"/>
                  </a:cubicBezTo>
                  <a:cubicBezTo>
                    <a:pt x="252" y="403"/>
                    <a:pt x="251" y="406"/>
                    <a:pt x="251" y="409"/>
                  </a:cubicBezTo>
                  <a:cubicBezTo>
                    <a:pt x="251" y="412"/>
                    <a:pt x="251" y="415"/>
                    <a:pt x="251" y="418"/>
                  </a:cubicBezTo>
                  <a:cubicBezTo>
                    <a:pt x="251" y="421"/>
                    <a:pt x="250" y="424"/>
                    <a:pt x="251" y="428"/>
                  </a:cubicBezTo>
                  <a:cubicBezTo>
                    <a:pt x="251" y="431"/>
                    <a:pt x="251" y="434"/>
                    <a:pt x="251" y="437"/>
                  </a:cubicBezTo>
                  <a:cubicBezTo>
                    <a:pt x="251" y="440"/>
                    <a:pt x="252" y="443"/>
                    <a:pt x="252" y="446"/>
                  </a:cubicBezTo>
                  <a:cubicBezTo>
                    <a:pt x="253" y="451"/>
                    <a:pt x="253" y="451"/>
                    <a:pt x="253" y="451"/>
                  </a:cubicBezTo>
                  <a:cubicBezTo>
                    <a:pt x="253" y="452"/>
                    <a:pt x="253" y="454"/>
                    <a:pt x="254" y="45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56" y="465"/>
                    <a:pt x="256" y="465"/>
                    <a:pt x="256" y="465"/>
                  </a:cubicBezTo>
                  <a:cubicBezTo>
                    <a:pt x="225" y="475"/>
                    <a:pt x="225" y="475"/>
                    <a:pt x="225" y="475"/>
                  </a:cubicBezTo>
                  <a:cubicBezTo>
                    <a:pt x="219" y="476"/>
                    <a:pt x="214" y="477"/>
                    <a:pt x="209" y="478"/>
                  </a:cubicBezTo>
                  <a:cubicBezTo>
                    <a:pt x="193" y="482"/>
                    <a:pt x="193" y="482"/>
                    <a:pt x="193" y="482"/>
                  </a:cubicBezTo>
                  <a:cubicBezTo>
                    <a:pt x="188" y="483"/>
                    <a:pt x="182" y="484"/>
                    <a:pt x="177" y="485"/>
                  </a:cubicBezTo>
                  <a:cubicBezTo>
                    <a:pt x="161" y="487"/>
                    <a:pt x="161" y="487"/>
                    <a:pt x="161" y="487"/>
                  </a:cubicBezTo>
                  <a:cubicBezTo>
                    <a:pt x="145" y="489"/>
                    <a:pt x="145" y="489"/>
                    <a:pt x="145" y="489"/>
                  </a:cubicBezTo>
                  <a:cubicBezTo>
                    <a:pt x="140" y="490"/>
                    <a:pt x="134" y="491"/>
                    <a:pt x="129" y="491"/>
                  </a:cubicBezTo>
                  <a:cubicBezTo>
                    <a:pt x="97" y="494"/>
                    <a:pt x="97" y="494"/>
                    <a:pt x="97" y="494"/>
                  </a:cubicBezTo>
                  <a:cubicBezTo>
                    <a:pt x="86" y="495"/>
                    <a:pt x="75" y="496"/>
                    <a:pt x="65" y="497"/>
                  </a:cubicBezTo>
                  <a:cubicBezTo>
                    <a:pt x="49" y="499"/>
                    <a:pt x="49" y="499"/>
                    <a:pt x="49" y="499"/>
                  </a:cubicBezTo>
                  <a:cubicBezTo>
                    <a:pt x="43" y="499"/>
                    <a:pt x="38" y="500"/>
                    <a:pt x="33" y="500"/>
                  </a:cubicBezTo>
                  <a:cubicBezTo>
                    <a:pt x="1" y="504"/>
                    <a:pt x="1" y="504"/>
                    <a:pt x="1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481"/>
                    <a:pt x="0" y="458"/>
                    <a:pt x="0" y="43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383"/>
                    <a:pt x="0" y="383"/>
                    <a:pt x="0" y="383"/>
                  </a:cubicBezTo>
                  <a:cubicBezTo>
                    <a:pt x="0" y="377"/>
                    <a:pt x="0" y="371"/>
                    <a:pt x="0" y="365"/>
                  </a:cubicBezTo>
                  <a:cubicBezTo>
                    <a:pt x="2" y="348"/>
                    <a:pt x="2" y="348"/>
                    <a:pt x="2" y="348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2" y="337"/>
                    <a:pt x="2" y="334"/>
                    <a:pt x="3" y="331"/>
                  </a:cubicBezTo>
                  <a:cubicBezTo>
                    <a:pt x="5" y="314"/>
                    <a:pt x="5" y="314"/>
                    <a:pt x="5" y="314"/>
                  </a:cubicBezTo>
                  <a:cubicBezTo>
                    <a:pt x="6" y="308"/>
                    <a:pt x="6" y="302"/>
                    <a:pt x="7" y="297"/>
                  </a:cubicBezTo>
                  <a:cubicBezTo>
                    <a:pt x="10" y="280"/>
                    <a:pt x="10" y="280"/>
                    <a:pt x="10" y="280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4" y="263"/>
                    <a:pt x="14" y="263"/>
                    <a:pt x="14" y="263"/>
                  </a:cubicBezTo>
                  <a:cubicBezTo>
                    <a:pt x="22" y="229"/>
                    <a:pt x="22" y="229"/>
                    <a:pt x="22" y="229"/>
                  </a:cubicBezTo>
                  <a:cubicBezTo>
                    <a:pt x="22" y="230"/>
                    <a:pt x="22" y="230"/>
                    <a:pt x="22" y="230"/>
                  </a:cubicBezTo>
                  <a:cubicBezTo>
                    <a:pt x="22" y="228"/>
                    <a:pt x="22" y="228"/>
                    <a:pt x="22" y="228"/>
                  </a:cubicBezTo>
                  <a:cubicBezTo>
                    <a:pt x="21" y="228"/>
                    <a:pt x="22" y="227"/>
                    <a:pt x="22" y="227"/>
                  </a:cubicBezTo>
                  <a:cubicBezTo>
                    <a:pt x="23" y="226"/>
                    <a:pt x="23" y="225"/>
                    <a:pt x="24" y="225"/>
                  </a:cubicBezTo>
                  <a:cubicBezTo>
                    <a:pt x="26" y="224"/>
                    <a:pt x="27" y="223"/>
                    <a:pt x="28" y="223"/>
                  </a:cubicBezTo>
                  <a:cubicBezTo>
                    <a:pt x="37" y="219"/>
                    <a:pt x="37" y="219"/>
                    <a:pt x="37" y="219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9" y="206"/>
                    <a:pt x="62" y="200"/>
                    <a:pt x="67" y="194"/>
                  </a:cubicBezTo>
                  <a:cubicBezTo>
                    <a:pt x="68" y="193"/>
                    <a:pt x="69" y="192"/>
                    <a:pt x="71" y="191"/>
                  </a:cubicBezTo>
                  <a:cubicBezTo>
                    <a:pt x="72" y="190"/>
                    <a:pt x="73" y="190"/>
                    <a:pt x="74" y="191"/>
                  </a:cubicBezTo>
                  <a:cubicBezTo>
                    <a:pt x="75" y="191"/>
                    <a:pt x="76" y="192"/>
                    <a:pt x="77" y="192"/>
                  </a:cubicBezTo>
                  <a:cubicBezTo>
                    <a:pt x="79" y="195"/>
                    <a:pt x="80" y="199"/>
                    <a:pt x="81" y="203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86" y="198"/>
                    <a:pt x="86" y="198"/>
                    <a:pt x="86" y="198"/>
                  </a:cubicBezTo>
                  <a:cubicBezTo>
                    <a:pt x="87" y="197"/>
                    <a:pt x="90" y="196"/>
                    <a:pt x="92" y="195"/>
                  </a:cubicBezTo>
                  <a:cubicBezTo>
                    <a:pt x="93" y="194"/>
                    <a:pt x="94" y="194"/>
                    <a:pt x="95" y="193"/>
                  </a:cubicBezTo>
                  <a:cubicBezTo>
                    <a:pt x="98" y="192"/>
                    <a:pt x="98" y="192"/>
                    <a:pt x="98" y="192"/>
                  </a:cubicBezTo>
                  <a:cubicBezTo>
                    <a:pt x="100" y="191"/>
                    <a:pt x="103" y="191"/>
                    <a:pt x="105" y="191"/>
                  </a:cubicBezTo>
                  <a:cubicBezTo>
                    <a:pt x="107" y="191"/>
                    <a:pt x="110" y="191"/>
                    <a:pt x="112" y="191"/>
                  </a:cubicBezTo>
                  <a:cubicBezTo>
                    <a:pt x="114" y="191"/>
                    <a:pt x="117" y="191"/>
                    <a:pt x="119" y="192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2" y="195"/>
                    <a:pt x="132" y="195"/>
                    <a:pt x="132" y="195"/>
                  </a:cubicBezTo>
                  <a:cubicBezTo>
                    <a:pt x="145" y="198"/>
                    <a:pt x="145" y="198"/>
                    <a:pt x="145" y="198"/>
                  </a:cubicBezTo>
                  <a:cubicBezTo>
                    <a:pt x="152" y="200"/>
                    <a:pt x="152" y="200"/>
                    <a:pt x="152" y="200"/>
                  </a:cubicBezTo>
                  <a:cubicBezTo>
                    <a:pt x="159" y="202"/>
                    <a:pt x="159" y="202"/>
                    <a:pt x="159" y="202"/>
                  </a:cubicBezTo>
                  <a:cubicBezTo>
                    <a:pt x="161" y="202"/>
                    <a:pt x="163" y="202"/>
                    <a:pt x="165" y="203"/>
                  </a:cubicBezTo>
                  <a:cubicBezTo>
                    <a:pt x="168" y="203"/>
                    <a:pt x="170" y="203"/>
                    <a:pt x="172" y="203"/>
                  </a:cubicBezTo>
                  <a:cubicBezTo>
                    <a:pt x="174" y="203"/>
                    <a:pt x="177" y="203"/>
                    <a:pt x="179" y="202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5" y="201"/>
                    <a:pt x="185" y="201"/>
                    <a:pt x="185" y="201"/>
                  </a:cubicBezTo>
                  <a:cubicBezTo>
                    <a:pt x="186" y="200"/>
                    <a:pt x="187" y="198"/>
                    <a:pt x="188" y="197"/>
                  </a:cubicBezTo>
                  <a:cubicBezTo>
                    <a:pt x="189" y="195"/>
                    <a:pt x="190" y="194"/>
                    <a:pt x="190" y="192"/>
                  </a:cubicBezTo>
                  <a:cubicBezTo>
                    <a:pt x="191" y="190"/>
                    <a:pt x="192" y="189"/>
                    <a:pt x="192" y="187"/>
                  </a:cubicBezTo>
                  <a:cubicBezTo>
                    <a:pt x="193" y="185"/>
                    <a:pt x="194" y="184"/>
                    <a:pt x="194" y="182"/>
                  </a:cubicBezTo>
                  <a:cubicBezTo>
                    <a:pt x="195" y="180"/>
                    <a:pt x="195" y="179"/>
                    <a:pt x="196" y="177"/>
                  </a:cubicBezTo>
                  <a:cubicBezTo>
                    <a:pt x="196" y="175"/>
                    <a:pt x="197" y="173"/>
                    <a:pt x="197" y="172"/>
                  </a:cubicBezTo>
                  <a:cubicBezTo>
                    <a:pt x="197" y="170"/>
                    <a:pt x="198" y="168"/>
                    <a:pt x="198" y="166"/>
                  </a:cubicBezTo>
                  <a:cubicBezTo>
                    <a:pt x="198" y="165"/>
                    <a:pt x="198" y="163"/>
                    <a:pt x="199" y="161"/>
                  </a:cubicBezTo>
                  <a:cubicBezTo>
                    <a:pt x="199" y="156"/>
                    <a:pt x="199" y="156"/>
                    <a:pt x="199" y="156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9" y="143"/>
                    <a:pt x="199" y="141"/>
                    <a:pt x="199" y="139"/>
                  </a:cubicBezTo>
                  <a:cubicBezTo>
                    <a:pt x="199" y="138"/>
                    <a:pt x="199" y="136"/>
                    <a:pt x="198" y="134"/>
                  </a:cubicBezTo>
                  <a:cubicBezTo>
                    <a:pt x="198" y="132"/>
                    <a:pt x="198" y="131"/>
                    <a:pt x="197" y="129"/>
                  </a:cubicBezTo>
                  <a:cubicBezTo>
                    <a:pt x="197" y="127"/>
                    <a:pt x="196" y="125"/>
                    <a:pt x="196" y="124"/>
                  </a:cubicBezTo>
                  <a:cubicBezTo>
                    <a:pt x="195" y="122"/>
                    <a:pt x="194" y="121"/>
                    <a:pt x="194" y="119"/>
                  </a:cubicBezTo>
                  <a:cubicBezTo>
                    <a:pt x="194" y="119"/>
                    <a:pt x="194" y="119"/>
                    <a:pt x="194" y="119"/>
                  </a:cubicBezTo>
                  <a:cubicBezTo>
                    <a:pt x="192" y="119"/>
                    <a:pt x="190" y="118"/>
                    <a:pt x="188" y="118"/>
                  </a:cubicBezTo>
                  <a:cubicBezTo>
                    <a:pt x="186" y="117"/>
                    <a:pt x="184" y="116"/>
                    <a:pt x="182" y="115"/>
                  </a:cubicBezTo>
                  <a:cubicBezTo>
                    <a:pt x="181" y="115"/>
                    <a:pt x="179" y="114"/>
                    <a:pt x="177" y="113"/>
                  </a:cubicBezTo>
                  <a:cubicBezTo>
                    <a:pt x="175" y="112"/>
                    <a:pt x="173" y="111"/>
                    <a:pt x="171" y="110"/>
                  </a:cubicBezTo>
                  <a:cubicBezTo>
                    <a:pt x="164" y="106"/>
                    <a:pt x="157" y="101"/>
                    <a:pt x="150" y="97"/>
                  </a:cubicBezTo>
                  <a:cubicBezTo>
                    <a:pt x="146" y="95"/>
                    <a:pt x="143" y="93"/>
                    <a:pt x="139" y="91"/>
                  </a:cubicBezTo>
                  <a:cubicBezTo>
                    <a:pt x="137" y="90"/>
                    <a:pt x="136" y="89"/>
                    <a:pt x="134" y="88"/>
                  </a:cubicBezTo>
                  <a:cubicBezTo>
                    <a:pt x="132" y="87"/>
                    <a:pt x="130" y="86"/>
                    <a:pt x="128" y="85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17" y="81"/>
                    <a:pt x="117" y="81"/>
                    <a:pt x="117" y="81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11" y="86"/>
                    <a:pt x="115" y="97"/>
                    <a:pt x="116" y="108"/>
                  </a:cubicBezTo>
                  <a:cubicBezTo>
                    <a:pt x="116" y="111"/>
                    <a:pt x="116" y="114"/>
                    <a:pt x="115" y="116"/>
                  </a:cubicBezTo>
                  <a:cubicBezTo>
                    <a:pt x="115" y="119"/>
                    <a:pt x="114" y="122"/>
                    <a:pt x="113" y="124"/>
                  </a:cubicBezTo>
                  <a:cubicBezTo>
                    <a:pt x="112" y="126"/>
                    <a:pt x="111" y="127"/>
                    <a:pt x="110" y="127"/>
                  </a:cubicBezTo>
                  <a:cubicBezTo>
                    <a:pt x="108" y="128"/>
                    <a:pt x="107" y="127"/>
                    <a:pt x="106" y="126"/>
                  </a:cubicBezTo>
                  <a:cubicBezTo>
                    <a:pt x="104" y="126"/>
                    <a:pt x="104" y="124"/>
                    <a:pt x="103" y="123"/>
                  </a:cubicBezTo>
                  <a:cubicBezTo>
                    <a:pt x="102" y="122"/>
                    <a:pt x="101" y="121"/>
                    <a:pt x="101" y="120"/>
                  </a:cubicBezTo>
                  <a:cubicBezTo>
                    <a:pt x="101" y="120"/>
                    <a:pt x="101" y="120"/>
                    <a:pt x="101" y="120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0" y="127"/>
                    <a:pt x="89" y="127"/>
                    <a:pt x="87" y="128"/>
                  </a:cubicBezTo>
                  <a:cubicBezTo>
                    <a:pt x="85" y="129"/>
                    <a:pt x="84" y="130"/>
                    <a:pt x="82" y="130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6" y="132"/>
                    <a:pt x="75" y="132"/>
                    <a:pt x="74" y="132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46" y="135"/>
                    <a:pt x="42" y="135"/>
                    <a:pt x="39" y="135"/>
                  </a:cubicBezTo>
                  <a:cubicBezTo>
                    <a:pt x="35" y="136"/>
                    <a:pt x="32" y="136"/>
                    <a:pt x="28" y="137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9"/>
                    <a:pt x="17" y="139"/>
                    <a:pt x="17" y="139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27"/>
                    <a:pt x="19" y="124"/>
                    <a:pt x="19" y="121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98"/>
                    <a:pt x="20" y="93"/>
                    <a:pt x="20" y="8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24"/>
                    <a:pt x="21" y="12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2"/>
                    <a:pt x="24" y="4"/>
                    <a:pt x="25" y="6"/>
                  </a:cubicBezTo>
                  <a:cubicBezTo>
                    <a:pt x="26" y="7"/>
                    <a:pt x="27" y="9"/>
                    <a:pt x="29" y="1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5"/>
                    <a:pt x="35" y="16"/>
                    <a:pt x="37" y="17"/>
                  </a:cubicBezTo>
                  <a:cubicBezTo>
                    <a:pt x="38" y="18"/>
                    <a:pt x="40" y="19"/>
                    <a:pt x="41" y="20"/>
                  </a:cubicBezTo>
                  <a:cubicBezTo>
                    <a:pt x="43" y="21"/>
                    <a:pt x="45" y="22"/>
                    <a:pt x="46" y="23"/>
                  </a:cubicBezTo>
                  <a:cubicBezTo>
                    <a:pt x="48" y="23"/>
                    <a:pt x="49" y="24"/>
                    <a:pt x="51" y="25"/>
                  </a:cubicBezTo>
                  <a:cubicBezTo>
                    <a:pt x="53" y="25"/>
                    <a:pt x="55" y="26"/>
                    <a:pt x="56" y="26"/>
                  </a:cubicBezTo>
                  <a:cubicBezTo>
                    <a:pt x="58" y="27"/>
                    <a:pt x="60" y="27"/>
                    <a:pt x="62" y="27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9" y="28"/>
                    <a:pt x="70" y="28"/>
                    <a:pt x="72" y="28"/>
                  </a:cubicBezTo>
                  <a:cubicBezTo>
                    <a:pt x="74" y="28"/>
                    <a:pt x="76" y="28"/>
                    <a:pt x="78" y="28"/>
                  </a:cubicBezTo>
                  <a:cubicBezTo>
                    <a:pt x="79" y="28"/>
                    <a:pt x="81" y="28"/>
                    <a:pt x="83" y="27"/>
                  </a:cubicBezTo>
                  <a:cubicBezTo>
                    <a:pt x="85" y="27"/>
                    <a:pt x="87" y="27"/>
                    <a:pt x="88" y="26"/>
                  </a:cubicBezTo>
                  <a:cubicBezTo>
                    <a:pt x="90" y="26"/>
                    <a:pt x="92" y="25"/>
                    <a:pt x="93" y="24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20"/>
                    <a:pt x="101" y="19"/>
                    <a:pt x="102" y="17"/>
                  </a:cubicBezTo>
                  <a:cubicBezTo>
                    <a:pt x="102" y="16"/>
                    <a:pt x="103" y="15"/>
                    <a:pt x="104" y="15"/>
                  </a:cubicBezTo>
                  <a:cubicBezTo>
                    <a:pt x="104" y="14"/>
                    <a:pt x="104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2" y="15"/>
                    <a:pt x="101" y="16"/>
                    <a:pt x="99" y="17"/>
                  </a:cubicBezTo>
                  <a:cubicBezTo>
                    <a:pt x="98" y="19"/>
                    <a:pt x="96" y="20"/>
                    <a:pt x="95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4" y="20"/>
                    <a:pt x="106" y="20"/>
                    <a:pt x="109" y="20"/>
                  </a:cubicBezTo>
                  <a:cubicBezTo>
                    <a:pt x="111" y="20"/>
                    <a:pt x="114" y="20"/>
                    <a:pt x="116" y="20"/>
                  </a:cubicBezTo>
                  <a:cubicBezTo>
                    <a:pt x="118" y="21"/>
                    <a:pt x="121" y="21"/>
                    <a:pt x="123" y="21"/>
                  </a:cubicBezTo>
                  <a:cubicBezTo>
                    <a:pt x="125" y="22"/>
                    <a:pt x="128" y="22"/>
                    <a:pt x="130" y="23"/>
                  </a:cubicBezTo>
                  <a:cubicBezTo>
                    <a:pt x="132" y="23"/>
                    <a:pt x="134" y="24"/>
                    <a:pt x="137" y="24"/>
                  </a:cubicBezTo>
                  <a:cubicBezTo>
                    <a:pt x="141" y="25"/>
                    <a:pt x="146" y="27"/>
                    <a:pt x="150" y="28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68" y="35"/>
                    <a:pt x="173" y="36"/>
                    <a:pt x="177" y="37"/>
                  </a:cubicBezTo>
                  <a:cubicBezTo>
                    <a:pt x="184" y="39"/>
                    <a:pt x="184" y="39"/>
                    <a:pt x="184" y="39"/>
                  </a:cubicBezTo>
                  <a:cubicBezTo>
                    <a:pt x="186" y="40"/>
                    <a:pt x="188" y="40"/>
                    <a:pt x="191" y="41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1"/>
                    <a:pt x="206" y="40"/>
                    <a:pt x="208" y="39"/>
                  </a:cubicBezTo>
                  <a:cubicBezTo>
                    <a:pt x="209" y="38"/>
                    <a:pt x="210" y="37"/>
                    <a:pt x="212" y="37"/>
                  </a:cubicBezTo>
                  <a:cubicBezTo>
                    <a:pt x="214" y="36"/>
                    <a:pt x="217" y="36"/>
                    <a:pt x="220" y="37"/>
                  </a:cubicBezTo>
                  <a:cubicBezTo>
                    <a:pt x="226" y="39"/>
                    <a:pt x="231" y="42"/>
                    <a:pt x="235" y="46"/>
                  </a:cubicBezTo>
                  <a:cubicBezTo>
                    <a:pt x="244" y="54"/>
                    <a:pt x="252" y="63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158"/>
                    <a:pt x="262" y="158"/>
                    <a:pt x="262" y="158"/>
                  </a:cubicBezTo>
                  <a:cubicBezTo>
                    <a:pt x="262" y="162"/>
                    <a:pt x="262" y="166"/>
                    <a:pt x="261" y="170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60" y="207"/>
                    <a:pt x="260" y="207"/>
                    <a:pt x="260" y="207"/>
                  </a:cubicBezTo>
                  <a:cubicBezTo>
                    <a:pt x="260" y="211"/>
                    <a:pt x="259" y="216"/>
                    <a:pt x="259" y="220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7" y="269"/>
                    <a:pt x="258" y="270"/>
                    <a:pt x="259" y="271"/>
                  </a:cubicBezTo>
                  <a:cubicBezTo>
                    <a:pt x="260" y="272"/>
                    <a:pt x="261" y="274"/>
                    <a:pt x="261" y="275"/>
                  </a:cubicBezTo>
                  <a:cubicBezTo>
                    <a:pt x="261" y="277"/>
                    <a:pt x="260" y="278"/>
                    <a:pt x="260" y="280"/>
                  </a:cubicBezTo>
                  <a:cubicBezTo>
                    <a:pt x="260" y="281"/>
                    <a:pt x="261" y="280"/>
                    <a:pt x="261" y="280"/>
                  </a:cubicBezTo>
                  <a:cubicBezTo>
                    <a:pt x="261" y="280"/>
                    <a:pt x="261" y="280"/>
                    <a:pt x="262" y="279"/>
                  </a:cubicBezTo>
                  <a:lnTo>
                    <a:pt x="264" y="278"/>
                  </a:lnTo>
                  <a:close/>
                  <a:moveTo>
                    <a:pt x="264" y="278"/>
                  </a:moveTo>
                  <a:cubicBezTo>
                    <a:pt x="262" y="279"/>
                    <a:pt x="262" y="279"/>
                    <a:pt x="262" y="279"/>
                  </a:cubicBezTo>
                  <a:cubicBezTo>
                    <a:pt x="261" y="280"/>
                    <a:pt x="261" y="280"/>
                    <a:pt x="261" y="280"/>
                  </a:cubicBezTo>
                  <a:cubicBezTo>
                    <a:pt x="261" y="280"/>
                    <a:pt x="260" y="281"/>
                    <a:pt x="260" y="280"/>
                  </a:cubicBezTo>
                  <a:cubicBezTo>
                    <a:pt x="260" y="278"/>
                    <a:pt x="261" y="277"/>
                    <a:pt x="261" y="275"/>
                  </a:cubicBezTo>
                  <a:cubicBezTo>
                    <a:pt x="261" y="274"/>
                    <a:pt x="260" y="272"/>
                    <a:pt x="259" y="271"/>
                  </a:cubicBezTo>
                  <a:cubicBezTo>
                    <a:pt x="258" y="270"/>
                    <a:pt x="257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59" y="216"/>
                    <a:pt x="260" y="211"/>
                    <a:pt x="260" y="207"/>
                  </a:cubicBezTo>
                  <a:cubicBezTo>
                    <a:pt x="260" y="195"/>
                    <a:pt x="260" y="195"/>
                    <a:pt x="260" y="195"/>
                  </a:cubicBezTo>
                  <a:cubicBezTo>
                    <a:pt x="261" y="170"/>
                    <a:pt x="261" y="170"/>
                    <a:pt x="261" y="170"/>
                  </a:cubicBezTo>
                  <a:cubicBezTo>
                    <a:pt x="261" y="166"/>
                    <a:pt x="262" y="162"/>
                    <a:pt x="262" y="158"/>
                  </a:cubicBezTo>
                  <a:cubicBezTo>
                    <a:pt x="262" y="146"/>
                    <a:pt x="262" y="146"/>
                    <a:pt x="262" y="146"/>
                  </a:cubicBezTo>
                  <a:cubicBezTo>
                    <a:pt x="262" y="121"/>
                    <a:pt x="262" y="121"/>
                    <a:pt x="262" y="121"/>
                  </a:cubicBezTo>
                  <a:cubicBezTo>
                    <a:pt x="262" y="115"/>
                    <a:pt x="262" y="115"/>
                    <a:pt x="262" y="115"/>
                  </a:cubicBezTo>
                  <a:cubicBezTo>
                    <a:pt x="262" y="109"/>
                    <a:pt x="262" y="109"/>
                    <a:pt x="262" y="109"/>
                  </a:cubicBezTo>
                  <a:cubicBezTo>
                    <a:pt x="261" y="97"/>
                    <a:pt x="261" y="97"/>
                    <a:pt x="261" y="97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60" y="72"/>
                    <a:pt x="260" y="72"/>
                    <a:pt x="260" y="72"/>
                  </a:cubicBezTo>
                  <a:cubicBezTo>
                    <a:pt x="252" y="63"/>
                    <a:pt x="244" y="54"/>
                    <a:pt x="235" y="46"/>
                  </a:cubicBezTo>
                  <a:cubicBezTo>
                    <a:pt x="231" y="43"/>
                    <a:pt x="226" y="39"/>
                    <a:pt x="220" y="37"/>
                  </a:cubicBezTo>
                  <a:cubicBezTo>
                    <a:pt x="217" y="36"/>
                    <a:pt x="214" y="36"/>
                    <a:pt x="212" y="37"/>
                  </a:cubicBezTo>
                  <a:cubicBezTo>
                    <a:pt x="210" y="38"/>
                    <a:pt x="209" y="38"/>
                    <a:pt x="208" y="39"/>
                  </a:cubicBezTo>
                  <a:cubicBezTo>
                    <a:pt x="207" y="40"/>
                    <a:pt x="206" y="41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1" y="41"/>
                    <a:pt x="191" y="41"/>
                    <a:pt x="191" y="41"/>
                  </a:cubicBezTo>
                  <a:cubicBezTo>
                    <a:pt x="188" y="41"/>
                    <a:pt x="186" y="40"/>
                    <a:pt x="184" y="40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72" y="36"/>
                    <a:pt x="168" y="35"/>
                    <a:pt x="163" y="33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6" y="27"/>
                    <a:pt x="141" y="26"/>
                    <a:pt x="137" y="25"/>
                  </a:cubicBezTo>
                  <a:cubicBezTo>
                    <a:pt x="134" y="24"/>
                    <a:pt x="132" y="23"/>
                    <a:pt x="130" y="23"/>
                  </a:cubicBezTo>
                  <a:cubicBezTo>
                    <a:pt x="127" y="23"/>
                    <a:pt x="125" y="22"/>
                    <a:pt x="123" y="22"/>
                  </a:cubicBezTo>
                  <a:cubicBezTo>
                    <a:pt x="120" y="22"/>
                    <a:pt x="118" y="21"/>
                    <a:pt x="116" y="21"/>
                  </a:cubicBezTo>
                  <a:cubicBezTo>
                    <a:pt x="113" y="21"/>
                    <a:pt x="111" y="21"/>
                    <a:pt x="109" y="21"/>
                  </a:cubicBezTo>
                  <a:cubicBezTo>
                    <a:pt x="106" y="21"/>
                    <a:pt x="104" y="21"/>
                    <a:pt x="102" y="21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0"/>
                    <a:pt x="97" y="18"/>
                    <a:pt x="99" y="17"/>
                  </a:cubicBezTo>
                  <a:cubicBezTo>
                    <a:pt x="100" y="16"/>
                    <a:pt x="102" y="14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2"/>
                    <a:pt x="105" y="13"/>
                    <a:pt x="105" y="13"/>
                  </a:cubicBezTo>
                  <a:cubicBezTo>
                    <a:pt x="105" y="13"/>
                    <a:pt x="105" y="13"/>
                    <a:pt x="105" y="14"/>
                  </a:cubicBezTo>
                  <a:cubicBezTo>
                    <a:pt x="105" y="14"/>
                    <a:pt x="104" y="15"/>
                    <a:pt x="104" y="15"/>
                  </a:cubicBezTo>
                  <a:cubicBezTo>
                    <a:pt x="103" y="16"/>
                    <a:pt x="103" y="17"/>
                    <a:pt x="102" y="18"/>
                  </a:cubicBezTo>
                  <a:cubicBezTo>
                    <a:pt x="101" y="19"/>
                    <a:pt x="100" y="21"/>
                    <a:pt x="99" y="22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2" y="26"/>
                    <a:pt x="90" y="26"/>
                    <a:pt x="88" y="27"/>
                  </a:cubicBezTo>
                  <a:cubicBezTo>
                    <a:pt x="87" y="27"/>
                    <a:pt x="85" y="28"/>
                    <a:pt x="83" y="28"/>
                  </a:cubicBezTo>
                  <a:cubicBezTo>
                    <a:pt x="81" y="29"/>
                    <a:pt x="79" y="29"/>
                    <a:pt x="78" y="29"/>
                  </a:cubicBezTo>
                  <a:cubicBezTo>
                    <a:pt x="76" y="29"/>
                    <a:pt x="74" y="29"/>
                    <a:pt x="72" y="29"/>
                  </a:cubicBezTo>
                  <a:cubicBezTo>
                    <a:pt x="70" y="29"/>
                    <a:pt x="69" y="29"/>
                    <a:pt x="67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0" y="28"/>
                    <a:pt x="58" y="27"/>
                    <a:pt x="56" y="27"/>
                  </a:cubicBezTo>
                  <a:cubicBezTo>
                    <a:pt x="54" y="26"/>
                    <a:pt x="53" y="26"/>
                    <a:pt x="51" y="25"/>
                  </a:cubicBezTo>
                  <a:cubicBezTo>
                    <a:pt x="49" y="25"/>
                    <a:pt x="47" y="24"/>
                    <a:pt x="46" y="23"/>
                  </a:cubicBezTo>
                  <a:cubicBezTo>
                    <a:pt x="44" y="22"/>
                    <a:pt x="43" y="22"/>
                    <a:pt x="41" y="21"/>
                  </a:cubicBezTo>
                  <a:cubicBezTo>
                    <a:pt x="39" y="20"/>
                    <a:pt x="38" y="19"/>
                    <a:pt x="36" y="18"/>
                  </a:cubicBezTo>
                  <a:cubicBezTo>
                    <a:pt x="35" y="17"/>
                    <a:pt x="33" y="16"/>
                    <a:pt x="32" y="14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9"/>
                    <a:pt x="26" y="8"/>
                    <a:pt x="25" y="6"/>
                  </a:cubicBezTo>
                  <a:cubicBezTo>
                    <a:pt x="23" y="5"/>
                    <a:pt x="23" y="3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3"/>
                    <a:pt x="22" y="24"/>
                    <a:pt x="22" y="35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93"/>
                    <a:pt x="21" y="98"/>
                    <a:pt x="21" y="10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9" y="124"/>
                    <a:pt x="19" y="127"/>
                    <a:pt x="19" y="13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2" y="135"/>
                    <a:pt x="35" y="135"/>
                    <a:pt x="39" y="134"/>
                  </a:cubicBezTo>
                  <a:cubicBezTo>
                    <a:pt x="42" y="134"/>
                    <a:pt x="46" y="134"/>
                    <a:pt x="50" y="133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5" y="131"/>
                    <a:pt x="76" y="130"/>
                  </a:cubicBezTo>
                  <a:cubicBezTo>
                    <a:pt x="82" y="129"/>
                    <a:pt x="82" y="129"/>
                    <a:pt x="82" y="129"/>
                  </a:cubicBezTo>
                  <a:cubicBezTo>
                    <a:pt x="83" y="128"/>
                    <a:pt x="85" y="128"/>
                    <a:pt x="87" y="127"/>
                  </a:cubicBezTo>
                  <a:cubicBezTo>
                    <a:pt x="88" y="126"/>
                    <a:pt x="90" y="126"/>
                    <a:pt x="91" y="125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2" y="120"/>
                    <a:pt x="103" y="122"/>
                    <a:pt x="104" y="123"/>
                  </a:cubicBezTo>
                  <a:cubicBezTo>
                    <a:pt x="104" y="124"/>
                    <a:pt x="105" y="125"/>
                    <a:pt x="106" y="125"/>
                  </a:cubicBezTo>
                  <a:cubicBezTo>
                    <a:pt x="107" y="126"/>
                    <a:pt x="108" y="127"/>
                    <a:pt x="109" y="126"/>
                  </a:cubicBezTo>
                  <a:cubicBezTo>
                    <a:pt x="111" y="126"/>
                    <a:pt x="111" y="125"/>
                    <a:pt x="112" y="124"/>
                  </a:cubicBezTo>
                  <a:cubicBezTo>
                    <a:pt x="113" y="122"/>
                    <a:pt x="114" y="119"/>
                    <a:pt x="114" y="116"/>
                  </a:cubicBezTo>
                  <a:cubicBezTo>
                    <a:pt x="115" y="114"/>
                    <a:pt x="115" y="111"/>
                    <a:pt x="115" y="108"/>
                  </a:cubicBezTo>
                  <a:cubicBezTo>
                    <a:pt x="114" y="97"/>
                    <a:pt x="110" y="87"/>
                    <a:pt x="105" y="78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9" y="84"/>
                    <a:pt x="129" y="84"/>
                    <a:pt x="129" y="84"/>
                  </a:cubicBezTo>
                  <a:cubicBezTo>
                    <a:pt x="131" y="85"/>
                    <a:pt x="132" y="86"/>
                    <a:pt x="134" y="87"/>
                  </a:cubicBezTo>
                  <a:cubicBezTo>
                    <a:pt x="136" y="88"/>
                    <a:pt x="138" y="89"/>
                    <a:pt x="140" y="90"/>
                  </a:cubicBezTo>
                  <a:cubicBezTo>
                    <a:pt x="143" y="92"/>
                    <a:pt x="147" y="94"/>
                    <a:pt x="151" y="96"/>
                  </a:cubicBezTo>
                  <a:cubicBezTo>
                    <a:pt x="158" y="100"/>
                    <a:pt x="165" y="104"/>
                    <a:pt x="172" y="108"/>
                  </a:cubicBezTo>
                  <a:cubicBezTo>
                    <a:pt x="174" y="109"/>
                    <a:pt x="176" y="111"/>
                    <a:pt x="177" y="111"/>
                  </a:cubicBezTo>
                  <a:cubicBezTo>
                    <a:pt x="179" y="112"/>
                    <a:pt x="181" y="113"/>
                    <a:pt x="183" y="114"/>
                  </a:cubicBezTo>
                  <a:cubicBezTo>
                    <a:pt x="185" y="115"/>
                    <a:pt x="187" y="116"/>
                    <a:pt x="189" y="116"/>
                  </a:cubicBezTo>
                  <a:cubicBezTo>
                    <a:pt x="191" y="117"/>
                    <a:pt x="193" y="117"/>
                    <a:pt x="194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5" y="118"/>
                    <a:pt x="195" y="118"/>
                    <a:pt x="195" y="118"/>
                  </a:cubicBezTo>
                  <a:cubicBezTo>
                    <a:pt x="196" y="120"/>
                    <a:pt x="196" y="122"/>
                    <a:pt x="197" y="123"/>
                  </a:cubicBezTo>
                  <a:cubicBezTo>
                    <a:pt x="198" y="125"/>
                    <a:pt x="198" y="127"/>
                    <a:pt x="199" y="129"/>
                  </a:cubicBezTo>
                  <a:cubicBezTo>
                    <a:pt x="199" y="130"/>
                    <a:pt x="199" y="132"/>
                    <a:pt x="200" y="134"/>
                  </a:cubicBezTo>
                  <a:cubicBezTo>
                    <a:pt x="200" y="136"/>
                    <a:pt x="200" y="138"/>
                    <a:pt x="200" y="139"/>
                  </a:cubicBezTo>
                  <a:cubicBezTo>
                    <a:pt x="200" y="141"/>
                    <a:pt x="201" y="143"/>
                    <a:pt x="201" y="145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0" y="156"/>
                    <a:pt x="200" y="156"/>
                    <a:pt x="200" y="156"/>
                  </a:cubicBezTo>
                  <a:cubicBezTo>
                    <a:pt x="200" y="161"/>
                    <a:pt x="200" y="161"/>
                    <a:pt x="200" y="161"/>
                  </a:cubicBezTo>
                  <a:cubicBezTo>
                    <a:pt x="200" y="163"/>
                    <a:pt x="199" y="165"/>
                    <a:pt x="199" y="167"/>
                  </a:cubicBezTo>
                  <a:cubicBezTo>
                    <a:pt x="199" y="168"/>
                    <a:pt x="199" y="170"/>
                    <a:pt x="198" y="172"/>
                  </a:cubicBezTo>
                  <a:cubicBezTo>
                    <a:pt x="198" y="174"/>
                    <a:pt x="197" y="175"/>
                    <a:pt x="197" y="177"/>
                  </a:cubicBezTo>
                  <a:cubicBezTo>
                    <a:pt x="197" y="179"/>
                    <a:pt x="196" y="181"/>
                    <a:pt x="196" y="182"/>
                  </a:cubicBezTo>
                  <a:cubicBezTo>
                    <a:pt x="195" y="184"/>
                    <a:pt x="194" y="186"/>
                    <a:pt x="194" y="188"/>
                  </a:cubicBezTo>
                  <a:cubicBezTo>
                    <a:pt x="193" y="189"/>
                    <a:pt x="192" y="191"/>
                    <a:pt x="192" y="193"/>
                  </a:cubicBezTo>
                  <a:cubicBezTo>
                    <a:pt x="191" y="194"/>
                    <a:pt x="190" y="196"/>
                    <a:pt x="189" y="197"/>
                  </a:cubicBezTo>
                  <a:cubicBezTo>
                    <a:pt x="188" y="199"/>
                    <a:pt x="187" y="200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86" y="202"/>
                    <a:pt x="186" y="202"/>
                    <a:pt x="186" y="202"/>
                  </a:cubicBezTo>
                  <a:cubicBezTo>
                    <a:pt x="179" y="204"/>
                    <a:pt x="179" y="204"/>
                    <a:pt x="179" y="204"/>
                  </a:cubicBezTo>
                  <a:cubicBezTo>
                    <a:pt x="177" y="204"/>
                    <a:pt x="174" y="204"/>
                    <a:pt x="172" y="204"/>
                  </a:cubicBezTo>
                  <a:cubicBezTo>
                    <a:pt x="170" y="204"/>
                    <a:pt x="168" y="204"/>
                    <a:pt x="165" y="204"/>
                  </a:cubicBezTo>
                  <a:cubicBezTo>
                    <a:pt x="163" y="204"/>
                    <a:pt x="161" y="204"/>
                    <a:pt x="158" y="203"/>
                  </a:cubicBezTo>
                  <a:cubicBezTo>
                    <a:pt x="152" y="202"/>
                    <a:pt x="152" y="202"/>
                    <a:pt x="152" y="202"/>
                  </a:cubicBezTo>
                  <a:cubicBezTo>
                    <a:pt x="145" y="200"/>
                    <a:pt x="145" y="200"/>
                    <a:pt x="145" y="200"/>
                  </a:cubicBezTo>
                  <a:cubicBezTo>
                    <a:pt x="132" y="196"/>
                    <a:pt x="132" y="196"/>
                    <a:pt x="132" y="196"/>
                  </a:cubicBezTo>
                  <a:cubicBezTo>
                    <a:pt x="125" y="194"/>
                    <a:pt x="125" y="194"/>
                    <a:pt x="125" y="194"/>
                  </a:cubicBezTo>
                  <a:cubicBezTo>
                    <a:pt x="119" y="193"/>
                    <a:pt x="119" y="193"/>
                    <a:pt x="119" y="193"/>
                  </a:cubicBezTo>
                  <a:cubicBezTo>
                    <a:pt x="116" y="193"/>
                    <a:pt x="114" y="193"/>
                    <a:pt x="112" y="192"/>
                  </a:cubicBezTo>
                  <a:cubicBezTo>
                    <a:pt x="110" y="192"/>
                    <a:pt x="107" y="192"/>
                    <a:pt x="105" y="193"/>
                  </a:cubicBezTo>
                  <a:cubicBezTo>
                    <a:pt x="103" y="193"/>
                    <a:pt x="101" y="193"/>
                    <a:pt x="99" y="194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94" y="195"/>
                    <a:pt x="93" y="195"/>
                    <a:pt x="92" y="196"/>
                  </a:cubicBezTo>
                  <a:cubicBezTo>
                    <a:pt x="90" y="197"/>
                    <a:pt x="88" y="198"/>
                    <a:pt x="86" y="199"/>
                  </a:cubicBezTo>
                  <a:cubicBezTo>
                    <a:pt x="81" y="203"/>
                    <a:pt x="81" y="203"/>
                    <a:pt x="81" y="203"/>
                  </a:cubicBezTo>
                  <a:cubicBezTo>
                    <a:pt x="80" y="204"/>
                    <a:pt x="80" y="204"/>
                    <a:pt x="80" y="204"/>
                  </a:cubicBezTo>
                  <a:cubicBezTo>
                    <a:pt x="80" y="203"/>
                    <a:pt x="80" y="203"/>
                    <a:pt x="80" y="203"/>
                  </a:cubicBezTo>
                  <a:cubicBezTo>
                    <a:pt x="79" y="200"/>
                    <a:pt x="77" y="196"/>
                    <a:pt x="75" y="194"/>
                  </a:cubicBezTo>
                  <a:cubicBezTo>
                    <a:pt x="74" y="192"/>
                    <a:pt x="73" y="192"/>
                    <a:pt x="72" y="192"/>
                  </a:cubicBezTo>
                  <a:cubicBezTo>
                    <a:pt x="70" y="193"/>
                    <a:pt x="69" y="194"/>
                    <a:pt x="68" y="195"/>
                  </a:cubicBezTo>
                  <a:cubicBezTo>
                    <a:pt x="63" y="201"/>
                    <a:pt x="60" y="207"/>
                    <a:pt x="56" y="213"/>
                  </a:cubicBezTo>
                  <a:cubicBezTo>
                    <a:pt x="56" y="213"/>
                    <a:pt x="56" y="213"/>
                    <a:pt x="56" y="213"/>
                  </a:cubicBezTo>
                  <a:cubicBezTo>
                    <a:pt x="56" y="214"/>
                    <a:pt x="56" y="214"/>
                    <a:pt x="56" y="214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29" y="224"/>
                    <a:pt x="29" y="224"/>
                    <a:pt x="29" y="224"/>
                  </a:cubicBezTo>
                  <a:cubicBezTo>
                    <a:pt x="28" y="225"/>
                    <a:pt x="26" y="226"/>
                    <a:pt x="25" y="226"/>
                  </a:cubicBezTo>
                  <a:cubicBezTo>
                    <a:pt x="24" y="227"/>
                    <a:pt x="24" y="227"/>
                    <a:pt x="23" y="228"/>
                  </a:cubicBezTo>
                  <a:cubicBezTo>
                    <a:pt x="23" y="228"/>
                    <a:pt x="23" y="229"/>
                    <a:pt x="23" y="229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23" y="230"/>
                    <a:pt x="23" y="230"/>
                    <a:pt x="23" y="230"/>
                  </a:cubicBezTo>
                  <a:cubicBezTo>
                    <a:pt x="15" y="263"/>
                    <a:pt x="15" y="263"/>
                    <a:pt x="15" y="263"/>
                  </a:cubicBezTo>
                  <a:cubicBezTo>
                    <a:pt x="14" y="267"/>
                    <a:pt x="14" y="267"/>
                    <a:pt x="14" y="267"/>
                  </a:cubicBezTo>
                  <a:cubicBezTo>
                    <a:pt x="13" y="272"/>
                    <a:pt x="13" y="272"/>
                    <a:pt x="13" y="272"/>
                  </a:cubicBezTo>
                  <a:cubicBezTo>
                    <a:pt x="12" y="280"/>
                    <a:pt x="12" y="280"/>
                    <a:pt x="12" y="280"/>
                  </a:cubicBezTo>
                  <a:cubicBezTo>
                    <a:pt x="9" y="297"/>
                    <a:pt x="9" y="297"/>
                    <a:pt x="9" y="297"/>
                  </a:cubicBezTo>
                  <a:cubicBezTo>
                    <a:pt x="8" y="303"/>
                    <a:pt x="7" y="308"/>
                    <a:pt x="6" y="314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4" y="334"/>
                    <a:pt x="4" y="337"/>
                    <a:pt x="4" y="340"/>
                  </a:cubicBezTo>
                  <a:cubicBezTo>
                    <a:pt x="3" y="348"/>
                    <a:pt x="3" y="348"/>
                    <a:pt x="3" y="348"/>
                  </a:cubicBezTo>
                  <a:cubicBezTo>
                    <a:pt x="2" y="366"/>
                    <a:pt x="2" y="366"/>
                    <a:pt x="2" y="366"/>
                  </a:cubicBezTo>
                  <a:cubicBezTo>
                    <a:pt x="2" y="371"/>
                    <a:pt x="1" y="377"/>
                    <a:pt x="1" y="383"/>
                  </a:cubicBezTo>
                  <a:cubicBezTo>
                    <a:pt x="1" y="400"/>
                    <a:pt x="1" y="400"/>
                    <a:pt x="1" y="400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58"/>
                    <a:pt x="1" y="481"/>
                    <a:pt x="1" y="504"/>
                  </a:cubicBezTo>
                  <a:cubicBezTo>
                    <a:pt x="0" y="503"/>
                    <a:pt x="0" y="503"/>
                    <a:pt x="0" y="503"/>
                  </a:cubicBezTo>
                  <a:cubicBezTo>
                    <a:pt x="33" y="499"/>
                    <a:pt x="33" y="499"/>
                    <a:pt x="33" y="499"/>
                  </a:cubicBezTo>
                  <a:cubicBezTo>
                    <a:pt x="38" y="498"/>
                    <a:pt x="43" y="498"/>
                    <a:pt x="49" y="497"/>
                  </a:cubicBezTo>
                  <a:cubicBezTo>
                    <a:pt x="65" y="496"/>
                    <a:pt x="65" y="496"/>
                    <a:pt x="65" y="496"/>
                  </a:cubicBezTo>
                  <a:cubicBezTo>
                    <a:pt x="75" y="495"/>
                    <a:pt x="86" y="494"/>
                    <a:pt x="97" y="493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34" y="490"/>
                    <a:pt x="140" y="489"/>
                    <a:pt x="145" y="488"/>
                  </a:cubicBezTo>
                  <a:cubicBezTo>
                    <a:pt x="161" y="486"/>
                    <a:pt x="161" y="486"/>
                    <a:pt x="161" y="486"/>
                  </a:cubicBezTo>
                  <a:cubicBezTo>
                    <a:pt x="177" y="484"/>
                    <a:pt x="177" y="484"/>
                    <a:pt x="177" y="484"/>
                  </a:cubicBezTo>
                  <a:cubicBezTo>
                    <a:pt x="182" y="483"/>
                    <a:pt x="188" y="482"/>
                    <a:pt x="193" y="481"/>
                  </a:cubicBezTo>
                  <a:cubicBezTo>
                    <a:pt x="209" y="477"/>
                    <a:pt x="209" y="477"/>
                    <a:pt x="209" y="477"/>
                  </a:cubicBezTo>
                  <a:cubicBezTo>
                    <a:pt x="214" y="476"/>
                    <a:pt x="219" y="475"/>
                    <a:pt x="224" y="474"/>
                  </a:cubicBezTo>
                  <a:cubicBezTo>
                    <a:pt x="255" y="464"/>
                    <a:pt x="255" y="464"/>
                    <a:pt x="255" y="464"/>
                  </a:cubicBezTo>
                  <a:cubicBezTo>
                    <a:pt x="255" y="465"/>
                    <a:pt x="255" y="465"/>
                    <a:pt x="255" y="465"/>
                  </a:cubicBezTo>
                  <a:cubicBezTo>
                    <a:pt x="253" y="456"/>
                    <a:pt x="253" y="456"/>
                    <a:pt x="253" y="456"/>
                  </a:cubicBezTo>
                  <a:cubicBezTo>
                    <a:pt x="253" y="454"/>
                    <a:pt x="252" y="453"/>
                    <a:pt x="252" y="451"/>
                  </a:cubicBezTo>
                  <a:cubicBezTo>
                    <a:pt x="251" y="446"/>
                    <a:pt x="251" y="446"/>
                    <a:pt x="251" y="446"/>
                  </a:cubicBezTo>
                  <a:cubicBezTo>
                    <a:pt x="251" y="443"/>
                    <a:pt x="251" y="440"/>
                    <a:pt x="250" y="437"/>
                  </a:cubicBezTo>
                  <a:cubicBezTo>
                    <a:pt x="250" y="434"/>
                    <a:pt x="250" y="431"/>
                    <a:pt x="250" y="428"/>
                  </a:cubicBezTo>
                  <a:cubicBezTo>
                    <a:pt x="250" y="424"/>
                    <a:pt x="250" y="421"/>
                    <a:pt x="250" y="418"/>
                  </a:cubicBezTo>
                  <a:cubicBezTo>
                    <a:pt x="250" y="415"/>
                    <a:pt x="250" y="412"/>
                    <a:pt x="250" y="409"/>
                  </a:cubicBezTo>
                  <a:cubicBezTo>
                    <a:pt x="250" y="406"/>
                    <a:pt x="251" y="402"/>
                    <a:pt x="251" y="399"/>
                  </a:cubicBezTo>
                  <a:cubicBezTo>
                    <a:pt x="252" y="398"/>
                    <a:pt x="252" y="396"/>
                    <a:pt x="252" y="395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53" y="390"/>
                    <a:pt x="253" y="390"/>
                    <a:pt x="253" y="390"/>
                  </a:cubicBezTo>
                  <a:cubicBezTo>
                    <a:pt x="240" y="380"/>
                    <a:pt x="226" y="371"/>
                    <a:pt x="211" y="365"/>
                  </a:cubicBezTo>
                  <a:cubicBezTo>
                    <a:pt x="203" y="362"/>
                    <a:pt x="195" y="360"/>
                    <a:pt x="187" y="360"/>
                  </a:cubicBezTo>
                  <a:cubicBezTo>
                    <a:pt x="183" y="360"/>
                    <a:pt x="179" y="360"/>
                    <a:pt x="176" y="362"/>
                  </a:cubicBezTo>
                  <a:cubicBezTo>
                    <a:pt x="174" y="363"/>
                    <a:pt x="172" y="365"/>
                    <a:pt x="171" y="366"/>
                  </a:cubicBezTo>
                  <a:cubicBezTo>
                    <a:pt x="170" y="368"/>
                    <a:pt x="169" y="370"/>
                    <a:pt x="169" y="372"/>
                  </a:cubicBezTo>
                  <a:cubicBezTo>
                    <a:pt x="169" y="372"/>
                    <a:pt x="169" y="372"/>
                    <a:pt x="169" y="372"/>
                  </a:cubicBezTo>
                  <a:cubicBezTo>
                    <a:pt x="168" y="372"/>
                    <a:pt x="168" y="372"/>
                    <a:pt x="168" y="372"/>
                  </a:cubicBezTo>
                  <a:cubicBezTo>
                    <a:pt x="166" y="373"/>
                    <a:pt x="163" y="374"/>
                    <a:pt x="161" y="375"/>
                  </a:cubicBezTo>
                  <a:cubicBezTo>
                    <a:pt x="158" y="375"/>
                    <a:pt x="156" y="376"/>
                    <a:pt x="153" y="376"/>
                  </a:cubicBezTo>
                  <a:cubicBezTo>
                    <a:pt x="152" y="376"/>
                    <a:pt x="150" y="376"/>
                    <a:pt x="149" y="375"/>
                  </a:cubicBezTo>
                  <a:cubicBezTo>
                    <a:pt x="148" y="375"/>
                    <a:pt x="148" y="375"/>
                    <a:pt x="147" y="375"/>
                  </a:cubicBezTo>
                  <a:cubicBezTo>
                    <a:pt x="147" y="375"/>
                    <a:pt x="146" y="374"/>
                    <a:pt x="146" y="374"/>
                  </a:cubicBezTo>
                  <a:cubicBezTo>
                    <a:pt x="146" y="374"/>
                    <a:pt x="146" y="375"/>
                    <a:pt x="146" y="375"/>
                  </a:cubicBezTo>
                  <a:cubicBezTo>
                    <a:pt x="146" y="378"/>
                    <a:pt x="146" y="381"/>
                    <a:pt x="146" y="383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2" y="386"/>
                    <a:pt x="142" y="386"/>
                    <a:pt x="142" y="386"/>
                  </a:cubicBezTo>
                  <a:cubicBezTo>
                    <a:pt x="141" y="387"/>
                    <a:pt x="140" y="388"/>
                    <a:pt x="139" y="389"/>
                  </a:cubicBezTo>
                  <a:cubicBezTo>
                    <a:pt x="135" y="391"/>
                    <a:pt x="135" y="391"/>
                    <a:pt x="135" y="391"/>
                  </a:cubicBezTo>
                  <a:cubicBezTo>
                    <a:pt x="133" y="392"/>
                    <a:pt x="132" y="392"/>
                    <a:pt x="130" y="393"/>
                  </a:cubicBezTo>
                  <a:cubicBezTo>
                    <a:pt x="129" y="393"/>
                    <a:pt x="128" y="394"/>
                    <a:pt x="126" y="394"/>
                  </a:cubicBezTo>
                  <a:cubicBezTo>
                    <a:pt x="125" y="395"/>
                    <a:pt x="123" y="395"/>
                    <a:pt x="122" y="396"/>
                  </a:cubicBezTo>
                  <a:cubicBezTo>
                    <a:pt x="118" y="397"/>
                    <a:pt x="118" y="397"/>
                    <a:pt x="118" y="397"/>
                  </a:cubicBezTo>
                  <a:cubicBezTo>
                    <a:pt x="113" y="398"/>
                    <a:pt x="113" y="398"/>
                    <a:pt x="113" y="398"/>
                  </a:cubicBezTo>
                  <a:cubicBezTo>
                    <a:pt x="110" y="398"/>
                    <a:pt x="107" y="398"/>
                    <a:pt x="104" y="398"/>
                  </a:cubicBezTo>
                  <a:cubicBezTo>
                    <a:pt x="101" y="399"/>
                    <a:pt x="98" y="399"/>
                    <a:pt x="95" y="399"/>
                  </a:cubicBezTo>
                  <a:cubicBezTo>
                    <a:pt x="94" y="399"/>
                    <a:pt x="92" y="400"/>
                    <a:pt x="91" y="400"/>
                  </a:cubicBezTo>
                  <a:cubicBezTo>
                    <a:pt x="90" y="400"/>
                    <a:pt x="89" y="400"/>
                    <a:pt x="89" y="401"/>
                  </a:cubicBezTo>
                  <a:cubicBezTo>
                    <a:pt x="88" y="401"/>
                    <a:pt x="87" y="401"/>
                    <a:pt x="87" y="402"/>
                  </a:cubicBezTo>
                  <a:cubicBezTo>
                    <a:pt x="85" y="403"/>
                    <a:pt x="85" y="403"/>
                    <a:pt x="85" y="403"/>
                  </a:cubicBezTo>
                  <a:cubicBezTo>
                    <a:pt x="85" y="404"/>
                    <a:pt x="84" y="405"/>
                    <a:pt x="84" y="405"/>
                  </a:cubicBezTo>
                  <a:cubicBezTo>
                    <a:pt x="83" y="406"/>
                    <a:pt x="83" y="407"/>
                    <a:pt x="83" y="407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82" y="410"/>
                    <a:pt x="82" y="410"/>
                    <a:pt x="82" y="410"/>
                  </a:cubicBezTo>
                  <a:cubicBezTo>
                    <a:pt x="78" y="400"/>
                    <a:pt x="75" y="390"/>
                    <a:pt x="73" y="379"/>
                  </a:cubicBezTo>
                  <a:cubicBezTo>
                    <a:pt x="71" y="369"/>
                    <a:pt x="70" y="358"/>
                    <a:pt x="70" y="348"/>
                  </a:cubicBezTo>
                  <a:cubicBezTo>
                    <a:pt x="70" y="337"/>
                    <a:pt x="72" y="326"/>
                    <a:pt x="74" y="316"/>
                  </a:cubicBezTo>
                  <a:cubicBezTo>
                    <a:pt x="76" y="311"/>
                    <a:pt x="77" y="306"/>
                    <a:pt x="80" y="301"/>
                  </a:cubicBezTo>
                  <a:cubicBezTo>
                    <a:pt x="81" y="299"/>
                    <a:pt x="82" y="297"/>
                    <a:pt x="84" y="295"/>
                  </a:cubicBezTo>
                  <a:cubicBezTo>
                    <a:pt x="85" y="293"/>
                    <a:pt x="87" y="291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89" y="289"/>
                    <a:pt x="89" y="289"/>
                    <a:pt x="89" y="289"/>
                  </a:cubicBezTo>
                  <a:cubicBezTo>
                    <a:pt x="95" y="288"/>
                    <a:pt x="95" y="288"/>
                    <a:pt x="95" y="288"/>
                  </a:cubicBezTo>
                  <a:cubicBezTo>
                    <a:pt x="97" y="287"/>
                    <a:pt x="99" y="287"/>
                    <a:pt x="101" y="287"/>
                  </a:cubicBezTo>
                  <a:cubicBezTo>
                    <a:pt x="103" y="287"/>
                    <a:pt x="105" y="287"/>
                    <a:pt x="107" y="288"/>
                  </a:cubicBezTo>
                  <a:cubicBezTo>
                    <a:pt x="109" y="288"/>
                    <a:pt x="111" y="288"/>
                    <a:pt x="113" y="289"/>
                  </a:cubicBezTo>
                  <a:cubicBezTo>
                    <a:pt x="115" y="289"/>
                    <a:pt x="117" y="290"/>
                    <a:pt x="119" y="290"/>
                  </a:cubicBezTo>
                  <a:cubicBezTo>
                    <a:pt x="125" y="293"/>
                    <a:pt x="125" y="293"/>
                    <a:pt x="125" y="293"/>
                  </a:cubicBezTo>
                  <a:cubicBezTo>
                    <a:pt x="128" y="294"/>
                    <a:pt x="132" y="296"/>
                    <a:pt x="136" y="297"/>
                  </a:cubicBezTo>
                  <a:cubicBezTo>
                    <a:pt x="141" y="300"/>
                    <a:pt x="141" y="300"/>
                    <a:pt x="141" y="300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149" y="302"/>
                    <a:pt x="151" y="303"/>
                    <a:pt x="153" y="304"/>
                  </a:cubicBezTo>
                  <a:cubicBezTo>
                    <a:pt x="155" y="304"/>
                    <a:pt x="156" y="304"/>
                    <a:pt x="158" y="304"/>
                  </a:cubicBezTo>
                  <a:cubicBezTo>
                    <a:pt x="160" y="304"/>
                    <a:pt x="162" y="305"/>
                    <a:pt x="164" y="304"/>
                  </a:cubicBezTo>
                  <a:cubicBezTo>
                    <a:pt x="166" y="304"/>
                    <a:pt x="168" y="304"/>
                    <a:pt x="170" y="303"/>
                  </a:cubicBezTo>
                  <a:cubicBezTo>
                    <a:pt x="172" y="303"/>
                    <a:pt x="174" y="302"/>
                    <a:pt x="176" y="301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1" y="298"/>
                    <a:pt x="181" y="298"/>
                    <a:pt x="181" y="298"/>
                  </a:cubicBezTo>
                  <a:cubicBezTo>
                    <a:pt x="183" y="298"/>
                    <a:pt x="185" y="297"/>
                    <a:pt x="186" y="297"/>
                  </a:cubicBezTo>
                  <a:cubicBezTo>
                    <a:pt x="188" y="296"/>
                    <a:pt x="190" y="295"/>
                    <a:pt x="192" y="295"/>
                  </a:cubicBezTo>
                  <a:cubicBezTo>
                    <a:pt x="193" y="295"/>
                    <a:pt x="195" y="294"/>
                    <a:pt x="197" y="294"/>
                  </a:cubicBezTo>
                  <a:cubicBezTo>
                    <a:pt x="199" y="294"/>
                    <a:pt x="200" y="294"/>
                    <a:pt x="202" y="294"/>
                  </a:cubicBezTo>
                  <a:cubicBezTo>
                    <a:pt x="209" y="293"/>
                    <a:pt x="216" y="293"/>
                    <a:pt x="224" y="292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234" y="291"/>
                    <a:pt x="234" y="291"/>
                    <a:pt x="234" y="291"/>
                  </a:cubicBezTo>
                  <a:cubicBezTo>
                    <a:pt x="239" y="290"/>
                    <a:pt x="239" y="290"/>
                    <a:pt x="239" y="290"/>
                  </a:cubicBezTo>
                  <a:cubicBezTo>
                    <a:pt x="241" y="289"/>
                    <a:pt x="243" y="288"/>
                    <a:pt x="244" y="288"/>
                  </a:cubicBezTo>
                  <a:cubicBezTo>
                    <a:pt x="246" y="287"/>
                    <a:pt x="248" y="286"/>
                    <a:pt x="249" y="286"/>
                  </a:cubicBezTo>
                  <a:cubicBezTo>
                    <a:pt x="251" y="285"/>
                    <a:pt x="253" y="284"/>
                    <a:pt x="254" y="283"/>
                  </a:cubicBezTo>
                  <a:cubicBezTo>
                    <a:pt x="256" y="283"/>
                    <a:pt x="257" y="282"/>
                    <a:pt x="259" y="281"/>
                  </a:cubicBezTo>
                  <a:lnTo>
                    <a:pt x="264" y="2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283"/>
            <p:cNvSpPr>
              <a:spLocks noEditPoints="1"/>
            </p:cNvSpPr>
            <p:nvPr/>
          </p:nvSpPr>
          <p:spPr bwMode="auto">
            <a:xfrm>
              <a:off x="2665413" y="5615532"/>
              <a:ext cx="887413" cy="1506880"/>
            </a:xfrm>
            <a:custGeom>
              <a:avLst/>
              <a:gdLst>
                <a:gd name="T0" fmla="*/ 204 w 274"/>
                <a:gd name="T1" fmla="*/ 287 h 465"/>
                <a:gd name="T2" fmla="*/ 113 w 274"/>
                <a:gd name="T3" fmla="*/ 269 h 465"/>
                <a:gd name="T4" fmla="*/ 76 w 274"/>
                <a:gd name="T5" fmla="*/ 315 h 465"/>
                <a:gd name="T6" fmla="*/ 96 w 274"/>
                <a:gd name="T7" fmla="*/ 372 h 465"/>
                <a:gd name="T8" fmla="*/ 157 w 274"/>
                <a:gd name="T9" fmla="*/ 364 h 465"/>
                <a:gd name="T10" fmla="*/ 181 w 274"/>
                <a:gd name="T11" fmla="*/ 350 h 465"/>
                <a:gd name="T12" fmla="*/ 247 w 274"/>
                <a:gd name="T13" fmla="*/ 355 h 465"/>
                <a:gd name="T14" fmla="*/ 248 w 274"/>
                <a:gd name="T15" fmla="*/ 390 h 465"/>
                <a:gd name="T16" fmla="*/ 261 w 274"/>
                <a:gd name="T17" fmla="*/ 464 h 465"/>
                <a:gd name="T18" fmla="*/ 107 w 274"/>
                <a:gd name="T19" fmla="*/ 461 h 465"/>
                <a:gd name="T20" fmla="*/ 8 w 274"/>
                <a:gd name="T21" fmla="*/ 434 h 465"/>
                <a:gd name="T22" fmla="*/ 8 w 274"/>
                <a:gd name="T23" fmla="*/ 246 h 465"/>
                <a:gd name="T24" fmla="*/ 49 w 274"/>
                <a:gd name="T25" fmla="*/ 189 h 465"/>
                <a:gd name="T26" fmla="*/ 74 w 274"/>
                <a:gd name="T27" fmla="*/ 173 h 465"/>
                <a:gd name="T28" fmla="*/ 121 w 274"/>
                <a:gd name="T29" fmla="*/ 181 h 465"/>
                <a:gd name="T30" fmla="*/ 191 w 274"/>
                <a:gd name="T31" fmla="*/ 188 h 465"/>
                <a:gd name="T32" fmla="*/ 200 w 274"/>
                <a:gd name="T33" fmla="*/ 96 h 465"/>
                <a:gd name="T34" fmla="*/ 116 w 274"/>
                <a:gd name="T35" fmla="*/ 82 h 465"/>
                <a:gd name="T36" fmla="*/ 50 w 274"/>
                <a:gd name="T37" fmla="*/ 111 h 465"/>
                <a:gd name="T38" fmla="*/ 26 w 274"/>
                <a:gd name="T39" fmla="*/ 69 h 465"/>
                <a:gd name="T40" fmla="*/ 14 w 274"/>
                <a:gd name="T41" fmla="*/ 1 h 465"/>
                <a:gd name="T42" fmla="*/ 106 w 274"/>
                <a:gd name="T43" fmla="*/ 2 h 465"/>
                <a:gd name="T44" fmla="*/ 108 w 274"/>
                <a:gd name="T45" fmla="*/ 18 h 465"/>
                <a:gd name="T46" fmla="*/ 131 w 274"/>
                <a:gd name="T47" fmla="*/ 5 h 465"/>
                <a:gd name="T48" fmla="*/ 200 w 274"/>
                <a:gd name="T49" fmla="*/ 5 h 465"/>
                <a:gd name="T50" fmla="*/ 271 w 274"/>
                <a:gd name="T51" fmla="*/ 58 h 465"/>
                <a:gd name="T52" fmla="*/ 270 w 274"/>
                <a:gd name="T53" fmla="*/ 179 h 465"/>
                <a:gd name="T54" fmla="*/ 268 w 274"/>
                <a:gd name="T55" fmla="*/ 203 h 465"/>
                <a:gd name="T56" fmla="*/ 271 w 274"/>
                <a:gd name="T57" fmla="*/ 58 h 465"/>
                <a:gd name="T58" fmla="*/ 186 w 274"/>
                <a:gd name="T59" fmla="*/ 5 h 465"/>
                <a:gd name="T60" fmla="*/ 125 w 274"/>
                <a:gd name="T61" fmla="*/ 9 h 465"/>
                <a:gd name="T62" fmla="*/ 107 w 274"/>
                <a:gd name="T63" fmla="*/ 18 h 465"/>
                <a:gd name="T64" fmla="*/ 106 w 274"/>
                <a:gd name="T65" fmla="*/ 2 h 465"/>
                <a:gd name="T66" fmla="*/ 19 w 274"/>
                <a:gd name="T67" fmla="*/ 15 h 465"/>
                <a:gd name="T68" fmla="*/ 29 w 274"/>
                <a:gd name="T69" fmla="*/ 97 h 465"/>
                <a:gd name="T70" fmla="*/ 116 w 274"/>
                <a:gd name="T71" fmla="*/ 117 h 465"/>
                <a:gd name="T72" fmla="*/ 158 w 274"/>
                <a:gd name="T73" fmla="*/ 88 h 465"/>
                <a:gd name="T74" fmla="*/ 201 w 274"/>
                <a:gd name="T75" fmla="*/ 123 h 465"/>
                <a:gd name="T76" fmla="*/ 191 w 274"/>
                <a:gd name="T77" fmla="*/ 202 h 465"/>
                <a:gd name="T78" fmla="*/ 107 w 274"/>
                <a:gd name="T79" fmla="*/ 179 h 465"/>
                <a:gd name="T80" fmla="*/ 70 w 274"/>
                <a:gd name="T81" fmla="*/ 176 h 465"/>
                <a:gd name="T82" fmla="*/ 15 w 274"/>
                <a:gd name="T83" fmla="*/ 216 h 465"/>
                <a:gd name="T84" fmla="*/ 2 w 274"/>
                <a:gd name="T85" fmla="*/ 340 h 465"/>
                <a:gd name="T86" fmla="*/ 45 w 274"/>
                <a:gd name="T87" fmla="*/ 461 h 465"/>
                <a:gd name="T88" fmla="*/ 261 w 274"/>
                <a:gd name="T89" fmla="*/ 464 h 465"/>
                <a:gd name="T90" fmla="*/ 248 w 274"/>
                <a:gd name="T91" fmla="*/ 397 h 465"/>
                <a:gd name="T92" fmla="*/ 247 w 274"/>
                <a:gd name="T93" fmla="*/ 356 h 465"/>
                <a:gd name="T94" fmla="*/ 181 w 274"/>
                <a:gd name="T95" fmla="*/ 350 h 465"/>
                <a:gd name="T96" fmla="*/ 157 w 274"/>
                <a:gd name="T97" fmla="*/ 374 h 465"/>
                <a:gd name="T98" fmla="*/ 96 w 274"/>
                <a:gd name="T99" fmla="*/ 373 h 465"/>
                <a:gd name="T100" fmla="*/ 74 w 274"/>
                <a:gd name="T101" fmla="*/ 328 h 465"/>
                <a:gd name="T102" fmla="*/ 85 w 274"/>
                <a:gd name="T103" fmla="*/ 261 h 465"/>
                <a:gd name="T104" fmla="*/ 197 w 274"/>
                <a:gd name="T105" fmla="*/ 293 h 465"/>
                <a:gd name="T106" fmla="*/ 261 w 274"/>
                <a:gd name="T107" fmla="*/ 25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4" h="465">
                  <a:moveTo>
                    <a:pt x="261" y="251"/>
                  </a:moveTo>
                  <a:cubicBezTo>
                    <a:pt x="253" y="256"/>
                    <a:pt x="253" y="256"/>
                    <a:pt x="253" y="256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28" y="271"/>
                    <a:pt x="228" y="271"/>
                    <a:pt x="228" y="271"/>
                  </a:cubicBezTo>
                  <a:cubicBezTo>
                    <a:pt x="223" y="274"/>
                    <a:pt x="217" y="277"/>
                    <a:pt x="212" y="281"/>
                  </a:cubicBezTo>
                  <a:cubicBezTo>
                    <a:pt x="204" y="287"/>
                    <a:pt x="204" y="287"/>
                    <a:pt x="204" y="287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77" y="301"/>
                    <a:pt x="77" y="301"/>
                    <a:pt x="77" y="301"/>
                  </a:cubicBezTo>
                  <a:cubicBezTo>
                    <a:pt x="76" y="315"/>
                    <a:pt x="76" y="315"/>
                    <a:pt x="76" y="315"/>
                  </a:cubicBezTo>
                  <a:cubicBezTo>
                    <a:pt x="75" y="329"/>
                    <a:pt x="75" y="329"/>
                    <a:pt x="75" y="329"/>
                  </a:cubicBezTo>
                  <a:cubicBezTo>
                    <a:pt x="75" y="333"/>
                    <a:pt x="75" y="338"/>
                    <a:pt x="74" y="342"/>
                  </a:cubicBezTo>
                  <a:cubicBezTo>
                    <a:pt x="74" y="347"/>
                    <a:pt x="75" y="351"/>
                    <a:pt x="75" y="356"/>
                  </a:cubicBezTo>
                  <a:cubicBezTo>
                    <a:pt x="76" y="370"/>
                    <a:pt x="76" y="370"/>
                    <a:pt x="76" y="370"/>
                  </a:cubicBezTo>
                  <a:cubicBezTo>
                    <a:pt x="75" y="369"/>
                    <a:pt x="75" y="369"/>
                    <a:pt x="75" y="369"/>
                  </a:cubicBezTo>
                  <a:cubicBezTo>
                    <a:pt x="96" y="372"/>
                    <a:pt x="96" y="372"/>
                    <a:pt x="96" y="372"/>
                  </a:cubicBezTo>
                  <a:cubicBezTo>
                    <a:pt x="116" y="375"/>
                    <a:pt x="116" y="375"/>
                    <a:pt x="116" y="375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56" y="383"/>
                    <a:pt x="156" y="383"/>
                    <a:pt x="156" y="383"/>
                  </a:cubicBezTo>
                  <a:cubicBezTo>
                    <a:pt x="156" y="384"/>
                    <a:pt x="156" y="384"/>
                    <a:pt x="156" y="384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7" y="364"/>
                    <a:pt x="157" y="364"/>
                    <a:pt x="157" y="364"/>
                  </a:cubicBezTo>
                  <a:cubicBezTo>
                    <a:pt x="157" y="359"/>
                    <a:pt x="157" y="359"/>
                    <a:pt x="157" y="359"/>
                  </a:cubicBezTo>
                  <a:cubicBezTo>
                    <a:pt x="157" y="358"/>
                    <a:pt x="157" y="356"/>
                    <a:pt x="158" y="355"/>
                  </a:cubicBezTo>
                  <a:cubicBezTo>
                    <a:pt x="159" y="345"/>
                    <a:pt x="159" y="345"/>
                    <a:pt x="159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81" y="350"/>
                    <a:pt x="181" y="350"/>
                    <a:pt x="181" y="350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203" y="354"/>
                    <a:pt x="203" y="354"/>
                    <a:pt x="203" y="354"/>
                  </a:cubicBezTo>
                  <a:cubicBezTo>
                    <a:pt x="214" y="355"/>
                    <a:pt x="214" y="355"/>
                    <a:pt x="214" y="355"/>
                  </a:cubicBezTo>
                  <a:cubicBezTo>
                    <a:pt x="225" y="356"/>
                    <a:pt x="225" y="356"/>
                    <a:pt x="225" y="356"/>
                  </a:cubicBezTo>
                  <a:cubicBezTo>
                    <a:pt x="236" y="356"/>
                    <a:pt x="236" y="356"/>
                    <a:pt x="236" y="356"/>
                  </a:cubicBezTo>
                  <a:cubicBezTo>
                    <a:pt x="247" y="355"/>
                    <a:pt x="247" y="355"/>
                    <a:pt x="247" y="355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7" y="369"/>
                    <a:pt x="247" y="369"/>
                    <a:pt x="247" y="369"/>
                  </a:cubicBezTo>
                  <a:cubicBezTo>
                    <a:pt x="247" y="372"/>
                    <a:pt x="247" y="374"/>
                    <a:pt x="247" y="376"/>
                  </a:cubicBezTo>
                  <a:cubicBezTo>
                    <a:pt x="248" y="383"/>
                    <a:pt x="248" y="383"/>
                    <a:pt x="248" y="383"/>
                  </a:cubicBezTo>
                  <a:cubicBezTo>
                    <a:pt x="248" y="385"/>
                    <a:pt x="248" y="388"/>
                    <a:pt x="248" y="390"/>
                  </a:cubicBezTo>
                  <a:cubicBezTo>
                    <a:pt x="249" y="397"/>
                    <a:pt x="249" y="397"/>
                    <a:pt x="249" y="397"/>
                  </a:cubicBezTo>
                  <a:cubicBezTo>
                    <a:pt x="249" y="399"/>
                    <a:pt x="249" y="401"/>
                    <a:pt x="250" y="403"/>
                  </a:cubicBezTo>
                  <a:cubicBezTo>
                    <a:pt x="251" y="410"/>
                    <a:pt x="251" y="410"/>
                    <a:pt x="251" y="410"/>
                  </a:cubicBezTo>
                  <a:cubicBezTo>
                    <a:pt x="251" y="415"/>
                    <a:pt x="252" y="419"/>
                    <a:pt x="253" y="424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8" y="446"/>
                    <a:pt x="260" y="455"/>
                    <a:pt x="261" y="464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61" y="465"/>
                    <a:pt x="261" y="465"/>
                    <a:pt x="261" y="465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199" y="465"/>
                    <a:pt x="199" y="465"/>
                    <a:pt x="199" y="465"/>
                  </a:cubicBezTo>
                  <a:cubicBezTo>
                    <a:pt x="179" y="464"/>
                    <a:pt x="158" y="463"/>
                    <a:pt x="138" y="462"/>
                  </a:cubicBezTo>
                  <a:cubicBezTo>
                    <a:pt x="107" y="461"/>
                    <a:pt x="107" y="461"/>
                    <a:pt x="107" y="461"/>
                  </a:cubicBezTo>
                  <a:cubicBezTo>
                    <a:pt x="76" y="461"/>
                    <a:pt x="76" y="461"/>
                    <a:pt x="76" y="461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15" y="465"/>
                    <a:pt x="15" y="465"/>
                    <a:pt x="15" y="465"/>
                  </a:cubicBezTo>
                  <a:cubicBezTo>
                    <a:pt x="14" y="465"/>
                    <a:pt x="14" y="465"/>
                    <a:pt x="14" y="465"/>
                  </a:cubicBezTo>
                  <a:cubicBezTo>
                    <a:pt x="14" y="464"/>
                    <a:pt x="14" y="464"/>
                    <a:pt x="14" y="464"/>
                  </a:cubicBezTo>
                  <a:cubicBezTo>
                    <a:pt x="8" y="434"/>
                    <a:pt x="8" y="434"/>
                    <a:pt x="8" y="434"/>
                  </a:cubicBezTo>
                  <a:cubicBezTo>
                    <a:pt x="3" y="403"/>
                    <a:pt x="3" y="403"/>
                    <a:pt x="3" y="403"/>
                  </a:cubicBezTo>
                  <a:cubicBezTo>
                    <a:pt x="1" y="371"/>
                    <a:pt x="1" y="371"/>
                    <a:pt x="1" y="371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1" y="309"/>
                    <a:pt x="1" y="309"/>
                    <a:pt x="1" y="309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14" y="215"/>
                    <a:pt x="14" y="215"/>
                    <a:pt x="14" y="215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0" y="188"/>
                    <a:pt x="52" y="187"/>
                    <a:pt x="53" y="186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2" y="179"/>
                    <a:pt x="64" y="178"/>
                    <a:pt x="65" y="177"/>
                  </a:cubicBezTo>
                  <a:cubicBezTo>
                    <a:pt x="66" y="176"/>
                    <a:pt x="68" y="175"/>
                    <a:pt x="69" y="175"/>
                  </a:cubicBezTo>
                  <a:cubicBezTo>
                    <a:pt x="72" y="174"/>
                    <a:pt x="72" y="174"/>
                    <a:pt x="72" y="174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6" y="173"/>
                    <a:pt x="77" y="173"/>
                    <a:pt x="79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93" y="175"/>
                    <a:pt x="93" y="175"/>
                    <a:pt x="93" y="175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4" y="188"/>
                    <a:pt x="153" y="191"/>
                    <a:pt x="162" y="194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90" y="201"/>
                    <a:pt x="190" y="201"/>
                    <a:pt x="190" y="201"/>
                  </a:cubicBezTo>
                  <a:cubicBezTo>
                    <a:pt x="189" y="201"/>
                    <a:pt x="189" y="201"/>
                    <a:pt x="189" y="201"/>
                  </a:cubicBezTo>
                  <a:cubicBezTo>
                    <a:pt x="191" y="188"/>
                    <a:pt x="191" y="188"/>
                    <a:pt x="191" y="188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200" y="110"/>
                    <a:pt x="200" y="110"/>
                    <a:pt x="200" y="110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179" y="92"/>
                    <a:pt x="179" y="92"/>
                    <a:pt x="179" y="92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116" y="118"/>
                    <a:pt x="116" y="118"/>
                    <a:pt x="116" y="118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65"/>
                    <a:pt x="25" y="60"/>
                    <a:pt x="25" y="56"/>
                  </a:cubicBezTo>
                  <a:cubicBezTo>
                    <a:pt x="24" y="51"/>
                    <a:pt x="24" y="47"/>
                    <a:pt x="23" y="42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9"/>
                    <a:pt x="106" y="11"/>
                    <a:pt x="107" y="13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7"/>
                    <a:pt x="107" y="17"/>
                    <a:pt x="108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5" y="15"/>
                    <a:pt x="117" y="14"/>
                    <a:pt x="119" y="12"/>
                  </a:cubicBezTo>
                  <a:cubicBezTo>
                    <a:pt x="120" y="11"/>
                    <a:pt x="122" y="10"/>
                    <a:pt x="124" y="8"/>
                  </a:cubicBezTo>
                  <a:cubicBezTo>
                    <a:pt x="127" y="7"/>
                    <a:pt x="129" y="6"/>
                    <a:pt x="131" y="5"/>
                  </a:cubicBezTo>
                  <a:cubicBezTo>
                    <a:pt x="133" y="5"/>
                    <a:pt x="135" y="4"/>
                    <a:pt x="138" y="3"/>
                  </a:cubicBezTo>
                  <a:cubicBezTo>
                    <a:pt x="140" y="3"/>
                    <a:pt x="142" y="3"/>
                    <a:pt x="144" y="2"/>
                  </a:cubicBezTo>
                  <a:cubicBezTo>
                    <a:pt x="147" y="2"/>
                    <a:pt x="149" y="2"/>
                    <a:pt x="151" y="2"/>
                  </a:cubicBezTo>
                  <a:cubicBezTo>
                    <a:pt x="154" y="2"/>
                    <a:pt x="156" y="2"/>
                    <a:pt x="158" y="2"/>
                  </a:cubicBezTo>
                  <a:cubicBezTo>
                    <a:pt x="168" y="2"/>
                    <a:pt x="177" y="4"/>
                    <a:pt x="186" y="4"/>
                  </a:cubicBezTo>
                  <a:cubicBezTo>
                    <a:pt x="191" y="5"/>
                    <a:pt x="195" y="5"/>
                    <a:pt x="200" y="5"/>
                  </a:cubicBezTo>
                  <a:cubicBezTo>
                    <a:pt x="207" y="5"/>
                    <a:pt x="207" y="5"/>
                    <a:pt x="207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4" y="130"/>
                    <a:pt x="274" y="130"/>
                    <a:pt x="274" y="130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65" y="227"/>
                    <a:pt x="265" y="227"/>
                    <a:pt x="265" y="227"/>
                  </a:cubicBezTo>
                  <a:lnTo>
                    <a:pt x="261" y="251"/>
                  </a:lnTo>
                  <a:close/>
                  <a:moveTo>
                    <a:pt x="261" y="251"/>
                  </a:moveTo>
                  <a:cubicBezTo>
                    <a:pt x="265" y="227"/>
                    <a:pt x="265" y="227"/>
                    <a:pt x="265" y="227"/>
                  </a:cubicBezTo>
                  <a:cubicBezTo>
                    <a:pt x="268" y="203"/>
                    <a:pt x="268" y="203"/>
                    <a:pt x="268" y="203"/>
                  </a:cubicBezTo>
                  <a:cubicBezTo>
                    <a:pt x="270" y="179"/>
                    <a:pt x="270" y="179"/>
                    <a:pt x="270" y="179"/>
                  </a:cubicBezTo>
                  <a:cubicBezTo>
                    <a:pt x="272" y="155"/>
                    <a:pt x="272" y="155"/>
                    <a:pt x="272" y="155"/>
                  </a:cubicBezTo>
                  <a:cubicBezTo>
                    <a:pt x="273" y="130"/>
                    <a:pt x="273" y="130"/>
                    <a:pt x="273" y="130"/>
                  </a:cubicBezTo>
                  <a:cubicBezTo>
                    <a:pt x="274" y="106"/>
                    <a:pt x="274" y="106"/>
                    <a:pt x="274" y="1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14" y="5"/>
                    <a:pt x="214" y="5"/>
                    <a:pt x="214" y="5"/>
                  </a:cubicBezTo>
                  <a:cubicBezTo>
                    <a:pt x="214" y="6"/>
                    <a:pt x="214" y="6"/>
                    <a:pt x="214" y="6"/>
                  </a:cubicBezTo>
                  <a:cubicBezTo>
                    <a:pt x="207" y="6"/>
                    <a:pt x="207" y="6"/>
                    <a:pt x="207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95" y="6"/>
                    <a:pt x="191" y="5"/>
                    <a:pt x="186" y="5"/>
                  </a:cubicBezTo>
                  <a:cubicBezTo>
                    <a:pt x="177" y="4"/>
                    <a:pt x="168" y="3"/>
                    <a:pt x="158" y="3"/>
                  </a:cubicBezTo>
                  <a:cubicBezTo>
                    <a:pt x="156" y="2"/>
                    <a:pt x="154" y="3"/>
                    <a:pt x="151" y="3"/>
                  </a:cubicBezTo>
                  <a:cubicBezTo>
                    <a:pt x="149" y="2"/>
                    <a:pt x="147" y="3"/>
                    <a:pt x="144" y="3"/>
                  </a:cubicBezTo>
                  <a:cubicBezTo>
                    <a:pt x="142" y="3"/>
                    <a:pt x="140" y="4"/>
                    <a:pt x="138" y="4"/>
                  </a:cubicBezTo>
                  <a:cubicBezTo>
                    <a:pt x="135" y="4"/>
                    <a:pt x="133" y="5"/>
                    <a:pt x="131" y="6"/>
                  </a:cubicBezTo>
                  <a:cubicBezTo>
                    <a:pt x="129" y="7"/>
                    <a:pt x="127" y="8"/>
                    <a:pt x="125" y="9"/>
                  </a:cubicBezTo>
                  <a:cubicBezTo>
                    <a:pt x="123" y="10"/>
                    <a:pt x="121" y="11"/>
                    <a:pt x="119" y="13"/>
                  </a:cubicBezTo>
                  <a:cubicBezTo>
                    <a:pt x="117" y="14"/>
                    <a:pt x="115" y="16"/>
                    <a:pt x="114" y="17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3"/>
                    <a:pt x="106" y="13"/>
                    <a:pt x="106" y="13"/>
                  </a:cubicBezTo>
                  <a:cubicBezTo>
                    <a:pt x="106" y="11"/>
                    <a:pt x="106" y="9"/>
                    <a:pt x="106" y="7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6"/>
                    <a:pt x="25" y="51"/>
                    <a:pt x="26" y="56"/>
                  </a:cubicBezTo>
                  <a:cubicBezTo>
                    <a:pt x="26" y="60"/>
                    <a:pt x="27" y="65"/>
                    <a:pt x="27" y="69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116" y="117"/>
                    <a:pt x="116" y="117"/>
                    <a:pt x="116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58" y="88"/>
                    <a:pt x="158" y="88"/>
                    <a:pt x="158" y="88"/>
                  </a:cubicBezTo>
                  <a:cubicBezTo>
                    <a:pt x="179" y="91"/>
                    <a:pt x="179" y="91"/>
                    <a:pt x="179" y="91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1" y="96"/>
                    <a:pt x="201" y="96"/>
                    <a:pt x="201" y="96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2" y="188"/>
                    <a:pt x="192" y="188"/>
                    <a:pt x="192" y="188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1" y="202"/>
                    <a:pt x="191" y="202"/>
                    <a:pt x="191" y="202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76" y="199"/>
                    <a:pt x="176" y="199"/>
                    <a:pt x="176" y="199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53" y="193"/>
                    <a:pt x="144" y="190"/>
                    <a:pt x="135" y="187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07" y="179"/>
                    <a:pt x="107" y="179"/>
                    <a:pt x="107" y="179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79" y="174"/>
                    <a:pt x="79" y="174"/>
                    <a:pt x="79" y="174"/>
                  </a:cubicBezTo>
                  <a:cubicBezTo>
                    <a:pt x="77" y="174"/>
                    <a:pt x="76" y="174"/>
                    <a:pt x="74" y="175"/>
                  </a:cubicBezTo>
                  <a:cubicBezTo>
                    <a:pt x="72" y="175"/>
                    <a:pt x="72" y="175"/>
                    <a:pt x="72" y="175"/>
                  </a:cubicBezTo>
                  <a:cubicBezTo>
                    <a:pt x="70" y="176"/>
                    <a:pt x="70" y="176"/>
                    <a:pt x="70" y="176"/>
                  </a:cubicBezTo>
                  <a:cubicBezTo>
                    <a:pt x="68" y="177"/>
                    <a:pt x="67" y="178"/>
                    <a:pt x="66" y="179"/>
                  </a:cubicBezTo>
                  <a:cubicBezTo>
                    <a:pt x="64" y="179"/>
                    <a:pt x="63" y="180"/>
                    <a:pt x="62" y="181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53" y="188"/>
                    <a:pt x="51" y="189"/>
                    <a:pt x="50" y="190"/>
                  </a:cubicBezTo>
                  <a:cubicBezTo>
                    <a:pt x="46" y="193"/>
                    <a:pt x="46" y="193"/>
                    <a:pt x="46" y="193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5" y="216"/>
                    <a:pt x="15" y="216"/>
                    <a:pt x="15" y="216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0" y="246"/>
                    <a:pt x="10" y="246"/>
                    <a:pt x="10" y="246"/>
                  </a:cubicBezTo>
                  <a:cubicBezTo>
                    <a:pt x="6" y="277"/>
                    <a:pt x="6" y="277"/>
                    <a:pt x="6" y="277"/>
                  </a:cubicBezTo>
                  <a:cubicBezTo>
                    <a:pt x="3" y="309"/>
                    <a:pt x="3" y="309"/>
                    <a:pt x="3" y="309"/>
                  </a:cubicBezTo>
                  <a:cubicBezTo>
                    <a:pt x="2" y="340"/>
                    <a:pt x="2" y="340"/>
                    <a:pt x="2" y="340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5" y="402"/>
                    <a:pt x="5" y="402"/>
                    <a:pt x="5" y="402"/>
                  </a:cubicBezTo>
                  <a:cubicBezTo>
                    <a:pt x="9" y="433"/>
                    <a:pt x="9" y="433"/>
                    <a:pt x="9" y="433"/>
                  </a:cubicBezTo>
                  <a:cubicBezTo>
                    <a:pt x="15" y="464"/>
                    <a:pt x="15" y="464"/>
                    <a:pt x="15" y="464"/>
                  </a:cubicBezTo>
                  <a:cubicBezTo>
                    <a:pt x="15" y="464"/>
                    <a:pt x="15" y="464"/>
                    <a:pt x="15" y="464"/>
                  </a:cubicBezTo>
                  <a:cubicBezTo>
                    <a:pt x="45" y="461"/>
                    <a:pt x="45" y="461"/>
                    <a:pt x="45" y="461"/>
                  </a:cubicBezTo>
                  <a:cubicBezTo>
                    <a:pt x="76" y="460"/>
                    <a:pt x="76" y="460"/>
                    <a:pt x="76" y="460"/>
                  </a:cubicBezTo>
                  <a:cubicBezTo>
                    <a:pt x="107" y="460"/>
                    <a:pt x="107" y="460"/>
                    <a:pt x="107" y="460"/>
                  </a:cubicBezTo>
                  <a:cubicBezTo>
                    <a:pt x="138" y="461"/>
                    <a:pt x="138" y="461"/>
                    <a:pt x="138" y="461"/>
                  </a:cubicBezTo>
                  <a:cubicBezTo>
                    <a:pt x="158" y="462"/>
                    <a:pt x="179" y="463"/>
                    <a:pt x="199" y="464"/>
                  </a:cubicBezTo>
                  <a:cubicBezTo>
                    <a:pt x="230" y="464"/>
                    <a:pt x="230" y="464"/>
                    <a:pt x="230" y="464"/>
                  </a:cubicBezTo>
                  <a:cubicBezTo>
                    <a:pt x="261" y="464"/>
                    <a:pt x="261" y="464"/>
                    <a:pt x="261" y="464"/>
                  </a:cubicBezTo>
                  <a:cubicBezTo>
                    <a:pt x="260" y="464"/>
                    <a:pt x="260" y="464"/>
                    <a:pt x="260" y="464"/>
                  </a:cubicBezTo>
                  <a:cubicBezTo>
                    <a:pt x="259" y="455"/>
                    <a:pt x="257" y="446"/>
                    <a:pt x="255" y="437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51" y="419"/>
                    <a:pt x="251" y="415"/>
                    <a:pt x="250" y="410"/>
                  </a:cubicBezTo>
                  <a:cubicBezTo>
                    <a:pt x="249" y="404"/>
                    <a:pt x="249" y="404"/>
                    <a:pt x="249" y="404"/>
                  </a:cubicBezTo>
                  <a:cubicBezTo>
                    <a:pt x="249" y="401"/>
                    <a:pt x="248" y="399"/>
                    <a:pt x="248" y="397"/>
                  </a:cubicBezTo>
                  <a:cubicBezTo>
                    <a:pt x="247" y="390"/>
                    <a:pt x="247" y="390"/>
                    <a:pt x="247" y="390"/>
                  </a:cubicBezTo>
                  <a:cubicBezTo>
                    <a:pt x="247" y="388"/>
                    <a:pt x="247" y="385"/>
                    <a:pt x="247" y="383"/>
                  </a:cubicBezTo>
                  <a:cubicBezTo>
                    <a:pt x="247" y="376"/>
                    <a:pt x="247" y="376"/>
                    <a:pt x="247" y="376"/>
                  </a:cubicBezTo>
                  <a:cubicBezTo>
                    <a:pt x="247" y="374"/>
                    <a:pt x="246" y="372"/>
                    <a:pt x="246" y="369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47" y="356"/>
                    <a:pt x="247" y="356"/>
                    <a:pt x="247" y="356"/>
                  </a:cubicBezTo>
                  <a:cubicBezTo>
                    <a:pt x="236" y="357"/>
                    <a:pt x="236" y="357"/>
                    <a:pt x="236" y="357"/>
                  </a:cubicBezTo>
                  <a:cubicBezTo>
                    <a:pt x="225" y="357"/>
                    <a:pt x="225" y="357"/>
                    <a:pt x="225" y="357"/>
                  </a:cubicBezTo>
                  <a:cubicBezTo>
                    <a:pt x="214" y="356"/>
                    <a:pt x="214" y="356"/>
                    <a:pt x="214" y="356"/>
                  </a:cubicBezTo>
                  <a:cubicBezTo>
                    <a:pt x="203" y="355"/>
                    <a:pt x="203" y="355"/>
                    <a:pt x="203" y="355"/>
                  </a:cubicBezTo>
                  <a:cubicBezTo>
                    <a:pt x="192" y="353"/>
                    <a:pt x="192" y="353"/>
                    <a:pt x="192" y="353"/>
                  </a:cubicBezTo>
                  <a:cubicBezTo>
                    <a:pt x="181" y="350"/>
                    <a:pt x="181" y="350"/>
                    <a:pt x="181" y="350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60" y="345"/>
                    <a:pt x="160" y="345"/>
                    <a:pt x="160" y="345"/>
                  </a:cubicBezTo>
                  <a:cubicBezTo>
                    <a:pt x="158" y="355"/>
                    <a:pt x="158" y="355"/>
                    <a:pt x="158" y="355"/>
                  </a:cubicBezTo>
                  <a:cubicBezTo>
                    <a:pt x="158" y="356"/>
                    <a:pt x="158" y="358"/>
                    <a:pt x="158" y="359"/>
                  </a:cubicBezTo>
                  <a:cubicBezTo>
                    <a:pt x="157" y="364"/>
                    <a:pt x="157" y="364"/>
                    <a:pt x="157" y="364"/>
                  </a:cubicBezTo>
                  <a:cubicBezTo>
                    <a:pt x="157" y="374"/>
                    <a:pt x="157" y="374"/>
                    <a:pt x="157" y="374"/>
                  </a:cubicBezTo>
                  <a:cubicBezTo>
                    <a:pt x="157" y="384"/>
                    <a:pt x="157" y="384"/>
                    <a:pt x="157" y="384"/>
                  </a:cubicBezTo>
                  <a:cubicBezTo>
                    <a:pt x="157" y="384"/>
                    <a:pt x="157" y="384"/>
                    <a:pt x="157" y="384"/>
                  </a:cubicBezTo>
                  <a:cubicBezTo>
                    <a:pt x="156" y="384"/>
                    <a:pt x="156" y="384"/>
                    <a:pt x="156" y="384"/>
                  </a:cubicBezTo>
                  <a:cubicBezTo>
                    <a:pt x="136" y="379"/>
                    <a:pt x="136" y="379"/>
                    <a:pt x="136" y="379"/>
                  </a:cubicBezTo>
                  <a:cubicBezTo>
                    <a:pt x="116" y="376"/>
                    <a:pt x="116" y="376"/>
                    <a:pt x="116" y="376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5" y="370"/>
                    <a:pt x="75" y="370"/>
                    <a:pt x="75" y="370"/>
                  </a:cubicBezTo>
                  <a:cubicBezTo>
                    <a:pt x="74" y="356"/>
                    <a:pt x="74" y="356"/>
                    <a:pt x="74" y="356"/>
                  </a:cubicBezTo>
                  <a:cubicBezTo>
                    <a:pt x="74" y="351"/>
                    <a:pt x="74" y="347"/>
                    <a:pt x="74" y="342"/>
                  </a:cubicBezTo>
                  <a:cubicBezTo>
                    <a:pt x="74" y="338"/>
                    <a:pt x="74" y="333"/>
                    <a:pt x="74" y="328"/>
                  </a:cubicBezTo>
                  <a:cubicBezTo>
                    <a:pt x="75" y="315"/>
                    <a:pt x="75" y="315"/>
                    <a:pt x="75" y="315"/>
                  </a:cubicBezTo>
                  <a:cubicBezTo>
                    <a:pt x="77" y="301"/>
                    <a:pt x="77" y="301"/>
                    <a:pt x="77" y="301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2" y="274"/>
                    <a:pt x="82" y="274"/>
                    <a:pt x="82" y="274"/>
                  </a:cubicBezTo>
                  <a:cubicBezTo>
                    <a:pt x="85" y="261"/>
                    <a:pt x="85" y="261"/>
                    <a:pt x="85" y="261"/>
                  </a:cubicBezTo>
                  <a:cubicBezTo>
                    <a:pt x="85" y="261"/>
                    <a:pt x="85" y="261"/>
                    <a:pt x="85" y="261"/>
                  </a:cubicBezTo>
                  <a:cubicBezTo>
                    <a:pt x="86" y="261"/>
                    <a:pt x="86" y="261"/>
                    <a:pt x="86" y="261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97" y="292"/>
                    <a:pt x="197" y="292"/>
                    <a:pt x="197" y="292"/>
                  </a:cubicBezTo>
                  <a:cubicBezTo>
                    <a:pt x="197" y="293"/>
                    <a:pt x="197" y="293"/>
                    <a:pt x="197" y="293"/>
                  </a:cubicBezTo>
                  <a:cubicBezTo>
                    <a:pt x="204" y="286"/>
                    <a:pt x="204" y="286"/>
                    <a:pt x="204" y="286"/>
                  </a:cubicBezTo>
                  <a:cubicBezTo>
                    <a:pt x="212" y="281"/>
                    <a:pt x="212" y="281"/>
                    <a:pt x="212" y="281"/>
                  </a:cubicBezTo>
                  <a:cubicBezTo>
                    <a:pt x="217" y="277"/>
                    <a:pt x="223" y="274"/>
                    <a:pt x="228" y="271"/>
                  </a:cubicBezTo>
                  <a:cubicBezTo>
                    <a:pt x="245" y="261"/>
                    <a:pt x="245" y="261"/>
                    <a:pt x="245" y="261"/>
                  </a:cubicBezTo>
                  <a:cubicBezTo>
                    <a:pt x="253" y="256"/>
                    <a:pt x="253" y="256"/>
                    <a:pt x="253" y="256"/>
                  </a:cubicBezTo>
                  <a:lnTo>
                    <a:pt x="261" y="25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284"/>
            <p:cNvSpPr>
              <a:spLocks noEditPoints="1"/>
            </p:cNvSpPr>
            <p:nvPr/>
          </p:nvSpPr>
          <p:spPr bwMode="auto">
            <a:xfrm>
              <a:off x="2701551" y="5619541"/>
              <a:ext cx="807107" cy="1498865"/>
            </a:xfrm>
            <a:custGeom>
              <a:avLst/>
              <a:gdLst>
                <a:gd name="T0" fmla="*/ 398 w 508"/>
                <a:gd name="T1" fmla="*/ 558 h 942"/>
                <a:gd name="T2" fmla="*/ 398 w 508"/>
                <a:gd name="T3" fmla="*/ 558 h 942"/>
                <a:gd name="T4" fmla="*/ 169 w 508"/>
                <a:gd name="T5" fmla="*/ 558 h 942"/>
                <a:gd name="T6" fmla="*/ 169 w 508"/>
                <a:gd name="T7" fmla="*/ 766 h 942"/>
                <a:gd name="T8" fmla="*/ 341 w 508"/>
                <a:gd name="T9" fmla="*/ 768 h 942"/>
                <a:gd name="T10" fmla="*/ 341 w 508"/>
                <a:gd name="T11" fmla="*/ 691 h 942"/>
                <a:gd name="T12" fmla="*/ 508 w 508"/>
                <a:gd name="T13" fmla="*/ 691 h 942"/>
                <a:gd name="T14" fmla="*/ 508 w 508"/>
                <a:gd name="T15" fmla="*/ 691 h 942"/>
                <a:gd name="T16" fmla="*/ 508 w 508"/>
                <a:gd name="T17" fmla="*/ 942 h 942"/>
                <a:gd name="T18" fmla="*/ 2 w 508"/>
                <a:gd name="T19" fmla="*/ 942 h 942"/>
                <a:gd name="T20" fmla="*/ 2 w 508"/>
                <a:gd name="T21" fmla="*/ 942 h 942"/>
                <a:gd name="T22" fmla="*/ 0 w 508"/>
                <a:gd name="T23" fmla="*/ 480 h 942"/>
                <a:gd name="T24" fmla="*/ 108 w 508"/>
                <a:gd name="T25" fmla="*/ 382 h 942"/>
                <a:gd name="T26" fmla="*/ 110 w 508"/>
                <a:gd name="T27" fmla="*/ 382 h 942"/>
                <a:gd name="T28" fmla="*/ 339 w 508"/>
                <a:gd name="T29" fmla="*/ 384 h 942"/>
                <a:gd name="T30" fmla="*/ 341 w 508"/>
                <a:gd name="T31" fmla="*/ 176 h 942"/>
                <a:gd name="T32" fmla="*/ 171 w 508"/>
                <a:gd name="T33" fmla="*/ 174 h 942"/>
                <a:gd name="T34" fmla="*/ 171 w 508"/>
                <a:gd name="T35" fmla="*/ 251 h 942"/>
                <a:gd name="T36" fmla="*/ 2 w 508"/>
                <a:gd name="T37" fmla="*/ 251 h 942"/>
                <a:gd name="T38" fmla="*/ 2 w 508"/>
                <a:gd name="T39" fmla="*/ 249 h 942"/>
                <a:gd name="T40" fmla="*/ 2 w 508"/>
                <a:gd name="T41" fmla="*/ 0 h 942"/>
                <a:gd name="T42" fmla="*/ 171 w 508"/>
                <a:gd name="T43" fmla="*/ 0 h 942"/>
                <a:gd name="T44" fmla="*/ 171 w 508"/>
                <a:gd name="T45" fmla="*/ 0 h 942"/>
                <a:gd name="T46" fmla="*/ 171 w 508"/>
                <a:gd name="T47" fmla="*/ 49 h 942"/>
                <a:gd name="T48" fmla="*/ 225 w 508"/>
                <a:gd name="T49" fmla="*/ 0 h 942"/>
                <a:gd name="T50" fmla="*/ 400 w 508"/>
                <a:gd name="T51" fmla="*/ 0 h 942"/>
                <a:gd name="T52" fmla="*/ 402 w 508"/>
                <a:gd name="T53" fmla="*/ 0 h 942"/>
                <a:gd name="T54" fmla="*/ 508 w 508"/>
                <a:gd name="T55" fmla="*/ 98 h 942"/>
                <a:gd name="T56" fmla="*/ 508 w 508"/>
                <a:gd name="T57" fmla="*/ 460 h 942"/>
                <a:gd name="T58" fmla="*/ 508 w 508"/>
                <a:gd name="T59" fmla="*/ 98 h 942"/>
                <a:gd name="T60" fmla="*/ 400 w 508"/>
                <a:gd name="T61" fmla="*/ 0 h 942"/>
                <a:gd name="T62" fmla="*/ 225 w 508"/>
                <a:gd name="T63" fmla="*/ 0 h 942"/>
                <a:gd name="T64" fmla="*/ 171 w 508"/>
                <a:gd name="T65" fmla="*/ 49 h 942"/>
                <a:gd name="T66" fmla="*/ 171 w 508"/>
                <a:gd name="T67" fmla="*/ 49 h 942"/>
                <a:gd name="T68" fmla="*/ 171 w 508"/>
                <a:gd name="T69" fmla="*/ 0 h 942"/>
                <a:gd name="T70" fmla="*/ 4 w 508"/>
                <a:gd name="T71" fmla="*/ 0 h 942"/>
                <a:gd name="T72" fmla="*/ 2 w 508"/>
                <a:gd name="T73" fmla="*/ 249 h 942"/>
                <a:gd name="T74" fmla="*/ 169 w 508"/>
                <a:gd name="T75" fmla="*/ 249 h 942"/>
                <a:gd name="T76" fmla="*/ 169 w 508"/>
                <a:gd name="T77" fmla="*/ 171 h 942"/>
                <a:gd name="T78" fmla="*/ 341 w 508"/>
                <a:gd name="T79" fmla="*/ 171 h 942"/>
                <a:gd name="T80" fmla="*/ 343 w 508"/>
                <a:gd name="T81" fmla="*/ 174 h 942"/>
                <a:gd name="T82" fmla="*/ 343 w 508"/>
                <a:gd name="T83" fmla="*/ 384 h 942"/>
                <a:gd name="T84" fmla="*/ 110 w 508"/>
                <a:gd name="T85" fmla="*/ 384 h 942"/>
                <a:gd name="T86" fmla="*/ 4 w 508"/>
                <a:gd name="T87" fmla="*/ 482 h 942"/>
                <a:gd name="T88" fmla="*/ 4 w 508"/>
                <a:gd name="T89" fmla="*/ 942 h 942"/>
                <a:gd name="T90" fmla="*/ 508 w 508"/>
                <a:gd name="T91" fmla="*/ 940 h 942"/>
                <a:gd name="T92" fmla="*/ 508 w 508"/>
                <a:gd name="T93" fmla="*/ 691 h 942"/>
                <a:gd name="T94" fmla="*/ 341 w 508"/>
                <a:gd name="T95" fmla="*/ 693 h 942"/>
                <a:gd name="T96" fmla="*/ 341 w 508"/>
                <a:gd name="T97" fmla="*/ 768 h 942"/>
                <a:gd name="T98" fmla="*/ 341 w 508"/>
                <a:gd name="T99" fmla="*/ 768 h 942"/>
                <a:gd name="T100" fmla="*/ 169 w 508"/>
                <a:gd name="T101" fmla="*/ 768 h 942"/>
                <a:gd name="T102" fmla="*/ 169 w 508"/>
                <a:gd name="T103" fmla="*/ 558 h 942"/>
                <a:gd name="T104" fmla="*/ 169 w 508"/>
                <a:gd name="T105" fmla="*/ 558 h 942"/>
                <a:gd name="T106" fmla="*/ 398 w 508"/>
                <a:gd name="T107" fmla="*/ 558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8" h="942">
                  <a:moveTo>
                    <a:pt x="508" y="460"/>
                  </a:moveTo>
                  <a:lnTo>
                    <a:pt x="398" y="558"/>
                  </a:lnTo>
                  <a:lnTo>
                    <a:pt x="398" y="558"/>
                  </a:lnTo>
                  <a:lnTo>
                    <a:pt x="398" y="55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169" y="768"/>
                  </a:lnTo>
                  <a:lnTo>
                    <a:pt x="169" y="766"/>
                  </a:lnTo>
                  <a:lnTo>
                    <a:pt x="341" y="766"/>
                  </a:lnTo>
                  <a:lnTo>
                    <a:pt x="341" y="768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508" y="691"/>
                  </a:lnTo>
                  <a:lnTo>
                    <a:pt x="508" y="691"/>
                  </a:lnTo>
                  <a:lnTo>
                    <a:pt x="508" y="691"/>
                  </a:lnTo>
                  <a:lnTo>
                    <a:pt x="508" y="942"/>
                  </a:lnTo>
                  <a:lnTo>
                    <a:pt x="508" y="942"/>
                  </a:lnTo>
                  <a:lnTo>
                    <a:pt x="508" y="942"/>
                  </a:lnTo>
                  <a:lnTo>
                    <a:pt x="2" y="942"/>
                  </a:lnTo>
                  <a:lnTo>
                    <a:pt x="2" y="942"/>
                  </a:lnTo>
                  <a:lnTo>
                    <a:pt x="2" y="942"/>
                  </a:lnTo>
                  <a:lnTo>
                    <a:pt x="0" y="482"/>
                  </a:lnTo>
                  <a:lnTo>
                    <a:pt x="0" y="480"/>
                  </a:lnTo>
                  <a:lnTo>
                    <a:pt x="2" y="480"/>
                  </a:lnTo>
                  <a:lnTo>
                    <a:pt x="108" y="382"/>
                  </a:lnTo>
                  <a:lnTo>
                    <a:pt x="110" y="382"/>
                  </a:lnTo>
                  <a:lnTo>
                    <a:pt x="110" y="382"/>
                  </a:lnTo>
                  <a:lnTo>
                    <a:pt x="341" y="382"/>
                  </a:lnTo>
                  <a:lnTo>
                    <a:pt x="339" y="384"/>
                  </a:lnTo>
                  <a:lnTo>
                    <a:pt x="339" y="174"/>
                  </a:lnTo>
                  <a:lnTo>
                    <a:pt x="341" y="176"/>
                  </a:lnTo>
                  <a:lnTo>
                    <a:pt x="171" y="176"/>
                  </a:lnTo>
                  <a:lnTo>
                    <a:pt x="171" y="174"/>
                  </a:lnTo>
                  <a:lnTo>
                    <a:pt x="171" y="249"/>
                  </a:lnTo>
                  <a:lnTo>
                    <a:pt x="171" y="251"/>
                  </a:lnTo>
                  <a:lnTo>
                    <a:pt x="171" y="251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2" y="249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1" y="49"/>
                  </a:lnTo>
                  <a:lnTo>
                    <a:pt x="171" y="49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400" y="0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508" y="98"/>
                  </a:lnTo>
                  <a:lnTo>
                    <a:pt x="508" y="98"/>
                  </a:lnTo>
                  <a:lnTo>
                    <a:pt x="508" y="98"/>
                  </a:lnTo>
                  <a:lnTo>
                    <a:pt x="508" y="460"/>
                  </a:lnTo>
                  <a:close/>
                  <a:moveTo>
                    <a:pt x="508" y="460"/>
                  </a:moveTo>
                  <a:lnTo>
                    <a:pt x="508" y="98"/>
                  </a:lnTo>
                  <a:lnTo>
                    <a:pt x="508" y="98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171" y="49"/>
                  </a:lnTo>
                  <a:lnTo>
                    <a:pt x="171" y="51"/>
                  </a:lnTo>
                  <a:lnTo>
                    <a:pt x="171" y="49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49"/>
                  </a:lnTo>
                  <a:lnTo>
                    <a:pt x="2" y="249"/>
                  </a:lnTo>
                  <a:lnTo>
                    <a:pt x="171" y="249"/>
                  </a:lnTo>
                  <a:lnTo>
                    <a:pt x="169" y="249"/>
                  </a:lnTo>
                  <a:lnTo>
                    <a:pt x="169" y="174"/>
                  </a:lnTo>
                  <a:lnTo>
                    <a:pt x="169" y="171"/>
                  </a:lnTo>
                  <a:lnTo>
                    <a:pt x="171" y="171"/>
                  </a:lnTo>
                  <a:lnTo>
                    <a:pt x="341" y="171"/>
                  </a:lnTo>
                  <a:lnTo>
                    <a:pt x="343" y="171"/>
                  </a:lnTo>
                  <a:lnTo>
                    <a:pt x="343" y="174"/>
                  </a:lnTo>
                  <a:lnTo>
                    <a:pt x="343" y="384"/>
                  </a:lnTo>
                  <a:lnTo>
                    <a:pt x="343" y="384"/>
                  </a:lnTo>
                  <a:lnTo>
                    <a:pt x="341" y="384"/>
                  </a:lnTo>
                  <a:lnTo>
                    <a:pt x="110" y="384"/>
                  </a:lnTo>
                  <a:lnTo>
                    <a:pt x="110" y="384"/>
                  </a:lnTo>
                  <a:lnTo>
                    <a:pt x="4" y="482"/>
                  </a:lnTo>
                  <a:lnTo>
                    <a:pt x="4" y="482"/>
                  </a:lnTo>
                  <a:lnTo>
                    <a:pt x="4" y="942"/>
                  </a:lnTo>
                  <a:lnTo>
                    <a:pt x="2" y="940"/>
                  </a:lnTo>
                  <a:lnTo>
                    <a:pt x="508" y="940"/>
                  </a:lnTo>
                  <a:lnTo>
                    <a:pt x="506" y="942"/>
                  </a:lnTo>
                  <a:lnTo>
                    <a:pt x="508" y="691"/>
                  </a:lnTo>
                  <a:lnTo>
                    <a:pt x="508" y="693"/>
                  </a:lnTo>
                  <a:lnTo>
                    <a:pt x="341" y="693"/>
                  </a:lnTo>
                  <a:lnTo>
                    <a:pt x="341" y="691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341" y="768"/>
                  </a:lnTo>
                  <a:lnTo>
                    <a:pt x="169" y="768"/>
                  </a:lnTo>
                  <a:lnTo>
                    <a:pt x="169" y="768"/>
                  </a:lnTo>
                  <a:lnTo>
                    <a:pt x="169" y="76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169" y="558"/>
                  </a:lnTo>
                  <a:lnTo>
                    <a:pt x="398" y="558"/>
                  </a:lnTo>
                  <a:lnTo>
                    <a:pt x="398" y="558"/>
                  </a:lnTo>
                  <a:lnTo>
                    <a:pt x="508" y="4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285"/>
            <p:cNvSpPr>
              <a:spLocks noEditPoints="1"/>
            </p:cNvSpPr>
            <p:nvPr/>
          </p:nvSpPr>
          <p:spPr bwMode="auto">
            <a:xfrm>
              <a:off x="2701551" y="5643587"/>
              <a:ext cx="807107" cy="1422718"/>
            </a:xfrm>
            <a:custGeom>
              <a:avLst/>
              <a:gdLst>
                <a:gd name="T0" fmla="*/ 396 w 508"/>
                <a:gd name="T1" fmla="*/ 529 h 895"/>
                <a:gd name="T2" fmla="*/ 394 w 508"/>
                <a:gd name="T3" fmla="*/ 529 h 895"/>
                <a:gd name="T4" fmla="*/ 176 w 508"/>
                <a:gd name="T5" fmla="*/ 529 h 895"/>
                <a:gd name="T6" fmla="*/ 171 w 508"/>
                <a:gd name="T7" fmla="*/ 720 h 895"/>
                <a:gd name="T8" fmla="*/ 333 w 508"/>
                <a:gd name="T9" fmla="*/ 724 h 895"/>
                <a:gd name="T10" fmla="*/ 333 w 508"/>
                <a:gd name="T11" fmla="*/ 648 h 895"/>
                <a:gd name="T12" fmla="*/ 500 w 508"/>
                <a:gd name="T13" fmla="*/ 646 h 895"/>
                <a:gd name="T14" fmla="*/ 508 w 508"/>
                <a:gd name="T15" fmla="*/ 654 h 895"/>
                <a:gd name="T16" fmla="*/ 508 w 508"/>
                <a:gd name="T17" fmla="*/ 895 h 895"/>
                <a:gd name="T18" fmla="*/ 10 w 508"/>
                <a:gd name="T19" fmla="*/ 895 h 895"/>
                <a:gd name="T20" fmla="*/ 0 w 508"/>
                <a:gd name="T21" fmla="*/ 887 h 895"/>
                <a:gd name="T22" fmla="*/ 0 w 508"/>
                <a:gd name="T23" fmla="*/ 454 h 895"/>
                <a:gd name="T24" fmla="*/ 108 w 508"/>
                <a:gd name="T25" fmla="*/ 358 h 895"/>
                <a:gd name="T26" fmla="*/ 114 w 508"/>
                <a:gd name="T27" fmla="*/ 356 h 895"/>
                <a:gd name="T28" fmla="*/ 329 w 508"/>
                <a:gd name="T29" fmla="*/ 366 h 895"/>
                <a:gd name="T30" fmla="*/ 339 w 508"/>
                <a:gd name="T31" fmla="*/ 178 h 895"/>
                <a:gd name="T32" fmla="*/ 182 w 508"/>
                <a:gd name="T33" fmla="*/ 170 h 895"/>
                <a:gd name="T34" fmla="*/ 182 w 508"/>
                <a:gd name="T35" fmla="*/ 249 h 895"/>
                <a:gd name="T36" fmla="*/ 10 w 508"/>
                <a:gd name="T37" fmla="*/ 249 h 895"/>
                <a:gd name="T38" fmla="*/ 2 w 508"/>
                <a:gd name="T39" fmla="*/ 241 h 895"/>
                <a:gd name="T40" fmla="*/ 2 w 508"/>
                <a:gd name="T41" fmla="*/ 0 h 895"/>
                <a:gd name="T42" fmla="*/ 174 w 508"/>
                <a:gd name="T43" fmla="*/ 0 h 895"/>
                <a:gd name="T44" fmla="*/ 180 w 508"/>
                <a:gd name="T45" fmla="*/ 6 h 895"/>
                <a:gd name="T46" fmla="*/ 169 w 508"/>
                <a:gd name="T47" fmla="*/ 49 h 895"/>
                <a:gd name="T48" fmla="*/ 225 w 508"/>
                <a:gd name="T49" fmla="*/ 2 h 895"/>
                <a:gd name="T50" fmla="*/ 396 w 508"/>
                <a:gd name="T51" fmla="*/ 2 h 895"/>
                <a:gd name="T52" fmla="*/ 400 w 508"/>
                <a:gd name="T53" fmla="*/ 4 h 895"/>
                <a:gd name="T54" fmla="*/ 504 w 508"/>
                <a:gd name="T55" fmla="*/ 98 h 895"/>
                <a:gd name="T56" fmla="*/ 500 w 508"/>
                <a:gd name="T57" fmla="*/ 435 h 895"/>
                <a:gd name="T58" fmla="*/ 498 w 508"/>
                <a:gd name="T59" fmla="*/ 98 h 895"/>
                <a:gd name="T60" fmla="*/ 394 w 508"/>
                <a:gd name="T61" fmla="*/ 10 h 895"/>
                <a:gd name="T62" fmla="*/ 227 w 508"/>
                <a:gd name="T63" fmla="*/ 12 h 895"/>
                <a:gd name="T64" fmla="*/ 178 w 508"/>
                <a:gd name="T65" fmla="*/ 57 h 895"/>
                <a:gd name="T66" fmla="*/ 167 w 508"/>
                <a:gd name="T67" fmla="*/ 53 h 895"/>
                <a:gd name="T68" fmla="*/ 174 w 508"/>
                <a:gd name="T69" fmla="*/ 12 h 895"/>
                <a:gd name="T70" fmla="*/ 16 w 508"/>
                <a:gd name="T71" fmla="*/ 6 h 895"/>
                <a:gd name="T72" fmla="*/ 10 w 508"/>
                <a:gd name="T73" fmla="*/ 233 h 895"/>
                <a:gd name="T74" fmla="*/ 165 w 508"/>
                <a:gd name="T75" fmla="*/ 241 h 895"/>
                <a:gd name="T76" fmla="*/ 165 w 508"/>
                <a:gd name="T77" fmla="*/ 162 h 895"/>
                <a:gd name="T78" fmla="*/ 339 w 508"/>
                <a:gd name="T79" fmla="*/ 160 h 895"/>
                <a:gd name="T80" fmla="*/ 347 w 508"/>
                <a:gd name="T81" fmla="*/ 170 h 895"/>
                <a:gd name="T82" fmla="*/ 347 w 508"/>
                <a:gd name="T83" fmla="*/ 374 h 895"/>
                <a:gd name="T84" fmla="*/ 114 w 508"/>
                <a:gd name="T85" fmla="*/ 376 h 895"/>
                <a:gd name="T86" fmla="*/ 16 w 508"/>
                <a:gd name="T87" fmla="*/ 464 h 895"/>
                <a:gd name="T88" fmla="*/ 18 w 508"/>
                <a:gd name="T89" fmla="*/ 887 h 895"/>
                <a:gd name="T90" fmla="*/ 500 w 508"/>
                <a:gd name="T91" fmla="*/ 879 h 895"/>
                <a:gd name="T92" fmla="*/ 494 w 508"/>
                <a:gd name="T93" fmla="*/ 654 h 895"/>
                <a:gd name="T94" fmla="*/ 339 w 508"/>
                <a:gd name="T95" fmla="*/ 660 h 895"/>
                <a:gd name="T96" fmla="*/ 345 w 508"/>
                <a:gd name="T97" fmla="*/ 724 h 895"/>
                <a:gd name="T98" fmla="*/ 339 w 508"/>
                <a:gd name="T99" fmla="*/ 730 h 895"/>
                <a:gd name="T100" fmla="*/ 167 w 508"/>
                <a:gd name="T101" fmla="*/ 730 h 895"/>
                <a:gd name="T102" fmla="*/ 169 w 508"/>
                <a:gd name="T103" fmla="*/ 529 h 895"/>
                <a:gd name="T104" fmla="*/ 171 w 508"/>
                <a:gd name="T105" fmla="*/ 525 h 895"/>
                <a:gd name="T106" fmla="*/ 392 w 508"/>
                <a:gd name="T107" fmla="*/ 527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8" h="895">
                  <a:moveTo>
                    <a:pt x="500" y="435"/>
                  </a:moveTo>
                  <a:lnTo>
                    <a:pt x="396" y="529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171" y="532"/>
                  </a:lnTo>
                  <a:lnTo>
                    <a:pt x="176" y="529"/>
                  </a:lnTo>
                  <a:lnTo>
                    <a:pt x="178" y="724"/>
                  </a:lnTo>
                  <a:lnTo>
                    <a:pt x="171" y="720"/>
                  </a:lnTo>
                  <a:lnTo>
                    <a:pt x="339" y="720"/>
                  </a:lnTo>
                  <a:lnTo>
                    <a:pt x="333" y="724"/>
                  </a:lnTo>
                  <a:lnTo>
                    <a:pt x="333" y="654"/>
                  </a:lnTo>
                  <a:lnTo>
                    <a:pt x="333" y="648"/>
                  </a:lnTo>
                  <a:lnTo>
                    <a:pt x="339" y="648"/>
                  </a:lnTo>
                  <a:lnTo>
                    <a:pt x="500" y="646"/>
                  </a:lnTo>
                  <a:lnTo>
                    <a:pt x="508" y="646"/>
                  </a:lnTo>
                  <a:lnTo>
                    <a:pt x="508" y="654"/>
                  </a:lnTo>
                  <a:lnTo>
                    <a:pt x="508" y="887"/>
                  </a:lnTo>
                  <a:lnTo>
                    <a:pt x="508" y="895"/>
                  </a:lnTo>
                  <a:lnTo>
                    <a:pt x="500" y="895"/>
                  </a:lnTo>
                  <a:lnTo>
                    <a:pt x="10" y="895"/>
                  </a:lnTo>
                  <a:lnTo>
                    <a:pt x="0" y="895"/>
                  </a:lnTo>
                  <a:lnTo>
                    <a:pt x="0" y="887"/>
                  </a:lnTo>
                  <a:lnTo>
                    <a:pt x="0" y="458"/>
                  </a:lnTo>
                  <a:lnTo>
                    <a:pt x="0" y="454"/>
                  </a:lnTo>
                  <a:lnTo>
                    <a:pt x="4" y="450"/>
                  </a:lnTo>
                  <a:lnTo>
                    <a:pt x="108" y="358"/>
                  </a:lnTo>
                  <a:lnTo>
                    <a:pt x="110" y="356"/>
                  </a:lnTo>
                  <a:lnTo>
                    <a:pt x="114" y="356"/>
                  </a:lnTo>
                  <a:lnTo>
                    <a:pt x="339" y="356"/>
                  </a:lnTo>
                  <a:lnTo>
                    <a:pt x="329" y="366"/>
                  </a:lnTo>
                  <a:lnTo>
                    <a:pt x="329" y="170"/>
                  </a:lnTo>
                  <a:lnTo>
                    <a:pt x="339" y="178"/>
                  </a:lnTo>
                  <a:lnTo>
                    <a:pt x="174" y="178"/>
                  </a:lnTo>
                  <a:lnTo>
                    <a:pt x="182" y="170"/>
                  </a:lnTo>
                  <a:lnTo>
                    <a:pt x="182" y="241"/>
                  </a:lnTo>
                  <a:lnTo>
                    <a:pt x="182" y="249"/>
                  </a:lnTo>
                  <a:lnTo>
                    <a:pt x="174" y="249"/>
                  </a:lnTo>
                  <a:lnTo>
                    <a:pt x="10" y="249"/>
                  </a:lnTo>
                  <a:lnTo>
                    <a:pt x="2" y="249"/>
                  </a:lnTo>
                  <a:lnTo>
                    <a:pt x="2" y="241"/>
                  </a:lnTo>
                  <a:lnTo>
                    <a:pt x="2" y="6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0" y="6"/>
                  </a:lnTo>
                  <a:lnTo>
                    <a:pt x="180" y="53"/>
                  </a:lnTo>
                  <a:lnTo>
                    <a:pt x="169" y="49"/>
                  </a:lnTo>
                  <a:lnTo>
                    <a:pt x="222" y="2"/>
                  </a:lnTo>
                  <a:lnTo>
                    <a:pt x="225" y="2"/>
                  </a:lnTo>
                  <a:lnTo>
                    <a:pt x="227" y="2"/>
                  </a:lnTo>
                  <a:lnTo>
                    <a:pt x="396" y="2"/>
                  </a:lnTo>
                  <a:lnTo>
                    <a:pt x="398" y="2"/>
                  </a:lnTo>
                  <a:lnTo>
                    <a:pt x="400" y="4"/>
                  </a:lnTo>
                  <a:lnTo>
                    <a:pt x="502" y="96"/>
                  </a:lnTo>
                  <a:lnTo>
                    <a:pt x="504" y="98"/>
                  </a:lnTo>
                  <a:lnTo>
                    <a:pt x="504" y="98"/>
                  </a:lnTo>
                  <a:lnTo>
                    <a:pt x="500" y="435"/>
                  </a:lnTo>
                  <a:close/>
                  <a:moveTo>
                    <a:pt x="500" y="435"/>
                  </a:moveTo>
                  <a:lnTo>
                    <a:pt x="498" y="98"/>
                  </a:lnTo>
                  <a:lnTo>
                    <a:pt x="498" y="102"/>
                  </a:lnTo>
                  <a:lnTo>
                    <a:pt x="394" y="10"/>
                  </a:lnTo>
                  <a:lnTo>
                    <a:pt x="396" y="12"/>
                  </a:lnTo>
                  <a:lnTo>
                    <a:pt x="227" y="12"/>
                  </a:lnTo>
                  <a:lnTo>
                    <a:pt x="231" y="12"/>
                  </a:lnTo>
                  <a:lnTo>
                    <a:pt x="178" y="57"/>
                  </a:lnTo>
                  <a:lnTo>
                    <a:pt x="167" y="65"/>
                  </a:lnTo>
                  <a:lnTo>
                    <a:pt x="167" y="53"/>
                  </a:lnTo>
                  <a:lnTo>
                    <a:pt x="167" y="6"/>
                  </a:lnTo>
                  <a:lnTo>
                    <a:pt x="174" y="12"/>
                  </a:lnTo>
                  <a:lnTo>
                    <a:pt x="10" y="14"/>
                  </a:lnTo>
                  <a:lnTo>
                    <a:pt x="16" y="6"/>
                  </a:lnTo>
                  <a:lnTo>
                    <a:pt x="18" y="241"/>
                  </a:lnTo>
                  <a:lnTo>
                    <a:pt x="10" y="233"/>
                  </a:lnTo>
                  <a:lnTo>
                    <a:pt x="174" y="231"/>
                  </a:lnTo>
                  <a:lnTo>
                    <a:pt x="165" y="241"/>
                  </a:lnTo>
                  <a:lnTo>
                    <a:pt x="165" y="170"/>
                  </a:lnTo>
                  <a:lnTo>
                    <a:pt x="165" y="162"/>
                  </a:lnTo>
                  <a:lnTo>
                    <a:pt x="174" y="162"/>
                  </a:lnTo>
                  <a:lnTo>
                    <a:pt x="339" y="160"/>
                  </a:lnTo>
                  <a:lnTo>
                    <a:pt x="347" y="160"/>
                  </a:lnTo>
                  <a:lnTo>
                    <a:pt x="347" y="170"/>
                  </a:lnTo>
                  <a:lnTo>
                    <a:pt x="347" y="366"/>
                  </a:lnTo>
                  <a:lnTo>
                    <a:pt x="347" y="374"/>
                  </a:lnTo>
                  <a:lnTo>
                    <a:pt x="339" y="374"/>
                  </a:lnTo>
                  <a:lnTo>
                    <a:pt x="114" y="376"/>
                  </a:lnTo>
                  <a:lnTo>
                    <a:pt x="120" y="372"/>
                  </a:lnTo>
                  <a:lnTo>
                    <a:pt x="16" y="464"/>
                  </a:lnTo>
                  <a:lnTo>
                    <a:pt x="20" y="458"/>
                  </a:lnTo>
                  <a:lnTo>
                    <a:pt x="18" y="887"/>
                  </a:lnTo>
                  <a:lnTo>
                    <a:pt x="10" y="877"/>
                  </a:lnTo>
                  <a:lnTo>
                    <a:pt x="500" y="879"/>
                  </a:lnTo>
                  <a:lnTo>
                    <a:pt x="492" y="887"/>
                  </a:lnTo>
                  <a:lnTo>
                    <a:pt x="494" y="654"/>
                  </a:lnTo>
                  <a:lnTo>
                    <a:pt x="500" y="660"/>
                  </a:lnTo>
                  <a:lnTo>
                    <a:pt x="339" y="660"/>
                  </a:lnTo>
                  <a:lnTo>
                    <a:pt x="345" y="654"/>
                  </a:lnTo>
                  <a:lnTo>
                    <a:pt x="345" y="724"/>
                  </a:lnTo>
                  <a:lnTo>
                    <a:pt x="345" y="730"/>
                  </a:lnTo>
                  <a:lnTo>
                    <a:pt x="339" y="730"/>
                  </a:lnTo>
                  <a:lnTo>
                    <a:pt x="171" y="730"/>
                  </a:lnTo>
                  <a:lnTo>
                    <a:pt x="167" y="730"/>
                  </a:lnTo>
                  <a:lnTo>
                    <a:pt x="167" y="724"/>
                  </a:lnTo>
                  <a:lnTo>
                    <a:pt x="169" y="529"/>
                  </a:lnTo>
                  <a:lnTo>
                    <a:pt x="169" y="525"/>
                  </a:lnTo>
                  <a:lnTo>
                    <a:pt x="171" y="525"/>
                  </a:lnTo>
                  <a:lnTo>
                    <a:pt x="394" y="527"/>
                  </a:lnTo>
                  <a:lnTo>
                    <a:pt x="392" y="527"/>
                  </a:lnTo>
                  <a:lnTo>
                    <a:pt x="500" y="4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45" name="Freeform 8"/>
          <p:cNvSpPr>
            <a:spLocks noEditPoints="1"/>
          </p:cNvSpPr>
          <p:nvPr/>
        </p:nvSpPr>
        <p:spPr bwMode="auto">
          <a:xfrm>
            <a:off x="3584082" y="4274006"/>
            <a:ext cx="254352" cy="206351"/>
          </a:xfrm>
          <a:custGeom>
            <a:avLst/>
            <a:gdLst>
              <a:gd name="T0" fmla="*/ 3257 w 77"/>
              <a:gd name="T1" fmla="*/ 430960 h 136"/>
              <a:gd name="T2" fmla="*/ 123784 w 77"/>
              <a:gd name="T3" fmla="*/ 248631 h 136"/>
              <a:gd name="T4" fmla="*/ 120526 w 77"/>
              <a:gd name="T5" fmla="*/ 222110 h 136"/>
              <a:gd name="T6" fmla="*/ 100981 w 77"/>
              <a:gd name="T7" fmla="*/ 165754 h 136"/>
              <a:gd name="T8" fmla="*/ 71664 w 77"/>
              <a:gd name="T9" fmla="*/ 72932 h 136"/>
              <a:gd name="T10" fmla="*/ 52119 w 77"/>
              <a:gd name="T11" fmla="*/ 13260 h 136"/>
              <a:gd name="T12" fmla="*/ 78179 w 77"/>
              <a:gd name="T13" fmla="*/ 9945 h 136"/>
              <a:gd name="T14" fmla="*/ 179161 w 77"/>
              <a:gd name="T15" fmla="*/ 19890 h 136"/>
              <a:gd name="T16" fmla="*/ 185676 w 77"/>
              <a:gd name="T17" fmla="*/ 23206 h 136"/>
              <a:gd name="T18" fmla="*/ 231280 w 77"/>
              <a:gd name="T19" fmla="*/ 188959 h 136"/>
              <a:gd name="T20" fmla="*/ 231280 w 77"/>
              <a:gd name="T21" fmla="*/ 285096 h 136"/>
              <a:gd name="T22" fmla="*/ 169388 w 77"/>
              <a:gd name="T23" fmla="*/ 364658 h 136"/>
              <a:gd name="T24" fmla="*/ 71664 w 77"/>
              <a:gd name="T25" fmla="*/ 447535 h 136"/>
              <a:gd name="T26" fmla="*/ 22802 w 77"/>
              <a:gd name="T27" fmla="*/ 417699 h 136"/>
              <a:gd name="T28" fmla="*/ 97724 w 77"/>
              <a:gd name="T29" fmla="*/ 421014 h 136"/>
              <a:gd name="T30" fmla="*/ 48862 w 77"/>
              <a:gd name="T31" fmla="*/ 437590 h 136"/>
              <a:gd name="T32" fmla="*/ 110754 w 77"/>
              <a:gd name="T33" fmla="*/ 440905 h 136"/>
              <a:gd name="T34" fmla="*/ 140071 w 77"/>
              <a:gd name="T35" fmla="*/ 367973 h 136"/>
              <a:gd name="T36" fmla="*/ 52119 w 77"/>
              <a:gd name="T37" fmla="*/ 387864 h 136"/>
              <a:gd name="T38" fmla="*/ 140071 w 77"/>
              <a:gd name="T39" fmla="*/ 361343 h 136"/>
              <a:gd name="T40" fmla="*/ 192191 w 77"/>
              <a:gd name="T41" fmla="*/ 308302 h 136"/>
              <a:gd name="T42" fmla="*/ 45605 w 77"/>
              <a:gd name="T43" fmla="*/ 381233 h 136"/>
              <a:gd name="T44" fmla="*/ 179161 w 77"/>
              <a:gd name="T45" fmla="*/ 66301 h 136"/>
              <a:gd name="T46" fmla="*/ 100981 w 77"/>
              <a:gd name="T47" fmla="*/ 109397 h 136"/>
              <a:gd name="T48" fmla="*/ 127041 w 77"/>
              <a:gd name="T49" fmla="*/ 119343 h 136"/>
              <a:gd name="T50" fmla="*/ 185676 w 77"/>
              <a:gd name="T51" fmla="*/ 96137 h 136"/>
              <a:gd name="T52" fmla="*/ 110754 w 77"/>
              <a:gd name="T53" fmla="*/ 139233 h 136"/>
              <a:gd name="T54" fmla="*/ 188933 w 77"/>
              <a:gd name="T55" fmla="*/ 106082 h 136"/>
              <a:gd name="T56" fmla="*/ 133556 w 77"/>
              <a:gd name="T57" fmla="*/ 324877 h 136"/>
              <a:gd name="T58" fmla="*/ 221508 w 77"/>
              <a:gd name="T59" fmla="*/ 265206 h 136"/>
              <a:gd name="T60" fmla="*/ 104239 w 77"/>
              <a:gd name="T61" fmla="*/ 318247 h 136"/>
              <a:gd name="T62" fmla="*/ 231280 w 77"/>
              <a:gd name="T63" fmla="*/ 228740 h 136"/>
              <a:gd name="T64" fmla="*/ 97724 w 77"/>
              <a:gd name="T65" fmla="*/ 308302 h 136"/>
              <a:gd name="T66" fmla="*/ 195448 w 77"/>
              <a:gd name="T67" fmla="*/ 265206 h 136"/>
              <a:gd name="T68" fmla="*/ 130299 w 77"/>
              <a:gd name="T69" fmla="*/ 265206 h 136"/>
              <a:gd name="T70" fmla="*/ 185676 w 77"/>
              <a:gd name="T71" fmla="*/ 215480 h 136"/>
              <a:gd name="T72" fmla="*/ 130299 w 77"/>
              <a:gd name="T73" fmla="*/ 251946 h 136"/>
              <a:gd name="T74" fmla="*/ 120526 w 77"/>
              <a:gd name="T75" fmla="*/ 179014 h 136"/>
              <a:gd name="T76" fmla="*/ 205220 w 77"/>
              <a:gd name="T77" fmla="*/ 135918 h 136"/>
              <a:gd name="T78" fmla="*/ 87952 w 77"/>
              <a:gd name="T79" fmla="*/ 82877 h 136"/>
              <a:gd name="T80" fmla="*/ 146586 w 77"/>
              <a:gd name="T81" fmla="*/ 76247 h 136"/>
              <a:gd name="T82" fmla="*/ 146586 w 77"/>
              <a:gd name="T83" fmla="*/ 53041 h 136"/>
              <a:gd name="T84" fmla="*/ 130299 w 77"/>
              <a:gd name="T85" fmla="*/ 228740 h 136"/>
              <a:gd name="T86" fmla="*/ 195448 w 77"/>
              <a:gd name="T87" fmla="*/ 202219 h 136"/>
              <a:gd name="T88" fmla="*/ 182418 w 77"/>
              <a:gd name="T89" fmla="*/ 185644 h 136"/>
              <a:gd name="T90" fmla="*/ 208478 w 77"/>
              <a:gd name="T91" fmla="*/ 152493 h 136"/>
              <a:gd name="T92" fmla="*/ 130299 w 77"/>
              <a:gd name="T93" fmla="*/ 185644 h 136"/>
              <a:gd name="T94" fmla="*/ 169388 w 77"/>
              <a:gd name="T95" fmla="*/ 185644 h 136"/>
              <a:gd name="T96" fmla="*/ 114011 w 77"/>
              <a:gd name="T97" fmla="*/ 43096 h 136"/>
              <a:gd name="T98" fmla="*/ 91209 w 77"/>
              <a:gd name="T99" fmla="*/ 72932 h 136"/>
              <a:gd name="T100" fmla="*/ 172646 w 77"/>
              <a:gd name="T101" fmla="*/ 19890 h 136"/>
              <a:gd name="T102" fmla="*/ 110754 w 77"/>
              <a:gd name="T103" fmla="*/ 19890 h 136"/>
              <a:gd name="T104" fmla="*/ 81437 w 77"/>
              <a:gd name="T105" fmla="*/ 46411 h 136"/>
              <a:gd name="T106" fmla="*/ 84694 w 77"/>
              <a:gd name="T107" fmla="*/ 23206 h 136"/>
              <a:gd name="T108" fmla="*/ 61892 w 77"/>
              <a:gd name="T109" fmla="*/ 13260 h 136"/>
              <a:gd name="T110" fmla="*/ 224765 w 77"/>
              <a:gd name="T111" fmla="*/ 275151 h 136"/>
              <a:gd name="T112" fmla="*/ 241053 w 77"/>
              <a:gd name="T113" fmla="*/ 258576 h 1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7"/>
              <a:gd name="T172" fmla="*/ 0 h 136"/>
              <a:gd name="T173" fmla="*/ 77 w 77"/>
              <a:gd name="T174" fmla="*/ 136 h 1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7" h="136">
                <a:moveTo>
                  <a:pt x="4" y="133"/>
                </a:moveTo>
                <a:cubicBezTo>
                  <a:pt x="3" y="133"/>
                  <a:pt x="3" y="133"/>
                  <a:pt x="2" y="133"/>
                </a:cubicBezTo>
                <a:cubicBezTo>
                  <a:pt x="2" y="133"/>
                  <a:pt x="1" y="133"/>
                  <a:pt x="1" y="132"/>
                </a:cubicBezTo>
                <a:cubicBezTo>
                  <a:pt x="0" y="132"/>
                  <a:pt x="0" y="131"/>
                  <a:pt x="0" y="131"/>
                </a:cubicBezTo>
                <a:cubicBezTo>
                  <a:pt x="0" y="130"/>
                  <a:pt x="1" y="130"/>
                  <a:pt x="1" y="130"/>
                </a:cubicBezTo>
                <a:cubicBezTo>
                  <a:pt x="3" y="127"/>
                  <a:pt x="4" y="125"/>
                  <a:pt x="6" y="123"/>
                </a:cubicBezTo>
                <a:cubicBezTo>
                  <a:pt x="9" y="118"/>
                  <a:pt x="12" y="113"/>
                  <a:pt x="15" y="108"/>
                </a:cubicBezTo>
                <a:cubicBezTo>
                  <a:pt x="18" y="104"/>
                  <a:pt x="20" y="100"/>
                  <a:pt x="23" y="96"/>
                </a:cubicBezTo>
                <a:cubicBezTo>
                  <a:pt x="26" y="91"/>
                  <a:pt x="30" y="86"/>
                  <a:pt x="33" y="81"/>
                </a:cubicBezTo>
                <a:cubicBezTo>
                  <a:pt x="35" y="79"/>
                  <a:pt x="37" y="77"/>
                  <a:pt x="38" y="75"/>
                </a:cubicBezTo>
                <a:cubicBezTo>
                  <a:pt x="38" y="75"/>
                  <a:pt x="39" y="74"/>
                  <a:pt x="39" y="74"/>
                </a:cubicBezTo>
                <a:cubicBezTo>
                  <a:pt x="39" y="74"/>
                  <a:pt x="38" y="74"/>
                  <a:pt x="38" y="74"/>
                </a:cubicBezTo>
                <a:cubicBezTo>
                  <a:pt x="37" y="73"/>
                  <a:pt x="36" y="72"/>
                  <a:pt x="37" y="70"/>
                </a:cubicBezTo>
                <a:cubicBezTo>
                  <a:pt x="37" y="70"/>
                  <a:pt x="37" y="69"/>
                  <a:pt x="37" y="69"/>
                </a:cubicBezTo>
                <a:cubicBezTo>
                  <a:pt x="37" y="68"/>
                  <a:pt x="37" y="67"/>
                  <a:pt x="37" y="67"/>
                </a:cubicBezTo>
                <a:cubicBezTo>
                  <a:pt x="36" y="66"/>
                  <a:pt x="36" y="65"/>
                  <a:pt x="35" y="65"/>
                </a:cubicBezTo>
                <a:cubicBezTo>
                  <a:pt x="35" y="64"/>
                  <a:pt x="34" y="63"/>
                  <a:pt x="35" y="62"/>
                </a:cubicBezTo>
                <a:cubicBezTo>
                  <a:pt x="35" y="62"/>
                  <a:pt x="35" y="61"/>
                  <a:pt x="35" y="61"/>
                </a:cubicBezTo>
                <a:cubicBezTo>
                  <a:pt x="34" y="57"/>
                  <a:pt x="33" y="54"/>
                  <a:pt x="31" y="51"/>
                </a:cubicBezTo>
                <a:cubicBezTo>
                  <a:pt x="31" y="50"/>
                  <a:pt x="31" y="50"/>
                  <a:pt x="31" y="50"/>
                </a:cubicBezTo>
                <a:cubicBezTo>
                  <a:pt x="30" y="49"/>
                  <a:pt x="29" y="48"/>
                  <a:pt x="30" y="47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39"/>
                  <a:pt x="26" y="32"/>
                  <a:pt x="24" y="26"/>
                </a:cubicBezTo>
                <a:cubicBezTo>
                  <a:pt x="24" y="25"/>
                  <a:pt x="23" y="24"/>
                  <a:pt x="23" y="23"/>
                </a:cubicBezTo>
                <a:cubicBezTo>
                  <a:pt x="23" y="23"/>
                  <a:pt x="22" y="22"/>
                  <a:pt x="22" y="22"/>
                </a:cubicBezTo>
                <a:cubicBezTo>
                  <a:pt x="21" y="21"/>
                  <a:pt x="21" y="20"/>
                  <a:pt x="21" y="19"/>
                </a:cubicBezTo>
                <a:cubicBezTo>
                  <a:pt x="21" y="19"/>
                  <a:pt x="21" y="18"/>
                  <a:pt x="21" y="18"/>
                </a:cubicBezTo>
                <a:cubicBezTo>
                  <a:pt x="20" y="15"/>
                  <a:pt x="19" y="11"/>
                  <a:pt x="18" y="8"/>
                </a:cubicBezTo>
                <a:cubicBezTo>
                  <a:pt x="17" y="8"/>
                  <a:pt x="16" y="8"/>
                  <a:pt x="16" y="7"/>
                </a:cubicBezTo>
                <a:cubicBezTo>
                  <a:pt x="15" y="6"/>
                  <a:pt x="15" y="5"/>
                  <a:pt x="16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5" y="2"/>
                  <a:pt x="16" y="1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9" y="2"/>
                  <a:pt x="19" y="2"/>
                  <a:pt x="20" y="2"/>
                </a:cubicBezTo>
                <a:cubicBezTo>
                  <a:pt x="21" y="2"/>
                  <a:pt x="23" y="3"/>
                  <a:pt x="24" y="3"/>
                </a:cubicBezTo>
                <a:cubicBezTo>
                  <a:pt x="31" y="3"/>
                  <a:pt x="37" y="3"/>
                  <a:pt x="44" y="3"/>
                </a:cubicBezTo>
                <a:cubicBezTo>
                  <a:pt x="44" y="3"/>
                  <a:pt x="45" y="3"/>
                  <a:pt x="46" y="4"/>
                </a:cubicBezTo>
                <a:cubicBezTo>
                  <a:pt x="46" y="4"/>
                  <a:pt x="46" y="4"/>
                  <a:pt x="47" y="4"/>
                </a:cubicBezTo>
                <a:cubicBezTo>
                  <a:pt x="48" y="4"/>
                  <a:pt x="50" y="4"/>
                  <a:pt x="52" y="3"/>
                </a:cubicBezTo>
                <a:cubicBezTo>
                  <a:pt x="54" y="3"/>
                  <a:pt x="54" y="4"/>
                  <a:pt x="55" y="6"/>
                </a:cubicBezTo>
                <a:cubicBezTo>
                  <a:pt x="55" y="7"/>
                  <a:pt x="55" y="8"/>
                  <a:pt x="56" y="10"/>
                </a:cubicBezTo>
                <a:cubicBezTo>
                  <a:pt x="56" y="10"/>
                  <a:pt x="56" y="10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6" y="9"/>
                  <a:pt x="56" y="9"/>
                  <a:pt x="56" y="8"/>
                </a:cubicBezTo>
                <a:cubicBezTo>
                  <a:pt x="56" y="8"/>
                  <a:pt x="56" y="8"/>
                  <a:pt x="57" y="7"/>
                </a:cubicBezTo>
                <a:cubicBezTo>
                  <a:pt x="57" y="7"/>
                  <a:pt x="58" y="7"/>
                  <a:pt x="58" y="8"/>
                </a:cubicBezTo>
                <a:cubicBezTo>
                  <a:pt x="58" y="8"/>
                  <a:pt x="58" y="9"/>
                  <a:pt x="58" y="9"/>
                </a:cubicBezTo>
                <a:cubicBezTo>
                  <a:pt x="60" y="14"/>
                  <a:pt x="62" y="19"/>
                  <a:pt x="63" y="24"/>
                </a:cubicBezTo>
                <a:cubicBezTo>
                  <a:pt x="65" y="32"/>
                  <a:pt x="67" y="39"/>
                  <a:pt x="69" y="47"/>
                </a:cubicBezTo>
                <a:cubicBezTo>
                  <a:pt x="69" y="50"/>
                  <a:pt x="70" y="54"/>
                  <a:pt x="71" y="57"/>
                </a:cubicBezTo>
                <a:cubicBezTo>
                  <a:pt x="73" y="61"/>
                  <a:pt x="74" y="65"/>
                  <a:pt x="75" y="69"/>
                </a:cubicBezTo>
                <a:cubicBezTo>
                  <a:pt x="75" y="71"/>
                  <a:pt x="76" y="72"/>
                  <a:pt x="76" y="74"/>
                </a:cubicBezTo>
                <a:cubicBezTo>
                  <a:pt x="76" y="75"/>
                  <a:pt x="77" y="75"/>
                  <a:pt x="77" y="75"/>
                </a:cubicBezTo>
                <a:cubicBezTo>
                  <a:pt x="77" y="77"/>
                  <a:pt x="77" y="79"/>
                  <a:pt x="75" y="81"/>
                </a:cubicBezTo>
                <a:cubicBezTo>
                  <a:pt x="74" y="83"/>
                  <a:pt x="72" y="84"/>
                  <a:pt x="71" y="86"/>
                </a:cubicBezTo>
                <a:cubicBezTo>
                  <a:pt x="68" y="89"/>
                  <a:pt x="65" y="93"/>
                  <a:pt x="63" y="96"/>
                </a:cubicBezTo>
                <a:cubicBezTo>
                  <a:pt x="60" y="100"/>
                  <a:pt x="57" y="103"/>
                  <a:pt x="55" y="107"/>
                </a:cubicBezTo>
                <a:cubicBezTo>
                  <a:pt x="55" y="107"/>
                  <a:pt x="54" y="107"/>
                  <a:pt x="54" y="108"/>
                </a:cubicBezTo>
                <a:cubicBezTo>
                  <a:pt x="54" y="108"/>
                  <a:pt x="54" y="109"/>
                  <a:pt x="53" y="109"/>
                </a:cubicBezTo>
                <a:cubicBezTo>
                  <a:pt x="53" y="109"/>
                  <a:pt x="53" y="110"/>
                  <a:pt x="52" y="110"/>
                </a:cubicBezTo>
                <a:cubicBezTo>
                  <a:pt x="49" y="114"/>
                  <a:pt x="47" y="118"/>
                  <a:pt x="45" y="122"/>
                </a:cubicBezTo>
                <a:cubicBezTo>
                  <a:pt x="43" y="125"/>
                  <a:pt x="41" y="128"/>
                  <a:pt x="39" y="131"/>
                </a:cubicBezTo>
                <a:cubicBezTo>
                  <a:pt x="37" y="133"/>
                  <a:pt x="35" y="135"/>
                  <a:pt x="33" y="135"/>
                </a:cubicBezTo>
                <a:cubicBezTo>
                  <a:pt x="31" y="135"/>
                  <a:pt x="28" y="135"/>
                  <a:pt x="26" y="135"/>
                </a:cubicBezTo>
                <a:cubicBezTo>
                  <a:pt x="25" y="135"/>
                  <a:pt x="23" y="135"/>
                  <a:pt x="22" y="135"/>
                </a:cubicBezTo>
                <a:cubicBezTo>
                  <a:pt x="18" y="135"/>
                  <a:pt x="14" y="135"/>
                  <a:pt x="10" y="135"/>
                </a:cubicBezTo>
                <a:cubicBezTo>
                  <a:pt x="9" y="135"/>
                  <a:pt x="8" y="135"/>
                  <a:pt x="6" y="136"/>
                </a:cubicBezTo>
                <a:cubicBezTo>
                  <a:pt x="5" y="136"/>
                  <a:pt x="4" y="135"/>
                  <a:pt x="4" y="133"/>
                </a:cubicBezTo>
                <a:cubicBezTo>
                  <a:pt x="4" y="133"/>
                  <a:pt x="4" y="133"/>
                  <a:pt x="4" y="133"/>
                </a:cubicBezTo>
                <a:close/>
                <a:moveTo>
                  <a:pt x="7" y="126"/>
                </a:moveTo>
                <a:cubicBezTo>
                  <a:pt x="7" y="126"/>
                  <a:pt x="6" y="126"/>
                  <a:pt x="6" y="126"/>
                </a:cubicBezTo>
                <a:cubicBezTo>
                  <a:pt x="5" y="128"/>
                  <a:pt x="4" y="129"/>
                  <a:pt x="3" y="131"/>
                </a:cubicBezTo>
                <a:cubicBezTo>
                  <a:pt x="3" y="131"/>
                  <a:pt x="4" y="131"/>
                  <a:pt x="4" y="131"/>
                </a:cubicBezTo>
                <a:cubicBezTo>
                  <a:pt x="7" y="131"/>
                  <a:pt x="9" y="130"/>
                  <a:pt x="12" y="130"/>
                </a:cubicBezTo>
                <a:cubicBezTo>
                  <a:pt x="18" y="130"/>
                  <a:pt x="24" y="129"/>
                  <a:pt x="30" y="127"/>
                </a:cubicBezTo>
                <a:cubicBezTo>
                  <a:pt x="31" y="127"/>
                  <a:pt x="32" y="128"/>
                  <a:pt x="32" y="129"/>
                </a:cubicBezTo>
                <a:cubicBezTo>
                  <a:pt x="33" y="130"/>
                  <a:pt x="32" y="132"/>
                  <a:pt x="30" y="132"/>
                </a:cubicBezTo>
                <a:cubicBezTo>
                  <a:pt x="30" y="132"/>
                  <a:pt x="29" y="132"/>
                  <a:pt x="29" y="132"/>
                </a:cubicBezTo>
                <a:cubicBezTo>
                  <a:pt x="26" y="132"/>
                  <a:pt x="23" y="131"/>
                  <a:pt x="20" y="131"/>
                </a:cubicBezTo>
                <a:cubicBezTo>
                  <a:pt x="18" y="131"/>
                  <a:pt x="17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7" y="132"/>
                  <a:pt x="19" y="133"/>
                  <a:pt x="21" y="133"/>
                </a:cubicBezTo>
                <a:cubicBezTo>
                  <a:pt x="22" y="133"/>
                  <a:pt x="23" y="133"/>
                  <a:pt x="23" y="133"/>
                </a:cubicBezTo>
                <a:cubicBezTo>
                  <a:pt x="26" y="133"/>
                  <a:pt x="28" y="133"/>
                  <a:pt x="31" y="133"/>
                </a:cubicBezTo>
                <a:cubicBezTo>
                  <a:pt x="32" y="133"/>
                  <a:pt x="33" y="133"/>
                  <a:pt x="34" y="133"/>
                </a:cubicBezTo>
                <a:cubicBezTo>
                  <a:pt x="34" y="132"/>
                  <a:pt x="34" y="132"/>
                  <a:pt x="35" y="132"/>
                </a:cubicBezTo>
                <a:cubicBezTo>
                  <a:pt x="35" y="131"/>
                  <a:pt x="36" y="130"/>
                  <a:pt x="36" y="129"/>
                </a:cubicBezTo>
                <a:cubicBezTo>
                  <a:pt x="40" y="123"/>
                  <a:pt x="43" y="116"/>
                  <a:pt x="48" y="111"/>
                </a:cubicBezTo>
                <a:cubicBezTo>
                  <a:pt x="48" y="111"/>
                  <a:pt x="48" y="110"/>
                  <a:pt x="48" y="110"/>
                </a:cubicBezTo>
                <a:cubicBezTo>
                  <a:pt x="46" y="110"/>
                  <a:pt x="45" y="111"/>
                  <a:pt x="43" y="111"/>
                </a:cubicBezTo>
                <a:cubicBezTo>
                  <a:pt x="37" y="113"/>
                  <a:pt x="31" y="115"/>
                  <a:pt x="26" y="117"/>
                </a:cubicBezTo>
                <a:cubicBezTo>
                  <a:pt x="23" y="118"/>
                  <a:pt x="21" y="119"/>
                  <a:pt x="19" y="120"/>
                </a:cubicBezTo>
                <a:cubicBezTo>
                  <a:pt x="18" y="120"/>
                  <a:pt x="17" y="120"/>
                  <a:pt x="16" y="121"/>
                </a:cubicBezTo>
                <a:cubicBezTo>
                  <a:pt x="14" y="121"/>
                  <a:pt x="14" y="120"/>
                  <a:pt x="14" y="119"/>
                </a:cubicBezTo>
                <a:cubicBezTo>
                  <a:pt x="14" y="118"/>
                  <a:pt x="14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7" y="118"/>
                  <a:pt x="17" y="118"/>
                  <a:pt x="18" y="118"/>
                </a:cubicBezTo>
                <a:cubicBezTo>
                  <a:pt x="20" y="117"/>
                  <a:pt x="21" y="117"/>
                  <a:pt x="23" y="116"/>
                </a:cubicBezTo>
                <a:cubicBezTo>
                  <a:pt x="29" y="114"/>
                  <a:pt x="35" y="111"/>
                  <a:pt x="42" y="109"/>
                </a:cubicBezTo>
                <a:cubicBezTo>
                  <a:pt x="42" y="109"/>
                  <a:pt x="43" y="109"/>
                  <a:pt x="43" y="109"/>
                </a:cubicBezTo>
                <a:cubicBezTo>
                  <a:pt x="46" y="108"/>
                  <a:pt x="49" y="106"/>
                  <a:pt x="51" y="105"/>
                </a:cubicBezTo>
                <a:cubicBezTo>
                  <a:pt x="52" y="105"/>
                  <a:pt x="53" y="104"/>
                  <a:pt x="53" y="104"/>
                </a:cubicBezTo>
                <a:cubicBezTo>
                  <a:pt x="55" y="101"/>
                  <a:pt x="57" y="98"/>
                  <a:pt x="59" y="95"/>
                </a:cubicBezTo>
                <a:cubicBezTo>
                  <a:pt x="59" y="94"/>
                  <a:pt x="59" y="94"/>
                  <a:pt x="59" y="94"/>
                </a:cubicBezTo>
                <a:cubicBezTo>
                  <a:pt x="59" y="94"/>
                  <a:pt x="59" y="93"/>
                  <a:pt x="59" y="93"/>
                </a:cubicBezTo>
                <a:cubicBezTo>
                  <a:pt x="58" y="94"/>
                  <a:pt x="58" y="94"/>
                  <a:pt x="57" y="94"/>
                </a:cubicBezTo>
                <a:cubicBezTo>
                  <a:pt x="52" y="96"/>
                  <a:pt x="47" y="97"/>
                  <a:pt x="42" y="100"/>
                </a:cubicBezTo>
                <a:cubicBezTo>
                  <a:pt x="38" y="102"/>
                  <a:pt x="33" y="104"/>
                  <a:pt x="28" y="106"/>
                </a:cubicBezTo>
                <a:cubicBezTo>
                  <a:pt x="25" y="107"/>
                  <a:pt x="22" y="108"/>
                  <a:pt x="18" y="109"/>
                </a:cubicBezTo>
                <a:cubicBezTo>
                  <a:pt x="17" y="111"/>
                  <a:pt x="15" y="113"/>
                  <a:pt x="14" y="115"/>
                </a:cubicBezTo>
                <a:cubicBezTo>
                  <a:pt x="12" y="119"/>
                  <a:pt x="10" y="122"/>
                  <a:pt x="7" y="125"/>
                </a:cubicBezTo>
                <a:cubicBezTo>
                  <a:pt x="7" y="126"/>
                  <a:pt x="7" y="126"/>
                  <a:pt x="7" y="126"/>
                </a:cubicBezTo>
                <a:close/>
                <a:moveTo>
                  <a:pt x="61" y="31"/>
                </a:moveTo>
                <a:cubicBezTo>
                  <a:pt x="60" y="27"/>
                  <a:pt x="58" y="23"/>
                  <a:pt x="57" y="20"/>
                </a:cubicBezTo>
                <a:cubicBezTo>
                  <a:pt x="56" y="20"/>
                  <a:pt x="56" y="20"/>
                  <a:pt x="55" y="20"/>
                </a:cubicBezTo>
                <a:cubicBezTo>
                  <a:pt x="55" y="20"/>
                  <a:pt x="54" y="20"/>
                  <a:pt x="54" y="20"/>
                </a:cubicBezTo>
                <a:cubicBezTo>
                  <a:pt x="52" y="21"/>
                  <a:pt x="50" y="22"/>
                  <a:pt x="48" y="23"/>
                </a:cubicBezTo>
                <a:cubicBezTo>
                  <a:pt x="45" y="25"/>
                  <a:pt x="41" y="27"/>
                  <a:pt x="37" y="30"/>
                </a:cubicBezTo>
                <a:cubicBezTo>
                  <a:pt x="35" y="31"/>
                  <a:pt x="34" y="31"/>
                  <a:pt x="32" y="32"/>
                </a:cubicBezTo>
                <a:cubicBezTo>
                  <a:pt x="32" y="32"/>
                  <a:pt x="31" y="33"/>
                  <a:pt x="31" y="33"/>
                </a:cubicBezTo>
                <a:cubicBezTo>
                  <a:pt x="30" y="33"/>
                  <a:pt x="30" y="34"/>
                  <a:pt x="31" y="34"/>
                </a:cubicBezTo>
                <a:cubicBezTo>
                  <a:pt x="31" y="36"/>
                  <a:pt x="31" y="37"/>
                  <a:pt x="32" y="39"/>
                </a:cubicBezTo>
                <a:cubicBezTo>
                  <a:pt x="33" y="39"/>
                  <a:pt x="33" y="39"/>
                  <a:pt x="34" y="39"/>
                </a:cubicBezTo>
                <a:cubicBezTo>
                  <a:pt x="34" y="39"/>
                  <a:pt x="35" y="39"/>
                  <a:pt x="35" y="39"/>
                </a:cubicBezTo>
                <a:cubicBezTo>
                  <a:pt x="37" y="38"/>
                  <a:pt x="38" y="37"/>
                  <a:pt x="39" y="36"/>
                </a:cubicBezTo>
                <a:cubicBezTo>
                  <a:pt x="42" y="35"/>
                  <a:pt x="44" y="33"/>
                  <a:pt x="47" y="31"/>
                </a:cubicBezTo>
                <a:cubicBezTo>
                  <a:pt x="49" y="30"/>
                  <a:pt x="51" y="29"/>
                  <a:pt x="53" y="27"/>
                </a:cubicBezTo>
                <a:cubicBezTo>
                  <a:pt x="53" y="27"/>
                  <a:pt x="54" y="27"/>
                  <a:pt x="54" y="26"/>
                </a:cubicBezTo>
                <a:cubicBezTo>
                  <a:pt x="55" y="26"/>
                  <a:pt x="56" y="26"/>
                  <a:pt x="56" y="27"/>
                </a:cubicBezTo>
                <a:cubicBezTo>
                  <a:pt x="57" y="27"/>
                  <a:pt x="57" y="28"/>
                  <a:pt x="57" y="29"/>
                </a:cubicBezTo>
                <a:cubicBezTo>
                  <a:pt x="57" y="30"/>
                  <a:pt x="56" y="30"/>
                  <a:pt x="55" y="30"/>
                </a:cubicBezTo>
                <a:cubicBezTo>
                  <a:pt x="54" y="30"/>
                  <a:pt x="52" y="31"/>
                  <a:pt x="50" y="32"/>
                </a:cubicBezTo>
                <a:cubicBezTo>
                  <a:pt x="48" y="33"/>
                  <a:pt x="46" y="34"/>
                  <a:pt x="44" y="36"/>
                </a:cubicBezTo>
                <a:cubicBezTo>
                  <a:pt x="41" y="37"/>
                  <a:pt x="38" y="39"/>
                  <a:pt x="36" y="41"/>
                </a:cubicBezTo>
                <a:cubicBezTo>
                  <a:pt x="35" y="41"/>
                  <a:pt x="35" y="41"/>
                  <a:pt x="34" y="42"/>
                </a:cubicBezTo>
                <a:cubicBezTo>
                  <a:pt x="34" y="43"/>
                  <a:pt x="34" y="43"/>
                  <a:pt x="33" y="43"/>
                </a:cubicBezTo>
                <a:cubicBezTo>
                  <a:pt x="34" y="44"/>
                  <a:pt x="34" y="45"/>
                  <a:pt x="34" y="46"/>
                </a:cubicBezTo>
                <a:cubicBezTo>
                  <a:pt x="35" y="46"/>
                  <a:pt x="36" y="46"/>
                  <a:pt x="36" y="46"/>
                </a:cubicBezTo>
                <a:cubicBezTo>
                  <a:pt x="38" y="45"/>
                  <a:pt x="40" y="44"/>
                  <a:pt x="42" y="42"/>
                </a:cubicBezTo>
                <a:cubicBezTo>
                  <a:pt x="48" y="39"/>
                  <a:pt x="53" y="36"/>
                  <a:pt x="58" y="32"/>
                </a:cubicBezTo>
                <a:cubicBezTo>
                  <a:pt x="59" y="31"/>
                  <a:pt x="59" y="31"/>
                  <a:pt x="61" y="31"/>
                </a:cubicBezTo>
                <a:close/>
                <a:moveTo>
                  <a:pt x="21" y="105"/>
                </a:moveTo>
                <a:cubicBezTo>
                  <a:pt x="22" y="106"/>
                  <a:pt x="22" y="106"/>
                  <a:pt x="23" y="106"/>
                </a:cubicBezTo>
                <a:cubicBezTo>
                  <a:pt x="24" y="105"/>
                  <a:pt x="26" y="105"/>
                  <a:pt x="27" y="104"/>
                </a:cubicBezTo>
                <a:cubicBezTo>
                  <a:pt x="32" y="102"/>
                  <a:pt x="37" y="100"/>
                  <a:pt x="41" y="98"/>
                </a:cubicBezTo>
                <a:cubicBezTo>
                  <a:pt x="45" y="96"/>
                  <a:pt x="48" y="95"/>
                  <a:pt x="51" y="93"/>
                </a:cubicBezTo>
                <a:cubicBezTo>
                  <a:pt x="53" y="92"/>
                  <a:pt x="55" y="91"/>
                  <a:pt x="57" y="90"/>
                </a:cubicBezTo>
                <a:cubicBezTo>
                  <a:pt x="59" y="89"/>
                  <a:pt x="60" y="89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3" y="87"/>
                  <a:pt x="66" y="84"/>
                  <a:pt x="68" y="80"/>
                </a:cubicBezTo>
                <a:cubicBezTo>
                  <a:pt x="68" y="80"/>
                  <a:pt x="68" y="80"/>
                  <a:pt x="67" y="80"/>
                </a:cubicBezTo>
                <a:cubicBezTo>
                  <a:pt x="66" y="81"/>
                  <a:pt x="64" y="81"/>
                  <a:pt x="63" y="82"/>
                </a:cubicBezTo>
                <a:cubicBezTo>
                  <a:pt x="59" y="83"/>
                  <a:pt x="55" y="85"/>
                  <a:pt x="51" y="87"/>
                </a:cubicBezTo>
                <a:cubicBezTo>
                  <a:pt x="47" y="89"/>
                  <a:pt x="42" y="91"/>
                  <a:pt x="37" y="93"/>
                </a:cubicBezTo>
                <a:cubicBezTo>
                  <a:pt x="36" y="94"/>
                  <a:pt x="34" y="95"/>
                  <a:pt x="32" y="96"/>
                </a:cubicBezTo>
                <a:cubicBezTo>
                  <a:pt x="30" y="96"/>
                  <a:pt x="29" y="97"/>
                  <a:pt x="28" y="97"/>
                </a:cubicBezTo>
                <a:cubicBezTo>
                  <a:pt x="28" y="98"/>
                  <a:pt x="27" y="98"/>
                  <a:pt x="26" y="98"/>
                </a:cubicBezTo>
                <a:cubicBezTo>
                  <a:pt x="25" y="100"/>
                  <a:pt x="23" y="103"/>
                  <a:pt x="21" y="105"/>
                </a:cubicBezTo>
                <a:close/>
                <a:moveTo>
                  <a:pt x="73" y="75"/>
                </a:moveTo>
                <a:cubicBezTo>
                  <a:pt x="72" y="73"/>
                  <a:pt x="72" y="71"/>
                  <a:pt x="71" y="69"/>
                </a:cubicBezTo>
                <a:cubicBezTo>
                  <a:pt x="70" y="70"/>
                  <a:pt x="70" y="70"/>
                  <a:pt x="69" y="70"/>
                </a:cubicBezTo>
                <a:cubicBezTo>
                  <a:pt x="64" y="72"/>
                  <a:pt x="59" y="74"/>
                  <a:pt x="54" y="76"/>
                </a:cubicBezTo>
                <a:cubicBezTo>
                  <a:pt x="49" y="78"/>
                  <a:pt x="44" y="81"/>
                  <a:pt x="39" y="83"/>
                </a:cubicBezTo>
                <a:cubicBezTo>
                  <a:pt x="38" y="83"/>
                  <a:pt x="37" y="83"/>
                  <a:pt x="37" y="84"/>
                </a:cubicBezTo>
                <a:cubicBezTo>
                  <a:pt x="34" y="87"/>
                  <a:pt x="32" y="90"/>
                  <a:pt x="30" y="93"/>
                </a:cubicBezTo>
                <a:cubicBezTo>
                  <a:pt x="30" y="93"/>
                  <a:pt x="30" y="94"/>
                  <a:pt x="29" y="94"/>
                </a:cubicBezTo>
                <a:cubicBezTo>
                  <a:pt x="30" y="94"/>
                  <a:pt x="31" y="94"/>
                  <a:pt x="31" y="94"/>
                </a:cubicBezTo>
                <a:cubicBezTo>
                  <a:pt x="32" y="93"/>
                  <a:pt x="33" y="93"/>
                  <a:pt x="34" y="93"/>
                </a:cubicBezTo>
                <a:cubicBezTo>
                  <a:pt x="40" y="90"/>
                  <a:pt x="47" y="87"/>
                  <a:pt x="53" y="84"/>
                </a:cubicBezTo>
                <a:cubicBezTo>
                  <a:pt x="56" y="83"/>
                  <a:pt x="58" y="81"/>
                  <a:pt x="60" y="80"/>
                </a:cubicBezTo>
                <a:cubicBezTo>
                  <a:pt x="63" y="79"/>
                  <a:pt x="66" y="77"/>
                  <a:pt x="68" y="76"/>
                </a:cubicBezTo>
                <a:cubicBezTo>
                  <a:pt x="69" y="75"/>
                  <a:pt x="70" y="75"/>
                  <a:pt x="71" y="76"/>
                </a:cubicBezTo>
                <a:cubicBezTo>
                  <a:pt x="71" y="76"/>
                  <a:pt x="71" y="76"/>
                  <a:pt x="72" y="76"/>
                </a:cubicBezTo>
                <a:cubicBezTo>
                  <a:pt x="72" y="76"/>
                  <a:pt x="73" y="75"/>
                  <a:pt x="73" y="75"/>
                </a:cubicBezTo>
                <a:close/>
                <a:moveTo>
                  <a:pt x="40" y="80"/>
                </a:moveTo>
                <a:cubicBezTo>
                  <a:pt x="40" y="80"/>
                  <a:pt x="40" y="80"/>
                  <a:pt x="40" y="80"/>
                </a:cubicBezTo>
                <a:cubicBezTo>
                  <a:pt x="50" y="76"/>
                  <a:pt x="60" y="71"/>
                  <a:pt x="70" y="65"/>
                </a:cubicBezTo>
                <a:cubicBezTo>
                  <a:pt x="69" y="64"/>
                  <a:pt x="69" y="62"/>
                  <a:pt x="68" y="60"/>
                </a:cubicBezTo>
                <a:cubicBezTo>
                  <a:pt x="66" y="61"/>
                  <a:pt x="64" y="62"/>
                  <a:pt x="63" y="63"/>
                </a:cubicBezTo>
                <a:cubicBezTo>
                  <a:pt x="61" y="63"/>
                  <a:pt x="59" y="64"/>
                  <a:pt x="57" y="65"/>
                </a:cubicBezTo>
                <a:cubicBezTo>
                  <a:pt x="55" y="65"/>
                  <a:pt x="53" y="66"/>
                  <a:pt x="51" y="67"/>
                </a:cubicBezTo>
                <a:cubicBezTo>
                  <a:pt x="50" y="68"/>
                  <a:pt x="48" y="69"/>
                  <a:pt x="46" y="70"/>
                </a:cubicBezTo>
                <a:cubicBezTo>
                  <a:pt x="44" y="70"/>
                  <a:pt x="42" y="71"/>
                  <a:pt x="41" y="72"/>
                </a:cubicBezTo>
                <a:cubicBezTo>
                  <a:pt x="41" y="73"/>
                  <a:pt x="41" y="74"/>
                  <a:pt x="41" y="74"/>
                </a:cubicBezTo>
                <a:cubicBezTo>
                  <a:pt x="41" y="75"/>
                  <a:pt x="40" y="76"/>
                  <a:pt x="40" y="76"/>
                </a:cubicBezTo>
                <a:cubicBezTo>
                  <a:pt x="41" y="77"/>
                  <a:pt x="41" y="78"/>
                  <a:pt x="40" y="79"/>
                </a:cubicBezTo>
                <a:cubicBezTo>
                  <a:pt x="40" y="79"/>
                  <a:pt x="40" y="80"/>
                  <a:pt x="40" y="80"/>
                </a:cubicBezTo>
                <a:close/>
                <a:moveTo>
                  <a:pt x="35" y="48"/>
                </a:moveTo>
                <a:cubicBezTo>
                  <a:pt x="36" y="50"/>
                  <a:pt x="36" y="52"/>
                  <a:pt x="36" y="53"/>
                </a:cubicBezTo>
                <a:cubicBezTo>
                  <a:pt x="36" y="53"/>
                  <a:pt x="37" y="54"/>
                  <a:pt x="37" y="54"/>
                </a:cubicBezTo>
                <a:cubicBezTo>
                  <a:pt x="38" y="54"/>
                  <a:pt x="39" y="55"/>
                  <a:pt x="40" y="54"/>
                </a:cubicBezTo>
                <a:cubicBezTo>
                  <a:pt x="41" y="54"/>
                  <a:pt x="42" y="53"/>
                  <a:pt x="43" y="53"/>
                </a:cubicBezTo>
                <a:cubicBezTo>
                  <a:pt x="47" y="50"/>
                  <a:pt x="51" y="48"/>
                  <a:pt x="55" y="46"/>
                </a:cubicBezTo>
                <a:cubicBezTo>
                  <a:pt x="58" y="44"/>
                  <a:pt x="60" y="43"/>
                  <a:pt x="62" y="41"/>
                </a:cubicBezTo>
                <a:cubicBezTo>
                  <a:pt x="63" y="41"/>
                  <a:pt x="63" y="41"/>
                  <a:pt x="63" y="41"/>
                </a:cubicBezTo>
                <a:cubicBezTo>
                  <a:pt x="62" y="39"/>
                  <a:pt x="62" y="37"/>
                  <a:pt x="61" y="35"/>
                </a:cubicBezTo>
                <a:cubicBezTo>
                  <a:pt x="60" y="35"/>
                  <a:pt x="60" y="35"/>
                  <a:pt x="59" y="36"/>
                </a:cubicBezTo>
                <a:cubicBezTo>
                  <a:pt x="55" y="37"/>
                  <a:pt x="52" y="39"/>
                  <a:pt x="49" y="41"/>
                </a:cubicBezTo>
                <a:cubicBezTo>
                  <a:pt x="44" y="44"/>
                  <a:pt x="40" y="47"/>
                  <a:pt x="35" y="48"/>
                </a:cubicBezTo>
                <a:close/>
                <a:moveTo>
                  <a:pt x="27" y="25"/>
                </a:moveTo>
                <a:cubicBezTo>
                  <a:pt x="28" y="26"/>
                  <a:pt x="28" y="28"/>
                  <a:pt x="29" y="29"/>
                </a:cubicBezTo>
                <a:cubicBezTo>
                  <a:pt x="29" y="30"/>
                  <a:pt x="30" y="31"/>
                  <a:pt x="31" y="30"/>
                </a:cubicBezTo>
                <a:cubicBezTo>
                  <a:pt x="31" y="30"/>
                  <a:pt x="31" y="30"/>
                  <a:pt x="32" y="30"/>
                </a:cubicBezTo>
                <a:cubicBezTo>
                  <a:pt x="33" y="29"/>
                  <a:pt x="35" y="28"/>
                  <a:pt x="37" y="28"/>
                </a:cubicBezTo>
                <a:cubicBezTo>
                  <a:pt x="39" y="26"/>
                  <a:pt x="42" y="24"/>
                  <a:pt x="45" y="23"/>
                </a:cubicBezTo>
                <a:cubicBezTo>
                  <a:pt x="48" y="21"/>
                  <a:pt x="51" y="19"/>
                  <a:pt x="53" y="17"/>
                </a:cubicBezTo>
                <a:cubicBezTo>
                  <a:pt x="54" y="16"/>
                  <a:pt x="55" y="16"/>
                  <a:pt x="55" y="15"/>
                </a:cubicBezTo>
                <a:cubicBezTo>
                  <a:pt x="55" y="14"/>
                  <a:pt x="54" y="13"/>
                  <a:pt x="54" y="11"/>
                </a:cubicBezTo>
                <a:cubicBezTo>
                  <a:pt x="53" y="11"/>
                  <a:pt x="52" y="11"/>
                  <a:pt x="52" y="12"/>
                </a:cubicBezTo>
                <a:cubicBezTo>
                  <a:pt x="49" y="13"/>
                  <a:pt x="47" y="14"/>
                  <a:pt x="45" y="16"/>
                </a:cubicBezTo>
                <a:cubicBezTo>
                  <a:pt x="42" y="17"/>
                  <a:pt x="39" y="19"/>
                  <a:pt x="36" y="21"/>
                </a:cubicBezTo>
                <a:cubicBezTo>
                  <a:pt x="33" y="22"/>
                  <a:pt x="30" y="24"/>
                  <a:pt x="27" y="25"/>
                </a:cubicBezTo>
                <a:close/>
                <a:moveTo>
                  <a:pt x="39" y="64"/>
                </a:moveTo>
                <a:cubicBezTo>
                  <a:pt x="40" y="65"/>
                  <a:pt x="40" y="66"/>
                  <a:pt x="40" y="67"/>
                </a:cubicBezTo>
                <a:cubicBezTo>
                  <a:pt x="40" y="68"/>
                  <a:pt x="40" y="68"/>
                  <a:pt x="40" y="69"/>
                </a:cubicBezTo>
                <a:cubicBezTo>
                  <a:pt x="40" y="69"/>
                  <a:pt x="39" y="69"/>
                  <a:pt x="40" y="70"/>
                </a:cubicBezTo>
                <a:cubicBezTo>
                  <a:pt x="40" y="70"/>
                  <a:pt x="41" y="70"/>
                  <a:pt x="41" y="70"/>
                </a:cubicBezTo>
                <a:cubicBezTo>
                  <a:pt x="41" y="70"/>
                  <a:pt x="41" y="69"/>
                  <a:pt x="41" y="69"/>
                </a:cubicBezTo>
                <a:cubicBezTo>
                  <a:pt x="45" y="68"/>
                  <a:pt x="48" y="66"/>
                  <a:pt x="52" y="65"/>
                </a:cubicBezTo>
                <a:cubicBezTo>
                  <a:pt x="54" y="63"/>
                  <a:pt x="57" y="62"/>
                  <a:pt x="60" y="61"/>
                </a:cubicBezTo>
                <a:cubicBezTo>
                  <a:pt x="62" y="60"/>
                  <a:pt x="64" y="58"/>
                  <a:pt x="66" y="57"/>
                </a:cubicBezTo>
                <a:cubicBezTo>
                  <a:pt x="66" y="57"/>
                  <a:pt x="67" y="57"/>
                  <a:pt x="67" y="56"/>
                </a:cubicBezTo>
                <a:cubicBezTo>
                  <a:pt x="67" y="55"/>
                  <a:pt x="66" y="53"/>
                  <a:pt x="66" y="52"/>
                </a:cubicBezTo>
                <a:cubicBezTo>
                  <a:pt x="66" y="52"/>
                  <a:pt x="66" y="52"/>
                  <a:pt x="65" y="52"/>
                </a:cubicBezTo>
                <a:cubicBezTo>
                  <a:pt x="62" y="53"/>
                  <a:pt x="59" y="54"/>
                  <a:pt x="56" y="56"/>
                </a:cubicBezTo>
                <a:cubicBezTo>
                  <a:pt x="54" y="57"/>
                  <a:pt x="51" y="58"/>
                  <a:pt x="49" y="60"/>
                </a:cubicBezTo>
                <a:cubicBezTo>
                  <a:pt x="46" y="61"/>
                  <a:pt x="44" y="62"/>
                  <a:pt x="41" y="63"/>
                </a:cubicBezTo>
                <a:cubicBezTo>
                  <a:pt x="40" y="63"/>
                  <a:pt x="40" y="64"/>
                  <a:pt x="39" y="64"/>
                </a:cubicBezTo>
                <a:close/>
                <a:moveTo>
                  <a:pt x="65" y="48"/>
                </a:moveTo>
                <a:cubicBezTo>
                  <a:pt x="64" y="47"/>
                  <a:pt x="64" y="46"/>
                  <a:pt x="64" y="46"/>
                </a:cubicBezTo>
                <a:cubicBezTo>
                  <a:pt x="64" y="45"/>
                  <a:pt x="64" y="45"/>
                  <a:pt x="63" y="45"/>
                </a:cubicBezTo>
                <a:cubicBezTo>
                  <a:pt x="63" y="45"/>
                  <a:pt x="63" y="45"/>
                  <a:pt x="62" y="45"/>
                </a:cubicBezTo>
                <a:cubicBezTo>
                  <a:pt x="60" y="46"/>
                  <a:pt x="58" y="46"/>
                  <a:pt x="56" y="48"/>
                </a:cubicBezTo>
                <a:cubicBezTo>
                  <a:pt x="54" y="49"/>
                  <a:pt x="52" y="50"/>
                  <a:pt x="50" y="51"/>
                </a:cubicBezTo>
                <a:cubicBezTo>
                  <a:pt x="47" y="53"/>
                  <a:pt x="43" y="55"/>
                  <a:pt x="40" y="56"/>
                </a:cubicBezTo>
                <a:cubicBezTo>
                  <a:pt x="39" y="57"/>
                  <a:pt x="38" y="57"/>
                  <a:pt x="38" y="58"/>
                </a:cubicBezTo>
                <a:cubicBezTo>
                  <a:pt x="38" y="59"/>
                  <a:pt x="38" y="60"/>
                  <a:pt x="39" y="62"/>
                </a:cubicBezTo>
                <a:cubicBezTo>
                  <a:pt x="39" y="61"/>
                  <a:pt x="39" y="62"/>
                  <a:pt x="40" y="61"/>
                </a:cubicBezTo>
                <a:cubicBezTo>
                  <a:pt x="41" y="61"/>
                  <a:pt x="42" y="61"/>
                  <a:pt x="43" y="60"/>
                </a:cubicBezTo>
                <a:cubicBezTo>
                  <a:pt x="46" y="59"/>
                  <a:pt x="49" y="57"/>
                  <a:pt x="52" y="56"/>
                </a:cubicBezTo>
                <a:cubicBezTo>
                  <a:pt x="56" y="53"/>
                  <a:pt x="60" y="51"/>
                  <a:pt x="64" y="48"/>
                </a:cubicBezTo>
                <a:cubicBezTo>
                  <a:pt x="64" y="48"/>
                  <a:pt x="64" y="48"/>
                  <a:pt x="65" y="48"/>
                </a:cubicBezTo>
                <a:close/>
                <a:moveTo>
                  <a:pt x="45" y="6"/>
                </a:moveTo>
                <a:cubicBezTo>
                  <a:pt x="45" y="8"/>
                  <a:pt x="45" y="8"/>
                  <a:pt x="43" y="9"/>
                </a:cubicBezTo>
                <a:cubicBezTo>
                  <a:pt x="40" y="10"/>
                  <a:pt x="37" y="12"/>
                  <a:pt x="35" y="13"/>
                </a:cubicBezTo>
                <a:cubicBezTo>
                  <a:pt x="32" y="15"/>
                  <a:pt x="29" y="17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3"/>
                  <a:pt x="28" y="22"/>
                </a:cubicBezTo>
                <a:cubicBezTo>
                  <a:pt x="28" y="22"/>
                  <a:pt x="29" y="22"/>
                  <a:pt x="29" y="22"/>
                </a:cubicBezTo>
                <a:cubicBezTo>
                  <a:pt x="31" y="21"/>
                  <a:pt x="33" y="20"/>
                  <a:pt x="35" y="19"/>
                </a:cubicBezTo>
                <a:cubicBezTo>
                  <a:pt x="40" y="17"/>
                  <a:pt x="44" y="14"/>
                  <a:pt x="48" y="11"/>
                </a:cubicBezTo>
                <a:cubicBezTo>
                  <a:pt x="49" y="9"/>
                  <a:pt x="51" y="8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0" y="6"/>
                  <a:pt x="48" y="6"/>
                  <a:pt x="45" y="6"/>
                </a:cubicBezTo>
                <a:close/>
                <a:moveTo>
                  <a:pt x="25" y="18"/>
                </a:moveTo>
                <a:cubicBezTo>
                  <a:pt x="30" y="14"/>
                  <a:pt x="36" y="11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38" y="6"/>
                  <a:pt x="36" y="6"/>
                  <a:pt x="34" y="6"/>
                </a:cubicBezTo>
                <a:cubicBezTo>
                  <a:pt x="34" y="8"/>
                  <a:pt x="34" y="9"/>
                  <a:pt x="32" y="9"/>
                </a:cubicBezTo>
                <a:cubicBezTo>
                  <a:pt x="31" y="9"/>
                  <a:pt x="29" y="10"/>
                  <a:pt x="29" y="10"/>
                </a:cubicBezTo>
                <a:cubicBezTo>
                  <a:pt x="27" y="11"/>
                  <a:pt x="26" y="12"/>
                  <a:pt x="24" y="13"/>
                </a:cubicBezTo>
                <a:cubicBezTo>
                  <a:pt x="24" y="13"/>
                  <a:pt x="24" y="13"/>
                  <a:pt x="24" y="14"/>
                </a:cubicBezTo>
                <a:cubicBezTo>
                  <a:pt x="24" y="14"/>
                  <a:pt x="25" y="14"/>
                  <a:pt x="25" y="14"/>
                </a:cubicBezTo>
                <a:cubicBezTo>
                  <a:pt x="25" y="14"/>
                  <a:pt x="24" y="15"/>
                  <a:pt x="24" y="16"/>
                </a:cubicBezTo>
                <a:cubicBezTo>
                  <a:pt x="24" y="16"/>
                  <a:pt x="24" y="17"/>
                  <a:pt x="25" y="18"/>
                </a:cubicBezTo>
                <a:close/>
                <a:moveTo>
                  <a:pt x="29" y="7"/>
                </a:moveTo>
                <a:cubicBezTo>
                  <a:pt x="29" y="7"/>
                  <a:pt x="29" y="7"/>
                  <a:pt x="29" y="7"/>
                </a:cubicBezTo>
                <a:cubicBezTo>
                  <a:pt x="28" y="7"/>
                  <a:pt x="27" y="7"/>
                  <a:pt x="26" y="7"/>
                </a:cubicBezTo>
                <a:cubicBezTo>
                  <a:pt x="25" y="7"/>
                  <a:pt x="24" y="7"/>
                  <a:pt x="23" y="7"/>
                </a:cubicBezTo>
                <a:cubicBezTo>
                  <a:pt x="23" y="7"/>
                  <a:pt x="22" y="6"/>
                  <a:pt x="22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5"/>
                  <a:pt x="20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1" y="6"/>
                  <a:pt x="21" y="9"/>
                  <a:pt x="23" y="12"/>
                </a:cubicBezTo>
                <a:cubicBezTo>
                  <a:pt x="25" y="10"/>
                  <a:pt x="27" y="9"/>
                  <a:pt x="29" y="7"/>
                </a:cubicBezTo>
                <a:close/>
                <a:moveTo>
                  <a:pt x="69" y="83"/>
                </a:moveTo>
                <a:cubicBezTo>
                  <a:pt x="67" y="86"/>
                  <a:pt x="64" y="89"/>
                  <a:pt x="63" y="92"/>
                </a:cubicBezTo>
                <a:cubicBezTo>
                  <a:pt x="65" y="89"/>
                  <a:pt x="67" y="86"/>
                  <a:pt x="69" y="83"/>
                </a:cubicBezTo>
                <a:close/>
                <a:moveTo>
                  <a:pt x="74" y="78"/>
                </a:moveTo>
                <a:cubicBezTo>
                  <a:pt x="74" y="78"/>
                  <a:pt x="74" y="78"/>
                  <a:pt x="74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5" y="78"/>
                  <a:pt x="75" y="78"/>
                  <a:pt x="75" y="78"/>
                </a:cubicBezTo>
                <a:cubicBezTo>
                  <a:pt x="74" y="78"/>
                  <a:pt x="74" y="78"/>
                  <a:pt x="74" y="78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6" name="组合 46"/>
          <p:cNvGrpSpPr/>
          <p:nvPr/>
        </p:nvGrpSpPr>
        <p:grpSpPr bwMode="auto">
          <a:xfrm>
            <a:off x="2845441" y="4281046"/>
            <a:ext cx="360601" cy="273923"/>
            <a:chOff x="3675063" y="5611813"/>
            <a:chExt cx="895350" cy="1511300"/>
          </a:xfrm>
        </p:grpSpPr>
        <p:sp>
          <p:nvSpPr>
            <p:cNvPr id="47" name="Freeform 286"/>
            <p:cNvSpPr/>
            <p:nvPr/>
          </p:nvSpPr>
          <p:spPr bwMode="auto">
            <a:xfrm>
              <a:off x="3695050" y="6662107"/>
              <a:ext cx="867369" cy="420918"/>
            </a:xfrm>
            <a:custGeom>
              <a:avLst/>
              <a:gdLst>
                <a:gd name="T0" fmla="*/ 161 w 267"/>
                <a:gd name="T1" fmla="*/ 79 h 130"/>
                <a:gd name="T2" fmla="*/ 84 w 267"/>
                <a:gd name="T3" fmla="*/ 123 h 130"/>
                <a:gd name="T4" fmla="*/ 93 w 267"/>
                <a:gd name="T5" fmla="*/ 115 h 130"/>
                <a:gd name="T6" fmla="*/ 111 w 267"/>
                <a:gd name="T7" fmla="*/ 101 h 130"/>
                <a:gd name="T8" fmla="*/ 67 w 267"/>
                <a:gd name="T9" fmla="*/ 118 h 130"/>
                <a:gd name="T10" fmla="*/ 72 w 267"/>
                <a:gd name="T11" fmla="*/ 114 h 130"/>
                <a:gd name="T12" fmla="*/ 129 w 267"/>
                <a:gd name="T13" fmla="*/ 72 h 130"/>
                <a:gd name="T14" fmla="*/ 40 w 267"/>
                <a:gd name="T15" fmla="*/ 115 h 130"/>
                <a:gd name="T16" fmla="*/ 48 w 267"/>
                <a:gd name="T17" fmla="*/ 99 h 130"/>
                <a:gd name="T18" fmla="*/ 25 w 267"/>
                <a:gd name="T19" fmla="*/ 104 h 130"/>
                <a:gd name="T20" fmla="*/ 17 w 267"/>
                <a:gd name="T21" fmla="*/ 90 h 130"/>
                <a:gd name="T22" fmla="*/ 4 w 267"/>
                <a:gd name="T23" fmla="*/ 92 h 130"/>
                <a:gd name="T24" fmla="*/ 93 w 267"/>
                <a:gd name="T25" fmla="*/ 30 h 130"/>
                <a:gd name="T26" fmla="*/ 0 w 267"/>
                <a:gd name="T27" fmla="*/ 83 h 130"/>
                <a:gd name="T28" fmla="*/ 60 w 267"/>
                <a:gd name="T29" fmla="*/ 43 h 130"/>
                <a:gd name="T30" fmla="*/ 8 w 267"/>
                <a:gd name="T31" fmla="*/ 54 h 130"/>
                <a:gd name="T32" fmla="*/ 8 w 267"/>
                <a:gd name="T33" fmla="*/ 53 h 130"/>
                <a:gd name="T34" fmla="*/ 14 w 267"/>
                <a:gd name="T35" fmla="*/ 44 h 130"/>
                <a:gd name="T36" fmla="*/ 25 w 267"/>
                <a:gd name="T37" fmla="*/ 17 h 130"/>
                <a:gd name="T38" fmla="*/ 16 w 267"/>
                <a:gd name="T39" fmla="*/ 3 h 130"/>
                <a:gd name="T40" fmla="*/ 26 w 267"/>
                <a:gd name="T41" fmla="*/ 16 h 130"/>
                <a:gd name="T42" fmla="*/ 50 w 267"/>
                <a:gd name="T43" fmla="*/ 23 h 130"/>
                <a:gd name="T44" fmla="*/ 73 w 267"/>
                <a:gd name="T45" fmla="*/ 11 h 130"/>
                <a:gd name="T46" fmla="*/ 91 w 267"/>
                <a:gd name="T47" fmla="*/ 5 h 130"/>
                <a:gd name="T48" fmla="*/ 92 w 267"/>
                <a:gd name="T49" fmla="*/ 5 h 130"/>
                <a:gd name="T50" fmla="*/ 106 w 267"/>
                <a:gd name="T51" fmla="*/ 16 h 130"/>
                <a:gd name="T52" fmla="*/ 106 w 267"/>
                <a:gd name="T53" fmla="*/ 16 h 130"/>
                <a:gd name="T54" fmla="*/ 99 w 267"/>
                <a:gd name="T55" fmla="*/ 27 h 130"/>
                <a:gd name="T56" fmla="*/ 93 w 267"/>
                <a:gd name="T57" fmla="*/ 40 h 130"/>
                <a:gd name="T58" fmla="*/ 94 w 267"/>
                <a:gd name="T59" fmla="*/ 44 h 130"/>
                <a:gd name="T60" fmla="*/ 130 w 267"/>
                <a:gd name="T61" fmla="*/ 43 h 130"/>
                <a:gd name="T62" fmla="*/ 130 w 267"/>
                <a:gd name="T63" fmla="*/ 44 h 130"/>
                <a:gd name="T64" fmla="*/ 135 w 267"/>
                <a:gd name="T65" fmla="*/ 49 h 130"/>
                <a:gd name="T66" fmla="*/ 186 w 267"/>
                <a:gd name="T67" fmla="*/ 30 h 130"/>
                <a:gd name="T68" fmla="*/ 232 w 267"/>
                <a:gd name="T69" fmla="*/ 22 h 130"/>
                <a:gd name="T70" fmla="*/ 261 w 267"/>
                <a:gd name="T71" fmla="*/ 6 h 130"/>
                <a:gd name="T72" fmla="*/ 90 w 267"/>
                <a:gd name="T73" fmla="*/ 115 h 130"/>
                <a:gd name="T74" fmla="*/ 252 w 267"/>
                <a:gd name="T75" fmla="*/ 22 h 130"/>
                <a:gd name="T76" fmla="*/ 155 w 267"/>
                <a:gd name="T77" fmla="*/ 79 h 130"/>
                <a:gd name="T78" fmla="*/ 143 w 267"/>
                <a:gd name="T79" fmla="*/ 89 h 130"/>
                <a:gd name="T80" fmla="*/ 234 w 267"/>
                <a:gd name="T81" fmla="*/ 38 h 130"/>
                <a:gd name="T82" fmla="*/ 267 w 267"/>
                <a:gd name="T83" fmla="*/ 22 h 130"/>
                <a:gd name="T84" fmla="*/ 192 w 267"/>
                <a:gd name="T85" fmla="*/ 71 h 130"/>
                <a:gd name="T86" fmla="*/ 148 w 267"/>
                <a:gd name="T87" fmla="*/ 118 h 130"/>
                <a:gd name="T88" fmla="*/ 252 w 267"/>
                <a:gd name="T89" fmla="*/ 58 h 130"/>
                <a:gd name="T90" fmla="*/ 251 w 267"/>
                <a:gd name="T91" fmla="*/ 69 h 130"/>
                <a:gd name="T92" fmla="*/ 203 w 267"/>
                <a:gd name="T93" fmla="*/ 118 h 130"/>
                <a:gd name="T94" fmla="*/ 200 w 267"/>
                <a:gd name="T95" fmla="*/ 121 h 130"/>
                <a:gd name="T96" fmla="*/ 183 w 267"/>
                <a:gd name="T97" fmla="*/ 124 h 130"/>
                <a:gd name="T98" fmla="*/ 154 w 267"/>
                <a:gd name="T99" fmla="*/ 125 h 130"/>
                <a:gd name="T100" fmla="*/ 153 w 267"/>
                <a:gd name="T101" fmla="*/ 124 h 130"/>
                <a:gd name="T102" fmla="*/ 143 w 267"/>
                <a:gd name="T103" fmla="*/ 122 h 130"/>
                <a:gd name="T104" fmla="*/ 118 w 267"/>
                <a:gd name="T105" fmla="*/ 118 h 130"/>
                <a:gd name="T106" fmla="*/ 254 w 267"/>
                <a:gd name="T107" fmla="*/ 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7" h="130">
                  <a:moveTo>
                    <a:pt x="80" y="130"/>
                  </a:moveTo>
                  <a:cubicBezTo>
                    <a:pt x="80" y="130"/>
                    <a:pt x="80" y="130"/>
                    <a:pt x="80" y="130"/>
                  </a:cubicBezTo>
                  <a:cubicBezTo>
                    <a:pt x="80" y="130"/>
                    <a:pt x="80" y="130"/>
                    <a:pt x="80" y="129"/>
                  </a:cubicBezTo>
                  <a:cubicBezTo>
                    <a:pt x="132" y="99"/>
                    <a:pt x="222" y="44"/>
                    <a:pt x="252" y="26"/>
                  </a:cubicBezTo>
                  <a:cubicBezTo>
                    <a:pt x="234" y="37"/>
                    <a:pt x="194" y="60"/>
                    <a:pt x="161" y="79"/>
                  </a:cubicBezTo>
                  <a:cubicBezTo>
                    <a:pt x="103" y="114"/>
                    <a:pt x="87" y="122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93" y="116"/>
                    <a:pt x="93" y="115"/>
                  </a:cubicBezTo>
                  <a:cubicBezTo>
                    <a:pt x="92" y="115"/>
                    <a:pt x="92" y="115"/>
                    <a:pt x="93" y="115"/>
                  </a:cubicBezTo>
                  <a:cubicBezTo>
                    <a:pt x="87" y="118"/>
                    <a:pt x="84" y="120"/>
                    <a:pt x="83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3" y="120"/>
                    <a:pt x="83" y="119"/>
                    <a:pt x="83" y="119"/>
                  </a:cubicBezTo>
                  <a:cubicBezTo>
                    <a:pt x="83" y="119"/>
                    <a:pt x="83" y="119"/>
                    <a:pt x="91" y="114"/>
                  </a:cubicBezTo>
                  <a:cubicBezTo>
                    <a:pt x="96" y="111"/>
                    <a:pt x="102" y="106"/>
                    <a:pt x="111" y="101"/>
                  </a:cubicBezTo>
                  <a:cubicBezTo>
                    <a:pt x="127" y="91"/>
                    <a:pt x="149" y="77"/>
                    <a:pt x="171" y="63"/>
                  </a:cubicBezTo>
                  <a:cubicBezTo>
                    <a:pt x="195" y="47"/>
                    <a:pt x="219" y="32"/>
                    <a:pt x="236" y="21"/>
                  </a:cubicBezTo>
                  <a:cubicBezTo>
                    <a:pt x="210" y="37"/>
                    <a:pt x="169" y="60"/>
                    <a:pt x="134" y="81"/>
                  </a:cubicBezTo>
                  <a:cubicBezTo>
                    <a:pt x="89" y="107"/>
                    <a:pt x="69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7" y="118"/>
                    <a:pt x="67" y="118"/>
                    <a:pt x="67" y="118"/>
                  </a:cubicBezTo>
                  <a:cubicBezTo>
                    <a:pt x="69" y="117"/>
                    <a:pt x="71" y="116"/>
                    <a:pt x="73" y="114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4"/>
                    <a:pt x="72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4" y="113"/>
                    <a:pt x="77" y="110"/>
                    <a:pt x="90" y="100"/>
                  </a:cubicBezTo>
                  <a:cubicBezTo>
                    <a:pt x="100" y="93"/>
                    <a:pt x="113" y="84"/>
                    <a:pt x="129" y="72"/>
                  </a:cubicBezTo>
                  <a:cubicBezTo>
                    <a:pt x="149" y="57"/>
                    <a:pt x="170" y="42"/>
                    <a:pt x="180" y="35"/>
                  </a:cubicBezTo>
                  <a:cubicBezTo>
                    <a:pt x="168" y="41"/>
                    <a:pt x="144" y="56"/>
                    <a:pt x="120" y="70"/>
                  </a:cubicBezTo>
                  <a:cubicBezTo>
                    <a:pt x="45" y="113"/>
                    <a:pt x="41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5"/>
                    <a:pt x="40" y="115"/>
                    <a:pt x="55" y="104"/>
                  </a:cubicBezTo>
                  <a:cubicBezTo>
                    <a:pt x="63" y="98"/>
                    <a:pt x="73" y="91"/>
                    <a:pt x="87" y="81"/>
                  </a:cubicBezTo>
                  <a:cubicBezTo>
                    <a:pt x="102" y="71"/>
                    <a:pt x="116" y="61"/>
                    <a:pt x="125" y="55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8"/>
                    <a:pt x="48" y="98"/>
                  </a:cubicBezTo>
                  <a:cubicBezTo>
                    <a:pt x="70" y="84"/>
                    <a:pt x="106" y="59"/>
                    <a:pt x="122" y="48"/>
                  </a:cubicBezTo>
                  <a:cubicBezTo>
                    <a:pt x="85" y="70"/>
                    <a:pt x="31" y="102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3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77" y="55"/>
                    <a:pt x="39" y="77"/>
                    <a:pt x="17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17" y="86"/>
                    <a:pt x="6" y="91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3"/>
                    <a:pt x="4" y="93"/>
                    <a:pt x="4" y="92"/>
                  </a:cubicBezTo>
                  <a:cubicBezTo>
                    <a:pt x="4" y="92"/>
                    <a:pt x="3" y="92"/>
                    <a:pt x="3" y="92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0" y="74"/>
                    <a:pt x="77" y="42"/>
                    <a:pt x="93" y="30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2" y="82"/>
                    <a:pt x="5" y="79"/>
                    <a:pt x="17" y="72"/>
                  </a:cubicBezTo>
                  <a:cubicBezTo>
                    <a:pt x="26" y="66"/>
                    <a:pt x="38" y="59"/>
                    <a:pt x="53" y="49"/>
                  </a:cubicBezTo>
                  <a:cubicBezTo>
                    <a:pt x="67" y="40"/>
                    <a:pt x="80" y="32"/>
                    <a:pt x="90" y="26"/>
                  </a:cubicBezTo>
                  <a:cubicBezTo>
                    <a:pt x="81" y="31"/>
                    <a:pt x="70" y="37"/>
                    <a:pt x="60" y="4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45" y="46"/>
                    <a:pt x="78" y="17"/>
                    <a:pt x="88" y="8"/>
                  </a:cubicBezTo>
                  <a:cubicBezTo>
                    <a:pt x="72" y="17"/>
                    <a:pt x="9" y="53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7" y="54"/>
                    <a:pt x="7" y="54"/>
                  </a:cubicBezTo>
                  <a:cubicBezTo>
                    <a:pt x="7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9" y="52"/>
                    <a:pt x="10" y="51"/>
                    <a:pt x="15" y="48"/>
                  </a:cubicBezTo>
                  <a:cubicBezTo>
                    <a:pt x="19" y="45"/>
                    <a:pt x="25" y="41"/>
                    <a:pt x="32" y="37"/>
                  </a:cubicBezTo>
                  <a:cubicBezTo>
                    <a:pt x="42" y="30"/>
                    <a:pt x="55" y="22"/>
                    <a:pt x="63" y="16"/>
                  </a:cubicBezTo>
                  <a:cubicBezTo>
                    <a:pt x="59" y="18"/>
                    <a:pt x="55" y="21"/>
                    <a:pt x="51" y="23"/>
                  </a:cubicBezTo>
                  <a:cubicBezTo>
                    <a:pt x="15" y="44"/>
                    <a:pt x="15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38" y="10"/>
                  </a:cubicBezTo>
                  <a:cubicBezTo>
                    <a:pt x="36" y="11"/>
                    <a:pt x="30" y="15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3" y="9"/>
                  </a:cubicBezTo>
                  <a:cubicBezTo>
                    <a:pt x="22" y="6"/>
                    <a:pt x="22" y="2"/>
                    <a:pt x="21" y="1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1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4" y="9"/>
                  </a:cubicBezTo>
                  <a:cubicBezTo>
                    <a:pt x="25" y="12"/>
                    <a:pt x="25" y="15"/>
                    <a:pt x="26" y="16"/>
                  </a:cubicBezTo>
                  <a:cubicBezTo>
                    <a:pt x="39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9"/>
                  </a:cubicBezTo>
                  <a:cubicBezTo>
                    <a:pt x="34" y="17"/>
                    <a:pt x="20" y="37"/>
                    <a:pt x="16" y="43"/>
                  </a:cubicBezTo>
                  <a:cubicBezTo>
                    <a:pt x="21" y="40"/>
                    <a:pt x="37" y="30"/>
                    <a:pt x="50" y="23"/>
                  </a:cubicBezTo>
                  <a:cubicBezTo>
                    <a:pt x="72" y="10"/>
                    <a:pt x="72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0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1" y="12"/>
                    <a:pt x="63" y="17"/>
                    <a:pt x="32" y="38"/>
                  </a:cubicBezTo>
                  <a:cubicBezTo>
                    <a:pt x="28" y="41"/>
                    <a:pt x="24" y="43"/>
                    <a:pt x="20" y="46"/>
                  </a:cubicBezTo>
                  <a:cubicBezTo>
                    <a:pt x="78" y="12"/>
                    <a:pt x="89" y="6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1" y="6"/>
                    <a:pt x="88" y="8"/>
                    <a:pt x="82" y="14"/>
                  </a:cubicBezTo>
                  <a:cubicBezTo>
                    <a:pt x="76" y="20"/>
                    <a:pt x="67" y="27"/>
                    <a:pt x="59" y="34"/>
                  </a:cubicBezTo>
                  <a:cubicBezTo>
                    <a:pt x="47" y="45"/>
                    <a:pt x="35" y="55"/>
                    <a:pt x="30" y="60"/>
                  </a:cubicBezTo>
                  <a:cubicBezTo>
                    <a:pt x="35" y="57"/>
                    <a:pt x="48" y="49"/>
                    <a:pt x="60" y="42"/>
                  </a:cubicBezTo>
                  <a:cubicBezTo>
                    <a:pt x="97" y="21"/>
                    <a:pt x="104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6"/>
                    <a:pt x="106" y="16"/>
                    <a:pt x="107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80" y="33"/>
                    <a:pt x="37" y="60"/>
                    <a:pt x="15" y="74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99" y="26"/>
                    <a:pt x="99" y="26"/>
                    <a:pt x="99" y="26"/>
                  </a:cubicBezTo>
                  <a:cubicBezTo>
                    <a:pt x="100" y="26"/>
                    <a:pt x="100" y="26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7" y="28"/>
                    <a:pt x="89" y="34"/>
                    <a:pt x="52" y="60"/>
                  </a:cubicBezTo>
                  <a:cubicBezTo>
                    <a:pt x="37" y="70"/>
                    <a:pt x="21" y="81"/>
                    <a:pt x="12" y="87"/>
                  </a:cubicBezTo>
                  <a:cubicBezTo>
                    <a:pt x="29" y="77"/>
                    <a:pt x="69" y="54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4" y="40"/>
                    <a:pt x="94" y="41"/>
                    <a:pt x="93" y="41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82" y="51"/>
                    <a:pt x="91" y="45"/>
                    <a:pt x="93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4" y="44"/>
                    <a:pt x="94" y="44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42" y="94"/>
                    <a:pt x="98" y="61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43"/>
                    <a:pt x="131" y="43"/>
                    <a:pt x="130" y="43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28" y="45"/>
                    <a:pt x="121" y="51"/>
                    <a:pt x="90" y="72"/>
                  </a:cubicBezTo>
                  <a:cubicBezTo>
                    <a:pt x="79" y="79"/>
                    <a:pt x="68" y="86"/>
                    <a:pt x="60" y="91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4" y="48"/>
                    <a:pt x="135" y="49"/>
                    <a:pt x="135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08" y="68"/>
                    <a:pt x="63" y="99"/>
                    <a:pt x="47" y="111"/>
                  </a:cubicBezTo>
                  <a:cubicBezTo>
                    <a:pt x="60" y="103"/>
                    <a:pt x="91" y="85"/>
                    <a:pt x="119" y="69"/>
                  </a:cubicBezTo>
                  <a:cubicBezTo>
                    <a:pt x="175" y="37"/>
                    <a:pt x="184" y="31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54" y="55"/>
                    <a:pt x="95" y="98"/>
                    <a:pt x="78" y="111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6" y="19"/>
                    <a:pt x="239" y="17"/>
                    <a:pt x="243" y="16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61" y="5"/>
                    <a:pt x="261" y="5"/>
                    <a:pt x="261" y="5"/>
                  </a:cubicBezTo>
                  <a:cubicBezTo>
                    <a:pt x="261" y="5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1" y="6"/>
                    <a:pt x="261" y="6"/>
                  </a:cubicBezTo>
                  <a:cubicBezTo>
                    <a:pt x="261" y="6"/>
                    <a:pt x="260" y="7"/>
                    <a:pt x="260" y="7"/>
                  </a:cubicBezTo>
                  <a:cubicBezTo>
                    <a:pt x="260" y="7"/>
                    <a:pt x="260" y="7"/>
                    <a:pt x="259" y="8"/>
                  </a:cubicBezTo>
                  <a:cubicBezTo>
                    <a:pt x="258" y="9"/>
                    <a:pt x="123" y="94"/>
                    <a:pt x="90" y="115"/>
                  </a:cubicBezTo>
                  <a:cubicBezTo>
                    <a:pt x="95" y="113"/>
                    <a:pt x="101" y="109"/>
                    <a:pt x="107" y="105"/>
                  </a:cubicBezTo>
                  <a:cubicBezTo>
                    <a:pt x="112" y="102"/>
                    <a:pt x="119" y="99"/>
                    <a:pt x="127" y="94"/>
                  </a:cubicBezTo>
                  <a:cubicBezTo>
                    <a:pt x="136" y="89"/>
                    <a:pt x="145" y="83"/>
                    <a:pt x="155" y="78"/>
                  </a:cubicBezTo>
                  <a:cubicBezTo>
                    <a:pt x="162" y="73"/>
                    <a:pt x="170" y="69"/>
                    <a:pt x="177" y="65"/>
                  </a:cubicBezTo>
                  <a:cubicBezTo>
                    <a:pt x="233" y="31"/>
                    <a:pt x="250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2"/>
                    <a:pt x="252" y="22"/>
                    <a:pt x="236" y="32"/>
                  </a:cubicBezTo>
                  <a:cubicBezTo>
                    <a:pt x="226" y="38"/>
                    <a:pt x="212" y="46"/>
                    <a:pt x="197" y="54"/>
                  </a:cubicBezTo>
                  <a:cubicBezTo>
                    <a:pt x="184" y="62"/>
                    <a:pt x="169" y="71"/>
                    <a:pt x="155" y="79"/>
                  </a:cubicBezTo>
                  <a:cubicBezTo>
                    <a:pt x="150" y="81"/>
                    <a:pt x="146" y="84"/>
                    <a:pt x="142" y="86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22"/>
                    <a:pt x="254" y="23"/>
                    <a:pt x="254" y="23"/>
                  </a:cubicBezTo>
                  <a:cubicBezTo>
                    <a:pt x="143" y="89"/>
                    <a:pt x="143" y="89"/>
                    <a:pt x="143" y="89"/>
                  </a:cubicBezTo>
                  <a:cubicBezTo>
                    <a:pt x="148" y="86"/>
                    <a:pt x="155" y="82"/>
                    <a:pt x="161" y="78"/>
                  </a:cubicBezTo>
                  <a:cubicBezTo>
                    <a:pt x="234" y="36"/>
                    <a:pt x="260" y="20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3" y="21"/>
                    <a:pt x="263" y="21"/>
                    <a:pt x="234" y="38"/>
                  </a:cubicBezTo>
                  <a:cubicBezTo>
                    <a:pt x="219" y="47"/>
                    <a:pt x="198" y="60"/>
                    <a:pt x="172" y="76"/>
                  </a:cubicBezTo>
                  <a:cubicBezTo>
                    <a:pt x="158" y="84"/>
                    <a:pt x="145" y="92"/>
                    <a:pt x="133" y="99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66" y="22"/>
                    <a:pt x="267" y="22"/>
                    <a:pt x="267" y="22"/>
                  </a:cubicBezTo>
                  <a:cubicBezTo>
                    <a:pt x="267" y="22"/>
                    <a:pt x="267" y="23"/>
                    <a:pt x="266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5" y="24"/>
                    <a:pt x="260" y="27"/>
                    <a:pt x="243" y="38"/>
                  </a:cubicBezTo>
                  <a:cubicBezTo>
                    <a:pt x="231" y="46"/>
                    <a:pt x="214" y="57"/>
                    <a:pt x="192" y="71"/>
                  </a:cubicBezTo>
                  <a:cubicBezTo>
                    <a:pt x="169" y="85"/>
                    <a:pt x="145" y="100"/>
                    <a:pt x="131" y="109"/>
                  </a:cubicBezTo>
                  <a:cubicBezTo>
                    <a:pt x="155" y="95"/>
                    <a:pt x="207" y="65"/>
                    <a:pt x="237" y="48"/>
                  </a:cubicBezTo>
                  <a:cubicBezTo>
                    <a:pt x="237" y="47"/>
                    <a:pt x="238" y="47"/>
                    <a:pt x="238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148" y="118"/>
                    <a:pt x="148" y="118"/>
                    <a:pt x="148" y="118"/>
                  </a:cubicBezTo>
                  <a:cubicBezTo>
                    <a:pt x="229" y="71"/>
                    <a:pt x="247" y="61"/>
                    <a:pt x="251" y="59"/>
                  </a:cubicBezTo>
                  <a:cubicBezTo>
                    <a:pt x="251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9"/>
                    <a:pt x="252" y="59"/>
                    <a:pt x="252" y="59"/>
                  </a:cubicBezTo>
                  <a:cubicBezTo>
                    <a:pt x="226" y="76"/>
                    <a:pt x="181" y="106"/>
                    <a:pt x="163" y="119"/>
                  </a:cubicBezTo>
                  <a:cubicBezTo>
                    <a:pt x="182" y="108"/>
                    <a:pt x="225" y="83"/>
                    <a:pt x="250" y="68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51" y="68"/>
                    <a:pt x="251" y="69"/>
                    <a:pt x="251" y="6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6" y="104"/>
                    <a:pt x="216" y="104"/>
                    <a:pt x="216" y="104"/>
                  </a:cubicBezTo>
                  <a:cubicBezTo>
                    <a:pt x="216" y="104"/>
                    <a:pt x="216" y="105"/>
                    <a:pt x="216" y="105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0" y="121"/>
                    <a:pt x="200" y="121"/>
                  </a:cubicBezTo>
                  <a:cubicBezTo>
                    <a:pt x="200" y="121"/>
                    <a:pt x="200" y="121"/>
                    <a:pt x="200" y="121"/>
                  </a:cubicBezTo>
                  <a:cubicBezTo>
                    <a:pt x="199" y="120"/>
                    <a:pt x="199" y="120"/>
                    <a:pt x="200" y="120"/>
                  </a:cubicBezTo>
                  <a:cubicBezTo>
                    <a:pt x="213" y="107"/>
                    <a:pt x="213" y="107"/>
                    <a:pt x="213" y="107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3" y="124"/>
                    <a:pt x="183" y="124"/>
                    <a:pt x="183" y="124"/>
                  </a:cubicBezTo>
                  <a:cubicBezTo>
                    <a:pt x="182" y="124"/>
                    <a:pt x="182" y="123"/>
                    <a:pt x="183" y="123"/>
                  </a:cubicBezTo>
                  <a:cubicBezTo>
                    <a:pt x="246" y="72"/>
                    <a:pt x="246" y="72"/>
                    <a:pt x="246" y="72"/>
                  </a:cubicBezTo>
                  <a:cubicBezTo>
                    <a:pt x="237" y="77"/>
                    <a:pt x="220" y="87"/>
                    <a:pt x="202" y="97"/>
                  </a:cubicBezTo>
                  <a:cubicBezTo>
                    <a:pt x="190" y="104"/>
                    <a:pt x="178" y="111"/>
                    <a:pt x="169" y="116"/>
                  </a:cubicBezTo>
                  <a:cubicBezTo>
                    <a:pt x="159" y="122"/>
                    <a:pt x="155" y="124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4" y="125"/>
                    <a:pt x="154" y="125"/>
                    <a:pt x="154" y="125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3" y="125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55" y="123"/>
                    <a:pt x="158" y="121"/>
                    <a:pt x="169" y="114"/>
                  </a:cubicBezTo>
                  <a:cubicBezTo>
                    <a:pt x="178" y="107"/>
                    <a:pt x="190" y="99"/>
                    <a:pt x="202" y="91"/>
                  </a:cubicBezTo>
                  <a:cubicBezTo>
                    <a:pt x="216" y="82"/>
                    <a:pt x="230" y="72"/>
                    <a:pt x="240" y="66"/>
                  </a:cubicBezTo>
                  <a:cubicBezTo>
                    <a:pt x="211" y="83"/>
                    <a:pt x="144" y="121"/>
                    <a:pt x="143" y="122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42" y="122"/>
                    <a:pt x="142" y="121"/>
                    <a:pt x="143" y="121"/>
                  </a:cubicBezTo>
                  <a:cubicBezTo>
                    <a:pt x="231" y="52"/>
                    <a:pt x="231" y="52"/>
                    <a:pt x="231" y="52"/>
                  </a:cubicBezTo>
                  <a:cubicBezTo>
                    <a:pt x="181" y="81"/>
                    <a:pt x="125" y="114"/>
                    <a:pt x="118" y="117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118"/>
                    <a:pt x="117" y="118"/>
                    <a:pt x="117" y="117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157" y="92"/>
                    <a:pt x="226" y="48"/>
                    <a:pt x="254" y="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0" y="1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287"/>
            <p:cNvSpPr/>
            <p:nvPr/>
          </p:nvSpPr>
          <p:spPr bwMode="auto">
            <a:xfrm>
              <a:off x="3914889" y="6084846"/>
              <a:ext cx="639536" cy="713559"/>
            </a:xfrm>
            <a:custGeom>
              <a:avLst/>
              <a:gdLst>
                <a:gd name="T0" fmla="*/ 109 w 197"/>
                <a:gd name="T1" fmla="*/ 207 h 220"/>
                <a:gd name="T2" fmla="*/ 109 w 197"/>
                <a:gd name="T3" fmla="*/ 206 h 220"/>
                <a:gd name="T4" fmla="*/ 88 w 197"/>
                <a:gd name="T5" fmla="*/ 218 h 220"/>
                <a:gd name="T6" fmla="*/ 96 w 197"/>
                <a:gd name="T7" fmla="*/ 196 h 220"/>
                <a:gd name="T8" fmla="*/ 104 w 197"/>
                <a:gd name="T9" fmla="*/ 175 h 220"/>
                <a:gd name="T10" fmla="*/ 107 w 197"/>
                <a:gd name="T11" fmla="*/ 172 h 220"/>
                <a:gd name="T12" fmla="*/ 104 w 197"/>
                <a:gd name="T13" fmla="*/ 158 h 220"/>
                <a:gd name="T14" fmla="*/ 179 w 197"/>
                <a:gd name="T15" fmla="*/ 101 h 220"/>
                <a:gd name="T16" fmla="*/ 91 w 197"/>
                <a:gd name="T17" fmla="*/ 151 h 220"/>
                <a:gd name="T18" fmla="*/ 110 w 197"/>
                <a:gd name="T19" fmla="*/ 122 h 220"/>
                <a:gd name="T20" fmla="*/ 94 w 197"/>
                <a:gd name="T21" fmla="*/ 118 h 220"/>
                <a:gd name="T22" fmla="*/ 42 w 197"/>
                <a:gd name="T23" fmla="*/ 127 h 220"/>
                <a:gd name="T24" fmla="*/ 18 w 197"/>
                <a:gd name="T25" fmla="*/ 128 h 220"/>
                <a:gd name="T26" fmla="*/ 45 w 197"/>
                <a:gd name="T27" fmla="*/ 108 h 220"/>
                <a:gd name="T28" fmla="*/ 8 w 197"/>
                <a:gd name="T29" fmla="*/ 112 h 220"/>
                <a:gd name="T30" fmla="*/ 1 w 197"/>
                <a:gd name="T31" fmla="*/ 115 h 220"/>
                <a:gd name="T32" fmla="*/ 94 w 197"/>
                <a:gd name="T33" fmla="*/ 58 h 220"/>
                <a:gd name="T34" fmla="*/ 4 w 197"/>
                <a:gd name="T35" fmla="*/ 106 h 220"/>
                <a:gd name="T36" fmla="*/ 3 w 197"/>
                <a:gd name="T37" fmla="*/ 91 h 220"/>
                <a:gd name="T38" fmla="*/ 61 w 197"/>
                <a:gd name="T39" fmla="*/ 53 h 220"/>
                <a:gd name="T40" fmla="*/ 17 w 197"/>
                <a:gd name="T41" fmla="*/ 78 h 220"/>
                <a:gd name="T42" fmla="*/ 8 w 197"/>
                <a:gd name="T43" fmla="*/ 82 h 220"/>
                <a:gd name="T44" fmla="*/ 11 w 197"/>
                <a:gd name="T45" fmla="*/ 48 h 220"/>
                <a:gd name="T46" fmla="*/ 12 w 197"/>
                <a:gd name="T47" fmla="*/ 46 h 220"/>
                <a:gd name="T48" fmla="*/ 26 w 197"/>
                <a:gd name="T49" fmla="*/ 63 h 220"/>
                <a:gd name="T50" fmla="*/ 93 w 197"/>
                <a:gd name="T51" fmla="*/ 33 h 220"/>
                <a:gd name="T52" fmla="*/ 77 w 197"/>
                <a:gd name="T53" fmla="*/ 43 h 220"/>
                <a:gd name="T54" fmla="*/ 87 w 197"/>
                <a:gd name="T55" fmla="*/ 41 h 220"/>
                <a:gd name="T56" fmla="*/ 189 w 197"/>
                <a:gd name="T57" fmla="*/ 0 h 220"/>
                <a:gd name="T58" fmla="*/ 194 w 197"/>
                <a:gd name="T59" fmla="*/ 4 h 220"/>
                <a:gd name="T60" fmla="*/ 23 w 197"/>
                <a:gd name="T61" fmla="*/ 124 h 220"/>
                <a:gd name="T62" fmla="*/ 179 w 197"/>
                <a:gd name="T63" fmla="*/ 35 h 220"/>
                <a:gd name="T64" fmla="*/ 191 w 197"/>
                <a:gd name="T65" fmla="*/ 42 h 220"/>
                <a:gd name="T66" fmla="*/ 162 w 197"/>
                <a:gd name="T67" fmla="*/ 78 h 220"/>
                <a:gd name="T68" fmla="*/ 114 w 197"/>
                <a:gd name="T69" fmla="*/ 118 h 220"/>
                <a:gd name="T70" fmla="*/ 146 w 197"/>
                <a:gd name="T71" fmla="*/ 101 h 220"/>
                <a:gd name="T72" fmla="*/ 185 w 197"/>
                <a:gd name="T73" fmla="*/ 97 h 220"/>
                <a:gd name="T74" fmla="*/ 185 w 197"/>
                <a:gd name="T75" fmla="*/ 97 h 220"/>
                <a:gd name="T76" fmla="*/ 173 w 197"/>
                <a:gd name="T77" fmla="*/ 118 h 220"/>
                <a:gd name="T78" fmla="*/ 180 w 197"/>
                <a:gd name="T79" fmla="*/ 131 h 220"/>
                <a:gd name="T80" fmla="*/ 180 w 197"/>
                <a:gd name="T81" fmla="*/ 132 h 220"/>
                <a:gd name="T82" fmla="*/ 197 w 197"/>
                <a:gd name="T83" fmla="*/ 124 h 220"/>
                <a:gd name="T84" fmla="*/ 192 w 197"/>
                <a:gd name="T85" fmla="*/ 142 h 220"/>
                <a:gd name="T86" fmla="*/ 142 w 197"/>
                <a:gd name="T87" fmla="*/ 186 h 220"/>
                <a:gd name="T88" fmla="*/ 175 w 197"/>
                <a:gd name="T89" fmla="*/ 168 h 220"/>
                <a:gd name="T90" fmla="*/ 168 w 197"/>
                <a:gd name="T91" fmla="*/ 173 h 220"/>
                <a:gd name="T92" fmla="*/ 190 w 197"/>
                <a:gd name="T93" fmla="*/ 162 h 220"/>
                <a:gd name="T94" fmla="*/ 190 w 197"/>
                <a:gd name="T95" fmla="*/ 163 h 220"/>
                <a:gd name="T96" fmla="*/ 145 w 197"/>
                <a:gd name="T97" fmla="*/ 194 h 220"/>
                <a:gd name="T98" fmla="*/ 145 w 197"/>
                <a:gd name="T99" fmla="*/ 195 h 220"/>
                <a:gd name="T100" fmla="*/ 181 w 197"/>
                <a:gd name="T101" fmla="*/ 16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" h="220">
                  <a:moveTo>
                    <a:pt x="91" y="220"/>
                  </a:moveTo>
                  <a:cubicBezTo>
                    <a:pt x="91" y="220"/>
                    <a:pt x="91" y="220"/>
                    <a:pt x="91" y="220"/>
                  </a:cubicBezTo>
                  <a:cubicBezTo>
                    <a:pt x="91" y="219"/>
                    <a:pt x="91" y="219"/>
                    <a:pt x="91" y="219"/>
                  </a:cubicBezTo>
                  <a:cubicBezTo>
                    <a:pt x="101" y="213"/>
                    <a:pt x="120" y="202"/>
                    <a:pt x="136" y="192"/>
                  </a:cubicBezTo>
                  <a:cubicBezTo>
                    <a:pt x="110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7"/>
                  </a:cubicBezTo>
                  <a:cubicBezTo>
                    <a:pt x="109" y="207"/>
                    <a:pt x="109" y="207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109" y="206"/>
                    <a:pt x="109" y="206"/>
                    <a:pt x="109" y="206"/>
                  </a:cubicBezTo>
                  <a:cubicBezTo>
                    <a:pt x="89" y="218"/>
                    <a:pt x="88" y="219"/>
                    <a:pt x="88" y="219"/>
                  </a:cubicBezTo>
                  <a:cubicBezTo>
                    <a:pt x="87" y="219"/>
                    <a:pt x="87" y="218"/>
                    <a:pt x="87" y="218"/>
                  </a:cubicBezTo>
                  <a:cubicBezTo>
                    <a:pt x="87" y="218"/>
                    <a:pt x="87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8" y="218"/>
                    <a:pt x="88" y="218"/>
                    <a:pt x="88" y="218"/>
                  </a:cubicBezTo>
                  <a:cubicBezTo>
                    <a:pt x="89" y="216"/>
                    <a:pt x="97" y="210"/>
                    <a:pt x="134" y="183"/>
                  </a:cubicBezTo>
                  <a:cubicBezTo>
                    <a:pt x="154" y="168"/>
                    <a:pt x="177" y="152"/>
                    <a:pt x="186" y="145"/>
                  </a:cubicBezTo>
                  <a:cubicBezTo>
                    <a:pt x="97" y="197"/>
                    <a:pt x="97" y="197"/>
                    <a:pt x="97" y="197"/>
                  </a:cubicBezTo>
                  <a:cubicBezTo>
                    <a:pt x="96" y="197"/>
                    <a:pt x="96" y="197"/>
                    <a:pt x="96" y="196"/>
                  </a:cubicBezTo>
                  <a:cubicBezTo>
                    <a:pt x="96" y="196"/>
                    <a:pt x="96" y="196"/>
                    <a:pt x="96" y="196"/>
                  </a:cubicBezTo>
                  <a:cubicBezTo>
                    <a:pt x="188" y="129"/>
                    <a:pt x="188" y="129"/>
                    <a:pt x="188" y="129"/>
                  </a:cubicBezTo>
                  <a:cubicBezTo>
                    <a:pt x="120" y="169"/>
                    <a:pt x="119" y="169"/>
                    <a:pt x="119" y="169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8" y="168"/>
                    <a:pt x="118" y="168"/>
                    <a:pt x="123" y="165"/>
                  </a:cubicBezTo>
                  <a:cubicBezTo>
                    <a:pt x="109" y="173"/>
                    <a:pt x="105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7" y="172"/>
                  </a:cubicBezTo>
                  <a:cubicBezTo>
                    <a:pt x="110" y="170"/>
                    <a:pt x="113" y="167"/>
                    <a:pt x="117" y="164"/>
                  </a:cubicBezTo>
                  <a:cubicBezTo>
                    <a:pt x="133" y="151"/>
                    <a:pt x="160" y="128"/>
                    <a:pt x="169" y="120"/>
                  </a:cubicBezTo>
                  <a:cubicBezTo>
                    <a:pt x="141" y="137"/>
                    <a:pt x="108" y="156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8"/>
                    <a:pt x="104" y="158"/>
                    <a:pt x="103" y="158"/>
                  </a:cubicBezTo>
                  <a:cubicBezTo>
                    <a:pt x="103" y="157"/>
                    <a:pt x="103" y="157"/>
                    <a:pt x="116" y="148"/>
                  </a:cubicBezTo>
                  <a:cubicBezTo>
                    <a:pt x="124" y="142"/>
                    <a:pt x="134" y="134"/>
                    <a:pt x="144" y="127"/>
                  </a:cubicBezTo>
                  <a:cubicBezTo>
                    <a:pt x="158" y="116"/>
                    <a:pt x="172" y="106"/>
                    <a:pt x="179" y="101"/>
                  </a:cubicBezTo>
                  <a:cubicBezTo>
                    <a:pt x="170" y="106"/>
                    <a:pt x="152" y="116"/>
                    <a:pt x="136" y="126"/>
                  </a:cubicBezTo>
                  <a:cubicBezTo>
                    <a:pt x="92" y="152"/>
                    <a:pt x="92" y="152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1" y="151"/>
                    <a:pt x="91" y="151"/>
                    <a:pt x="91" y="151"/>
                  </a:cubicBezTo>
                  <a:cubicBezTo>
                    <a:pt x="92" y="150"/>
                    <a:pt x="93" y="148"/>
                    <a:pt x="97" y="145"/>
                  </a:cubicBezTo>
                  <a:cubicBezTo>
                    <a:pt x="101" y="141"/>
                    <a:pt x="106" y="137"/>
                    <a:pt x="112" y="131"/>
                  </a:cubicBezTo>
                  <a:cubicBezTo>
                    <a:pt x="123" y="121"/>
                    <a:pt x="137" y="108"/>
                    <a:pt x="143" y="103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10" y="122"/>
                    <a:pt x="109" y="122"/>
                    <a:pt x="109" y="122"/>
                  </a:cubicBezTo>
                  <a:cubicBezTo>
                    <a:pt x="109" y="122"/>
                    <a:pt x="109" y="121"/>
                    <a:pt x="109" y="121"/>
                  </a:cubicBezTo>
                  <a:cubicBezTo>
                    <a:pt x="121" y="112"/>
                    <a:pt x="148" y="89"/>
                    <a:pt x="158" y="81"/>
                  </a:cubicBezTo>
                  <a:cubicBezTo>
                    <a:pt x="95" y="118"/>
                    <a:pt x="95" y="118"/>
                    <a:pt x="95" y="118"/>
                  </a:cubicBezTo>
                  <a:cubicBezTo>
                    <a:pt x="95" y="118"/>
                    <a:pt x="94" y="118"/>
                    <a:pt x="94" y="118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8"/>
                    <a:pt x="42" y="128"/>
                    <a:pt x="42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82" y="101"/>
                    <a:pt x="152" y="53"/>
                    <a:pt x="173" y="39"/>
                  </a:cubicBezTo>
                  <a:cubicBezTo>
                    <a:pt x="39" y="116"/>
                    <a:pt x="21" y="126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7" y="128"/>
                    <a:pt x="17" y="128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24" y="122"/>
                    <a:pt x="45" y="108"/>
                  </a:cubicBezTo>
                  <a:cubicBezTo>
                    <a:pt x="59" y="97"/>
                    <a:pt x="80" y="83"/>
                    <a:pt x="106" y="65"/>
                  </a:cubicBezTo>
                  <a:cubicBezTo>
                    <a:pt x="139" y="42"/>
                    <a:pt x="172" y="19"/>
                    <a:pt x="187" y="9"/>
                  </a:cubicBezTo>
                  <a:cubicBezTo>
                    <a:pt x="168" y="19"/>
                    <a:pt x="121" y="47"/>
                    <a:pt x="81" y="70"/>
                  </a:cubicBezTo>
                  <a:cubicBezTo>
                    <a:pt x="60" y="82"/>
                    <a:pt x="40" y="94"/>
                    <a:pt x="25" y="102"/>
                  </a:cubicBezTo>
                  <a:cubicBezTo>
                    <a:pt x="18" y="107"/>
                    <a:pt x="12" y="110"/>
                    <a:pt x="8" y="112"/>
                  </a:cubicBezTo>
                  <a:cubicBezTo>
                    <a:pt x="4" y="115"/>
                    <a:pt x="2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6"/>
                    <a:pt x="1" y="116"/>
                    <a:pt x="0" y="116"/>
                  </a:cubicBezTo>
                  <a:cubicBezTo>
                    <a:pt x="0" y="116"/>
                    <a:pt x="0" y="116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2" y="114"/>
                    <a:pt x="4" y="113"/>
                    <a:pt x="9" y="110"/>
                  </a:cubicBezTo>
                  <a:cubicBezTo>
                    <a:pt x="14" y="107"/>
                    <a:pt x="21" y="103"/>
                    <a:pt x="30" y="97"/>
                  </a:cubicBezTo>
                  <a:cubicBezTo>
                    <a:pt x="47" y="86"/>
                    <a:pt x="71" y="72"/>
                    <a:pt x="94" y="58"/>
                  </a:cubicBezTo>
                  <a:cubicBezTo>
                    <a:pt x="118" y="43"/>
                    <a:pt x="142" y="28"/>
                    <a:pt x="160" y="1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6" y="104"/>
                    <a:pt x="14" y="98"/>
                    <a:pt x="46" y="73"/>
                  </a:cubicBezTo>
                  <a:cubicBezTo>
                    <a:pt x="60" y="62"/>
                    <a:pt x="74" y="51"/>
                    <a:pt x="82" y="46"/>
                  </a:cubicBezTo>
                  <a:cubicBezTo>
                    <a:pt x="19" y="82"/>
                    <a:pt x="6" y="89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0"/>
                    <a:pt x="2" y="90"/>
                  </a:cubicBezTo>
                  <a:cubicBezTo>
                    <a:pt x="3" y="90"/>
                    <a:pt x="39" y="67"/>
                    <a:pt x="61" y="53"/>
                  </a:cubicBezTo>
                  <a:cubicBezTo>
                    <a:pt x="57" y="56"/>
                    <a:pt x="52" y="58"/>
                    <a:pt x="48" y="61"/>
                  </a:cubicBezTo>
                  <a:cubicBezTo>
                    <a:pt x="24" y="75"/>
                    <a:pt x="19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7"/>
                    <a:pt x="18" y="77"/>
                    <a:pt x="19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2"/>
                  </a:cubicBezTo>
                  <a:cubicBezTo>
                    <a:pt x="8" y="81"/>
                    <a:pt x="8" y="81"/>
                    <a:pt x="25" y="62"/>
                  </a:cubicBezTo>
                  <a:cubicBezTo>
                    <a:pt x="31" y="55"/>
                    <a:pt x="37" y="48"/>
                    <a:pt x="40" y="4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9" y="62"/>
                    <a:pt x="9" y="61"/>
                    <a:pt x="11" y="4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2" y="46"/>
                  </a:cubicBezTo>
                  <a:cubicBezTo>
                    <a:pt x="12" y="46"/>
                    <a:pt x="12" y="47"/>
                    <a:pt x="12" y="47"/>
                  </a:cubicBezTo>
                  <a:cubicBezTo>
                    <a:pt x="11" y="51"/>
                    <a:pt x="11" y="58"/>
                    <a:pt x="10" y="61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3" y="43"/>
                    <a:pt x="43" y="43"/>
                    <a:pt x="26" y="63"/>
                  </a:cubicBezTo>
                  <a:cubicBezTo>
                    <a:pt x="20" y="69"/>
                    <a:pt x="13" y="77"/>
                    <a:pt x="10" y="80"/>
                  </a:cubicBezTo>
                  <a:cubicBezTo>
                    <a:pt x="20" y="75"/>
                    <a:pt x="67" y="47"/>
                    <a:pt x="93" y="32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93" y="32"/>
                    <a:pt x="93" y="32"/>
                    <a:pt x="94" y="33"/>
                  </a:cubicBezTo>
                  <a:cubicBezTo>
                    <a:pt x="94" y="33"/>
                    <a:pt x="94" y="33"/>
                    <a:pt x="93" y="33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93" y="33"/>
                    <a:pt x="93" y="34"/>
                    <a:pt x="93" y="34"/>
                  </a:cubicBezTo>
                  <a:cubicBezTo>
                    <a:pt x="91" y="35"/>
                    <a:pt x="88" y="36"/>
                    <a:pt x="82" y="40"/>
                  </a:cubicBezTo>
                  <a:cubicBezTo>
                    <a:pt x="80" y="41"/>
                    <a:pt x="78" y="42"/>
                    <a:pt x="77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4"/>
                    <a:pt x="77" y="44"/>
                    <a:pt x="74" y="46"/>
                  </a:cubicBezTo>
                  <a:cubicBezTo>
                    <a:pt x="72" y="47"/>
                    <a:pt x="69" y="49"/>
                    <a:pt x="65" y="51"/>
                  </a:cubicBezTo>
                  <a:cubicBezTo>
                    <a:pt x="58" y="56"/>
                    <a:pt x="49" y="62"/>
                    <a:pt x="40" y="68"/>
                  </a:cubicBezTo>
                  <a:cubicBezTo>
                    <a:pt x="33" y="72"/>
                    <a:pt x="25" y="77"/>
                    <a:pt x="19" y="81"/>
                  </a:cubicBezTo>
                  <a:cubicBezTo>
                    <a:pt x="38" y="70"/>
                    <a:pt x="68" y="52"/>
                    <a:pt x="87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64" y="60"/>
                    <a:pt x="22" y="93"/>
                    <a:pt x="9" y="103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9" y="0"/>
                  </a:cubicBezTo>
                  <a:cubicBezTo>
                    <a:pt x="189" y="0"/>
                    <a:pt x="189" y="1"/>
                    <a:pt x="188" y="1"/>
                  </a:cubicBezTo>
                  <a:cubicBezTo>
                    <a:pt x="187" y="2"/>
                    <a:pt x="75" y="71"/>
                    <a:pt x="25" y="101"/>
                  </a:cubicBezTo>
                  <a:cubicBezTo>
                    <a:pt x="40" y="93"/>
                    <a:pt x="60" y="81"/>
                    <a:pt x="81" y="69"/>
                  </a:cubicBezTo>
                  <a:cubicBezTo>
                    <a:pt x="108" y="53"/>
                    <a:pt x="135" y="37"/>
                    <a:pt x="157" y="25"/>
                  </a:cubicBezTo>
                  <a:cubicBezTo>
                    <a:pt x="184" y="9"/>
                    <a:pt x="191" y="5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4"/>
                    <a:pt x="195" y="4"/>
                    <a:pt x="195" y="4"/>
                  </a:cubicBezTo>
                  <a:cubicBezTo>
                    <a:pt x="195" y="4"/>
                    <a:pt x="195" y="4"/>
                    <a:pt x="194" y="4"/>
                  </a:cubicBezTo>
                  <a:cubicBezTo>
                    <a:pt x="142" y="41"/>
                    <a:pt x="47" y="107"/>
                    <a:pt x="23" y="124"/>
                  </a:cubicBezTo>
                  <a:cubicBezTo>
                    <a:pt x="52" y="107"/>
                    <a:pt x="177" y="35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79" y="34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78" y="36"/>
                    <a:pt x="174" y="39"/>
                    <a:pt x="158" y="50"/>
                  </a:cubicBezTo>
                  <a:cubicBezTo>
                    <a:pt x="147" y="58"/>
                    <a:pt x="131" y="69"/>
                    <a:pt x="111" y="82"/>
                  </a:cubicBezTo>
                  <a:cubicBezTo>
                    <a:pt x="89" y="97"/>
                    <a:pt x="67" y="112"/>
                    <a:pt x="54" y="121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91" y="41"/>
                    <a:pt x="192" y="42"/>
                    <a:pt x="192" y="42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3" y="78"/>
                    <a:pt x="163" y="78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2" y="79"/>
                    <a:pt x="162" y="79"/>
                    <a:pt x="162" y="79"/>
                  </a:cubicBezTo>
                  <a:cubicBezTo>
                    <a:pt x="161" y="80"/>
                    <a:pt x="156" y="85"/>
                    <a:pt x="136" y="100"/>
                  </a:cubicBezTo>
                  <a:cubicBezTo>
                    <a:pt x="128" y="107"/>
                    <a:pt x="119" y="114"/>
                    <a:pt x="114" y="118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6" y="100"/>
                    <a:pt x="146" y="100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6" y="101"/>
                    <a:pt x="146" y="101"/>
                    <a:pt x="146" y="101"/>
                  </a:cubicBezTo>
                  <a:cubicBezTo>
                    <a:pt x="145" y="102"/>
                    <a:pt x="143" y="104"/>
                    <a:pt x="135" y="111"/>
                  </a:cubicBezTo>
                  <a:cubicBezTo>
                    <a:pt x="129" y="117"/>
                    <a:pt x="120" y="125"/>
                    <a:pt x="112" y="132"/>
                  </a:cubicBezTo>
                  <a:cubicBezTo>
                    <a:pt x="105" y="139"/>
                    <a:pt x="98" y="145"/>
                    <a:pt x="94" y="149"/>
                  </a:cubicBezTo>
                  <a:cubicBezTo>
                    <a:pt x="101" y="145"/>
                    <a:pt x="118" y="135"/>
                    <a:pt x="135" y="125"/>
                  </a:cubicBezTo>
                  <a:cubicBezTo>
                    <a:pt x="176" y="101"/>
                    <a:pt x="183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5" y="96"/>
                    <a:pt x="185" y="96"/>
                    <a:pt x="185" y="96"/>
                  </a:cubicBezTo>
                  <a:cubicBezTo>
                    <a:pt x="185" y="96"/>
                    <a:pt x="185" y="97"/>
                    <a:pt x="185" y="97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62" y="115"/>
                    <a:pt x="121" y="145"/>
                    <a:pt x="108" y="155"/>
                  </a:cubicBezTo>
                  <a:cubicBezTo>
                    <a:pt x="121" y="148"/>
                    <a:pt x="157" y="127"/>
                    <a:pt x="173" y="117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73" y="117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1" y="120"/>
                    <a:pt x="162" y="128"/>
                    <a:pt x="118" y="164"/>
                  </a:cubicBezTo>
                  <a:cubicBezTo>
                    <a:pt x="114" y="168"/>
                    <a:pt x="110" y="171"/>
                    <a:pt x="108" y="173"/>
                  </a:cubicBezTo>
                  <a:cubicBezTo>
                    <a:pt x="120" y="166"/>
                    <a:pt x="158" y="143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1" y="131"/>
                    <a:pt x="181" y="131"/>
                    <a:pt x="180" y="131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80" y="132"/>
                    <a:pt x="180" y="132"/>
                    <a:pt x="180" y="132"/>
                  </a:cubicBezTo>
                  <a:cubicBezTo>
                    <a:pt x="178" y="133"/>
                    <a:pt x="172" y="136"/>
                    <a:pt x="154" y="147"/>
                  </a:cubicBezTo>
                  <a:cubicBezTo>
                    <a:pt x="150" y="150"/>
                    <a:pt x="145" y="153"/>
                    <a:pt x="141" y="155"/>
                  </a:cubicBezTo>
                  <a:cubicBezTo>
                    <a:pt x="158" y="145"/>
                    <a:pt x="181" y="132"/>
                    <a:pt x="196" y="123"/>
                  </a:cubicBezTo>
                  <a:cubicBezTo>
                    <a:pt x="196" y="123"/>
                    <a:pt x="196" y="123"/>
                    <a:pt x="197" y="123"/>
                  </a:cubicBezTo>
                  <a:cubicBezTo>
                    <a:pt x="197" y="123"/>
                    <a:pt x="197" y="124"/>
                    <a:pt x="197" y="124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1" y="141"/>
                    <a:pt x="191" y="141"/>
                    <a:pt x="191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2" y="141"/>
                    <a:pt x="192" y="141"/>
                    <a:pt x="192" y="142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1" y="142"/>
                    <a:pt x="191" y="142"/>
                    <a:pt x="191" y="142"/>
                  </a:cubicBezTo>
                  <a:cubicBezTo>
                    <a:pt x="190" y="144"/>
                    <a:pt x="180" y="151"/>
                    <a:pt x="135" y="184"/>
                  </a:cubicBezTo>
                  <a:cubicBezTo>
                    <a:pt x="117" y="196"/>
                    <a:pt x="100" y="209"/>
                    <a:pt x="92" y="215"/>
                  </a:cubicBezTo>
                  <a:cubicBezTo>
                    <a:pt x="102" y="210"/>
                    <a:pt x="124" y="197"/>
                    <a:pt x="142" y="186"/>
                  </a:cubicBezTo>
                  <a:cubicBezTo>
                    <a:pt x="167" y="172"/>
                    <a:pt x="173" y="168"/>
                    <a:pt x="174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5" y="167"/>
                    <a:pt x="175" y="167"/>
                    <a:pt x="175" y="168"/>
                  </a:cubicBezTo>
                  <a:cubicBezTo>
                    <a:pt x="175" y="168"/>
                    <a:pt x="175" y="168"/>
                    <a:pt x="175" y="168"/>
                  </a:cubicBezTo>
                  <a:cubicBezTo>
                    <a:pt x="167" y="173"/>
                    <a:pt x="152" y="181"/>
                    <a:pt x="139" y="189"/>
                  </a:cubicBezTo>
                  <a:cubicBezTo>
                    <a:pt x="149" y="183"/>
                    <a:pt x="160" y="177"/>
                    <a:pt x="168" y="173"/>
                  </a:cubicBezTo>
                  <a:cubicBezTo>
                    <a:pt x="168" y="172"/>
                    <a:pt x="168" y="172"/>
                    <a:pt x="168" y="172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9" y="173"/>
                    <a:pt x="169" y="173"/>
                    <a:pt x="168" y="173"/>
                  </a:cubicBezTo>
                  <a:cubicBezTo>
                    <a:pt x="168" y="173"/>
                    <a:pt x="168" y="173"/>
                    <a:pt x="168" y="173"/>
                  </a:cubicBezTo>
                  <a:cubicBezTo>
                    <a:pt x="168" y="173"/>
                    <a:pt x="168" y="173"/>
                    <a:pt x="168" y="174"/>
                  </a:cubicBezTo>
                  <a:cubicBezTo>
                    <a:pt x="166" y="175"/>
                    <a:pt x="162" y="178"/>
                    <a:pt x="146" y="187"/>
                  </a:cubicBezTo>
                  <a:cubicBezTo>
                    <a:pt x="181" y="167"/>
                    <a:pt x="188" y="163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2"/>
                    <a:pt x="191" y="162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88" y="164"/>
                    <a:pt x="181" y="169"/>
                    <a:pt x="151" y="189"/>
                  </a:cubicBezTo>
                  <a:cubicBezTo>
                    <a:pt x="140" y="196"/>
                    <a:pt x="129" y="203"/>
                    <a:pt x="122" y="208"/>
                  </a:cubicBezTo>
                  <a:cubicBezTo>
                    <a:pt x="128" y="204"/>
                    <a:pt x="137" y="199"/>
                    <a:pt x="145" y="194"/>
                  </a:cubicBezTo>
                  <a:cubicBezTo>
                    <a:pt x="169" y="180"/>
                    <a:pt x="170" y="180"/>
                    <a:pt x="170" y="180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0" y="180"/>
                    <a:pt x="170" y="181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69" y="181"/>
                    <a:pt x="157" y="188"/>
                    <a:pt x="145" y="195"/>
                  </a:cubicBezTo>
                  <a:cubicBezTo>
                    <a:pt x="117" y="212"/>
                    <a:pt x="111" y="215"/>
                    <a:pt x="111" y="21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0" y="215"/>
                    <a:pt x="110" y="215"/>
                  </a:cubicBezTo>
                  <a:cubicBezTo>
                    <a:pt x="110" y="215"/>
                    <a:pt x="110" y="214"/>
                    <a:pt x="110" y="214"/>
                  </a:cubicBezTo>
                  <a:cubicBezTo>
                    <a:pt x="131" y="201"/>
                    <a:pt x="166" y="178"/>
                    <a:pt x="181" y="168"/>
                  </a:cubicBezTo>
                  <a:cubicBezTo>
                    <a:pt x="162" y="179"/>
                    <a:pt x="118" y="205"/>
                    <a:pt x="92" y="220"/>
                  </a:cubicBezTo>
                  <a:cubicBezTo>
                    <a:pt x="92" y="220"/>
                    <a:pt x="91" y="220"/>
                    <a:pt x="91" y="2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288"/>
            <p:cNvSpPr/>
            <p:nvPr/>
          </p:nvSpPr>
          <p:spPr bwMode="auto">
            <a:xfrm>
              <a:off x="4002825" y="5663926"/>
              <a:ext cx="559594" cy="565236"/>
            </a:xfrm>
            <a:custGeom>
              <a:avLst/>
              <a:gdLst>
                <a:gd name="T0" fmla="*/ 75 w 172"/>
                <a:gd name="T1" fmla="*/ 174 h 174"/>
                <a:gd name="T2" fmla="*/ 105 w 172"/>
                <a:gd name="T3" fmla="*/ 155 h 174"/>
                <a:gd name="T4" fmla="*/ 73 w 172"/>
                <a:gd name="T5" fmla="*/ 173 h 174"/>
                <a:gd name="T6" fmla="*/ 127 w 172"/>
                <a:gd name="T7" fmla="*/ 137 h 174"/>
                <a:gd name="T8" fmla="*/ 141 w 172"/>
                <a:gd name="T9" fmla="*/ 110 h 174"/>
                <a:gd name="T10" fmla="*/ 63 w 172"/>
                <a:gd name="T11" fmla="*/ 154 h 174"/>
                <a:gd name="T12" fmla="*/ 89 w 172"/>
                <a:gd name="T13" fmla="*/ 125 h 174"/>
                <a:gd name="T14" fmla="*/ 89 w 172"/>
                <a:gd name="T15" fmla="*/ 125 h 174"/>
                <a:gd name="T16" fmla="*/ 140 w 172"/>
                <a:gd name="T17" fmla="*/ 87 h 174"/>
                <a:gd name="T18" fmla="*/ 70 w 172"/>
                <a:gd name="T19" fmla="*/ 126 h 174"/>
                <a:gd name="T20" fmla="*/ 145 w 172"/>
                <a:gd name="T21" fmla="*/ 74 h 174"/>
                <a:gd name="T22" fmla="*/ 138 w 172"/>
                <a:gd name="T23" fmla="*/ 62 h 174"/>
                <a:gd name="T24" fmla="*/ 60 w 172"/>
                <a:gd name="T25" fmla="*/ 106 h 174"/>
                <a:gd name="T26" fmla="*/ 64 w 172"/>
                <a:gd name="T27" fmla="*/ 101 h 174"/>
                <a:gd name="T28" fmla="*/ 63 w 172"/>
                <a:gd name="T29" fmla="*/ 100 h 174"/>
                <a:gd name="T30" fmla="*/ 68 w 172"/>
                <a:gd name="T31" fmla="*/ 93 h 174"/>
                <a:gd name="T32" fmla="*/ 67 w 172"/>
                <a:gd name="T33" fmla="*/ 93 h 174"/>
                <a:gd name="T34" fmla="*/ 90 w 172"/>
                <a:gd name="T35" fmla="*/ 70 h 174"/>
                <a:gd name="T36" fmla="*/ 79 w 172"/>
                <a:gd name="T37" fmla="*/ 75 h 174"/>
                <a:gd name="T38" fmla="*/ 57 w 172"/>
                <a:gd name="T39" fmla="*/ 69 h 174"/>
                <a:gd name="T40" fmla="*/ 49 w 172"/>
                <a:gd name="T41" fmla="*/ 56 h 174"/>
                <a:gd name="T42" fmla="*/ 18 w 172"/>
                <a:gd name="T43" fmla="*/ 74 h 174"/>
                <a:gd name="T44" fmla="*/ 1 w 172"/>
                <a:gd name="T45" fmla="*/ 75 h 174"/>
                <a:gd name="T46" fmla="*/ 128 w 172"/>
                <a:gd name="T47" fmla="*/ 0 h 174"/>
                <a:gd name="T48" fmla="*/ 128 w 172"/>
                <a:gd name="T49" fmla="*/ 1 h 174"/>
                <a:gd name="T50" fmla="*/ 73 w 172"/>
                <a:gd name="T51" fmla="*/ 38 h 174"/>
                <a:gd name="T52" fmla="*/ 128 w 172"/>
                <a:gd name="T53" fmla="*/ 10 h 174"/>
                <a:gd name="T54" fmla="*/ 100 w 172"/>
                <a:gd name="T55" fmla="*/ 44 h 174"/>
                <a:gd name="T56" fmla="*/ 145 w 172"/>
                <a:gd name="T57" fmla="*/ 19 h 174"/>
                <a:gd name="T58" fmla="*/ 145 w 172"/>
                <a:gd name="T59" fmla="*/ 38 h 174"/>
                <a:gd name="T60" fmla="*/ 145 w 172"/>
                <a:gd name="T61" fmla="*/ 49 h 174"/>
                <a:gd name="T62" fmla="*/ 157 w 172"/>
                <a:gd name="T63" fmla="*/ 47 h 174"/>
                <a:gd name="T64" fmla="*/ 133 w 172"/>
                <a:gd name="T65" fmla="*/ 62 h 174"/>
                <a:gd name="T66" fmla="*/ 143 w 172"/>
                <a:gd name="T67" fmla="*/ 59 h 174"/>
                <a:gd name="T68" fmla="*/ 105 w 172"/>
                <a:gd name="T69" fmla="*/ 89 h 174"/>
                <a:gd name="T70" fmla="*/ 154 w 172"/>
                <a:gd name="T71" fmla="*/ 69 h 174"/>
                <a:gd name="T72" fmla="*/ 143 w 172"/>
                <a:gd name="T73" fmla="*/ 77 h 174"/>
                <a:gd name="T74" fmla="*/ 145 w 172"/>
                <a:gd name="T75" fmla="*/ 83 h 174"/>
                <a:gd name="T76" fmla="*/ 146 w 172"/>
                <a:gd name="T77" fmla="*/ 84 h 174"/>
                <a:gd name="T78" fmla="*/ 154 w 172"/>
                <a:gd name="T79" fmla="*/ 87 h 174"/>
                <a:gd name="T80" fmla="*/ 69 w 172"/>
                <a:gd name="T81" fmla="*/ 150 h 174"/>
                <a:gd name="T82" fmla="*/ 144 w 172"/>
                <a:gd name="T83" fmla="*/ 108 h 174"/>
                <a:gd name="T84" fmla="*/ 80 w 172"/>
                <a:gd name="T85" fmla="*/ 164 h 174"/>
                <a:gd name="T86" fmla="*/ 141 w 172"/>
                <a:gd name="T87" fmla="*/ 129 h 174"/>
                <a:gd name="T88" fmla="*/ 82 w 172"/>
                <a:gd name="T89" fmla="*/ 168 h 174"/>
                <a:gd name="T90" fmla="*/ 172 w 172"/>
                <a:gd name="T91" fmla="*/ 117 h 174"/>
                <a:gd name="T92" fmla="*/ 132 w 172"/>
                <a:gd name="T93" fmla="*/ 141 h 174"/>
                <a:gd name="T94" fmla="*/ 76 w 172"/>
                <a:gd name="T9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2" h="174">
                  <a:moveTo>
                    <a:pt x="75" y="174"/>
                  </a:move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4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3"/>
                    <a:pt x="75" y="173"/>
                  </a:cubicBezTo>
                  <a:cubicBezTo>
                    <a:pt x="76" y="173"/>
                    <a:pt x="79" y="171"/>
                    <a:pt x="84" y="168"/>
                  </a:cubicBezTo>
                  <a:cubicBezTo>
                    <a:pt x="89" y="165"/>
                    <a:pt x="97" y="160"/>
                    <a:pt x="105" y="155"/>
                  </a:cubicBezTo>
                  <a:cubicBezTo>
                    <a:pt x="110" y="153"/>
                    <a:pt x="115" y="149"/>
                    <a:pt x="120" y="146"/>
                  </a:cubicBezTo>
                  <a:cubicBezTo>
                    <a:pt x="78" y="171"/>
                    <a:pt x="73" y="174"/>
                    <a:pt x="73" y="174"/>
                  </a:cubicBezTo>
                  <a:cubicBezTo>
                    <a:pt x="73" y="174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5" y="171"/>
                    <a:pt x="82" y="166"/>
                    <a:pt x="113" y="146"/>
                  </a:cubicBezTo>
                  <a:cubicBezTo>
                    <a:pt x="118" y="143"/>
                    <a:pt x="123" y="140"/>
                    <a:pt x="127" y="137"/>
                  </a:cubicBezTo>
                  <a:cubicBezTo>
                    <a:pt x="76" y="167"/>
                    <a:pt x="76" y="167"/>
                    <a:pt x="76" y="167"/>
                  </a:cubicBezTo>
                  <a:cubicBezTo>
                    <a:pt x="75" y="167"/>
                    <a:pt x="75" y="167"/>
                    <a:pt x="75" y="167"/>
                  </a:cubicBezTo>
                  <a:cubicBezTo>
                    <a:pt x="75" y="167"/>
                    <a:pt x="75" y="166"/>
                    <a:pt x="75" y="166"/>
                  </a:cubicBezTo>
                  <a:cubicBezTo>
                    <a:pt x="91" y="152"/>
                    <a:pt x="130" y="119"/>
                    <a:pt x="141" y="110"/>
                  </a:cubicBezTo>
                  <a:cubicBezTo>
                    <a:pt x="77" y="147"/>
                    <a:pt x="66" y="153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54"/>
                    <a:pt x="63" y="153"/>
                    <a:pt x="63" y="153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34" y="99"/>
                    <a:pt x="106" y="116"/>
                    <a:pt x="89" y="125"/>
                  </a:cubicBezTo>
                  <a:cubicBezTo>
                    <a:pt x="89" y="126"/>
                    <a:pt x="89" y="126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90" y="124"/>
                    <a:pt x="92" y="122"/>
                    <a:pt x="98" y="118"/>
                  </a:cubicBezTo>
                  <a:cubicBezTo>
                    <a:pt x="103" y="114"/>
                    <a:pt x="110" y="109"/>
                    <a:pt x="117" y="104"/>
                  </a:cubicBezTo>
                  <a:cubicBezTo>
                    <a:pt x="126" y="97"/>
                    <a:pt x="134" y="91"/>
                    <a:pt x="140" y="87"/>
                  </a:cubicBezTo>
                  <a:cubicBezTo>
                    <a:pt x="126" y="95"/>
                    <a:pt x="91" y="115"/>
                    <a:pt x="71" y="127"/>
                  </a:cubicBezTo>
                  <a:cubicBezTo>
                    <a:pt x="71" y="127"/>
                    <a:pt x="70" y="127"/>
                    <a:pt x="70" y="127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7"/>
                    <a:pt x="70" y="127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1" y="126"/>
                    <a:pt x="71" y="126"/>
                    <a:pt x="72" y="125"/>
                  </a:cubicBezTo>
                  <a:cubicBezTo>
                    <a:pt x="108" y="100"/>
                    <a:pt x="133" y="83"/>
                    <a:pt x="145" y="74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6" y="120"/>
                    <a:pt x="66" y="119"/>
                  </a:cubicBezTo>
                  <a:cubicBezTo>
                    <a:pt x="66" y="119"/>
                    <a:pt x="66" y="119"/>
                    <a:pt x="66" y="119"/>
                  </a:cubicBezTo>
                  <a:cubicBezTo>
                    <a:pt x="88" y="102"/>
                    <a:pt x="126" y="72"/>
                    <a:pt x="138" y="62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61" y="107"/>
                    <a:pt x="60" y="107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2" y="104"/>
                    <a:pt x="68" y="101"/>
                    <a:pt x="86" y="90"/>
                  </a:cubicBezTo>
                  <a:cubicBezTo>
                    <a:pt x="99" y="82"/>
                    <a:pt x="114" y="73"/>
                    <a:pt x="127" y="65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1"/>
                    <a:pt x="63" y="101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6" y="98"/>
                    <a:pt x="74" y="93"/>
                    <a:pt x="104" y="74"/>
                  </a:cubicBezTo>
                  <a:cubicBezTo>
                    <a:pt x="112" y="69"/>
                    <a:pt x="120" y="64"/>
                    <a:pt x="126" y="59"/>
                  </a:cubicBezTo>
                  <a:cubicBezTo>
                    <a:pt x="80" y="86"/>
                    <a:pt x="70" y="92"/>
                    <a:pt x="68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94"/>
                    <a:pt x="67" y="93"/>
                    <a:pt x="67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0" y="46"/>
                    <a:pt x="121" y="52"/>
                    <a:pt x="112" y="57"/>
                  </a:cubicBezTo>
                  <a:cubicBezTo>
                    <a:pt x="104" y="61"/>
                    <a:pt x="96" y="66"/>
                    <a:pt x="90" y="70"/>
                  </a:cubicBezTo>
                  <a:cubicBezTo>
                    <a:pt x="83" y="73"/>
                    <a:pt x="81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79" y="76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141" y="21"/>
                    <a:pt x="141" y="21"/>
                    <a:pt x="141" y="21"/>
                  </a:cubicBezTo>
                  <a:cubicBezTo>
                    <a:pt x="134" y="24"/>
                    <a:pt x="117" y="35"/>
                    <a:pt x="101" y="44"/>
                  </a:cubicBezTo>
                  <a:cubicBezTo>
                    <a:pt x="65" y="65"/>
                    <a:pt x="58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8"/>
                  </a:cubicBezTo>
                  <a:cubicBezTo>
                    <a:pt x="78" y="51"/>
                    <a:pt x="115" y="21"/>
                    <a:pt x="125" y="12"/>
                  </a:cubicBezTo>
                  <a:cubicBezTo>
                    <a:pt x="114" y="18"/>
                    <a:pt x="75" y="41"/>
                    <a:pt x="49" y="56"/>
                  </a:cubicBezTo>
                  <a:cubicBezTo>
                    <a:pt x="25" y="70"/>
                    <a:pt x="20" y="73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7" y="74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47" y="54"/>
                    <a:pt x="97" y="21"/>
                    <a:pt x="118" y="7"/>
                  </a:cubicBezTo>
                  <a:cubicBezTo>
                    <a:pt x="88" y="24"/>
                    <a:pt x="2" y="74"/>
                    <a:pt x="1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8" y="12"/>
                    <a:pt x="125" y="2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2"/>
                    <a:pt x="123" y="5"/>
                    <a:pt x="111" y="13"/>
                  </a:cubicBezTo>
                  <a:cubicBezTo>
                    <a:pt x="101" y="19"/>
                    <a:pt x="87" y="29"/>
                    <a:pt x="73" y="38"/>
                  </a:cubicBezTo>
                  <a:cubicBezTo>
                    <a:pt x="58" y="48"/>
                    <a:pt x="42" y="59"/>
                    <a:pt x="31" y="66"/>
                  </a:cubicBezTo>
                  <a:cubicBezTo>
                    <a:pt x="36" y="63"/>
                    <a:pt x="42" y="59"/>
                    <a:pt x="48" y="56"/>
                  </a:cubicBezTo>
                  <a:cubicBezTo>
                    <a:pt x="114" y="17"/>
                    <a:pt x="127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1"/>
                    <a:pt x="128" y="11"/>
                    <a:pt x="93" y="40"/>
                  </a:cubicBezTo>
                  <a:cubicBezTo>
                    <a:pt x="80" y="51"/>
                    <a:pt x="67" y="62"/>
                    <a:pt x="61" y="66"/>
                  </a:cubicBezTo>
                  <a:cubicBezTo>
                    <a:pt x="68" y="62"/>
                    <a:pt x="85" y="53"/>
                    <a:pt x="100" y="44"/>
                  </a:cubicBezTo>
                  <a:cubicBezTo>
                    <a:pt x="135" y="23"/>
                    <a:pt x="143" y="18"/>
                    <a:pt x="144" y="18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4" y="18"/>
                    <a:pt x="145" y="18"/>
                    <a:pt x="145" y="18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94" y="66"/>
                    <a:pt x="126" y="48"/>
                    <a:pt x="144" y="37"/>
                  </a:cubicBezTo>
                  <a:cubicBezTo>
                    <a:pt x="144" y="37"/>
                    <a:pt x="145" y="37"/>
                    <a:pt x="145" y="37"/>
                  </a:cubicBezTo>
                  <a:cubicBezTo>
                    <a:pt x="145" y="37"/>
                    <a:pt x="145" y="38"/>
                    <a:pt x="145" y="3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0" y="80"/>
                    <a:pt x="124" y="60"/>
                    <a:pt x="14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6" y="48"/>
                    <a:pt x="146" y="48"/>
                    <a:pt x="145" y="49"/>
                  </a:cubicBezTo>
                  <a:cubicBezTo>
                    <a:pt x="125" y="61"/>
                    <a:pt x="92" y="82"/>
                    <a:pt x="75" y="93"/>
                  </a:cubicBezTo>
                  <a:cubicBezTo>
                    <a:pt x="157" y="46"/>
                    <a:pt x="157" y="46"/>
                    <a:pt x="157" y="46"/>
                  </a:cubicBezTo>
                  <a:cubicBezTo>
                    <a:pt x="157" y="46"/>
                    <a:pt x="157" y="46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4" y="49"/>
                    <a:pt x="150" y="51"/>
                  </a:cubicBezTo>
                  <a:cubicBezTo>
                    <a:pt x="146" y="54"/>
                    <a:pt x="140" y="58"/>
                    <a:pt x="133" y="62"/>
                  </a:cubicBezTo>
                  <a:cubicBezTo>
                    <a:pt x="119" y="71"/>
                    <a:pt x="98" y="83"/>
                    <a:pt x="83" y="9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4" y="58"/>
                    <a:pt x="144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2" y="60"/>
                    <a:pt x="139" y="62"/>
                    <a:pt x="131" y="69"/>
                  </a:cubicBezTo>
                  <a:cubicBezTo>
                    <a:pt x="124" y="74"/>
                    <a:pt x="115" y="82"/>
                    <a:pt x="105" y="89"/>
                  </a:cubicBezTo>
                  <a:cubicBezTo>
                    <a:pt x="92" y="100"/>
                    <a:pt x="79" y="110"/>
                    <a:pt x="72" y="116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3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4" y="70"/>
                    <a:pt x="154" y="70"/>
                    <a:pt x="154" y="70"/>
                  </a:cubicBezTo>
                  <a:cubicBezTo>
                    <a:pt x="153" y="70"/>
                    <a:pt x="150" y="72"/>
                    <a:pt x="143" y="77"/>
                  </a:cubicBezTo>
                  <a:cubicBezTo>
                    <a:pt x="136" y="82"/>
                    <a:pt x="127" y="88"/>
                    <a:pt x="118" y="95"/>
                  </a:cubicBezTo>
                  <a:cubicBezTo>
                    <a:pt x="104" y="104"/>
                    <a:pt x="90" y="114"/>
                    <a:pt x="81" y="120"/>
                  </a:cubicBezTo>
                  <a:cubicBezTo>
                    <a:pt x="134" y="89"/>
                    <a:pt x="143" y="84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5" y="83"/>
                    <a:pt x="145" y="83"/>
                    <a:pt x="146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31" y="95"/>
                    <a:pt x="107" y="112"/>
                    <a:pt x="95" y="121"/>
                  </a:cubicBezTo>
                  <a:cubicBezTo>
                    <a:pt x="142" y="94"/>
                    <a:pt x="151" y="88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5" y="87"/>
                  </a:cubicBezTo>
                  <a:cubicBezTo>
                    <a:pt x="155" y="88"/>
                    <a:pt x="154" y="88"/>
                    <a:pt x="154" y="88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84" y="142"/>
                    <a:pt x="122" y="120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7"/>
                    <a:pt x="144" y="107"/>
                    <a:pt x="144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4" y="108"/>
                    <a:pt x="144" y="108"/>
                    <a:pt x="144" y="108"/>
                  </a:cubicBezTo>
                  <a:cubicBezTo>
                    <a:pt x="143" y="109"/>
                    <a:pt x="136" y="115"/>
                    <a:pt x="110" y="137"/>
                  </a:cubicBezTo>
                  <a:cubicBezTo>
                    <a:pt x="98" y="148"/>
                    <a:pt x="86" y="158"/>
                    <a:pt x="80" y="164"/>
                  </a:cubicBezTo>
                  <a:cubicBezTo>
                    <a:pt x="141" y="128"/>
                    <a:pt x="141" y="128"/>
                    <a:pt x="141" y="128"/>
                  </a:cubicBezTo>
                  <a:cubicBezTo>
                    <a:pt x="141" y="128"/>
                    <a:pt x="142" y="128"/>
                    <a:pt x="142" y="128"/>
                  </a:cubicBezTo>
                  <a:cubicBezTo>
                    <a:pt x="142" y="128"/>
                    <a:pt x="142" y="129"/>
                    <a:pt x="141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0" y="130"/>
                    <a:pt x="138" y="131"/>
                    <a:pt x="133" y="134"/>
                  </a:cubicBezTo>
                  <a:cubicBezTo>
                    <a:pt x="128" y="138"/>
                    <a:pt x="121" y="142"/>
                    <a:pt x="114" y="147"/>
                  </a:cubicBezTo>
                  <a:cubicBezTo>
                    <a:pt x="103" y="154"/>
                    <a:pt x="90" y="162"/>
                    <a:pt x="82" y="168"/>
                  </a:cubicBezTo>
                  <a:cubicBezTo>
                    <a:pt x="93" y="161"/>
                    <a:pt x="114" y="149"/>
                    <a:pt x="132" y="139"/>
                  </a:cubicBezTo>
                  <a:cubicBezTo>
                    <a:pt x="171" y="116"/>
                    <a:pt x="171" y="116"/>
                    <a:pt x="172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6"/>
                    <a:pt x="172" y="116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2" y="117"/>
                    <a:pt x="172" y="117"/>
                    <a:pt x="172" y="117"/>
                  </a:cubicBezTo>
                  <a:cubicBezTo>
                    <a:pt x="170" y="118"/>
                    <a:pt x="166" y="121"/>
                    <a:pt x="149" y="130"/>
                  </a:cubicBezTo>
                  <a:cubicBezTo>
                    <a:pt x="144" y="133"/>
                    <a:pt x="138" y="137"/>
                    <a:pt x="132" y="141"/>
                  </a:cubicBezTo>
                  <a:cubicBezTo>
                    <a:pt x="138" y="137"/>
                    <a:pt x="144" y="133"/>
                    <a:pt x="149" y="131"/>
                  </a:cubicBezTo>
                  <a:cubicBezTo>
                    <a:pt x="150" y="130"/>
                    <a:pt x="150" y="130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91" y="165"/>
                    <a:pt x="79" y="173"/>
                    <a:pt x="76" y="174"/>
                  </a:cubicBezTo>
                  <a:cubicBezTo>
                    <a:pt x="76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5" y="174"/>
                    <a:pt x="75" y="174"/>
                    <a:pt x="75" y="1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289"/>
            <p:cNvSpPr/>
            <p:nvPr/>
          </p:nvSpPr>
          <p:spPr bwMode="auto">
            <a:xfrm>
              <a:off x="3962854" y="5635866"/>
              <a:ext cx="167878" cy="96210"/>
            </a:xfrm>
            <a:custGeom>
              <a:avLst/>
              <a:gdLst>
                <a:gd name="T0" fmla="*/ 1 w 51"/>
                <a:gd name="T1" fmla="*/ 30 h 30"/>
                <a:gd name="T2" fmla="*/ 1 w 51"/>
                <a:gd name="T3" fmla="*/ 30 h 30"/>
                <a:gd name="T4" fmla="*/ 0 w 51"/>
                <a:gd name="T5" fmla="*/ 29 h 30"/>
                <a:gd name="T6" fmla="*/ 1 w 51"/>
                <a:gd name="T7" fmla="*/ 29 h 30"/>
                <a:gd name="T8" fmla="*/ 23 w 51"/>
                <a:gd name="T9" fmla="*/ 12 h 30"/>
                <a:gd name="T10" fmla="*/ 20 w 51"/>
                <a:gd name="T11" fmla="*/ 14 h 30"/>
                <a:gd name="T12" fmla="*/ 19 w 51"/>
                <a:gd name="T13" fmla="*/ 14 h 30"/>
                <a:gd name="T14" fmla="*/ 19 w 51"/>
                <a:gd name="T15" fmla="*/ 14 h 30"/>
                <a:gd name="T16" fmla="*/ 29 w 51"/>
                <a:gd name="T17" fmla="*/ 8 h 30"/>
                <a:gd name="T18" fmla="*/ 29 w 51"/>
                <a:gd name="T19" fmla="*/ 8 h 30"/>
                <a:gd name="T20" fmla="*/ 29 w 51"/>
                <a:gd name="T21" fmla="*/ 9 h 30"/>
                <a:gd name="T22" fmla="*/ 29 w 51"/>
                <a:gd name="T23" fmla="*/ 9 h 30"/>
                <a:gd name="T24" fmla="*/ 29 w 51"/>
                <a:gd name="T25" fmla="*/ 9 h 30"/>
                <a:gd name="T26" fmla="*/ 7 w 51"/>
                <a:gd name="T27" fmla="*/ 25 h 30"/>
                <a:gd name="T28" fmla="*/ 50 w 51"/>
                <a:gd name="T29" fmla="*/ 0 h 30"/>
                <a:gd name="T30" fmla="*/ 51 w 51"/>
                <a:gd name="T31" fmla="*/ 0 h 30"/>
                <a:gd name="T32" fmla="*/ 51 w 51"/>
                <a:gd name="T33" fmla="*/ 1 h 30"/>
                <a:gd name="T34" fmla="*/ 51 w 51"/>
                <a:gd name="T35" fmla="*/ 1 h 30"/>
                <a:gd name="T36" fmla="*/ 51 w 51"/>
                <a:gd name="T37" fmla="*/ 1 h 30"/>
                <a:gd name="T38" fmla="*/ 50 w 51"/>
                <a:gd name="T39" fmla="*/ 1 h 30"/>
                <a:gd name="T40" fmla="*/ 32 w 51"/>
                <a:gd name="T41" fmla="*/ 13 h 30"/>
                <a:gd name="T42" fmla="*/ 46 w 51"/>
                <a:gd name="T43" fmla="*/ 5 h 30"/>
                <a:gd name="T44" fmla="*/ 46 w 51"/>
                <a:gd name="T45" fmla="*/ 6 h 30"/>
                <a:gd name="T46" fmla="*/ 46 w 51"/>
                <a:gd name="T47" fmla="*/ 6 h 30"/>
                <a:gd name="T48" fmla="*/ 46 w 51"/>
                <a:gd name="T49" fmla="*/ 6 h 30"/>
                <a:gd name="T50" fmla="*/ 47 w 51"/>
                <a:gd name="T51" fmla="*/ 6 h 30"/>
                <a:gd name="T52" fmla="*/ 11 w 51"/>
                <a:gd name="T53" fmla="*/ 26 h 30"/>
                <a:gd name="T54" fmla="*/ 11 w 51"/>
                <a:gd name="T55" fmla="*/ 26 h 30"/>
                <a:gd name="T56" fmla="*/ 11 w 51"/>
                <a:gd name="T57" fmla="*/ 26 h 30"/>
                <a:gd name="T58" fmla="*/ 33 w 51"/>
                <a:gd name="T59" fmla="*/ 11 h 30"/>
                <a:gd name="T60" fmla="*/ 1 w 51"/>
                <a:gd name="T61" fmla="*/ 30 h 30"/>
                <a:gd name="T62" fmla="*/ 1 w 51"/>
                <a:gd name="T63" fmla="*/ 30 h 30"/>
                <a:gd name="T64" fmla="*/ 1 w 51"/>
                <a:gd name="T65" fmla="*/ 30 h 30"/>
                <a:gd name="T66" fmla="*/ 1 w 51"/>
                <a:gd name="T6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0" y="30"/>
                    <a:pt x="0" y="29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8" y="24"/>
                    <a:pt x="18" y="17"/>
                    <a:pt x="23" y="12"/>
                  </a:cubicBezTo>
                  <a:cubicBezTo>
                    <a:pt x="22" y="13"/>
                    <a:pt x="21" y="14"/>
                    <a:pt x="20" y="14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10"/>
                    <a:pt x="23" y="14"/>
                    <a:pt x="7" y="25"/>
                  </a:cubicBezTo>
                  <a:cubicBezTo>
                    <a:pt x="18" y="19"/>
                    <a:pt x="38" y="7"/>
                    <a:pt x="50" y="0"/>
                  </a:cubicBezTo>
                  <a:cubicBezTo>
                    <a:pt x="50" y="0"/>
                    <a:pt x="50" y="0"/>
                    <a:pt x="51" y="0"/>
                  </a:cubicBezTo>
                  <a:cubicBezTo>
                    <a:pt x="51" y="0"/>
                    <a:pt x="51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0" y="1"/>
                    <a:pt x="50" y="1"/>
                  </a:cubicBezTo>
                  <a:cubicBezTo>
                    <a:pt x="49" y="3"/>
                    <a:pt x="44" y="5"/>
                    <a:pt x="32" y="13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6"/>
                    <a:pt x="23" y="19"/>
                    <a:pt x="11" y="26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6" y="22"/>
                    <a:pt x="25" y="17"/>
                    <a:pt x="33" y="11"/>
                  </a:cubicBezTo>
                  <a:cubicBezTo>
                    <a:pt x="9" y="26"/>
                    <a:pt x="3" y="29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290"/>
            <p:cNvSpPr/>
            <p:nvPr/>
          </p:nvSpPr>
          <p:spPr bwMode="auto">
            <a:xfrm>
              <a:off x="3675063" y="5623838"/>
              <a:ext cx="619551" cy="432946"/>
            </a:xfrm>
            <a:custGeom>
              <a:avLst/>
              <a:gdLst>
                <a:gd name="T0" fmla="*/ 80 w 191"/>
                <a:gd name="T1" fmla="*/ 133 h 133"/>
                <a:gd name="T2" fmla="*/ 100 w 191"/>
                <a:gd name="T3" fmla="*/ 118 h 133"/>
                <a:gd name="T4" fmla="*/ 80 w 191"/>
                <a:gd name="T5" fmla="*/ 128 h 133"/>
                <a:gd name="T6" fmla="*/ 45 w 191"/>
                <a:gd name="T7" fmla="*/ 131 h 133"/>
                <a:gd name="T8" fmla="*/ 45 w 191"/>
                <a:gd name="T9" fmla="*/ 130 h 133"/>
                <a:gd name="T10" fmla="*/ 26 w 191"/>
                <a:gd name="T11" fmla="*/ 132 h 133"/>
                <a:gd name="T12" fmla="*/ 52 w 191"/>
                <a:gd name="T13" fmla="*/ 113 h 133"/>
                <a:gd name="T14" fmla="*/ 33 w 191"/>
                <a:gd name="T15" fmla="*/ 107 h 133"/>
                <a:gd name="T16" fmla="*/ 119 w 191"/>
                <a:gd name="T17" fmla="*/ 47 h 133"/>
                <a:gd name="T18" fmla="*/ 0 w 191"/>
                <a:gd name="T19" fmla="*/ 109 h 133"/>
                <a:gd name="T20" fmla="*/ 15 w 191"/>
                <a:gd name="T21" fmla="*/ 92 h 133"/>
                <a:gd name="T22" fmla="*/ 3 w 191"/>
                <a:gd name="T23" fmla="*/ 98 h 133"/>
                <a:gd name="T24" fmla="*/ 76 w 191"/>
                <a:gd name="T25" fmla="*/ 51 h 133"/>
                <a:gd name="T26" fmla="*/ 0 w 191"/>
                <a:gd name="T27" fmla="*/ 94 h 133"/>
                <a:gd name="T28" fmla="*/ 0 w 191"/>
                <a:gd name="T29" fmla="*/ 93 h 133"/>
                <a:gd name="T30" fmla="*/ 2 w 191"/>
                <a:gd name="T31" fmla="*/ 74 h 133"/>
                <a:gd name="T32" fmla="*/ 49 w 191"/>
                <a:gd name="T33" fmla="*/ 43 h 133"/>
                <a:gd name="T34" fmla="*/ 16 w 191"/>
                <a:gd name="T35" fmla="*/ 60 h 133"/>
                <a:gd name="T36" fmla="*/ 19 w 191"/>
                <a:gd name="T37" fmla="*/ 58 h 133"/>
                <a:gd name="T38" fmla="*/ 27 w 191"/>
                <a:gd name="T39" fmla="*/ 52 h 133"/>
                <a:gd name="T40" fmla="*/ 27 w 191"/>
                <a:gd name="T41" fmla="*/ 51 h 133"/>
                <a:gd name="T42" fmla="*/ 8 w 191"/>
                <a:gd name="T43" fmla="*/ 52 h 133"/>
                <a:gd name="T44" fmla="*/ 17 w 191"/>
                <a:gd name="T45" fmla="*/ 44 h 133"/>
                <a:gd name="T46" fmla="*/ 14 w 191"/>
                <a:gd name="T47" fmla="*/ 34 h 133"/>
                <a:gd name="T48" fmla="*/ 21 w 191"/>
                <a:gd name="T49" fmla="*/ 7 h 133"/>
                <a:gd name="T50" fmla="*/ 16 w 191"/>
                <a:gd name="T51" fmla="*/ 32 h 133"/>
                <a:gd name="T52" fmla="*/ 68 w 191"/>
                <a:gd name="T53" fmla="*/ 2 h 133"/>
                <a:gd name="T54" fmla="*/ 69 w 191"/>
                <a:gd name="T55" fmla="*/ 3 h 133"/>
                <a:gd name="T56" fmla="*/ 13 w 191"/>
                <a:gd name="T57" fmla="*/ 49 h 133"/>
                <a:gd name="T58" fmla="*/ 73 w 191"/>
                <a:gd name="T59" fmla="*/ 15 h 133"/>
                <a:gd name="T60" fmla="*/ 87 w 191"/>
                <a:gd name="T61" fmla="*/ 16 h 133"/>
                <a:gd name="T62" fmla="*/ 55 w 191"/>
                <a:gd name="T63" fmla="*/ 37 h 133"/>
                <a:gd name="T64" fmla="*/ 94 w 191"/>
                <a:gd name="T65" fmla="*/ 16 h 133"/>
                <a:gd name="T66" fmla="*/ 18 w 191"/>
                <a:gd name="T67" fmla="*/ 63 h 133"/>
                <a:gd name="T68" fmla="*/ 88 w 191"/>
                <a:gd name="T69" fmla="*/ 23 h 133"/>
                <a:gd name="T70" fmla="*/ 76 w 191"/>
                <a:gd name="T71" fmla="*/ 49 h 133"/>
                <a:gd name="T72" fmla="*/ 151 w 191"/>
                <a:gd name="T73" fmla="*/ 6 h 133"/>
                <a:gd name="T74" fmla="*/ 156 w 191"/>
                <a:gd name="T75" fmla="*/ 9 h 133"/>
                <a:gd name="T76" fmla="*/ 172 w 191"/>
                <a:gd name="T77" fmla="*/ 0 h 133"/>
                <a:gd name="T78" fmla="*/ 172 w 191"/>
                <a:gd name="T79" fmla="*/ 1 h 133"/>
                <a:gd name="T80" fmla="*/ 86 w 191"/>
                <a:gd name="T81" fmla="*/ 55 h 133"/>
                <a:gd name="T82" fmla="*/ 182 w 191"/>
                <a:gd name="T83" fmla="*/ 4 h 133"/>
                <a:gd name="T84" fmla="*/ 144 w 191"/>
                <a:gd name="T85" fmla="*/ 42 h 133"/>
                <a:gd name="T86" fmla="*/ 191 w 191"/>
                <a:gd name="T87" fmla="*/ 15 h 133"/>
                <a:gd name="T88" fmla="*/ 90 w 191"/>
                <a:gd name="T89" fmla="*/ 95 h 133"/>
                <a:gd name="T90" fmla="*/ 84 w 191"/>
                <a:gd name="T91" fmla="*/ 108 h 133"/>
                <a:gd name="T92" fmla="*/ 82 w 191"/>
                <a:gd name="T93" fmla="*/ 125 h 133"/>
                <a:gd name="T94" fmla="*/ 106 w 191"/>
                <a:gd name="T95" fmla="*/ 114 h 133"/>
                <a:gd name="T96" fmla="*/ 107 w 191"/>
                <a:gd name="T97" fmla="*/ 114 h 133"/>
                <a:gd name="T98" fmla="*/ 87 w 191"/>
                <a:gd name="T99" fmla="*/ 128 h 133"/>
                <a:gd name="T100" fmla="*/ 80 w 191"/>
                <a:gd name="T101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1" h="133">
                  <a:moveTo>
                    <a:pt x="80" y="133"/>
                  </a:move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1" y="132"/>
                    <a:pt x="84" y="129"/>
                    <a:pt x="93" y="123"/>
                  </a:cubicBezTo>
                  <a:cubicBezTo>
                    <a:pt x="95" y="121"/>
                    <a:pt x="98" y="120"/>
                    <a:pt x="100" y="118"/>
                  </a:cubicBezTo>
                  <a:cubicBezTo>
                    <a:pt x="96" y="120"/>
                    <a:pt x="92" y="123"/>
                    <a:pt x="90" y="124"/>
                  </a:cubicBezTo>
                  <a:cubicBezTo>
                    <a:pt x="90" y="124"/>
                    <a:pt x="90" y="124"/>
                    <a:pt x="89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2" y="126"/>
                    <a:pt x="81" y="127"/>
                    <a:pt x="80" y="128"/>
                  </a:cubicBezTo>
                  <a:cubicBezTo>
                    <a:pt x="80" y="128"/>
                    <a:pt x="79" y="128"/>
                    <a:pt x="79" y="128"/>
                  </a:cubicBezTo>
                  <a:cubicBezTo>
                    <a:pt x="79" y="127"/>
                    <a:pt x="79" y="127"/>
                    <a:pt x="84" y="109"/>
                  </a:cubicBezTo>
                  <a:cubicBezTo>
                    <a:pt x="53" y="127"/>
                    <a:pt x="47" y="130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4" y="131"/>
                    <a:pt x="45" y="131"/>
                    <a:pt x="45" y="130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2"/>
                    <a:pt x="27" y="132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6" y="132"/>
                    <a:pt x="26" y="132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27" y="130"/>
                    <a:pt x="32" y="127"/>
                    <a:pt x="52" y="113"/>
                  </a:cubicBezTo>
                  <a:cubicBezTo>
                    <a:pt x="65" y="103"/>
                    <a:pt x="84" y="90"/>
                    <a:pt x="108" y="73"/>
                  </a:cubicBezTo>
                  <a:cubicBezTo>
                    <a:pt x="138" y="52"/>
                    <a:pt x="168" y="30"/>
                    <a:pt x="182" y="20"/>
                  </a:cubicBezTo>
                  <a:cubicBezTo>
                    <a:pt x="174" y="25"/>
                    <a:pt x="160" y="33"/>
                    <a:pt x="145" y="42"/>
                  </a:cubicBezTo>
                  <a:cubicBezTo>
                    <a:pt x="71" y="86"/>
                    <a:pt x="35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6"/>
                  </a:cubicBezTo>
                  <a:cubicBezTo>
                    <a:pt x="32" y="106"/>
                    <a:pt x="32" y="106"/>
                    <a:pt x="60" y="87"/>
                  </a:cubicBezTo>
                  <a:cubicBezTo>
                    <a:pt x="77" y="75"/>
                    <a:pt x="98" y="61"/>
                    <a:pt x="119" y="47"/>
                  </a:cubicBezTo>
                  <a:cubicBezTo>
                    <a:pt x="143" y="30"/>
                    <a:pt x="167" y="14"/>
                    <a:pt x="177" y="8"/>
                  </a:cubicBezTo>
                  <a:cubicBezTo>
                    <a:pt x="153" y="20"/>
                    <a:pt x="55" y="78"/>
                    <a:pt x="0" y="110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1" y="108"/>
                    <a:pt x="113" y="38"/>
                    <a:pt x="155" y="11"/>
                  </a:cubicBezTo>
                  <a:cubicBezTo>
                    <a:pt x="115" y="34"/>
                    <a:pt x="17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2" y="98"/>
                    <a:pt x="2" y="98"/>
                    <a:pt x="3" y="98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4" y="96"/>
                    <a:pt x="9" y="93"/>
                    <a:pt x="25" y="83"/>
                  </a:cubicBezTo>
                  <a:cubicBezTo>
                    <a:pt x="38" y="75"/>
                    <a:pt x="55" y="65"/>
                    <a:pt x="76" y="51"/>
                  </a:cubicBezTo>
                  <a:cubicBezTo>
                    <a:pt x="96" y="39"/>
                    <a:pt x="115" y="27"/>
                    <a:pt x="130" y="19"/>
                  </a:cubicBezTo>
                  <a:cubicBezTo>
                    <a:pt x="115" y="27"/>
                    <a:pt x="96" y="38"/>
                    <a:pt x="76" y="50"/>
                  </a:cubicBezTo>
                  <a:cubicBezTo>
                    <a:pt x="18" y="84"/>
                    <a:pt x="3" y="92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69" y="35"/>
                    <a:pt x="26" y="60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3"/>
                    <a:pt x="1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4" y="71"/>
                    <a:pt x="12" y="66"/>
                    <a:pt x="49" y="43"/>
                  </a:cubicBezTo>
                  <a:cubicBezTo>
                    <a:pt x="60" y="36"/>
                    <a:pt x="71" y="29"/>
                    <a:pt x="79" y="24"/>
                  </a:cubicBezTo>
                  <a:cubicBezTo>
                    <a:pt x="57" y="37"/>
                    <a:pt x="17" y="60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16" y="60"/>
                    <a:pt x="16" y="59"/>
                  </a:cubicBezTo>
                  <a:cubicBezTo>
                    <a:pt x="17" y="59"/>
                    <a:pt x="18" y="59"/>
                    <a:pt x="19" y="58"/>
                  </a:cubicBezTo>
                  <a:cubicBezTo>
                    <a:pt x="21" y="57"/>
                    <a:pt x="24" y="55"/>
                    <a:pt x="27" y="53"/>
                  </a:cubicBezTo>
                  <a:cubicBezTo>
                    <a:pt x="32" y="50"/>
                    <a:pt x="39" y="45"/>
                    <a:pt x="46" y="41"/>
                  </a:cubicBezTo>
                  <a:cubicBezTo>
                    <a:pt x="36" y="47"/>
                    <a:pt x="29" y="51"/>
                    <a:pt x="28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37" y="43"/>
                    <a:pt x="60" y="25"/>
                    <a:pt x="69" y="17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1"/>
                    <a:pt x="11" y="49"/>
                    <a:pt x="17" y="44"/>
                  </a:cubicBezTo>
                  <a:cubicBezTo>
                    <a:pt x="22" y="40"/>
                    <a:pt x="30" y="34"/>
                    <a:pt x="37" y="28"/>
                  </a:cubicBezTo>
                  <a:cubicBezTo>
                    <a:pt x="47" y="19"/>
                    <a:pt x="59" y="10"/>
                    <a:pt x="65" y="5"/>
                  </a:cubicBezTo>
                  <a:cubicBezTo>
                    <a:pt x="55" y="11"/>
                    <a:pt x="29" y="26"/>
                    <a:pt x="15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5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30" y="2"/>
                    <a:pt x="30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9" y="30"/>
                    <a:pt x="30" y="24"/>
                    <a:pt x="41" y="18"/>
                  </a:cubicBezTo>
                  <a:cubicBezTo>
                    <a:pt x="48" y="14"/>
                    <a:pt x="55" y="10"/>
                    <a:pt x="60" y="7"/>
                  </a:cubicBezTo>
                  <a:cubicBezTo>
                    <a:pt x="65" y="4"/>
                    <a:pt x="67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4"/>
                    <a:pt x="66" y="6"/>
                    <a:pt x="59" y="11"/>
                  </a:cubicBezTo>
                  <a:cubicBezTo>
                    <a:pt x="53" y="16"/>
                    <a:pt x="45" y="22"/>
                    <a:pt x="38" y="28"/>
                  </a:cubicBezTo>
                  <a:cubicBezTo>
                    <a:pt x="28" y="36"/>
                    <a:pt x="18" y="44"/>
                    <a:pt x="13" y="49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4" y="14"/>
                    <a:pt x="74" y="14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6"/>
                    <a:pt x="67" y="20"/>
                    <a:pt x="50" y="33"/>
                  </a:cubicBezTo>
                  <a:cubicBezTo>
                    <a:pt x="43" y="39"/>
                    <a:pt x="36" y="45"/>
                    <a:pt x="31" y="49"/>
                  </a:cubicBezTo>
                  <a:cubicBezTo>
                    <a:pt x="43" y="42"/>
                    <a:pt x="74" y="24"/>
                    <a:pt x="87" y="16"/>
                  </a:cubicBezTo>
                  <a:cubicBezTo>
                    <a:pt x="87" y="16"/>
                    <a:pt x="87" y="16"/>
                    <a:pt x="88" y="16"/>
                  </a:cubicBezTo>
                  <a:cubicBezTo>
                    <a:pt x="88" y="17"/>
                    <a:pt x="88" y="17"/>
                    <a:pt x="87" y="17"/>
                  </a:cubicBezTo>
                  <a:cubicBezTo>
                    <a:pt x="87" y="17"/>
                    <a:pt x="66" y="30"/>
                    <a:pt x="47" y="42"/>
                  </a:cubicBezTo>
                  <a:cubicBezTo>
                    <a:pt x="49" y="40"/>
                    <a:pt x="52" y="39"/>
                    <a:pt x="55" y="37"/>
                  </a:cubicBezTo>
                  <a:cubicBezTo>
                    <a:pt x="64" y="32"/>
                    <a:pt x="74" y="26"/>
                    <a:pt x="81" y="22"/>
                  </a:cubicBezTo>
                  <a:cubicBezTo>
                    <a:pt x="85" y="20"/>
                    <a:pt x="88" y="18"/>
                    <a:pt x="90" y="17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3" y="16"/>
                    <a:pt x="93" y="16"/>
                  </a:cubicBezTo>
                  <a:cubicBezTo>
                    <a:pt x="92" y="18"/>
                    <a:pt x="84" y="23"/>
                    <a:pt x="49" y="44"/>
                  </a:cubicBezTo>
                  <a:cubicBezTo>
                    <a:pt x="39" y="51"/>
                    <a:pt x="27" y="58"/>
                    <a:pt x="18" y="63"/>
                  </a:cubicBezTo>
                  <a:cubicBezTo>
                    <a:pt x="75" y="30"/>
                    <a:pt x="85" y="24"/>
                    <a:pt x="87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5" y="84"/>
                    <a:pt x="47" y="66"/>
                    <a:pt x="76" y="49"/>
                  </a:cubicBezTo>
                  <a:cubicBezTo>
                    <a:pt x="132" y="16"/>
                    <a:pt x="148" y="7"/>
                    <a:pt x="150" y="6"/>
                  </a:cubicBezTo>
                  <a:cubicBezTo>
                    <a:pt x="150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1" y="6"/>
                    <a:pt x="151" y="6"/>
                    <a:pt x="151" y="7"/>
                  </a:cubicBezTo>
                  <a:cubicBezTo>
                    <a:pt x="112" y="30"/>
                    <a:pt x="46" y="71"/>
                    <a:pt x="17" y="8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66" y="4"/>
                    <a:pt x="170" y="1"/>
                    <a:pt x="171" y="1"/>
                  </a:cubicBezTo>
                  <a:cubicBezTo>
                    <a:pt x="171" y="1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2" y="1"/>
                    <a:pt x="172" y="1"/>
                    <a:pt x="172" y="1"/>
                  </a:cubicBezTo>
                  <a:cubicBezTo>
                    <a:pt x="171" y="2"/>
                    <a:pt x="169" y="3"/>
                    <a:pt x="165" y="6"/>
                  </a:cubicBezTo>
                  <a:cubicBezTo>
                    <a:pt x="160" y="9"/>
                    <a:pt x="153" y="13"/>
                    <a:pt x="145" y="18"/>
                  </a:cubicBezTo>
                  <a:cubicBezTo>
                    <a:pt x="129" y="28"/>
                    <a:pt x="108" y="42"/>
                    <a:pt x="86" y="55"/>
                  </a:cubicBezTo>
                  <a:cubicBezTo>
                    <a:pt x="63" y="70"/>
                    <a:pt x="40" y="85"/>
                    <a:pt x="24" y="95"/>
                  </a:cubicBezTo>
                  <a:cubicBezTo>
                    <a:pt x="79" y="62"/>
                    <a:pt x="179" y="4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5"/>
                    <a:pt x="182" y="5"/>
                    <a:pt x="163" y="18"/>
                  </a:cubicBezTo>
                  <a:cubicBezTo>
                    <a:pt x="151" y="26"/>
                    <a:pt x="136" y="37"/>
                    <a:pt x="119" y="48"/>
                  </a:cubicBezTo>
                  <a:cubicBezTo>
                    <a:pt x="87" y="70"/>
                    <a:pt x="48" y="96"/>
                    <a:pt x="37" y="104"/>
                  </a:cubicBezTo>
                  <a:cubicBezTo>
                    <a:pt x="51" y="96"/>
                    <a:pt x="106" y="64"/>
                    <a:pt x="144" y="42"/>
                  </a:cubicBezTo>
                  <a:cubicBezTo>
                    <a:pt x="182" y="19"/>
                    <a:pt x="189" y="16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1" y="15"/>
                    <a:pt x="191" y="16"/>
                  </a:cubicBezTo>
                  <a:cubicBezTo>
                    <a:pt x="142" y="50"/>
                    <a:pt x="53" y="112"/>
                    <a:pt x="32" y="128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90" y="95"/>
                    <a:pt x="90" y="95"/>
                    <a:pt x="91" y="95"/>
                  </a:cubicBezTo>
                  <a:cubicBezTo>
                    <a:pt x="91" y="95"/>
                    <a:pt x="91" y="95"/>
                    <a:pt x="90" y="95"/>
                  </a:cubicBezTo>
                  <a:cubicBezTo>
                    <a:pt x="50" y="128"/>
                    <a:pt x="50" y="128"/>
                    <a:pt x="50" y="128"/>
                  </a:cubicBezTo>
                  <a:cubicBezTo>
                    <a:pt x="58" y="123"/>
                    <a:pt x="76" y="112"/>
                    <a:pt x="84" y="108"/>
                  </a:cubicBezTo>
                  <a:cubicBezTo>
                    <a:pt x="84" y="108"/>
                    <a:pt x="84" y="108"/>
                    <a:pt x="85" y="108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83" y="114"/>
                    <a:pt x="81" y="123"/>
                    <a:pt x="80" y="126"/>
                  </a:cubicBezTo>
                  <a:cubicBezTo>
                    <a:pt x="81" y="126"/>
                    <a:pt x="82" y="125"/>
                    <a:pt x="82" y="125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89" y="123"/>
                    <a:pt x="89" y="123"/>
                    <a:pt x="89" y="123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103" y="115"/>
                    <a:pt x="105" y="114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7" y="113"/>
                    <a:pt x="107" y="113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6" y="115"/>
                    <a:pt x="103" y="117"/>
                    <a:pt x="94" y="124"/>
                  </a:cubicBezTo>
                  <a:cubicBezTo>
                    <a:pt x="92" y="125"/>
                    <a:pt x="89" y="127"/>
                    <a:pt x="87" y="128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3"/>
                    <a:pt x="96" y="123"/>
                    <a:pt x="96" y="124"/>
                  </a:cubicBezTo>
                  <a:cubicBezTo>
                    <a:pt x="97" y="124"/>
                    <a:pt x="96" y="124"/>
                    <a:pt x="96" y="124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0" y="133"/>
                    <a:pt x="80" y="133"/>
                    <a:pt x="80" y="1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292"/>
            <p:cNvSpPr>
              <a:spLocks noEditPoints="1"/>
            </p:cNvSpPr>
            <p:nvPr/>
          </p:nvSpPr>
          <p:spPr bwMode="auto">
            <a:xfrm>
              <a:off x="3675063" y="5611813"/>
              <a:ext cx="895350" cy="1511300"/>
            </a:xfrm>
            <a:custGeom>
              <a:avLst/>
              <a:gdLst>
                <a:gd name="T0" fmla="*/ 176 w 276"/>
                <a:gd name="T1" fmla="*/ 465 h 466"/>
                <a:gd name="T2" fmla="*/ 87 w 276"/>
                <a:gd name="T3" fmla="*/ 463 h 466"/>
                <a:gd name="T4" fmla="*/ 3 w 276"/>
                <a:gd name="T5" fmla="*/ 409 h 466"/>
                <a:gd name="T6" fmla="*/ 0 w 276"/>
                <a:gd name="T7" fmla="*/ 325 h 466"/>
                <a:gd name="T8" fmla="*/ 59 w 276"/>
                <a:gd name="T9" fmla="*/ 328 h 466"/>
                <a:gd name="T10" fmla="*/ 75 w 276"/>
                <a:gd name="T11" fmla="*/ 341 h 466"/>
                <a:gd name="T12" fmla="*/ 75 w 276"/>
                <a:gd name="T13" fmla="*/ 371 h 466"/>
                <a:gd name="T14" fmla="*/ 158 w 276"/>
                <a:gd name="T15" fmla="*/ 385 h 466"/>
                <a:gd name="T16" fmla="*/ 165 w 276"/>
                <a:gd name="T17" fmla="*/ 298 h 466"/>
                <a:gd name="T18" fmla="*/ 81 w 276"/>
                <a:gd name="T19" fmla="*/ 262 h 466"/>
                <a:gd name="T20" fmla="*/ 93 w 276"/>
                <a:gd name="T21" fmla="*/ 215 h 466"/>
                <a:gd name="T22" fmla="*/ 101 w 276"/>
                <a:gd name="T23" fmla="*/ 178 h 466"/>
                <a:gd name="T24" fmla="*/ 193 w 276"/>
                <a:gd name="T25" fmla="*/ 176 h 466"/>
                <a:gd name="T26" fmla="*/ 198 w 276"/>
                <a:gd name="T27" fmla="*/ 98 h 466"/>
                <a:gd name="T28" fmla="*/ 139 w 276"/>
                <a:gd name="T29" fmla="*/ 86 h 466"/>
                <a:gd name="T30" fmla="*/ 119 w 276"/>
                <a:gd name="T31" fmla="*/ 110 h 466"/>
                <a:gd name="T32" fmla="*/ 71 w 276"/>
                <a:gd name="T33" fmla="*/ 114 h 466"/>
                <a:gd name="T34" fmla="*/ 27 w 276"/>
                <a:gd name="T35" fmla="*/ 84 h 466"/>
                <a:gd name="T36" fmla="*/ 17 w 276"/>
                <a:gd name="T37" fmla="*/ 16 h 466"/>
                <a:gd name="T38" fmla="*/ 59 w 276"/>
                <a:gd name="T39" fmla="*/ 0 h 466"/>
                <a:gd name="T40" fmla="*/ 106 w 276"/>
                <a:gd name="T41" fmla="*/ 6 h 466"/>
                <a:gd name="T42" fmla="*/ 110 w 276"/>
                <a:gd name="T43" fmla="*/ 23 h 466"/>
                <a:gd name="T44" fmla="*/ 130 w 276"/>
                <a:gd name="T45" fmla="*/ 3 h 466"/>
                <a:gd name="T46" fmla="*/ 163 w 276"/>
                <a:gd name="T47" fmla="*/ 0 h 466"/>
                <a:gd name="T48" fmla="*/ 216 w 276"/>
                <a:gd name="T49" fmla="*/ 6 h 466"/>
                <a:gd name="T50" fmla="*/ 276 w 276"/>
                <a:gd name="T51" fmla="*/ 118 h 466"/>
                <a:gd name="T52" fmla="*/ 271 w 276"/>
                <a:gd name="T53" fmla="*/ 188 h 466"/>
                <a:gd name="T54" fmla="*/ 257 w 276"/>
                <a:gd name="T55" fmla="*/ 228 h 466"/>
                <a:gd name="T56" fmla="*/ 239 w 276"/>
                <a:gd name="T57" fmla="*/ 276 h 466"/>
                <a:gd name="T58" fmla="*/ 249 w 276"/>
                <a:gd name="T59" fmla="*/ 290 h 466"/>
                <a:gd name="T60" fmla="*/ 248 w 276"/>
                <a:gd name="T61" fmla="*/ 342 h 466"/>
                <a:gd name="T62" fmla="*/ 253 w 276"/>
                <a:gd name="T63" fmla="*/ 423 h 466"/>
                <a:gd name="T64" fmla="*/ 249 w 276"/>
                <a:gd name="T65" fmla="*/ 326 h 466"/>
                <a:gd name="T66" fmla="*/ 245 w 276"/>
                <a:gd name="T67" fmla="*/ 286 h 466"/>
                <a:gd name="T68" fmla="*/ 229 w 276"/>
                <a:gd name="T69" fmla="*/ 255 h 466"/>
                <a:gd name="T70" fmla="*/ 261 w 276"/>
                <a:gd name="T71" fmla="*/ 223 h 466"/>
                <a:gd name="T72" fmla="*/ 272 w 276"/>
                <a:gd name="T73" fmla="*/ 178 h 466"/>
                <a:gd name="T74" fmla="*/ 274 w 276"/>
                <a:gd name="T75" fmla="*/ 98 h 466"/>
                <a:gd name="T76" fmla="*/ 205 w 276"/>
                <a:gd name="T77" fmla="*/ 6 h 466"/>
                <a:gd name="T78" fmla="*/ 132 w 276"/>
                <a:gd name="T79" fmla="*/ 3 h 466"/>
                <a:gd name="T80" fmla="*/ 115 w 276"/>
                <a:gd name="T81" fmla="*/ 20 h 466"/>
                <a:gd name="T82" fmla="*/ 107 w 276"/>
                <a:gd name="T83" fmla="*/ 15 h 466"/>
                <a:gd name="T84" fmla="*/ 105 w 276"/>
                <a:gd name="T85" fmla="*/ 7 h 466"/>
                <a:gd name="T86" fmla="*/ 25 w 276"/>
                <a:gd name="T87" fmla="*/ 3 h 466"/>
                <a:gd name="T88" fmla="*/ 26 w 276"/>
                <a:gd name="T89" fmla="*/ 56 h 466"/>
                <a:gd name="T90" fmla="*/ 27 w 276"/>
                <a:gd name="T91" fmla="*/ 111 h 466"/>
                <a:gd name="T92" fmla="*/ 116 w 276"/>
                <a:gd name="T93" fmla="*/ 114 h 466"/>
                <a:gd name="T94" fmla="*/ 117 w 276"/>
                <a:gd name="T95" fmla="*/ 83 h 466"/>
                <a:gd name="T96" fmla="*/ 190 w 276"/>
                <a:gd name="T97" fmla="*/ 93 h 466"/>
                <a:gd name="T98" fmla="*/ 200 w 276"/>
                <a:gd name="T99" fmla="*/ 137 h 466"/>
                <a:gd name="T100" fmla="*/ 189 w 276"/>
                <a:gd name="T101" fmla="*/ 203 h 466"/>
                <a:gd name="T102" fmla="*/ 97 w 276"/>
                <a:gd name="T103" fmla="*/ 205 h 466"/>
                <a:gd name="T104" fmla="*/ 89 w 276"/>
                <a:gd name="T105" fmla="*/ 231 h 466"/>
                <a:gd name="T106" fmla="*/ 169 w 276"/>
                <a:gd name="T107" fmla="*/ 286 h 466"/>
                <a:gd name="T108" fmla="*/ 161 w 276"/>
                <a:gd name="T109" fmla="*/ 335 h 466"/>
                <a:gd name="T110" fmla="*/ 138 w 276"/>
                <a:gd name="T111" fmla="*/ 380 h 466"/>
                <a:gd name="T112" fmla="*/ 74 w 276"/>
                <a:gd name="T113" fmla="*/ 361 h 466"/>
                <a:gd name="T114" fmla="*/ 75 w 276"/>
                <a:gd name="T115" fmla="*/ 339 h 466"/>
                <a:gd name="T116" fmla="*/ 49 w 276"/>
                <a:gd name="T117" fmla="*/ 327 h 466"/>
                <a:gd name="T118" fmla="*/ 2 w 276"/>
                <a:gd name="T119" fmla="*/ 367 h 466"/>
                <a:gd name="T120" fmla="*/ 74 w 276"/>
                <a:gd name="T121" fmla="*/ 462 h 466"/>
                <a:gd name="T122" fmla="*/ 164 w 276"/>
                <a:gd name="T123" fmla="*/ 466 h 466"/>
                <a:gd name="T124" fmla="*/ 253 w 276"/>
                <a:gd name="T125" fmla="*/ 42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6" h="466">
                  <a:moveTo>
                    <a:pt x="253" y="423"/>
                  </a:moveTo>
                  <a:cubicBezTo>
                    <a:pt x="246" y="429"/>
                    <a:pt x="240" y="435"/>
                    <a:pt x="234" y="441"/>
                  </a:cubicBezTo>
                  <a:cubicBezTo>
                    <a:pt x="228" y="447"/>
                    <a:pt x="222" y="454"/>
                    <a:pt x="214" y="458"/>
                  </a:cubicBezTo>
                  <a:cubicBezTo>
                    <a:pt x="210" y="460"/>
                    <a:pt x="206" y="461"/>
                    <a:pt x="202" y="462"/>
                  </a:cubicBezTo>
                  <a:cubicBezTo>
                    <a:pt x="189" y="464"/>
                    <a:pt x="189" y="464"/>
                    <a:pt x="189" y="464"/>
                  </a:cubicBezTo>
                  <a:cubicBezTo>
                    <a:pt x="185" y="465"/>
                    <a:pt x="181" y="465"/>
                    <a:pt x="176" y="465"/>
                  </a:cubicBezTo>
                  <a:cubicBezTo>
                    <a:pt x="172" y="466"/>
                    <a:pt x="168" y="466"/>
                    <a:pt x="164" y="466"/>
                  </a:cubicBezTo>
                  <a:cubicBezTo>
                    <a:pt x="151" y="466"/>
                    <a:pt x="151" y="466"/>
                    <a:pt x="151" y="466"/>
                  </a:cubicBezTo>
                  <a:cubicBezTo>
                    <a:pt x="146" y="466"/>
                    <a:pt x="142" y="466"/>
                    <a:pt x="138" y="466"/>
                  </a:cubicBezTo>
                  <a:cubicBezTo>
                    <a:pt x="134" y="466"/>
                    <a:pt x="129" y="466"/>
                    <a:pt x="125" y="465"/>
                  </a:cubicBezTo>
                  <a:cubicBezTo>
                    <a:pt x="112" y="464"/>
                    <a:pt x="112" y="464"/>
                    <a:pt x="112" y="464"/>
                  </a:cubicBezTo>
                  <a:cubicBezTo>
                    <a:pt x="104" y="464"/>
                    <a:pt x="95" y="463"/>
                    <a:pt x="87" y="463"/>
                  </a:cubicBezTo>
                  <a:cubicBezTo>
                    <a:pt x="82" y="463"/>
                    <a:pt x="78" y="462"/>
                    <a:pt x="74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409"/>
                    <a:pt x="3" y="409"/>
                    <a:pt x="3" y="409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0" y="325"/>
                    <a:pt x="20" y="325"/>
                    <a:pt x="20" y="325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54" y="327"/>
                    <a:pt x="54" y="327"/>
                    <a:pt x="54" y="327"/>
                  </a:cubicBezTo>
                  <a:cubicBezTo>
                    <a:pt x="55" y="327"/>
                    <a:pt x="57" y="328"/>
                    <a:pt x="59" y="328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76" y="337"/>
                    <a:pt x="76" y="337"/>
                    <a:pt x="76" y="337"/>
                  </a:cubicBezTo>
                  <a:cubicBezTo>
                    <a:pt x="76" y="337"/>
                    <a:pt x="76" y="338"/>
                    <a:pt x="76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2"/>
                    <a:pt x="75" y="343"/>
                    <a:pt x="75" y="344"/>
                  </a:cubicBezTo>
                  <a:cubicBezTo>
                    <a:pt x="74" y="346"/>
                    <a:pt x="74" y="346"/>
                    <a:pt x="74" y="346"/>
                  </a:cubicBezTo>
                  <a:cubicBezTo>
                    <a:pt x="74" y="347"/>
                    <a:pt x="74" y="348"/>
                    <a:pt x="74" y="349"/>
                  </a:cubicBezTo>
                  <a:cubicBezTo>
                    <a:pt x="74" y="351"/>
                    <a:pt x="74" y="351"/>
                    <a:pt x="74" y="351"/>
                  </a:cubicBezTo>
                  <a:cubicBezTo>
                    <a:pt x="74" y="354"/>
                    <a:pt x="74" y="358"/>
                    <a:pt x="74" y="361"/>
                  </a:cubicBezTo>
                  <a:cubicBezTo>
                    <a:pt x="75" y="364"/>
                    <a:pt x="75" y="367"/>
                    <a:pt x="75" y="371"/>
                  </a:cubicBezTo>
                  <a:cubicBezTo>
                    <a:pt x="74" y="370"/>
                    <a:pt x="74" y="370"/>
                    <a:pt x="74" y="370"/>
                  </a:cubicBezTo>
                  <a:cubicBezTo>
                    <a:pt x="96" y="373"/>
                    <a:pt x="96" y="373"/>
                    <a:pt x="96" y="373"/>
                  </a:cubicBezTo>
                  <a:cubicBezTo>
                    <a:pt x="117" y="376"/>
                    <a:pt x="117" y="376"/>
                    <a:pt x="117" y="376"/>
                  </a:cubicBezTo>
                  <a:cubicBezTo>
                    <a:pt x="138" y="380"/>
                    <a:pt x="138" y="380"/>
                    <a:pt x="138" y="380"/>
                  </a:cubicBezTo>
                  <a:cubicBezTo>
                    <a:pt x="159" y="384"/>
                    <a:pt x="159" y="384"/>
                    <a:pt x="159" y="384"/>
                  </a:cubicBezTo>
                  <a:cubicBezTo>
                    <a:pt x="158" y="385"/>
                    <a:pt x="158" y="385"/>
                    <a:pt x="158" y="385"/>
                  </a:cubicBezTo>
                  <a:cubicBezTo>
                    <a:pt x="158" y="376"/>
                    <a:pt x="158" y="368"/>
                    <a:pt x="158" y="360"/>
                  </a:cubicBezTo>
                  <a:cubicBezTo>
                    <a:pt x="159" y="347"/>
                    <a:pt x="159" y="347"/>
                    <a:pt x="159" y="347"/>
                  </a:cubicBezTo>
                  <a:cubicBezTo>
                    <a:pt x="160" y="335"/>
                    <a:pt x="160" y="335"/>
                    <a:pt x="160" y="335"/>
                  </a:cubicBezTo>
                  <a:cubicBezTo>
                    <a:pt x="161" y="323"/>
                    <a:pt x="161" y="323"/>
                    <a:pt x="161" y="323"/>
                  </a:cubicBezTo>
                  <a:cubicBezTo>
                    <a:pt x="162" y="310"/>
                    <a:pt x="162" y="310"/>
                    <a:pt x="162" y="310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8" y="286"/>
                    <a:pt x="168" y="286"/>
                    <a:pt x="168" y="286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25" y="274"/>
                    <a:pt x="125" y="274"/>
                    <a:pt x="125" y="274"/>
                  </a:cubicBezTo>
                  <a:cubicBezTo>
                    <a:pt x="81" y="263"/>
                    <a:pt x="81" y="263"/>
                    <a:pt x="81" y="263"/>
                  </a:cubicBezTo>
                  <a:cubicBezTo>
                    <a:pt x="80" y="263"/>
                    <a:pt x="80" y="263"/>
                    <a:pt x="80" y="263"/>
                  </a:cubicBezTo>
                  <a:cubicBezTo>
                    <a:pt x="81" y="262"/>
                    <a:pt x="81" y="262"/>
                    <a:pt x="81" y="262"/>
                  </a:cubicBezTo>
                  <a:cubicBezTo>
                    <a:pt x="83" y="251"/>
                    <a:pt x="83" y="251"/>
                    <a:pt x="83" y="251"/>
                  </a:cubicBezTo>
                  <a:cubicBezTo>
                    <a:pt x="83" y="248"/>
                    <a:pt x="84" y="244"/>
                    <a:pt x="85" y="241"/>
                  </a:cubicBezTo>
                  <a:cubicBezTo>
                    <a:pt x="86" y="237"/>
                    <a:pt x="87" y="234"/>
                    <a:pt x="88" y="230"/>
                  </a:cubicBezTo>
                  <a:cubicBezTo>
                    <a:pt x="90" y="225"/>
                    <a:pt x="90" y="225"/>
                    <a:pt x="90" y="225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94" y="214"/>
                    <a:pt x="94" y="213"/>
                    <a:pt x="94" y="212"/>
                  </a:cubicBezTo>
                  <a:cubicBezTo>
                    <a:pt x="95" y="210"/>
                    <a:pt x="95" y="210"/>
                    <a:pt x="95" y="210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8" y="188"/>
                    <a:pt x="98" y="188"/>
                    <a:pt x="98" y="188"/>
                  </a:cubicBezTo>
                  <a:cubicBezTo>
                    <a:pt x="99" y="185"/>
                    <a:pt x="100" y="181"/>
                    <a:pt x="101" y="178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02" y="177"/>
                    <a:pt x="102" y="177"/>
                    <a:pt x="102" y="177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194"/>
                    <a:pt x="192" y="185"/>
                    <a:pt x="193" y="176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97" y="150"/>
                    <a:pt x="197" y="150"/>
                    <a:pt x="197" y="150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9" y="124"/>
                    <a:pt x="199" y="124"/>
                    <a:pt x="199" y="124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9" y="98"/>
                    <a:pt x="199" y="98"/>
                    <a:pt x="199" y="98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86" y="94"/>
                    <a:pt x="183" y="93"/>
                    <a:pt x="179" y="92"/>
                  </a:cubicBezTo>
                  <a:cubicBezTo>
                    <a:pt x="176" y="92"/>
                    <a:pt x="173" y="91"/>
                    <a:pt x="169" y="90"/>
                  </a:cubicBezTo>
                  <a:cubicBezTo>
                    <a:pt x="166" y="90"/>
                    <a:pt x="162" y="89"/>
                    <a:pt x="159" y="89"/>
                  </a:cubicBezTo>
                  <a:cubicBezTo>
                    <a:pt x="152" y="88"/>
                    <a:pt x="145" y="87"/>
                    <a:pt x="139" y="86"/>
                  </a:cubicBezTo>
                  <a:cubicBezTo>
                    <a:pt x="132" y="86"/>
                    <a:pt x="125" y="85"/>
                    <a:pt x="118" y="84"/>
                  </a:cubicBezTo>
                  <a:cubicBezTo>
                    <a:pt x="119" y="83"/>
                    <a:pt x="119" y="83"/>
                    <a:pt x="119" y="83"/>
                  </a:cubicBezTo>
                  <a:cubicBezTo>
                    <a:pt x="119" y="86"/>
                    <a:pt x="119" y="89"/>
                    <a:pt x="119" y="92"/>
                  </a:cubicBezTo>
                  <a:cubicBezTo>
                    <a:pt x="120" y="95"/>
                    <a:pt x="120" y="98"/>
                    <a:pt x="120" y="101"/>
                  </a:cubicBezTo>
                  <a:cubicBezTo>
                    <a:pt x="120" y="103"/>
                    <a:pt x="120" y="104"/>
                    <a:pt x="120" y="106"/>
                  </a:cubicBezTo>
                  <a:cubicBezTo>
                    <a:pt x="119" y="107"/>
                    <a:pt x="119" y="109"/>
                    <a:pt x="119" y="110"/>
                  </a:cubicBezTo>
                  <a:cubicBezTo>
                    <a:pt x="118" y="112"/>
                    <a:pt x="118" y="113"/>
                    <a:pt x="118" y="115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93"/>
                    <a:pt x="27" y="89"/>
                    <a:pt x="27" y="84"/>
                  </a:cubicBezTo>
                  <a:cubicBezTo>
                    <a:pt x="27" y="82"/>
                    <a:pt x="27" y="79"/>
                    <a:pt x="27" y="77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66"/>
                    <a:pt x="25" y="61"/>
                    <a:pt x="25" y="57"/>
                  </a:cubicBezTo>
                  <a:cubicBezTo>
                    <a:pt x="24" y="52"/>
                    <a:pt x="24" y="48"/>
                    <a:pt x="23" y="4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4" y="1"/>
                    <a:pt x="52" y="0"/>
                    <a:pt x="59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5" y="0"/>
                    <a:pt x="79" y="1"/>
                    <a:pt x="82" y="1"/>
                  </a:cubicBezTo>
                  <a:cubicBezTo>
                    <a:pt x="86" y="2"/>
                    <a:pt x="90" y="2"/>
                    <a:pt x="94" y="3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5" y="6"/>
                    <a:pt x="106" y="6"/>
                    <a:pt x="106" y="6"/>
                  </a:cubicBezTo>
                  <a:cubicBezTo>
                    <a:pt x="106" y="7"/>
                    <a:pt x="107" y="7"/>
                    <a:pt x="107" y="7"/>
                  </a:cubicBezTo>
                  <a:cubicBezTo>
                    <a:pt x="107" y="8"/>
                    <a:pt x="108" y="9"/>
                    <a:pt x="108" y="10"/>
                  </a:cubicBezTo>
                  <a:cubicBezTo>
                    <a:pt x="108" y="11"/>
                    <a:pt x="108" y="13"/>
                    <a:pt x="108" y="14"/>
                  </a:cubicBezTo>
                  <a:cubicBezTo>
                    <a:pt x="109" y="18"/>
                    <a:pt x="109" y="21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2" y="21"/>
                    <a:pt x="113" y="20"/>
                    <a:pt x="114" y="19"/>
                  </a:cubicBezTo>
                  <a:cubicBezTo>
                    <a:pt x="116" y="17"/>
                    <a:pt x="118" y="15"/>
                    <a:pt x="120" y="13"/>
                  </a:cubicBezTo>
                  <a:cubicBezTo>
                    <a:pt x="121" y="11"/>
                    <a:pt x="123" y="9"/>
                    <a:pt x="125" y="7"/>
                  </a:cubicBezTo>
                  <a:cubicBezTo>
                    <a:pt x="126" y="6"/>
                    <a:pt x="127" y="5"/>
                    <a:pt x="128" y="4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32" y="2"/>
                    <a:pt x="132" y="2"/>
                    <a:pt x="132" y="2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6" y="0"/>
                    <a:pt x="149" y="0"/>
                    <a:pt x="15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3" y="79"/>
                    <a:pt x="273" y="79"/>
                    <a:pt x="273" y="79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6" y="118"/>
                    <a:pt x="276" y="118"/>
                    <a:pt x="276" y="118"/>
                  </a:cubicBezTo>
                  <a:cubicBezTo>
                    <a:pt x="276" y="138"/>
                    <a:pt x="276" y="138"/>
                    <a:pt x="276" y="138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75" y="151"/>
                    <a:pt x="275" y="155"/>
                    <a:pt x="275" y="158"/>
                  </a:cubicBezTo>
                  <a:cubicBezTo>
                    <a:pt x="274" y="168"/>
                    <a:pt x="274" y="168"/>
                    <a:pt x="274" y="168"/>
                  </a:cubicBezTo>
                  <a:cubicBezTo>
                    <a:pt x="273" y="171"/>
                    <a:pt x="273" y="175"/>
                    <a:pt x="272" y="178"/>
                  </a:cubicBezTo>
                  <a:cubicBezTo>
                    <a:pt x="271" y="188"/>
                    <a:pt x="271" y="188"/>
                    <a:pt x="271" y="188"/>
                  </a:cubicBezTo>
                  <a:cubicBezTo>
                    <a:pt x="270" y="191"/>
                    <a:pt x="269" y="194"/>
                    <a:pt x="269" y="197"/>
                  </a:cubicBezTo>
                  <a:cubicBezTo>
                    <a:pt x="263" y="217"/>
                    <a:pt x="263" y="217"/>
                    <a:pt x="263" y="217"/>
                  </a:cubicBezTo>
                  <a:cubicBezTo>
                    <a:pt x="263" y="217"/>
                    <a:pt x="263" y="217"/>
                    <a:pt x="263" y="217"/>
                  </a:cubicBezTo>
                  <a:cubicBezTo>
                    <a:pt x="263" y="218"/>
                    <a:pt x="263" y="219"/>
                    <a:pt x="262" y="220"/>
                  </a:cubicBezTo>
                  <a:cubicBezTo>
                    <a:pt x="262" y="221"/>
                    <a:pt x="262" y="222"/>
                    <a:pt x="261" y="223"/>
                  </a:cubicBezTo>
                  <a:cubicBezTo>
                    <a:pt x="260" y="225"/>
                    <a:pt x="259" y="226"/>
                    <a:pt x="257" y="228"/>
                  </a:cubicBezTo>
                  <a:cubicBezTo>
                    <a:pt x="256" y="230"/>
                    <a:pt x="255" y="231"/>
                    <a:pt x="253" y="233"/>
                  </a:cubicBezTo>
                  <a:cubicBezTo>
                    <a:pt x="252" y="235"/>
                    <a:pt x="250" y="236"/>
                    <a:pt x="249" y="238"/>
                  </a:cubicBezTo>
                  <a:cubicBezTo>
                    <a:pt x="242" y="243"/>
                    <a:pt x="236" y="249"/>
                    <a:pt x="230" y="255"/>
                  </a:cubicBezTo>
                  <a:cubicBezTo>
                    <a:pt x="230" y="255"/>
                    <a:pt x="230" y="255"/>
                    <a:pt x="230" y="255"/>
                  </a:cubicBezTo>
                  <a:cubicBezTo>
                    <a:pt x="231" y="258"/>
                    <a:pt x="233" y="262"/>
                    <a:pt x="234" y="265"/>
                  </a:cubicBezTo>
                  <a:cubicBezTo>
                    <a:pt x="236" y="269"/>
                    <a:pt x="237" y="272"/>
                    <a:pt x="239" y="276"/>
                  </a:cubicBezTo>
                  <a:cubicBezTo>
                    <a:pt x="240" y="278"/>
                    <a:pt x="240" y="278"/>
                    <a:pt x="240" y="278"/>
                  </a:cubicBezTo>
                  <a:cubicBezTo>
                    <a:pt x="241" y="279"/>
                    <a:pt x="241" y="280"/>
                    <a:pt x="242" y="281"/>
                  </a:cubicBezTo>
                  <a:cubicBezTo>
                    <a:pt x="244" y="283"/>
                    <a:pt x="244" y="283"/>
                    <a:pt x="244" y="283"/>
                  </a:cubicBezTo>
                  <a:cubicBezTo>
                    <a:pt x="244" y="284"/>
                    <a:pt x="245" y="285"/>
                    <a:pt x="245" y="286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8" y="288"/>
                    <a:pt x="248" y="289"/>
                    <a:pt x="249" y="290"/>
                  </a:cubicBezTo>
                  <a:cubicBezTo>
                    <a:pt x="253" y="293"/>
                    <a:pt x="253" y="293"/>
                    <a:pt x="253" y="293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48" y="342"/>
                    <a:pt x="248" y="342"/>
                    <a:pt x="248" y="342"/>
                  </a:cubicBezTo>
                  <a:cubicBezTo>
                    <a:pt x="247" y="358"/>
                    <a:pt x="247" y="358"/>
                    <a:pt x="247" y="35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8" y="391"/>
                    <a:pt x="248" y="391"/>
                    <a:pt x="248" y="391"/>
                  </a:cubicBezTo>
                  <a:cubicBezTo>
                    <a:pt x="250" y="407"/>
                    <a:pt x="250" y="407"/>
                    <a:pt x="250" y="407"/>
                  </a:cubicBezTo>
                  <a:lnTo>
                    <a:pt x="253" y="423"/>
                  </a:lnTo>
                  <a:close/>
                  <a:moveTo>
                    <a:pt x="253" y="423"/>
                  </a:moveTo>
                  <a:cubicBezTo>
                    <a:pt x="250" y="407"/>
                    <a:pt x="250" y="407"/>
                    <a:pt x="250" y="407"/>
                  </a:cubicBezTo>
                  <a:cubicBezTo>
                    <a:pt x="248" y="391"/>
                    <a:pt x="248" y="391"/>
                    <a:pt x="248" y="391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58"/>
                    <a:pt x="247" y="358"/>
                    <a:pt x="247" y="358"/>
                  </a:cubicBezTo>
                  <a:cubicBezTo>
                    <a:pt x="247" y="342"/>
                    <a:pt x="247" y="342"/>
                    <a:pt x="247" y="342"/>
                  </a:cubicBezTo>
                  <a:cubicBezTo>
                    <a:pt x="249" y="326"/>
                    <a:pt x="249" y="326"/>
                    <a:pt x="249" y="326"/>
                  </a:cubicBezTo>
                  <a:cubicBezTo>
                    <a:pt x="251" y="310"/>
                    <a:pt x="251" y="310"/>
                    <a:pt x="251" y="310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8" y="289"/>
                    <a:pt x="248" y="289"/>
                    <a:pt x="247" y="288"/>
                  </a:cubicBezTo>
                  <a:cubicBezTo>
                    <a:pt x="245" y="286"/>
                    <a:pt x="245" y="286"/>
                    <a:pt x="245" y="286"/>
                  </a:cubicBezTo>
                  <a:cubicBezTo>
                    <a:pt x="244" y="285"/>
                    <a:pt x="244" y="284"/>
                    <a:pt x="243" y="283"/>
                  </a:cubicBezTo>
                  <a:cubicBezTo>
                    <a:pt x="242" y="281"/>
                    <a:pt x="242" y="281"/>
                    <a:pt x="242" y="281"/>
                  </a:cubicBezTo>
                  <a:cubicBezTo>
                    <a:pt x="241" y="280"/>
                    <a:pt x="241" y="279"/>
                    <a:pt x="240" y="279"/>
                  </a:cubicBezTo>
                  <a:cubicBezTo>
                    <a:pt x="239" y="276"/>
                    <a:pt x="239" y="276"/>
                    <a:pt x="239" y="276"/>
                  </a:cubicBezTo>
                  <a:cubicBezTo>
                    <a:pt x="237" y="273"/>
                    <a:pt x="236" y="269"/>
                    <a:pt x="234" y="266"/>
                  </a:cubicBezTo>
                  <a:cubicBezTo>
                    <a:pt x="233" y="262"/>
                    <a:pt x="231" y="259"/>
                    <a:pt x="229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29" y="255"/>
                    <a:pt x="229" y="255"/>
                    <a:pt x="229" y="255"/>
                  </a:cubicBezTo>
                  <a:cubicBezTo>
                    <a:pt x="235" y="249"/>
                    <a:pt x="242" y="243"/>
                    <a:pt x="248" y="237"/>
                  </a:cubicBezTo>
                  <a:cubicBezTo>
                    <a:pt x="250" y="236"/>
                    <a:pt x="251" y="234"/>
                    <a:pt x="253" y="233"/>
                  </a:cubicBezTo>
                  <a:cubicBezTo>
                    <a:pt x="254" y="231"/>
                    <a:pt x="256" y="230"/>
                    <a:pt x="257" y="228"/>
                  </a:cubicBezTo>
                  <a:cubicBezTo>
                    <a:pt x="258" y="226"/>
                    <a:pt x="260" y="224"/>
                    <a:pt x="261" y="223"/>
                  </a:cubicBezTo>
                  <a:cubicBezTo>
                    <a:pt x="261" y="222"/>
                    <a:pt x="262" y="221"/>
                    <a:pt x="262" y="220"/>
                  </a:cubicBezTo>
                  <a:cubicBezTo>
                    <a:pt x="262" y="219"/>
                    <a:pt x="263" y="218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9" y="194"/>
                    <a:pt x="270" y="191"/>
                    <a:pt x="270" y="188"/>
                  </a:cubicBezTo>
                  <a:cubicBezTo>
                    <a:pt x="272" y="178"/>
                    <a:pt x="272" y="178"/>
                    <a:pt x="272" y="178"/>
                  </a:cubicBezTo>
                  <a:cubicBezTo>
                    <a:pt x="272" y="175"/>
                    <a:pt x="273" y="171"/>
                    <a:pt x="273" y="168"/>
                  </a:cubicBezTo>
                  <a:cubicBezTo>
                    <a:pt x="274" y="158"/>
                    <a:pt x="274" y="158"/>
                    <a:pt x="274" y="158"/>
                  </a:cubicBezTo>
                  <a:cubicBezTo>
                    <a:pt x="274" y="155"/>
                    <a:pt x="275" y="151"/>
                    <a:pt x="275" y="148"/>
                  </a:cubicBezTo>
                  <a:cubicBezTo>
                    <a:pt x="275" y="138"/>
                    <a:pt x="275" y="138"/>
                    <a:pt x="275" y="138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4" y="98"/>
                    <a:pt x="274" y="98"/>
                    <a:pt x="274" y="98"/>
                  </a:cubicBezTo>
                  <a:cubicBezTo>
                    <a:pt x="272" y="79"/>
                    <a:pt x="272" y="79"/>
                    <a:pt x="272" y="7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16" y="7"/>
                    <a:pt x="216" y="7"/>
                    <a:pt x="216" y="7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49" y="1"/>
                    <a:pt x="146" y="1"/>
                    <a:pt x="142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7" y="6"/>
                    <a:pt x="126" y="7"/>
                    <a:pt x="125" y="8"/>
                  </a:cubicBezTo>
                  <a:cubicBezTo>
                    <a:pt x="124" y="9"/>
                    <a:pt x="122" y="12"/>
                    <a:pt x="120" y="14"/>
                  </a:cubicBezTo>
                  <a:cubicBezTo>
                    <a:pt x="119" y="16"/>
                    <a:pt x="117" y="18"/>
                    <a:pt x="115" y="20"/>
                  </a:cubicBezTo>
                  <a:cubicBezTo>
                    <a:pt x="114" y="21"/>
                    <a:pt x="113" y="22"/>
                    <a:pt x="112" y="22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1"/>
                    <a:pt x="108" y="18"/>
                    <a:pt x="107" y="15"/>
                  </a:cubicBezTo>
                  <a:cubicBezTo>
                    <a:pt x="107" y="13"/>
                    <a:pt x="107" y="11"/>
                    <a:pt x="107" y="10"/>
                  </a:cubicBezTo>
                  <a:cubicBezTo>
                    <a:pt x="107" y="9"/>
                    <a:pt x="106" y="9"/>
                    <a:pt x="106" y="8"/>
                  </a:cubicBezTo>
                  <a:cubicBezTo>
                    <a:pt x="106" y="8"/>
                    <a:pt x="106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0" y="3"/>
                    <a:pt x="86" y="3"/>
                    <a:pt x="82" y="2"/>
                  </a:cubicBezTo>
                  <a:cubicBezTo>
                    <a:pt x="79" y="2"/>
                    <a:pt x="75" y="1"/>
                    <a:pt x="71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52" y="2"/>
                    <a:pt x="44" y="2"/>
                    <a:pt x="37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7"/>
                    <a:pt x="26" y="52"/>
                    <a:pt x="26" y="56"/>
                  </a:cubicBezTo>
                  <a:cubicBezTo>
                    <a:pt x="27" y="61"/>
                    <a:pt x="27" y="66"/>
                    <a:pt x="28" y="70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8" y="79"/>
                    <a:pt x="29" y="82"/>
                    <a:pt x="29" y="84"/>
                  </a:cubicBezTo>
                  <a:cubicBezTo>
                    <a:pt x="29" y="89"/>
                    <a:pt x="29" y="93"/>
                    <a:pt x="29" y="98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115" y="118"/>
                    <a:pt x="115" y="118"/>
                    <a:pt x="115" y="118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7" y="113"/>
                    <a:pt x="117" y="111"/>
                    <a:pt x="117" y="110"/>
                  </a:cubicBezTo>
                  <a:cubicBezTo>
                    <a:pt x="118" y="109"/>
                    <a:pt x="118" y="107"/>
                    <a:pt x="118" y="106"/>
                  </a:cubicBezTo>
                  <a:cubicBezTo>
                    <a:pt x="118" y="104"/>
                    <a:pt x="118" y="103"/>
                    <a:pt x="118" y="101"/>
                  </a:cubicBezTo>
                  <a:cubicBezTo>
                    <a:pt x="118" y="98"/>
                    <a:pt x="118" y="95"/>
                    <a:pt x="118" y="92"/>
                  </a:cubicBezTo>
                  <a:cubicBezTo>
                    <a:pt x="118" y="89"/>
                    <a:pt x="118" y="86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5" y="83"/>
                    <a:pt x="132" y="84"/>
                    <a:pt x="139" y="85"/>
                  </a:cubicBezTo>
                  <a:cubicBezTo>
                    <a:pt x="146" y="85"/>
                    <a:pt x="152" y="86"/>
                    <a:pt x="159" y="87"/>
                  </a:cubicBezTo>
                  <a:cubicBezTo>
                    <a:pt x="163" y="88"/>
                    <a:pt x="166" y="88"/>
                    <a:pt x="169" y="89"/>
                  </a:cubicBezTo>
                  <a:cubicBezTo>
                    <a:pt x="173" y="89"/>
                    <a:pt x="176" y="90"/>
                    <a:pt x="180" y="91"/>
                  </a:cubicBezTo>
                  <a:cubicBezTo>
                    <a:pt x="183" y="91"/>
                    <a:pt x="186" y="92"/>
                    <a:pt x="190" y="93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195" y="177"/>
                    <a:pt x="195" y="177"/>
                    <a:pt x="195" y="177"/>
                  </a:cubicBezTo>
                  <a:cubicBezTo>
                    <a:pt x="193" y="185"/>
                    <a:pt x="191" y="194"/>
                    <a:pt x="190" y="203"/>
                  </a:cubicBezTo>
                  <a:cubicBezTo>
                    <a:pt x="190" y="203"/>
                    <a:pt x="190" y="203"/>
                    <a:pt x="190" y="203"/>
                  </a:cubicBezTo>
                  <a:cubicBezTo>
                    <a:pt x="189" y="203"/>
                    <a:pt x="189" y="203"/>
                    <a:pt x="189" y="203"/>
                  </a:cubicBezTo>
                  <a:cubicBezTo>
                    <a:pt x="145" y="192"/>
                    <a:pt x="145" y="192"/>
                    <a:pt x="145" y="192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2" y="178"/>
                    <a:pt x="102" y="178"/>
                    <a:pt x="102" y="178"/>
                  </a:cubicBezTo>
                  <a:cubicBezTo>
                    <a:pt x="101" y="182"/>
                    <a:pt x="100" y="185"/>
                    <a:pt x="100" y="189"/>
                  </a:cubicBezTo>
                  <a:cubicBezTo>
                    <a:pt x="98" y="199"/>
                    <a:pt x="98" y="199"/>
                    <a:pt x="98" y="199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6" y="210"/>
                    <a:pt x="96" y="210"/>
                    <a:pt x="96" y="210"/>
                  </a:cubicBezTo>
                  <a:cubicBezTo>
                    <a:pt x="95" y="213"/>
                    <a:pt x="95" y="213"/>
                    <a:pt x="95" y="213"/>
                  </a:cubicBezTo>
                  <a:cubicBezTo>
                    <a:pt x="95" y="214"/>
                    <a:pt x="95" y="214"/>
                    <a:pt x="95" y="215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1" y="226"/>
                    <a:pt x="91" y="226"/>
                    <a:pt x="91" y="226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8" y="234"/>
                    <a:pt x="87" y="238"/>
                    <a:pt x="86" y="241"/>
                  </a:cubicBezTo>
                  <a:cubicBezTo>
                    <a:pt x="86" y="245"/>
                    <a:pt x="85" y="248"/>
                    <a:pt x="84" y="252"/>
                  </a:cubicBezTo>
                  <a:cubicBezTo>
                    <a:pt x="82" y="262"/>
                    <a:pt x="82" y="262"/>
                    <a:pt x="82" y="262"/>
                  </a:cubicBezTo>
                  <a:cubicBezTo>
                    <a:pt x="81" y="261"/>
                    <a:pt x="81" y="261"/>
                    <a:pt x="81" y="261"/>
                  </a:cubicBezTo>
                  <a:cubicBezTo>
                    <a:pt x="125" y="273"/>
                    <a:pt x="125" y="273"/>
                    <a:pt x="125" y="273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70" y="286"/>
                    <a:pt x="170" y="286"/>
                    <a:pt x="170" y="286"/>
                  </a:cubicBezTo>
                  <a:cubicBezTo>
                    <a:pt x="169" y="287"/>
                    <a:pt x="169" y="287"/>
                    <a:pt x="169" y="287"/>
                  </a:cubicBezTo>
                  <a:cubicBezTo>
                    <a:pt x="166" y="299"/>
                    <a:pt x="166" y="299"/>
                    <a:pt x="166" y="299"/>
                  </a:cubicBezTo>
                  <a:cubicBezTo>
                    <a:pt x="164" y="311"/>
                    <a:pt x="164" y="311"/>
                    <a:pt x="164" y="311"/>
                  </a:cubicBezTo>
                  <a:cubicBezTo>
                    <a:pt x="162" y="323"/>
                    <a:pt x="162" y="323"/>
                    <a:pt x="162" y="323"/>
                  </a:cubicBezTo>
                  <a:cubicBezTo>
                    <a:pt x="161" y="335"/>
                    <a:pt x="161" y="335"/>
                    <a:pt x="161" y="335"/>
                  </a:cubicBezTo>
                  <a:cubicBezTo>
                    <a:pt x="160" y="348"/>
                    <a:pt x="160" y="348"/>
                    <a:pt x="160" y="348"/>
                  </a:cubicBezTo>
                  <a:cubicBezTo>
                    <a:pt x="159" y="360"/>
                    <a:pt x="159" y="360"/>
                    <a:pt x="159" y="360"/>
                  </a:cubicBezTo>
                  <a:cubicBezTo>
                    <a:pt x="159" y="368"/>
                    <a:pt x="159" y="376"/>
                    <a:pt x="15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59" y="385"/>
                    <a:pt x="159" y="385"/>
                    <a:pt x="159" y="385"/>
                  </a:cubicBezTo>
                  <a:cubicBezTo>
                    <a:pt x="138" y="380"/>
                    <a:pt x="138" y="380"/>
                    <a:pt x="138" y="380"/>
                  </a:cubicBezTo>
                  <a:cubicBezTo>
                    <a:pt x="117" y="377"/>
                    <a:pt x="117" y="377"/>
                    <a:pt x="117" y="377"/>
                  </a:cubicBezTo>
                  <a:cubicBezTo>
                    <a:pt x="96" y="374"/>
                    <a:pt x="96" y="374"/>
                    <a:pt x="96" y="374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67"/>
                    <a:pt x="74" y="364"/>
                    <a:pt x="74" y="361"/>
                  </a:cubicBezTo>
                  <a:cubicBezTo>
                    <a:pt x="73" y="358"/>
                    <a:pt x="73" y="354"/>
                    <a:pt x="73" y="351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3" y="348"/>
                    <a:pt x="73" y="347"/>
                    <a:pt x="73" y="346"/>
                  </a:cubicBezTo>
                  <a:cubicBezTo>
                    <a:pt x="74" y="344"/>
                    <a:pt x="74" y="344"/>
                    <a:pt x="74" y="344"/>
                  </a:cubicBezTo>
                  <a:cubicBezTo>
                    <a:pt x="74" y="343"/>
                    <a:pt x="74" y="342"/>
                    <a:pt x="74" y="341"/>
                  </a:cubicBezTo>
                  <a:cubicBezTo>
                    <a:pt x="75" y="339"/>
                    <a:pt x="75" y="339"/>
                    <a:pt x="75" y="339"/>
                  </a:cubicBezTo>
                  <a:cubicBezTo>
                    <a:pt x="75" y="338"/>
                    <a:pt x="75" y="337"/>
                    <a:pt x="76" y="336"/>
                  </a:cubicBezTo>
                  <a:cubicBezTo>
                    <a:pt x="77" y="332"/>
                    <a:pt x="77" y="332"/>
                    <a:pt x="77" y="332"/>
                  </a:cubicBezTo>
                  <a:cubicBezTo>
                    <a:pt x="78" y="332"/>
                    <a:pt x="78" y="332"/>
                    <a:pt x="78" y="332"/>
                  </a:cubicBezTo>
                  <a:cubicBezTo>
                    <a:pt x="59" y="329"/>
                    <a:pt x="59" y="329"/>
                    <a:pt x="59" y="329"/>
                  </a:cubicBezTo>
                  <a:cubicBezTo>
                    <a:pt x="57" y="328"/>
                    <a:pt x="55" y="328"/>
                    <a:pt x="54" y="328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39" y="326"/>
                    <a:pt x="39" y="326"/>
                    <a:pt x="39" y="326"/>
                  </a:cubicBezTo>
                  <a:cubicBezTo>
                    <a:pt x="20" y="326"/>
                    <a:pt x="20" y="326"/>
                    <a:pt x="20" y="326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1" y="325"/>
                    <a:pt x="1" y="325"/>
                    <a:pt x="1" y="325"/>
                  </a:cubicBezTo>
                  <a:cubicBezTo>
                    <a:pt x="1" y="346"/>
                    <a:pt x="1" y="346"/>
                    <a:pt x="1" y="346"/>
                  </a:cubicBezTo>
                  <a:cubicBezTo>
                    <a:pt x="2" y="367"/>
                    <a:pt x="2" y="367"/>
                    <a:pt x="2" y="367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4" y="409"/>
                    <a:pt x="4" y="409"/>
                    <a:pt x="4" y="409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61" y="462"/>
                    <a:pt x="61" y="462"/>
                    <a:pt x="61" y="462"/>
                  </a:cubicBezTo>
                  <a:cubicBezTo>
                    <a:pt x="74" y="462"/>
                    <a:pt x="74" y="462"/>
                    <a:pt x="74" y="462"/>
                  </a:cubicBezTo>
                  <a:cubicBezTo>
                    <a:pt x="78" y="462"/>
                    <a:pt x="82" y="462"/>
                    <a:pt x="87" y="462"/>
                  </a:cubicBezTo>
                  <a:cubicBezTo>
                    <a:pt x="95" y="463"/>
                    <a:pt x="104" y="464"/>
                    <a:pt x="112" y="464"/>
                  </a:cubicBezTo>
                  <a:cubicBezTo>
                    <a:pt x="125" y="465"/>
                    <a:pt x="125" y="465"/>
                    <a:pt x="125" y="465"/>
                  </a:cubicBezTo>
                  <a:cubicBezTo>
                    <a:pt x="129" y="465"/>
                    <a:pt x="134" y="466"/>
                    <a:pt x="138" y="466"/>
                  </a:cubicBezTo>
                  <a:cubicBezTo>
                    <a:pt x="142" y="466"/>
                    <a:pt x="146" y="466"/>
                    <a:pt x="151" y="466"/>
                  </a:cubicBezTo>
                  <a:cubicBezTo>
                    <a:pt x="164" y="466"/>
                    <a:pt x="164" y="466"/>
                    <a:pt x="164" y="466"/>
                  </a:cubicBezTo>
                  <a:cubicBezTo>
                    <a:pt x="168" y="466"/>
                    <a:pt x="172" y="466"/>
                    <a:pt x="176" y="465"/>
                  </a:cubicBezTo>
                  <a:cubicBezTo>
                    <a:pt x="181" y="465"/>
                    <a:pt x="185" y="465"/>
                    <a:pt x="189" y="464"/>
                  </a:cubicBezTo>
                  <a:cubicBezTo>
                    <a:pt x="202" y="462"/>
                    <a:pt x="202" y="462"/>
                    <a:pt x="202" y="462"/>
                  </a:cubicBezTo>
                  <a:cubicBezTo>
                    <a:pt x="206" y="461"/>
                    <a:pt x="210" y="460"/>
                    <a:pt x="214" y="458"/>
                  </a:cubicBezTo>
                  <a:cubicBezTo>
                    <a:pt x="222" y="454"/>
                    <a:pt x="228" y="447"/>
                    <a:pt x="234" y="441"/>
                  </a:cubicBezTo>
                  <a:cubicBezTo>
                    <a:pt x="240" y="435"/>
                    <a:pt x="246" y="429"/>
                    <a:pt x="253" y="4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293"/>
            <p:cNvSpPr>
              <a:spLocks noEditPoints="1"/>
            </p:cNvSpPr>
            <p:nvPr/>
          </p:nvSpPr>
          <p:spPr bwMode="auto">
            <a:xfrm>
              <a:off x="3719032" y="5619831"/>
              <a:ext cx="803415" cy="1495265"/>
            </a:xfrm>
            <a:custGeom>
              <a:avLst/>
              <a:gdLst>
                <a:gd name="T0" fmla="*/ 400 w 508"/>
                <a:gd name="T1" fmla="*/ 944 h 944"/>
                <a:gd name="T2" fmla="*/ 400 w 508"/>
                <a:gd name="T3" fmla="*/ 944 h 944"/>
                <a:gd name="T4" fmla="*/ 108 w 508"/>
                <a:gd name="T5" fmla="*/ 944 h 944"/>
                <a:gd name="T6" fmla="*/ 2 w 508"/>
                <a:gd name="T7" fmla="*/ 846 h 944"/>
                <a:gd name="T8" fmla="*/ 2 w 508"/>
                <a:gd name="T9" fmla="*/ 846 h 944"/>
                <a:gd name="T10" fmla="*/ 0 w 508"/>
                <a:gd name="T11" fmla="*/ 693 h 944"/>
                <a:gd name="T12" fmla="*/ 169 w 508"/>
                <a:gd name="T13" fmla="*/ 693 h 944"/>
                <a:gd name="T14" fmla="*/ 169 w 508"/>
                <a:gd name="T15" fmla="*/ 693 h 944"/>
                <a:gd name="T16" fmla="*/ 169 w 508"/>
                <a:gd name="T17" fmla="*/ 768 h 944"/>
                <a:gd name="T18" fmla="*/ 339 w 508"/>
                <a:gd name="T19" fmla="*/ 770 h 944"/>
                <a:gd name="T20" fmla="*/ 341 w 508"/>
                <a:gd name="T21" fmla="*/ 562 h 944"/>
                <a:gd name="T22" fmla="*/ 155 w 508"/>
                <a:gd name="T23" fmla="*/ 562 h 944"/>
                <a:gd name="T24" fmla="*/ 155 w 508"/>
                <a:gd name="T25" fmla="*/ 386 h 944"/>
                <a:gd name="T26" fmla="*/ 157 w 508"/>
                <a:gd name="T27" fmla="*/ 384 h 944"/>
                <a:gd name="T28" fmla="*/ 339 w 508"/>
                <a:gd name="T29" fmla="*/ 386 h 944"/>
                <a:gd name="T30" fmla="*/ 341 w 508"/>
                <a:gd name="T31" fmla="*/ 178 h 944"/>
                <a:gd name="T32" fmla="*/ 169 w 508"/>
                <a:gd name="T33" fmla="*/ 176 h 944"/>
                <a:gd name="T34" fmla="*/ 169 w 508"/>
                <a:gd name="T35" fmla="*/ 253 h 944"/>
                <a:gd name="T36" fmla="*/ 2 w 508"/>
                <a:gd name="T37" fmla="*/ 253 h 944"/>
                <a:gd name="T38" fmla="*/ 0 w 508"/>
                <a:gd name="T39" fmla="*/ 251 h 944"/>
                <a:gd name="T40" fmla="*/ 0 w 508"/>
                <a:gd name="T41" fmla="*/ 0 h 944"/>
                <a:gd name="T42" fmla="*/ 169 w 508"/>
                <a:gd name="T43" fmla="*/ 2 h 944"/>
                <a:gd name="T44" fmla="*/ 169 w 508"/>
                <a:gd name="T45" fmla="*/ 2 h 944"/>
                <a:gd name="T46" fmla="*/ 167 w 508"/>
                <a:gd name="T47" fmla="*/ 51 h 944"/>
                <a:gd name="T48" fmla="*/ 222 w 508"/>
                <a:gd name="T49" fmla="*/ 2 h 944"/>
                <a:gd name="T50" fmla="*/ 400 w 508"/>
                <a:gd name="T51" fmla="*/ 2 h 944"/>
                <a:gd name="T52" fmla="*/ 402 w 508"/>
                <a:gd name="T53" fmla="*/ 2 h 944"/>
                <a:gd name="T54" fmla="*/ 508 w 508"/>
                <a:gd name="T55" fmla="*/ 100 h 944"/>
                <a:gd name="T56" fmla="*/ 508 w 508"/>
                <a:gd name="T57" fmla="*/ 390 h 944"/>
                <a:gd name="T58" fmla="*/ 508 w 508"/>
                <a:gd name="T59" fmla="*/ 390 h 944"/>
                <a:gd name="T60" fmla="*/ 445 w 508"/>
                <a:gd name="T61" fmla="*/ 472 h 944"/>
                <a:gd name="T62" fmla="*/ 508 w 508"/>
                <a:gd name="T63" fmla="*/ 556 h 944"/>
                <a:gd name="T64" fmla="*/ 508 w 508"/>
                <a:gd name="T65" fmla="*/ 846 h 944"/>
                <a:gd name="T66" fmla="*/ 508 w 508"/>
                <a:gd name="T67" fmla="*/ 556 h 944"/>
                <a:gd name="T68" fmla="*/ 443 w 508"/>
                <a:gd name="T69" fmla="*/ 474 h 944"/>
                <a:gd name="T70" fmla="*/ 443 w 508"/>
                <a:gd name="T71" fmla="*/ 472 h 944"/>
                <a:gd name="T72" fmla="*/ 508 w 508"/>
                <a:gd name="T73" fmla="*/ 390 h 944"/>
                <a:gd name="T74" fmla="*/ 508 w 508"/>
                <a:gd name="T75" fmla="*/ 102 h 944"/>
                <a:gd name="T76" fmla="*/ 400 w 508"/>
                <a:gd name="T77" fmla="*/ 2 h 944"/>
                <a:gd name="T78" fmla="*/ 222 w 508"/>
                <a:gd name="T79" fmla="*/ 2 h 944"/>
                <a:gd name="T80" fmla="*/ 167 w 508"/>
                <a:gd name="T81" fmla="*/ 53 h 944"/>
                <a:gd name="T82" fmla="*/ 167 w 508"/>
                <a:gd name="T83" fmla="*/ 2 h 944"/>
                <a:gd name="T84" fmla="*/ 2 w 508"/>
                <a:gd name="T85" fmla="*/ 4 h 944"/>
                <a:gd name="T86" fmla="*/ 2 w 508"/>
                <a:gd name="T87" fmla="*/ 251 h 944"/>
                <a:gd name="T88" fmla="*/ 169 w 508"/>
                <a:gd name="T89" fmla="*/ 251 h 944"/>
                <a:gd name="T90" fmla="*/ 167 w 508"/>
                <a:gd name="T91" fmla="*/ 176 h 944"/>
                <a:gd name="T92" fmla="*/ 169 w 508"/>
                <a:gd name="T93" fmla="*/ 173 h 944"/>
                <a:gd name="T94" fmla="*/ 343 w 508"/>
                <a:gd name="T95" fmla="*/ 173 h 944"/>
                <a:gd name="T96" fmla="*/ 341 w 508"/>
                <a:gd name="T97" fmla="*/ 386 h 944"/>
                <a:gd name="T98" fmla="*/ 341 w 508"/>
                <a:gd name="T99" fmla="*/ 386 h 944"/>
                <a:gd name="T100" fmla="*/ 159 w 508"/>
                <a:gd name="T101" fmla="*/ 386 h 944"/>
                <a:gd name="T102" fmla="*/ 157 w 508"/>
                <a:gd name="T103" fmla="*/ 558 h 944"/>
                <a:gd name="T104" fmla="*/ 341 w 508"/>
                <a:gd name="T105" fmla="*/ 558 h 944"/>
                <a:gd name="T106" fmla="*/ 341 w 508"/>
                <a:gd name="T107" fmla="*/ 770 h 944"/>
                <a:gd name="T108" fmla="*/ 341 w 508"/>
                <a:gd name="T109" fmla="*/ 770 h 944"/>
                <a:gd name="T110" fmla="*/ 167 w 508"/>
                <a:gd name="T111" fmla="*/ 770 h 944"/>
                <a:gd name="T112" fmla="*/ 167 w 508"/>
                <a:gd name="T113" fmla="*/ 693 h 944"/>
                <a:gd name="T114" fmla="*/ 2 w 508"/>
                <a:gd name="T115" fmla="*/ 695 h 944"/>
                <a:gd name="T116" fmla="*/ 2 w 508"/>
                <a:gd name="T117" fmla="*/ 846 h 944"/>
                <a:gd name="T118" fmla="*/ 108 w 508"/>
                <a:gd name="T119" fmla="*/ 942 h 944"/>
                <a:gd name="T120" fmla="*/ 400 w 508"/>
                <a:gd name="T121" fmla="*/ 944 h 944"/>
                <a:gd name="T122" fmla="*/ 508 w 508"/>
                <a:gd name="T123" fmla="*/ 8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8" h="944">
                  <a:moveTo>
                    <a:pt x="508" y="846"/>
                  </a:moveTo>
                  <a:lnTo>
                    <a:pt x="400" y="944"/>
                  </a:lnTo>
                  <a:lnTo>
                    <a:pt x="400" y="944"/>
                  </a:lnTo>
                  <a:lnTo>
                    <a:pt x="400" y="944"/>
                  </a:lnTo>
                  <a:lnTo>
                    <a:pt x="108" y="944"/>
                  </a:lnTo>
                  <a:lnTo>
                    <a:pt x="108" y="944"/>
                  </a:lnTo>
                  <a:lnTo>
                    <a:pt x="108" y="944"/>
                  </a:lnTo>
                  <a:lnTo>
                    <a:pt x="2" y="846"/>
                  </a:lnTo>
                  <a:lnTo>
                    <a:pt x="2" y="846"/>
                  </a:lnTo>
                  <a:lnTo>
                    <a:pt x="2" y="846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2" y="693"/>
                  </a:lnTo>
                  <a:lnTo>
                    <a:pt x="169" y="693"/>
                  </a:lnTo>
                  <a:lnTo>
                    <a:pt x="169" y="693"/>
                  </a:lnTo>
                  <a:lnTo>
                    <a:pt x="169" y="693"/>
                  </a:lnTo>
                  <a:lnTo>
                    <a:pt x="169" y="770"/>
                  </a:lnTo>
                  <a:lnTo>
                    <a:pt x="169" y="768"/>
                  </a:lnTo>
                  <a:lnTo>
                    <a:pt x="341" y="768"/>
                  </a:lnTo>
                  <a:lnTo>
                    <a:pt x="339" y="770"/>
                  </a:lnTo>
                  <a:lnTo>
                    <a:pt x="339" y="560"/>
                  </a:lnTo>
                  <a:lnTo>
                    <a:pt x="341" y="562"/>
                  </a:lnTo>
                  <a:lnTo>
                    <a:pt x="157" y="562"/>
                  </a:lnTo>
                  <a:lnTo>
                    <a:pt x="155" y="562"/>
                  </a:lnTo>
                  <a:lnTo>
                    <a:pt x="155" y="560"/>
                  </a:lnTo>
                  <a:lnTo>
                    <a:pt x="155" y="386"/>
                  </a:lnTo>
                  <a:lnTo>
                    <a:pt x="155" y="384"/>
                  </a:lnTo>
                  <a:lnTo>
                    <a:pt x="157" y="384"/>
                  </a:lnTo>
                  <a:lnTo>
                    <a:pt x="341" y="384"/>
                  </a:lnTo>
                  <a:lnTo>
                    <a:pt x="339" y="386"/>
                  </a:lnTo>
                  <a:lnTo>
                    <a:pt x="339" y="176"/>
                  </a:lnTo>
                  <a:lnTo>
                    <a:pt x="341" y="178"/>
                  </a:lnTo>
                  <a:lnTo>
                    <a:pt x="169" y="178"/>
                  </a:lnTo>
                  <a:lnTo>
                    <a:pt x="169" y="176"/>
                  </a:lnTo>
                  <a:lnTo>
                    <a:pt x="169" y="251"/>
                  </a:lnTo>
                  <a:lnTo>
                    <a:pt x="169" y="253"/>
                  </a:lnTo>
                  <a:lnTo>
                    <a:pt x="169" y="253"/>
                  </a:lnTo>
                  <a:lnTo>
                    <a:pt x="2" y="253"/>
                  </a:lnTo>
                  <a:lnTo>
                    <a:pt x="0" y="253"/>
                  </a:lnTo>
                  <a:lnTo>
                    <a:pt x="0" y="25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69" y="51"/>
                  </a:lnTo>
                  <a:lnTo>
                    <a:pt x="167" y="51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222" y="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402" y="2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100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445" y="474"/>
                  </a:lnTo>
                  <a:lnTo>
                    <a:pt x="445" y="472"/>
                  </a:lnTo>
                  <a:lnTo>
                    <a:pt x="508" y="556"/>
                  </a:lnTo>
                  <a:lnTo>
                    <a:pt x="508" y="556"/>
                  </a:lnTo>
                  <a:lnTo>
                    <a:pt x="508" y="556"/>
                  </a:lnTo>
                  <a:lnTo>
                    <a:pt x="508" y="846"/>
                  </a:lnTo>
                  <a:close/>
                  <a:moveTo>
                    <a:pt x="508" y="846"/>
                  </a:moveTo>
                  <a:lnTo>
                    <a:pt x="508" y="556"/>
                  </a:lnTo>
                  <a:lnTo>
                    <a:pt x="508" y="556"/>
                  </a:lnTo>
                  <a:lnTo>
                    <a:pt x="443" y="474"/>
                  </a:lnTo>
                  <a:lnTo>
                    <a:pt x="443" y="472"/>
                  </a:lnTo>
                  <a:lnTo>
                    <a:pt x="443" y="472"/>
                  </a:lnTo>
                  <a:lnTo>
                    <a:pt x="508" y="390"/>
                  </a:lnTo>
                  <a:lnTo>
                    <a:pt x="508" y="390"/>
                  </a:lnTo>
                  <a:lnTo>
                    <a:pt x="508" y="100"/>
                  </a:lnTo>
                  <a:lnTo>
                    <a:pt x="508" y="102"/>
                  </a:lnTo>
                  <a:lnTo>
                    <a:pt x="400" y="2"/>
                  </a:lnTo>
                  <a:lnTo>
                    <a:pt x="400" y="2"/>
                  </a:lnTo>
                  <a:lnTo>
                    <a:pt x="222" y="4"/>
                  </a:lnTo>
                  <a:lnTo>
                    <a:pt x="222" y="2"/>
                  </a:lnTo>
                  <a:lnTo>
                    <a:pt x="169" y="51"/>
                  </a:lnTo>
                  <a:lnTo>
                    <a:pt x="167" y="53"/>
                  </a:lnTo>
                  <a:lnTo>
                    <a:pt x="167" y="51"/>
                  </a:lnTo>
                  <a:lnTo>
                    <a:pt x="167" y="2"/>
                  </a:lnTo>
                  <a:lnTo>
                    <a:pt x="169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51"/>
                  </a:lnTo>
                  <a:lnTo>
                    <a:pt x="2" y="251"/>
                  </a:lnTo>
                  <a:lnTo>
                    <a:pt x="169" y="251"/>
                  </a:lnTo>
                  <a:lnTo>
                    <a:pt x="167" y="251"/>
                  </a:lnTo>
                  <a:lnTo>
                    <a:pt x="167" y="176"/>
                  </a:lnTo>
                  <a:lnTo>
                    <a:pt x="167" y="173"/>
                  </a:lnTo>
                  <a:lnTo>
                    <a:pt x="169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3" y="176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341" y="386"/>
                  </a:lnTo>
                  <a:lnTo>
                    <a:pt x="157" y="386"/>
                  </a:lnTo>
                  <a:lnTo>
                    <a:pt x="159" y="386"/>
                  </a:lnTo>
                  <a:lnTo>
                    <a:pt x="159" y="560"/>
                  </a:lnTo>
                  <a:lnTo>
                    <a:pt x="157" y="558"/>
                  </a:lnTo>
                  <a:lnTo>
                    <a:pt x="341" y="558"/>
                  </a:lnTo>
                  <a:lnTo>
                    <a:pt x="341" y="558"/>
                  </a:lnTo>
                  <a:lnTo>
                    <a:pt x="341" y="56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341" y="770"/>
                  </a:lnTo>
                  <a:lnTo>
                    <a:pt x="169" y="770"/>
                  </a:lnTo>
                  <a:lnTo>
                    <a:pt x="167" y="770"/>
                  </a:lnTo>
                  <a:lnTo>
                    <a:pt x="167" y="770"/>
                  </a:lnTo>
                  <a:lnTo>
                    <a:pt x="167" y="693"/>
                  </a:lnTo>
                  <a:lnTo>
                    <a:pt x="169" y="695"/>
                  </a:lnTo>
                  <a:lnTo>
                    <a:pt x="2" y="695"/>
                  </a:lnTo>
                  <a:lnTo>
                    <a:pt x="2" y="693"/>
                  </a:lnTo>
                  <a:lnTo>
                    <a:pt x="2" y="846"/>
                  </a:lnTo>
                  <a:lnTo>
                    <a:pt x="2" y="844"/>
                  </a:lnTo>
                  <a:lnTo>
                    <a:pt x="108" y="942"/>
                  </a:lnTo>
                  <a:lnTo>
                    <a:pt x="108" y="942"/>
                  </a:lnTo>
                  <a:lnTo>
                    <a:pt x="400" y="944"/>
                  </a:lnTo>
                  <a:lnTo>
                    <a:pt x="400" y="944"/>
                  </a:lnTo>
                  <a:lnTo>
                    <a:pt x="508" y="84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294"/>
            <p:cNvSpPr>
              <a:spLocks noEditPoints="1"/>
            </p:cNvSpPr>
            <p:nvPr/>
          </p:nvSpPr>
          <p:spPr bwMode="auto">
            <a:xfrm>
              <a:off x="3719032" y="5639873"/>
              <a:ext cx="803415" cy="1419100"/>
            </a:xfrm>
            <a:custGeom>
              <a:avLst/>
              <a:gdLst>
                <a:gd name="T0" fmla="*/ 398 w 506"/>
                <a:gd name="T1" fmla="*/ 889 h 893"/>
                <a:gd name="T2" fmla="*/ 396 w 506"/>
                <a:gd name="T3" fmla="*/ 891 h 893"/>
                <a:gd name="T4" fmla="*/ 110 w 506"/>
                <a:gd name="T5" fmla="*/ 893 h 893"/>
                <a:gd name="T6" fmla="*/ 6 w 506"/>
                <a:gd name="T7" fmla="*/ 801 h 893"/>
                <a:gd name="T8" fmla="*/ 4 w 506"/>
                <a:gd name="T9" fmla="*/ 797 h 893"/>
                <a:gd name="T10" fmla="*/ 2 w 506"/>
                <a:gd name="T11" fmla="*/ 650 h 893"/>
                <a:gd name="T12" fmla="*/ 171 w 506"/>
                <a:gd name="T13" fmla="*/ 648 h 893"/>
                <a:gd name="T14" fmla="*/ 177 w 506"/>
                <a:gd name="T15" fmla="*/ 656 h 893"/>
                <a:gd name="T16" fmla="*/ 171 w 506"/>
                <a:gd name="T17" fmla="*/ 720 h 893"/>
                <a:gd name="T18" fmla="*/ 328 w 506"/>
                <a:gd name="T19" fmla="*/ 726 h 893"/>
                <a:gd name="T20" fmla="*/ 337 w 506"/>
                <a:gd name="T21" fmla="*/ 540 h 893"/>
                <a:gd name="T22" fmla="*/ 151 w 506"/>
                <a:gd name="T23" fmla="*/ 540 h 893"/>
                <a:gd name="T24" fmla="*/ 151 w 506"/>
                <a:gd name="T25" fmla="*/ 368 h 893"/>
                <a:gd name="T26" fmla="*/ 159 w 506"/>
                <a:gd name="T27" fmla="*/ 358 h 893"/>
                <a:gd name="T28" fmla="*/ 328 w 506"/>
                <a:gd name="T29" fmla="*/ 368 h 893"/>
                <a:gd name="T30" fmla="*/ 337 w 506"/>
                <a:gd name="T31" fmla="*/ 182 h 893"/>
                <a:gd name="T32" fmla="*/ 182 w 506"/>
                <a:gd name="T33" fmla="*/ 172 h 893"/>
                <a:gd name="T34" fmla="*/ 179 w 506"/>
                <a:gd name="T35" fmla="*/ 251 h 893"/>
                <a:gd name="T36" fmla="*/ 8 w 506"/>
                <a:gd name="T37" fmla="*/ 251 h 893"/>
                <a:gd name="T38" fmla="*/ 0 w 506"/>
                <a:gd name="T39" fmla="*/ 243 h 893"/>
                <a:gd name="T40" fmla="*/ 0 w 506"/>
                <a:gd name="T41" fmla="*/ 0 h 893"/>
                <a:gd name="T42" fmla="*/ 171 w 506"/>
                <a:gd name="T43" fmla="*/ 0 h 893"/>
                <a:gd name="T44" fmla="*/ 179 w 506"/>
                <a:gd name="T45" fmla="*/ 8 h 893"/>
                <a:gd name="T46" fmla="*/ 165 w 506"/>
                <a:gd name="T47" fmla="*/ 49 h 893"/>
                <a:gd name="T48" fmla="*/ 220 w 506"/>
                <a:gd name="T49" fmla="*/ 2 h 893"/>
                <a:gd name="T50" fmla="*/ 396 w 506"/>
                <a:gd name="T51" fmla="*/ 2 h 893"/>
                <a:gd name="T52" fmla="*/ 402 w 506"/>
                <a:gd name="T53" fmla="*/ 4 h 893"/>
                <a:gd name="T54" fmla="*/ 506 w 506"/>
                <a:gd name="T55" fmla="*/ 98 h 893"/>
                <a:gd name="T56" fmla="*/ 504 w 506"/>
                <a:gd name="T57" fmla="*/ 372 h 893"/>
                <a:gd name="T58" fmla="*/ 504 w 506"/>
                <a:gd name="T59" fmla="*/ 374 h 893"/>
                <a:gd name="T60" fmla="*/ 441 w 506"/>
                <a:gd name="T61" fmla="*/ 448 h 893"/>
                <a:gd name="T62" fmla="*/ 504 w 506"/>
                <a:gd name="T63" fmla="*/ 525 h 893"/>
                <a:gd name="T64" fmla="*/ 500 w 506"/>
                <a:gd name="T65" fmla="*/ 797 h 893"/>
                <a:gd name="T66" fmla="*/ 498 w 506"/>
                <a:gd name="T67" fmla="*/ 525 h 893"/>
                <a:gd name="T68" fmla="*/ 435 w 506"/>
                <a:gd name="T69" fmla="*/ 452 h 893"/>
                <a:gd name="T70" fmla="*/ 435 w 506"/>
                <a:gd name="T71" fmla="*/ 448 h 893"/>
                <a:gd name="T72" fmla="*/ 496 w 506"/>
                <a:gd name="T73" fmla="*/ 372 h 893"/>
                <a:gd name="T74" fmla="*/ 496 w 506"/>
                <a:gd name="T75" fmla="*/ 106 h 893"/>
                <a:gd name="T76" fmla="*/ 396 w 506"/>
                <a:gd name="T77" fmla="*/ 16 h 893"/>
                <a:gd name="T78" fmla="*/ 228 w 506"/>
                <a:gd name="T79" fmla="*/ 14 h 893"/>
                <a:gd name="T80" fmla="*/ 163 w 506"/>
                <a:gd name="T81" fmla="*/ 74 h 893"/>
                <a:gd name="T82" fmla="*/ 163 w 506"/>
                <a:gd name="T83" fmla="*/ 8 h 893"/>
                <a:gd name="T84" fmla="*/ 8 w 506"/>
                <a:gd name="T85" fmla="*/ 18 h 893"/>
                <a:gd name="T86" fmla="*/ 18 w 506"/>
                <a:gd name="T87" fmla="*/ 243 h 893"/>
                <a:gd name="T88" fmla="*/ 171 w 506"/>
                <a:gd name="T89" fmla="*/ 233 h 893"/>
                <a:gd name="T90" fmla="*/ 161 w 506"/>
                <a:gd name="T91" fmla="*/ 172 h 893"/>
                <a:gd name="T92" fmla="*/ 171 w 506"/>
                <a:gd name="T93" fmla="*/ 162 h 893"/>
                <a:gd name="T94" fmla="*/ 347 w 506"/>
                <a:gd name="T95" fmla="*/ 162 h 893"/>
                <a:gd name="T96" fmla="*/ 347 w 506"/>
                <a:gd name="T97" fmla="*/ 368 h 893"/>
                <a:gd name="T98" fmla="*/ 337 w 506"/>
                <a:gd name="T99" fmla="*/ 378 h 893"/>
                <a:gd name="T100" fmla="*/ 169 w 506"/>
                <a:gd name="T101" fmla="*/ 368 h 893"/>
                <a:gd name="T102" fmla="*/ 159 w 506"/>
                <a:gd name="T103" fmla="*/ 521 h 893"/>
                <a:gd name="T104" fmla="*/ 347 w 506"/>
                <a:gd name="T105" fmla="*/ 521 h 893"/>
                <a:gd name="T106" fmla="*/ 347 w 506"/>
                <a:gd name="T107" fmla="*/ 726 h 893"/>
                <a:gd name="T108" fmla="*/ 337 w 506"/>
                <a:gd name="T109" fmla="*/ 734 h 893"/>
                <a:gd name="T110" fmla="*/ 163 w 506"/>
                <a:gd name="T111" fmla="*/ 734 h 893"/>
                <a:gd name="T112" fmla="*/ 163 w 506"/>
                <a:gd name="T113" fmla="*/ 656 h 893"/>
                <a:gd name="T114" fmla="*/ 8 w 506"/>
                <a:gd name="T115" fmla="*/ 662 h 893"/>
                <a:gd name="T116" fmla="*/ 14 w 506"/>
                <a:gd name="T117" fmla="*/ 797 h 893"/>
                <a:gd name="T118" fmla="*/ 114 w 506"/>
                <a:gd name="T119" fmla="*/ 885 h 893"/>
                <a:gd name="T120" fmla="*/ 396 w 506"/>
                <a:gd name="T121" fmla="*/ 887 h 893"/>
                <a:gd name="T122" fmla="*/ 500 w 506"/>
                <a:gd name="T123" fmla="*/ 797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6" h="893">
                  <a:moveTo>
                    <a:pt x="500" y="797"/>
                  </a:moveTo>
                  <a:lnTo>
                    <a:pt x="398" y="889"/>
                  </a:lnTo>
                  <a:lnTo>
                    <a:pt x="398" y="891"/>
                  </a:lnTo>
                  <a:lnTo>
                    <a:pt x="396" y="891"/>
                  </a:lnTo>
                  <a:lnTo>
                    <a:pt x="112" y="893"/>
                  </a:lnTo>
                  <a:lnTo>
                    <a:pt x="110" y="893"/>
                  </a:lnTo>
                  <a:lnTo>
                    <a:pt x="110" y="891"/>
                  </a:lnTo>
                  <a:lnTo>
                    <a:pt x="6" y="801"/>
                  </a:lnTo>
                  <a:lnTo>
                    <a:pt x="4" y="799"/>
                  </a:lnTo>
                  <a:lnTo>
                    <a:pt x="4" y="797"/>
                  </a:lnTo>
                  <a:lnTo>
                    <a:pt x="2" y="656"/>
                  </a:lnTo>
                  <a:lnTo>
                    <a:pt x="2" y="650"/>
                  </a:lnTo>
                  <a:lnTo>
                    <a:pt x="8" y="650"/>
                  </a:lnTo>
                  <a:lnTo>
                    <a:pt x="171" y="648"/>
                  </a:lnTo>
                  <a:lnTo>
                    <a:pt x="177" y="648"/>
                  </a:lnTo>
                  <a:lnTo>
                    <a:pt x="177" y="656"/>
                  </a:lnTo>
                  <a:lnTo>
                    <a:pt x="177" y="726"/>
                  </a:lnTo>
                  <a:lnTo>
                    <a:pt x="171" y="720"/>
                  </a:lnTo>
                  <a:lnTo>
                    <a:pt x="337" y="717"/>
                  </a:lnTo>
                  <a:lnTo>
                    <a:pt x="328" y="726"/>
                  </a:lnTo>
                  <a:lnTo>
                    <a:pt x="328" y="531"/>
                  </a:lnTo>
                  <a:lnTo>
                    <a:pt x="337" y="540"/>
                  </a:lnTo>
                  <a:lnTo>
                    <a:pt x="159" y="540"/>
                  </a:lnTo>
                  <a:lnTo>
                    <a:pt x="151" y="540"/>
                  </a:lnTo>
                  <a:lnTo>
                    <a:pt x="151" y="531"/>
                  </a:lnTo>
                  <a:lnTo>
                    <a:pt x="151" y="368"/>
                  </a:lnTo>
                  <a:lnTo>
                    <a:pt x="151" y="358"/>
                  </a:lnTo>
                  <a:lnTo>
                    <a:pt x="159" y="358"/>
                  </a:lnTo>
                  <a:lnTo>
                    <a:pt x="337" y="358"/>
                  </a:lnTo>
                  <a:lnTo>
                    <a:pt x="328" y="368"/>
                  </a:lnTo>
                  <a:lnTo>
                    <a:pt x="328" y="172"/>
                  </a:lnTo>
                  <a:lnTo>
                    <a:pt x="337" y="182"/>
                  </a:lnTo>
                  <a:lnTo>
                    <a:pt x="171" y="182"/>
                  </a:lnTo>
                  <a:lnTo>
                    <a:pt x="182" y="172"/>
                  </a:lnTo>
                  <a:lnTo>
                    <a:pt x="179" y="243"/>
                  </a:lnTo>
                  <a:lnTo>
                    <a:pt x="179" y="251"/>
                  </a:lnTo>
                  <a:lnTo>
                    <a:pt x="171" y="251"/>
                  </a:lnTo>
                  <a:lnTo>
                    <a:pt x="8" y="251"/>
                  </a:lnTo>
                  <a:lnTo>
                    <a:pt x="0" y="251"/>
                  </a:lnTo>
                  <a:lnTo>
                    <a:pt x="0" y="243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1" y="0"/>
                  </a:lnTo>
                  <a:lnTo>
                    <a:pt x="179" y="0"/>
                  </a:lnTo>
                  <a:lnTo>
                    <a:pt x="179" y="8"/>
                  </a:lnTo>
                  <a:lnTo>
                    <a:pt x="179" y="55"/>
                  </a:lnTo>
                  <a:lnTo>
                    <a:pt x="165" y="49"/>
                  </a:lnTo>
                  <a:lnTo>
                    <a:pt x="218" y="2"/>
                  </a:lnTo>
                  <a:lnTo>
                    <a:pt x="220" y="2"/>
                  </a:lnTo>
                  <a:lnTo>
                    <a:pt x="224" y="2"/>
                  </a:lnTo>
                  <a:lnTo>
                    <a:pt x="396" y="2"/>
                  </a:lnTo>
                  <a:lnTo>
                    <a:pt x="400" y="2"/>
                  </a:lnTo>
                  <a:lnTo>
                    <a:pt x="402" y="4"/>
                  </a:lnTo>
                  <a:lnTo>
                    <a:pt x="504" y="96"/>
                  </a:lnTo>
                  <a:lnTo>
                    <a:pt x="506" y="98"/>
                  </a:lnTo>
                  <a:lnTo>
                    <a:pt x="506" y="102"/>
                  </a:lnTo>
                  <a:lnTo>
                    <a:pt x="504" y="372"/>
                  </a:lnTo>
                  <a:lnTo>
                    <a:pt x="504" y="374"/>
                  </a:lnTo>
                  <a:lnTo>
                    <a:pt x="504" y="374"/>
                  </a:lnTo>
                  <a:lnTo>
                    <a:pt x="441" y="452"/>
                  </a:lnTo>
                  <a:lnTo>
                    <a:pt x="441" y="448"/>
                  </a:lnTo>
                  <a:lnTo>
                    <a:pt x="502" y="523"/>
                  </a:lnTo>
                  <a:lnTo>
                    <a:pt x="504" y="525"/>
                  </a:lnTo>
                  <a:lnTo>
                    <a:pt x="504" y="525"/>
                  </a:lnTo>
                  <a:lnTo>
                    <a:pt x="500" y="797"/>
                  </a:lnTo>
                  <a:close/>
                  <a:moveTo>
                    <a:pt x="500" y="797"/>
                  </a:moveTo>
                  <a:lnTo>
                    <a:pt x="498" y="525"/>
                  </a:lnTo>
                  <a:lnTo>
                    <a:pt x="498" y="527"/>
                  </a:lnTo>
                  <a:lnTo>
                    <a:pt x="435" y="452"/>
                  </a:lnTo>
                  <a:lnTo>
                    <a:pt x="433" y="450"/>
                  </a:lnTo>
                  <a:lnTo>
                    <a:pt x="435" y="448"/>
                  </a:lnTo>
                  <a:lnTo>
                    <a:pt x="496" y="370"/>
                  </a:lnTo>
                  <a:lnTo>
                    <a:pt x="496" y="372"/>
                  </a:lnTo>
                  <a:lnTo>
                    <a:pt x="494" y="102"/>
                  </a:lnTo>
                  <a:lnTo>
                    <a:pt x="496" y="106"/>
                  </a:lnTo>
                  <a:lnTo>
                    <a:pt x="392" y="14"/>
                  </a:lnTo>
                  <a:lnTo>
                    <a:pt x="396" y="16"/>
                  </a:lnTo>
                  <a:lnTo>
                    <a:pt x="224" y="16"/>
                  </a:lnTo>
                  <a:lnTo>
                    <a:pt x="228" y="14"/>
                  </a:lnTo>
                  <a:lnTo>
                    <a:pt x="177" y="61"/>
                  </a:lnTo>
                  <a:lnTo>
                    <a:pt x="163" y="74"/>
                  </a:lnTo>
                  <a:lnTo>
                    <a:pt x="163" y="55"/>
                  </a:lnTo>
                  <a:lnTo>
                    <a:pt x="163" y="8"/>
                  </a:lnTo>
                  <a:lnTo>
                    <a:pt x="171" y="18"/>
                  </a:lnTo>
                  <a:lnTo>
                    <a:pt x="8" y="18"/>
                  </a:lnTo>
                  <a:lnTo>
                    <a:pt x="18" y="8"/>
                  </a:lnTo>
                  <a:lnTo>
                    <a:pt x="18" y="243"/>
                  </a:lnTo>
                  <a:lnTo>
                    <a:pt x="8" y="233"/>
                  </a:lnTo>
                  <a:lnTo>
                    <a:pt x="171" y="233"/>
                  </a:lnTo>
                  <a:lnTo>
                    <a:pt x="161" y="243"/>
                  </a:lnTo>
                  <a:lnTo>
                    <a:pt x="161" y="172"/>
                  </a:lnTo>
                  <a:lnTo>
                    <a:pt x="161" y="162"/>
                  </a:lnTo>
                  <a:lnTo>
                    <a:pt x="171" y="162"/>
                  </a:lnTo>
                  <a:lnTo>
                    <a:pt x="337" y="162"/>
                  </a:lnTo>
                  <a:lnTo>
                    <a:pt x="347" y="162"/>
                  </a:lnTo>
                  <a:lnTo>
                    <a:pt x="347" y="172"/>
                  </a:lnTo>
                  <a:lnTo>
                    <a:pt x="347" y="368"/>
                  </a:lnTo>
                  <a:lnTo>
                    <a:pt x="347" y="378"/>
                  </a:lnTo>
                  <a:lnTo>
                    <a:pt x="337" y="378"/>
                  </a:lnTo>
                  <a:lnTo>
                    <a:pt x="159" y="376"/>
                  </a:lnTo>
                  <a:lnTo>
                    <a:pt x="169" y="368"/>
                  </a:lnTo>
                  <a:lnTo>
                    <a:pt x="169" y="531"/>
                  </a:lnTo>
                  <a:lnTo>
                    <a:pt x="159" y="521"/>
                  </a:lnTo>
                  <a:lnTo>
                    <a:pt x="337" y="521"/>
                  </a:lnTo>
                  <a:lnTo>
                    <a:pt x="347" y="521"/>
                  </a:lnTo>
                  <a:lnTo>
                    <a:pt x="347" y="531"/>
                  </a:lnTo>
                  <a:lnTo>
                    <a:pt x="347" y="726"/>
                  </a:lnTo>
                  <a:lnTo>
                    <a:pt x="347" y="736"/>
                  </a:lnTo>
                  <a:lnTo>
                    <a:pt x="337" y="734"/>
                  </a:lnTo>
                  <a:lnTo>
                    <a:pt x="171" y="734"/>
                  </a:lnTo>
                  <a:lnTo>
                    <a:pt x="163" y="734"/>
                  </a:lnTo>
                  <a:lnTo>
                    <a:pt x="163" y="726"/>
                  </a:lnTo>
                  <a:lnTo>
                    <a:pt x="163" y="656"/>
                  </a:lnTo>
                  <a:lnTo>
                    <a:pt x="171" y="662"/>
                  </a:lnTo>
                  <a:lnTo>
                    <a:pt x="8" y="662"/>
                  </a:lnTo>
                  <a:lnTo>
                    <a:pt x="14" y="656"/>
                  </a:lnTo>
                  <a:lnTo>
                    <a:pt x="14" y="797"/>
                  </a:lnTo>
                  <a:lnTo>
                    <a:pt x="12" y="793"/>
                  </a:lnTo>
                  <a:lnTo>
                    <a:pt x="114" y="885"/>
                  </a:lnTo>
                  <a:lnTo>
                    <a:pt x="112" y="885"/>
                  </a:lnTo>
                  <a:lnTo>
                    <a:pt x="396" y="887"/>
                  </a:lnTo>
                  <a:lnTo>
                    <a:pt x="396" y="887"/>
                  </a:lnTo>
                  <a:lnTo>
                    <a:pt x="500" y="7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946577" y="1406905"/>
            <a:ext cx="428004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946577" y="2755022"/>
            <a:ext cx="4280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946577" y="4024104"/>
            <a:ext cx="428004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3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282"/>
          <p:cNvGrpSpPr/>
          <p:nvPr/>
        </p:nvGrpSpPr>
        <p:grpSpPr>
          <a:xfrm>
            <a:off x="7667823" y="3435846"/>
            <a:ext cx="1152649" cy="1437382"/>
            <a:chOff x="8286750" y="3221038"/>
            <a:chExt cx="493713" cy="460375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2"/>
          <p:cNvGrpSpPr/>
          <p:nvPr/>
        </p:nvGrpSpPr>
        <p:grpSpPr>
          <a:xfrm>
            <a:off x="2694174" y="1198908"/>
            <a:ext cx="3614738" cy="3674320"/>
            <a:chOff x="8545513" y="3471863"/>
            <a:chExt cx="1444625" cy="1468437"/>
          </a:xfrm>
          <a:solidFill>
            <a:schemeClr val="bg1">
              <a:lumMod val="75000"/>
            </a:schemeClr>
          </a:solidFill>
        </p:grpSpPr>
        <p:grpSp>
          <p:nvGrpSpPr>
            <p:cNvPr id="13" name="Group 3235"/>
            <p:cNvGrpSpPr/>
            <p:nvPr/>
          </p:nvGrpSpPr>
          <p:grpSpPr bwMode="auto">
            <a:xfrm>
              <a:off x="8551863" y="3471863"/>
              <a:ext cx="1431925" cy="1465262"/>
              <a:chOff x="5387" y="2187"/>
              <a:chExt cx="902" cy="923"/>
            </a:xfrm>
            <a:grpFill/>
          </p:grpSpPr>
          <p:sp>
            <p:nvSpPr>
              <p:cNvPr id="144" name="Freeform 3035"/>
              <p:cNvSpPr/>
              <p:nvPr/>
            </p:nvSpPr>
            <p:spPr bwMode="auto">
              <a:xfrm>
                <a:off x="5490" y="3104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5" name="Freeform 3036"/>
              <p:cNvSpPr/>
              <p:nvPr/>
            </p:nvSpPr>
            <p:spPr bwMode="auto">
              <a:xfrm>
                <a:off x="6157" y="3048"/>
                <a:ext cx="5" cy="11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2 h 5"/>
                  <a:gd name="T4" fmla="*/ 1 w 2"/>
                  <a:gd name="T5" fmla="*/ 5 h 5"/>
                  <a:gd name="T6" fmla="*/ 2 w 2"/>
                  <a:gd name="T7" fmla="*/ 4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1" y="3"/>
                      <a:pt x="0" y="0"/>
                      <a:pt x="0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0" y="4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6" name="Freeform 3037"/>
              <p:cNvSpPr/>
              <p:nvPr/>
            </p:nvSpPr>
            <p:spPr bwMode="auto">
              <a:xfrm>
                <a:off x="5475" y="2900"/>
                <a:ext cx="5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  <a:gd name="T8" fmla="*/ 0 w 2"/>
                  <a:gd name="T9" fmla="*/ 0 h 2"/>
                  <a:gd name="T10" fmla="*/ 1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7" name="Freeform 3038"/>
              <p:cNvSpPr/>
              <p:nvPr/>
            </p:nvSpPr>
            <p:spPr bwMode="auto">
              <a:xfrm>
                <a:off x="5800" y="2721"/>
                <a:ext cx="4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3 h 3"/>
                  <a:gd name="T4" fmla="*/ 0 w 2"/>
                  <a:gd name="T5" fmla="*/ 0 h 3"/>
                  <a:gd name="T6" fmla="*/ 0 w 2"/>
                  <a:gd name="T7" fmla="*/ 3 h 3"/>
                  <a:gd name="T8" fmla="*/ 1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2" y="3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8" name="Freeform 3039"/>
              <p:cNvSpPr/>
              <p:nvPr/>
            </p:nvSpPr>
            <p:spPr bwMode="auto">
              <a:xfrm>
                <a:off x="5397" y="3059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9" name="Freeform 3040"/>
              <p:cNvSpPr/>
              <p:nvPr/>
            </p:nvSpPr>
            <p:spPr bwMode="auto">
              <a:xfrm>
                <a:off x="5730" y="272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0" name="Freeform 3041"/>
              <p:cNvSpPr/>
              <p:nvPr/>
            </p:nvSpPr>
            <p:spPr bwMode="auto">
              <a:xfrm>
                <a:off x="5582" y="2693"/>
                <a:ext cx="13" cy="8"/>
              </a:xfrm>
              <a:custGeom>
                <a:avLst/>
                <a:gdLst>
                  <a:gd name="T0" fmla="*/ 5 w 6"/>
                  <a:gd name="T1" fmla="*/ 3 h 4"/>
                  <a:gd name="T2" fmla="*/ 6 w 6"/>
                  <a:gd name="T3" fmla="*/ 2 h 4"/>
                  <a:gd name="T4" fmla="*/ 6 w 6"/>
                  <a:gd name="T5" fmla="*/ 0 h 4"/>
                  <a:gd name="T6" fmla="*/ 4 w 6"/>
                  <a:gd name="T7" fmla="*/ 1 h 4"/>
                  <a:gd name="T8" fmla="*/ 1 w 6"/>
                  <a:gd name="T9" fmla="*/ 1 h 4"/>
                  <a:gd name="T10" fmla="*/ 0 w 6"/>
                  <a:gd name="T11" fmla="*/ 4 h 4"/>
                  <a:gd name="T12" fmla="*/ 5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0"/>
                      <a:pt x="3" y="1"/>
                      <a:pt x="1" y="1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2" y="3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1" name="Freeform 3042"/>
              <p:cNvSpPr/>
              <p:nvPr/>
            </p:nvSpPr>
            <p:spPr bwMode="auto">
              <a:xfrm>
                <a:off x="5648" y="2641"/>
                <a:ext cx="10" cy="11"/>
              </a:xfrm>
              <a:custGeom>
                <a:avLst/>
                <a:gdLst>
                  <a:gd name="T0" fmla="*/ 4 w 5"/>
                  <a:gd name="T1" fmla="*/ 3 h 5"/>
                  <a:gd name="T2" fmla="*/ 0 w 5"/>
                  <a:gd name="T3" fmla="*/ 2 h 5"/>
                  <a:gd name="T4" fmla="*/ 1 w 5"/>
                  <a:gd name="T5" fmla="*/ 3 h 5"/>
                  <a:gd name="T6" fmla="*/ 1 w 5"/>
                  <a:gd name="T7" fmla="*/ 3 h 5"/>
                  <a:gd name="T8" fmla="*/ 3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2" y="5"/>
                      <a:pt x="1" y="0"/>
                      <a:pt x="0" y="2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4" y="5"/>
                      <a:pt x="5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2" name="Freeform 3043"/>
              <p:cNvSpPr/>
              <p:nvPr/>
            </p:nvSpPr>
            <p:spPr bwMode="auto">
              <a:xfrm>
                <a:off x="5634" y="2641"/>
                <a:ext cx="12" cy="11"/>
              </a:xfrm>
              <a:custGeom>
                <a:avLst/>
                <a:gdLst>
                  <a:gd name="T0" fmla="*/ 0 w 6"/>
                  <a:gd name="T1" fmla="*/ 3 h 5"/>
                  <a:gd name="T2" fmla="*/ 5 w 6"/>
                  <a:gd name="T3" fmla="*/ 4 h 5"/>
                  <a:gd name="T4" fmla="*/ 6 w 6"/>
                  <a:gd name="T5" fmla="*/ 2 h 5"/>
                  <a:gd name="T6" fmla="*/ 1 w 6"/>
                  <a:gd name="T7" fmla="*/ 1 h 5"/>
                  <a:gd name="T8" fmla="*/ 2 w 6"/>
                  <a:gd name="T9" fmla="*/ 2 h 5"/>
                  <a:gd name="T10" fmla="*/ 0 w 6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3"/>
                    </a:moveTo>
                    <a:cubicBezTo>
                      <a:pt x="1" y="4"/>
                      <a:pt x="3" y="5"/>
                      <a:pt x="5" y="4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5" y="1"/>
                      <a:pt x="2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0" y="1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3" name="Freeform 3044"/>
              <p:cNvSpPr/>
              <p:nvPr/>
            </p:nvSpPr>
            <p:spPr bwMode="auto">
              <a:xfrm>
                <a:off x="5695" y="2689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0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3" y="1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4" name="Freeform 3045"/>
              <p:cNvSpPr/>
              <p:nvPr/>
            </p:nvSpPr>
            <p:spPr bwMode="auto">
              <a:xfrm>
                <a:off x="5753" y="2639"/>
                <a:ext cx="6" cy="6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1 h 3"/>
                  <a:gd name="T4" fmla="*/ 2 w 3"/>
                  <a:gd name="T5" fmla="*/ 3 h 3"/>
                  <a:gd name="T6" fmla="*/ 1 w 3"/>
                  <a:gd name="T7" fmla="*/ 2 h 3"/>
                  <a:gd name="T8" fmla="*/ 3 w 3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5" name="Freeform 3046"/>
              <p:cNvSpPr/>
              <p:nvPr/>
            </p:nvSpPr>
            <p:spPr bwMode="auto">
              <a:xfrm>
                <a:off x="5722" y="2639"/>
                <a:ext cx="10" cy="8"/>
              </a:xfrm>
              <a:custGeom>
                <a:avLst/>
                <a:gdLst>
                  <a:gd name="T0" fmla="*/ 3 w 5"/>
                  <a:gd name="T1" fmla="*/ 0 h 4"/>
                  <a:gd name="T2" fmla="*/ 1 w 5"/>
                  <a:gd name="T3" fmla="*/ 0 h 4"/>
                  <a:gd name="T4" fmla="*/ 1 w 5"/>
                  <a:gd name="T5" fmla="*/ 2 h 4"/>
                  <a:gd name="T6" fmla="*/ 0 w 5"/>
                  <a:gd name="T7" fmla="*/ 3 h 4"/>
                  <a:gd name="T8" fmla="*/ 5 w 5"/>
                  <a:gd name="T9" fmla="*/ 3 h 4"/>
                  <a:gd name="T10" fmla="*/ 5 w 5"/>
                  <a:gd name="T11" fmla="*/ 1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1"/>
                      <a:pt x="0" y="3"/>
                    </a:cubicBezTo>
                    <a:cubicBezTo>
                      <a:pt x="2" y="2"/>
                      <a:pt x="2" y="4"/>
                      <a:pt x="5" y="3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3" y="1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6" name="Freeform 3047"/>
              <p:cNvSpPr/>
              <p:nvPr/>
            </p:nvSpPr>
            <p:spPr bwMode="auto">
              <a:xfrm>
                <a:off x="5821" y="2724"/>
                <a:ext cx="6" cy="8"/>
              </a:xfrm>
              <a:custGeom>
                <a:avLst/>
                <a:gdLst>
                  <a:gd name="T0" fmla="*/ 0 w 3"/>
                  <a:gd name="T1" fmla="*/ 1 h 4"/>
                  <a:gd name="T2" fmla="*/ 3 w 3"/>
                  <a:gd name="T3" fmla="*/ 2 h 4"/>
                  <a:gd name="T4" fmla="*/ 0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1"/>
                      <a:pt x="2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7" name="Freeform 3048"/>
              <p:cNvSpPr/>
              <p:nvPr/>
            </p:nvSpPr>
            <p:spPr bwMode="auto">
              <a:xfrm>
                <a:off x="5580" y="2695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8" name="Freeform 3049"/>
              <p:cNvSpPr/>
              <p:nvPr/>
            </p:nvSpPr>
            <p:spPr bwMode="auto">
              <a:xfrm>
                <a:off x="5443" y="3059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9" name="Freeform 3050"/>
              <p:cNvSpPr/>
              <p:nvPr/>
            </p:nvSpPr>
            <p:spPr bwMode="auto">
              <a:xfrm>
                <a:off x="5418" y="3061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0" name="Freeform 3051"/>
              <p:cNvSpPr/>
              <p:nvPr/>
            </p:nvSpPr>
            <p:spPr bwMode="auto">
              <a:xfrm>
                <a:off x="5414" y="3024"/>
                <a:ext cx="6" cy="8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2 h 4"/>
                  <a:gd name="T4" fmla="*/ 2 w 3"/>
                  <a:gd name="T5" fmla="*/ 2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1"/>
                      <a:pt x="0" y="0"/>
                      <a:pt x="0" y="2"/>
                    </a:cubicBezTo>
                    <a:cubicBezTo>
                      <a:pt x="1" y="1"/>
                      <a:pt x="1" y="4"/>
                      <a:pt x="2" y="2"/>
                    </a:cubicBezTo>
                    <a:cubicBezTo>
                      <a:pt x="0" y="2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1" name="Freeform 3052"/>
              <p:cNvSpPr>
                <a:spLocks noEditPoints="1"/>
              </p:cNvSpPr>
              <p:nvPr/>
            </p:nvSpPr>
            <p:spPr bwMode="auto">
              <a:xfrm>
                <a:off x="5422" y="3015"/>
                <a:ext cx="12" cy="13"/>
              </a:xfrm>
              <a:custGeom>
                <a:avLst/>
                <a:gdLst>
                  <a:gd name="T0" fmla="*/ 6 w 6"/>
                  <a:gd name="T1" fmla="*/ 1 h 6"/>
                  <a:gd name="T2" fmla="*/ 4 w 6"/>
                  <a:gd name="T3" fmla="*/ 1 h 6"/>
                  <a:gd name="T4" fmla="*/ 2 w 6"/>
                  <a:gd name="T5" fmla="*/ 2 h 6"/>
                  <a:gd name="T6" fmla="*/ 2 w 6"/>
                  <a:gd name="T7" fmla="*/ 5 h 6"/>
                  <a:gd name="T8" fmla="*/ 5 w 6"/>
                  <a:gd name="T9" fmla="*/ 4 h 6"/>
                  <a:gd name="T10" fmla="*/ 6 w 6"/>
                  <a:gd name="T11" fmla="*/ 1 h 6"/>
                  <a:gd name="T12" fmla="*/ 3 w 6"/>
                  <a:gd name="T13" fmla="*/ 4 h 6"/>
                  <a:gd name="T14" fmla="*/ 3 w 6"/>
                  <a:gd name="T15" fmla="*/ 3 h 6"/>
                  <a:gd name="T16" fmla="*/ 3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1"/>
                      <a:pt x="4" y="0"/>
                      <a:pt x="4" y="1"/>
                    </a:cubicBezTo>
                    <a:cubicBezTo>
                      <a:pt x="6" y="2"/>
                      <a:pt x="2" y="2"/>
                      <a:pt x="2" y="2"/>
                    </a:cubicBezTo>
                    <a:cubicBezTo>
                      <a:pt x="2" y="3"/>
                      <a:pt x="0" y="4"/>
                      <a:pt x="2" y="5"/>
                    </a:cubicBezTo>
                    <a:cubicBezTo>
                      <a:pt x="2" y="4"/>
                      <a:pt x="5" y="6"/>
                      <a:pt x="5" y="4"/>
                    </a:cubicBezTo>
                    <a:cubicBezTo>
                      <a:pt x="4" y="4"/>
                      <a:pt x="6" y="3"/>
                      <a:pt x="6" y="1"/>
                    </a:cubicBezTo>
                    <a:close/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2"/>
                      <a:pt x="4" y="5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2" name="Freeform 3053"/>
              <p:cNvSpPr/>
              <p:nvPr/>
            </p:nvSpPr>
            <p:spPr bwMode="auto">
              <a:xfrm>
                <a:off x="5607" y="2787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1"/>
                      <a:pt x="1" y="3"/>
                      <a:pt x="1" y="3"/>
                    </a:cubicBezTo>
                    <a:cubicBezTo>
                      <a:pt x="2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3" name="Freeform 3054"/>
              <p:cNvSpPr/>
              <p:nvPr/>
            </p:nvSpPr>
            <p:spPr bwMode="auto">
              <a:xfrm>
                <a:off x="5432" y="3024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4" name="Freeform 3055"/>
              <p:cNvSpPr/>
              <p:nvPr/>
            </p:nvSpPr>
            <p:spPr bwMode="auto">
              <a:xfrm>
                <a:off x="5570" y="2785"/>
                <a:ext cx="2" cy="6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5" name="Freeform 3056"/>
              <p:cNvSpPr/>
              <p:nvPr/>
            </p:nvSpPr>
            <p:spPr bwMode="auto">
              <a:xfrm>
                <a:off x="5574" y="2785"/>
                <a:ext cx="6" cy="6"/>
              </a:xfrm>
              <a:custGeom>
                <a:avLst/>
                <a:gdLst>
                  <a:gd name="T0" fmla="*/ 2 w 3"/>
                  <a:gd name="T1" fmla="*/ 1 h 3"/>
                  <a:gd name="T2" fmla="*/ 0 w 3"/>
                  <a:gd name="T3" fmla="*/ 3 h 3"/>
                  <a:gd name="T4" fmla="*/ 2 w 3"/>
                  <a:gd name="T5" fmla="*/ 3 h 3"/>
                  <a:gd name="T6" fmla="*/ 3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2"/>
                      <a:pt x="1" y="2"/>
                      <a:pt x="0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3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6" name="Freeform 3057"/>
              <p:cNvSpPr/>
              <p:nvPr/>
            </p:nvSpPr>
            <p:spPr bwMode="auto">
              <a:xfrm>
                <a:off x="5576" y="2785"/>
                <a:ext cx="17" cy="19"/>
              </a:xfrm>
              <a:custGeom>
                <a:avLst/>
                <a:gdLst>
                  <a:gd name="T0" fmla="*/ 8 w 8"/>
                  <a:gd name="T1" fmla="*/ 1 h 9"/>
                  <a:gd name="T2" fmla="*/ 6 w 8"/>
                  <a:gd name="T3" fmla="*/ 1 h 9"/>
                  <a:gd name="T4" fmla="*/ 7 w 8"/>
                  <a:gd name="T5" fmla="*/ 0 h 9"/>
                  <a:gd name="T6" fmla="*/ 4 w 8"/>
                  <a:gd name="T7" fmla="*/ 1 h 9"/>
                  <a:gd name="T8" fmla="*/ 3 w 8"/>
                  <a:gd name="T9" fmla="*/ 0 h 9"/>
                  <a:gd name="T10" fmla="*/ 3 w 8"/>
                  <a:gd name="T11" fmla="*/ 1 h 9"/>
                  <a:gd name="T12" fmla="*/ 4 w 8"/>
                  <a:gd name="T13" fmla="*/ 4 h 9"/>
                  <a:gd name="T14" fmla="*/ 2 w 8"/>
                  <a:gd name="T15" fmla="*/ 5 h 9"/>
                  <a:gd name="T16" fmla="*/ 4 w 8"/>
                  <a:gd name="T17" fmla="*/ 5 h 9"/>
                  <a:gd name="T18" fmla="*/ 4 w 8"/>
                  <a:gd name="T19" fmla="*/ 7 h 9"/>
                  <a:gd name="T20" fmla="*/ 5 w 8"/>
                  <a:gd name="T21" fmla="*/ 7 h 9"/>
                  <a:gd name="T22" fmla="*/ 6 w 8"/>
                  <a:gd name="T23" fmla="*/ 9 h 9"/>
                  <a:gd name="T24" fmla="*/ 6 w 8"/>
                  <a:gd name="T25" fmla="*/ 6 h 9"/>
                  <a:gd name="T26" fmla="*/ 5 w 8"/>
                  <a:gd name="T27" fmla="*/ 6 h 9"/>
                  <a:gd name="T28" fmla="*/ 6 w 8"/>
                  <a:gd name="T29" fmla="*/ 5 h 9"/>
                  <a:gd name="T30" fmla="*/ 6 w 8"/>
                  <a:gd name="T31" fmla="*/ 5 h 9"/>
                  <a:gd name="T32" fmla="*/ 7 w 8"/>
                  <a:gd name="T33" fmla="*/ 6 h 9"/>
                  <a:gd name="T34" fmla="*/ 7 w 8"/>
                  <a:gd name="T35" fmla="*/ 5 h 9"/>
                  <a:gd name="T36" fmla="*/ 8 w 8"/>
                  <a:gd name="T37" fmla="*/ 5 h 9"/>
                  <a:gd name="T38" fmla="*/ 8 w 8"/>
                  <a:gd name="T3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9">
                    <a:moveTo>
                      <a:pt x="8" y="1"/>
                    </a:move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2" y="3"/>
                      <a:pt x="4" y="3"/>
                      <a:pt x="4" y="4"/>
                    </a:cubicBezTo>
                    <a:cubicBezTo>
                      <a:pt x="3" y="5"/>
                      <a:pt x="3" y="6"/>
                      <a:pt x="2" y="5"/>
                    </a:cubicBezTo>
                    <a:cubicBezTo>
                      <a:pt x="0" y="5"/>
                      <a:pt x="4" y="7"/>
                      <a:pt x="4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7"/>
                      <a:pt x="6" y="8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8" y="4"/>
                      <a:pt x="8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7" name="Freeform 3058"/>
              <p:cNvSpPr/>
              <p:nvPr/>
            </p:nvSpPr>
            <p:spPr bwMode="auto">
              <a:xfrm>
                <a:off x="5535" y="2787"/>
                <a:ext cx="6" cy="4"/>
              </a:xfrm>
              <a:custGeom>
                <a:avLst/>
                <a:gdLst>
                  <a:gd name="T0" fmla="*/ 3 w 3"/>
                  <a:gd name="T1" fmla="*/ 2 h 2"/>
                  <a:gd name="T2" fmla="*/ 1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2"/>
                      <a:pt x="1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8" name="Freeform 3059"/>
              <p:cNvSpPr/>
              <p:nvPr/>
            </p:nvSpPr>
            <p:spPr bwMode="auto">
              <a:xfrm>
                <a:off x="5541" y="278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9" name="Freeform 3060"/>
              <p:cNvSpPr/>
              <p:nvPr/>
            </p:nvSpPr>
            <p:spPr bwMode="auto">
              <a:xfrm>
                <a:off x="5482" y="289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0" name="Freeform 3061"/>
              <p:cNvSpPr/>
              <p:nvPr/>
            </p:nvSpPr>
            <p:spPr bwMode="auto">
              <a:xfrm>
                <a:off x="5510" y="283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2 h 3"/>
                  <a:gd name="T4" fmla="*/ 0 w 3"/>
                  <a:gd name="T5" fmla="*/ 2 h 3"/>
                  <a:gd name="T6" fmla="*/ 3 w 3"/>
                  <a:gd name="T7" fmla="*/ 3 h 3"/>
                  <a:gd name="T8" fmla="*/ 2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1" name="Freeform 3062"/>
              <p:cNvSpPr/>
              <p:nvPr/>
            </p:nvSpPr>
            <p:spPr bwMode="auto">
              <a:xfrm>
                <a:off x="5387" y="3100"/>
                <a:ext cx="8" cy="4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1 h 2"/>
                  <a:gd name="T4" fmla="*/ 1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0" y="2"/>
                      <a:pt x="3" y="2"/>
                      <a:pt x="4" y="1"/>
                    </a:cubicBezTo>
                    <a:cubicBezTo>
                      <a:pt x="2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2" name="Freeform 3063"/>
              <p:cNvSpPr/>
              <p:nvPr/>
            </p:nvSpPr>
            <p:spPr bwMode="auto">
              <a:xfrm>
                <a:off x="5786" y="2641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3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3" name="Freeform 3064"/>
              <p:cNvSpPr/>
              <p:nvPr/>
            </p:nvSpPr>
            <p:spPr bwMode="auto">
              <a:xfrm>
                <a:off x="5769" y="2386"/>
                <a:ext cx="4" cy="7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2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4" name="Freeform 3065"/>
              <p:cNvSpPr/>
              <p:nvPr/>
            </p:nvSpPr>
            <p:spPr bwMode="auto">
              <a:xfrm>
                <a:off x="5816" y="2389"/>
                <a:ext cx="7" cy="6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1 w 3"/>
                  <a:gd name="T5" fmla="*/ 1 h 3"/>
                  <a:gd name="T6" fmla="*/ 2 w 3"/>
                  <a:gd name="T7" fmla="*/ 1 h 3"/>
                  <a:gd name="T8" fmla="*/ 0 w 3"/>
                  <a:gd name="T9" fmla="*/ 2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5" name="Freeform 3066"/>
              <p:cNvSpPr/>
              <p:nvPr/>
            </p:nvSpPr>
            <p:spPr bwMode="auto">
              <a:xfrm>
                <a:off x="5804" y="23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6" name="Freeform 3067"/>
              <p:cNvSpPr/>
              <p:nvPr/>
            </p:nvSpPr>
            <p:spPr bwMode="auto">
              <a:xfrm>
                <a:off x="5845" y="2384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1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3068"/>
              <p:cNvSpPr/>
              <p:nvPr/>
            </p:nvSpPr>
            <p:spPr bwMode="auto">
              <a:xfrm>
                <a:off x="5849" y="2384"/>
                <a:ext cx="4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3069"/>
              <p:cNvSpPr/>
              <p:nvPr/>
            </p:nvSpPr>
            <p:spPr bwMode="auto">
              <a:xfrm>
                <a:off x="5847" y="234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3070"/>
              <p:cNvSpPr>
                <a:spLocks noEditPoints="1"/>
              </p:cNvSpPr>
              <p:nvPr/>
            </p:nvSpPr>
            <p:spPr bwMode="auto">
              <a:xfrm>
                <a:off x="5734" y="2382"/>
                <a:ext cx="208" cy="41"/>
              </a:xfrm>
              <a:custGeom>
                <a:avLst/>
                <a:gdLst>
                  <a:gd name="T0" fmla="*/ 6 w 101"/>
                  <a:gd name="T1" fmla="*/ 16 h 20"/>
                  <a:gd name="T2" fmla="*/ 12 w 101"/>
                  <a:gd name="T3" fmla="*/ 14 h 20"/>
                  <a:gd name="T4" fmla="*/ 21 w 101"/>
                  <a:gd name="T5" fmla="*/ 18 h 20"/>
                  <a:gd name="T6" fmla="*/ 27 w 101"/>
                  <a:gd name="T7" fmla="*/ 16 h 20"/>
                  <a:gd name="T8" fmla="*/ 28 w 101"/>
                  <a:gd name="T9" fmla="*/ 15 h 20"/>
                  <a:gd name="T10" fmla="*/ 38 w 101"/>
                  <a:gd name="T11" fmla="*/ 16 h 20"/>
                  <a:gd name="T12" fmla="*/ 41 w 101"/>
                  <a:gd name="T13" fmla="*/ 13 h 20"/>
                  <a:gd name="T14" fmla="*/ 49 w 101"/>
                  <a:gd name="T15" fmla="*/ 15 h 20"/>
                  <a:gd name="T16" fmla="*/ 60 w 101"/>
                  <a:gd name="T17" fmla="*/ 17 h 20"/>
                  <a:gd name="T18" fmla="*/ 63 w 101"/>
                  <a:gd name="T19" fmla="*/ 14 h 20"/>
                  <a:gd name="T20" fmla="*/ 66 w 101"/>
                  <a:gd name="T21" fmla="*/ 19 h 20"/>
                  <a:gd name="T22" fmla="*/ 71 w 101"/>
                  <a:gd name="T23" fmla="*/ 14 h 20"/>
                  <a:gd name="T24" fmla="*/ 75 w 101"/>
                  <a:gd name="T25" fmla="*/ 12 h 20"/>
                  <a:gd name="T26" fmla="*/ 74 w 101"/>
                  <a:gd name="T27" fmla="*/ 17 h 20"/>
                  <a:gd name="T28" fmla="*/ 84 w 101"/>
                  <a:gd name="T29" fmla="*/ 20 h 20"/>
                  <a:gd name="T30" fmla="*/ 88 w 101"/>
                  <a:gd name="T31" fmla="*/ 17 h 20"/>
                  <a:gd name="T32" fmla="*/ 98 w 101"/>
                  <a:gd name="T33" fmla="*/ 16 h 20"/>
                  <a:gd name="T34" fmla="*/ 96 w 101"/>
                  <a:gd name="T35" fmla="*/ 11 h 20"/>
                  <a:gd name="T36" fmla="*/ 95 w 101"/>
                  <a:gd name="T37" fmla="*/ 4 h 20"/>
                  <a:gd name="T38" fmla="*/ 91 w 101"/>
                  <a:gd name="T39" fmla="*/ 5 h 20"/>
                  <a:gd name="T40" fmla="*/ 89 w 101"/>
                  <a:gd name="T41" fmla="*/ 8 h 20"/>
                  <a:gd name="T42" fmla="*/ 83 w 101"/>
                  <a:gd name="T43" fmla="*/ 8 h 20"/>
                  <a:gd name="T44" fmla="*/ 80 w 101"/>
                  <a:gd name="T45" fmla="*/ 2 h 20"/>
                  <a:gd name="T46" fmla="*/ 74 w 101"/>
                  <a:gd name="T47" fmla="*/ 5 h 20"/>
                  <a:gd name="T48" fmla="*/ 64 w 101"/>
                  <a:gd name="T49" fmla="*/ 5 h 20"/>
                  <a:gd name="T50" fmla="*/ 61 w 101"/>
                  <a:gd name="T51" fmla="*/ 4 h 20"/>
                  <a:gd name="T52" fmla="*/ 59 w 101"/>
                  <a:gd name="T53" fmla="*/ 4 h 20"/>
                  <a:gd name="T54" fmla="*/ 54 w 101"/>
                  <a:gd name="T55" fmla="*/ 4 h 20"/>
                  <a:gd name="T56" fmla="*/ 47 w 101"/>
                  <a:gd name="T57" fmla="*/ 1 h 20"/>
                  <a:gd name="T58" fmla="*/ 43 w 101"/>
                  <a:gd name="T59" fmla="*/ 4 h 20"/>
                  <a:gd name="T60" fmla="*/ 49 w 101"/>
                  <a:gd name="T61" fmla="*/ 4 h 20"/>
                  <a:gd name="T62" fmla="*/ 53 w 101"/>
                  <a:gd name="T63" fmla="*/ 8 h 20"/>
                  <a:gd name="T64" fmla="*/ 45 w 101"/>
                  <a:gd name="T65" fmla="*/ 6 h 20"/>
                  <a:gd name="T66" fmla="*/ 39 w 101"/>
                  <a:gd name="T67" fmla="*/ 6 h 20"/>
                  <a:gd name="T68" fmla="*/ 32 w 101"/>
                  <a:gd name="T69" fmla="*/ 6 h 20"/>
                  <a:gd name="T70" fmla="*/ 28 w 101"/>
                  <a:gd name="T71" fmla="*/ 4 h 20"/>
                  <a:gd name="T72" fmla="*/ 22 w 101"/>
                  <a:gd name="T73" fmla="*/ 3 h 20"/>
                  <a:gd name="T74" fmla="*/ 18 w 101"/>
                  <a:gd name="T75" fmla="*/ 4 h 20"/>
                  <a:gd name="T76" fmla="*/ 11 w 101"/>
                  <a:gd name="T77" fmla="*/ 7 h 20"/>
                  <a:gd name="T78" fmla="*/ 5 w 101"/>
                  <a:gd name="T79" fmla="*/ 6 h 20"/>
                  <a:gd name="T80" fmla="*/ 2 w 101"/>
                  <a:gd name="T81" fmla="*/ 12 h 20"/>
                  <a:gd name="T82" fmla="*/ 93 w 101"/>
                  <a:gd name="T83" fmla="*/ 13 h 20"/>
                  <a:gd name="T84" fmla="*/ 86 w 101"/>
                  <a:gd name="T85" fmla="*/ 7 h 20"/>
                  <a:gd name="T86" fmla="*/ 20 w 101"/>
                  <a:gd name="T87" fmla="*/ 12 h 20"/>
                  <a:gd name="T88" fmla="*/ 22 w 101"/>
                  <a:gd name="T89" fmla="*/ 13 h 20"/>
                  <a:gd name="T90" fmla="*/ 28 w 101"/>
                  <a:gd name="T91" fmla="*/ 14 h 20"/>
                  <a:gd name="T92" fmla="*/ 35 w 101"/>
                  <a:gd name="T93" fmla="*/ 12 h 20"/>
                  <a:gd name="T94" fmla="*/ 47 w 101"/>
                  <a:gd name="T95" fmla="*/ 13 h 20"/>
                  <a:gd name="T96" fmla="*/ 56 w 101"/>
                  <a:gd name="T97" fmla="*/ 14 h 20"/>
                  <a:gd name="T98" fmla="*/ 56 w 101"/>
                  <a:gd name="T99" fmla="*/ 14 h 20"/>
                  <a:gd name="T100" fmla="*/ 66 w 101"/>
                  <a:gd name="T101" fmla="*/ 14 h 20"/>
                  <a:gd name="T102" fmla="*/ 68 w 101"/>
                  <a:gd name="T103" fmla="*/ 10 h 20"/>
                  <a:gd name="T104" fmla="*/ 77 w 101"/>
                  <a:gd name="T105" fmla="*/ 15 h 20"/>
                  <a:gd name="T106" fmla="*/ 79 w 101"/>
                  <a:gd name="T107" fmla="*/ 13 h 20"/>
                  <a:gd name="T108" fmla="*/ 79 w 101"/>
                  <a:gd name="T109" fmla="*/ 14 h 20"/>
                  <a:gd name="T110" fmla="*/ 59 w 101"/>
                  <a:gd name="T111" fmla="*/ 6 h 20"/>
                  <a:gd name="T112" fmla="*/ 50 w 101"/>
                  <a:gd name="T113" fmla="*/ 11 h 20"/>
                  <a:gd name="T114" fmla="*/ 50 w 101"/>
                  <a:gd name="T115" fmla="*/ 11 h 20"/>
                  <a:gd name="T116" fmla="*/ 33 w 101"/>
                  <a:gd name="T117" fmla="*/ 9 h 20"/>
                  <a:gd name="T118" fmla="*/ 16 w 101"/>
                  <a:gd name="T119" fmla="*/ 9 h 20"/>
                  <a:gd name="T120" fmla="*/ 12 w 101"/>
                  <a:gd name="T121" fmla="*/ 13 h 20"/>
                  <a:gd name="T122" fmla="*/ 11 w 101"/>
                  <a:gd name="T123" fmla="*/ 6 h 20"/>
                  <a:gd name="T124" fmla="*/ 5 w 101"/>
                  <a:gd name="T125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" h="20">
                    <a:moveTo>
                      <a:pt x="1" y="14"/>
                    </a:moveTo>
                    <a:cubicBezTo>
                      <a:pt x="2" y="14"/>
                      <a:pt x="3" y="13"/>
                      <a:pt x="3" y="14"/>
                    </a:cubicBezTo>
                    <a:cubicBezTo>
                      <a:pt x="4" y="16"/>
                      <a:pt x="2" y="16"/>
                      <a:pt x="2" y="17"/>
                    </a:cubicBezTo>
                    <a:cubicBezTo>
                      <a:pt x="2" y="17"/>
                      <a:pt x="4" y="17"/>
                      <a:pt x="4" y="17"/>
                    </a:cubicBezTo>
                    <a:cubicBezTo>
                      <a:pt x="3" y="19"/>
                      <a:pt x="6" y="18"/>
                      <a:pt x="6" y="17"/>
                    </a:cubicBezTo>
                    <a:cubicBezTo>
                      <a:pt x="6" y="17"/>
                      <a:pt x="5" y="17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8" y="16"/>
                      <a:pt x="10" y="17"/>
                      <a:pt x="11" y="17"/>
                    </a:cubicBezTo>
                    <a:cubicBezTo>
                      <a:pt x="12" y="16"/>
                      <a:pt x="13" y="16"/>
                      <a:pt x="13" y="15"/>
                    </a:cubicBezTo>
                    <a:cubicBezTo>
                      <a:pt x="12" y="16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5" y="15"/>
                      <a:pt x="15" y="16"/>
                      <a:pt x="15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6" y="16"/>
                      <a:pt x="16" y="17"/>
                      <a:pt x="16" y="17"/>
                    </a:cubicBezTo>
                    <a:cubicBezTo>
                      <a:pt x="16" y="17"/>
                      <a:pt x="17" y="16"/>
                      <a:pt x="17" y="16"/>
                    </a:cubicBezTo>
                    <a:cubicBezTo>
                      <a:pt x="17" y="17"/>
                      <a:pt x="18" y="17"/>
                      <a:pt x="18" y="18"/>
                    </a:cubicBezTo>
                    <a:cubicBezTo>
                      <a:pt x="19" y="17"/>
                      <a:pt x="19" y="18"/>
                      <a:pt x="21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17"/>
                      <a:pt x="23" y="17"/>
                      <a:pt x="23" y="16"/>
                    </a:cubicBezTo>
                    <a:cubicBezTo>
                      <a:pt x="24" y="17"/>
                      <a:pt x="25" y="17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6" y="16"/>
                      <a:pt x="25" y="17"/>
                      <a:pt x="26" y="17"/>
                    </a:cubicBezTo>
                    <a:cubicBezTo>
                      <a:pt x="27" y="17"/>
                      <a:pt x="28" y="16"/>
                      <a:pt x="28" y="15"/>
                    </a:cubicBezTo>
                    <a:cubicBezTo>
                      <a:pt x="28" y="15"/>
                      <a:pt x="26" y="16"/>
                      <a:pt x="27" y="15"/>
                    </a:cubicBezTo>
                    <a:cubicBezTo>
                      <a:pt x="27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6"/>
                      <a:pt x="28" y="17"/>
                    </a:cubicBezTo>
                    <a:cubicBezTo>
                      <a:pt x="29" y="17"/>
                      <a:pt x="31" y="17"/>
                      <a:pt x="32" y="16"/>
                    </a:cubicBezTo>
                    <a:cubicBezTo>
                      <a:pt x="32" y="16"/>
                      <a:pt x="33" y="16"/>
                      <a:pt x="33" y="17"/>
                    </a:cubicBezTo>
                    <a:cubicBezTo>
                      <a:pt x="34" y="17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5" y="17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6" y="17"/>
                      <a:pt x="37" y="15"/>
                      <a:pt x="38" y="16"/>
                    </a:cubicBezTo>
                    <a:cubicBezTo>
                      <a:pt x="39" y="16"/>
                      <a:pt x="37" y="17"/>
                      <a:pt x="39" y="17"/>
                    </a:cubicBezTo>
                    <a:cubicBezTo>
                      <a:pt x="39" y="16"/>
                      <a:pt x="39" y="16"/>
                      <a:pt x="39" y="15"/>
                    </a:cubicBezTo>
                    <a:cubicBezTo>
                      <a:pt x="39" y="15"/>
                      <a:pt x="39" y="15"/>
                      <a:pt x="40" y="15"/>
                    </a:cubicBezTo>
                    <a:cubicBezTo>
                      <a:pt x="40" y="16"/>
                      <a:pt x="41" y="17"/>
                      <a:pt x="41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4"/>
                      <a:pt x="40" y="14"/>
                      <a:pt x="39" y="14"/>
                    </a:cubicBezTo>
                    <a:cubicBezTo>
                      <a:pt x="40" y="13"/>
                      <a:pt x="40" y="13"/>
                      <a:pt x="41" y="13"/>
                    </a:cubicBezTo>
                    <a:cubicBezTo>
                      <a:pt x="41" y="14"/>
                      <a:pt x="42" y="14"/>
                      <a:pt x="41" y="15"/>
                    </a:cubicBezTo>
                    <a:cubicBezTo>
                      <a:pt x="42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4" y="16"/>
                      <a:pt x="44" y="15"/>
                      <a:pt x="44" y="15"/>
                    </a:cubicBezTo>
                    <a:cubicBezTo>
                      <a:pt x="45" y="15"/>
                      <a:pt x="46" y="15"/>
                      <a:pt x="48" y="15"/>
                    </a:cubicBezTo>
                    <a:cubicBezTo>
                      <a:pt x="48" y="14"/>
                      <a:pt x="48" y="14"/>
                      <a:pt x="49" y="14"/>
                    </a:cubicBezTo>
                    <a:cubicBezTo>
                      <a:pt x="49" y="13"/>
                      <a:pt x="49" y="15"/>
                      <a:pt x="49" y="15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6"/>
                      <a:pt x="50" y="17"/>
                      <a:pt x="49" y="17"/>
                    </a:cubicBezTo>
                    <a:cubicBezTo>
                      <a:pt x="50" y="18"/>
                      <a:pt x="50" y="17"/>
                      <a:pt x="50" y="16"/>
                    </a:cubicBezTo>
                    <a:cubicBezTo>
                      <a:pt x="50" y="16"/>
                      <a:pt x="52" y="17"/>
                      <a:pt x="52" y="17"/>
                    </a:cubicBezTo>
                    <a:cubicBezTo>
                      <a:pt x="52" y="17"/>
                      <a:pt x="52" y="15"/>
                      <a:pt x="53" y="15"/>
                    </a:cubicBezTo>
                    <a:cubicBezTo>
                      <a:pt x="53" y="16"/>
                      <a:pt x="53" y="16"/>
                      <a:pt x="53" y="17"/>
                    </a:cubicBezTo>
                    <a:cubicBezTo>
                      <a:pt x="56" y="17"/>
                      <a:pt x="57" y="17"/>
                      <a:pt x="60" y="17"/>
                    </a:cubicBezTo>
                    <a:cubicBezTo>
                      <a:pt x="59" y="15"/>
                      <a:pt x="61" y="14"/>
                      <a:pt x="59" y="14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4"/>
                      <a:pt x="62" y="14"/>
                      <a:pt x="62" y="13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3" y="14"/>
                      <a:pt x="62" y="14"/>
                      <a:pt x="62" y="15"/>
                    </a:cubicBezTo>
                    <a:cubicBezTo>
                      <a:pt x="65" y="15"/>
                      <a:pt x="62" y="14"/>
                      <a:pt x="63" y="14"/>
                    </a:cubicBezTo>
                    <a:cubicBezTo>
                      <a:pt x="64" y="14"/>
                      <a:pt x="64" y="14"/>
                      <a:pt x="65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2" y="16"/>
                      <a:pt x="61" y="16"/>
                      <a:pt x="61" y="17"/>
                    </a:cubicBezTo>
                    <a:cubicBezTo>
                      <a:pt x="62" y="17"/>
                      <a:pt x="63" y="17"/>
                      <a:pt x="63" y="17"/>
                    </a:cubicBezTo>
                    <a:cubicBezTo>
                      <a:pt x="64" y="18"/>
                      <a:pt x="64" y="17"/>
                      <a:pt x="65" y="18"/>
                    </a:cubicBezTo>
                    <a:cubicBezTo>
                      <a:pt x="66" y="18"/>
                      <a:pt x="66" y="18"/>
                      <a:pt x="66" y="19"/>
                    </a:cubicBezTo>
                    <a:cubicBezTo>
                      <a:pt x="68" y="17"/>
                      <a:pt x="70" y="19"/>
                      <a:pt x="73" y="19"/>
                    </a:cubicBezTo>
                    <a:cubicBezTo>
                      <a:pt x="73" y="17"/>
                      <a:pt x="72" y="17"/>
                      <a:pt x="73" y="15"/>
                    </a:cubicBezTo>
                    <a:cubicBezTo>
                      <a:pt x="71" y="16"/>
                      <a:pt x="70" y="15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3"/>
                      <a:pt x="70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3"/>
                      <a:pt x="71" y="13"/>
                      <a:pt x="71" y="14"/>
                    </a:cubicBezTo>
                    <a:cubicBezTo>
                      <a:pt x="71" y="14"/>
                      <a:pt x="72" y="14"/>
                      <a:pt x="72" y="14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4" y="13"/>
                      <a:pt x="74" y="13"/>
                      <a:pt x="74" y="14"/>
                    </a:cubicBezTo>
                    <a:cubicBezTo>
                      <a:pt x="74" y="13"/>
                      <a:pt x="75" y="13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6" y="12"/>
                      <a:pt x="76" y="14"/>
                      <a:pt x="76" y="14"/>
                    </a:cubicBezTo>
                    <a:cubicBezTo>
                      <a:pt x="76" y="14"/>
                      <a:pt x="76" y="15"/>
                      <a:pt x="77" y="15"/>
                    </a:cubicBezTo>
                    <a:cubicBezTo>
                      <a:pt x="77" y="15"/>
                      <a:pt x="77" y="15"/>
                      <a:pt x="77" y="16"/>
                    </a:cubicBezTo>
                    <a:cubicBezTo>
                      <a:pt x="76" y="16"/>
                      <a:pt x="76" y="15"/>
                      <a:pt x="75" y="14"/>
                    </a:cubicBezTo>
                    <a:cubicBezTo>
                      <a:pt x="74" y="14"/>
                      <a:pt x="73" y="15"/>
                      <a:pt x="73" y="17"/>
                    </a:cubicBezTo>
                    <a:cubicBezTo>
                      <a:pt x="73" y="17"/>
                      <a:pt x="74" y="17"/>
                      <a:pt x="74" y="17"/>
                    </a:cubicBezTo>
                    <a:cubicBezTo>
                      <a:pt x="75" y="17"/>
                      <a:pt x="74" y="17"/>
                      <a:pt x="74" y="17"/>
                    </a:cubicBezTo>
                    <a:cubicBezTo>
                      <a:pt x="73" y="18"/>
                      <a:pt x="75" y="19"/>
                      <a:pt x="75" y="19"/>
                    </a:cubicBezTo>
                    <a:cubicBezTo>
                      <a:pt x="76" y="19"/>
                      <a:pt x="75" y="18"/>
                      <a:pt x="74" y="18"/>
                    </a:cubicBezTo>
                    <a:cubicBezTo>
                      <a:pt x="75" y="18"/>
                      <a:pt x="78" y="18"/>
                      <a:pt x="76" y="18"/>
                    </a:cubicBezTo>
                    <a:cubicBezTo>
                      <a:pt x="77" y="20"/>
                      <a:pt x="78" y="18"/>
                      <a:pt x="79" y="18"/>
                    </a:cubicBezTo>
                    <a:cubicBezTo>
                      <a:pt x="80" y="18"/>
                      <a:pt x="79" y="19"/>
                      <a:pt x="80" y="20"/>
                    </a:cubicBezTo>
                    <a:cubicBezTo>
                      <a:pt x="82" y="20"/>
                      <a:pt x="82" y="19"/>
                      <a:pt x="84" y="20"/>
                    </a:cubicBezTo>
                    <a:cubicBezTo>
                      <a:pt x="83" y="19"/>
                      <a:pt x="84" y="19"/>
                      <a:pt x="84" y="18"/>
                    </a:cubicBezTo>
                    <a:cubicBezTo>
                      <a:pt x="84" y="18"/>
                      <a:pt x="85" y="19"/>
                      <a:pt x="85" y="19"/>
                    </a:cubicBezTo>
                    <a:cubicBezTo>
                      <a:pt x="86" y="19"/>
                      <a:pt x="85" y="18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7"/>
                      <a:pt x="86" y="17"/>
                    </a:cubicBezTo>
                    <a:cubicBezTo>
                      <a:pt x="87" y="17"/>
                      <a:pt x="88" y="17"/>
                      <a:pt x="89" y="16"/>
                    </a:cubicBezTo>
                    <a:cubicBezTo>
                      <a:pt x="90" y="16"/>
                      <a:pt x="89" y="18"/>
                      <a:pt x="88" y="17"/>
                    </a:cubicBezTo>
                    <a:cubicBezTo>
                      <a:pt x="88" y="18"/>
                      <a:pt x="89" y="18"/>
                      <a:pt x="90" y="19"/>
                    </a:cubicBezTo>
                    <a:cubicBezTo>
                      <a:pt x="92" y="18"/>
                      <a:pt x="93" y="18"/>
                      <a:pt x="95" y="18"/>
                    </a:cubicBezTo>
                    <a:cubicBezTo>
                      <a:pt x="95" y="18"/>
                      <a:pt x="95" y="18"/>
                      <a:pt x="96" y="18"/>
                    </a:cubicBezTo>
                    <a:cubicBezTo>
                      <a:pt x="96" y="19"/>
                      <a:pt x="95" y="19"/>
                      <a:pt x="95" y="19"/>
                    </a:cubicBezTo>
                    <a:cubicBezTo>
                      <a:pt x="95" y="20"/>
                      <a:pt x="98" y="20"/>
                      <a:pt x="97" y="19"/>
                    </a:cubicBezTo>
                    <a:cubicBezTo>
                      <a:pt x="98" y="19"/>
                      <a:pt x="99" y="19"/>
                      <a:pt x="99" y="19"/>
                    </a:cubicBezTo>
                    <a:cubicBezTo>
                      <a:pt x="99" y="18"/>
                      <a:pt x="97" y="18"/>
                      <a:pt x="98" y="16"/>
                    </a:cubicBezTo>
                    <a:cubicBezTo>
                      <a:pt x="98" y="15"/>
                      <a:pt x="100" y="16"/>
                      <a:pt x="100" y="16"/>
                    </a:cubicBezTo>
                    <a:cubicBezTo>
                      <a:pt x="101" y="14"/>
                      <a:pt x="99" y="15"/>
                      <a:pt x="99" y="14"/>
                    </a:cubicBezTo>
                    <a:cubicBezTo>
                      <a:pt x="98" y="14"/>
                      <a:pt x="98" y="15"/>
                      <a:pt x="98" y="15"/>
                    </a:cubicBezTo>
                    <a:cubicBezTo>
                      <a:pt x="97" y="15"/>
                      <a:pt x="99" y="14"/>
                      <a:pt x="98" y="13"/>
                    </a:cubicBezTo>
                    <a:cubicBezTo>
                      <a:pt x="97" y="13"/>
                      <a:pt x="97" y="12"/>
                      <a:pt x="96" y="12"/>
                    </a:cubicBezTo>
                    <a:cubicBezTo>
                      <a:pt x="96" y="12"/>
                      <a:pt x="96" y="12"/>
                      <a:pt x="97" y="12"/>
                    </a:cubicBezTo>
                    <a:cubicBezTo>
                      <a:pt x="96" y="12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6" y="10"/>
                      <a:pt x="96" y="9"/>
                      <a:pt x="96" y="9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6" y="9"/>
                      <a:pt x="96" y="9"/>
                      <a:pt x="95" y="9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5" y="9"/>
                      <a:pt x="96" y="9"/>
                      <a:pt x="96" y="8"/>
                    </a:cubicBezTo>
                    <a:cubicBezTo>
                      <a:pt x="96" y="6"/>
                      <a:pt x="94" y="7"/>
                      <a:pt x="95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3"/>
                      <a:pt x="96" y="3"/>
                    </a:cubicBezTo>
                    <a:cubicBezTo>
                      <a:pt x="94" y="3"/>
                      <a:pt x="93" y="3"/>
                      <a:pt x="91" y="3"/>
                    </a:cubicBezTo>
                    <a:cubicBezTo>
                      <a:pt x="91" y="3"/>
                      <a:pt x="91" y="3"/>
                      <a:pt x="91" y="4"/>
                    </a:cubicBezTo>
                    <a:cubicBezTo>
                      <a:pt x="90" y="3"/>
                      <a:pt x="90" y="4"/>
                      <a:pt x="90" y="4"/>
                    </a:cubicBezTo>
                    <a:cubicBezTo>
                      <a:pt x="89" y="4"/>
                      <a:pt x="89" y="4"/>
                      <a:pt x="88" y="4"/>
                    </a:cubicBezTo>
                    <a:cubicBezTo>
                      <a:pt x="88" y="5"/>
                      <a:pt x="89" y="6"/>
                      <a:pt x="91" y="5"/>
                    </a:cubicBezTo>
                    <a:cubicBezTo>
                      <a:pt x="91" y="5"/>
                      <a:pt x="91" y="5"/>
                      <a:pt x="92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6"/>
                      <a:pt x="91" y="6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7"/>
                      <a:pt x="89" y="7"/>
                      <a:pt x="89" y="8"/>
                    </a:cubicBezTo>
                    <a:cubicBezTo>
                      <a:pt x="89" y="8"/>
                      <a:pt x="89" y="8"/>
                      <a:pt x="90" y="8"/>
                    </a:cubicBezTo>
                    <a:cubicBezTo>
                      <a:pt x="89" y="8"/>
                      <a:pt x="89" y="9"/>
                      <a:pt x="89" y="8"/>
                    </a:cubicBezTo>
                    <a:cubicBezTo>
                      <a:pt x="90" y="7"/>
                      <a:pt x="87" y="6"/>
                      <a:pt x="86" y="4"/>
                    </a:cubicBezTo>
                    <a:cubicBezTo>
                      <a:pt x="85" y="5"/>
                      <a:pt x="84" y="5"/>
                      <a:pt x="84" y="5"/>
                    </a:cubicBezTo>
                    <a:cubicBezTo>
                      <a:pt x="84" y="5"/>
                      <a:pt x="84" y="5"/>
                      <a:pt x="84" y="4"/>
                    </a:cubicBezTo>
                    <a:cubicBezTo>
                      <a:pt x="82" y="4"/>
                      <a:pt x="82" y="5"/>
                      <a:pt x="82" y="6"/>
                    </a:cubicBezTo>
                    <a:cubicBezTo>
                      <a:pt x="82" y="6"/>
                      <a:pt x="82" y="6"/>
                      <a:pt x="83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3" y="7"/>
                      <a:pt x="83" y="8"/>
                    </a:cubicBezTo>
                    <a:cubicBezTo>
                      <a:pt x="83" y="8"/>
                      <a:pt x="83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7"/>
                      <a:pt x="82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5"/>
                      <a:pt x="81" y="5"/>
                    </a:cubicBezTo>
                    <a:cubicBezTo>
                      <a:pt x="81" y="4"/>
                      <a:pt x="80" y="3"/>
                      <a:pt x="81" y="3"/>
                    </a:cubicBezTo>
                    <a:cubicBezTo>
                      <a:pt x="79" y="3"/>
                      <a:pt x="79" y="2"/>
                      <a:pt x="80" y="2"/>
                    </a:cubicBezTo>
                    <a:cubicBezTo>
                      <a:pt x="80" y="1"/>
                      <a:pt x="80" y="2"/>
                      <a:pt x="80" y="1"/>
                    </a:cubicBezTo>
                    <a:cubicBezTo>
                      <a:pt x="80" y="1"/>
                      <a:pt x="79" y="2"/>
                      <a:pt x="79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9" y="1"/>
                      <a:pt x="78" y="1"/>
                      <a:pt x="78" y="1"/>
                    </a:cubicBezTo>
                    <a:cubicBezTo>
                      <a:pt x="77" y="1"/>
                      <a:pt x="76" y="2"/>
                      <a:pt x="77" y="4"/>
                    </a:cubicBezTo>
                    <a:cubicBezTo>
                      <a:pt x="75" y="4"/>
                      <a:pt x="75" y="5"/>
                      <a:pt x="75" y="6"/>
                    </a:cubicBezTo>
                    <a:cubicBezTo>
                      <a:pt x="74" y="6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4"/>
                    </a:cubicBezTo>
                    <a:cubicBezTo>
                      <a:pt x="71" y="4"/>
                      <a:pt x="70" y="5"/>
                      <a:pt x="69" y="6"/>
                    </a:cubicBezTo>
                    <a:cubicBezTo>
                      <a:pt x="68" y="7"/>
                      <a:pt x="69" y="7"/>
                      <a:pt x="69" y="7"/>
                    </a:cubicBezTo>
                    <a:cubicBezTo>
                      <a:pt x="68" y="5"/>
                      <a:pt x="66" y="7"/>
                      <a:pt x="65" y="7"/>
                    </a:cubicBezTo>
                    <a:cubicBezTo>
                      <a:pt x="65" y="7"/>
                      <a:pt x="65" y="6"/>
                      <a:pt x="65" y="6"/>
                    </a:cubicBezTo>
                    <a:cubicBezTo>
                      <a:pt x="65" y="6"/>
                      <a:pt x="64" y="5"/>
                      <a:pt x="64" y="5"/>
                    </a:cubicBezTo>
                    <a:cubicBezTo>
                      <a:pt x="64" y="5"/>
                      <a:pt x="63" y="6"/>
                      <a:pt x="63" y="5"/>
                    </a:cubicBezTo>
                    <a:cubicBezTo>
                      <a:pt x="63" y="5"/>
                      <a:pt x="64" y="5"/>
                      <a:pt x="64" y="5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5" y="2"/>
                      <a:pt x="66" y="3"/>
                      <a:pt x="66" y="2"/>
                    </a:cubicBezTo>
                    <a:cubicBezTo>
                      <a:pt x="65" y="2"/>
                      <a:pt x="64" y="1"/>
                      <a:pt x="62" y="1"/>
                    </a:cubicBezTo>
                    <a:cubicBezTo>
                      <a:pt x="61" y="2"/>
                      <a:pt x="62" y="3"/>
                      <a:pt x="62" y="4"/>
                    </a:cubicBezTo>
                    <a:cubicBezTo>
                      <a:pt x="62" y="4"/>
                      <a:pt x="61" y="4"/>
                      <a:pt x="61" y="4"/>
                    </a:cubicBezTo>
                    <a:cubicBezTo>
                      <a:pt x="62" y="5"/>
                      <a:pt x="61" y="6"/>
                      <a:pt x="61" y="6"/>
                    </a:cubicBezTo>
                    <a:cubicBezTo>
                      <a:pt x="61" y="6"/>
                      <a:pt x="61" y="7"/>
                      <a:pt x="61" y="7"/>
                    </a:cubicBezTo>
                    <a:cubicBezTo>
                      <a:pt x="61" y="6"/>
                      <a:pt x="60" y="6"/>
                      <a:pt x="60" y="6"/>
                    </a:cubicBezTo>
                    <a:cubicBezTo>
                      <a:pt x="60" y="6"/>
                      <a:pt x="61" y="6"/>
                      <a:pt x="61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9" y="5"/>
                      <a:pt x="59" y="5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3"/>
                      <a:pt x="58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6" y="3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5" y="5"/>
                      <a:pt x="55" y="3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2" y="4"/>
                      <a:pt x="53" y="2"/>
                      <a:pt x="54" y="3"/>
                    </a:cubicBezTo>
                    <a:cubicBezTo>
                      <a:pt x="54" y="3"/>
                      <a:pt x="53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1" y="4"/>
                      <a:pt x="51" y="1"/>
                      <a:pt x="51" y="1"/>
                    </a:cubicBezTo>
                    <a:cubicBezTo>
                      <a:pt x="51" y="1"/>
                      <a:pt x="50" y="2"/>
                      <a:pt x="50" y="1"/>
                    </a:cubicBezTo>
                    <a:cubicBezTo>
                      <a:pt x="50" y="0"/>
                      <a:pt x="47" y="0"/>
                      <a:pt x="47" y="1"/>
                    </a:cubicBezTo>
                    <a:cubicBezTo>
                      <a:pt x="48" y="0"/>
                      <a:pt x="49" y="2"/>
                      <a:pt x="48" y="3"/>
                    </a:cubicBezTo>
                    <a:cubicBezTo>
                      <a:pt x="48" y="3"/>
                      <a:pt x="47" y="2"/>
                      <a:pt x="47" y="2"/>
                    </a:cubicBezTo>
                    <a:cubicBezTo>
                      <a:pt x="46" y="1"/>
                      <a:pt x="46" y="3"/>
                      <a:pt x="45" y="3"/>
                    </a:cubicBezTo>
                    <a:cubicBezTo>
                      <a:pt x="45" y="1"/>
                      <a:pt x="43" y="1"/>
                      <a:pt x="42" y="2"/>
                    </a:cubicBezTo>
                    <a:cubicBezTo>
                      <a:pt x="43" y="2"/>
                      <a:pt x="44" y="2"/>
                      <a:pt x="45" y="3"/>
                    </a:cubicBezTo>
                    <a:cubicBezTo>
                      <a:pt x="44" y="3"/>
                      <a:pt x="44" y="3"/>
                      <a:pt x="43" y="3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4" y="4"/>
                      <a:pt x="44" y="4"/>
                      <a:pt x="45" y="4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6" y="4"/>
                      <a:pt x="46" y="5"/>
                      <a:pt x="48" y="5"/>
                    </a:cubicBezTo>
                    <a:cubicBezTo>
                      <a:pt x="48" y="5"/>
                      <a:pt x="48" y="4"/>
                      <a:pt x="49" y="4"/>
                    </a:cubicBezTo>
                    <a:cubicBezTo>
                      <a:pt x="49" y="4"/>
                      <a:pt x="49" y="3"/>
                      <a:pt x="50" y="3"/>
                    </a:cubicBezTo>
                    <a:cubicBezTo>
                      <a:pt x="50" y="3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8" y="4"/>
                      <a:pt x="50" y="5"/>
                      <a:pt x="50" y="6"/>
                    </a:cubicBezTo>
                    <a:cubicBezTo>
                      <a:pt x="50" y="6"/>
                      <a:pt x="51" y="7"/>
                      <a:pt x="52" y="6"/>
                    </a:cubicBezTo>
                    <a:cubicBezTo>
                      <a:pt x="52" y="6"/>
                      <a:pt x="52" y="6"/>
                      <a:pt x="52" y="5"/>
                    </a:cubicBezTo>
                    <a:cubicBezTo>
                      <a:pt x="52" y="5"/>
                      <a:pt x="52" y="6"/>
                      <a:pt x="53" y="6"/>
                    </a:cubicBezTo>
                    <a:cubicBezTo>
                      <a:pt x="53" y="6"/>
                      <a:pt x="53" y="6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4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49" y="9"/>
                      <a:pt x="53" y="7"/>
                      <a:pt x="51" y="6"/>
                    </a:cubicBezTo>
                    <a:cubicBezTo>
                      <a:pt x="50" y="7"/>
                      <a:pt x="47" y="6"/>
                      <a:pt x="45" y="7"/>
                    </a:cubicBezTo>
                    <a:cubicBezTo>
                      <a:pt x="45" y="7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4" y="6"/>
                    </a:cubicBezTo>
                    <a:cubicBezTo>
                      <a:pt x="45" y="6"/>
                      <a:pt x="45" y="5"/>
                      <a:pt x="44" y="5"/>
                    </a:cubicBezTo>
                    <a:cubicBezTo>
                      <a:pt x="44" y="5"/>
                      <a:pt x="44" y="5"/>
                      <a:pt x="43" y="5"/>
                    </a:cubicBezTo>
                    <a:cubicBezTo>
                      <a:pt x="43" y="5"/>
                      <a:pt x="43" y="5"/>
                      <a:pt x="43" y="4"/>
                    </a:cubicBezTo>
                    <a:cubicBezTo>
                      <a:pt x="42" y="4"/>
                      <a:pt x="42" y="5"/>
                      <a:pt x="42" y="5"/>
                    </a:cubicBezTo>
                    <a:cubicBezTo>
                      <a:pt x="41" y="5"/>
                      <a:pt x="41" y="6"/>
                      <a:pt x="40" y="6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40" y="4"/>
                      <a:pt x="39" y="3"/>
                    </a:cubicBezTo>
                    <a:cubicBezTo>
                      <a:pt x="37" y="3"/>
                      <a:pt x="36" y="4"/>
                      <a:pt x="35" y="4"/>
                    </a:cubicBezTo>
                    <a:cubicBezTo>
                      <a:pt x="35" y="5"/>
                      <a:pt x="36" y="4"/>
                      <a:pt x="37" y="4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7"/>
                      <a:pt x="36" y="7"/>
                    </a:cubicBezTo>
                    <a:cubicBezTo>
                      <a:pt x="35" y="6"/>
                      <a:pt x="33" y="6"/>
                      <a:pt x="32" y="6"/>
                    </a:cubicBezTo>
                    <a:cubicBezTo>
                      <a:pt x="32" y="6"/>
                      <a:pt x="32" y="7"/>
                      <a:pt x="32" y="7"/>
                    </a:cubicBezTo>
                    <a:cubicBezTo>
                      <a:pt x="31" y="7"/>
                      <a:pt x="31" y="7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7" y="7"/>
                      <a:pt x="27" y="6"/>
                    </a:cubicBezTo>
                    <a:cubicBezTo>
                      <a:pt x="27" y="5"/>
                      <a:pt x="28" y="6"/>
                      <a:pt x="28" y="4"/>
                    </a:cubicBezTo>
                    <a:cubicBezTo>
                      <a:pt x="27" y="4"/>
                      <a:pt x="27" y="4"/>
                      <a:pt x="28" y="4"/>
                    </a:cubicBezTo>
                    <a:cubicBezTo>
                      <a:pt x="26" y="3"/>
                      <a:pt x="27" y="5"/>
                      <a:pt x="25" y="4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2" y="3"/>
                      <a:pt x="22" y="4"/>
                    </a:cubicBezTo>
                    <a:cubicBezTo>
                      <a:pt x="22" y="4"/>
                      <a:pt x="21" y="3"/>
                      <a:pt x="22" y="3"/>
                    </a:cubicBezTo>
                    <a:cubicBezTo>
                      <a:pt x="21" y="4"/>
                      <a:pt x="21" y="3"/>
                      <a:pt x="22" y="4"/>
                    </a:cubicBezTo>
                    <a:cubicBezTo>
                      <a:pt x="22" y="4"/>
                      <a:pt x="22" y="5"/>
                      <a:pt x="20" y="4"/>
                    </a:cubicBezTo>
                    <a:cubicBezTo>
                      <a:pt x="20" y="4"/>
                      <a:pt x="21" y="4"/>
                      <a:pt x="20" y="4"/>
                    </a:cubicBezTo>
                    <a:cubicBezTo>
                      <a:pt x="19" y="3"/>
                      <a:pt x="19" y="6"/>
                      <a:pt x="20" y="6"/>
                    </a:cubicBezTo>
                    <a:cubicBezTo>
                      <a:pt x="18" y="6"/>
                      <a:pt x="18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6" y="4"/>
                      <a:pt x="19" y="6"/>
                      <a:pt x="17" y="6"/>
                    </a:cubicBezTo>
                    <a:cubicBezTo>
                      <a:pt x="16" y="6"/>
                      <a:pt x="16" y="5"/>
                      <a:pt x="15" y="5"/>
                    </a:cubicBezTo>
                    <a:cubicBezTo>
                      <a:pt x="15" y="6"/>
                      <a:pt x="14" y="7"/>
                      <a:pt x="14" y="6"/>
                    </a:cubicBezTo>
                    <a:cubicBezTo>
                      <a:pt x="14" y="6"/>
                      <a:pt x="13" y="7"/>
                      <a:pt x="13" y="7"/>
                    </a:cubicBezTo>
                    <a:cubicBezTo>
                      <a:pt x="13" y="7"/>
                      <a:pt x="12" y="7"/>
                      <a:pt x="12" y="7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2" y="8"/>
                      <a:pt x="11" y="7"/>
                      <a:pt x="11" y="7"/>
                    </a:cubicBezTo>
                    <a:cubicBezTo>
                      <a:pt x="12" y="7"/>
                      <a:pt x="13" y="7"/>
                      <a:pt x="13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7" y="5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4" y="8"/>
                      <a:pt x="5" y="10"/>
                    </a:cubicBezTo>
                    <a:cubicBezTo>
                      <a:pt x="4" y="10"/>
                      <a:pt x="4" y="11"/>
                      <a:pt x="3" y="11"/>
                    </a:cubicBezTo>
                    <a:cubicBezTo>
                      <a:pt x="3" y="12"/>
                      <a:pt x="5" y="13"/>
                      <a:pt x="3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2" y="13"/>
                      <a:pt x="0" y="12"/>
                      <a:pt x="1" y="14"/>
                    </a:cubicBezTo>
                    <a:close/>
                    <a:moveTo>
                      <a:pt x="90" y="15"/>
                    </a:moveTo>
                    <a:cubicBezTo>
                      <a:pt x="90" y="15"/>
                      <a:pt x="89" y="14"/>
                      <a:pt x="88" y="15"/>
                    </a:cubicBezTo>
                    <a:cubicBezTo>
                      <a:pt x="88" y="14"/>
                      <a:pt x="87" y="14"/>
                      <a:pt x="86" y="14"/>
                    </a:cubicBezTo>
                    <a:cubicBezTo>
                      <a:pt x="86" y="13"/>
                      <a:pt x="86" y="13"/>
                      <a:pt x="87" y="13"/>
                    </a:cubicBezTo>
                    <a:cubicBezTo>
                      <a:pt x="87" y="15"/>
                      <a:pt x="92" y="13"/>
                      <a:pt x="90" y="15"/>
                    </a:cubicBezTo>
                    <a:close/>
                    <a:moveTo>
                      <a:pt x="93" y="13"/>
                    </a:moveTo>
                    <a:cubicBezTo>
                      <a:pt x="94" y="12"/>
                      <a:pt x="96" y="12"/>
                      <a:pt x="96" y="14"/>
                    </a:cubicBezTo>
                    <a:cubicBezTo>
                      <a:pt x="96" y="14"/>
                      <a:pt x="93" y="15"/>
                      <a:pt x="93" y="13"/>
                    </a:cubicBezTo>
                    <a:close/>
                    <a:moveTo>
                      <a:pt x="90" y="9"/>
                    </a:moveTo>
                    <a:cubicBezTo>
                      <a:pt x="90" y="10"/>
                      <a:pt x="90" y="10"/>
                      <a:pt x="90" y="10"/>
                    </a:cubicBezTo>
                    <a:cubicBezTo>
                      <a:pt x="89" y="10"/>
                      <a:pt x="89" y="10"/>
                      <a:pt x="89" y="9"/>
                    </a:cubicBezTo>
                    <a:cubicBezTo>
                      <a:pt x="89" y="9"/>
                      <a:pt x="90" y="9"/>
                      <a:pt x="90" y="9"/>
                    </a:cubicBezTo>
                    <a:close/>
                    <a:moveTo>
                      <a:pt x="86" y="7"/>
                    </a:moveTo>
                    <a:cubicBezTo>
                      <a:pt x="85" y="7"/>
                      <a:pt x="85" y="7"/>
                      <a:pt x="85" y="7"/>
                    </a:cubicBezTo>
                    <a:cubicBezTo>
                      <a:pt x="85" y="7"/>
                      <a:pt x="85" y="7"/>
                      <a:pt x="84" y="7"/>
                    </a:cubicBezTo>
                    <a:cubicBezTo>
                      <a:pt x="84" y="6"/>
                      <a:pt x="85" y="6"/>
                      <a:pt x="86" y="7"/>
                    </a:cubicBezTo>
                    <a:close/>
                    <a:moveTo>
                      <a:pt x="50" y="4"/>
                    </a:moveTo>
                    <a:cubicBezTo>
                      <a:pt x="50" y="4"/>
                      <a:pt x="50" y="4"/>
                      <a:pt x="50" y="4"/>
                    </a:cubicBezTo>
                    <a:cubicBezTo>
                      <a:pt x="50" y="5"/>
                      <a:pt x="50" y="5"/>
                      <a:pt x="50" y="4"/>
                    </a:cubicBezTo>
                    <a:close/>
                    <a:moveTo>
                      <a:pt x="20" y="12"/>
                    </a:moveTo>
                    <a:cubicBezTo>
                      <a:pt x="20" y="12"/>
                      <a:pt x="20" y="11"/>
                      <a:pt x="20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1" y="12"/>
                      <a:pt x="20" y="12"/>
                      <a:pt x="20" y="12"/>
                    </a:cubicBezTo>
                    <a:close/>
                    <a:moveTo>
                      <a:pt x="22" y="13"/>
                    </a:moveTo>
                    <a:cubicBezTo>
                      <a:pt x="22" y="13"/>
                      <a:pt x="22" y="13"/>
                      <a:pt x="23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3"/>
                      <a:pt x="22" y="13"/>
                    </a:cubicBezTo>
                    <a:close/>
                    <a:moveTo>
                      <a:pt x="26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33" y="13"/>
                    </a:moveTo>
                    <a:cubicBezTo>
                      <a:pt x="33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4" y="12"/>
                    </a:cubicBezTo>
                    <a:cubicBezTo>
                      <a:pt x="33" y="12"/>
                      <a:pt x="33" y="12"/>
                      <a:pt x="33" y="13"/>
                    </a:cubicBezTo>
                    <a:close/>
                    <a:moveTo>
                      <a:pt x="39" y="14"/>
                    </a:move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2"/>
                      <a:pt x="36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1"/>
                      <a:pt x="36" y="12"/>
                      <a:pt x="36" y="11"/>
                    </a:cubicBezTo>
                    <a:cubicBezTo>
                      <a:pt x="38" y="12"/>
                      <a:pt x="39" y="12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lose/>
                    <a:moveTo>
                      <a:pt x="47" y="13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lose/>
                    <a:moveTo>
                      <a:pt x="51" y="14"/>
                    </a:moveTo>
                    <a:cubicBezTo>
                      <a:pt x="51" y="14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3" y="13"/>
                      <a:pt x="52" y="11"/>
                      <a:pt x="54" y="13"/>
                    </a:cubicBezTo>
                    <a:cubicBezTo>
                      <a:pt x="53" y="13"/>
                      <a:pt x="53" y="14"/>
                      <a:pt x="51" y="14"/>
                    </a:cubicBezTo>
                    <a:close/>
                    <a:moveTo>
                      <a:pt x="56" y="14"/>
                    </a:moveTo>
                    <a:cubicBezTo>
                      <a:pt x="56" y="13"/>
                      <a:pt x="53" y="16"/>
                      <a:pt x="54" y="15"/>
                    </a:cubicBezTo>
                    <a:cubicBezTo>
                      <a:pt x="54" y="14"/>
                      <a:pt x="55" y="14"/>
                      <a:pt x="55" y="14"/>
                    </a:cubicBezTo>
                    <a:cubicBezTo>
                      <a:pt x="55" y="13"/>
                      <a:pt x="55" y="13"/>
                      <a:pt x="54" y="13"/>
                    </a:cubicBezTo>
                    <a:cubicBezTo>
                      <a:pt x="55" y="13"/>
                      <a:pt x="55" y="13"/>
                      <a:pt x="55" y="12"/>
                    </a:cubicBezTo>
                    <a:cubicBezTo>
                      <a:pt x="55" y="12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4"/>
                      <a:pt x="57" y="14"/>
                      <a:pt x="56" y="14"/>
                    </a:cubicBezTo>
                    <a:close/>
                    <a:moveTo>
                      <a:pt x="70" y="12"/>
                    </a:moveTo>
                    <a:cubicBezTo>
                      <a:pt x="69" y="12"/>
                      <a:pt x="69" y="13"/>
                      <a:pt x="70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4"/>
                      <a:pt x="68" y="14"/>
                      <a:pt x="68" y="14"/>
                    </a:cubicBezTo>
                    <a:cubicBezTo>
                      <a:pt x="68" y="14"/>
                      <a:pt x="67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4"/>
                      <a:pt x="64" y="14"/>
                      <a:pt x="64" y="13"/>
                    </a:cubicBezTo>
                    <a:cubicBezTo>
                      <a:pt x="65" y="13"/>
                      <a:pt x="65" y="12"/>
                      <a:pt x="65" y="12"/>
                    </a:cubicBezTo>
                    <a:cubicBezTo>
                      <a:pt x="65" y="12"/>
                      <a:pt x="65" y="12"/>
                      <a:pt x="65" y="13"/>
                    </a:cubicBezTo>
                    <a:cubicBezTo>
                      <a:pt x="66" y="12"/>
                      <a:pt x="68" y="11"/>
                      <a:pt x="68" y="10"/>
                    </a:cubicBezTo>
                    <a:cubicBezTo>
                      <a:pt x="68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1"/>
                      <a:pt x="69" y="12"/>
                      <a:pt x="70" y="12"/>
                    </a:cubicBezTo>
                    <a:close/>
                    <a:moveTo>
                      <a:pt x="77" y="15"/>
                    </a:moveTo>
                    <a:cubicBezTo>
                      <a:pt x="77" y="13"/>
                      <a:pt x="79" y="14"/>
                      <a:pt x="78" y="15"/>
                    </a:cubicBezTo>
                    <a:cubicBezTo>
                      <a:pt x="78" y="15"/>
                      <a:pt x="78" y="15"/>
                      <a:pt x="77" y="15"/>
                    </a:cubicBezTo>
                    <a:close/>
                    <a:moveTo>
                      <a:pt x="78" y="17"/>
                    </a:moveTo>
                    <a:cubicBezTo>
                      <a:pt x="77" y="17"/>
                      <a:pt x="78" y="16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6"/>
                      <a:pt x="79" y="17"/>
                      <a:pt x="78" y="17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3"/>
                      <a:pt x="79" y="13"/>
                    </a:cubicBezTo>
                    <a:cubicBezTo>
                      <a:pt x="79" y="13"/>
                      <a:pt x="80" y="14"/>
                      <a:pt x="80" y="14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79" y="12"/>
                      <a:pt x="79" y="12"/>
                    </a:cubicBezTo>
                    <a:cubicBezTo>
                      <a:pt x="79" y="12"/>
                      <a:pt x="79" y="11"/>
                      <a:pt x="79" y="11"/>
                    </a:cubicBezTo>
                    <a:cubicBezTo>
                      <a:pt x="80" y="11"/>
                      <a:pt x="80" y="12"/>
                      <a:pt x="81" y="12"/>
                    </a:cubicBezTo>
                    <a:cubicBezTo>
                      <a:pt x="81" y="13"/>
                      <a:pt x="81" y="13"/>
                      <a:pt x="81" y="14"/>
                    </a:cubicBezTo>
                    <a:cubicBezTo>
                      <a:pt x="81" y="14"/>
                      <a:pt x="80" y="14"/>
                      <a:pt x="79" y="14"/>
                    </a:cubicBezTo>
                    <a:close/>
                    <a:moveTo>
                      <a:pt x="81" y="6"/>
                    </a:moveTo>
                    <a:cubicBezTo>
                      <a:pt x="81" y="6"/>
                      <a:pt x="81" y="7"/>
                      <a:pt x="81" y="7"/>
                    </a:cubicBezTo>
                    <a:cubicBezTo>
                      <a:pt x="81" y="7"/>
                      <a:pt x="81" y="7"/>
                      <a:pt x="80" y="7"/>
                    </a:cubicBezTo>
                    <a:cubicBezTo>
                      <a:pt x="80" y="7"/>
                      <a:pt x="80" y="7"/>
                      <a:pt x="80" y="6"/>
                    </a:cubicBezTo>
                    <a:cubicBezTo>
                      <a:pt x="81" y="6"/>
                      <a:pt x="81" y="6"/>
                      <a:pt x="81" y="6"/>
                    </a:cubicBezTo>
                    <a:close/>
                    <a:moveTo>
                      <a:pt x="59" y="5"/>
                    </a:move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5"/>
                    </a:cubicBezTo>
                    <a:close/>
                    <a:moveTo>
                      <a:pt x="58" y="5"/>
                    </a:moveTo>
                    <a:cubicBezTo>
                      <a:pt x="59" y="5"/>
                      <a:pt x="59" y="5"/>
                      <a:pt x="59" y="6"/>
                    </a:cubicBezTo>
                    <a:cubicBezTo>
                      <a:pt x="58" y="6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5"/>
                      <a:pt x="58" y="5"/>
                      <a:pt x="58" y="5"/>
                    </a:cubicBezTo>
                    <a:close/>
                    <a:moveTo>
                      <a:pt x="50" y="11"/>
                    </a:move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2"/>
                      <a:pt x="50" y="12"/>
                      <a:pt x="51" y="13"/>
                    </a:cubicBezTo>
                    <a:cubicBezTo>
                      <a:pt x="51" y="13"/>
                      <a:pt x="50" y="13"/>
                      <a:pt x="51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49" y="11"/>
                      <a:pt x="49" y="11"/>
                      <a:pt x="48" y="10"/>
                    </a:cubicBezTo>
                    <a:cubicBezTo>
                      <a:pt x="49" y="10"/>
                      <a:pt x="49" y="11"/>
                      <a:pt x="50" y="11"/>
                    </a:cubicBezTo>
                    <a:close/>
                    <a:moveTo>
                      <a:pt x="33" y="9"/>
                    </a:move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9"/>
                    </a:cubicBezTo>
                    <a:close/>
                    <a:moveTo>
                      <a:pt x="20" y="4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4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lose/>
                    <a:moveTo>
                      <a:pt x="12" y="13"/>
                    </a:moveTo>
                    <a:cubicBezTo>
                      <a:pt x="12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3"/>
                    </a:cubicBezTo>
                    <a:close/>
                    <a:moveTo>
                      <a:pt x="16" y="7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7"/>
                    </a:cubicBezTo>
                    <a:close/>
                    <a:moveTo>
                      <a:pt x="12" y="6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2" y="6"/>
                      <a:pt x="12" y="6"/>
                    </a:cubicBezTo>
                    <a:close/>
                    <a:moveTo>
                      <a:pt x="6" y="10"/>
                    </a:moveTo>
                    <a:cubicBezTo>
                      <a:pt x="7" y="11"/>
                      <a:pt x="7" y="11"/>
                      <a:pt x="8" y="11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6" y="13"/>
                      <a:pt x="7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1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3071"/>
              <p:cNvSpPr/>
              <p:nvPr/>
            </p:nvSpPr>
            <p:spPr bwMode="auto">
              <a:xfrm>
                <a:off x="5753" y="241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0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3072"/>
              <p:cNvSpPr/>
              <p:nvPr/>
            </p:nvSpPr>
            <p:spPr bwMode="auto">
              <a:xfrm>
                <a:off x="5802" y="2689"/>
                <a:ext cx="4" cy="4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1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3073"/>
              <p:cNvSpPr/>
              <p:nvPr/>
            </p:nvSpPr>
            <p:spPr bwMode="auto">
              <a:xfrm>
                <a:off x="5535" y="2894"/>
                <a:ext cx="6" cy="6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3 w 3"/>
                  <a:gd name="T5" fmla="*/ 1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0"/>
                      <a:pt x="3" y="3"/>
                      <a:pt x="3" y="2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3" name="Freeform 3074"/>
              <p:cNvSpPr/>
              <p:nvPr/>
            </p:nvSpPr>
            <p:spPr bwMode="auto">
              <a:xfrm>
                <a:off x="5687" y="282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4" name="Freeform 3075"/>
              <p:cNvSpPr/>
              <p:nvPr/>
            </p:nvSpPr>
            <p:spPr bwMode="auto">
              <a:xfrm>
                <a:off x="5630" y="2824"/>
                <a:ext cx="10" cy="6"/>
              </a:xfrm>
              <a:custGeom>
                <a:avLst/>
                <a:gdLst>
                  <a:gd name="T0" fmla="*/ 1 w 5"/>
                  <a:gd name="T1" fmla="*/ 0 h 3"/>
                  <a:gd name="T2" fmla="*/ 1 w 5"/>
                  <a:gd name="T3" fmla="*/ 2 h 3"/>
                  <a:gd name="T4" fmla="*/ 5 w 5"/>
                  <a:gd name="T5" fmla="*/ 1 h 3"/>
                  <a:gd name="T6" fmla="*/ 1 w 5"/>
                  <a:gd name="T7" fmla="*/ 1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3" y="2"/>
                      <a:pt x="5" y="1"/>
                    </a:cubicBezTo>
                    <a:cubicBezTo>
                      <a:pt x="3" y="1"/>
                      <a:pt x="3" y="2"/>
                      <a:pt x="1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5" name="Freeform 3076"/>
              <p:cNvSpPr/>
              <p:nvPr/>
            </p:nvSpPr>
            <p:spPr bwMode="auto">
              <a:xfrm>
                <a:off x="5664" y="2822"/>
                <a:ext cx="7" cy="10"/>
              </a:xfrm>
              <a:custGeom>
                <a:avLst/>
                <a:gdLst>
                  <a:gd name="T0" fmla="*/ 1 w 3"/>
                  <a:gd name="T1" fmla="*/ 3 h 5"/>
                  <a:gd name="T2" fmla="*/ 3 w 3"/>
                  <a:gd name="T3" fmla="*/ 3 h 5"/>
                  <a:gd name="T4" fmla="*/ 2 w 3"/>
                  <a:gd name="T5" fmla="*/ 3 h 5"/>
                  <a:gd name="T6" fmla="*/ 0 w 3"/>
                  <a:gd name="T7" fmla="*/ 1 h 5"/>
                  <a:gd name="T8" fmla="*/ 0 w 3"/>
                  <a:gd name="T9" fmla="*/ 3 h 5"/>
                  <a:gd name="T10" fmla="*/ 1 w 3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1" y="3"/>
                    </a:moveTo>
                    <a:cubicBezTo>
                      <a:pt x="2" y="5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6" name="Freeform 3077"/>
              <p:cNvSpPr/>
              <p:nvPr/>
            </p:nvSpPr>
            <p:spPr bwMode="auto">
              <a:xfrm>
                <a:off x="5788" y="2826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1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3078"/>
              <p:cNvSpPr/>
              <p:nvPr/>
            </p:nvSpPr>
            <p:spPr bwMode="auto">
              <a:xfrm>
                <a:off x="5874" y="260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8" name="Freeform 3079"/>
              <p:cNvSpPr/>
              <p:nvPr/>
            </p:nvSpPr>
            <p:spPr bwMode="auto">
              <a:xfrm>
                <a:off x="5872" y="253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9" name="Freeform 3080"/>
              <p:cNvSpPr/>
              <p:nvPr/>
            </p:nvSpPr>
            <p:spPr bwMode="auto">
              <a:xfrm>
                <a:off x="5923" y="253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0" name="Freeform 3081"/>
              <p:cNvSpPr/>
              <p:nvPr/>
            </p:nvSpPr>
            <p:spPr bwMode="auto">
              <a:xfrm>
                <a:off x="5917" y="2532"/>
                <a:ext cx="8" cy="9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3 h 4"/>
                  <a:gd name="T4" fmla="*/ 3 w 4"/>
                  <a:gd name="T5" fmla="*/ 3 h 4"/>
                  <a:gd name="T6" fmla="*/ 2 w 4"/>
                  <a:gd name="T7" fmla="*/ 2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1"/>
                      <a:pt x="0" y="2"/>
                      <a:pt x="1" y="3"/>
                    </a:cubicBezTo>
                    <a:cubicBezTo>
                      <a:pt x="2" y="3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1" name="Freeform 3082"/>
              <p:cNvSpPr/>
              <p:nvPr/>
            </p:nvSpPr>
            <p:spPr bwMode="auto">
              <a:xfrm>
                <a:off x="5962" y="2602"/>
                <a:ext cx="9" cy="4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1 w 4"/>
                  <a:gd name="T5" fmla="*/ 1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4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2" name="Freeform 3083"/>
              <p:cNvSpPr/>
              <p:nvPr/>
            </p:nvSpPr>
            <p:spPr bwMode="auto">
              <a:xfrm>
                <a:off x="5847" y="26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3" name="Freeform 3084"/>
              <p:cNvSpPr/>
              <p:nvPr/>
            </p:nvSpPr>
            <p:spPr bwMode="auto">
              <a:xfrm>
                <a:off x="5927" y="2536"/>
                <a:ext cx="7" cy="5"/>
              </a:xfrm>
              <a:custGeom>
                <a:avLst/>
                <a:gdLst>
                  <a:gd name="T0" fmla="*/ 3 w 3"/>
                  <a:gd name="T1" fmla="*/ 1 h 2"/>
                  <a:gd name="T2" fmla="*/ 3 w 3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0" y="0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4" name="Freeform 3085"/>
              <p:cNvSpPr/>
              <p:nvPr/>
            </p:nvSpPr>
            <p:spPr bwMode="auto">
              <a:xfrm>
                <a:off x="5884" y="2596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3086"/>
              <p:cNvSpPr/>
              <p:nvPr/>
            </p:nvSpPr>
            <p:spPr bwMode="auto">
              <a:xfrm>
                <a:off x="5915" y="260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6" name="Freeform 3087"/>
              <p:cNvSpPr/>
              <p:nvPr/>
            </p:nvSpPr>
            <p:spPr bwMode="auto">
              <a:xfrm>
                <a:off x="5884" y="2602"/>
                <a:ext cx="8" cy="8"/>
              </a:xfrm>
              <a:custGeom>
                <a:avLst/>
                <a:gdLst>
                  <a:gd name="T0" fmla="*/ 4 w 4"/>
                  <a:gd name="T1" fmla="*/ 1 h 4"/>
                  <a:gd name="T2" fmla="*/ 2 w 4"/>
                  <a:gd name="T3" fmla="*/ 0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2" y="2"/>
                      <a:pt x="3" y="0"/>
                      <a:pt x="2" y="0"/>
                    </a:cubicBezTo>
                    <a:cubicBezTo>
                      <a:pt x="0" y="2"/>
                      <a:pt x="3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7" name="Freeform 3088"/>
              <p:cNvSpPr>
                <a:spLocks noEditPoints="1"/>
              </p:cNvSpPr>
              <p:nvPr/>
            </p:nvSpPr>
            <p:spPr bwMode="auto">
              <a:xfrm>
                <a:off x="6083" y="2867"/>
                <a:ext cx="29" cy="25"/>
              </a:xfrm>
              <a:custGeom>
                <a:avLst/>
                <a:gdLst>
                  <a:gd name="T0" fmla="*/ 4 w 14"/>
                  <a:gd name="T1" fmla="*/ 8 h 12"/>
                  <a:gd name="T2" fmla="*/ 3 w 14"/>
                  <a:gd name="T3" fmla="*/ 6 h 12"/>
                  <a:gd name="T4" fmla="*/ 1 w 14"/>
                  <a:gd name="T5" fmla="*/ 5 h 12"/>
                  <a:gd name="T6" fmla="*/ 0 w 14"/>
                  <a:gd name="T7" fmla="*/ 8 h 12"/>
                  <a:gd name="T8" fmla="*/ 2 w 14"/>
                  <a:gd name="T9" fmla="*/ 7 h 12"/>
                  <a:gd name="T10" fmla="*/ 2 w 14"/>
                  <a:gd name="T11" fmla="*/ 8 h 12"/>
                  <a:gd name="T12" fmla="*/ 7 w 14"/>
                  <a:gd name="T13" fmla="*/ 10 h 12"/>
                  <a:gd name="T14" fmla="*/ 10 w 14"/>
                  <a:gd name="T15" fmla="*/ 12 h 12"/>
                  <a:gd name="T16" fmla="*/ 11 w 14"/>
                  <a:gd name="T17" fmla="*/ 10 h 12"/>
                  <a:gd name="T18" fmla="*/ 12 w 14"/>
                  <a:gd name="T19" fmla="*/ 9 h 12"/>
                  <a:gd name="T20" fmla="*/ 13 w 14"/>
                  <a:gd name="T21" fmla="*/ 9 h 12"/>
                  <a:gd name="T22" fmla="*/ 14 w 14"/>
                  <a:gd name="T23" fmla="*/ 7 h 12"/>
                  <a:gd name="T24" fmla="*/ 10 w 14"/>
                  <a:gd name="T25" fmla="*/ 5 h 12"/>
                  <a:gd name="T26" fmla="*/ 9 w 14"/>
                  <a:gd name="T27" fmla="*/ 1 h 12"/>
                  <a:gd name="T28" fmla="*/ 9 w 14"/>
                  <a:gd name="T29" fmla="*/ 0 h 12"/>
                  <a:gd name="T30" fmla="*/ 7 w 14"/>
                  <a:gd name="T31" fmla="*/ 1 h 12"/>
                  <a:gd name="T32" fmla="*/ 8 w 14"/>
                  <a:gd name="T33" fmla="*/ 3 h 12"/>
                  <a:gd name="T34" fmla="*/ 6 w 14"/>
                  <a:gd name="T35" fmla="*/ 6 h 12"/>
                  <a:gd name="T36" fmla="*/ 5 w 14"/>
                  <a:gd name="T37" fmla="*/ 5 h 12"/>
                  <a:gd name="T38" fmla="*/ 4 w 14"/>
                  <a:gd name="T39" fmla="*/ 8 h 12"/>
                  <a:gd name="T40" fmla="*/ 11 w 14"/>
                  <a:gd name="T41" fmla="*/ 7 h 12"/>
                  <a:gd name="T42" fmla="*/ 11 w 14"/>
                  <a:gd name="T43" fmla="*/ 8 h 12"/>
                  <a:gd name="T44" fmla="*/ 11 w 14"/>
                  <a:gd name="T4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2">
                    <a:moveTo>
                      <a:pt x="4" y="8"/>
                    </a:moveTo>
                    <a:cubicBezTo>
                      <a:pt x="3" y="8"/>
                      <a:pt x="3" y="6"/>
                      <a:pt x="3" y="6"/>
                    </a:cubicBezTo>
                    <a:cubicBezTo>
                      <a:pt x="2" y="6"/>
                      <a:pt x="2" y="5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2" y="9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4" y="7"/>
                      <a:pt x="4" y="10"/>
                      <a:pt x="7" y="10"/>
                    </a:cubicBezTo>
                    <a:cubicBezTo>
                      <a:pt x="7" y="11"/>
                      <a:pt x="8" y="12"/>
                      <a:pt x="10" y="12"/>
                    </a:cubicBezTo>
                    <a:cubicBezTo>
                      <a:pt x="9" y="10"/>
                      <a:pt x="10" y="10"/>
                      <a:pt x="11" y="10"/>
                    </a:cubicBezTo>
                    <a:cubicBezTo>
                      <a:pt x="11" y="9"/>
                      <a:pt x="11" y="9"/>
                      <a:pt x="12" y="9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2" y="6"/>
                      <a:pt x="10" y="6"/>
                      <a:pt x="10" y="5"/>
                    </a:cubicBezTo>
                    <a:cubicBezTo>
                      <a:pt x="11" y="4"/>
                      <a:pt x="10" y="2"/>
                      <a:pt x="9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7" y="2"/>
                      <a:pt x="9" y="3"/>
                      <a:pt x="8" y="3"/>
                    </a:cubicBezTo>
                    <a:cubicBezTo>
                      <a:pt x="7" y="3"/>
                      <a:pt x="8" y="6"/>
                      <a:pt x="6" y="6"/>
                    </a:cubicBezTo>
                    <a:cubicBezTo>
                      <a:pt x="5" y="6"/>
                      <a:pt x="6" y="4"/>
                      <a:pt x="5" y="5"/>
                    </a:cubicBezTo>
                    <a:cubicBezTo>
                      <a:pt x="4" y="6"/>
                      <a:pt x="6" y="8"/>
                      <a:pt x="4" y="8"/>
                    </a:cubicBezTo>
                    <a:close/>
                    <a:moveTo>
                      <a:pt x="11" y="7"/>
                    </a:moveTo>
                    <a:cubicBezTo>
                      <a:pt x="12" y="6"/>
                      <a:pt x="12" y="9"/>
                      <a:pt x="11" y="8"/>
                    </a:cubicBezTo>
                    <a:cubicBezTo>
                      <a:pt x="11" y="8"/>
                      <a:pt x="11" y="7"/>
                      <a:pt x="11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8" name="Freeform 3089"/>
              <p:cNvSpPr/>
              <p:nvPr/>
            </p:nvSpPr>
            <p:spPr bwMode="auto">
              <a:xfrm>
                <a:off x="6143" y="2869"/>
                <a:ext cx="6" cy="9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2 w 3"/>
                  <a:gd name="T7" fmla="*/ 3 h 4"/>
                  <a:gd name="T8" fmla="*/ 3 w 3"/>
                  <a:gd name="T9" fmla="*/ 4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1"/>
                      <a:pt x="2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3" y="2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9" name="Freeform 3090"/>
              <p:cNvSpPr/>
              <p:nvPr/>
            </p:nvSpPr>
            <p:spPr bwMode="auto">
              <a:xfrm>
                <a:off x="6104" y="29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0" name="Freeform 3091"/>
              <p:cNvSpPr/>
              <p:nvPr/>
            </p:nvSpPr>
            <p:spPr bwMode="auto">
              <a:xfrm>
                <a:off x="6112" y="2888"/>
                <a:ext cx="8" cy="12"/>
              </a:xfrm>
              <a:custGeom>
                <a:avLst/>
                <a:gdLst>
                  <a:gd name="T0" fmla="*/ 0 w 4"/>
                  <a:gd name="T1" fmla="*/ 3 h 6"/>
                  <a:gd name="T2" fmla="*/ 1 w 4"/>
                  <a:gd name="T3" fmla="*/ 4 h 6"/>
                  <a:gd name="T4" fmla="*/ 0 w 4"/>
                  <a:gd name="T5" fmla="*/ 4 h 6"/>
                  <a:gd name="T6" fmla="*/ 0 w 4"/>
                  <a:gd name="T7" fmla="*/ 5 h 6"/>
                  <a:gd name="T8" fmla="*/ 1 w 4"/>
                  <a:gd name="T9" fmla="*/ 4 h 6"/>
                  <a:gd name="T10" fmla="*/ 1 w 4"/>
                  <a:gd name="T11" fmla="*/ 6 h 6"/>
                  <a:gd name="T12" fmla="*/ 3 w 4"/>
                  <a:gd name="T13" fmla="*/ 5 h 6"/>
                  <a:gd name="T14" fmla="*/ 2 w 4"/>
                  <a:gd name="T15" fmla="*/ 4 h 6"/>
                  <a:gd name="T16" fmla="*/ 4 w 4"/>
                  <a:gd name="T17" fmla="*/ 4 h 6"/>
                  <a:gd name="T18" fmla="*/ 3 w 4"/>
                  <a:gd name="T19" fmla="*/ 2 h 6"/>
                  <a:gd name="T20" fmla="*/ 3 w 4"/>
                  <a:gd name="T21" fmla="*/ 0 h 6"/>
                  <a:gd name="T22" fmla="*/ 0 w 4"/>
                  <a:gd name="T2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0" y="3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2"/>
                      <a:pt x="4" y="1"/>
                      <a:pt x="3" y="0"/>
                    </a:cubicBezTo>
                    <a:cubicBezTo>
                      <a:pt x="3" y="2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1" name="Freeform 3092"/>
              <p:cNvSpPr/>
              <p:nvPr/>
            </p:nvSpPr>
            <p:spPr bwMode="auto">
              <a:xfrm>
                <a:off x="6123" y="2876"/>
                <a:ext cx="18" cy="16"/>
              </a:xfrm>
              <a:custGeom>
                <a:avLst/>
                <a:gdLst>
                  <a:gd name="T0" fmla="*/ 2 w 9"/>
                  <a:gd name="T1" fmla="*/ 1 h 8"/>
                  <a:gd name="T2" fmla="*/ 1 w 9"/>
                  <a:gd name="T3" fmla="*/ 2 h 8"/>
                  <a:gd name="T4" fmla="*/ 1 w 9"/>
                  <a:gd name="T5" fmla="*/ 6 h 8"/>
                  <a:gd name="T6" fmla="*/ 6 w 9"/>
                  <a:gd name="T7" fmla="*/ 7 h 8"/>
                  <a:gd name="T8" fmla="*/ 5 w 9"/>
                  <a:gd name="T9" fmla="*/ 4 h 8"/>
                  <a:gd name="T10" fmla="*/ 6 w 9"/>
                  <a:gd name="T11" fmla="*/ 4 h 8"/>
                  <a:gd name="T12" fmla="*/ 7 w 9"/>
                  <a:gd name="T13" fmla="*/ 6 h 8"/>
                  <a:gd name="T14" fmla="*/ 9 w 9"/>
                  <a:gd name="T15" fmla="*/ 5 h 8"/>
                  <a:gd name="T16" fmla="*/ 8 w 9"/>
                  <a:gd name="T17" fmla="*/ 2 h 8"/>
                  <a:gd name="T18" fmla="*/ 9 w 9"/>
                  <a:gd name="T19" fmla="*/ 2 h 8"/>
                  <a:gd name="T20" fmla="*/ 6 w 9"/>
                  <a:gd name="T21" fmla="*/ 1 h 8"/>
                  <a:gd name="T22" fmla="*/ 4 w 9"/>
                  <a:gd name="T23" fmla="*/ 1 h 8"/>
                  <a:gd name="T24" fmla="*/ 3 w 9"/>
                  <a:gd name="T25" fmla="*/ 0 h 8"/>
                  <a:gd name="T26" fmla="*/ 4 w 9"/>
                  <a:gd name="T27" fmla="*/ 3 h 8"/>
                  <a:gd name="T28" fmla="*/ 2 w 9"/>
                  <a:gd name="T29" fmla="*/ 2 h 8"/>
                  <a:gd name="T30" fmla="*/ 2 w 9"/>
                  <a:gd name="T3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2" y="1"/>
                      <a:pt x="1" y="2"/>
                      <a:pt x="1" y="2"/>
                    </a:cubicBezTo>
                    <a:cubicBezTo>
                      <a:pt x="2" y="3"/>
                      <a:pt x="0" y="4"/>
                      <a:pt x="1" y="6"/>
                    </a:cubicBezTo>
                    <a:cubicBezTo>
                      <a:pt x="3" y="6"/>
                      <a:pt x="4" y="8"/>
                      <a:pt x="6" y="7"/>
                    </a:cubicBezTo>
                    <a:cubicBezTo>
                      <a:pt x="6" y="6"/>
                      <a:pt x="5" y="6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6" y="6"/>
                      <a:pt x="7" y="6"/>
                    </a:cubicBezTo>
                    <a:cubicBezTo>
                      <a:pt x="8" y="5"/>
                      <a:pt x="8" y="4"/>
                      <a:pt x="9" y="5"/>
                    </a:cubicBezTo>
                    <a:cubicBezTo>
                      <a:pt x="9" y="4"/>
                      <a:pt x="8" y="3"/>
                      <a:pt x="8" y="2"/>
                    </a:cubicBezTo>
                    <a:cubicBezTo>
                      <a:pt x="8" y="2"/>
                      <a:pt x="9" y="3"/>
                      <a:pt x="9" y="2"/>
                    </a:cubicBezTo>
                    <a:cubicBezTo>
                      <a:pt x="8" y="2"/>
                      <a:pt x="8" y="1"/>
                      <a:pt x="6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2"/>
                      <a:pt x="4" y="1"/>
                      <a:pt x="4" y="3"/>
                    </a:cubicBez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2" name="Freeform 3093"/>
              <p:cNvSpPr/>
              <p:nvPr/>
            </p:nvSpPr>
            <p:spPr bwMode="auto">
              <a:xfrm>
                <a:off x="6129" y="2894"/>
                <a:ext cx="6" cy="8"/>
              </a:xfrm>
              <a:custGeom>
                <a:avLst/>
                <a:gdLst>
                  <a:gd name="T0" fmla="*/ 0 w 3"/>
                  <a:gd name="T1" fmla="*/ 2 h 4"/>
                  <a:gd name="T2" fmla="*/ 3 w 3"/>
                  <a:gd name="T3" fmla="*/ 2 h 4"/>
                  <a:gd name="T4" fmla="*/ 0 w 3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1"/>
                      <a:pt x="3" y="4"/>
                      <a:pt x="3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3" name="Freeform 3094"/>
              <p:cNvSpPr/>
              <p:nvPr/>
            </p:nvSpPr>
            <p:spPr bwMode="auto">
              <a:xfrm>
                <a:off x="5808" y="2970"/>
                <a:ext cx="6" cy="6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1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4" name="Freeform 3095"/>
              <p:cNvSpPr/>
              <p:nvPr/>
            </p:nvSpPr>
            <p:spPr bwMode="auto">
              <a:xfrm>
                <a:off x="5843" y="2972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0 h 2"/>
                  <a:gd name="T6" fmla="*/ 0 w 3"/>
                  <a:gd name="T7" fmla="*/ 2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5" name="Freeform 3096"/>
              <p:cNvSpPr/>
              <p:nvPr/>
            </p:nvSpPr>
            <p:spPr bwMode="auto">
              <a:xfrm>
                <a:off x="5931" y="2972"/>
                <a:ext cx="5" cy="8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2 h 4"/>
                  <a:gd name="T4" fmla="*/ 0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2" y="4"/>
                      <a:pt x="2" y="2"/>
                    </a:cubicBezTo>
                    <a:cubicBezTo>
                      <a:pt x="0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6" name="Freeform 3097"/>
              <p:cNvSpPr/>
              <p:nvPr/>
            </p:nvSpPr>
            <p:spPr bwMode="auto">
              <a:xfrm>
                <a:off x="5837" y="2921"/>
                <a:ext cx="10" cy="6"/>
              </a:xfrm>
              <a:custGeom>
                <a:avLst/>
                <a:gdLst>
                  <a:gd name="T0" fmla="*/ 2 w 5"/>
                  <a:gd name="T1" fmla="*/ 0 h 3"/>
                  <a:gd name="T2" fmla="*/ 1 w 5"/>
                  <a:gd name="T3" fmla="*/ 0 h 3"/>
                  <a:gd name="T4" fmla="*/ 2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0" y="3"/>
                      <a:pt x="5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7" name="Freeform 3098"/>
              <p:cNvSpPr/>
              <p:nvPr/>
            </p:nvSpPr>
            <p:spPr bwMode="auto">
              <a:xfrm>
                <a:off x="5788" y="2972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2 h 3"/>
                  <a:gd name="T4" fmla="*/ 3 w 3"/>
                  <a:gd name="T5" fmla="*/ 1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1" y="1"/>
                      <a:pt x="2" y="2"/>
                    </a:cubicBezTo>
                    <a:cubicBezTo>
                      <a:pt x="2" y="2"/>
                      <a:pt x="3" y="3"/>
                      <a:pt x="3" y="1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8" name="Freeform 3099"/>
              <p:cNvSpPr/>
              <p:nvPr/>
            </p:nvSpPr>
            <p:spPr bwMode="auto">
              <a:xfrm>
                <a:off x="5703" y="292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3 w 3"/>
                  <a:gd name="T7" fmla="*/ 1 h 2"/>
                  <a:gd name="T8" fmla="*/ 2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1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9" name="Freeform 3100"/>
              <p:cNvSpPr/>
              <p:nvPr/>
            </p:nvSpPr>
            <p:spPr bwMode="auto">
              <a:xfrm>
                <a:off x="5730" y="2927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3 h 3"/>
                  <a:gd name="T4" fmla="*/ 1 w 3"/>
                  <a:gd name="T5" fmla="*/ 1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0" y="0"/>
                      <a:pt x="1" y="3"/>
                      <a:pt x="2" y="3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0" name="Freeform 3101"/>
              <p:cNvSpPr/>
              <p:nvPr/>
            </p:nvSpPr>
            <p:spPr bwMode="auto">
              <a:xfrm>
                <a:off x="5958" y="2972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0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1" name="Freeform 3102"/>
              <p:cNvSpPr/>
              <p:nvPr/>
            </p:nvSpPr>
            <p:spPr bwMode="auto">
              <a:xfrm>
                <a:off x="5954" y="2974"/>
                <a:ext cx="4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2 h 4"/>
                  <a:gd name="T10" fmla="*/ 1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1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2" name="Freeform 3103"/>
              <p:cNvSpPr/>
              <p:nvPr/>
            </p:nvSpPr>
            <p:spPr bwMode="auto">
              <a:xfrm>
                <a:off x="5952" y="29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3" name="Freeform 3104"/>
              <p:cNvSpPr/>
              <p:nvPr/>
            </p:nvSpPr>
            <p:spPr bwMode="auto">
              <a:xfrm>
                <a:off x="5671" y="2933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4" name="Freeform 3105"/>
              <p:cNvSpPr/>
              <p:nvPr/>
            </p:nvSpPr>
            <p:spPr bwMode="auto">
              <a:xfrm>
                <a:off x="5595" y="2978"/>
                <a:ext cx="4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5" name="Freeform 3106"/>
              <p:cNvSpPr/>
              <p:nvPr/>
            </p:nvSpPr>
            <p:spPr bwMode="auto">
              <a:xfrm>
                <a:off x="5463" y="2985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6" name="Freeform 3107"/>
              <p:cNvSpPr>
                <a:spLocks noEditPoints="1"/>
              </p:cNvSpPr>
              <p:nvPr/>
            </p:nvSpPr>
            <p:spPr bwMode="auto">
              <a:xfrm>
                <a:off x="5525" y="2913"/>
                <a:ext cx="22" cy="14"/>
              </a:xfrm>
              <a:custGeom>
                <a:avLst/>
                <a:gdLst>
                  <a:gd name="T0" fmla="*/ 0 w 11"/>
                  <a:gd name="T1" fmla="*/ 3 h 7"/>
                  <a:gd name="T2" fmla="*/ 2 w 11"/>
                  <a:gd name="T3" fmla="*/ 3 h 7"/>
                  <a:gd name="T4" fmla="*/ 4 w 11"/>
                  <a:gd name="T5" fmla="*/ 6 h 7"/>
                  <a:gd name="T6" fmla="*/ 8 w 11"/>
                  <a:gd name="T7" fmla="*/ 7 h 7"/>
                  <a:gd name="T8" fmla="*/ 9 w 11"/>
                  <a:gd name="T9" fmla="*/ 5 h 7"/>
                  <a:gd name="T10" fmla="*/ 11 w 11"/>
                  <a:gd name="T11" fmla="*/ 6 h 7"/>
                  <a:gd name="T12" fmla="*/ 10 w 11"/>
                  <a:gd name="T13" fmla="*/ 3 h 7"/>
                  <a:gd name="T14" fmla="*/ 8 w 11"/>
                  <a:gd name="T15" fmla="*/ 4 h 7"/>
                  <a:gd name="T16" fmla="*/ 9 w 11"/>
                  <a:gd name="T17" fmla="*/ 2 h 7"/>
                  <a:gd name="T18" fmla="*/ 10 w 11"/>
                  <a:gd name="T19" fmla="*/ 3 h 7"/>
                  <a:gd name="T20" fmla="*/ 7 w 11"/>
                  <a:gd name="T21" fmla="*/ 2 h 7"/>
                  <a:gd name="T22" fmla="*/ 6 w 11"/>
                  <a:gd name="T23" fmla="*/ 1 h 7"/>
                  <a:gd name="T24" fmla="*/ 5 w 11"/>
                  <a:gd name="T25" fmla="*/ 0 h 7"/>
                  <a:gd name="T26" fmla="*/ 3 w 11"/>
                  <a:gd name="T27" fmla="*/ 4 h 7"/>
                  <a:gd name="T28" fmla="*/ 0 w 11"/>
                  <a:gd name="T29" fmla="*/ 3 h 7"/>
                  <a:gd name="T30" fmla="*/ 8 w 11"/>
                  <a:gd name="T31" fmla="*/ 2 h 7"/>
                  <a:gd name="T32" fmla="*/ 6 w 11"/>
                  <a:gd name="T33" fmla="*/ 3 h 7"/>
                  <a:gd name="T34" fmla="*/ 8 w 11"/>
                  <a:gd name="T3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7">
                    <a:moveTo>
                      <a:pt x="0" y="3"/>
                    </a:moveTo>
                    <a:cubicBezTo>
                      <a:pt x="1" y="3"/>
                      <a:pt x="1" y="4"/>
                      <a:pt x="2" y="3"/>
                    </a:cubicBezTo>
                    <a:cubicBezTo>
                      <a:pt x="2" y="5"/>
                      <a:pt x="4" y="5"/>
                      <a:pt x="4" y="6"/>
                    </a:cubicBezTo>
                    <a:cubicBezTo>
                      <a:pt x="6" y="6"/>
                      <a:pt x="6" y="7"/>
                      <a:pt x="8" y="7"/>
                    </a:cubicBezTo>
                    <a:cubicBezTo>
                      <a:pt x="9" y="7"/>
                      <a:pt x="8" y="6"/>
                      <a:pt x="9" y="5"/>
                    </a:cubicBezTo>
                    <a:cubicBezTo>
                      <a:pt x="9" y="6"/>
                      <a:pt x="11" y="6"/>
                      <a:pt x="11" y="6"/>
                    </a:cubicBezTo>
                    <a:cubicBezTo>
                      <a:pt x="11" y="5"/>
                      <a:pt x="11" y="3"/>
                      <a:pt x="10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9" y="4"/>
                      <a:pt x="9" y="2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1"/>
                      <a:pt x="7" y="1"/>
                      <a:pt x="7" y="2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1"/>
                      <a:pt x="4" y="3"/>
                      <a:pt x="3" y="4"/>
                    </a:cubicBezTo>
                    <a:cubicBezTo>
                      <a:pt x="3" y="2"/>
                      <a:pt x="0" y="2"/>
                      <a:pt x="0" y="3"/>
                    </a:cubicBezTo>
                    <a:close/>
                    <a:moveTo>
                      <a:pt x="8" y="2"/>
                    </a:moveTo>
                    <a:cubicBezTo>
                      <a:pt x="8" y="4"/>
                      <a:pt x="7" y="4"/>
                      <a:pt x="6" y="3"/>
                    </a:cubicBezTo>
                    <a:cubicBezTo>
                      <a:pt x="6" y="2"/>
                      <a:pt x="7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7" name="Freeform 3108"/>
              <p:cNvSpPr/>
              <p:nvPr/>
            </p:nvSpPr>
            <p:spPr bwMode="auto">
              <a:xfrm>
                <a:off x="5459" y="2978"/>
                <a:ext cx="6" cy="7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2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8" name="Freeform 3109"/>
              <p:cNvSpPr/>
              <p:nvPr/>
            </p:nvSpPr>
            <p:spPr bwMode="auto">
              <a:xfrm>
                <a:off x="5660" y="2933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9" name="Freeform 3110"/>
              <p:cNvSpPr/>
              <p:nvPr/>
            </p:nvSpPr>
            <p:spPr bwMode="auto">
              <a:xfrm>
                <a:off x="5457" y="3054"/>
                <a:ext cx="14" cy="11"/>
              </a:xfrm>
              <a:custGeom>
                <a:avLst/>
                <a:gdLst>
                  <a:gd name="T0" fmla="*/ 1 w 7"/>
                  <a:gd name="T1" fmla="*/ 3 h 5"/>
                  <a:gd name="T2" fmla="*/ 1 w 7"/>
                  <a:gd name="T3" fmla="*/ 2 h 5"/>
                  <a:gd name="T4" fmla="*/ 0 w 7"/>
                  <a:gd name="T5" fmla="*/ 3 h 5"/>
                  <a:gd name="T6" fmla="*/ 0 w 7"/>
                  <a:gd name="T7" fmla="*/ 4 h 5"/>
                  <a:gd name="T8" fmla="*/ 0 w 7"/>
                  <a:gd name="T9" fmla="*/ 5 h 5"/>
                  <a:gd name="T10" fmla="*/ 4 w 7"/>
                  <a:gd name="T11" fmla="*/ 3 h 5"/>
                  <a:gd name="T12" fmla="*/ 4 w 7"/>
                  <a:gd name="T13" fmla="*/ 5 h 5"/>
                  <a:gd name="T14" fmla="*/ 7 w 7"/>
                  <a:gd name="T15" fmla="*/ 2 h 5"/>
                  <a:gd name="T16" fmla="*/ 6 w 7"/>
                  <a:gd name="T17" fmla="*/ 3 h 5"/>
                  <a:gd name="T18" fmla="*/ 5 w 7"/>
                  <a:gd name="T19" fmla="*/ 2 h 5"/>
                  <a:gd name="T20" fmla="*/ 5 w 7"/>
                  <a:gd name="T21" fmla="*/ 0 h 5"/>
                  <a:gd name="T22" fmla="*/ 3 w 7"/>
                  <a:gd name="T23" fmla="*/ 1 h 5"/>
                  <a:gd name="T24" fmla="*/ 3 w 7"/>
                  <a:gd name="T25" fmla="*/ 2 h 5"/>
                  <a:gd name="T26" fmla="*/ 3 w 7"/>
                  <a:gd name="T27" fmla="*/ 2 h 5"/>
                  <a:gd name="T28" fmla="*/ 1 w 7"/>
                  <a:gd name="T2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5">
                    <a:moveTo>
                      <a:pt x="1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2" y="5"/>
                      <a:pt x="2" y="3"/>
                      <a:pt x="4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3"/>
                      <a:pt x="7" y="5"/>
                      <a:pt x="7" y="2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0" name="Freeform 3111"/>
              <p:cNvSpPr/>
              <p:nvPr/>
            </p:nvSpPr>
            <p:spPr bwMode="auto">
              <a:xfrm>
                <a:off x="5580" y="2980"/>
                <a:ext cx="8" cy="7"/>
              </a:xfrm>
              <a:custGeom>
                <a:avLst/>
                <a:gdLst>
                  <a:gd name="T0" fmla="*/ 1 w 4"/>
                  <a:gd name="T1" fmla="*/ 1 h 3"/>
                  <a:gd name="T2" fmla="*/ 0 w 4"/>
                  <a:gd name="T3" fmla="*/ 2 h 3"/>
                  <a:gd name="T4" fmla="*/ 2 w 4"/>
                  <a:gd name="T5" fmla="*/ 3 h 3"/>
                  <a:gd name="T6" fmla="*/ 4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4" y="2"/>
                      <a:pt x="4" y="1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1" name="Freeform 3112"/>
              <p:cNvSpPr>
                <a:spLocks noEditPoints="1"/>
              </p:cNvSpPr>
              <p:nvPr/>
            </p:nvSpPr>
            <p:spPr bwMode="auto">
              <a:xfrm>
                <a:off x="5576" y="2927"/>
                <a:ext cx="15" cy="14"/>
              </a:xfrm>
              <a:custGeom>
                <a:avLst/>
                <a:gdLst>
                  <a:gd name="T0" fmla="*/ 6 w 7"/>
                  <a:gd name="T1" fmla="*/ 3 h 7"/>
                  <a:gd name="T2" fmla="*/ 5 w 7"/>
                  <a:gd name="T3" fmla="*/ 1 h 7"/>
                  <a:gd name="T4" fmla="*/ 4 w 7"/>
                  <a:gd name="T5" fmla="*/ 0 h 7"/>
                  <a:gd name="T6" fmla="*/ 5 w 7"/>
                  <a:gd name="T7" fmla="*/ 2 h 7"/>
                  <a:gd name="T8" fmla="*/ 2 w 7"/>
                  <a:gd name="T9" fmla="*/ 4 h 7"/>
                  <a:gd name="T10" fmla="*/ 1 w 7"/>
                  <a:gd name="T11" fmla="*/ 4 h 7"/>
                  <a:gd name="T12" fmla="*/ 2 w 7"/>
                  <a:gd name="T13" fmla="*/ 7 h 7"/>
                  <a:gd name="T14" fmla="*/ 4 w 7"/>
                  <a:gd name="T15" fmla="*/ 5 h 7"/>
                  <a:gd name="T16" fmla="*/ 7 w 7"/>
                  <a:gd name="T17" fmla="*/ 5 h 7"/>
                  <a:gd name="T18" fmla="*/ 6 w 7"/>
                  <a:gd name="T19" fmla="*/ 3 h 7"/>
                  <a:gd name="T20" fmla="*/ 4 w 7"/>
                  <a:gd name="T21" fmla="*/ 5 h 7"/>
                  <a:gd name="T22" fmla="*/ 4 w 7"/>
                  <a:gd name="T23" fmla="*/ 4 h 7"/>
                  <a:gd name="T24" fmla="*/ 4 w 7"/>
                  <a:gd name="T2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6" y="3"/>
                      <a:pt x="6" y="1"/>
                      <a:pt x="5" y="1"/>
                    </a:cubicBezTo>
                    <a:cubicBezTo>
                      <a:pt x="4" y="1"/>
                      <a:pt x="5" y="0"/>
                      <a:pt x="4" y="0"/>
                    </a:cubicBezTo>
                    <a:cubicBezTo>
                      <a:pt x="3" y="2"/>
                      <a:pt x="5" y="1"/>
                      <a:pt x="5" y="2"/>
                    </a:cubicBezTo>
                    <a:cubicBezTo>
                      <a:pt x="4" y="3"/>
                      <a:pt x="1" y="2"/>
                      <a:pt x="2" y="4"/>
                    </a:cubicBezTo>
                    <a:cubicBezTo>
                      <a:pt x="2" y="4"/>
                      <a:pt x="0" y="3"/>
                      <a:pt x="1" y="4"/>
                    </a:cubicBezTo>
                    <a:cubicBezTo>
                      <a:pt x="1" y="4"/>
                      <a:pt x="2" y="5"/>
                      <a:pt x="2" y="7"/>
                    </a:cubicBezTo>
                    <a:cubicBezTo>
                      <a:pt x="3" y="7"/>
                      <a:pt x="3" y="5"/>
                      <a:pt x="4" y="5"/>
                    </a:cubicBezTo>
                    <a:cubicBezTo>
                      <a:pt x="4" y="6"/>
                      <a:pt x="6" y="5"/>
                      <a:pt x="7" y="5"/>
                    </a:cubicBezTo>
                    <a:cubicBezTo>
                      <a:pt x="7" y="4"/>
                      <a:pt x="7" y="4"/>
                      <a:pt x="6" y="3"/>
                    </a:cubicBezTo>
                    <a:close/>
                    <a:moveTo>
                      <a:pt x="4" y="5"/>
                    </a:move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2" name="Freeform 3113"/>
              <p:cNvSpPr>
                <a:spLocks noEditPoints="1"/>
              </p:cNvSpPr>
              <p:nvPr/>
            </p:nvSpPr>
            <p:spPr bwMode="auto">
              <a:xfrm>
                <a:off x="5533" y="2925"/>
                <a:ext cx="41" cy="16"/>
              </a:xfrm>
              <a:custGeom>
                <a:avLst/>
                <a:gdLst>
                  <a:gd name="T0" fmla="*/ 18 w 20"/>
                  <a:gd name="T1" fmla="*/ 2 h 8"/>
                  <a:gd name="T2" fmla="*/ 16 w 20"/>
                  <a:gd name="T3" fmla="*/ 3 h 8"/>
                  <a:gd name="T4" fmla="*/ 14 w 20"/>
                  <a:gd name="T5" fmla="*/ 4 h 8"/>
                  <a:gd name="T6" fmla="*/ 14 w 20"/>
                  <a:gd name="T7" fmla="*/ 3 h 8"/>
                  <a:gd name="T8" fmla="*/ 13 w 20"/>
                  <a:gd name="T9" fmla="*/ 4 h 8"/>
                  <a:gd name="T10" fmla="*/ 13 w 20"/>
                  <a:gd name="T11" fmla="*/ 0 h 8"/>
                  <a:gd name="T12" fmla="*/ 11 w 20"/>
                  <a:gd name="T13" fmla="*/ 1 h 8"/>
                  <a:gd name="T14" fmla="*/ 10 w 20"/>
                  <a:gd name="T15" fmla="*/ 1 h 8"/>
                  <a:gd name="T16" fmla="*/ 8 w 20"/>
                  <a:gd name="T17" fmla="*/ 1 h 8"/>
                  <a:gd name="T18" fmla="*/ 7 w 20"/>
                  <a:gd name="T19" fmla="*/ 2 h 8"/>
                  <a:gd name="T20" fmla="*/ 6 w 20"/>
                  <a:gd name="T21" fmla="*/ 3 h 8"/>
                  <a:gd name="T22" fmla="*/ 4 w 20"/>
                  <a:gd name="T23" fmla="*/ 2 h 8"/>
                  <a:gd name="T24" fmla="*/ 4 w 20"/>
                  <a:gd name="T25" fmla="*/ 4 h 8"/>
                  <a:gd name="T26" fmla="*/ 4 w 20"/>
                  <a:gd name="T27" fmla="*/ 2 h 8"/>
                  <a:gd name="T28" fmla="*/ 3 w 20"/>
                  <a:gd name="T29" fmla="*/ 3 h 8"/>
                  <a:gd name="T30" fmla="*/ 0 w 20"/>
                  <a:gd name="T31" fmla="*/ 4 h 8"/>
                  <a:gd name="T32" fmla="*/ 1 w 20"/>
                  <a:gd name="T33" fmla="*/ 7 h 8"/>
                  <a:gd name="T34" fmla="*/ 3 w 20"/>
                  <a:gd name="T35" fmla="*/ 8 h 8"/>
                  <a:gd name="T36" fmla="*/ 4 w 20"/>
                  <a:gd name="T37" fmla="*/ 7 h 8"/>
                  <a:gd name="T38" fmla="*/ 5 w 20"/>
                  <a:gd name="T39" fmla="*/ 7 h 8"/>
                  <a:gd name="T40" fmla="*/ 3 w 20"/>
                  <a:gd name="T41" fmla="*/ 5 h 8"/>
                  <a:gd name="T42" fmla="*/ 4 w 20"/>
                  <a:gd name="T43" fmla="*/ 4 h 8"/>
                  <a:gd name="T44" fmla="*/ 5 w 20"/>
                  <a:gd name="T45" fmla="*/ 5 h 8"/>
                  <a:gd name="T46" fmla="*/ 6 w 20"/>
                  <a:gd name="T47" fmla="*/ 7 h 8"/>
                  <a:gd name="T48" fmla="*/ 13 w 20"/>
                  <a:gd name="T49" fmla="*/ 5 h 8"/>
                  <a:gd name="T50" fmla="*/ 14 w 20"/>
                  <a:gd name="T51" fmla="*/ 6 h 8"/>
                  <a:gd name="T52" fmla="*/ 15 w 20"/>
                  <a:gd name="T53" fmla="*/ 4 h 8"/>
                  <a:gd name="T54" fmla="*/ 15 w 20"/>
                  <a:gd name="T55" fmla="*/ 6 h 8"/>
                  <a:gd name="T56" fmla="*/ 19 w 20"/>
                  <a:gd name="T57" fmla="*/ 7 h 8"/>
                  <a:gd name="T58" fmla="*/ 20 w 20"/>
                  <a:gd name="T59" fmla="*/ 4 h 8"/>
                  <a:gd name="T60" fmla="*/ 18 w 20"/>
                  <a:gd name="T61" fmla="*/ 2 h 8"/>
                  <a:gd name="T62" fmla="*/ 7 w 20"/>
                  <a:gd name="T63" fmla="*/ 4 h 8"/>
                  <a:gd name="T64" fmla="*/ 7 w 20"/>
                  <a:gd name="T65" fmla="*/ 5 h 8"/>
                  <a:gd name="T66" fmla="*/ 6 w 20"/>
                  <a:gd name="T67" fmla="*/ 4 h 8"/>
                  <a:gd name="T68" fmla="*/ 8 w 20"/>
                  <a:gd name="T69" fmla="*/ 2 h 8"/>
                  <a:gd name="T70" fmla="*/ 7 w 20"/>
                  <a:gd name="T71" fmla="*/ 4 h 8"/>
                  <a:gd name="T72" fmla="*/ 9 w 20"/>
                  <a:gd name="T73" fmla="*/ 6 h 8"/>
                  <a:gd name="T74" fmla="*/ 9 w 20"/>
                  <a:gd name="T75" fmla="*/ 4 h 8"/>
                  <a:gd name="T76" fmla="*/ 10 w 20"/>
                  <a:gd name="T77" fmla="*/ 5 h 8"/>
                  <a:gd name="T78" fmla="*/ 11 w 20"/>
                  <a:gd name="T79" fmla="*/ 6 h 8"/>
                  <a:gd name="T80" fmla="*/ 9 w 20"/>
                  <a:gd name="T8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" h="8">
                    <a:moveTo>
                      <a:pt x="18" y="2"/>
                    </a:moveTo>
                    <a:cubicBezTo>
                      <a:pt x="18" y="4"/>
                      <a:pt x="17" y="3"/>
                      <a:pt x="16" y="3"/>
                    </a:cubicBezTo>
                    <a:cubicBezTo>
                      <a:pt x="15" y="3"/>
                      <a:pt x="15" y="4"/>
                      <a:pt x="14" y="4"/>
                    </a:cubicBezTo>
                    <a:cubicBezTo>
                      <a:pt x="14" y="4"/>
                      <a:pt x="14" y="3"/>
                      <a:pt x="14" y="3"/>
                    </a:cubicBezTo>
                    <a:cubicBezTo>
                      <a:pt x="13" y="3"/>
                      <a:pt x="13" y="4"/>
                      <a:pt x="13" y="4"/>
                    </a:cubicBezTo>
                    <a:cubicBezTo>
                      <a:pt x="12" y="2"/>
                      <a:pt x="15" y="1"/>
                      <a:pt x="13" y="0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8" y="2"/>
                      <a:pt x="9" y="2"/>
                      <a:pt x="8" y="1"/>
                    </a:cubicBezTo>
                    <a:cubicBezTo>
                      <a:pt x="8" y="2"/>
                      <a:pt x="7" y="1"/>
                      <a:pt x="7" y="2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3"/>
                      <a:pt x="4" y="2"/>
                    </a:cubicBezTo>
                    <a:cubicBezTo>
                      <a:pt x="4" y="3"/>
                      <a:pt x="5" y="4"/>
                      <a:pt x="4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0" y="2"/>
                      <a:pt x="0" y="4"/>
                    </a:cubicBezTo>
                    <a:cubicBezTo>
                      <a:pt x="2" y="3"/>
                      <a:pt x="1" y="7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6" y="5"/>
                      <a:pt x="3" y="6"/>
                      <a:pt x="3" y="5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3" y="6"/>
                      <a:pt x="5" y="4"/>
                      <a:pt x="5" y="5"/>
                    </a:cubicBezTo>
                    <a:cubicBezTo>
                      <a:pt x="5" y="6"/>
                      <a:pt x="8" y="6"/>
                      <a:pt x="6" y="7"/>
                    </a:cubicBezTo>
                    <a:cubicBezTo>
                      <a:pt x="8" y="8"/>
                      <a:pt x="14" y="8"/>
                      <a:pt x="13" y="5"/>
                    </a:cubicBezTo>
                    <a:cubicBezTo>
                      <a:pt x="13" y="5"/>
                      <a:pt x="14" y="6"/>
                      <a:pt x="14" y="6"/>
                    </a:cubicBezTo>
                    <a:cubicBezTo>
                      <a:pt x="16" y="5"/>
                      <a:pt x="14" y="5"/>
                      <a:pt x="15" y="4"/>
                    </a:cubicBezTo>
                    <a:cubicBezTo>
                      <a:pt x="16" y="4"/>
                      <a:pt x="15" y="5"/>
                      <a:pt x="15" y="6"/>
                    </a:cubicBezTo>
                    <a:cubicBezTo>
                      <a:pt x="17" y="6"/>
                      <a:pt x="18" y="7"/>
                      <a:pt x="19" y="7"/>
                    </a:cubicBezTo>
                    <a:cubicBezTo>
                      <a:pt x="19" y="5"/>
                      <a:pt x="20" y="6"/>
                      <a:pt x="20" y="4"/>
                    </a:cubicBezTo>
                    <a:cubicBezTo>
                      <a:pt x="18" y="5"/>
                      <a:pt x="19" y="3"/>
                      <a:pt x="18" y="2"/>
                    </a:cubicBezTo>
                    <a:close/>
                    <a:moveTo>
                      <a:pt x="7" y="4"/>
                    </a:moveTo>
                    <a:cubicBezTo>
                      <a:pt x="7" y="4"/>
                      <a:pt x="8" y="4"/>
                      <a:pt x="7" y="5"/>
                    </a:cubicBezTo>
                    <a:cubicBezTo>
                      <a:pt x="7" y="5"/>
                      <a:pt x="6" y="4"/>
                      <a:pt x="6" y="4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9" y="2"/>
                      <a:pt x="8" y="4"/>
                      <a:pt x="7" y="4"/>
                    </a:cubicBezTo>
                    <a:close/>
                    <a:moveTo>
                      <a:pt x="9" y="6"/>
                    </a:moveTo>
                    <a:cubicBezTo>
                      <a:pt x="9" y="5"/>
                      <a:pt x="10" y="4"/>
                      <a:pt x="9" y="4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10" y="6"/>
                      <a:pt x="10" y="6"/>
                      <a:pt x="9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3" name="Freeform 3114"/>
              <p:cNvSpPr/>
              <p:nvPr/>
            </p:nvSpPr>
            <p:spPr bwMode="auto">
              <a:xfrm>
                <a:off x="5562" y="2976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4" name="Freeform 3115"/>
              <p:cNvSpPr/>
              <p:nvPr/>
            </p:nvSpPr>
            <p:spPr bwMode="auto">
              <a:xfrm>
                <a:off x="5531" y="293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5" name="Freeform 3116"/>
              <p:cNvSpPr/>
              <p:nvPr/>
            </p:nvSpPr>
            <p:spPr bwMode="auto">
              <a:xfrm>
                <a:off x="5615" y="2929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2 w 3"/>
                  <a:gd name="T9" fmla="*/ 2 h 4"/>
                  <a:gd name="T10" fmla="*/ 1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3" y="3"/>
                      <a:pt x="3" y="0"/>
                      <a:pt x="2" y="2"/>
                    </a:cubicBezTo>
                    <a:cubicBezTo>
                      <a:pt x="3" y="2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6" name="Freeform 3117"/>
              <p:cNvSpPr/>
              <p:nvPr/>
            </p:nvSpPr>
            <p:spPr bwMode="auto">
              <a:xfrm>
                <a:off x="5640" y="2927"/>
                <a:ext cx="10" cy="12"/>
              </a:xfrm>
              <a:custGeom>
                <a:avLst/>
                <a:gdLst>
                  <a:gd name="T0" fmla="*/ 1 w 5"/>
                  <a:gd name="T1" fmla="*/ 3 h 6"/>
                  <a:gd name="T2" fmla="*/ 1 w 5"/>
                  <a:gd name="T3" fmla="*/ 6 h 6"/>
                  <a:gd name="T4" fmla="*/ 3 w 5"/>
                  <a:gd name="T5" fmla="*/ 5 h 6"/>
                  <a:gd name="T6" fmla="*/ 3 w 5"/>
                  <a:gd name="T7" fmla="*/ 3 h 6"/>
                  <a:gd name="T8" fmla="*/ 4 w 5"/>
                  <a:gd name="T9" fmla="*/ 5 h 6"/>
                  <a:gd name="T10" fmla="*/ 5 w 5"/>
                  <a:gd name="T11" fmla="*/ 4 h 6"/>
                  <a:gd name="T12" fmla="*/ 4 w 5"/>
                  <a:gd name="T13" fmla="*/ 2 h 6"/>
                  <a:gd name="T14" fmla="*/ 4 w 5"/>
                  <a:gd name="T15" fmla="*/ 1 h 6"/>
                  <a:gd name="T16" fmla="*/ 2 w 5"/>
                  <a:gd name="T17" fmla="*/ 0 h 6"/>
                  <a:gd name="T18" fmla="*/ 2 w 5"/>
                  <a:gd name="T19" fmla="*/ 4 h 6"/>
                  <a:gd name="T20" fmla="*/ 1 w 5"/>
                  <a:gd name="T2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0" y="3"/>
                      <a:pt x="0" y="6"/>
                      <a:pt x="1" y="6"/>
                    </a:cubicBezTo>
                    <a:cubicBezTo>
                      <a:pt x="1" y="5"/>
                      <a:pt x="2" y="4"/>
                      <a:pt x="3" y="5"/>
                    </a:cubicBezTo>
                    <a:cubicBezTo>
                      <a:pt x="3" y="4"/>
                      <a:pt x="2" y="3"/>
                      <a:pt x="3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ubicBezTo>
                      <a:pt x="3" y="4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7" name="Freeform 3118"/>
              <p:cNvSpPr/>
              <p:nvPr/>
            </p:nvSpPr>
            <p:spPr bwMode="auto">
              <a:xfrm>
                <a:off x="5593" y="2931"/>
                <a:ext cx="8" cy="8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3 h 4"/>
                  <a:gd name="T4" fmla="*/ 0 w 4"/>
                  <a:gd name="T5" fmla="*/ 2 h 4"/>
                  <a:gd name="T6" fmla="*/ 1 w 4"/>
                  <a:gd name="T7" fmla="*/ 4 h 4"/>
                  <a:gd name="T8" fmla="*/ 3 w 4"/>
                  <a:gd name="T9" fmla="*/ 4 h 4"/>
                  <a:gd name="T10" fmla="*/ 2 w 4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1"/>
                      <a:pt x="2" y="3"/>
                      <a:pt x="1" y="3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4" y="3"/>
                      <a:pt x="4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8" name="Freeform 3119"/>
              <p:cNvSpPr/>
              <p:nvPr/>
            </p:nvSpPr>
            <p:spPr bwMode="auto">
              <a:xfrm>
                <a:off x="5578" y="2917"/>
                <a:ext cx="8" cy="10"/>
              </a:xfrm>
              <a:custGeom>
                <a:avLst/>
                <a:gdLst>
                  <a:gd name="T0" fmla="*/ 3 w 4"/>
                  <a:gd name="T1" fmla="*/ 5 h 5"/>
                  <a:gd name="T2" fmla="*/ 4 w 4"/>
                  <a:gd name="T3" fmla="*/ 5 h 5"/>
                  <a:gd name="T4" fmla="*/ 4 w 4"/>
                  <a:gd name="T5" fmla="*/ 1 h 5"/>
                  <a:gd name="T6" fmla="*/ 3 w 4"/>
                  <a:gd name="T7" fmla="*/ 2 h 5"/>
                  <a:gd name="T8" fmla="*/ 1 w 4"/>
                  <a:gd name="T9" fmla="*/ 3 h 5"/>
                  <a:gd name="T10" fmla="*/ 3 w 4"/>
                  <a:gd name="T11" fmla="*/ 3 h 5"/>
                  <a:gd name="T12" fmla="*/ 3 w 4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5"/>
                    </a:moveTo>
                    <a:cubicBezTo>
                      <a:pt x="3" y="5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1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2" y="2"/>
                      <a:pt x="0" y="1"/>
                      <a:pt x="1" y="3"/>
                    </a:cubicBezTo>
                    <a:cubicBezTo>
                      <a:pt x="2" y="3"/>
                      <a:pt x="4" y="2"/>
                      <a:pt x="3" y="3"/>
                    </a:cubicBezTo>
                    <a:cubicBezTo>
                      <a:pt x="3" y="4"/>
                      <a:pt x="2" y="4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9" name="Freeform 3120"/>
              <p:cNvSpPr/>
              <p:nvPr/>
            </p:nvSpPr>
            <p:spPr bwMode="auto">
              <a:xfrm>
                <a:off x="5488" y="3019"/>
                <a:ext cx="6" cy="7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3 w 3"/>
                  <a:gd name="T7" fmla="*/ 2 h 3"/>
                  <a:gd name="T8" fmla="*/ 2 w 3"/>
                  <a:gd name="T9" fmla="*/ 1 h 3"/>
                  <a:gd name="T10" fmla="*/ 3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1"/>
                      <a:pt x="2" y="3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0" name="Freeform 3121"/>
              <p:cNvSpPr/>
              <p:nvPr/>
            </p:nvSpPr>
            <p:spPr bwMode="auto">
              <a:xfrm>
                <a:off x="5837" y="2972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1 w 2"/>
                  <a:gd name="T9" fmla="*/ 1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1" name="Freeform 3122"/>
              <p:cNvSpPr/>
              <p:nvPr/>
            </p:nvSpPr>
            <p:spPr bwMode="auto">
              <a:xfrm>
                <a:off x="6221" y="297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2" name="Freeform 3123"/>
              <p:cNvSpPr/>
              <p:nvPr/>
            </p:nvSpPr>
            <p:spPr bwMode="auto">
              <a:xfrm>
                <a:off x="6178" y="29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3" name="Freeform 3124"/>
              <p:cNvSpPr/>
              <p:nvPr/>
            </p:nvSpPr>
            <p:spPr bwMode="auto">
              <a:xfrm>
                <a:off x="6164" y="288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4" name="Freeform 3125"/>
              <p:cNvSpPr/>
              <p:nvPr/>
            </p:nvSpPr>
            <p:spPr bwMode="auto">
              <a:xfrm>
                <a:off x="6112" y="305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5" name="Freeform 3126"/>
              <p:cNvSpPr/>
              <p:nvPr/>
            </p:nvSpPr>
            <p:spPr bwMode="auto">
              <a:xfrm>
                <a:off x="6079" y="3052"/>
                <a:ext cx="15" cy="11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1 h 5"/>
                  <a:gd name="T4" fmla="*/ 0 w 7"/>
                  <a:gd name="T5" fmla="*/ 3 h 5"/>
                  <a:gd name="T6" fmla="*/ 2 w 7"/>
                  <a:gd name="T7" fmla="*/ 5 h 5"/>
                  <a:gd name="T8" fmla="*/ 5 w 7"/>
                  <a:gd name="T9" fmla="*/ 4 h 5"/>
                  <a:gd name="T10" fmla="*/ 5 w 7"/>
                  <a:gd name="T11" fmla="*/ 3 h 5"/>
                  <a:gd name="T12" fmla="*/ 7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5" y="1"/>
                      <a:pt x="2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3" y="3"/>
                      <a:pt x="2" y="5"/>
                    </a:cubicBezTo>
                    <a:cubicBezTo>
                      <a:pt x="4" y="5"/>
                      <a:pt x="4" y="3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7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6" name="Freeform 3127"/>
              <p:cNvSpPr/>
              <p:nvPr/>
            </p:nvSpPr>
            <p:spPr bwMode="auto">
              <a:xfrm>
                <a:off x="6139" y="3048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7" name="Freeform 3128"/>
              <p:cNvSpPr/>
              <p:nvPr/>
            </p:nvSpPr>
            <p:spPr bwMode="auto">
              <a:xfrm>
                <a:off x="6162" y="3052"/>
                <a:ext cx="6" cy="4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2" y="1"/>
                      <a:pt x="1" y="2"/>
                    </a:cubicBezTo>
                    <a:cubicBezTo>
                      <a:pt x="1" y="2"/>
                      <a:pt x="2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8" name="Freeform 3129"/>
              <p:cNvSpPr/>
              <p:nvPr/>
            </p:nvSpPr>
            <p:spPr bwMode="auto">
              <a:xfrm>
                <a:off x="6157" y="2894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9" name="Freeform 3130"/>
              <p:cNvSpPr/>
              <p:nvPr/>
            </p:nvSpPr>
            <p:spPr bwMode="auto">
              <a:xfrm>
                <a:off x="6145" y="2878"/>
                <a:ext cx="12" cy="6"/>
              </a:xfrm>
              <a:custGeom>
                <a:avLst/>
                <a:gdLst>
                  <a:gd name="T0" fmla="*/ 5 w 6"/>
                  <a:gd name="T1" fmla="*/ 0 h 3"/>
                  <a:gd name="T2" fmla="*/ 1 w 6"/>
                  <a:gd name="T3" fmla="*/ 1 h 3"/>
                  <a:gd name="T4" fmla="*/ 0 w 6"/>
                  <a:gd name="T5" fmla="*/ 3 h 3"/>
                  <a:gd name="T6" fmla="*/ 4 w 6"/>
                  <a:gd name="T7" fmla="*/ 2 h 3"/>
                  <a:gd name="T8" fmla="*/ 5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5" y="0"/>
                    </a:moveTo>
                    <a:cubicBezTo>
                      <a:pt x="3" y="0"/>
                      <a:pt x="3" y="1"/>
                      <a:pt x="1" y="1"/>
                    </a:cubicBezTo>
                    <a:cubicBezTo>
                      <a:pt x="2" y="3"/>
                      <a:pt x="0" y="2"/>
                      <a:pt x="0" y="3"/>
                    </a:cubicBezTo>
                    <a:cubicBezTo>
                      <a:pt x="1" y="3"/>
                      <a:pt x="4" y="3"/>
                      <a:pt x="4" y="2"/>
                    </a:cubicBezTo>
                    <a:cubicBezTo>
                      <a:pt x="3" y="2"/>
                      <a:pt x="6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0" name="Freeform 3131"/>
              <p:cNvSpPr/>
              <p:nvPr/>
            </p:nvSpPr>
            <p:spPr bwMode="auto">
              <a:xfrm>
                <a:off x="6178" y="2896"/>
                <a:ext cx="4" cy="4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1" name="Freeform 3132"/>
              <p:cNvSpPr/>
              <p:nvPr/>
            </p:nvSpPr>
            <p:spPr bwMode="auto">
              <a:xfrm>
                <a:off x="6157" y="2880"/>
                <a:ext cx="15" cy="8"/>
              </a:xfrm>
              <a:custGeom>
                <a:avLst/>
                <a:gdLst>
                  <a:gd name="T0" fmla="*/ 5 w 7"/>
                  <a:gd name="T1" fmla="*/ 0 h 4"/>
                  <a:gd name="T2" fmla="*/ 3 w 7"/>
                  <a:gd name="T3" fmla="*/ 1 h 4"/>
                  <a:gd name="T4" fmla="*/ 1 w 7"/>
                  <a:gd name="T5" fmla="*/ 0 h 4"/>
                  <a:gd name="T6" fmla="*/ 1 w 7"/>
                  <a:gd name="T7" fmla="*/ 1 h 4"/>
                  <a:gd name="T8" fmla="*/ 0 w 7"/>
                  <a:gd name="T9" fmla="*/ 0 h 4"/>
                  <a:gd name="T10" fmla="*/ 0 w 7"/>
                  <a:gd name="T11" fmla="*/ 0 h 4"/>
                  <a:gd name="T12" fmla="*/ 0 w 7"/>
                  <a:gd name="T13" fmla="*/ 3 h 4"/>
                  <a:gd name="T14" fmla="*/ 0 w 7"/>
                  <a:gd name="T15" fmla="*/ 4 h 4"/>
                  <a:gd name="T16" fmla="*/ 6 w 7"/>
                  <a:gd name="T17" fmla="*/ 4 h 4"/>
                  <a:gd name="T18" fmla="*/ 7 w 7"/>
                  <a:gd name="T19" fmla="*/ 2 h 4"/>
                  <a:gd name="T20" fmla="*/ 5 w 7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6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3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3" y="4"/>
                      <a:pt x="3" y="3"/>
                      <a:pt x="6" y="4"/>
                    </a:cubicBezTo>
                    <a:cubicBezTo>
                      <a:pt x="5" y="2"/>
                      <a:pt x="7" y="4"/>
                      <a:pt x="7" y="2"/>
                    </a:cubicBezTo>
                    <a:cubicBezTo>
                      <a:pt x="5" y="3"/>
                      <a:pt x="7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2" name="Freeform 3133"/>
              <p:cNvSpPr/>
              <p:nvPr/>
            </p:nvSpPr>
            <p:spPr bwMode="auto">
              <a:xfrm>
                <a:off x="6032" y="297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3" name="Freeform 3134"/>
              <p:cNvSpPr/>
              <p:nvPr/>
            </p:nvSpPr>
            <p:spPr bwMode="auto">
              <a:xfrm>
                <a:off x="6141" y="2890"/>
                <a:ext cx="12" cy="10"/>
              </a:xfrm>
              <a:custGeom>
                <a:avLst/>
                <a:gdLst>
                  <a:gd name="T0" fmla="*/ 4 w 6"/>
                  <a:gd name="T1" fmla="*/ 5 h 5"/>
                  <a:gd name="T2" fmla="*/ 5 w 6"/>
                  <a:gd name="T3" fmla="*/ 3 h 5"/>
                  <a:gd name="T4" fmla="*/ 4 w 6"/>
                  <a:gd name="T5" fmla="*/ 1 h 5"/>
                  <a:gd name="T6" fmla="*/ 2 w 6"/>
                  <a:gd name="T7" fmla="*/ 2 h 5"/>
                  <a:gd name="T8" fmla="*/ 1 w 6"/>
                  <a:gd name="T9" fmla="*/ 1 h 5"/>
                  <a:gd name="T10" fmla="*/ 4 w 6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4" y="5"/>
                    </a:moveTo>
                    <a:cubicBezTo>
                      <a:pt x="6" y="4"/>
                      <a:pt x="5" y="4"/>
                      <a:pt x="5" y="3"/>
                    </a:cubicBezTo>
                    <a:cubicBezTo>
                      <a:pt x="4" y="3"/>
                      <a:pt x="3" y="2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2" y="2"/>
                      <a:pt x="2" y="0"/>
                      <a:pt x="1" y="1"/>
                    </a:cubicBezTo>
                    <a:cubicBezTo>
                      <a:pt x="0" y="4"/>
                      <a:pt x="6" y="1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4" name="Freeform 3135"/>
              <p:cNvSpPr/>
              <p:nvPr/>
            </p:nvSpPr>
            <p:spPr bwMode="auto">
              <a:xfrm>
                <a:off x="6151" y="3052"/>
                <a:ext cx="6" cy="9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3 h 4"/>
                  <a:gd name="T8" fmla="*/ 2 w 3"/>
                  <a:gd name="T9" fmla="*/ 2 h 4"/>
                  <a:gd name="T10" fmla="*/ 2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4"/>
                      <a:pt x="3" y="3"/>
                      <a:pt x="3" y="1"/>
                    </a:cubicBezTo>
                    <a:cubicBezTo>
                      <a:pt x="0" y="2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5" name="Freeform 3136"/>
              <p:cNvSpPr/>
              <p:nvPr/>
            </p:nvSpPr>
            <p:spPr bwMode="auto">
              <a:xfrm>
                <a:off x="6176" y="289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6" name="Freeform 3137"/>
              <p:cNvSpPr/>
              <p:nvPr/>
            </p:nvSpPr>
            <p:spPr bwMode="auto">
              <a:xfrm>
                <a:off x="6231" y="2974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7" name="Freeform 3138"/>
              <p:cNvSpPr/>
              <p:nvPr/>
            </p:nvSpPr>
            <p:spPr bwMode="auto">
              <a:xfrm>
                <a:off x="6108" y="3052"/>
                <a:ext cx="4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8" name="Freeform 3139"/>
              <p:cNvSpPr/>
              <p:nvPr/>
            </p:nvSpPr>
            <p:spPr bwMode="auto">
              <a:xfrm>
                <a:off x="6079" y="3050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9" name="Freeform 3140"/>
              <p:cNvSpPr/>
              <p:nvPr/>
            </p:nvSpPr>
            <p:spPr bwMode="auto">
              <a:xfrm>
                <a:off x="6083" y="3007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0" name="Freeform 3141"/>
              <p:cNvSpPr/>
              <p:nvPr/>
            </p:nvSpPr>
            <p:spPr bwMode="auto">
              <a:xfrm>
                <a:off x="6083" y="3048"/>
                <a:ext cx="5" cy="6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0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2" y="0"/>
                      <a:pt x="1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1" name="Freeform 3142"/>
              <p:cNvSpPr/>
              <p:nvPr/>
            </p:nvSpPr>
            <p:spPr bwMode="auto">
              <a:xfrm>
                <a:off x="6012" y="268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2" name="Freeform 3143"/>
              <p:cNvSpPr/>
              <p:nvPr/>
            </p:nvSpPr>
            <p:spPr bwMode="auto">
              <a:xfrm>
                <a:off x="6014" y="268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3" name="Freeform 3144"/>
              <p:cNvSpPr/>
              <p:nvPr/>
            </p:nvSpPr>
            <p:spPr bwMode="auto">
              <a:xfrm>
                <a:off x="6028" y="287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4" name="Freeform 3145"/>
              <p:cNvSpPr/>
              <p:nvPr/>
            </p:nvSpPr>
            <p:spPr bwMode="auto">
              <a:xfrm>
                <a:off x="6036" y="2869"/>
                <a:ext cx="6" cy="5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2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5" name="Freeform 3146"/>
              <p:cNvSpPr/>
              <p:nvPr/>
            </p:nvSpPr>
            <p:spPr bwMode="auto">
              <a:xfrm>
                <a:off x="6047" y="288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6" name="Freeform 3147"/>
              <p:cNvSpPr>
                <a:spLocks noEditPoints="1"/>
              </p:cNvSpPr>
              <p:nvPr/>
            </p:nvSpPr>
            <p:spPr bwMode="auto">
              <a:xfrm>
                <a:off x="5938" y="2534"/>
                <a:ext cx="10" cy="19"/>
              </a:xfrm>
              <a:custGeom>
                <a:avLst/>
                <a:gdLst>
                  <a:gd name="T0" fmla="*/ 2 w 5"/>
                  <a:gd name="T1" fmla="*/ 9 h 9"/>
                  <a:gd name="T2" fmla="*/ 4 w 5"/>
                  <a:gd name="T3" fmla="*/ 7 h 9"/>
                  <a:gd name="T4" fmla="*/ 5 w 5"/>
                  <a:gd name="T5" fmla="*/ 5 h 9"/>
                  <a:gd name="T6" fmla="*/ 4 w 5"/>
                  <a:gd name="T7" fmla="*/ 3 h 9"/>
                  <a:gd name="T8" fmla="*/ 0 w 5"/>
                  <a:gd name="T9" fmla="*/ 2 h 9"/>
                  <a:gd name="T10" fmla="*/ 0 w 5"/>
                  <a:gd name="T11" fmla="*/ 3 h 9"/>
                  <a:gd name="T12" fmla="*/ 1 w 5"/>
                  <a:gd name="T13" fmla="*/ 5 h 9"/>
                  <a:gd name="T14" fmla="*/ 2 w 5"/>
                  <a:gd name="T15" fmla="*/ 7 h 9"/>
                  <a:gd name="T16" fmla="*/ 2 w 5"/>
                  <a:gd name="T17" fmla="*/ 9 h 9"/>
                  <a:gd name="T18" fmla="*/ 3 w 5"/>
                  <a:gd name="T19" fmla="*/ 6 h 9"/>
                  <a:gd name="T20" fmla="*/ 3 w 5"/>
                  <a:gd name="T21" fmla="*/ 5 h 9"/>
                  <a:gd name="T22" fmla="*/ 3 w 5"/>
                  <a:gd name="T23" fmla="*/ 7 h 9"/>
                  <a:gd name="T24" fmla="*/ 3 w 5"/>
                  <a:gd name="T2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4" y="9"/>
                      <a:pt x="4" y="7"/>
                      <a:pt x="4" y="7"/>
                    </a:cubicBezTo>
                    <a:cubicBezTo>
                      <a:pt x="5" y="7"/>
                      <a:pt x="5" y="6"/>
                      <a:pt x="5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2" y="4"/>
                      <a:pt x="2" y="0"/>
                      <a:pt x="0" y="2"/>
                    </a:cubicBezTo>
                    <a:cubicBezTo>
                      <a:pt x="3" y="2"/>
                      <a:pt x="0" y="4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ubicBezTo>
                      <a:pt x="1" y="7"/>
                      <a:pt x="2" y="6"/>
                      <a:pt x="2" y="7"/>
                    </a:cubicBezTo>
                    <a:cubicBezTo>
                      <a:pt x="2" y="8"/>
                      <a:pt x="1" y="8"/>
                      <a:pt x="2" y="9"/>
                    </a:cubicBezTo>
                    <a:close/>
                    <a:moveTo>
                      <a:pt x="3" y="6"/>
                    </a:moveTo>
                    <a:cubicBezTo>
                      <a:pt x="3" y="6"/>
                      <a:pt x="3" y="6"/>
                      <a:pt x="3" y="5"/>
                    </a:cubicBezTo>
                    <a:cubicBezTo>
                      <a:pt x="4" y="5"/>
                      <a:pt x="4" y="8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7" name="Freeform 3148"/>
              <p:cNvSpPr/>
              <p:nvPr/>
            </p:nvSpPr>
            <p:spPr bwMode="auto">
              <a:xfrm>
                <a:off x="6003" y="2972"/>
                <a:ext cx="7" cy="2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0" y="1"/>
                      <a:pt x="1" y="1"/>
                    </a:cubicBezTo>
                    <a:cubicBezTo>
                      <a:pt x="1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8" name="Freeform 3149"/>
              <p:cNvSpPr/>
              <p:nvPr/>
            </p:nvSpPr>
            <p:spPr bwMode="auto">
              <a:xfrm>
                <a:off x="6003" y="2787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9" name="Freeform 3150"/>
              <p:cNvSpPr/>
              <p:nvPr/>
            </p:nvSpPr>
            <p:spPr bwMode="auto">
              <a:xfrm>
                <a:off x="6016" y="27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0" name="Freeform 3151"/>
              <p:cNvSpPr/>
              <p:nvPr/>
            </p:nvSpPr>
            <p:spPr bwMode="auto">
              <a:xfrm>
                <a:off x="6042" y="2785"/>
                <a:ext cx="7" cy="6"/>
              </a:xfrm>
              <a:custGeom>
                <a:avLst/>
                <a:gdLst>
                  <a:gd name="T0" fmla="*/ 2 w 3"/>
                  <a:gd name="T1" fmla="*/ 1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3 h 3"/>
                  <a:gd name="T8" fmla="*/ 2 w 3"/>
                  <a:gd name="T9" fmla="*/ 2 h 3"/>
                  <a:gd name="T10" fmla="*/ 2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3" y="1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1" name="Freeform 3152"/>
              <p:cNvSpPr/>
              <p:nvPr/>
            </p:nvSpPr>
            <p:spPr bwMode="auto">
              <a:xfrm>
                <a:off x="5851" y="2236"/>
                <a:ext cx="7" cy="5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3" y="0"/>
                      <a:pt x="0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2" name="Freeform 3153"/>
              <p:cNvSpPr>
                <a:spLocks noEditPoints="1"/>
              </p:cNvSpPr>
              <p:nvPr/>
            </p:nvSpPr>
            <p:spPr bwMode="auto">
              <a:xfrm>
                <a:off x="5802" y="2228"/>
                <a:ext cx="70" cy="23"/>
              </a:xfrm>
              <a:custGeom>
                <a:avLst/>
                <a:gdLst>
                  <a:gd name="T0" fmla="*/ 2 w 34"/>
                  <a:gd name="T1" fmla="*/ 7 h 11"/>
                  <a:gd name="T2" fmla="*/ 2 w 34"/>
                  <a:gd name="T3" fmla="*/ 8 h 11"/>
                  <a:gd name="T4" fmla="*/ 6 w 34"/>
                  <a:gd name="T5" fmla="*/ 10 h 11"/>
                  <a:gd name="T6" fmla="*/ 6 w 34"/>
                  <a:gd name="T7" fmla="*/ 9 h 11"/>
                  <a:gd name="T8" fmla="*/ 7 w 34"/>
                  <a:gd name="T9" fmla="*/ 9 h 11"/>
                  <a:gd name="T10" fmla="*/ 9 w 34"/>
                  <a:gd name="T11" fmla="*/ 11 h 11"/>
                  <a:gd name="T12" fmla="*/ 12 w 34"/>
                  <a:gd name="T13" fmla="*/ 10 h 11"/>
                  <a:gd name="T14" fmla="*/ 13 w 34"/>
                  <a:gd name="T15" fmla="*/ 7 h 11"/>
                  <a:gd name="T16" fmla="*/ 13 w 34"/>
                  <a:gd name="T17" fmla="*/ 7 h 11"/>
                  <a:gd name="T18" fmla="*/ 11 w 34"/>
                  <a:gd name="T19" fmla="*/ 3 h 11"/>
                  <a:gd name="T20" fmla="*/ 13 w 34"/>
                  <a:gd name="T21" fmla="*/ 4 h 11"/>
                  <a:gd name="T22" fmla="*/ 15 w 34"/>
                  <a:gd name="T23" fmla="*/ 5 h 11"/>
                  <a:gd name="T24" fmla="*/ 16 w 34"/>
                  <a:gd name="T25" fmla="*/ 7 h 11"/>
                  <a:gd name="T26" fmla="*/ 16 w 34"/>
                  <a:gd name="T27" fmla="*/ 8 h 11"/>
                  <a:gd name="T28" fmla="*/ 18 w 34"/>
                  <a:gd name="T29" fmla="*/ 11 h 11"/>
                  <a:gd name="T30" fmla="*/ 21 w 34"/>
                  <a:gd name="T31" fmla="*/ 9 h 11"/>
                  <a:gd name="T32" fmla="*/ 21 w 34"/>
                  <a:gd name="T33" fmla="*/ 7 h 11"/>
                  <a:gd name="T34" fmla="*/ 23 w 34"/>
                  <a:gd name="T35" fmla="*/ 5 h 11"/>
                  <a:gd name="T36" fmla="*/ 23 w 34"/>
                  <a:gd name="T37" fmla="*/ 7 h 11"/>
                  <a:gd name="T38" fmla="*/ 22 w 34"/>
                  <a:gd name="T39" fmla="*/ 9 h 11"/>
                  <a:gd name="T40" fmla="*/ 25 w 34"/>
                  <a:gd name="T41" fmla="*/ 10 h 11"/>
                  <a:gd name="T42" fmla="*/ 28 w 34"/>
                  <a:gd name="T43" fmla="*/ 9 h 11"/>
                  <a:gd name="T44" fmla="*/ 31 w 34"/>
                  <a:gd name="T45" fmla="*/ 10 h 11"/>
                  <a:gd name="T46" fmla="*/ 33 w 34"/>
                  <a:gd name="T47" fmla="*/ 10 h 11"/>
                  <a:gd name="T48" fmla="*/ 32 w 34"/>
                  <a:gd name="T49" fmla="*/ 5 h 11"/>
                  <a:gd name="T50" fmla="*/ 30 w 34"/>
                  <a:gd name="T51" fmla="*/ 6 h 11"/>
                  <a:gd name="T52" fmla="*/ 28 w 34"/>
                  <a:gd name="T53" fmla="*/ 6 h 11"/>
                  <a:gd name="T54" fmla="*/ 25 w 34"/>
                  <a:gd name="T55" fmla="*/ 4 h 11"/>
                  <a:gd name="T56" fmla="*/ 21 w 34"/>
                  <a:gd name="T57" fmla="*/ 5 h 11"/>
                  <a:gd name="T58" fmla="*/ 19 w 34"/>
                  <a:gd name="T59" fmla="*/ 2 h 11"/>
                  <a:gd name="T60" fmla="*/ 17 w 34"/>
                  <a:gd name="T61" fmla="*/ 0 h 11"/>
                  <a:gd name="T62" fmla="*/ 15 w 34"/>
                  <a:gd name="T63" fmla="*/ 3 h 11"/>
                  <a:gd name="T64" fmla="*/ 10 w 34"/>
                  <a:gd name="T65" fmla="*/ 2 h 11"/>
                  <a:gd name="T66" fmla="*/ 9 w 34"/>
                  <a:gd name="T67" fmla="*/ 3 h 11"/>
                  <a:gd name="T68" fmla="*/ 7 w 34"/>
                  <a:gd name="T69" fmla="*/ 5 h 11"/>
                  <a:gd name="T70" fmla="*/ 6 w 34"/>
                  <a:gd name="T71" fmla="*/ 5 h 11"/>
                  <a:gd name="T72" fmla="*/ 5 w 34"/>
                  <a:gd name="T73" fmla="*/ 5 h 11"/>
                  <a:gd name="T74" fmla="*/ 4 w 34"/>
                  <a:gd name="T75" fmla="*/ 4 h 11"/>
                  <a:gd name="T76" fmla="*/ 3 w 34"/>
                  <a:gd name="T77" fmla="*/ 4 h 11"/>
                  <a:gd name="T78" fmla="*/ 3 w 34"/>
                  <a:gd name="T79" fmla="*/ 4 h 11"/>
                  <a:gd name="T80" fmla="*/ 3 w 34"/>
                  <a:gd name="T81" fmla="*/ 4 h 11"/>
                  <a:gd name="T82" fmla="*/ 2 w 34"/>
                  <a:gd name="T83" fmla="*/ 6 h 11"/>
                  <a:gd name="T84" fmla="*/ 2 w 34"/>
                  <a:gd name="T85" fmla="*/ 8 h 11"/>
                  <a:gd name="T86" fmla="*/ 3 w 34"/>
                  <a:gd name="T87" fmla="*/ 8 h 11"/>
                  <a:gd name="T88" fmla="*/ 3 w 34"/>
                  <a:gd name="T89" fmla="*/ 8 h 11"/>
                  <a:gd name="T90" fmla="*/ 8 w 34"/>
                  <a:gd name="T91" fmla="*/ 7 h 11"/>
                  <a:gd name="T92" fmla="*/ 7 w 34"/>
                  <a:gd name="T9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" h="11">
                    <a:moveTo>
                      <a:pt x="2" y="8"/>
                    </a:move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8"/>
                      <a:pt x="4" y="9"/>
                      <a:pt x="3" y="10"/>
                    </a:cubicBezTo>
                    <a:cubicBezTo>
                      <a:pt x="3" y="11"/>
                      <a:pt x="6" y="9"/>
                      <a:pt x="6" y="10"/>
                    </a:cubicBezTo>
                    <a:cubicBezTo>
                      <a:pt x="7" y="10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9" y="9"/>
                      <a:pt x="8" y="10"/>
                      <a:pt x="9" y="11"/>
                    </a:cubicBezTo>
                    <a:cubicBezTo>
                      <a:pt x="10" y="11"/>
                      <a:pt x="9" y="10"/>
                      <a:pt x="10" y="10"/>
                    </a:cubicBezTo>
                    <a:cubicBezTo>
                      <a:pt x="10" y="10"/>
                      <a:pt x="11" y="10"/>
                      <a:pt x="12" y="10"/>
                    </a:cubicBezTo>
                    <a:cubicBezTo>
                      <a:pt x="13" y="9"/>
                      <a:pt x="13" y="8"/>
                      <a:pt x="13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3" y="6"/>
                      <a:pt x="12" y="3"/>
                      <a:pt x="11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4"/>
                      <a:pt x="13" y="3"/>
                      <a:pt x="13" y="4"/>
                    </a:cubicBezTo>
                    <a:cubicBezTo>
                      <a:pt x="14" y="4"/>
                      <a:pt x="13" y="5"/>
                      <a:pt x="14" y="5"/>
                    </a:cubicBezTo>
                    <a:cubicBezTo>
                      <a:pt x="14" y="5"/>
                      <a:pt x="14" y="3"/>
                      <a:pt x="15" y="5"/>
                    </a:cubicBezTo>
                    <a:cubicBezTo>
                      <a:pt x="14" y="5"/>
                      <a:pt x="13" y="5"/>
                      <a:pt x="14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6" y="9"/>
                      <a:pt x="15" y="9"/>
                    </a:cubicBezTo>
                    <a:cubicBezTo>
                      <a:pt x="15" y="11"/>
                      <a:pt x="19" y="9"/>
                      <a:pt x="18" y="11"/>
                    </a:cubicBezTo>
                    <a:cubicBezTo>
                      <a:pt x="19" y="11"/>
                      <a:pt x="19" y="10"/>
                      <a:pt x="19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7"/>
                      <a:pt x="21" y="7"/>
                      <a:pt x="21" y="6"/>
                    </a:cubicBezTo>
                    <a:cubicBezTo>
                      <a:pt x="21" y="5"/>
                      <a:pt x="21" y="7"/>
                      <a:pt x="21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5"/>
                      <a:pt x="23" y="6"/>
                      <a:pt x="23" y="5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4" y="5"/>
                      <a:pt x="24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8"/>
                      <a:pt x="23" y="9"/>
                      <a:pt x="22" y="9"/>
                    </a:cubicBezTo>
                    <a:cubicBezTo>
                      <a:pt x="23" y="11"/>
                      <a:pt x="24" y="9"/>
                      <a:pt x="25" y="9"/>
                    </a:cubicBezTo>
                    <a:cubicBezTo>
                      <a:pt x="26" y="9"/>
                      <a:pt x="25" y="10"/>
                      <a:pt x="25" y="10"/>
                    </a:cubicBezTo>
                    <a:cubicBezTo>
                      <a:pt x="25" y="11"/>
                      <a:pt x="26" y="9"/>
                      <a:pt x="26" y="10"/>
                    </a:cubicBezTo>
                    <a:cubicBezTo>
                      <a:pt x="27" y="10"/>
                      <a:pt x="26" y="8"/>
                      <a:pt x="28" y="9"/>
                    </a:cubicBezTo>
                    <a:cubicBezTo>
                      <a:pt x="29" y="9"/>
                      <a:pt x="28" y="11"/>
                      <a:pt x="29" y="11"/>
                    </a:cubicBezTo>
                    <a:cubicBezTo>
                      <a:pt x="29" y="10"/>
                      <a:pt x="31" y="11"/>
                      <a:pt x="31" y="10"/>
                    </a:cubicBezTo>
                    <a:cubicBezTo>
                      <a:pt x="32" y="10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3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8"/>
                      <a:pt x="33" y="7"/>
                      <a:pt x="32" y="5"/>
                    </a:cubicBezTo>
                    <a:cubicBezTo>
                      <a:pt x="32" y="6"/>
                      <a:pt x="30" y="5"/>
                      <a:pt x="31" y="7"/>
                    </a:cubicBezTo>
                    <a:cubicBezTo>
                      <a:pt x="30" y="7"/>
                      <a:pt x="30" y="7"/>
                      <a:pt x="30" y="6"/>
                    </a:cubicBezTo>
                    <a:cubicBezTo>
                      <a:pt x="29" y="7"/>
                      <a:pt x="30" y="8"/>
                      <a:pt x="30" y="9"/>
                    </a:cubicBezTo>
                    <a:cubicBezTo>
                      <a:pt x="28" y="9"/>
                      <a:pt x="30" y="7"/>
                      <a:pt x="28" y="6"/>
                    </a:cubicBezTo>
                    <a:cubicBezTo>
                      <a:pt x="27" y="6"/>
                      <a:pt x="26" y="7"/>
                      <a:pt x="24" y="6"/>
                    </a:cubicBezTo>
                    <a:cubicBezTo>
                      <a:pt x="24" y="6"/>
                      <a:pt x="25" y="6"/>
                      <a:pt x="25" y="4"/>
                    </a:cubicBezTo>
                    <a:cubicBezTo>
                      <a:pt x="24" y="4"/>
                      <a:pt x="24" y="4"/>
                      <a:pt x="24" y="3"/>
                    </a:cubicBezTo>
                    <a:cubicBezTo>
                      <a:pt x="23" y="3"/>
                      <a:pt x="22" y="4"/>
                      <a:pt x="21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19" y="3"/>
                      <a:pt x="19" y="2"/>
                    </a:cubicBezTo>
                    <a:cubicBezTo>
                      <a:pt x="19" y="2"/>
                      <a:pt x="20" y="1"/>
                      <a:pt x="19" y="1"/>
                    </a:cubicBezTo>
                    <a:cubicBezTo>
                      <a:pt x="19" y="3"/>
                      <a:pt x="18" y="0"/>
                      <a:pt x="17" y="0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2"/>
                      <a:pt x="16" y="3"/>
                      <a:pt x="15" y="3"/>
                    </a:cubicBezTo>
                    <a:cubicBezTo>
                      <a:pt x="13" y="2"/>
                      <a:pt x="13" y="1"/>
                      <a:pt x="11" y="1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10" y="3"/>
                      <a:pt x="9" y="2"/>
                      <a:pt x="9" y="3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7" y="5"/>
                    </a:cubicBezTo>
                    <a:cubicBezTo>
                      <a:pt x="6" y="6"/>
                      <a:pt x="7" y="7"/>
                      <a:pt x="5" y="7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5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lose/>
                    <a:moveTo>
                      <a:pt x="7" y="7"/>
                    </a:moveTo>
                    <a:cubicBezTo>
                      <a:pt x="7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3" name="Freeform 3154"/>
              <p:cNvSpPr>
                <a:spLocks noEditPoints="1"/>
              </p:cNvSpPr>
              <p:nvPr/>
            </p:nvSpPr>
            <p:spPr bwMode="auto">
              <a:xfrm>
                <a:off x="5823" y="2187"/>
                <a:ext cx="32" cy="17"/>
              </a:xfrm>
              <a:custGeom>
                <a:avLst/>
                <a:gdLst>
                  <a:gd name="T0" fmla="*/ 3 w 16"/>
                  <a:gd name="T1" fmla="*/ 6 h 8"/>
                  <a:gd name="T2" fmla="*/ 3 w 16"/>
                  <a:gd name="T3" fmla="*/ 7 h 8"/>
                  <a:gd name="T4" fmla="*/ 5 w 16"/>
                  <a:gd name="T5" fmla="*/ 7 h 8"/>
                  <a:gd name="T6" fmla="*/ 6 w 16"/>
                  <a:gd name="T7" fmla="*/ 5 h 8"/>
                  <a:gd name="T8" fmla="*/ 7 w 16"/>
                  <a:gd name="T9" fmla="*/ 5 h 8"/>
                  <a:gd name="T10" fmla="*/ 8 w 16"/>
                  <a:gd name="T11" fmla="*/ 3 h 8"/>
                  <a:gd name="T12" fmla="*/ 8 w 16"/>
                  <a:gd name="T13" fmla="*/ 5 h 8"/>
                  <a:gd name="T14" fmla="*/ 8 w 16"/>
                  <a:gd name="T15" fmla="*/ 5 h 8"/>
                  <a:gd name="T16" fmla="*/ 8 w 16"/>
                  <a:gd name="T17" fmla="*/ 7 h 8"/>
                  <a:gd name="T18" fmla="*/ 9 w 16"/>
                  <a:gd name="T19" fmla="*/ 7 h 8"/>
                  <a:gd name="T20" fmla="*/ 12 w 16"/>
                  <a:gd name="T21" fmla="*/ 7 h 8"/>
                  <a:gd name="T22" fmla="*/ 13 w 16"/>
                  <a:gd name="T23" fmla="*/ 7 h 8"/>
                  <a:gd name="T24" fmla="*/ 16 w 16"/>
                  <a:gd name="T25" fmla="*/ 7 h 8"/>
                  <a:gd name="T26" fmla="*/ 15 w 16"/>
                  <a:gd name="T27" fmla="*/ 4 h 8"/>
                  <a:gd name="T28" fmla="*/ 13 w 16"/>
                  <a:gd name="T29" fmla="*/ 5 h 8"/>
                  <a:gd name="T30" fmla="*/ 12 w 16"/>
                  <a:gd name="T31" fmla="*/ 5 h 8"/>
                  <a:gd name="T32" fmla="*/ 12 w 16"/>
                  <a:gd name="T33" fmla="*/ 3 h 8"/>
                  <a:gd name="T34" fmla="*/ 12 w 16"/>
                  <a:gd name="T35" fmla="*/ 0 h 8"/>
                  <a:gd name="T36" fmla="*/ 10 w 16"/>
                  <a:gd name="T37" fmla="*/ 0 h 8"/>
                  <a:gd name="T38" fmla="*/ 6 w 16"/>
                  <a:gd name="T39" fmla="*/ 0 h 8"/>
                  <a:gd name="T40" fmla="*/ 6 w 16"/>
                  <a:gd name="T41" fmla="*/ 3 h 8"/>
                  <a:gd name="T42" fmla="*/ 5 w 16"/>
                  <a:gd name="T43" fmla="*/ 2 h 8"/>
                  <a:gd name="T44" fmla="*/ 3 w 16"/>
                  <a:gd name="T45" fmla="*/ 2 h 8"/>
                  <a:gd name="T46" fmla="*/ 3 w 16"/>
                  <a:gd name="T47" fmla="*/ 3 h 8"/>
                  <a:gd name="T48" fmla="*/ 3 w 16"/>
                  <a:gd name="T49" fmla="*/ 5 h 8"/>
                  <a:gd name="T50" fmla="*/ 2 w 16"/>
                  <a:gd name="T51" fmla="*/ 3 h 8"/>
                  <a:gd name="T52" fmla="*/ 1 w 16"/>
                  <a:gd name="T53" fmla="*/ 3 h 8"/>
                  <a:gd name="T54" fmla="*/ 0 w 16"/>
                  <a:gd name="T55" fmla="*/ 5 h 8"/>
                  <a:gd name="T56" fmla="*/ 10 w 16"/>
                  <a:gd name="T57" fmla="*/ 5 h 8"/>
                  <a:gd name="T58" fmla="*/ 9 w 16"/>
                  <a:gd name="T59" fmla="*/ 5 h 8"/>
                  <a:gd name="T60" fmla="*/ 10 w 16"/>
                  <a:gd name="T61" fmla="*/ 5 h 8"/>
                  <a:gd name="T62" fmla="*/ 8 w 16"/>
                  <a:gd name="T63" fmla="*/ 2 h 8"/>
                  <a:gd name="T64" fmla="*/ 7 w 16"/>
                  <a:gd name="T65" fmla="*/ 3 h 8"/>
                  <a:gd name="T66" fmla="*/ 6 w 16"/>
                  <a:gd name="T6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8">
                    <a:moveTo>
                      <a:pt x="2" y="5"/>
                    </a:moveTo>
                    <a:cubicBezTo>
                      <a:pt x="1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8"/>
                      <a:pt x="5" y="6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5"/>
                      <a:pt x="6" y="5"/>
                    </a:cubicBezTo>
                    <a:cubicBezTo>
                      <a:pt x="7" y="5"/>
                      <a:pt x="7" y="6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8" y="8"/>
                      <a:pt x="9" y="7"/>
                      <a:pt x="9" y="7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10" y="8"/>
                      <a:pt x="10" y="7"/>
                      <a:pt x="10" y="8"/>
                    </a:cubicBezTo>
                    <a:cubicBezTo>
                      <a:pt x="11" y="8"/>
                      <a:pt x="10" y="6"/>
                      <a:pt x="12" y="7"/>
                    </a:cubicBezTo>
                    <a:cubicBezTo>
                      <a:pt x="13" y="6"/>
                      <a:pt x="12" y="8"/>
                      <a:pt x="12" y="8"/>
                    </a:cubicBezTo>
                    <a:cubicBezTo>
                      <a:pt x="12" y="8"/>
                      <a:pt x="14" y="8"/>
                      <a:pt x="13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6" y="7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6"/>
                      <a:pt x="15" y="5"/>
                      <a:pt x="15" y="4"/>
                    </a:cubicBezTo>
                    <a:cubicBezTo>
                      <a:pt x="15" y="5"/>
                      <a:pt x="13" y="4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3" y="6"/>
                      <a:pt x="13" y="7"/>
                    </a:cubicBezTo>
                    <a:cubicBezTo>
                      <a:pt x="12" y="6"/>
                      <a:pt x="12" y="6"/>
                      <a:pt x="12" y="5"/>
                    </a:cubicBezTo>
                    <a:cubicBezTo>
                      <a:pt x="12" y="5"/>
                      <a:pt x="13" y="5"/>
                      <a:pt x="13" y="5"/>
                    </a:cubicBezTo>
                    <a:cubicBezTo>
                      <a:pt x="12" y="5"/>
                      <a:pt x="12" y="3"/>
                      <a:pt x="12" y="3"/>
                    </a:cubicBezTo>
                    <a:cubicBezTo>
                      <a:pt x="13" y="3"/>
                      <a:pt x="12" y="2"/>
                      <a:pt x="12" y="1"/>
                    </a:cubicBezTo>
                    <a:cubicBezTo>
                      <a:pt x="12" y="1"/>
                      <a:pt x="13" y="1"/>
                      <a:pt x="12" y="0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4" y="2"/>
                      <a:pt x="4" y="3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1" y="5"/>
                      <a:pt x="1" y="5"/>
                      <a:pt x="2" y="5"/>
                    </a:cubicBezTo>
                    <a:close/>
                    <a:moveTo>
                      <a:pt x="10" y="5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lnTo>
                      <a:pt x="10" y="5"/>
                    </a:lnTo>
                    <a:close/>
                    <a:moveTo>
                      <a:pt x="7" y="2"/>
                    </a:moveTo>
                    <a:cubicBezTo>
                      <a:pt x="7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4" name="Freeform 3155"/>
              <p:cNvSpPr/>
              <p:nvPr/>
            </p:nvSpPr>
            <p:spPr bwMode="auto">
              <a:xfrm>
                <a:off x="5701" y="2463"/>
                <a:ext cx="5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5" name="Freeform 3156"/>
              <p:cNvSpPr/>
              <p:nvPr/>
            </p:nvSpPr>
            <p:spPr bwMode="auto">
              <a:xfrm>
                <a:off x="5804" y="2489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6" name="Freeform 3157"/>
              <p:cNvSpPr/>
              <p:nvPr/>
            </p:nvSpPr>
            <p:spPr bwMode="auto">
              <a:xfrm>
                <a:off x="5862" y="2487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0" y="0"/>
                      <a:pt x="1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7" name="Freeform 3158"/>
              <p:cNvSpPr/>
              <p:nvPr/>
            </p:nvSpPr>
            <p:spPr bwMode="auto">
              <a:xfrm>
                <a:off x="5800" y="260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2" y="2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8" name="Freeform 3159"/>
              <p:cNvSpPr/>
              <p:nvPr/>
            </p:nvSpPr>
            <p:spPr bwMode="auto">
              <a:xfrm>
                <a:off x="5749" y="2569"/>
                <a:ext cx="14" cy="11"/>
              </a:xfrm>
              <a:custGeom>
                <a:avLst/>
                <a:gdLst>
                  <a:gd name="T0" fmla="*/ 7 w 7"/>
                  <a:gd name="T1" fmla="*/ 3 h 5"/>
                  <a:gd name="T2" fmla="*/ 5 w 7"/>
                  <a:gd name="T3" fmla="*/ 2 h 5"/>
                  <a:gd name="T4" fmla="*/ 5 w 7"/>
                  <a:gd name="T5" fmla="*/ 2 h 5"/>
                  <a:gd name="T6" fmla="*/ 4 w 7"/>
                  <a:gd name="T7" fmla="*/ 1 h 5"/>
                  <a:gd name="T8" fmla="*/ 3 w 7"/>
                  <a:gd name="T9" fmla="*/ 0 h 5"/>
                  <a:gd name="T10" fmla="*/ 3 w 7"/>
                  <a:gd name="T11" fmla="*/ 0 h 5"/>
                  <a:gd name="T12" fmla="*/ 3 w 7"/>
                  <a:gd name="T13" fmla="*/ 0 h 5"/>
                  <a:gd name="T14" fmla="*/ 2 w 7"/>
                  <a:gd name="T15" fmla="*/ 0 h 5"/>
                  <a:gd name="T16" fmla="*/ 2 w 7"/>
                  <a:gd name="T17" fmla="*/ 0 h 5"/>
                  <a:gd name="T18" fmla="*/ 0 w 7"/>
                  <a:gd name="T19" fmla="*/ 2 h 5"/>
                  <a:gd name="T20" fmla="*/ 1 w 7"/>
                  <a:gd name="T21" fmla="*/ 2 h 5"/>
                  <a:gd name="T22" fmla="*/ 1 w 7"/>
                  <a:gd name="T23" fmla="*/ 1 h 5"/>
                  <a:gd name="T24" fmla="*/ 3 w 7"/>
                  <a:gd name="T25" fmla="*/ 2 h 5"/>
                  <a:gd name="T26" fmla="*/ 3 w 7"/>
                  <a:gd name="T27" fmla="*/ 2 h 5"/>
                  <a:gd name="T28" fmla="*/ 3 w 7"/>
                  <a:gd name="T29" fmla="*/ 2 h 5"/>
                  <a:gd name="T30" fmla="*/ 3 w 7"/>
                  <a:gd name="T31" fmla="*/ 2 h 5"/>
                  <a:gd name="T32" fmla="*/ 3 w 7"/>
                  <a:gd name="T33" fmla="*/ 1 h 5"/>
                  <a:gd name="T34" fmla="*/ 4 w 7"/>
                  <a:gd name="T35" fmla="*/ 2 h 5"/>
                  <a:gd name="T36" fmla="*/ 4 w 7"/>
                  <a:gd name="T37" fmla="*/ 4 h 5"/>
                  <a:gd name="T38" fmla="*/ 5 w 7"/>
                  <a:gd name="T39" fmla="*/ 3 h 5"/>
                  <a:gd name="T40" fmla="*/ 5 w 7"/>
                  <a:gd name="T41" fmla="*/ 4 h 5"/>
                  <a:gd name="T42" fmla="*/ 7 w 7"/>
                  <a:gd name="T4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cubicBezTo>
                      <a:pt x="6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3" y="5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7" y="5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9" name="Freeform 3160"/>
              <p:cNvSpPr/>
              <p:nvPr/>
            </p:nvSpPr>
            <p:spPr bwMode="auto">
              <a:xfrm>
                <a:off x="5607" y="2625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2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0" name="Freeform 3161"/>
              <p:cNvSpPr/>
              <p:nvPr/>
            </p:nvSpPr>
            <p:spPr bwMode="auto">
              <a:xfrm>
                <a:off x="5662" y="258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1" name="Freeform 3162"/>
              <p:cNvSpPr/>
              <p:nvPr/>
            </p:nvSpPr>
            <p:spPr bwMode="auto">
              <a:xfrm>
                <a:off x="5677" y="2489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2" name="Freeform 3163"/>
              <p:cNvSpPr/>
              <p:nvPr/>
            </p:nvSpPr>
            <p:spPr bwMode="auto">
              <a:xfrm>
                <a:off x="6112" y="2867"/>
                <a:ext cx="15" cy="13"/>
              </a:xfrm>
              <a:custGeom>
                <a:avLst/>
                <a:gdLst>
                  <a:gd name="T0" fmla="*/ 1 w 7"/>
                  <a:gd name="T1" fmla="*/ 2 h 6"/>
                  <a:gd name="T2" fmla="*/ 0 w 7"/>
                  <a:gd name="T3" fmla="*/ 5 h 6"/>
                  <a:gd name="T4" fmla="*/ 4 w 7"/>
                  <a:gd name="T5" fmla="*/ 6 h 6"/>
                  <a:gd name="T6" fmla="*/ 6 w 7"/>
                  <a:gd name="T7" fmla="*/ 4 h 6"/>
                  <a:gd name="T8" fmla="*/ 5 w 7"/>
                  <a:gd name="T9" fmla="*/ 4 h 6"/>
                  <a:gd name="T10" fmla="*/ 6 w 7"/>
                  <a:gd name="T11" fmla="*/ 4 h 6"/>
                  <a:gd name="T12" fmla="*/ 6 w 7"/>
                  <a:gd name="T13" fmla="*/ 2 h 6"/>
                  <a:gd name="T14" fmla="*/ 5 w 7"/>
                  <a:gd name="T15" fmla="*/ 2 h 6"/>
                  <a:gd name="T16" fmla="*/ 4 w 7"/>
                  <a:gd name="T17" fmla="*/ 1 h 6"/>
                  <a:gd name="T18" fmla="*/ 2 w 7"/>
                  <a:gd name="T19" fmla="*/ 1 h 6"/>
                  <a:gd name="T20" fmla="*/ 3 w 7"/>
                  <a:gd name="T21" fmla="*/ 0 h 6"/>
                  <a:gd name="T22" fmla="*/ 1 w 7"/>
                  <a:gd name="T23" fmla="*/ 1 h 6"/>
                  <a:gd name="T24" fmla="*/ 2 w 7"/>
                  <a:gd name="T25" fmla="*/ 2 h 6"/>
                  <a:gd name="T26" fmla="*/ 2 w 7"/>
                  <a:gd name="T27" fmla="*/ 3 h 6"/>
                  <a:gd name="T28" fmla="*/ 1 w 7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1" y="2"/>
                    </a:moveTo>
                    <a:cubicBezTo>
                      <a:pt x="1" y="3"/>
                      <a:pt x="0" y="3"/>
                      <a:pt x="0" y="5"/>
                    </a:cubicBezTo>
                    <a:cubicBezTo>
                      <a:pt x="2" y="5"/>
                      <a:pt x="2" y="6"/>
                      <a:pt x="4" y="6"/>
                    </a:cubicBezTo>
                    <a:cubicBezTo>
                      <a:pt x="4" y="4"/>
                      <a:pt x="5" y="5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4" y="2"/>
                      <a:pt x="5" y="1"/>
                      <a:pt x="4" y="1"/>
                    </a:cubicBezTo>
                    <a:cubicBezTo>
                      <a:pt x="4" y="1"/>
                      <a:pt x="3" y="2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3" name="Freeform 3164"/>
              <p:cNvSpPr/>
              <p:nvPr/>
            </p:nvSpPr>
            <p:spPr bwMode="auto">
              <a:xfrm>
                <a:off x="6123" y="2892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0"/>
                      <a:pt x="0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4" name="Freeform 3165"/>
              <p:cNvSpPr/>
              <p:nvPr/>
            </p:nvSpPr>
            <p:spPr bwMode="auto">
              <a:xfrm>
                <a:off x="6114" y="2880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2 w 2"/>
                  <a:gd name="T3" fmla="*/ 3 h 3"/>
                  <a:gd name="T4" fmla="*/ 1 w 2"/>
                  <a:gd name="T5" fmla="*/ 0 h 3"/>
                  <a:gd name="T6" fmla="*/ 0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1" y="2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5" name="Freeform 3166"/>
              <p:cNvSpPr/>
              <p:nvPr/>
            </p:nvSpPr>
            <p:spPr bwMode="auto">
              <a:xfrm>
                <a:off x="6081" y="2974"/>
                <a:ext cx="5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6" name="Freeform 3167"/>
              <p:cNvSpPr/>
              <p:nvPr/>
            </p:nvSpPr>
            <p:spPr bwMode="auto">
              <a:xfrm>
                <a:off x="6069" y="2787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7" name="Freeform 3168"/>
              <p:cNvSpPr/>
              <p:nvPr/>
            </p:nvSpPr>
            <p:spPr bwMode="auto">
              <a:xfrm>
                <a:off x="6067" y="2869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8" name="Freeform 3169"/>
              <p:cNvSpPr/>
              <p:nvPr/>
            </p:nvSpPr>
            <p:spPr bwMode="auto">
              <a:xfrm>
                <a:off x="5999" y="2543"/>
                <a:ext cx="4" cy="4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9" name="Freeform 3170"/>
              <p:cNvSpPr/>
              <p:nvPr/>
            </p:nvSpPr>
            <p:spPr bwMode="auto">
              <a:xfrm>
                <a:off x="5999" y="2600"/>
                <a:ext cx="8" cy="4"/>
              </a:xfrm>
              <a:custGeom>
                <a:avLst/>
                <a:gdLst>
                  <a:gd name="T0" fmla="*/ 3 w 4"/>
                  <a:gd name="T1" fmla="*/ 1 h 2"/>
                  <a:gd name="T2" fmla="*/ 4 w 4"/>
                  <a:gd name="T3" fmla="*/ 1 h 2"/>
                  <a:gd name="T4" fmla="*/ 3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3" y="1"/>
                    </a:moveTo>
                    <a:cubicBezTo>
                      <a:pt x="0" y="0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0" name="Freeform 3171"/>
              <p:cNvSpPr/>
              <p:nvPr/>
            </p:nvSpPr>
            <p:spPr bwMode="auto">
              <a:xfrm>
                <a:off x="6007" y="2600"/>
                <a:ext cx="27" cy="15"/>
              </a:xfrm>
              <a:custGeom>
                <a:avLst/>
                <a:gdLst>
                  <a:gd name="T0" fmla="*/ 11 w 13"/>
                  <a:gd name="T1" fmla="*/ 4 h 7"/>
                  <a:gd name="T2" fmla="*/ 12 w 13"/>
                  <a:gd name="T3" fmla="*/ 5 h 7"/>
                  <a:gd name="T4" fmla="*/ 13 w 13"/>
                  <a:gd name="T5" fmla="*/ 7 h 7"/>
                  <a:gd name="T6" fmla="*/ 13 w 13"/>
                  <a:gd name="T7" fmla="*/ 2 h 7"/>
                  <a:gd name="T8" fmla="*/ 11 w 13"/>
                  <a:gd name="T9" fmla="*/ 2 h 7"/>
                  <a:gd name="T10" fmla="*/ 11 w 13"/>
                  <a:gd name="T11" fmla="*/ 1 h 7"/>
                  <a:gd name="T12" fmla="*/ 8 w 13"/>
                  <a:gd name="T13" fmla="*/ 1 h 7"/>
                  <a:gd name="T14" fmla="*/ 7 w 13"/>
                  <a:gd name="T15" fmla="*/ 1 h 7"/>
                  <a:gd name="T16" fmla="*/ 7 w 13"/>
                  <a:gd name="T17" fmla="*/ 2 h 7"/>
                  <a:gd name="T18" fmla="*/ 5 w 13"/>
                  <a:gd name="T19" fmla="*/ 1 h 7"/>
                  <a:gd name="T20" fmla="*/ 5 w 13"/>
                  <a:gd name="T21" fmla="*/ 1 h 7"/>
                  <a:gd name="T22" fmla="*/ 3 w 13"/>
                  <a:gd name="T23" fmla="*/ 2 h 7"/>
                  <a:gd name="T24" fmla="*/ 2 w 13"/>
                  <a:gd name="T25" fmla="*/ 1 h 7"/>
                  <a:gd name="T26" fmla="*/ 4 w 13"/>
                  <a:gd name="T27" fmla="*/ 0 h 7"/>
                  <a:gd name="T28" fmla="*/ 1 w 13"/>
                  <a:gd name="T29" fmla="*/ 1 h 7"/>
                  <a:gd name="T30" fmla="*/ 0 w 13"/>
                  <a:gd name="T31" fmla="*/ 1 h 7"/>
                  <a:gd name="T32" fmla="*/ 0 w 13"/>
                  <a:gd name="T33" fmla="*/ 5 h 7"/>
                  <a:gd name="T34" fmla="*/ 4 w 13"/>
                  <a:gd name="T35" fmla="*/ 6 h 7"/>
                  <a:gd name="T36" fmla="*/ 5 w 13"/>
                  <a:gd name="T37" fmla="*/ 5 h 7"/>
                  <a:gd name="T38" fmla="*/ 5 w 13"/>
                  <a:gd name="T39" fmla="*/ 3 h 7"/>
                  <a:gd name="T40" fmla="*/ 9 w 13"/>
                  <a:gd name="T41" fmla="*/ 2 h 7"/>
                  <a:gd name="T42" fmla="*/ 11 w 13"/>
                  <a:gd name="T4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7">
                    <a:moveTo>
                      <a:pt x="11" y="4"/>
                    </a:moveTo>
                    <a:cubicBezTo>
                      <a:pt x="12" y="5"/>
                      <a:pt x="11" y="5"/>
                      <a:pt x="12" y="5"/>
                    </a:cubicBezTo>
                    <a:cubicBezTo>
                      <a:pt x="13" y="5"/>
                      <a:pt x="12" y="7"/>
                      <a:pt x="13" y="7"/>
                    </a:cubicBezTo>
                    <a:cubicBezTo>
                      <a:pt x="13" y="5"/>
                      <a:pt x="13" y="5"/>
                      <a:pt x="13" y="2"/>
                    </a:cubicBezTo>
                    <a:cubicBezTo>
                      <a:pt x="13" y="2"/>
                      <a:pt x="12" y="3"/>
                      <a:pt x="11" y="2"/>
                    </a:cubicBezTo>
                    <a:cubicBezTo>
                      <a:pt x="11" y="2"/>
                      <a:pt x="12" y="2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8" y="1"/>
                      <a:pt x="8" y="2"/>
                      <a:pt x="7" y="2"/>
                    </a:cubicBezTo>
                    <a:cubicBezTo>
                      <a:pt x="7" y="2"/>
                      <a:pt x="5" y="2"/>
                      <a:pt x="5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4" y="1"/>
                      <a:pt x="4" y="2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2"/>
                      <a:pt x="0" y="1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6"/>
                      <a:pt x="2" y="6"/>
                      <a:pt x="4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7" y="4"/>
                      <a:pt x="7" y="3"/>
                      <a:pt x="9" y="2"/>
                    </a:cubicBezTo>
                    <a:cubicBezTo>
                      <a:pt x="7" y="4"/>
                      <a:pt x="11" y="3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1" name="Freeform 3172"/>
              <p:cNvSpPr/>
              <p:nvPr/>
            </p:nvSpPr>
            <p:spPr bwMode="auto">
              <a:xfrm>
                <a:off x="6079" y="2980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2" name="Freeform 3173"/>
              <p:cNvSpPr/>
              <p:nvPr/>
            </p:nvSpPr>
            <p:spPr bwMode="auto">
              <a:xfrm>
                <a:off x="5860" y="3091"/>
                <a:ext cx="10" cy="13"/>
              </a:xfrm>
              <a:custGeom>
                <a:avLst/>
                <a:gdLst>
                  <a:gd name="T0" fmla="*/ 5 w 5"/>
                  <a:gd name="T1" fmla="*/ 3 h 6"/>
                  <a:gd name="T2" fmla="*/ 2 w 5"/>
                  <a:gd name="T3" fmla="*/ 1 h 6"/>
                  <a:gd name="T4" fmla="*/ 2 w 5"/>
                  <a:gd name="T5" fmla="*/ 0 h 6"/>
                  <a:gd name="T6" fmla="*/ 0 w 5"/>
                  <a:gd name="T7" fmla="*/ 1 h 6"/>
                  <a:gd name="T8" fmla="*/ 0 w 5"/>
                  <a:gd name="T9" fmla="*/ 4 h 6"/>
                  <a:gd name="T10" fmla="*/ 0 w 5"/>
                  <a:gd name="T11" fmla="*/ 4 h 6"/>
                  <a:gd name="T12" fmla="*/ 0 w 5"/>
                  <a:gd name="T13" fmla="*/ 4 h 6"/>
                  <a:gd name="T14" fmla="*/ 0 w 5"/>
                  <a:gd name="T15" fmla="*/ 5 h 6"/>
                  <a:gd name="T16" fmla="*/ 0 w 5"/>
                  <a:gd name="T17" fmla="*/ 5 h 6"/>
                  <a:gd name="T18" fmla="*/ 1 w 5"/>
                  <a:gd name="T19" fmla="*/ 6 h 6"/>
                  <a:gd name="T20" fmla="*/ 1 w 5"/>
                  <a:gd name="T21" fmla="*/ 4 h 6"/>
                  <a:gd name="T22" fmla="*/ 2 w 5"/>
                  <a:gd name="T23" fmla="*/ 2 h 6"/>
                  <a:gd name="T24" fmla="*/ 4 w 5"/>
                  <a:gd name="T25" fmla="*/ 3 h 6"/>
                  <a:gd name="T26" fmla="*/ 3 w 5"/>
                  <a:gd name="T27" fmla="*/ 5 h 6"/>
                  <a:gd name="T28" fmla="*/ 3 w 5"/>
                  <a:gd name="T29" fmla="*/ 5 h 6"/>
                  <a:gd name="T30" fmla="*/ 4 w 5"/>
                  <a:gd name="T31" fmla="*/ 6 h 6"/>
                  <a:gd name="T32" fmla="*/ 4 w 5"/>
                  <a:gd name="T33" fmla="*/ 5 h 6"/>
                  <a:gd name="T34" fmla="*/ 4 w 5"/>
                  <a:gd name="T35" fmla="*/ 5 h 6"/>
                  <a:gd name="T36" fmla="*/ 5 w 5"/>
                  <a:gd name="T3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4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3" name="Freeform 3174"/>
              <p:cNvSpPr/>
              <p:nvPr/>
            </p:nvSpPr>
            <p:spPr bwMode="auto">
              <a:xfrm>
                <a:off x="6205" y="3050"/>
                <a:ext cx="10" cy="11"/>
              </a:xfrm>
              <a:custGeom>
                <a:avLst/>
                <a:gdLst>
                  <a:gd name="T0" fmla="*/ 1 w 5"/>
                  <a:gd name="T1" fmla="*/ 3 h 5"/>
                  <a:gd name="T2" fmla="*/ 0 w 5"/>
                  <a:gd name="T3" fmla="*/ 2 h 5"/>
                  <a:gd name="T4" fmla="*/ 3 w 5"/>
                  <a:gd name="T5" fmla="*/ 5 h 5"/>
                  <a:gd name="T6" fmla="*/ 5 w 5"/>
                  <a:gd name="T7" fmla="*/ 1 h 5"/>
                  <a:gd name="T8" fmla="*/ 2 w 5"/>
                  <a:gd name="T9" fmla="*/ 0 h 5"/>
                  <a:gd name="T10" fmla="*/ 2 w 5"/>
                  <a:gd name="T11" fmla="*/ 2 h 5"/>
                  <a:gd name="T12" fmla="*/ 1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1" y="3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0" y="5"/>
                      <a:pt x="2" y="3"/>
                      <a:pt x="3" y="5"/>
                    </a:cubicBezTo>
                    <a:cubicBezTo>
                      <a:pt x="3" y="3"/>
                      <a:pt x="4" y="3"/>
                      <a:pt x="5" y="1"/>
                    </a:cubicBezTo>
                    <a:cubicBezTo>
                      <a:pt x="3" y="1"/>
                      <a:pt x="4" y="0"/>
                      <a:pt x="2" y="0"/>
                    </a:cubicBezTo>
                    <a:cubicBezTo>
                      <a:pt x="2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4" name="Freeform 3175"/>
              <p:cNvSpPr/>
              <p:nvPr/>
            </p:nvSpPr>
            <p:spPr bwMode="auto">
              <a:xfrm>
                <a:off x="6190" y="3052"/>
                <a:ext cx="6" cy="13"/>
              </a:xfrm>
              <a:custGeom>
                <a:avLst/>
                <a:gdLst>
                  <a:gd name="T0" fmla="*/ 1 w 3"/>
                  <a:gd name="T1" fmla="*/ 0 h 6"/>
                  <a:gd name="T2" fmla="*/ 1 w 3"/>
                  <a:gd name="T3" fmla="*/ 3 h 6"/>
                  <a:gd name="T4" fmla="*/ 0 w 3"/>
                  <a:gd name="T5" fmla="*/ 4 h 6"/>
                  <a:gd name="T6" fmla="*/ 2 w 3"/>
                  <a:gd name="T7" fmla="*/ 2 h 6"/>
                  <a:gd name="T8" fmla="*/ 2 w 3"/>
                  <a:gd name="T9" fmla="*/ 3 h 6"/>
                  <a:gd name="T10" fmla="*/ 0 w 3"/>
                  <a:gd name="T11" fmla="*/ 5 h 6"/>
                  <a:gd name="T12" fmla="*/ 3 w 3"/>
                  <a:gd name="T13" fmla="*/ 4 h 6"/>
                  <a:gd name="T14" fmla="*/ 3 w 3"/>
                  <a:gd name="T15" fmla="*/ 1 h 6"/>
                  <a:gd name="T16" fmla="*/ 1 w 3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6"/>
                      <a:pt x="2" y="4"/>
                      <a:pt x="3" y="4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5" name="Freeform 3176"/>
              <p:cNvSpPr/>
              <p:nvPr/>
            </p:nvSpPr>
            <p:spPr bwMode="auto">
              <a:xfrm>
                <a:off x="6174" y="3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6" name="Freeform 3177"/>
              <p:cNvSpPr/>
              <p:nvPr/>
            </p:nvSpPr>
            <p:spPr bwMode="auto">
              <a:xfrm>
                <a:off x="6192" y="3048"/>
                <a:ext cx="9" cy="4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2" y="1"/>
                      <a:pt x="0" y="2"/>
                      <a:pt x="2" y="2"/>
                    </a:cubicBezTo>
                    <a:cubicBezTo>
                      <a:pt x="2" y="1"/>
                      <a:pt x="4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7" name="Freeform 3178"/>
              <p:cNvSpPr/>
              <p:nvPr/>
            </p:nvSpPr>
            <p:spPr bwMode="auto">
              <a:xfrm>
                <a:off x="6176" y="3054"/>
                <a:ext cx="8" cy="7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0 h 3"/>
                  <a:gd name="T4" fmla="*/ 0 w 4"/>
                  <a:gd name="T5" fmla="*/ 2 h 3"/>
                  <a:gd name="T6" fmla="*/ 2 w 4"/>
                  <a:gd name="T7" fmla="*/ 3 h 3"/>
                  <a:gd name="T8" fmla="*/ 4 w 4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cubicBezTo>
                      <a:pt x="3" y="2"/>
                      <a:pt x="2" y="2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1" y="1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8" name="Freeform 3179"/>
              <p:cNvSpPr/>
              <p:nvPr/>
            </p:nvSpPr>
            <p:spPr bwMode="auto">
              <a:xfrm>
                <a:off x="6172" y="3050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0" y="0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0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9" name="Freeform 3180"/>
              <p:cNvSpPr/>
              <p:nvPr/>
            </p:nvSpPr>
            <p:spPr bwMode="auto">
              <a:xfrm>
                <a:off x="6266" y="305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0 w 3"/>
                  <a:gd name="T5" fmla="*/ 2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0" name="Freeform 3181"/>
              <p:cNvSpPr/>
              <p:nvPr/>
            </p:nvSpPr>
            <p:spPr bwMode="auto">
              <a:xfrm>
                <a:off x="6038" y="304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3 h 3"/>
                  <a:gd name="T6" fmla="*/ 2 w 2"/>
                  <a:gd name="T7" fmla="*/ 2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" y="3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1" name="Freeform 3182"/>
              <p:cNvSpPr/>
              <p:nvPr/>
            </p:nvSpPr>
            <p:spPr bwMode="auto">
              <a:xfrm>
                <a:off x="6012" y="3052"/>
                <a:ext cx="4" cy="7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2" y="3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2" name="Freeform 3183"/>
              <p:cNvSpPr/>
              <p:nvPr/>
            </p:nvSpPr>
            <p:spPr bwMode="auto">
              <a:xfrm>
                <a:off x="6020" y="3052"/>
                <a:ext cx="12" cy="9"/>
              </a:xfrm>
              <a:custGeom>
                <a:avLst/>
                <a:gdLst>
                  <a:gd name="T0" fmla="*/ 6 w 6"/>
                  <a:gd name="T1" fmla="*/ 1 h 4"/>
                  <a:gd name="T2" fmla="*/ 2 w 6"/>
                  <a:gd name="T3" fmla="*/ 0 h 4"/>
                  <a:gd name="T4" fmla="*/ 0 w 6"/>
                  <a:gd name="T5" fmla="*/ 2 h 4"/>
                  <a:gd name="T6" fmla="*/ 5 w 6"/>
                  <a:gd name="T7" fmla="*/ 4 h 4"/>
                  <a:gd name="T8" fmla="*/ 5 w 6"/>
                  <a:gd name="T9" fmla="*/ 2 h 4"/>
                  <a:gd name="T10" fmla="*/ 6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4" y="1"/>
                      <a:pt x="4" y="0"/>
                      <a:pt x="2" y="0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2" y="3"/>
                      <a:pt x="3" y="4"/>
                      <a:pt x="5" y="4"/>
                    </a:cubicBezTo>
                    <a:cubicBezTo>
                      <a:pt x="6" y="3"/>
                      <a:pt x="5" y="3"/>
                      <a:pt x="5" y="2"/>
                    </a:cubicBezTo>
                    <a:cubicBezTo>
                      <a:pt x="6" y="2"/>
                      <a:pt x="6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3" name="Freeform 3184"/>
              <p:cNvSpPr/>
              <p:nvPr/>
            </p:nvSpPr>
            <p:spPr bwMode="auto">
              <a:xfrm>
                <a:off x="6003" y="3048"/>
                <a:ext cx="9" cy="8"/>
              </a:xfrm>
              <a:custGeom>
                <a:avLst/>
                <a:gdLst>
                  <a:gd name="T0" fmla="*/ 2 w 4"/>
                  <a:gd name="T1" fmla="*/ 0 h 4"/>
                  <a:gd name="T2" fmla="*/ 1 w 4"/>
                  <a:gd name="T3" fmla="*/ 2 h 4"/>
                  <a:gd name="T4" fmla="*/ 3 w 4"/>
                  <a:gd name="T5" fmla="*/ 3 h 4"/>
                  <a:gd name="T6" fmla="*/ 4 w 4"/>
                  <a:gd name="T7" fmla="*/ 4 h 4"/>
                  <a:gd name="T8" fmla="*/ 3 w 4"/>
                  <a:gd name="T9" fmla="*/ 1 h 4"/>
                  <a:gd name="T10" fmla="*/ 2 w 4"/>
                  <a:gd name="T11" fmla="*/ 1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4" y="3"/>
                      <a:pt x="4" y="1"/>
                      <a:pt x="3" y="1"/>
                    </a:cubicBezTo>
                    <a:cubicBezTo>
                      <a:pt x="3" y="1"/>
                      <a:pt x="2" y="2"/>
                      <a:pt x="2" y="1"/>
                    </a:cubicBezTo>
                    <a:cubicBezTo>
                      <a:pt x="2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4" name="Freeform 3185"/>
              <p:cNvSpPr/>
              <p:nvPr/>
            </p:nvSpPr>
            <p:spPr bwMode="auto">
              <a:xfrm>
                <a:off x="6272" y="3063"/>
                <a:ext cx="11" cy="12"/>
              </a:xfrm>
              <a:custGeom>
                <a:avLst/>
                <a:gdLst>
                  <a:gd name="T0" fmla="*/ 1 w 5"/>
                  <a:gd name="T1" fmla="*/ 3 h 6"/>
                  <a:gd name="T2" fmla="*/ 2 w 5"/>
                  <a:gd name="T3" fmla="*/ 3 h 6"/>
                  <a:gd name="T4" fmla="*/ 3 w 5"/>
                  <a:gd name="T5" fmla="*/ 4 h 6"/>
                  <a:gd name="T6" fmla="*/ 1 w 5"/>
                  <a:gd name="T7" fmla="*/ 4 h 6"/>
                  <a:gd name="T8" fmla="*/ 4 w 5"/>
                  <a:gd name="T9" fmla="*/ 5 h 6"/>
                  <a:gd name="T10" fmla="*/ 3 w 5"/>
                  <a:gd name="T11" fmla="*/ 3 h 6"/>
                  <a:gd name="T12" fmla="*/ 4 w 5"/>
                  <a:gd name="T13" fmla="*/ 3 h 6"/>
                  <a:gd name="T14" fmla="*/ 2 w 5"/>
                  <a:gd name="T15" fmla="*/ 3 h 6"/>
                  <a:gd name="T16" fmla="*/ 2 w 5"/>
                  <a:gd name="T17" fmla="*/ 2 h 6"/>
                  <a:gd name="T18" fmla="*/ 3 w 5"/>
                  <a:gd name="T19" fmla="*/ 2 h 6"/>
                  <a:gd name="T20" fmla="*/ 1 w 5"/>
                  <a:gd name="T21" fmla="*/ 0 h 6"/>
                  <a:gd name="T22" fmla="*/ 2 w 5"/>
                  <a:gd name="T23" fmla="*/ 0 h 6"/>
                  <a:gd name="T24" fmla="*/ 1 w 5"/>
                  <a:gd name="T25" fmla="*/ 1 h 6"/>
                  <a:gd name="T26" fmla="*/ 1 w 5"/>
                  <a:gd name="T2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1" y="3"/>
                    </a:moveTo>
                    <a:cubicBezTo>
                      <a:pt x="2" y="2"/>
                      <a:pt x="1" y="3"/>
                      <a:pt x="2" y="3"/>
                    </a:cubicBezTo>
                    <a:cubicBezTo>
                      <a:pt x="2" y="4"/>
                      <a:pt x="4" y="4"/>
                      <a:pt x="3" y="4"/>
                    </a:cubicBezTo>
                    <a:cubicBezTo>
                      <a:pt x="3" y="4"/>
                      <a:pt x="1" y="3"/>
                      <a:pt x="1" y="4"/>
                    </a:cubicBezTo>
                    <a:cubicBezTo>
                      <a:pt x="3" y="4"/>
                      <a:pt x="2" y="6"/>
                      <a:pt x="4" y="5"/>
                    </a:cubicBezTo>
                    <a:cubicBezTo>
                      <a:pt x="5" y="4"/>
                      <a:pt x="3" y="4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1"/>
                      <a:pt x="0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5" name="Freeform 3186"/>
              <p:cNvSpPr/>
              <p:nvPr/>
            </p:nvSpPr>
            <p:spPr bwMode="auto">
              <a:xfrm>
                <a:off x="5808" y="3096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0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6" name="Freeform 3187"/>
              <p:cNvSpPr/>
              <p:nvPr/>
            </p:nvSpPr>
            <p:spPr bwMode="auto">
              <a:xfrm>
                <a:off x="5833" y="3017"/>
                <a:ext cx="8" cy="5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7" name="Freeform 3188"/>
              <p:cNvSpPr/>
              <p:nvPr/>
            </p:nvSpPr>
            <p:spPr bwMode="auto">
              <a:xfrm>
                <a:off x="5769" y="3054"/>
                <a:ext cx="6" cy="5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2" y="0"/>
                      <a:pt x="0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8" name="Freeform 3189"/>
              <p:cNvSpPr/>
              <p:nvPr/>
            </p:nvSpPr>
            <p:spPr bwMode="auto">
              <a:xfrm>
                <a:off x="5954" y="305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9" name="Freeform 3190"/>
              <p:cNvSpPr/>
              <p:nvPr/>
            </p:nvSpPr>
            <p:spPr bwMode="auto">
              <a:xfrm>
                <a:off x="5948" y="3048"/>
                <a:ext cx="4" cy="15"/>
              </a:xfrm>
              <a:custGeom>
                <a:avLst/>
                <a:gdLst>
                  <a:gd name="T0" fmla="*/ 2 w 2"/>
                  <a:gd name="T1" fmla="*/ 5 h 7"/>
                  <a:gd name="T2" fmla="*/ 1 w 2"/>
                  <a:gd name="T3" fmla="*/ 5 h 7"/>
                  <a:gd name="T4" fmla="*/ 2 w 2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2" y="5"/>
                      <a:pt x="2" y="5"/>
                      <a:pt x="1" y="5"/>
                    </a:cubicBezTo>
                    <a:cubicBezTo>
                      <a:pt x="1" y="0"/>
                      <a:pt x="0" y="7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0" name="Freeform 3191"/>
              <p:cNvSpPr/>
              <p:nvPr/>
            </p:nvSpPr>
            <p:spPr bwMode="auto">
              <a:xfrm>
                <a:off x="5977" y="305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1" name="Freeform 3192"/>
              <p:cNvSpPr/>
              <p:nvPr/>
            </p:nvSpPr>
            <p:spPr bwMode="auto">
              <a:xfrm>
                <a:off x="5880" y="30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2" name="Freeform 3193"/>
              <p:cNvSpPr/>
              <p:nvPr/>
            </p:nvSpPr>
            <p:spPr bwMode="auto">
              <a:xfrm>
                <a:off x="5708" y="3100"/>
                <a:ext cx="6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2"/>
                      <a:pt x="3" y="1"/>
                      <a:pt x="3" y="0"/>
                    </a:cubicBezTo>
                    <a:cubicBezTo>
                      <a:pt x="2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3" name="Freeform 3194"/>
              <p:cNvSpPr>
                <a:spLocks noEditPoints="1"/>
              </p:cNvSpPr>
              <p:nvPr/>
            </p:nvSpPr>
            <p:spPr bwMode="auto">
              <a:xfrm>
                <a:off x="5414" y="2970"/>
                <a:ext cx="850" cy="62"/>
              </a:xfrm>
              <a:custGeom>
                <a:avLst/>
                <a:gdLst>
                  <a:gd name="T0" fmla="*/ 24 w 414"/>
                  <a:gd name="T1" fmla="*/ 27 h 30"/>
                  <a:gd name="T2" fmla="*/ 86 w 414"/>
                  <a:gd name="T3" fmla="*/ 22 h 30"/>
                  <a:gd name="T4" fmla="*/ 133 w 414"/>
                  <a:gd name="T5" fmla="*/ 17 h 30"/>
                  <a:gd name="T6" fmla="*/ 168 w 414"/>
                  <a:gd name="T7" fmla="*/ 26 h 30"/>
                  <a:gd name="T8" fmla="*/ 191 w 414"/>
                  <a:gd name="T9" fmla="*/ 24 h 30"/>
                  <a:gd name="T10" fmla="*/ 216 w 414"/>
                  <a:gd name="T11" fmla="*/ 22 h 30"/>
                  <a:gd name="T12" fmla="*/ 240 w 414"/>
                  <a:gd name="T13" fmla="*/ 23 h 30"/>
                  <a:gd name="T14" fmla="*/ 267 w 414"/>
                  <a:gd name="T15" fmla="*/ 24 h 30"/>
                  <a:gd name="T16" fmla="*/ 284 w 414"/>
                  <a:gd name="T17" fmla="*/ 23 h 30"/>
                  <a:gd name="T18" fmla="*/ 310 w 414"/>
                  <a:gd name="T19" fmla="*/ 28 h 30"/>
                  <a:gd name="T20" fmla="*/ 380 w 414"/>
                  <a:gd name="T21" fmla="*/ 26 h 30"/>
                  <a:gd name="T22" fmla="*/ 397 w 414"/>
                  <a:gd name="T23" fmla="*/ 28 h 30"/>
                  <a:gd name="T24" fmla="*/ 392 w 414"/>
                  <a:gd name="T25" fmla="*/ 8 h 30"/>
                  <a:gd name="T26" fmla="*/ 387 w 414"/>
                  <a:gd name="T27" fmla="*/ 7 h 30"/>
                  <a:gd name="T28" fmla="*/ 346 w 414"/>
                  <a:gd name="T29" fmla="*/ 3 h 30"/>
                  <a:gd name="T30" fmla="*/ 317 w 414"/>
                  <a:gd name="T31" fmla="*/ 6 h 30"/>
                  <a:gd name="T32" fmla="*/ 294 w 414"/>
                  <a:gd name="T33" fmla="*/ 7 h 30"/>
                  <a:gd name="T34" fmla="*/ 272 w 414"/>
                  <a:gd name="T35" fmla="*/ 10 h 30"/>
                  <a:gd name="T36" fmla="*/ 238 w 414"/>
                  <a:gd name="T37" fmla="*/ 3 h 30"/>
                  <a:gd name="T38" fmla="*/ 204 w 414"/>
                  <a:gd name="T39" fmla="*/ 3 h 30"/>
                  <a:gd name="T40" fmla="*/ 160 w 414"/>
                  <a:gd name="T41" fmla="*/ 7 h 30"/>
                  <a:gd name="T42" fmla="*/ 134 w 414"/>
                  <a:gd name="T43" fmla="*/ 7 h 30"/>
                  <a:gd name="T44" fmla="*/ 107 w 414"/>
                  <a:gd name="T45" fmla="*/ 5 h 30"/>
                  <a:gd name="T46" fmla="*/ 76 w 414"/>
                  <a:gd name="T47" fmla="*/ 5 h 30"/>
                  <a:gd name="T48" fmla="*/ 41 w 414"/>
                  <a:gd name="T49" fmla="*/ 7 h 30"/>
                  <a:gd name="T50" fmla="*/ 13 w 414"/>
                  <a:gd name="T51" fmla="*/ 12 h 30"/>
                  <a:gd name="T52" fmla="*/ 9 w 414"/>
                  <a:gd name="T53" fmla="*/ 15 h 30"/>
                  <a:gd name="T54" fmla="*/ 33 w 414"/>
                  <a:gd name="T55" fmla="*/ 14 h 30"/>
                  <a:gd name="T56" fmla="*/ 55 w 414"/>
                  <a:gd name="T57" fmla="*/ 7 h 30"/>
                  <a:gd name="T58" fmla="*/ 64 w 414"/>
                  <a:gd name="T59" fmla="*/ 10 h 30"/>
                  <a:gd name="T60" fmla="*/ 52 w 414"/>
                  <a:gd name="T61" fmla="*/ 17 h 30"/>
                  <a:gd name="T62" fmla="*/ 70 w 414"/>
                  <a:gd name="T63" fmla="*/ 18 h 30"/>
                  <a:gd name="T64" fmla="*/ 199 w 414"/>
                  <a:gd name="T65" fmla="*/ 14 h 30"/>
                  <a:gd name="T66" fmla="*/ 196 w 414"/>
                  <a:gd name="T67" fmla="*/ 13 h 30"/>
                  <a:gd name="T68" fmla="*/ 160 w 414"/>
                  <a:gd name="T69" fmla="*/ 18 h 30"/>
                  <a:gd name="T70" fmla="*/ 142 w 414"/>
                  <a:gd name="T71" fmla="*/ 20 h 30"/>
                  <a:gd name="T72" fmla="*/ 101 w 414"/>
                  <a:gd name="T73" fmla="*/ 13 h 30"/>
                  <a:gd name="T74" fmla="*/ 99 w 414"/>
                  <a:gd name="T75" fmla="*/ 20 h 30"/>
                  <a:gd name="T76" fmla="*/ 141 w 414"/>
                  <a:gd name="T77" fmla="*/ 22 h 30"/>
                  <a:gd name="T78" fmla="*/ 169 w 414"/>
                  <a:gd name="T79" fmla="*/ 24 h 30"/>
                  <a:gd name="T80" fmla="*/ 209 w 414"/>
                  <a:gd name="T81" fmla="*/ 14 h 30"/>
                  <a:gd name="T82" fmla="*/ 234 w 414"/>
                  <a:gd name="T83" fmla="*/ 15 h 30"/>
                  <a:gd name="T84" fmla="*/ 247 w 414"/>
                  <a:gd name="T85" fmla="*/ 20 h 30"/>
                  <a:gd name="T86" fmla="*/ 252 w 414"/>
                  <a:gd name="T87" fmla="*/ 20 h 30"/>
                  <a:gd name="T88" fmla="*/ 269 w 414"/>
                  <a:gd name="T89" fmla="*/ 19 h 30"/>
                  <a:gd name="T90" fmla="*/ 300 w 414"/>
                  <a:gd name="T91" fmla="*/ 11 h 30"/>
                  <a:gd name="T92" fmla="*/ 314 w 414"/>
                  <a:gd name="T93" fmla="*/ 11 h 30"/>
                  <a:gd name="T94" fmla="*/ 297 w 414"/>
                  <a:gd name="T95" fmla="*/ 15 h 30"/>
                  <a:gd name="T96" fmla="*/ 319 w 414"/>
                  <a:gd name="T97" fmla="*/ 19 h 30"/>
                  <a:gd name="T98" fmla="*/ 346 w 414"/>
                  <a:gd name="T99" fmla="*/ 7 h 30"/>
                  <a:gd name="T100" fmla="*/ 351 w 414"/>
                  <a:gd name="T101" fmla="*/ 19 h 30"/>
                  <a:gd name="T102" fmla="*/ 362 w 414"/>
                  <a:gd name="T103" fmla="*/ 20 h 30"/>
                  <a:gd name="T104" fmla="*/ 383 w 414"/>
                  <a:gd name="T105" fmla="*/ 9 h 30"/>
                  <a:gd name="T106" fmla="*/ 384 w 414"/>
                  <a:gd name="T107" fmla="*/ 6 h 30"/>
                  <a:gd name="T108" fmla="*/ 343 w 414"/>
                  <a:gd name="T109" fmla="*/ 7 h 30"/>
                  <a:gd name="T110" fmla="*/ 318 w 414"/>
                  <a:gd name="T111" fmla="*/ 7 h 30"/>
                  <a:gd name="T112" fmla="*/ 316 w 414"/>
                  <a:gd name="T113" fmla="*/ 12 h 30"/>
                  <a:gd name="T114" fmla="*/ 240 w 414"/>
                  <a:gd name="T115" fmla="*/ 6 h 30"/>
                  <a:gd name="T116" fmla="*/ 153 w 414"/>
                  <a:gd name="T117" fmla="*/ 10 h 30"/>
                  <a:gd name="T118" fmla="*/ 97 w 414"/>
                  <a:gd name="T119" fmla="*/ 5 h 30"/>
                  <a:gd name="T120" fmla="*/ 78 w 414"/>
                  <a:gd name="T121" fmla="*/ 17 h 30"/>
                  <a:gd name="T122" fmla="*/ 46 w 414"/>
                  <a:gd name="T1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4" h="30">
                    <a:moveTo>
                      <a:pt x="1" y="24"/>
                    </a:moveTo>
                    <a:cubicBezTo>
                      <a:pt x="1" y="24"/>
                      <a:pt x="1" y="26"/>
                      <a:pt x="3" y="26"/>
                    </a:cubicBezTo>
                    <a:cubicBezTo>
                      <a:pt x="3" y="24"/>
                      <a:pt x="2" y="25"/>
                      <a:pt x="2" y="24"/>
                    </a:cubicBezTo>
                    <a:cubicBezTo>
                      <a:pt x="4" y="24"/>
                      <a:pt x="3" y="23"/>
                      <a:pt x="2" y="23"/>
                    </a:cubicBezTo>
                    <a:cubicBezTo>
                      <a:pt x="5" y="23"/>
                      <a:pt x="3" y="21"/>
                      <a:pt x="6" y="21"/>
                    </a:cubicBezTo>
                    <a:cubicBezTo>
                      <a:pt x="6" y="22"/>
                      <a:pt x="8" y="23"/>
                      <a:pt x="9" y="22"/>
                    </a:cubicBezTo>
                    <a:cubicBezTo>
                      <a:pt x="8" y="22"/>
                      <a:pt x="7" y="20"/>
                      <a:pt x="8" y="20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11" y="22"/>
                      <a:pt x="12" y="23"/>
                      <a:pt x="13" y="22"/>
                    </a:cubicBezTo>
                    <a:cubicBezTo>
                      <a:pt x="13" y="23"/>
                      <a:pt x="15" y="23"/>
                      <a:pt x="15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5" y="26"/>
                      <a:pt x="14" y="27"/>
                      <a:pt x="16" y="27"/>
                    </a:cubicBezTo>
                    <a:cubicBezTo>
                      <a:pt x="17" y="26"/>
                      <a:pt x="14" y="25"/>
                      <a:pt x="16" y="25"/>
                    </a:cubicBezTo>
                    <a:cubicBezTo>
                      <a:pt x="17" y="25"/>
                      <a:pt x="17" y="26"/>
                      <a:pt x="18" y="26"/>
                    </a:cubicBezTo>
                    <a:cubicBezTo>
                      <a:pt x="17" y="25"/>
                      <a:pt x="18" y="25"/>
                      <a:pt x="18" y="24"/>
                    </a:cubicBezTo>
                    <a:cubicBezTo>
                      <a:pt x="18" y="24"/>
                      <a:pt x="17" y="24"/>
                      <a:pt x="17" y="23"/>
                    </a:cubicBezTo>
                    <a:cubicBezTo>
                      <a:pt x="19" y="23"/>
                      <a:pt x="17" y="21"/>
                      <a:pt x="19" y="21"/>
                    </a:cubicBezTo>
                    <a:cubicBezTo>
                      <a:pt x="18" y="23"/>
                      <a:pt x="21" y="23"/>
                      <a:pt x="21" y="23"/>
                    </a:cubicBezTo>
                    <a:cubicBezTo>
                      <a:pt x="20" y="22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19"/>
                      <a:pt x="20" y="20"/>
                      <a:pt x="20" y="19"/>
                    </a:cubicBezTo>
                    <a:cubicBezTo>
                      <a:pt x="20" y="19"/>
                      <a:pt x="22" y="20"/>
                      <a:pt x="21" y="18"/>
                    </a:cubicBezTo>
                    <a:cubicBezTo>
                      <a:pt x="20" y="18"/>
                      <a:pt x="19" y="19"/>
                      <a:pt x="18" y="19"/>
                    </a:cubicBezTo>
                    <a:cubicBezTo>
                      <a:pt x="18" y="18"/>
                      <a:pt x="18" y="17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6"/>
                      <a:pt x="19" y="16"/>
                      <a:pt x="18" y="16"/>
                    </a:cubicBezTo>
                    <a:cubicBezTo>
                      <a:pt x="18" y="17"/>
                      <a:pt x="20" y="18"/>
                      <a:pt x="18" y="18"/>
                    </a:cubicBezTo>
                    <a:cubicBezTo>
                      <a:pt x="19" y="20"/>
                      <a:pt x="19" y="17"/>
                      <a:pt x="21" y="18"/>
                    </a:cubicBezTo>
                    <a:cubicBezTo>
                      <a:pt x="21" y="18"/>
                      <a:pt x="21" y="17"/>
                      <a:pt x="21" y="16"/>
                    </a:cubicBezTo>
                    <a:cubicBezTo>
                      <a:pt x="22" y="17"/>
                      <a:pt x="22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5" y="17"/>
                      <a:pt x="27" y="17"/>
                      <a:pt x="28" y="17"/>
                    </a:cubicBezTo>
                    <a:cubicBezTo>
                      <a:pt x="29" y="16"/>
                      <a:pt x="28" y="15"/>
                      <a:pt x="29" y="15"/>
                    </a:cubicBezTo>
                    <a:cubicBezTo>
                      <a:pt x="28" y="14"/>
                      <a:pt x="28" y="15"/>
                      <a:pt x="28" y="13"/>
                    </a:cubicBezTo>
                    <a:cubicBezTo>
                      <a:pt x="28" y="13"/>
                      <a:pt x="28" y="13"/>
                      <a:pt x="29" y="13"/>
                    </a:cubicBezTo>
                    <a:cubicBezTo>
                      <a:pt x="29" y="15"/>
                      <a:pt x="30" y="13"/>
                      <a:pt x="31" y="14"/>
                    </a:cubicBezTo>
                    <a:cubicBezTo>
                      <a:pt x="31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5"/>
                    </a:cubicBezTo>
                    <a:cubicBezTo>
                      <a:pt x="30" y="15"/>
                      <a:pt x="30" y="16"/>
                      <a:pt x="30" y="16"/>
                    </a:cubicBezTo>
                    <a:cubicBezTo>
                      <a:pt x="27" y="15"/>
                      <a:pt x="28" y="18"/>
                      <a:pt x="26" y="18"/>
                    </a:cubicBezTo>
                    <a:cubicBezTo>
                      <a:pt x="27" y="19"/>
                      <a:pt x="26" y="20"/>
                      <a:pt x="25" y="21"/>
                    </a:cubicBezTo>
                    <a:cubicBezTo>
                      <a:pt x="25" y="20"/>
                      <a:pt x="26" y="19"/>
                      <a:pt x="25" y="18"/>
                    </a:cubicBezTo>
                    <a:cubicBezTo>
                      <a:pt x="25" y="19"/>
                      <a:pt x="24" y="19"/>
                      <a:pt x="23" y="19"/>
                    </a:cubicBezTo>
                    <a:cubicBezTo>
                      <a:pt x="23" y="19"/>
                      <a:pt x="24" y="18"/>
                      <a:pt x="24" y="18"/>
                    </a:cubicBezTo>
                    <a:cubicBezTo>
                      <a:pt x="20" y="18"/>
                      <a:pt x="22" y="21"/>
                      <a:pt x="22" y="25"/>
                    </a:cubicBezTo>
                    <a:cubicBezTo>
                      <a:pt x="20" y="25"/>
                      <a:pt x="22" y="26"/>
                      <a:pt x="21" y="27"/>
                    </a:cubicBezTo>
                    <a:cubicBezTo>
                      <a:pt x="23" y="27"/>
                      <a:pt x="22" y="25"/>
                      <a:pt x="24" y="25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5" y="24"/>
                      <a:pt x="22" y="23"/>
                      <a:pt x="24" y="22"/>
                    </a:cubicBezTo>
                    <a:cubicBezTo>
                      <a:pt x="25" y="22"/>
                      <a:pt x="26" y="22"/>
                      <a:pt x="26" y="23"/>
                    </a:cubicBezTo>
                    <a:cubicBezTo>
                      <a:pt x="26" y="23"/>
                      <a:pt x="27" y="23"/>
                      <a:pt x="27" y="23"/>
                    </a:cubicBezTo>
                    <a:cubicBezTo>
                      <a:pt x="26" y="24"/>
                      <a:pt x="27" y="24"/>
                      <a:pt x="28" y="25"/>
                    </a:cubicBezTo>
                    <a:cubicBezTo>
                      <a:pt x="30" y="24"/>
                      <a:pt x="29" y="26"/>
                      <a:pt x="31" y="26"/>
                    </a:cubicBezTo>
                    <a:cubicBezTo>
                      <a:pt x="33" y="25"/>
                      <a:pt x="33" y="24"/>
                      <a:pt x="33" y="24"/>
                    </a:cubicBezTo>
                    <a:cubicBezTo>
                      <a:pt x="35" y="24"/>
                      <a:pt x="35" y="23"/>
                      <a:pt x="35" y="23"/>
                    </a:cubicBezTo>
                    <a:cubicBezTo>
                      <a:pt x="37" y="24"/>
                      <a:pt x="38" y="22"/>
                      <a:pt x="39" y="22"/>
                    </a:cubicBezTo>
                    <a:cubicBezTo>
                      <a:pt x="39" y="22"/>
                      <a:pt x="39" y="23"/>
                      <a:pt x="39" y="23"/>
                    </a:cubicBezTo>
                    <a:cubicBezTo>
                      <a:pt x="40" y="22"/>
                      <a:pt x="41" y="24"/>
                      <a:pt x="43" y="23"/>
                    </a:cubicBezTo>
                    <a:cubicBezTo>
                      <a:pt x="44" y="23"/>
                      <a:pt x="43" y="25"/>
                      <a:pt x="43" y="25"/>
                    </a:cubicBezTo>
                    <a:cubicBezTo>
                      <a:pt x="43" y="25"/>
                      <a:pt x="44" y="25"/>
                      <a:pt x="45" y="25"/>
                    </a:cubicBezTo>
                    <a:cubicBezTo>
                      <a:pt x="45" y="25"/>
                      <a:pt x="45" y="26"/>
                      <a:pt x="45" y="26"/>
                    </a:cubicBezTo>
                    <a:cubicBezTo>
                      <a:pt x="46" y="26"/>
                      <a:pt x="47" y="26"/>
                      <a:pt x="47" y="26"/>
                    </a:cubicBezTo>
                    <a:cubicBezTo>
                      <a:pt x="47" y="25"/>
                      <a:pt x="48" y="25"/>
                      <a:pt x="49" y="24"/>
                    </a:cubicBezTo>
                    <a:cubicBezTo>
                      <a:pt x="48" y="24"/>
                      <a:pt x="48" y="23"/>
                      <a:pt x="48" y="23"/>
                    </a:cubicBezTo>
                    <a:cubicBezTo>
                      <a:pt x="49" y="24"/>
                      <a:pt x="49" y="22"/>
                      <a:pt x="51" y="23"/>
                    </a:cubicBezTo>
                    <a:cubicBezTo>
                      <a:pt x="50" y="25"/>
                      <a:pt x="53" y="23"/>
                      <a:pt x="52" y="25"/>
                    </a:cubicBezTo>
                    <a:cubicBezTo>
                      <a:pt x="52" y="24"/>
                      <a:pt x="50" y="25"/>
                      <a:pt x="52" y="26"/>
                    </a:cubicBezTo>
                    <a:cubicBezTo>
                      <a:pt x="52" y="24"/>
                      <a:pt x="52" y="27"/>
                      <a:pt x="53" y="26"/>
                    </a:cubicBezTo>
                    <a:cubicBezTo>
                      <a:pt x="54" y="26"/>
                      <a:pt x="53" y="25"/>
                      <a:pt x="53" y="25"/>
                    </a:cubicBezTo>
                    <a:cubicBezTo>
                      <a:pt x="53" y="25"/>
                      <a:pt x="54" y="25"/>
                      <a:pt x="54" y="25"/>
                    </a:cubicBezTo>
                    <a:cubicBezTo>
                      <a:pt x="55" y="24"/>
                      <a:pt x="54" y="24"/>
                      <a:pt x="55" y="24"/>
                    </a:cubicBezTo>
                    <a:cubicBezTo>
                      <a:pt x="58" y="23"/>
                      <a:pt x="59" y="24"/>
                      <a:pt x="60" y="26"/>
                    </a:cubicBezTo>
                    <a:cubicBezTo>
                      <a:pt x="61" y="26"/>
                      <a:pt x="61" y="25"/>
                      <a:pt x="63" y="25"/>
                    </a:cubicBezTo>
                    <a:cubicBezTo>
                      <a:pt x="63" y="24"/>
                      <a:pt x="62" y="24"/>
                      <a:pt x="62" y="23"/>
                    </a:cubicBezTo>
                    <a:cubicBezTo>
                      <a:pt x="63" y="25"/>
                      <a:pt x="65" y="22"/>
                      <a:pt x="66" y="25"/>
                    </a:cubicBezTo>
                    <a:cubicBezTo>
                      <a:pt x="65" y="25"/>
                      <a:pt x="66" y="26"/>
                      <a:pt x="66" y="28"/>
                    </a:cubicBezTo>
                    <a:cubicBezTo>
                      <a:pt x="67" y="27"/>
                      <a:pt x="67" y="27"/>
                      <a:pt x="69" y="28"/>
                    </a:cubicBezTo>
                    <a:cubicBezTo>
                      <a:pt x="68" y="26"/>
                      <a:pt x="71" y="27"/>
                      <a:pt x="71" y="26"/>
                    </a:cubicBezTo>
                    <a:cubicBezTo>
                      <a:pt x="69" y="26"/>
                      <a:pt x="67" y="27"/>
                      <a:pt x="66" y="26"/>
                    </a:cubicBezTo>
                    <a:cubicBezTo>
                      <a:pt x="68" y="27"/>
                      <a:pt x="70" y="23"/>
                      <a:pt x="72" y="23"/>
                    </a:cubicBezTo>
                    <a:cubicBezTo>
                      <a:pt x="71" y="24"/>
                      <a:pt x="73" y="24"/>
                      <a:pt x="73" y="24"/>
                    </a:cubicBezTo>
                    <a:cubicBezTo>
                      <a:pt x="73" y="25"/>
                      <a:pt x="76" y="28"/>
                      <a:pt x="77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8" y="26"/>
                      <a:pt x="77" y="24"/>
                      <a:pt x="78" y="24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2"/>
                      <a:pt x="79" y="23"/>
                      <a:pt x="79" y="23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9" y="24"/>
                      <a:pt x="80" y="24"/>
                      <a:pt x="81" y="24"/>
                    </a:cubicBezTo>
                    <a:cubicBezTo>
                      <a:pt x="81" y="24"/>
                      <a:pt x="81" y="24"/>
                      <a:pt x="82" y="24"/>
                    </a:cubicBezTo>
                    <a:cubicBezTo>
                      <a:pt x="82" y="25"/>
                      <a:pt x="81" y="25"/>
                      <a:pt x="82" y="27"/>
                    </a:cubicBezTo>
                    <a:cubicBezTo>
                      <a:pt x="82" y="26"/>
                      <a:pt x="83" y="27"/>
                      <a:pt x="83" y="26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4" y="25"/>
                      <a:pt x="83" y="24"/>
                      <a:pt x="83" y="23"/>
                    </a:cubicBezTo>
                    <a:cubicBezTo>
                      <a:pt x="85" y="22"/>
                      <a:pt x="84" y="24"/>
                      <a:pt x="86" y="24"/>
                    </a:cubicBezTo>
                    <a:cubicBezTo>
                      <a:pt x="87" y="23"/>
                      <a:pt x="85" y="22"/>
                      <a:pt x="86" y="22"/>
                    </a:cubicBezTo>
                    <a:cubicBezTo>
                      <a:pt x="87" y="22"/>
                      <a:pt x="87" y="23"/>
                      <a:pt x="87" y="25"/>
                    </a:cubicBezTo>
                    <a:cubicBezTo>
                      <a:pt x="88" y="25"/>
                      <a:pt x="89" y="26"/>
                      <a:pt x="90" y="27"/>
                    </a:cubicBezTo>
                    <a:cubicBezTo>
                      <a:pt x="90" y="26"/>
                      <a:pt x="90" y="25"/>
                      <a:pt x="92" y="26"/>
                    </a:cubicBezTo>
                    <a:cubicBezTo>
                      <a:pt x="91" y="24"/>
                      <a:pt x="92" y="24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4"/>
                      <a:pt x="95" y="25"/>
                      <a:pt x="97" y="26"/>
                    </a:cubicBezTo>
                    <a:cubicBezTo>
                      <a:pt x="97" y="26"/>
                      <a:pt x="98" y="27"/>
                      <a:pt x="99" y="27"/>
                    </a:cubicBezTo>
                    <a:cubicBezTo>
                      <a:pt x="99" y="26"/>
                      <a:pt x="98" y="24"/>
                      <a:pt x="99" y="24"/>
                    </a:cubicBezTo>
                    <a:cubicBezTo>
                      <a:pt x="99" y="24"/>
                      <a:pt x="100" y="24"/>
                      <a:pt x="100" y="25"/>
                    </a:cubicBezTo>
                    <a:cubicBezTo>
                      <a:pt x="102" y="25"/>
                      <a:pt x="102" y="27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4" y="26"/>
                      <a:pt x="104" y="26"/>
                      <a:pt x="105" y="27"/>
                    </a:cubicBezTo>
                    <a:cubicBezTo>
                      <a:pt x="105" y="27"/>
                      <a:pt x="105" y="26"/>
                      <a:pt x="105" y="26"/>
                    </a:cubicBezTo>
                    <a:cubicBezTo>
                      <a:pt x="107" y="26"/>
                      <a:pt x="106" y="27"/>
                      <a:pt x="107" y="26"/>
                    </a:cubicBezTo>
                    <a:cubicBezTo>
                      <a:pt x="107" y="25"/>
                      <a:pt x="108" y="26"/>
                      <a:pt x="108" y="26"/>
                    </a:cubicBezTo>
                    <a:cubicBezTo>
                      <a:pt x="108" y="25"/>
                      <a:pt x="109" y="25"/>
                      <a:pt x="109" y="25"/>
                    </a:cubicBezTo>
                    <a:cubicBezTo>
                      <a:pt x="109" y="24"/>
                      <a:pt x="110" y="25"/>
                      <a:pt x="109" y="24"/>
                    </a:cubicBezTo>
                    <a:cubicBezTo>
                      <a:pt x="109" y="24"/>
                      <a:pt x="111" y="23"/>
                      <a:pt x="111" y="23"/>
                    </a:cubicBezTo>
                    <a:cubicBezTo>
                      <a:pt x="111" y="23"/>
                      <a:pt x="110" y="23"/>
                      <a:pt x="110" y="23"/>
                    </a:cubicBezTo>
                    <a:cubicBezTo>
                      <a:pt x="110" y="23"/>
                      <a:pt x="111" y="23"/>
                      <a:pt x="111" y="23"/>
                    </a:cubicBezTo>
                    <a:cubicBezTo>
                      <a:pt x="111" y="23"/>
                      <a:pt x="113" y="22"/>
                      <a:pt x="112" y="24"/>
                    </a:cubicBezTo>
                    <a:cubicBezTo>
                      <a:pt x="114" y="23"/>
                      <a:pt x="115" y="23"/>
                      <a:pt x="115" y="22"/>
                    </a:cubicBezTo>
                    <a:cubicBezTo>
                      <a:pt x="115" y="22"/>
                      <a:pt x="115" y="22"/>
                      <a:pt x="116" y="22"/>
                    </a:cubicBezTo>
                    <a:cubicBezTo>
                      <a:pt x="116" y="22"/>
                      <a:pt x="116" y="22"/>
                      <a:pt x="116" y="21"/>
                    </a:cubicBezTo>
                    <a:cubicBezTo>
                      <a:pt x="117" y="21"/>
                      <a:pt x="117" y="21"/>
                      <a:pt x="117" y="22"/>
                    </a:cubicBezTo>
                    <a:cubicBezTo>
                      <a:pt x="116" y="22"/>
                      <a:pt x="116" y="23"/>
                      <a:pt x="115" y="24"/>
                    </a:cubicBezTo>
                    <a:cubicBezTo>
                      <a:pt x="117" y="24"/>
                      <a:pt x="117" y="25"/>
                      <a:pt x="117" y="26"/>
                    </a:cubicBezTo>
                    <a:cubicBezTo>
                      <a:pt x="118" y="26"/>
                      <a:pt x="119" y="26"/>
                      <a:pt x="120" y="26"/>
                    </a:cubicBezTo>
                    <a:cubicBezTo>
                      <a:pt x="120" y="25"/>
                      <a:pt x="120" y="25"/>
                      <a:pt x="120" y="25"/>
                    </a:cubicBezTo>
                    <a:cubicBezTo>
                      <a:pt x="121" y="25"/>
                      <a:pt x="121" y="24"/>
                      <a:pt x="122" y="24"/>
                    </a:cubicBezTo>
                    <a:cubicBezTo>
                      <a:pt x="122" y="25"/>
                      <a:pt x="122" y="25"/>
                      <a:pt x="123" y="25"/>
                    </a:cubicBezTo>
                    <a:cubicBezTo>
                      <a:pt x="124" y="25"/>
                      <a:pt x="124" y="23"/>
                      <a:pt x="124" y="23"/>
                    </a:cubicBezTo>
                    <a:cubicBezTo>
                      <a:pt x="124" y="24"/>
                      <a:pt x="124" y="24"/>
                      <a:pt x="125" y="24"/>
                    </a:cubicBezTo>
                    <a:cubicBezTo>
                      <a:pt x="126" y="24"/>
                      <a:pt x="126" y="23"/>
                      <a:pt x="127" y="24"/>
                    </a:cubicBezTo>
                    <a:cubicBezTo>
                      <a:pt x="127" y="23"/>
                      <a:pt x="127" y="22"/>
                      <a:pt x="128" y="22"/>
                    </a:cubicBezTo>
                    <a:cubicBezTo>
                      <a:pt x="128" y="23"/>
                      <a:pt x="127" y="23"/>
                      <a:pt x="127" y="24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130" y="24"/>
                      <a:pt x="131" y="23"/>
                      <a:pt x="131" y="21"/>
                    </a:cubicBezTo>
                    <a:cubicBezTo>
                      <a:pt x="131" y="20"/>
                      <a:pt x="131" y="19"/>
                      <a:pt x="131" y="19"/>
                    </a:cubicBezTo>
                    <a:cubicBezTo>
                      <a:pt x="132" y="18"/>
                      <a:pt x="129" y="19"/>
                      <a:pt x="128" y="19"/>
                    </a:cubicBezTo>
                    <a:cubicBezTo>
                      <a:pt x="128" y="19"/>
                      <a:pt x="127" y="19"/>
                      <a:pt x="127" y="19"/>
                    </a:cubicBezTo>
                    <a:cubicBezTo>
                      <a:pt x="127" y="19"/>
                      <a:pt x="127" y="18"/>
                      <a:pt x="127" y="18"/>
                    </a:cubicBezTo>
                    <a:cubicBezTo>
                      <a:pt x="128" y="18"/>
                      <a:pt x="128" y="18"/>
                      <a:pt x="128" y="17"/>
                    </a:cubicBezTo>
                    <a:cubicBezTo>
                      <a:pt x="128" y="17"/>
                      <a:pt x="129" y="17"/>
                      <a:pt x="129" y="17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30" y="17"/>
                      <a:pt x="131" y="17"/>
                      <a:pt x="132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7"/>
                      <a:pt x="133" y="18"/>
                      <a:pt x="133" y="19"/>
                    </a:cubicBezTo>
                    <a:cubicBezTo>
                      <a:pt x="133" y="20"/>
                      <a:pt x="134" y="20"/>
                      <a:pt x="134" y="21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3" y="23"/>
                      <a:pt x="131" y="22"/>
                      <a:pt x="131" y="24"/>
                    </a:cubicBezTo>
                    <a:cubicBezTo>
                      <a:pt x="131" y="24"/>
                      <a:pt x="131" y="25"/>
                      <a:pt x="132" y="25"/>
                    </a:cubicBezTo>
                    <a:cubicBezTo>
                      <a:pt x="132" y="25"/>
                      <a:pt x="133" y="25"/>
                      <a:pt x="133" y="25"/>
                    </a:cubicBezTo>
                    <a:cubicBezTo>
                      <a:pt x="134" y="25"/>
                      <a:pt x="133" y="26"/>
                      <a:pt x="134" y="26"/>
                    </a:cubicBezTo>
                    <a:cubicBezTo>
                      <a:pt x="135" y="25"/>
                      <a:pt x="134" y="25"/>
                      <a:pt x="135" y="25"/>
                    </a:cubicBezTo>
                    <a:cubicBezTo>
                      <a:pt x="135" y="25"/>
                      <a:pt x="136" y="26"/>
                      <a:pt x="136" y="26"/>
                    </a:cubicBezTo>
                    <a:cubicBezTo>
                      <a:pt x="136" y="26"/>
                      <a:pt x="136" y="26"/>
                      <a:pt x="136" y="26"/>
                    </a:cubicBezTo>
                    <a:cubicBezTo>
                      <a:pt x="136" y="27"/>
                      <a:pt x="137" y="26"/>
                      <a:pt x="137" y="26"/>
                    </a:cubicBez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6"/>
                      <a:pt x="140" y="25"/>
                      <a:pt x="139" y="24"/>
                    </a:cubicBezTo>
                    <a:cubicBezTo>
                      <a:pt x="138" y="24"/>
                      <a:pt x="138" y="24"/>
                      <a:pt x="137" y="24"/>
                    </a:cubicBezTo>
                    <a:cubicBezTo>
                      <a:pt x="138" y="23"/>
                      <a:pt x="137" y="22"/>
                      <a:pt x="136" y="21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2"/>
                      <a:pt x="138" y="23"/>
                      <a:pt x="140" y="23"/>
                    </a:cubicBezTo>
                    <a:cubicBezTo>
                      <a:pt x="140" y="24"/>
                      <a:pt x="141" y="24"/>
                      <a:pt x="142" y="23"/>
                    </a:cubicBezTo>
                    <a:cubicBezTo>
                      <a:pt x="142" y="24"/>
                      <a:pt x="142" y="25"/>
                      <a:pt x="143" y="25"/>
                    </a:cubicBezTo>
                    <a:cubicBezTo>
                      <a:pt x="143" y="24"/>
                      <a:pt x="144" y="24"/>
                      <a:pt x="144" y="24"/>
                    </a:cubicBezTo>
                    <a:cubicBezTo>
                      <a:pt x="144" y="24"/>
                      <a:pt x="144" y="23"/>
                      <a:pt x="144" y="23"/>
                    </a:cubicBezTo>
                    <a:cubicBezTo>
                      <a:pt x="144" y="23"/>
                      <a:pt x="144" y="22"/>
                      <a:pt x="145" y="22"/>
                    </a:cubicBezTo>
                    <a:cubicBezTo>
                      <a:pt x="145" y="22"/>
                      <a:pt x="145" y="23"/>
                      <a:pt x="145" y="23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5" y="24"/>
                      <a:pt x="146" y="24"/>
                      <a:pt x="146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5"/>
                      <a:pt x="147" y="25"/>
                      <a:pt x="148" y="25"/>
                    </a:cubicBezTo>
                    <a:cubicBezTo>
                      <a:pt x="148" y="25"/>
                      <a:pt x="148" y="24"/>
                      <a:pt x="147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48" y="26"/>
                      <a:pt x="151" y="25"/>
                      <a:pt x="153" y="24"/>
                    </a:cubicBezTo>
                    <a:cubicBezTo>
                      <a:pt x="153" y="24"/>
                      <a:pt x="152" y="23"/>
                      <a:pt x="152" y="23"/>
                    </a:cubicBezTo>
                    <a:cubicBezTo>
                      <a:pt x="152" y="23"/>
                      <a:pt x="151" y="22"/>
                      <a:pt x="151" y="22"/>
                    </a:cubicBezTo>
                    <a:cubicBezTo>
                      <a:pt x="152" y="22"/>
                      <a:pt x="153" y="20"/>
                      <a:pt x="153" y="22"/>
                    </a:cubicBezTo>
                    <a:cubicBezTo>
                      <a:pt x="154" y="22"/>
                      <a:pt x="154" y="21"/>
                      <a:pt x="154" y="21"/>
                    </a:cubicBezTo>
                    <a:cubicBezTo>
                      <a:pt x="154" y="21"/>
                      <a:pt x="155" y="21"/>
                      <a:pt x="155" y="22"/>
                    </a:cubicBezTo>
                    <a:cubicBezTo>
                      <a:pt x="155" y="23"/>
                      <a:pt x="156" y="24"/>
                      <a:pt x="156" y="24"/>
                    </a:cubicBezTo>
                    <a:cubicBezTo>
                      <a:pt x="157" y="24"/>
                      <a:pt x="157" y="25"/>
                      <a:pt x="158" y="25"/>
                    </a:cubicBezTo>
                    <a:cubicBezTo>
                      <a:pt x="158" y="25"/>
                      <a:pt x="158" y="25"/>
                      <a:pt x="158" y="25"/>
                    </a:cubicBezTo>
                    <a:cubicBezTo>
                      <a:pt x="158" y="25"/>
                      <a:pt x="160" y="26"/>
                      <a:pt x="158" y="26"/>
                    </a:cubicBezTo>
                    <a:cubicBezTo>
                      <a:pt x="160" y="28"/>
                      <a:pt x="160" y="25"/>
                      <a:pt x="159" y="25"/>
                    </a:cubicBezTo>
                    <a:cubicBezTo>
                      <a:pt x="159" y="24"/>
                      <a:pt x="158" y="25"/>
                      <a:pt x="158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8" y="24"/>
                      <a:pt x="158" y="23"/>
                      <a:pt x="159" y="23"/>
                    </a:cubicBezTo>
                    <a:cubicBezTo>
                      <a:pt x="160" y="23"/>
                      <a:pt x="160" y="24"/>
                      <a:pt x="161" y="25"/>
                    </a:cubicBezTo>
                    <a:cubicBezTo>
                      <a:pt x="161" y="25"/>
                      <a:pt x="162" y="26"/>
                      <a:pt x="162" y="26"/>
                    </a:cubicBezTo>
                    <a:cubicBezTo>
                      <a:pt x="165" y="26"/>
                      <a:pt x="163" y="25"/>
                      <a:pt x="164" y="25"/>
                    </a:cubicBezTo>
                    <a:cubicBezTo>
                      <a:pt x="164" y="24"/>
                      <a:pt x="165" y="25"/>
                      <a:pt x="165" y="25"/>
                    </a:cubicBezTo>
                    <a:cubicBezTo>
                      <a:pt x="165" y="25"/>
                      <a:pt x="165" y="25"/>
                      <a:pt x="165" y="25"/>
                    </a:cubicBezTo>
                    <a:cubicBezTo>
                      <a:pt x="166" y="27"/>
                      <a:pt x="168" y="23"/>
                      <a:pt x="168" y="26"/>
                    </a:cubicBezTo>
                    <a:cubicBezTo>
                      <a:pt x="169" y="26"/>
                      <a:pt x="169" y="24"/>
                      <a:pt x="170" y="24"/>
                    </a:cubicBezTo>
                    <a:cubicBezTo>
                      <a:pt x="170" y="25"/>
                      <a:pt x="170" y="25"/>
                      <a:pt x="171" y="25"/>
                    </a:cubicBezTo>
                    <a:cubicBezTo>
                      <a:pt x="171" y="24"/>
                      <a:pt x="173" y="24"/>
                      <a:pt x="173" y="23"/>
                    </a:cubicBezTo>
                    <a:cubicBezTo>
                      <a:pt x="172" y="23"/>
                      <a:pt x="171" y="25"/>
                      <a:pt x="171" y="23"/>
                    </a:cubicBezTo>
                    <a:cubicBezTo>
                      <a:pt x="171" y="23"/>
                      <a:pt x="172" y="23"/>
                      <a:pt x="173" y="23"/>
                    </a:cubicBezTo>
                    <a:cubicBezTo>
                      <a:pt x="173" y="22"/>
                      <a:pt x="173" y="22"/>
                      <a:pt x="174" y="21"/>
                    </a:cubicBezTo>
                    <a:cubicBezTo>
                      <a:pt x="174" y="21"/>
                      <a:pt x="174" y="18"/>
                      <a:pt x="173" y="20"/>
                    </a:cubicBezTo>
                    <a:cubicBezTo>
                      <a:pt x="173" y="23"/>
                      <a:pt x="172" y="20"/>
                      <a:pt x="171" y="21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2" y="20"/>
                      <a:pt x="172" y="20"/>
                      <a:pt x="173" y="20"/>
                    </a:cubicBezTo>
                    <a:cubicBezTo>
                      <a:pt x="173" y="19"/>
                      <a:pt x="173" y="19"/>
                      <a:pt x="173" y="19"/>
                    </a:cubicBezTo>
                    <a:cubicBezTo>
                      <a:pt x="174" y="19"/>
                      <a:pt x="173" y="20"/>
                      <a:pt x="174" y="21"/>
                    </a:cubicBezTo>
                    <a:cubicBezTo>
                      <a:pt x="174" y="21"/>
                      <a:pt x="174" y="21"/>
                      <a:pt x="175" y="22"/>
                    </a:cubicBezTo>
                    <a:cubicBezTo>
                      <a:pt x="174" y="22"/>
                      <a:pt x="174" y="22"/>
                      <a:pt x="174" y="22"/>
                    </a:cubicBezTo>
                    <a:cubicBezTo>
                      <a:pt x="174" y="23"/>
                      <a:pt x="173" y="23"/>
                      <a:pt x="173" y="24"/>
                    </a:cubicBezTo>
                    <a:cubicBezTo>
                      <a:pt x="173" y="24"/>
                      <a:pt x="173" y="24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3" y="25"/>
                      <a:pt x="173" y="25"/>
                    </a:cubicBezTo>
                    <a:cubicBezTo>
                      <a:pt x="173" y="25"/>
                      <a:pt x="174" y="25"/>
                      <a:pt x="174" y="25"/>
                    </a:cubicBezTo>
                    <a:cubicBezTo>
                      <a:pt x="174" y="25"/>
                      <a:pt x="174" y="24"/>
                      <a:pt x="174" y="24"/>
                    </a:cubicBezTo>
                    <a:cubicBezTo>
                      <a:pt x="175" y="24"/>
                      <a:pt x="175" y="25"/>
                      <a:pt x="176" y="24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7" y="24"/>
                      <a:pt x="177" y="25"/>
                      <a:pt x="178" y="24"/>
                    </a:cubicBezTo>
                    <a:cubicBezTo>
                      <a:pt x="178" y="26"/>
                      <a:pt x="175" y="25"/>
                      <a:pt x="173" y="26"/>
                    </a:cubicBezTo>
                    <a:cubicBezTo>
                      <a:pt x="173" y="27"/>
                      <a:pt x="174" y="27"/>
                      <a:pt x="174" y="27"/>
                    </a:cubicBezTo>
                    <a:cubicBezTo>
                      <a:pt x="177" y="26"/>
                      <a:pt x="176" y="26"/>
                      <a:pt x="179" y="27"/>
                    </a:cubicBezTo>
                    <a:cubicBezTo>
                      <a:pt x="178" y="25"/>
                      <a:pt x="179" y="24"/>
                      <a:pt x="179" y="22"/>
                    </a:cubicBezTo>
                    <a:cubicBezTo>
                      <a:pt x="179" y="22"/>
                      <a:pt x="179" y="22"/>
                      <a:pt x="179" y="23"/>
                    </a:cubicBezTo>
                    <a:cubicBezTo>
                      <a:pt x="179" y="24"/>
                      <a:pt x="179" y="25"/>
                      <a:pt x="180" y="25"/>
                    </a:cubicBezTo>
                    <a:cubicBezTo>
                      <a:pt x="180" y="23"/>
                      <a:pt x="181" y="23"/>
                      <a:pt x="180" y="21"/>
                    </a:cubicBezTo>
                    <a:cubicBezTo>
                      <a:pt x="180" y="21"/>
                      <a:pt x="181" y="21"/>
                      <a:pt x="181" y="20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2" y="21"/>
                      <a:pt x="183" y="21"/>
                      <a:pt x="184" y="22"/>
                    </a:cubicBezTo>
                    <a:cubicBezTo>
                      <a:pt x="185" y="22"/>
                      <a:pt x="185" y="21"/>
                      <a:pt x="185" y="21"/>
                    </a:cubicBezTo>
                    <a:cubicBezTo>
                      <a:pt x="186" y="21"/>
                      <a:pt x="187" y="21"/>
                      <a:pt x="187" y="21"/>
                    </a:cubicBezTo>
                    <a:cubicBezTo>
                      <a:pt x="187" y="21"/>
                      <a:pt x="187" y="20"/>
                      <a:pt x="187" y="20"/>
                    </a:cubicBezTo>
                    <a:cubicBezTo>
                      <a:pt x="187" y="20"/>
                      <a:pt x="188" y="21"/>
                      <a:pt x="189" y="20"/>
                    </a:cubicBezTo>
                    <a:cubicBezTo>
                      <a:pt x="189" y="20"/>
                      <a:pt x="189" y="21"/>
                      <a:pt x="189" y="21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8" y="21"/>
                      <a:pt x="188" y="21"/>
                      <a:pt x="188" y="22"/>
                    </a:cubicBezTo>
                    <a:cubicBezTo>
                      <a:pt x="188" y="22"/>
                      <a:pt x="186" y="21"/>
                      <a:pt x="186" y="23"/>
                    </a:cubicBezTo>
                    <a:cubicBezTo>
                      <a:pt x="188" y="22"/>
                      <a:pt x="189" y="23"/>
                      <a:pt x="190" y="23"/>
                    </a:cubicBezTo>
                    <a:cubicBezTo>
                      <a:pt x="190" y="23"/>
                      <a:pt x="190" y="23"/>
                      <a:pt x="190" y="23"/>
                    </a:cubicBezTo>
                    <a:cubicBezTo>
                      <a:pt x="190" y="25"/>
                      <a:pt x="188" y="24"/>
                      <a:pt x="189" y="27"/>
                    </a:cubicBezTo>
                    <a:cubicBezTo>
                      <a:pt x="190" y="27"/>
                      <a:pt x="191" y="27"/>
                      <a:pt x="192" y="27"/>
                    </a:cubicBezTo>
                    <a:cubicBezTo>
                      <a:pt x="192" y="26"/>
                      <a:pt x="190" y="26"/>
                      <a:pt x="190" y="25"/>
                    </a:cubicBezTo>
                    <a:cubicBezTo>
                      <a:pt x="191" y="25"/>
                      <a:pt x="191" y="25"/>
                      <a:pt x="191" y="24"/>
                    </a:cubicBezTo>
                    <a:cubicBezTo>
                      <a:pt x="192" y="24"/>
                      <a:pt x="192" y="25"/>
                      <a:pt x="192" y="26"/>
                    </a:cubicBezTo>
                    <a:cubicBezTo>
                      <a:pt x="193" y="26"/>
                      <a:pt x="193" y="25"/>
                      <a:pt x="193" y="25"/>
                    </a:cubicBezTo>
                    <a:cubicBezTo>
                      <a:pt x="194" y="25"/>
                      <a:pt x="194" y="26"/>
                      <a:pt x="194" y="26"/>
                    </a:cubicBezTo>
                    <a:cubicBezTo>
                      <a:pt x="194" y="25"/>
                      <a:pt x="196" y="26"/>
                      <a:pt x="197" y="25"/>
                    </a:cubicBezTo>
                    <a:cubicBezTo>
                      <a:pt x="196" y="25"/>
                      <a:pt x="196" y="24"/>
                      <a:pt x="195" y="24"/>
                    </a:cubicBezTo>
                    <a:cubicBezTo>
                      <a:pt x="195" y="23"/>
                      <a:pt x="197" y="24"/>
                      <a:pt x="197" y="24"/>
                    </a:cubicBezTo>
                    <a:cubicBezTo>
                      <a:pt x="197" y="25"/>
                      <a:pt x="197" y="25"/>
                      <a:pt x="197" y="26"/>
                    </a:cubicBezTo>
                    <a:cubicBezTo>
                      <a:pt x="196" y="26"/>
                      <a:pt x="196" y="26"/>
                      <a:pt x="196" y="27"/>
                    </a:cubicBezTo>
                    <a:cubicBezTo>
                      <a:pt x="196" y="27"/>
                      <a:pt x="196" y="26"/>
                      <a:pt x="197" y="26"/>
                    </a:cubicBezTo>
                    <a:cubicBezTo>
                      <a:pt x="198" y="25"/>
                      <a:pt x="199" y="27"/>
                      <a:pt x="199" y="25"/>
                    </a:cubicBezTo>
                    <a:cubicBezTo>
                      <a:pt x="200" y="25"/>
                      <a:pt x="200" y="24"/>
                      <a:pt x="200" y="24"/>
                    </a:cubicBezTo>
                    <a:cubicBezTo>
                      <a:pt x="199" y="24"/>
                      <a:pt x="198" y="24"/>
                      <a:pt x="199" y="25"/>
                    </a:cubicBezTo>
                    <a:cubicBezTo>
                      <a:pt x="198" y="24"/>
                      <a:pt x="197" y="23"/>
                      <a:pt x="198" y="22"/>
                    </a:cubicBezTo>
                    <a:cubicBezTo>
                      <a:pt x="196" y="21"/>
                      <a:pt x="196" y="24"/>
                      <a:pt x="195" y="22"/>
                    </a:cubicBezTo>
                    <a:cubicBezTo>
                      <a:pt x="195" y="22"/>
                      <a:pt x="194" y="22"/>
                      <a:pt x="194" y="23"/>
                    </a:cubicBezTo>
                    <a:cubicBezTo>
                      <a:pt x="194" y="22"/>
                      <a:pt x="195" y="22"/>
                      <a:pt x="195" y="22"/>
                    </a:cubicBezTo>
                    <a:cubicBezTo>
                      <a:pt x="194" y="21"/>
                      <a:pt x="195" y="20"/>
                      <a:pt x="195" y="19"/>
                    </a:cubicBezTo>
                    <a:cubicBezTo>
                      <a:pt x="195" y="19"/>
                      <a:pt x="196" y="18"/>
                      <a:pt x="196" y="18"/>
                    </a:cubicBezTo>
                    <a:cubicBezTo>
                      <a:pt x="197" y="19"/>
                      <a:pt x="195" y="20"/>
                      <a:pt x="196" y="21"/>
                    </a:cubicBezTo>
                    <a:cubicBezTo>
                      <a:pt x="198" y="21"/>
                      <a:pt x="199" y="21"/>
                      <a:pt x="201" y="21"/>
                    </a:cubicBezTo>
                    <a:cubicBezTo>
                      <a:pt x="200" y="21"/>
                      <a:pt x="200" y="22"/>
                      <a:pt x="199" y="22"/>
                    </a:cubicBezTo>
                    <a:cubicBezTo>
                      <a:pt x="199" y="23"/>
                      <a:pt x="201" y="23"/>
                      <a:pt x="201" y="24"/>
                    </a:cubicBezTo>
                    <a:cubicBezTo>
                      <a:pt x="202" y="23"/>
                      <a:pt x="202" y="22"/>
                      <a:pt x="201" y="21"/>
                    </a:cubicBezTo>
                    <a:cubicBezTo>
                      <a:pt x="201" y="21"/>
                      <a:pt x="201" y="21"/>
                      <a:pt x="201" y="21"/>
                    </a:cubicBezTo>
                    <a:cubicBezTo>
                      <a:pt x="201" y="20"/>
                      <a:pt x="203" y="20"/>
                      <a:pt x="202" y="19"/>
                    </a:cubicBezTo>
                    <a:cubicBezTo>
                      <a:pt x="203" y="19"/>
                      <a:pt x="203" y="21"/>
                      <a:pt x="205" y="20"/>
                    </a:cubicBezTo>
                    <a:cubicBezTo>
                      <a:pt x="205" y="19"/>
                      <a:pt x="207" y="19"/>
                      <a:pt x="209" y="18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8"/>
                      <a:pt x="209" y="18"/>
                      <a:pt x="209" y="18"/>
                    </a:cubicBezTo>
                    <a:cubicBezTo>
                      <a:pt x="209" y="18"/>
                      <a:pt x="210" y="18"/>
                      <a:pt x="210" y="18"/>
                    </a:cubicBezTo>
                    <a:cubicBezTo>
                      <a:pt x="210" y="19"/>
                      <a:pt x="210" y="19"/>
                      <a:pt x="210" y="19"/>
                    </a:cubicBezTo>
                    <a:cubicBezTo>
                      <a:pt x="209" y="19"/>
                      <a:pt x="209" y="19"/>
                      <a:pt x="208" y="19"/>
                    </a:cubicBezTo>
                    <a:cubicBezTo>
                      <a:pt x="209" y="21"/>
                      <a:pt x="207" y="23"/>
                      <a:pt x="209" y="25"/>
                    </a:cubicBezTo>
                    <a:cubicBezTo>
                      <a:pt x="209" y="23"/>
                      <a:pt x="210" y="24"/>
                      <a:pt x="210" y="24"/>
                    </a:cubicBezTo>
                    <a:cubicBezTo>
                      <a:pt x="210" y="24"/>
                      <a:pt x="210" y="25"/>
                      <a:pt x="210" y="25"/>
                    </a:cubicBezTo>
                    <a:cubicBezTo>
                      <a:pt x="209" y="26"/>
                      <a:pt x="210" y="26"/>
                      <a:pt x="210" y="26"/>
                    </a:cubicBezTo>
                    <a:cubicBezTo>
                      <a:pt x="210" y="26"/>
                      <a:pt x="211" y="26"/>
                      <a:pt x="211" y="26"/>
                    </a:cubicBezTo>
                    <a:cubicBezTo>
                      <a:pt x="211" y="25"/>
                      <a:pt x="211" y="25"/>
                      <a:pt x="210" y="24"/>
                    </a:cubicBezTo>
                    <a:cubicBezTo>
                      <a:pt x="211" y="24"/>
                      <a:pt x="211" y="25"/>
                      <a:pt x="211" y="25"/>
                    </a:cubicBezTo>
                    <a:cubicBezTo>
                      <a:pt x="211" y="23"/>
                      <a:pt x="211" y="23"/>
                      <a:pt x="211" y="21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211" y="21"/>
                      <a:pt x="211" y="21"/>
                      <a:pt x="211" y="21"/>
                    </a:cubicBezTo>
                    <a:cubicBezTo>
                      <a:pt x="212" y="21"/>
                      <a:pt x="212" y="21"/>
                      <a:pt x="212" y="22"/>
                    </a:cubicBezTo>
                    <a:cubicBezTo>
                      <a:pt x="212" y="22"/>
                      <a:pt x="213" y="22"/>
                      <a:pt x="213" y="22"/>
                    </a:cubicBezTo>
                    <a:cubicBezTo>
                      <a:pt x="213" y="23"/>
                      <a:pt x="213" y="23"/>
                      <a:pt x="214" y="23"/>
                    </a:cubicBezTo>
                    <a:cubicBezTo>
                      <a:pt x="214" y="25"/>
                      <a:pt x="215" y="23"/>
                      <a:pt x="217" y="24"/>
                    </a:cubicBezTo>
                    <a:cubicBezTo>
                      <a:pt x="217" y="24"/>
                      <a:pt x="217" y="25"/>
                      <a:pt x="217" y="25"/>
                    </a:cubicBezTo>
                    <a:cubicBezTo>
                      <a:pt x="218" y="24"/>
                      <a:pt x="217" y="24"/>
                      <a:pt x="217" y="24"/>
                    </a:cubicBezTo>
                    <a:cubicBezTo>
                      <a:pt x="216" y="23"/>
                      <a:pt x="216" y="23"/>
                      <a:pt x="216" y="22"/>
                    </a:cubicBezTo>
                    <a:cubicBezTo>
                      <a:pt x="216" y="22"/>
                      <a:pt x="218" y="21"/>
                      <a:pt x="218" y="22"/>
                    </a:cubicBezTo>
                    <a:cubicBezTo>
                      <a:pt x="217" y="22"/>
                      <a:pt x="217" y="23"/>
                      <a:pt x="217" y="23"/>
                    </a:cubicBezTo>
                    <a:cubicBezTo>
                      <a:pt x="217" y="24"/>
                      <a:pt x="218" y="24"/>
                      <a:pt x="218" y="24"/>
                    </a:cubicBezTo>
                    <a:cubicBezTo>
                      <a:pt x="219" y="25"/>
                      <a:pt x="219" y="24"/>
                      <a:pt x="219" y="26"/>
                    </a:cubicBezTo>
                    <a:cubicBezTo>
                      <a:pt x="219" y="26"/>
                      <a:pt x="219" y="25"/>
                      <a:pt x="219" y="25"/>
                    </a:cubicBezTo>
                    <a:cubicBezTo>
                      <a:pt x="219" y="24"/>
                      <a:pt x="221" y="25"/>
                      <a:pt x="220" y="24"/>
                    </a:cubicBezTo>
                    <a:cubicBezTo>
                      <a:pt x="221" y="24"/>
                      <a:pt x="222" y="24"/>
                      <a:pt x="223" y="24"/>
                    </a:cubicBezTo>
                    <a:cubicBezTo>
                      <a:pt x="222" y="24"/>
                      <a:pt x="221" y="24"/>
                      <a:pt x="221" y="25"/>
                    </a:cubicBezTo>
                    <a:cubicBezTo>
                      <a:pt x="222" y="25"/>
                      <a:pt x="222" y="25"/>
                      <a:pt x="223" y="25"/>
                    </a:cubicBezTo>
                    <a:cubicBezTo>
                      <a:pt x="224" y="25"/>
                      <a:pt x="225" y="24"/>
                      <a:pt x="227" y="25"/>
                    </a:cubicBezTo>
                    <a:cubicBezTo>
                      <a:pt x="227" y="23"/>
                      <a:pt x="226" y="24"/>
                      <a:pt x="225" y="24"/>
                    </a:cubicBezTo>
                    <a:cubicBezTo>
                      <a:pt x="225" y="23"/>
                      <a:pt x="225" y="23"/>
                      <a:pt x="225" y="23"/>
                    </a:cubicBezTo>
                    <a:cubicBezTo>
                      <a:pt x="225" y="23"/>
                      <a:pt x="225" y="23"/>
                      <a:pt x="224" y="23"/>
                    </a:cubicBezTo>
                    <a:cubicBezTo>
                      <a:pt x="224" y="22"/>
                      <a:pt x="224" y="22"/>
                      <a:pt x="224" y="22"/>
                    </a:cubicBezTo>
                    <a:cubicBezTo>
                      <a:pt x="224" y="20"/>
                      <a:pt x="226" y="23"/>
                      <a:pt x="225" y="21"/>
                    </a:cubicBezTo>
                    <a:cubicBezTo>
                      <a:pt x="225" y="21"/>
                      <a:pt x="224" y="21"/>
                      <a:pt x="223" y="21"/>
                    </a:cubicBezTo>
                    <a:cubicBezTo>
                      <a:pt x="223" y="21"/>
                      <a:pt x="224" y="20"/>
                      <a:pt x="224" y="20"/>
                    </a:cubicBezTo>
                    <a:cubicBezTo>
                      <a:pt x="225" y="19"/>
                      <a:pt x="223" y="19"/>
                      <a:pt x="224" y="18"/>
                    </a:cubicBezTo>
                    <a:cubicBezTo>
                      <a:pt x="224" y="19"/>
                      <a:pt x="225" y="18"/>
                      <a:pt x="225" y="18"/>
                    </a:cubicBezTo>
                    <a:cubicBezTo>
                      <a:pt x="226" y="19"/>
                      <a:pt x="226" y="19"/>
                      <a:pt x="225" y="19"/>
                    </a:cubicBezTo>
                    <a:cubicBezTo>
                      <a:pt x="226" y="20"/>
                      <a:pt x="227" y="20"/>
                      <a:pt x="227" y="21"/>
                    </a:cubicBezTo>
                    <a:cubicBezTo>
                      <a:pt x="228" y="21"/>
                      <a:pt x="228" y="21"/>
                      <a:pt x="230" y="21"/>
                    </a:cubicBezTo>
                    <a:cubicBezTo>
                      <a:pt x="230" y="20"/>
                      <a:pt x="230" y="19"/>
                      <a:pt x="231" y="19"/>
                    </a:cubicBezTo>
                    <a:cubicBezTo>
                      <a:pt x="231" y="19"/>
                      <a:pt x="231" y="19"/>
                      <a:pt x="231" y="19"/>
                    </a:cubicBezTo>
                    <a:cubicBezTo>
                      <a:pt x="232" y="19"/>
                      <a:pt x="233" y="19"/>
                      <a:pt x="234" y="19"/>
                    </a:cubicBezTo>
                    <a:cubicBezTo>
                      <a:pt x="234" y="20"/>
                      <a:pt x="233" y="20"/>
                      <a:pt x="233" y="19"/>
                    </a:cubicBezTo>
                    <a:cubicBezTo>
                      <a:pt x="232" y="20"/>
                      <a:pt x="234" y="22"/>
                      <a:pt x="232" y="22"/>
                    </a:cubicBezTo>
                    <a:cubicBezTo>
                      <a:pt x="232" y="23"/>
                      <a:pt x="233" y="23"/>
                      <a:pt x="233" y="23"/>
                    </a:cubicBezTo>
                    <a:cubicBezTo>
                      <a:pt x="232" y="25"/>
                      <a:pt x="234" y="25"/>
                      <a:pt x="233" y="27"/>
                    </a:cubicBezTo>
                    <a:cubicBezTo>
                      <a:pt x="234" y="27"/>
                      <a:pt x="234" y="26"/>
                      <a:pt x="234" y="25"/>
                    </a:cubicBezTo>
                    <a:cubicBezTo>
                      <a:pt x="234" y="24"/>
                      <a:pt x="234" y="24"/>
                      <a:pt x="235" y="24"/>
                    </a:cubicBezTo>
                    <a:cubicBezTo>
                      <a:pt x="235" y="24"/>
                      <a:pt x="235" y="25"/>
                      <a:pt x="235" y="25"/>
                    </a:cubicBezTo>
                    <a:cubicBezTo>
                      <a:pt x="236" y="24"/>
                      <a:pt x="236" y="24"/>
                      <a:pt x="237" y="24"/>
                    </a:cubicBezTo>
                    <a:cubicBezTo>
                      <a:pt x="237" y="25"/>
                      <a:pt x="235" y="26"/>
                      <a:pt x="238" y="26"/>
                    </a:cubicBezTo>
                    <a:cubicBezTo>
                      <a:pt x="238" y="25"/>
                      <a:pt x="238" y="25"/>
                      <a:pt x="238" y="25"/>
                    </a:cubicBezTo>
                    <a:cubicBezTo>
                      <a:pt x="238" y="25"/>
                      <a:pt x="238" y="25"/>
                      <a:pt x="239" y="25"/>
                    </a:cubicBezTo>
                    <a:cubicBezTo>
                      <a:pt x="239" y="25"/>
                      <a:pt x="238" y="26"/>
                      <a:pt x="239" y="27"/>
                    </a:cubicBezTo>
                    <a:cubicBezTo>
                      <a:pt x="239" y="27"/>
                      <a:pt x="240" y="27"/>
                      <a:pt x="240" y="27"/>
                    </a:cubicBezTo>
                    <a:cubicBezTo>
                      <a:pt x="240" y="26"/>
                      <a:pt x="240" y="25"/>
                      <a:pt x="240" y="25"/>
                    </a:cubicBezTo>
                    <a:cubicBezTo>
                      <a:pt x="240" y="25"/>
                      <a:pt x="240" y="24"/>
                      <a:pt x="240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40" y="24"/>
                      <a:pt x="240" y="24"/>
                      <a:pt x="240" y="24"/>
                    </a:cubicBezTo>
                    <a:cubicBezTo>
                      <a:pt x="239" y="24"/>
                      <a:pt x="238" y="23"/>
                      <a:pt x="238" y="23"/>
                    </a:cubicBezTo>
                    <a:cubicBezTo>
                      <a:pt x="238" y="23"/>
                      <a:pt x="237" y="23"/>
                      <a:pt x="237" y="24"/>
                    </a:cubicBezTo>
                    <a:cubicBezTo>
                      <a:pt x="237" y="24"/>
                      <a:pt x="236" y="24"/>
                      <a:pt x="236" y="23"/>
                    </a:cubicBezTo>
                    <a:cubicBezTo>
                      <a:pt x="236" y="23"/>
                      <a:pt x="236" y="23"/>
                      <a:pt x="237" y="23"/>
                    </a:cubicBezTo>
                    <a:cubicBezTo>
                      <a:pt x="237" y="22"/>
                      <a:pt x="237" y="22"/>
                      <a:pt x="237" y="22"/>
                    </a:cubicBezTo>
                    <a:cubicBezTo>
                      <a:pt x="237" y="22"/>
                      <a:pt x="237" y="22"/>
                      <a:pt x="238" y="22"/>
                    </a:cubicBezTo>
                    <a:cubicBezTo>
                      <a:pt x="238" y="23"/>
                      <a:pt x="238" y="22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0" y="23"/>
                      <a:pt x="241" y="24"/>
                      <a:pt x="241" y="25"/>
                    </a:cubicBezTo>
                    <a:cubicBezTo>
                      <a:pt x="241" y="25"/>
                      <a:pt x="242" y="24"/>
                      <a:pt x="242" y="25"/>
                    </a:cubicBezTo>
                    <a:cubicBezTo>
                      <a:pt x="242" y="27"/>
                      <a:pt x="241" y="25"/>
                      <a:pt x="241" y="25"/>
                    </a:cubicBezTo>
                    <a:cubicBezTo>
                      <a:pt x="241" y="26"/>
                      <a:pt x="242" y="26"/>
                      <a:pt x="242" y="27"/>
                    </a:cubicBezTo>
                    <a:cubicBezTo>
                      <a:pt x="243" y="27"/>
                      <a:pt x="243" y="25"/>
                      <a:pt x="243" y="25"/>
                    </a:cubicBezTo>
                    <a:cubicBezTo>
                      <a:pt x="244" y="25"/>
                      <a:pt x="245" y="25"/>
                      <a:pt x="245" y="26"/>
                    </a:cubicBezTo>
                    <a:cubicBezTo>
                      <a:pt x="246" y="26"/>
                      <a:pt x="246" y="24"/>
                      <a:pt x="246" y="23"/>
                    </a:cubicBezTo>
                    <a:cubicBezTo>
                      <a:pt x="246" y="23"/>
                      <a:pt x="246" y="23"/>
                      <a:pt x="246" y="23"/>
                    </a:cubicBezTo>
                    <a:cubicBezTo>
                      <a:pt x="247" y="24"/>
                      <a:pt x="248" y="24"/>
                      <a:pt x="248" y="23"/>
                    </a:cubicBezTo>
                    <a:cubicBezTo>
                      <a:pt x="248" y="23"/>
                      <a:pt x="247" y="23"/>
                      <a:pt x="247" y="23"/>
                    </a:cubicBezTo>
                    <a:cubicBezTo>
                      <a:pt x="247" y="23"/>
                      <a:pt x="248" y="23"/>
                      <a:pt x="248" y="23"/>
                    </a:cubicBezTo>
                    <a:cubicBezTo>
                      <a:pt x="248" y="22"/>
                      <a:pt x="248" y="22"/>
                      <a:pt x="248" y="22"/>
                    </a:cubicBezTo>
                    <a:cubicBezTo>
                      <a:pt x="249" y="23"/>
                      <a:pt x="249" y="24"/>
                      <a:pt x="250" y="25"/>
                    </a:cubicBezTo>
                    <a:cubicBezTo>
                      <a:pt x="249" y="26"/>
                      <a:pt x="247" y="25"/>
                      <a:pt x="248" y="27"/>
                    </a:cubicBezTo>
                    <a:cubicBezTo>
                      <a:pt x="249" y="27"/>
                      <a:pt x="249" y="26"/>
                      <a:pt x="250" y="27"/>
                    </a:cubicBezTo>
                    <a:cubicBezTo>
                      <a:pt x="251" y="27"/>
                      <a:pt x="249" y="28"/>
                      <a:pt x="251" y="28"/>
                    </a:cubicBezTo>
                    <a:cubicBezTo>
                      <a:pt x="251" y="27"/>
                      <a:pt x="252" y="27"/>
                      <a:pt x="252" y="27"/>
                    </a:cubicBezTo>
                    <a:cubicBezTo>
                      <a:pt x="253" y="26"/>
                      <a:pt x="254" y="25"/>
                      <a:pt x="254" y="25"/>
                    </a:cubicBezTo>
                    <a:cubicBezTo>
                      <a:pt x="255" y="25"/>
                      <a:pt x="255" y="26"/>
                      <a:pt x="255" y="27"/>
                    </a:cubicBezTo>
                    <a:cubicBezTo>
                      <a:pt x="256" y="26"/>
                      <a:pt x="256" y="26"/>
                      <a:pt x="257" y="26"/>
                    </a:cubicBezTo>
                    <a:cubicBezTo>
                      <a:pt x="257" y="26"/>
                      <a:pt x="259" y="25"/>
                      <a:pt x="259" y="24"/>
                    </a:cubicBezTo>
                    <a:cubicBezTo>
                      <a:pt x="259" y="23"/>
                      <a:pt x="259" y="23"/>
                      <a:pt x="260" y="23"/>
                    </a:cubicBezTo>
                    <a:cubicBezTo>
                      <a:pt x="259" y="23"/>
                      <a:pt x="259" y="23"/>
                      <a:pt x="259" y="24"/>
                    </a:cubicBezTo>
                    <a:cubicBezTo>
                      <a:pt x="260" y="24"/>
                      <a:pt x="260" y="24"/>
                      <a:pt x="260" y="24"/>
                    </a:cubicBezTo>
                    <a:cubicBezTo>
                      <a:pt x="261" y="24"/>
                      <a:pt x="261" y="24"/>
                      <a:pt x="261" y="23"/>
                    </a:cubicBezTo>
                    <a:cubicBezTo>
                      <a:pt x="261" y="23"/>
                      <a:pt x="260" y="23"/>
                      <a:pt x="260" y="23"/>
                    </a:cubicBezTo>
                    <a:cubicBezTo>
                      <a:pt x="260" y="23"/>
                      <a:pt x="260" y="23"/>
                      <a:pt x="261" y="23"/>
                    </a:cubicBezTo>
                    <a:cubicBezTo>
                      <a:pt x="261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60" y="22"/>
                      <a:pt x="260" y="22"/>
                      <a:pt x="260" y="22"/>
                    </a:cubicBezTo>
                    <a:cubicBezTo>
                      <a:pt x="259" y="20"/>
                      <a:pt x="261" y="20"/>
                      <a:pt x="261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3" y="21"/>
                      <a:pt x="263" y="20"/>
                    </a:cubicBezTo>
                    <a:cubicBezTo>
                      <a:pt x="262" y="20"/>
                      <a:pt x="263" y="19"/>
                      <a:pt x="263" y="19"/>
                    </a:cubicBezTo>
                    <a:cubicBezTo>
                      <a:pt x="263" y="18"/>
                      <a:pt x="262" y="19"/>
                      <a:pt x="262" y="19"/>
                    </a:cubicBezTo>
                    <a:cubicBezTo>
                      <a:pt x="262" y="18"/>
                      <a:pt x="262" y="18"/>
                      <a:pt x="263" y="18"/>
                    </a:cubicBezTo>
                    <a:cubicBezTo>
                      <a:pt x="264" y="19"/>
                      <a:pt x="262" y="20"/>
                      <a:pt x="263" y="21"/>
                    </a:cubicBezTo>
                    <a:cubicBezTo>
                      <a:pt x="263" y="21"/>
                      <a:pt x="264" y="22"/>
                      <a:pt x="264" y="21"/>
                    </a:cubicBezTo>
                    <a:cubicBezTo>
                      <a:pt x="264" y="22"/>
                      <a:pt x="262" y="23"/>
                      <a:pt x="264" y="23"/>
                    </a:cubicBezTo>
                    <a:cubicBezTo>
                      <a:pt x="264" y="24"/>
                      <a:pt x="263" y="24"/>
                      <a:pt x="263" y="25"/>
                    </a:cubicBezTo>
                    <a:cubicBezTo>
                      <a:pt x="263" y="25"/>
                      <a:pt x="263" y="24"/>
                      <a:pt x="262" y="24"/>
                    </a:cubicBezTo>
                    <a:cubicBezTo>
                      <a:pt x="262" y="24"/>
                      <a:pt x="262" y="25"/>
                      <a:pt x="261" y="25"/>
                    </a:cubicBezTo>
                    <a:cubicBezTo>
                      <a:pt x="261" y="25"/>
                      <a:pt x="261" y="25"/>
                      <a:pt x="261" y="26"/>
                    </a:cubicBezTo>
                    <a:cubicBezTo>
                      <a:pt x="262" y="27"/>
                      <a:pt x="265" y="27"/>
                      <a:pt x="265" y="26"/>
                    </a:cubicBezTo>
                    <a:cubicBezTo>
                      <a:pt x="266" y="26"/>
                      <a:pt x="266" y="27"/>
                      <a:pt x="267" y="27"/>
                    </a:cubicBezTo>
                    <a:cubicBezTo>
                      <a:pt x="267" y="26"/>
                      <a:pt x="269" y="26"/>
                      <a:pt x="268" y="25"/>
                    </a:cubicBezTo>
                    <a:cubicBezTo>
                      <a:pt x="268" y="24"/>
                      <a:pt x="267" y="24"/>
                      <a:pt x="267" y="24"/>
                    </a:cubicBezTo>
                    <a:cubicBezTo>
                      <a:pt x="266" y="24"/>
                      <a:pt x="266" y="25"/>
                      <a:pt x="266" y="25"/>
                    </a:cubicBezTo>
                    <a:cubicBezTo>
                      <a:pt x="265" y="25"/>
                      <a:pt x="265" y="24"/>
                      <a:pt x="264" y="24"/>
                    </a:cubicBezTo>
                    <a:cubicBezTo>
                      <a:pt x="264" y="23"/>
                      <a:pt x="264" y="22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7" y="23"/>
                      <a:pt x="267" y="23"/>
                    </a:cubicBezTo>
                    <a:cubicBezTo>
                      <a:pt x="267" y="23"/>
                      <a:pt x="267" y="23"/>
                      <a:pt x="268" y="23"/>
                    </a:cubicBezTo>
                    <a:cubicBezTo>
                      <a:pt x="267" y="24"/>
                      <a:pt x="269" y="24"/>
                      <a:pt x="269" y="25"/>
                    </a:cubicBezTo>
                    <a:cubicBezTo>
                      <a:pt x="269" y="25"/>
                      <a:pt x="269" y="25"/>
                      <a:pt x="269" y="26"/>
                    </a:cubicBezTo>
                    <a:cubicBezTo>
                      <a:pt x="269" y="26"/>
                      <a:pt x="270" y="26"/>
                      <a:pt x="270" y="27"/>
                    </a:cubicBezTo>
                    <a:cubicBezTo>
                      <a:pt x="271" y="27"/>
                      <a:pt x="272" y="26"/>
                      <a:pt x="272" y="25"/>
                    </a:cubicBezTo>
                    <a:cubicBezTo>
                      <a:pt x="273" y="26"/>
                      <a:pt x="273" y="25"/>
                      <a:pt x="273" y="24"/>
                    </a:cubicBezTo>
                    <a:cubicBezTo>
                      <a:pt x="272" y="24"/>
                      <a:pt x="273" y="24"/>
                      <a:pt x="271" y="24"/>
                    </a:cubicBezTo>
                    <a:cubicBezTo>
                      <a:pt x="272" y="23"/>
                      <a:pt x="272" y="22"/>
                      <a:pt x="271" y="21"/>
                    </a:cubicBezTo>
                    <a:cubicBezTo>
                      <a:pt x="271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3" y="21"/>
                      <a:pt x="273" y="21"/>
                      <a:pt x="273" y="21"/>
                    </a:cubicBezTo>
                    <a:cubicBezTo>
                      <a:pt x="275" y="21"/>
                      <a:pt x="276" y="20"/>
                      <a:pt x="277" y="19"/>
                    </a:cubicBezTo>
                    <a:cubicBezTo>
                      <a:pt x="277" y="20"/>
                      <a:pt x="276" y="20"/>
                      <a:pt x="277" y="21"/>
                    </a:cubicBezTo>
                    <a:cubicBezTo>
                      <a:pt x="277" y="21"/>
                      <a:pt x="276" y="21"/>
                      <a:pt x="276" y="21"/>
                    </a:cubicBezTo>
                    <a:cubicBezTo>
                      <a:pt x="275" y="23"/>
                      <a:pt x="277" y="22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7" y="23"/>
                      <a:pt x="277" y="23"/>
                      <a:pt x="277" y="23"/>
                    </a:cubicBezTo>
                    <a:cubicBezTo>
                      <a:pt x="276" y="24"/>
                      <a:pt x="275" y="25"/>
                      <a:pt x="276" y="26"/>
                    </a:cubicBezTo>
                    <a:cubicBezTo>
                      <a:pt x="275" y="26"/>
                      <a:pt x="275" y="25"/>
                      <a:pt x="274" y="26"/>
                    </a:cubicBezTo>
                    <a:cubicBezTo>
                      <a:pt x="274" y="27"/>
                      <a:pt x="276" y="28"/>
                      <a:pt x="276" y="27"/>
                    </a:cubicBezTo>
                    <a:cubicBezTo>
                      <a:pt x="276" y="27"/>
                      <a:pt x="277" y="27"/>
                      <a:pt x="277" y="28"/>
                    </a:cubicBezTo>
                    <a:cubicBezTo>
                      <a:pt x="277" y="28"/>
                      <a:pt x="278" y="27"/>
                      <a:pt x="278" y="27"/>
                    </a:cubicBezTo>
                    <a:cubicBezTo>
                      <a:pt x="279" y="27"/>
                      <a:pt x="279" y="27"/>
                      <a:pt x="279" y="28"/>
                    </a:cubicBezTo>
                    <a:cubicBezTo>
                      <a:pt x="280" y="28"/>
                      <a:pt x="280" y="27"/>
                      <a:pt x="280" y="27"/>
                    </a:cubicBezTo>
                    <a:cubicBezTo>
                      <a:pt x="280" y="26"/>
                      <a:pt x="281" y="27"/>
                      <a:pt x="282" y="27"/>
                    </a:cubicBezTo>
                    <a:cubicBezTo>
                      <a:pt x="282" y="27"/>
                      <a:pt x="282" y="26"/>
                      <a:pt x="282" y="26"/>
                    </a:cubicBezTo>
                    <a:cubicBezTo>
                      <a:pt x="283" y="25"/>
                      <a:pt x="282" y="25"/>
                      <a:pt x="282" y="25"/>
                    </a:cubicBezTo>
                    <a:cubicBezTo>
                      <a:pt x="282" y="25"/>
                      <a:pt x="282" y="25"/>
                      <a:pt x="282" y="25"/>
                    </a:cubicBezTo>
                    <a:cubicBezTo>
                      <a:pt x="282" y="24"/>
                      <a:pt x="281" y="23"/>
                      <a:pt x="281" y="23"/>
                    </a:cubicBezTo>
                    <a:cubicBezTo>
                      <a:pt x="281" y="23"/>
                      <a:pt x="281" y="24"/>
                      <a:pt x="281" y="24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0" y="23"/>
                      <a:pt x="280" y="23"/>
                      <a:pt x="280" y="23"/>
                    </a:cubicBezTo>
                    <a:cubicBezTo>
                      <a:pt x="279" y="22"/>
                      <a:pt x="280" y="22"/>
                      <a:pt x="281" y="21"/>
                    </a:cubicBezTo>
                    <a:cubicBezTo>
                      <a:pt x="281" y="20"/>
                      <a:pt x="280" y="19"/>
                      <a:pt x="280" y="19"/>
                    </a:cubicBezTo>
                    <a:cubicBezTo>
                      <a:pt x="280" y="19"/>
                      <a:pt x="281" y="19"/>
                      <a:pt x="282" y="17"/>
                    </a:cubicBezTo>
                    <a:cubicBezTo>
                      <a:pt x="282" y="17"/>
                      <a:pt x="282" y="18"/>
                      <a:pt x="282" y="18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3" y="19"/>
                      <a:pt x="283" y="20"/>
                      <a:pt x="284" y="20"/>
                    </a:cubicBezTo>
                    <a:cubicBezTo>
                      <a:pt x="284" y="20"/>
                      <a:pt x="284" y="19"/>
                      <a:pt x="284" y="19"/>
                    </a:cubicBezTo>
                    <a:cubicBezTo>
                      <a:pt x="284" y="19"/>
                      <a:pt x="285" y="19"/>
                      <a:pt x="285" y="19"/>
                    </a:cubicBezTo>
                    <a:cubicBezTo>
                      <a:pt x="286" y="20"/>
                      <a:pt x="286" y="20"/>
                      <a:pt x="286" y="20"/>
                    </a:cubicBezTo>
                    <a:cubicBezTo>
                      <a:pt x="286" y="21"/>
                      <a:pt x="285" y="22"/>
                      <a:pt x="284" y="23"/>
                    </a:cubicBezTo>
                    <a:cubicBezTo>
                      <a:pt x="284" y="23"/>
                      <a:pt x="283" y="22"/>
                      <a:pt x="282" y="22"/>
                    </a:cubicBezTo>
                    <a:cubicBezTo>
                      <a:pt x="282" y="25"/>
                      <a:pt x="283" y="26"/>
                      <a:pt x="285" y="26"/>
                    </a:cubicBezTo>
                    <a:cubicBezTo>
                      <a:pt x="285" y="26"/>
                      <a:pt x="285" y="26"/>
                      <a:pt x="286" y="26"/>
                    </a:cubicBezTo>
                    <a:cubicBezTo>
                      <a:pt x="286" y="25"/>
                      <a:pt x="285" y="25"/>
                      <a:pt x="285" y="24"/>
                    </a:cubicBezTo>
                    <a:cubicBezTo>
                      <a:pt x="286" y="24"/>
                      <a:pt x="286" y="25"/>
                      <a:pt x="286" y="26"/>
                    </a:cubicBezTo>
                    <a:cubicBezTo>
                      <a:pt x="287" y="24"/>
                      <a:pt x="288" y="27"/>
                      <a:pt x="289" y="25"/>
                    </a:cubicBezTo>
                    <a:cubicBezTo>
                      <a:pt x="290" y="25"/>
                      <a:pt x="290" y="26"/>
                      <a:pt x="290" y="27"/>
                    </a:cubicBezTo>
                    <a:cubicBezTo>
                      <a:pt x="291" y="27"/>
                      <a:pt x="292" y="27"/>
                      <a:pt x="292" y="26"/>
                    </a:cubicBezTo>
                    <a:cubicBezTo>
                      <a:pt x="292" y="26"/>
                      <a:pt x="292" y="27"/>
                      <a:pt x="293" y="27"/>
                    </a:cubicBezTo>
                    <a:cubicBezTo>
                      <a:pt x="293" y="27"/>
                      <a:pt x="293" y="27"/>
                      <a:pt x="293" y="28"/>
                    </a:cubicBezTo>
                    <a:cubicBezTo>
                      <a:pt x="294" y="28"/>
                      <a:pt x="295" y="28"/>
                      <a:pt x="296" y="28"/>
                    </a:cubicBezTo>
                    <a:cubicBezTo>
                      <a:pt x="297" y="27"/>
                      <a:pt x="296" y="26"/>
                      <a:pt x="298" y="26"/>
                    </a:cubicBezTo>
                    <a:cubicBezTo>
                      <a:pt x="297" y="25"/>
                      <a:pt x="297" y="24"/>
                      <a:pt x="296" y="24"/>
                    </a:cubicBezTo>
                    <a:cubicBezTo>
                      <a:pt x="297" y="22"/>
                      <a:pt x="297" y="22"/>
                      <a:pt x="299" y="23"/>
                    </a:cubicBezTo>
                    <a:cubicBezTo>
                      <a:pt x="299" y="21"/>
                      <a:pt x="297" y="22"/>
                      <a:pt x="297" y="21"/>
                    </a:cubicBezTo>
                    <a:cubicBezTo>
                      <a:pt x="297" y="20"/>
                      <a:pt x="296" y="20"/>
                      <a:pt x="295" y="20"/>
                    </a:cubicBezTo>
                    <a:cubicBezTo>
                      <a:pt x="295" y="21"/>
                      <a:pt x="295" y="21"/>
                      <a:pt x="295" y="21"/>
                    </a:cubicBezTo>
                    <a:cubicBezTo>
                      <a:pt x="293" y="21"/>
                      <a:pt x="296" y="20"/>
                      <a:pt x="296" y="19"/>
                    </a:cubicBezTo>
                    <a:cubicBezTo>
                      <a:pt x="296" y="19"/>
                      <a:pt x="296" y="19"/>
                      <a:pt x="296" y="19"/>
                    </a:cubicBezTo>
                    <a:cubicBezTo>
                      <a:pt x="296" y="19"/>
                      <a:pt x="296" y="19"/>
                      <a:pt x="297" y="19"/>
                    </a:cubicBezTo>
                    <a:cubicBezTo>
                      <a:pt x="297" y="20"/>
                      <a:pt x="297" y="20"/>
                      <a:pt x="298" y="20"/>
                    </a:cubicBezTo>
                    <a:cubicBezTo>
                      <a:pt x="298" y="19"/>
                      <a:pt x="298" y="21"/>
                      <a:pt x="300" y="21"/>
                    </a:cubicBezTo>
                    <a:cubicBezTo>
                      <a:pt x="300" y="20"/>
                      <a:pt x="300" y="20"/>
                      <a:pt x="300" y="19"/>
                    </a:cubicBezTo>
                    <a:cubicBezTo>
                      <a:pt x="301" y="19"/>
                      <a:pt x="301" y="20"/>
                      <a:pt x="301" y="20"/>
                    </a:cubicBezTo>
                    <a:cubicBezTo>
                      <a:pt x="301" y="20"/>
                      <a:pt x="301" y="20"/>
                      <a:pt x="302" y="20"/>
                    </a:cubicBezTo>
                    <a:cubicBezTo>
                      <a:pt x="302" y="20"/>
                      <a:pt x="302" y="20"/>
                      <a:pt x="302" y="20"/>
                    </a:cubicBezTo>
                    <a:cubicBezTo>
                      <a:pt x="302" y="21"/>
                      <a:pt x="303" y="21"/>
                      <a:pt x="303" y="21"/>
                    </a:cubicBezTo>
                    <a:cubicBezTo>
                      <a:pt x="303" y="21"/>
                      <a:pt x="303" y="22"/>
                      <a:pt x="303" y="22"/>
                    </a:cubicBezTo>
                    <a:cubicBezTo>
                      <a:pt x="303" y="22"/>
                      <a:pt x="304" y="22"/>
                      <a:pt x="304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4" y="20"/>
                      <a:pt x="304" y="21"/>
                      <a:pt x="305" y="22"/>
                    </a:cubicBezTo>
                    <a:cubicBezTo>
                      <a:pt x="305" y="22"/>
                      <a:pt x="305" y="23"/>
                      <a:pt x="305" y="24"/>
                    </a:cubicBezTo>
                    <a:cubicBezTo>
                      <a:pt x="304" y="23"/>
                      <a:pt x="303" y="22"/>
                      <a:pt x="303" y="21"/>
                    </a:cubicBezTo>
                    <a:cubicBezTo>
                      <a:pt x="302" y="22"/>
                      <a:pt x="301" y="22"/>
                      <a:pt x="301" y="21"/>
                    </a:cubicBezTo>
                    <a:cubicBezTo>
                      <a:pt x="300" y="22"/>
                      <a:pt x="300" y="22"/>
                      <a:pt x="299" y="23"/>
                    </a:cubicBezTo>
                    <a:cubicBezTo>
                      <a:pt x="299" y="24"/>
                      <a:pt x="300" y="23"/>
                      <a:pt x="301" y="23"/>
                    </a:cubicBezTo>
                    <a:cubicBezTo>
                      <a:pt x="301" y="24"/>
                      <a:pt x="300" y="24"/>
                      <a:pt x="300" y="25"/>
                    </a:cubicBezTo>
                    <a:cubicBezTo>
                      <a:pt x="299" y="25"/>
                      <a:pt x="299" y="23"/>
                      <a:pt x="298" y="23"/>
                    </a:cubicBezTo>
                    <a:cubicBezTo>
                      <a:pt x="298" y="25"/>
                      <a:pt x="299" y="25"/>
                      <a:pt x="301" y="26"/>
                    </a:cubicBezTo>
                    <a:cubicBezTo>
                      <a:pt x="300" y="24"/>
                      <a:pt x="303" y="25"/>
                      <a:pt x="303" y="24"/>
                    </a:cubicBezTo>
                    <a:cubicBezTo>
                      <a:pt x="303" y="24"/>
                      <a:pt x="303" y="25"/>
                      <a:pt x="303" y="25"/>
                    </a:cubicBezTo>
                    <a:cubicBezTo>
                      <a:pt x="303" y="25"/>
                      <a:pt x="304" y="26"/>
                      <a:pt x="304" y="26"/>
                    </a:cubicBezTo>
                    <a:cubicBezTo>
                      <a:pt x="303" y="27"/>
                      <a:pt x="304" y="26"/>
                      <a:pt x="304" y="27"/>
                    </a:cubicBezTo>
                    <a:cubicBezTo>
                      <a:pt x="305" y="27"/>
                      <a:pt x="305" y="27"/>
                      <a:pt x="305" y="28"/>
                    </a:cubicBezTo>
                    <a:cubicBezTo>
                      <a:pt x="305" y="28"/>
                      <a:pt x="306" y="27"/>
                      <a:pt x="306" y="28"/>
                    </a:cubicBezTo>
                    <a:cubicBezTo>
                      <a:pt x="307" y="29"/>
                      <a:pt x="306" y="28"/>
                      <a:pt x="308" y="28"/>
                    </a:cubicBezTo>
                    <a:cubicBezTo>
                      <a:pt x="308" y="27"/>
                      <a:pt x="308" y="28"/>
                      <a:pt x="308" y="28"/>
                    </a:cubicBezTo>
                    <a:cubicBezTo>
                      <a:pt x="309" y="28"/>
                      <a:pt x="309" y="28"/>
                      <a:pt x="310" y="28"/>
                    </a:cubicBezTo>
                    <a:cubicBezTo>
                      <a:pt x="310" y="28"/>
                      <a:pt x="310" y="28"/>
                      <a:pt x="310" y="28"/>
                    </a:cubicBezTo>
                    <a:cubicBezTo>
                      <a:pt x="311" y="29"/>
                      <a:pt x="312" y="26"/>
                      <a:pt x="313" y="27"/>
                    </a:cubicBezTo>
                    <a:cubicBezTo>
                      <a:pt x="313" y="26"/>
                      <a:pt x="314" y="26"/>
                      <a:pt x="314" y="26"/>
                    </a:cubicBezTo>
                    <a:cubicBezTo>
                      <a:pt x="315" y="26"/>
                      <a:pt x="314" y="28"/>
                      <a:pt x="314" y="28"/>
                    </a:cubicBezTo>
                    <a:cubicBezTo>
                      <a:pt x="315" y="29"/>
                      <a:pt x="316" y="28"/>
                      <a:pt x="316" y="28"/>
                    </a:cubicBezTo>
                    <a:cubicBezTo>
                      <a:pt x="318" y="27"/>
                      <a:pt x="319" y="26"/>
                      <a:pt x="320" y="25"/>
                    </a:cubicBezTo>
                    <a:cubicBezTo>
                      <a:pt x="321" y="25"/>
                      <a:pt x="322" y="26"/>
                      <a:pt x="322" y="28"/>
                    </a:cubicBezTo>
                    <a:cubicBezTo>
                      <a:pt x="323" y="27"/>
                      <a:pt x="323" y="28"/>
                      <a:pt x="323" y="28"/>
                    </a:cubicBezTo>
                    <a:cubicBezTo>
                      <a:pt x="324" y="28"/>
                      <a:pt x="325" y="27"/>
                      <a:pt x="326" y="27"/>
                    </a:cubicBezTo>
                    <a:cubicBezTo>
                      <a:pt x="326" y="25"/>
                      <a:pt x="326" y="24"/>
                      <a:pt x="327" y="24"/>
                    </a:cubicBezTo>
                    <a:cubicBezTo>
                      <a:pt x="328" y="24"/>
                      <a:pt x="326" y="25"/>
                      <a:pt x="327" y="26"/>
                    </a:cubicBezTo>
                    <a:cubicBezTo>
                      <a:pt x="329" y="26"/>
                      <a:pt x="328" y="24"/>
                      <a:pt x="331" y="25"/>
                    </a:cubicBezTo>
                    <a:cubicBezTo>
                      <a:pt x="330" y="26"/>
                      <a:pt x="329" y="26"/>
                      <a:pt x="331" y="28"/>
                    </a:cubicBezTo>
                    <a:cubicBezTo>
                      <a:pt x="331" y="28"/>
                      <a:pt x="330" y="28"/>
                      <a:pt x="330" y="28"/>
                    </a:cubicBezTo>
                    <a:cubicBezTo>
                      <a:pt x="330" y="29"/>
                      <a:pt x="331" y="28"/>
                      <a:pt x="332" y="28"/>
                    </a:cubicBezTo>
                    <a:cubicBezTo>
                      <a:pt x="332" y="27"/>
                      <a:pt x="331" y="27"/>
                      <a:pt x="332" y="26"/>
                    </a:cubicBezTo>
                    <a:cubicBezTo>
                      <a:pt x="332" y="25"/>
                      <a:pt x="333" y="25"/>
                      <a:pt x="334" y="25"/>
                    </a:cubicBezTo>
                    <a:cubicBezTo>
                      <a:pt x="334" y="25"/>
                      <a:pt x="334" y="24"/>
                      <a:pt x="335" y="24"/>
                    </a:cubicBezTo>
                    <a:cubicBezTo>
                      <a:pt x="336" y="24"/>
                      <a:pt x="334" y="25"/>
                      <a:pt x="335" y="26"/>
                    </a:cubicBezTo>
                    <a:cubicBezTo>
                      <a:pt x="336" y="26"/>
                      <a:pt x="335" y="28"/>
                      <a:pt x="337" y="28"/>
                    </a:cubicBezTo>
                    <a:cubicBezTo>
                      <a:pt x="337" y="28"/>
                      <a:pt x="337" y="28"/>
                      <a:pt x="336" y="28"/>
                    </a:cubicBezTo>
                    <a:cubicBezTo>
                      <a:pt x="337" y="30"/>
                      <a:pt x="340" y="27"/>
                      <a:pt x="340" y="26"/>
                    </a:cubicBezTo>
                    <a:cubicBezTo>
                      <a:pt x="341" y="25"/>
                      <a:pt x="342" y="26"/>
                      <a:pt x="342" y="25"/>
                    </a:cubicBezTo>
                    <a:cubicBezTo>
                      <a:pt x="344" y="25"/>
                      <a:pt x="345" y="29"/>
                      <a:pt x="347" y="28"/>
                    </a:cubicBezTo>
                    <a:cubicBezTo>
                      <a:pt x="347" y="29"/>
                      <a:pt x="344" y="28"/>
                      <a:pt x="343" y="28"/>
                    </a:cubicBezTo>
                    <a:cubicBezTo>
                      <a:pt x="342" y="29"/>
                      <a:pt x="345" y="28"/>
                      <a:pt x="344" y="29"/>
                    </a:cubicBezTo>
                    <a:cubicBezTo>
                      <a:pt x="346" y="29"/>
                      <a:pt x="346" y="29"/>
                      <a:pt x="347" y="29"/>
                    </a:cubicBezTo>
                    <a:cubicBezTo>
                      <a:pt x="347" y="28"/>
                      <a:pt x="348" y="27"/>
                      <a:pt x="347" y="27"/>
                    </a:cubicBezTo>
                    <a:cubicBezTo>
                      <a:pt x="348" y="24"/>
                      <a:pt x="350" y="26"/>
                      <a:pt x="351" y="25"/>
                    </a:cubicBezTo>
                    <a:cubicBezTo>
                      <a:pt x="352" y="26"/>
                      <a:pt x="350" y="26"/>
                      <a:pt x="350" y="27"/>
                    </a:cubicBezTo>
                    <a:cubicBezTo>
                      <a:pt x="352" y="27"/>
                      <a:pt x="352" y="28"/>
                      <a:pt x="353" y="28"/>
                    </a:cubicBezTo>
                    <a:cubicBezTo>
                      <a:pt x="354" y="26"/>
                      <a:pt x="356" y="25"/>
                      <a:pt x="358" y="26"/>
                    </a:cubicBezTo>
                    <a:cubicBezTo>
                      <a:pt x="359" y="25"/>
                      <a:pt x="359" y="26"/>
                      <a:pt x="359" y="27"/>
                    </a:cubicBezTo>
                    <a:cubicBezTo>
                      <a:pt x="359" y="27"/>
                      <a:pt x="360" y="26"/>
                      <a:pt x="360" y="27"/>
                    </a:cubicBezTo>
                    <a:cubicBezTo>
                      <a:pt x="360" y="27"/>
                      <a:pt x="360" y="28"/>
                      <a:pt x="360" y="28"/>
                    </a:cubicBezTo>
                    <a:cubicBezTo>
                      <a:pt x="361" y="29"/>
                      <a:pt x="361" y="26"/>
                      <a:pt x="362" y="28"/>
                    </a:cubicBezTo>
                    <a:cubicBezTo>
                      <a:pt x="363" y="27"/>
                      <a:pt x="361" y="26"/>
                      <a:pt x="361" y="27"/>
                    </a:cubicBezTo>
                    <a:cubicBezTo>
                      <a:pt x="360" y="25"/>
                      <a:pt x="363" y="26"/>
                      <a:pt x="363" y="25"/>
                    </a:cubicBezTo>
                    <a:cubicBezTo>
                      <a:pt x="364" y="24"/>
                      <a:pt x="364" y="26"/>
                      <a:pt x="365" y="25"/>
                    </a:cubicBezTo>
                    <a:cubicBezTo>
                      <a:pt x="365" y="25"/>
                      <a:pt x="365" y="26"/>
                      <a:pt x="365" y="26"/>
                    </a:cubicBezTo>
                    <a:cubicBezTo>
                      <a:pt x="365" y="27"/>
                      <a:pt x="366" y="27"/>
                      <a:pt x="366" y="28"/>
                    </a:cubicBezTo>
                    <a:cubicBezTo>
                      <a:pt x="367" y="27"/>
                      <a:pt x="367" y="28"/>
                      <a:pt x="368" y="28"/>
                    </a:cubicBezTo>
                    <a:cubicBezTo>
                      <a:pt x="368" y="27"/>
                      <a:pt x="368" y="27"/>
                      <a:pt x="368" y="27"/>
                    </a:cubicBezTo>
                    <a:cubicBezTo>
                      <a:pt x="369" y="26"/>
                      <a:pt x="370" y="27"/>
                      <a:pt x="370" y="27"/>
                    </a:cubicBezTo>
                    <a:cubicBezTo>
                      <a:pt x="370" y="27"/>
                      <a:pt x="370" y="25"/>
                      <a:pt x="370" y="25"/>
                    </a:cubicBezTo>
                    <a:cubicBezTo>
                      <a:pt x="372" y="26"/>
                      <a:pt x="373" y="24"/>
                      <a:pt x="374" y="25"/>
                    </a:cubicBezTo>
                    <a:cubicBezTo>
                      <a:pt x="375" y="25"/>
                      <a:pt x="374" y="24"/>
                      <a:pt x="375" y="24"/>
                    </a:cubicBezTo>
                    <a:cubicBezTo>
                      <a:pt x="376" y="24"/>
                      <a:pt x="377" y="26"/>
                      <a:pt x="378" y="25"/>
                    </a:cubicBezTo>
                    <a:cubicBezTo>
                      <a:pt x="379" y="25"/>
                      <a:pt x="378" y="26"/>
                      <a:pt x="380" y="26"/>
                    </a:cubicBezTo>
                    <a:cubicBezTo>
                      <a:pt x="381" y="26"/>
                      <a:pt x="381" y="27"/>
                      <a:pt x="382" y="28"/>
                    </a:cubicBezTo>
                    <a:cubicBezTo>
                      <a:pt x="384" y="27"/>
                      <a:pt x="383" y="26"/>
                      <a:pt x="385" y="27"/>
                    </a:cubicBezTo>
                    <a:cubicBezTo>
                      <a:pt x="386" y="26"/>
                      <a:pt x="387" y="26"/>
                      <a:pt x="386" y="25"/>
                    </a:cubicBezTo>
                    <a:cubicBezTo>
                      <a:pt x="386" y="25"/>
                      <a:pt x="387" y="25"/>
                      <a:pt x="387" y="25"/>
                    </a:cubicBezTo>
                    <a:cubicBezTo>
                      <a:pt x="388" y="24"/>
                      <a:pt x="388" y="24"/>
                      <a:pt x="389" y="24"/>
                    </a:cubicBezTo>
                    <a:cubicBezTo>
                      <a:pt x="391" y="25"/>
                      <a:pt x="388" y="26"/>
                      <a:pt x="389" y="28"/>
                    </a:cubicBezTo>
                    <a:cubicBezTo>
                      <a:pt x="389" y="28"/>
                      <a:pt x="389" y="28"/>
                      <a:pt x="389" y="27"/>
                    </a:cubicBezTo>
                    <a:cubicBezTo>
                      <a:pt x="391" y="27"/>
                      <a:pt x="390" y="29"/>
                      <a:pt x="392" y="28"/>
                    </a:cubicBezTo>
                    <a:cubicBezTo>
                      <a:pt x="391" y="28"/>
                      <a:pt x="393" y="26"/>
                      <a:pt x="391" y="27"/>
                    </a:cubicBezTo>
                    <a:cubicBezTo>
                      <a:pt x="391" y="23"/>
                      <a:pt x="393" y="20"/>
                      <a:pt x="389" y="20"/>
                    </a:cubicBezTo>
                    <a:cubicBezTo>
                      <a:pt x="389" y="20"/>
                      <a:pt x="390" y="21"/>
                      <a:pt x="390" y="21"/>
                    </a:cubicBezTo>
                    <a:cubicBezTo>
                      <a:pt x="389" y="21"/>
                      <a:pt x="388" y="21"/>
                      <a:pt x="388" y="20"/>
                    </a:cubicBezTo>
                    <a:cubicBezTo>
                      <a:pt x="388" y="21"/>
                      <a:pt x="388" y="21"/>
                      <a:pt x="388" y="23"/>
                    </a:cubicBezTo>
                    <a:cubicBezTo>
                      <a:pt x="387" y="22"/>
                      <a:pt x="386" y="21"/>
                      <a:pt x="387" y="20"/>
                    </a:cubicBezTo>
                    <a:cubicBezTo>
                      <a:pt x="385" y="20"/>
                      <a:pt x="386" y="17"/>
                      <a:pt x="384" y="18"/>
                    </a:cubicBezTo>
                    <a:cubicBezTo>
                      <a:pt x="383" y="18"/>
                      <a:pt x="384" y="16"/>
                      <a:pt x="382" y="16"/>
                    </a:cubicBezTo>
                    <a:cubicBezTo>
                      <a:pt x="383" y="15"/>
                      <a:pt x="384" y="17"/>
                      <a:pt x="385" y="15"/>
                    </a:cubicBezTo>
                    <a:cubicBezTo>
                      <a:pt x="385" y="15"/>
                      <a:pt x="385" y="16"/>
                      <a:pt x="385" y="16"/>
                    </a:cubicBezTo>
                    <a:cubicBezTo>
                      <a:pt x="387" y="15"/>
                      <a:pt x="383" y="15"/>
                      <a:pt x="384" y="12"/>
                    </a:cubicBezTo>
                    <a:cubicBezTo>
                      <a:pt x="384" y="12"/>
                      <a:pt x="384" y="12"/>
                      <a:pt x="384" y="13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4" y="13"/>
                      <a:pt x="384" y="13"/>
                      <a:pt x="384" y="13"/>
                    </a:cubicBezTo>
                    <a:cubicBezTo>
                      <a:pt x="384" y="13"/>
                      <a:pt x="385" y="14"/>
                      <a:pt x="385" y="14"/>
                    </a:cubicBezTo>
                    <a:cubicBezTo>
                      <a:pt x="385" y="14"/>
                      <a:pt x="385" y="15"/>
                      <a:pt x="385" y="15"/>
                    </a:cubicBezTo>
                    <a:cubicBezTo>
                      <a:pt x="386" y="15"/>
                      <a:pt x="387" y="15"/>
                      <a:pt x="388" y="15"/>
                    </a:cubicBezTo>
                    <a:cubicBezTo>
                      <a:pt x="389" y="16"/>
                      <a:pt x="390" y="17"/>
                      <a:pt x="389" y="18"/>
                    </a:cubicBezTo>
                    <a:cubicBezTo>
                      <a:pt x="390" y="18"/>
                      <a:pt x="390" y="19"/>
                      <a:pt x="390" y="19"/>
                    </a:cubicBezTo>
                    <a:cubicBezTo>
                      <a:pt x="392" y="19"/>
                      <a:pt x="392" y="18"/>
                      <a:pt x="393" y="17"/>
                    </a:cubicBezTo>
                    <a:cubicBezTo>
                      <a:pt x="393" y="17"/>
                      <a:pt x="393" y="16"/>
                      <a:pt x="393" y="16"/>
                    </a:cubicBezTo>
                    <a:cubicBezTo>
                      <a:pt x="394" y="16"/>
                      <a:pt x="394" y="18"/>
                      <a:pt x="395" y="17"/>
                    </a:cubicBezTo>
                    <a:cubicBezTo>
                      <a:pt x="393" y="16"/>
                      <a:pt x="395" y="15"/>
                      <a:pt x="395" y="14"/>
                    </a:cubicBezTo>
                    <a:cubicBezTo>
                      <a:pt x="394" y="14"/>
                      <a:pt x="394" y="14"/>
                      <a:pt x="393" y="14"/>
                    </a:cubicBezTo>
                    <a:cubicBezTo>
                      <a:pt x="394" y="14"/>
                      <a:pt x="395" y="14"/>
                      <a:pt x="395" y="14"/>
                    </a:cubicBezTo>
                    <a:cubicBezTo>
                      <a:pt x="395" y="14"/>
                      <a:pt x="395" y="14"/>
                      <a:pt x="395" y="14"/>
                    </a:cubicBezTo>
                    <a:cubicBezTo>
                      <a:pt x="396" y="14"/>
                      <a:pt x="396" y="14"/>
                      <a:pt x="396" y="14"/>
                    </a:cubicBezTo>
                    <a:cubicBezTo>
                      <a:pt x="396" y="14"/>
                      <a:pt x="396" y="16"/>
                      <a:pt x="397" y="16"/>
                    </a:cubicBezTo>
                    <a:cubicBezTo>
                      <a:pt x="397" y="17"/>
                      <a:pt x="396" y="15"/>
                      <a:pt x="395" y="16"/>
                    </a:cubicBezTo>
                    <a:cubicBezTo>
                      <a:pt x="395" y="18"/>
                      <a:pt x="395" y="19"/>
                      <a:pt x="395" y="21"/>
                    </a:cubicBezTo>
                    <a:cubicBezTo>
                      <a:pt x="394" y="21"/>
                      <a:pt x="393" y="20"/>
                      <a:pt x="392" y="20"/>
                    </a:cubicBezTo>
                    <a:cubicBezTo>
                      <a:pt x="391" y="22"/>
                      <a:pt x="393" y="21"/>
                      <a:pt x="393" y="21"/>
                    </a:cubicBezTo>
                    <a:cubicBezTo>
                      <a:pt x="393" y="22"/>
                      <a:pt x="392" y="21"/>
                      <a:pt x="392" y="23"/>
                    </a:cubicBezTo>
                    <a:cubicBezTo>
                      <a:pt x="392" y="23"/>
                      <a:pt x="393" y="23"/>
                      <a:pt x="393" y="23"/>
                    </a:cubicBezTo>
                    <a:cubicBezTo>
                      <a:pt x="393" y="23"/>
                      <a:pt x="393" y="24"/>
                      <a:pt x="392" y="25"/>
                    </a:cubicBezTo>
                    <a:cubicBezTo>
                      <a:pt x="392" y="25"/>
                      <a:pt x="395" y="25"/>
                      <a:pt x="395" y="23"/>
                    </a:cubicBezTo>
                    <a:cubicBezTo>
                      <a:pt x="396" y="23"/>
                      <a:pt x="394" y="25"/>
                      <a:pt x="396" y="25"/>
                    </a:cubicBezTo>
                    <a:cubicBezTo>
                      <a:pt x="396" y="25"/>
                      <a:pt x="396" y="26"/>
                      <a:pt x="395" y="26"/>
                    </a:cubicBezTo>
                    <a:cubicBezTo>
                      <a:pt x="395" y="27"/>
                      <a:pt x="396" y="27"/>
                      <a:pt x="396" y="28"/>
                    </a:cubicBezTo>
                    <a:cubicBezTo>
                      <a:pt x="396" y="28"/>
                      <a:pt x="396" y="27"/>
                      <a:pt x="397" y="27"/>
                    </a:cubicBezTo>
                    <a:cubicBezTo>
                      <a:pt x="399" y="27"/>
                      <a:pt x="396" y="28"/>
                      <a:pt x="397" y="28"/>
                    </a:cubicBezTo>
                    <a:cubicBezTo>
                      <a:pt x="399" y="29"/>
                      <a:pt x="399" y="27"/>
                      <a:pt x="399" y="27"/>
                    </a:cubicBezTo>
                    <a:cubicBezTo>
                      <a:pt x="398" y="27"/>
                      <a:pt x="398" y="26"/>
                      <a:pt x="398" y="26"/>
                    </a:cubicBezTo>
                    <a:cubicBezTo>
                      <a:pt x="398" y="25"/>
                      <a:pt x="400" y="25"/>
                      <a:pt x="400" y="24"/>
                    </a:cubicBezTo>
                    <a:cubicBezTo>
                      <a:pt x="401" y="25"/>
                      <a:pt x="403" y="24"/>
                      <a:pt x="404" y="24"/>
                    </a:cubicBezTo>
                    <a:cubicBezTo>
                      <a:pt x="404" y="23"/>
                      <a:pt x="404" y="22"/>
                      <a:pt x="405" y="22"/>
                    </a:cubicBezTo>
                    <a:cubicBezTo>
                      <a:pt x="406" y="22"/>
                      <a:pt x="405" y="24"/>
                      <a:pt x="405" y="24"/>
                    </a:cubicBezTo>
                    <a:cubicBezTo>
                      <a:pt x="405" y="25"/>
                      <a:pt x="408" y="24"/>
                      <a:pt x="407" y="23"/>
                    </a:cubicBezTo>
                    <a:cubicBezTo>
                      <a:pt x="410" y="23"/>
                      <a:pt x="408" y="25"/>
                      <a:pt x="411" y="25"/>
                    </a:cubicBezTo>
                    <a:cubicBezTo>
                      <a:pt x="410" y="25"/>
                      <a:pt x="409" y="26"/>
                      <a:pt x="411" y="26"/>
                    </a:cubicBezTo>
                    <a:cubicBezTo>
                      <a:pt x="411" y="27"/>
                      <a:pt x="410" y="26"/>
                      <a:pt x="410" y="28"/>
                    </a:cubicBezTo>
                    <a:cubicBezTo>
                      <a:pt x="412" y="28"/>
                      <a:pt x="412" y="26"/>
                      <a:pt x="412" y="26"/>
                    </a:cubicBezTo>
                    <a:cubicBezTo>
                      <a:pt x="413" y="26"/>
                      <a:pt x="413" y="27"/>
                      <a:pt x="414" y="27"/>
                    </a:cubicBezTo>
                    <a:cubicBezTo>
                      <a:pt x="413" y="26"/>
                      <a:pt x="413" y="25"/>
                      <a:pt x="412" y="24"/>
                    </a:cubicBezTo>
                    <a:cubicBezTo>
                      <a:pt x="412" y="24"/>
                      <a:pt x="412" y="24"/>
                      <a:pt x="412" y="24"/>
                    </a:cubicBezTo>
                    <a:cubicBezTo>
                      <a:pt x="411" y="24"/>
                      <a:pt x="411" y="23"/>
                      <a:pt x="410" y="23"/>
                    </a:cubicBezTo>
                    <a:cubicBezTo>
                      <a:pt x="411" y="23"/>
                      <a:pt x="411" y="23"/>
                      <a:pt x="412" y="23"/>
                    </a:cubicBezTo>
                    <a:cubicBezTo>
                      <a:pt x="411" y="21"/>
                      <a:pt x="410" y="20"/>
                      <a:pt x="410" y="18"/>
                    </a:cubicBezTo>
                    <a:cubicBezTo>
                      <a:pt x="409" y="18"/>
                      <a:pt x="409" y="19"/>
                      <a:pt x="409" y="19"/>
                    </a:cubicBezTo>
                    <a:cubicBezTo>
                      <a:pt x="406" y="19"/>
                      <a:pt x="406" y="19"/>
                      <a:pt x="406" y="19"/>
                    </a:cubicBezTo>
                    <a:cubicBezTo>
                      <a:pt x="407" y="18"/>
                      <a:pt x="407" y="18"/>
                      <a:pt x="407" y="18"/>
                    </a:cubicBezTo>
                    <a:cubicBezTo>
                      <a:pt x="408" y="18"/>
                      <a:pt x="409" y="17"/>
                      <a:pt x="409" y="17"/>
                    </a:cubicBezTo>
                    <a:cubicBezTo>
                      <a:pt x="409" y="16"/>
                      <a:pt x="408" y="16"/>
                      <a:pt x="408" y="15"/>
                    </a:cubicBezTo>
                    <a:cubicBezTo>
                      <a:pt x="406" y="15"/>
                      <a:pt x="406" y="15"/>
                      <a:pt x="406" y="15"/>
                    </a:cubicBezTo>
                    <a:cubicBezTo>
                      <a:pt x="407" y="16"/>
                      <a:pt x="407" y="16"/>
                      <a:pt x="406" y="16"/>
                    </a:cubicBezTo>
                    <a:cubicBezTo>
                      <a:pt x="405" y="16"/>
                      <a:pt x="406" y="15"/>
                      <a:pt x="404" y="15"/>
                    </a:cubicBezTo>
                    <a:cubicBezTo>
                      <a:pt x="404" y="15"/>
                      <a:pt x="404" y="15"/>
                      <a:pt x="404" y="15"/>
                    </a:cubicBezTo>
                    <a:cubicBezTo>
                      <a:pt x="404" y="15"/>
                      <a:pt x="404" y="15"/>
                      <a:pt x="404" y="15"/>
                    </a:cubicBezTo>
                    <a:cubicBezTo>
                      <a:pt x="404" y="15"/>
                      <a:pt x="405" y="14"/>
                      <a:pt x="405" y="14"/>
                    </a:cubicBezTo>
                    <a:cubicBezTo>
                      <a:pt x="405" y="14"/>
                      <a:pt x="405" y="13"/>
                      <a:pt x="405" y="13"/>
                    </a:cubicBezTo>
                    <a:cubicBezTo>
                      <a:pt x="405" y="13"/>
                      <a:pt x="405" y="13"/>
                      <a:pt x="405" y="13"/>
                    </a:cubicBezTo>
                    <a:cubicBezTo>
                      <a:pt x="405" y="13"/>
                      <a:pt x="405" y="13"/>
                      <a:pt x="405" y="13"/>
                    </a:cubicBezTo>
                    <a:cubicBezTo>
                      <a:pt x="406" y="13"/>
                      <a:pt x="406" y="14"/>
                      <a:pt x="407" y="15"/>
                    </a:cubicBezTo>
                    <a:cubicBezTo>
                      <a:pt x="407" y="15"/>
                      <a:pt x="407" y="14"/>
                      <a:pt x="408" y="14"/>
                    </a:cubicBezTo>
                    <a:cubicBezTo>
                      <a:pt x="407" y="13"/>
                      <a:pt x="407" y="12"/>
                      <a:pt x="406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06" y="10"/>
                      <a:pt x="405" y="10"/>
                      <a:pt x="405" y="9"/>
                    </a:cubicBezTo>
                    <a:cubicBezTo>
                      <a:pt x="405" y="9"/>
                      <a:pt x="405" y="9"/>
                      <a:pt x="405" y="9"/>
                    </a:cubicBezTo>
                    <a:cubicBezTo>
                      <a:pt x="405" y="8"/>
                      <a:pt x="404" y="7"/>
                      <a:pt x="404" y="7"/>
                    </a:cubicBezTo>
                    <a:cubicBezTo>
                      <a:pt x="403" y="7"/>
                      <a:pt x="403" y="6"/>
                      <a:pt x="402" y="6"/>
                    </a:cubicBezTo>
                    <a:cubicBezTo>
                      <a:pt x="400" y="6"/>
                      <a:pt x="400" y="5"/>
                      <a:pt x="398" y="5"/>
                    </a:cubicBezTo>
                    <a:cubicBezTo>
                      <a:pt x="398" y="7"/>
                      <a:pt x="397" y="7"/>
                      <a:pt x="398" y="8"/>
                    </a:cubicBezTo>
                    <a:cubicBezTo>
                      <a:pt x="397" y="8"/>
                      <a:pt x="397" y="7"/>
                      <a:pt x="396" y="7"/>
                    </a:cubicBezTo>
                    <a:cubicBezTo>
                      <a:pt x="396" y="6"/>
                      <a:pt x="396" y="6"/>
                      <a:pt x="396" y="6"/>
                    </a:cubicBezTo>
                    <a:cubicBezTo>
                      <a:pt x="396" y="6"/>
                      <a:pt x="396" y="6"/>
                      <a:pt x="396" y="6"/>
                    </a:cubicBezTo>
                    <a:cubicBezTo>
                      <a:pt x="395" y="5"/>
                      <a:pt x="395" y="6"/>
                      <a:pt x="395" y="7"/>
                    </a:cubicBezTo>
                    <a:cubicBezTo>
                      <a:pt x="396" y="5"/>
                      <a:pt x="395" y="4"/>
                      <a:pt x="393" y="4"/>
                    </a:cubicBezTo>
                    <a:cubicBezTo>
                      <a:pt x="393" y="5"/>
                      <a:pt x="392" y="6"/>
                      <a:pt x="392" y="6"/>
                    </a:cubicBezTo>
                    <a:cubicBezTo>
                      <a:pt x="392" y="6"/>
                      <a:pt x="391" y="6"/>
                      <a:pt x="391" y="7"/>
                    </a:cubicBezTo>
                    <a:cubicBezTo>
                      <a:pt x="391" y="7"/>
                      <a:pt x="391" y="7"/>
                      <a:pt x="392" y="8"/>
                    </a:cubicBezTo>
                    <a:cubicBezTo>
                      <a:pt x="392" y="8"/>
                      <a:pt x="392" y="8"/>
                      <a:pt x="392" y="8"/>
                    </a:cubicBezTo>
                    <a:cubicBezTo>
                      <a:pt x="392" y="8"/>
                      <a:pt x="393" y="8"/>
                      <a:pt x="394" y="9"/>
                    </a:cubicBezTo>
                    <a:cubicBezTo>
                      <a:pt x="394" y="9"/>
                      <a:pt x="394" y="9"/>
                      <a:pt x="394" y="9"/>
                    </a:cubicBezTo>
                    <a:cubicBezTo>
                      <a:pt x="394" y="9"/>
                      <a:pt x="394" y="9"/>
                      <a:pt x="394" y="9"/>
                    </a:cubicBezTo>
                    <a:cubicBezTo>
                      <a:pt x="394" y="9"/>
                      <a:pt x="395" y="9"/>
                      <a:pt x="395" y="9"/>
                    </a:cubicBezTo>
                    <a:cubicBezTo>
                      <a:pt x="395" y="9"/>
                      <a:pt x="395" y="8"/>
                      <a:pt x="395" y="8"/>
                    </a:cubicBezTo>
                    <a:cubicBezTo>
                      <a:pt x="395" y="9"/>
                      <a:pt x="395" y="9"/>
                      <a:pt x="395" y="10"/>
                    </a:cubicBezTo>
                    <a:cubicBezTo>
                      <a:pt x="395" y="10"/>
                      <a:pt x="395" y="11"/>
                      <a:pt x="396" y="11"/>
                    </a:cubicBezTo>
                    <a:cubicBezTo>
                      <a:pt x="397" y="12"/>
                      <a:pt x="397" y="10"/>
                      <a:pt x="399" y="10"/>
                    </a:cubicBezTo>
                    <a:cubicBezTo>
                      <a:pt x="399" y="7"/>
                      <a:pt x="399" y="7"/>
                      <a:pt x="399" y="7"/>
                    </a:cubicBezTo>
                    <a:cubicBezTo>
                      <a:pt x="399" y="6"/>
                      <a:pt x="400" y="6"/>
                      <a:pt x="400" y="6"/>
                    </a:cubicBezTo>
                    <a:cubicBezTo>
                      <a:pt x="401" y="6"/>
                      <a:pt x="400" y="7"/>
                      <a:pt x="401" y="7"/>
                    </a:cubicBezTo>
                    <a:cubicBezTo>
                      <a:pt x="401" y="8"/>
                      <a:pt x="402" y="7"/>
                      <a:pt x="402" y="7"/>
                    </a:cubicBezTo>
                    <a:cubicBezTo>
                      <a:pt x="402" y="8"/>
                      <a:pt x="402" y="8"/>
                      <a:pt x="402" y="8"/>
                    </a:cubicBezTo>
                    <a:cubicBezTo>
                      <a:pt x="402" y="8"/>
                      <a:pt x="401" y="8"/>
                      <a:pt x="401" y="8"/>
                    </a:cubicBezTo>
                    <a:cubicBezTo>
                      <a:pt x="400" y="9"/>
                      <a:pt x="403" y="9"/>
                      <a:pt x="402" y="10"/>
                    </a:cubicBezTo>
                    <a:cubicBezTo>
                      <a:pt x="401" y="10"/>
                      <a:pt x="401" y="9"/>
                      <a:pt x="400" y="8"/>
                    </a:cubicBezTo>
                    <a:cubicBezTo>
                      <a:pt x="399" y="10"/>
                      <a:pt x="400" y="11"/>
                      <a:pt x="401" y="11"/>
                    </a:cubicBezTo>
                    <a:cubicBezTo>
                      <a:pt x="401" y="11"/>
                      <a:pt x="402" y="10"/>
                      <a:pt x="403" y="10"/>
                    </a:cubicBezTo>
                    <a:cubicBezTo>
                      <a:pt x="402" y="11"/>
                      <a:pt x="402" y="12"/>
                      <a:pt x="403" y="12"/>
                    </a:cubicBezTo>
                    <a:cubicBezTo>
                      <a:pt x="403" y="12"/>
                      <a:pt x="403" y="13"/>
                      <a:pt x="403" y="12"/>
                    </a:cubicBezTo>
                    <a:cubicBezTo>
                      <a:pt x="402" y="12"/>
                      <a:pt x="402" y="12"/>
                      <a:pt x="402" y="13"/>
                    </a:cubicBezTo>
                    <a:cubicBezTo>
                      <a:pt x="401" y="14"/>
                      <a:pt x="401" y="14"/>
                      <a:pt x="400" y="14"/>
                    </a:cubicBezTo>
                    <a:cubicBezTo>
                      <a:pt x="400" y="13"/>
                      <a:pt x="400" y="13"/>
                      <a:pt x="400" y="12"/>
                    </a:cubicBezTo>
                    <a:cubicBezTo>
                      <a:pt x="400" y="12"/>
                      <a:pt x="399" y="11"/>
                      <a:pt x="399" y="11"/>
                    </a:cubicBezTo>
                    <a:cubicBezTo>
                      <a:pt x="399" y="11"/>
                      <a:pt x="399" y="10"/>
                      <a:pt x="398" y="10"/>
                    </a:cubicBezTo>
                    <a:cubicBezTo>
                      <a:pt x="398" y="11"/>
                      <a:pt x="398" y="11"/>
                      <a:pt x="398" y="12"/>
                    </a:cubicBezTo>
                    <a:cubicBezTo>
                      <a:pt x="398" y="12"/>
                      <a:pt x="399" y="13"/>
                      <a:pt x="399" y="13"/>
                    </a:cubicBezTo>
                    <a:cubicBezTo>
                      <a:pt x="397" y="13"/>
                      <a:pt x="396" y="12"/>
                      <a:pt x="395" y="13"/>
                    </a:cubicBezTo>
                    <a:cubicBezTo>
                      <a:pt x="395" y="12"/>
                      <a:pt x="395" y="12"/>
                      <a:pt x="395" y="11"/>
                    </a:cubicBezTo>
                    <a:cubicBezTo>
                      <a:pt x="394" y="11"/>
                      <a:pt x="393" y="12"/>
                      <a:pt x="394" y="10"/>
                    </a:cubicBezTo>
                    <a:cubicBezTo>
                      <a:pt x="393" y="10"/>
                      <a:pt x="393" y="11"/>
                      <a:pt x="392" y="10"/>
                    </a:cubicBezTo>
                    <a:cubicBezTo>
                      <a:pt x="391" y="12"/>
                      <a:pt x="394" y="11"/>
                      <a:pt x="393" y="12"/>
                    </a:cubicBezTo>
                    <a:cubicBezTo>
                      <a:pt x="392" y="12"/>
                      <a:pt x="392" y="11"/>
                      <a:pt x="391" y="11"/>
                    </a:cubicBezTo>
                    <a:cubicBezTo>
                      <a:pt x="391" y="12"/>
                      <a:pt x="391" y="12"/>
                      <a:pt x="391" y="12"/>
                    </a:cubicBezTo>
                    <a:cubicBezTo>
                      <a:pt x="391" y="12"/>
                      <a:pt x="390" y="12"/>
                      <a:pt x="390" y="11"/>
                    </a:cubicBezTo>
                    <a:cubicBezTo>
                      <a:pt x="390" y="11"/>
                      <a:pt x="390" y="11"/>
                      <a:pt x="390" y="12"/>
                    </a:cubicBezTo>
                    <a:cubicBezTo>
                      <a:pt x="390" y="13"/>
                      <a:pt x="389" y="13"/>
                      <a:pt x="389" y="13"/>
                    </a:cubicBezTo>
                    <a:cubicBezTo>
                      <a:pt x="389" y="13"/>
                      <a:pt x="389" y="13"/>
                      <a:pt x="388" y="13"/>
                    </a:cubicBezTo>
                    <a:cubicBezTo>
                      <a:pt x="388" y="14"/>
                      <a:pt x="388" y="14"/>
                      <a:pt x="387" y="14"/>
                    </a:cubicBezTo>
                    <a:cubicBezTo>
                      <a:pt x="387" y="13"/>
                      <a:pt x="387" y="13"/>
                      <a:pt x="386" y="13"/>
                    </a:cubicBezTo>
                    <a:cubicBezTo>
                      <a:pt x="386" y="12"/>
                      <a:pt x="386" y="12"/>
                      <a:pt x="385" y="11"/>
                    </a:cubicBezTo>
                    <a:cubicBezTo>
                      <a:pt x="386" y="11"/>
                      <a:pt x="386" y="11"/>
                      <a:pt x="386" y="11"/>
                    </a:cubicBezTo>
                    <a:cubicBezTo>
                      <a:pt x="386" y="9"/>
                      <a:pt x="385" y="10"/>
                      <a:pt x="384" y="9"/>
                    </a:cubicBezTo>
                    <a:cubicBezTo>
                      <a:pt x="384" y="9"/>
                      <a:pt x="385" y="9"/>
                      <a:pt x="385" y="9"/>
                    </a:cubicBezTo>
                    <a:cubicBezTo>
                      <a:pt x="385" y="8"/>
                      <a:pt x="385" y="7"/>
                      <a:pt x="385" y="7"/>
                    </a:cubicBezTo>
                    <a:cubicBezTo>
                      <a:pt x="385" y="6"/>
                      <a:pt x="385" y="8"/>
                      <a:pt x="386" y="7"/>
                    </a:cubicBezTo>
                    <a:cubicBezTo>
                      <a:pt x="386" y="7"/>
                      <a:pt x="386" y="7"/>
                      <a:pt x="386" y="7"/>
                    </a:cubicBezTo>
                    <a:cubicBezTo>
                      <a:pt x="387" y="7"/>
                      <a:pt x="387" y="7"/>
                      <a:pt x="387" y="7"/>
                    </a:cubicBezTo>
                    <a:cubicBezTo>
                      <a:pt x="386" y="6"/>
                      <a:pt x="386" y="5"/>
                      <a:pt x="387" y="5"/>
                    </a:cubicBezTo>
                    <a:cubicBezTo>
                      <a:pt x="386" y="5"/>
                      <a:pt x="384" y="5"/>
                      <a:pt x="385" y="4"/>
                    </a:cubicBezTo>
                    <a:cubicBezTo>
                      <a:pt x="383" y="4"/>
                      <a:pt x="382" y="4"/>
                      <a:pt x="382" y="5"/>
                    </a:cubicBezTo>
                    <a:cubicBezTo>
                      <a:pt x="381" y="4"/>
                      <a:pt x="380" y="4"/>
                      <a:pt x="379" y="3"/>
                    </a:cubicBezTo>
                    <a:cubicBezTo>
                      <a:pt x="378" y="5"/>
                      <a:pt x="376" y="5"/>
                      <a:pt x="375" y="5"/>
                    </a:cubicBezTo>
                    <a:cubicBezTo>
                      <a:pt x="374" y="6"/>
                      <a:pt x="376" y="6"/>
                      <a:pt x="376" y="6"/>
                    </a:cubicBezTo>
                    <a:cubicBezTo>
                      <a:pt x="376" y="6"/>
                      <a:pt x="376" y="7"/>
                      <a:pt x="376" y="7"/>
                    </a:cubicBezTo>
                    <a:cubicBezTo>
                      <a:pt x="377" y="8"/>
                      <a:pt x="377" y="8"/>
                      <a:pt x="378" y="8"/>
                    </a:cubicBezTo>
                    <a:cubicBezTo>
                      <a:pt x="378" y="8"/>
                      <a:pt x="378" y="8"/>
                      <a:pt x="379" y="8"/>
                    </a:cubicBezTo>
                    <a:cubicBezTo>
                      <a:pt x="379" y="9"/>
                      <a:pt x="379" y="9"/>
                      <a:pt x="379" y="9"/>
                    </a:cubicBezTo>
                    <a:cubicBezTo>
                      <a:pt x="379" y="10"/>
                      <a:pt x="379" y="11"/>
                      <a:pt x="378" y="11"/>
                    </a:cubicBezTo>
                    <a:cubicBezTo>
                      <a:pt x="377" y="10"/>
                      <a:pt x="376" y="11"/>
                      <a:pt x="375" y="11"/>
                    </a:cubicBezTo>
                    <a:cubicBezTo>
                      <a:pt x="375" y="11"/>
                      <a:pt x="377" y="10"/>
                      <a:pt x="376" y="8"/>
                    </a:cubicBezTo>
                    <a:cubicBezTo>
                      <a:pt x="375" y="8"/>
                      <a:pt x="373" y="8"/>
                      <a:pt x="374" y="8"/>
                    </a:cubicBezTo>
                    <a:cubicBezTo>
                      <a:pt x="373" y="8"/>
                      <a:pt x="373" y="7"/>
                      <a:pt x="372" y="7"/>
                    </a:cubicBezTo>
                    <a:cubicBezTo>
                      <a:pt x="372" y="7"/>
                      <a:pt x="373" y="6"/>
                      <a:pt x="372" y="6"/>
                    </a:cubicBezTo>
                    <a:cubicBezTo>
                      <a:pt x="371" y="6"/>
                      <a:pt x="371" y="7"/>
                      <a:pt x="370" y="7"/>
                    </a:cubicBezTo>
                    <a:cubicBezTo>
                      <a:pt x="370" y="7"/>
                      <a:pt x="370" y="7"/>
                      <a:pt x="370" y="7"/>
                    </a:cubicBezTo>
                    <a:cubicBezTo>
                      <a:pt x="370" y="6"/>
                      <a:pt x="369" y="5"/>
                      <a:pt x="369" y="5"/>
                    </a:cubicBezTo>
                    <a:cubicBezTo>
                      <a:pt x="367" y="5"/>
                      <a:pt x="367" y="4"/>
                      <a:pt x="366" y="4"/>
                    </a:cubicBezTo>
                    <a:cubicBezTo>
                      <a:pt x="365" y="4"/>
                      <a:pt x="365" y="5"/>
                      <a:pt x="364" y="5"/>
                    </a:cubicBezTo>
                    <a:cubicBezTo>
                      <a:pt x="364" y="5"/>
                      <a:pt x="364" y="3"/>
                      <a:pt x="363" y="4"/>
                    </a:cubicBezTo>
                    <a:cubicBezTo>
                      <a:pt x="362" y="4"/>
                      <a:pt x="362" y="5"/>
                      <a:pt x="361" y="5"/>
                    </a:cubicBezTo>
                    <a:cubicBezTo>
                      <a:pt x="360" y="2"/>
                      <a:pt x="359" y="4"/>
                      <a:pt x="357" y="2"/>
                    </a:cubicBezTo>
                    <a:cubicBezTo>
                      <a:pt x="358" y="2"/>
                      <a:pt x="358" y="2"/>
                      <a:pt x="358" y="2"/>
                    </a:cubicBezTo>
                    <a:cubicBezTo>
                      <a:pt x="356" y="1"/>
                      <a:pt x="357" y="3"/>
                      <a:pt x="356" y="3"/>
                    </a:cubicBezTo>
                    <a:cubicBezTo>
                      <a:pt x="358" y="4"/>
                      <a:pt x="360" y="4"/>
                      <a:pt x="360" y="6"/>
                    </a:cubicBezTo>
                    <a:cubicBezTo>
                      <a:pt x="361" y="6"/>
                      <a:pt x="363" y="5"/>
                      <a:pt x="362" y="6"/>
                    </a:cubicBezTo>
                    <a:cubicBezTo>
                      <a:pt x="362" y="6"/>
                      <a:pt x="362" y="6"/>
                      <a:pt x="362" y="7"/>
                    </a:cubicBezTo>
                    <a:cubicBezTo>
                      <a:pt x="361" y="6"/>
                      <a:pt x="360" y="6"/>
                      <a:pt x="360" y="6"/>
                    </a:cubicBezTo>
                    <a:cubicBezTo>
                      <a:pt x="359" y="6"/>
                      <a:pt x="359" y="6"/>
                      <a:pt x="359" y="7"/>
                    </a:cubicBezTo>
                    <a:cubicBezTo>
                      <a:pt x="359" y="7"/>
                      <a:pt x="358" y="7"/>
                      <a:pt x="358" y="7"/>
                    </a:cubicBezTo>
                    <a:cubicBezTo>
                      <a:pt x="358" y="6"/>
                      <a:pt x="358" y="5"/>
                      <a:pt x="357" y="5"/>
                    </a:cubicBezTo>
                    <a:cubicBezTo>
                      <a:pt x="358" y="5"/>
                      <a:pt x="358" y="5"/>
                      <a:pt x="358" y="5"/>
                    </a:cubicBezTo>
                    <a:cubicBezTo>
                      <a:pt x="358" y="5"/>
                      <a:pt x="358" y="5"/>
                      <a:pt x="357" y="5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4"/>
                      <a:pt x="357" y="5"/>
                      <a:pt x="357" y="6"/>
                    </a:cubicBezTo>
                    <a:cubicBezTo>
                      <a:pt x="357" y="6"/>
                      <a:pt x="356" y="5"/>
                      <a:pt x="356" y="6"/>
                    </a:cubicBezTo>
                    <a:cubicBezTo>
                      <a:pt x="356" y="6"/>
                      <a:pt x="356" y="7"/>
                      <a:pt x="355" y="7"/>
                    </a:cubicBezTo>
                    <a:cubicBezTo>
                      <a:pt x="354" y="6"/>
                      <a:pt x="356" y="6"/>
                      <a:pt x="355" y="5"/>
                    </a:cubicBezTo>
                    <a:cubicBezTo>
                      <a:pt x="355" y="4"/>
                      <a:pt x="354" y="5"/>
                      <a:pt x="354" y="5"/>
                    </a:cubicBezTo>
                    <a:cubicBezTo>
                      <a:pt x="354" y="5"/>
                      <a:pt x="354" y="4"/>
                      <a:pt x="354" y="4"/>
                    </a:cubicBezTo>
                    <a:cubicBezTo>
                      <a:pt x="354" y="4"/>
                      <a:pt x="353" y="4"/>
                      <a:pt x="353" y="4"/>
                    </a:cubicBezTo>
                    <a:cubicBezTo>
                      <a:pt x="353" y="4"/>
                      <a:pt x="353" y="3"/>
                      <a:pt x="352" y="3"/>
                    </a:cubicBezTo>
                    <a:cubicBezTo>
                      <a:pt x="352" y="3"/>
                      <a:pt x="351" y="3"/>
                      <a:pt x="352" y="3"/>
                    </a:cubicBezTo>
                    <a:cubicBezTo>
                      <a:pt x="352" y="3"/>
                      <a:pt x="353" y="3"/>
                      <a:pt x="352" y="4"/>
                    </a:cubicBezTo>
                    <a:cubicBezTo>
                      <a:pt x="351" y="5"/>
                      <a:pt x="350" y="3"/>
                      <a:pt x="349" y="2"/>
                    </a:cubicBezTo>
                    <a:cubicBezTo>
                      <a:pt x="349" y="3"/>
                      <a:pt x="349" y="4"/>
                      <a:pt x="349" y="4"/>
                    </a:cubicBezTo>
                    <a:cubicBezTo>
                      <a:pt x="347" y="4"/>
                      <a:pt x="347" y="4"/>
                      <a:pt x="346" y="3"/>
                    </a:cubicBezTo>
                    <a:cubicBezTo>
                      <a:pt x="346" y="3"/>
                      <a:pt x="347" y="2"/>
                      <a:pt x="346" y="2"/>
                    </a:cubicBezTo>
                    <a:cubicBezTo>
                      <a:pt x="346" y="3"/>
                      <a:pt x="345" y="3"/>
                      <a:pt x="344" y="3"/>
                    </a:cubicBezTo>
                    <a:cubicBezTo>
                      <a:pt x="344" y="4"/>
                      <a:pt x="343" y="4"/>
                      <a:pt x="343" y="5"/>
                    </a:cubicBezTo>
                    <a:cubicBezTo>
                      <a:pt x="343" y="4"/>
                      <a:pt x="342" y="4"/>
                      <a:pt x="341" y="4"/>
                    </a:cubicBezTo>
                    <a:cubicBezTo>
                      <a:pt x="340" y="4"/>
                      <a:pt x="340" y="7"/>
                      <a:pt x="341" y="8"/>
                    </a:cubicBezTo>
                    <a:cubicBezTo>
                      <a:pt x="340" y="8"/>
                      <a:pt x="340" y="7"/>
                      <a:pt x="340" y="7"/>
                    </a:cubicBezTo>
                    <a:cubicBezTo>
                      <a:pt x="340" y="8"/>
                      <a:pt x="340" y="8"/>
                      <a:pt x="340" y="8"/>
                    </a:cubicBezTo>
                    <a:cubicBezTo>
                      <a:pt x="340" y="8"/>
                      <a:pt x="339" y="8"/>
                      <a:pt x="339" y="8"/>
                    </a:cubicBezTo>
                    <a:cubicBezTo>
                      <a:pt x="338" y="8"/>
                      <a:pt x="339" y="7"/>
                      <a:pt x="339" y="7"/>
                    </a:cubicBezTo>
                    <a:cubicBezTo>
                      <a:pt x="339" y="6"/>
                      <a:pt x="338" y="6"/>
                      <a:pt x="337" y="6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7" y="6"/>
                      <a:pt x="337" y="6"/>
                      <a:pt x="337" y="6"/>
                    </a:cubicBezTo>
                    <a:cubicBezTo>
                      <a:pt x="337" y="5"/>
                      <a:pt x="338" y="6"/>
                      <a:pt x="338" y="5"/>
                    </a:cubicBezTo>
                    <a:cubicBezTo>
                      <a:pt x="337" y="5"/>
                      <a:pt x="337" y="5"/>
                      <a:pt x="338" y="4"/>
                    </a:cubicBezTo>
                    <a:cubicBezTo>
                      <a:pt x="337" y="4"/>
                      <a:pt x="337" y="5"/>
                      <a:pt x="336" y="5"/>
                    </a:cubicBezTo>
                    <a:cubicBezTo>
                      <a:pt x="336" y="3"/>
                      <a:pt x="334" y="3"/>
                      <a:pt x="332" y="3"/>
                    </a:cubicBezTo>
                    <a:cubicBezTo>
                      <a:pt x="332" y="4"/>
                      <a:pt x="334" y="4"/>
                      <a:pt x="333" y="6"/>
                    </a:cubicBezTo>
                    <a:cubicBezTo>
                      <a:pt x="332" y="6"/>
                      <a:pt x="333" y="6"/>
                      <a:pt x="333" y="7"/>
                    </a:cubicBezTo>
                    <a:cubicBezTo>
                      <a:pt x="333" y="7"/>
                      <a:pt x="332" y="7"/>
                      <a:pt x="332" y="8"/>
                    </a:cubicBezTo>
                    <a:cubicBezTo>
                      <a:pt x="333" y="9"/>
                      <a:pt x="334" y="8"/>
                      <a:pt x="334" y="8"/>
                    </a:cubicBezTo>
                    <a:cubicBezTo>
                      <a:pt x="335" y="9"/>
                      <a:pt x="334" y="9"/>
                      <a:pt x="334" y="9"/>
                    </a:cubicBezTo>
                    <a:cubicBezTo>
                      <a:pt x="334" y="10"/>
                      <a:pt x="334" y="10"/>
                      <a:pt x="334" y="10"/>
                    </a:cubicBezTo>
                    <a:cubicBezTo>
                      <a:pt x="333" y="11"/>
                      <a:pt x="332" y="11"/>
                      <a:pt x="331" y="12"/>
                    </a:cubicBezTo>
                    <a:cubicBezTo>
                      <a:pt x="331" y="12"/>
                      <a:pt x="330" y="12"/>
                      <a:pt x="331" y="11"/>
                    </a:cubicBezTo>
                    <a:cubicBezTo>
                      <a:pt x="331" y="11"/>
                      <a:pt x="331" y="11"/>
                      <a:pt x="330" y="11"/>
                    </a:cubicBezTo>
                    <a:cubicBezTo>
                      <a:pt x="330" y="11"/>
                      <a:pt x="330" y="10"/>
                      <a:pt x="330" y="10"/>
                    </a:cubicBezTo>
                    <a:cubicBezTo>
                      <a:pt x="331" y="10"/>
                      <a:pt x="332" y="10"/>
                      <a:pt x="332" y="8"/>
                    </a:cubicBezTo>
                    <a:cubicBezTo>
                      <a:pt x="331" y="9"/>
                      <a:pt x="331" y="8"/>
                      <a:pt x="331" y="7"/>
                    </a:cubicBezTo>
                    <a:cubicBezTo>
                      <a:pt x="331" y="8"/>
                      <a:pt x="330" y="8"/>
                      <a:pt x="330" y="8"/>
                    </a:cubicBezTo>
                    <a:cubicBezTo>
                      <a:pt x="330" y="8"/>
                      <a:pt x="330" y="8"/>
                      <a:pt x="330" y="8"/>
                    </a:cubicBezTo>
                    <a:cubicBezTo>
                      <a:pt x="329" y="8"/>
                      <a:pt x="329" y="8"/>
                      <a:pt x="329" y="7"/>
                    </a:cubicBezTo>
                    <a:cubicBezTo>
                      <a:pt x="329" y="7"/>
                      <a:pt x="330" y="6"/>
                      <a:pt x="328" y="6"/>
                    </a:cubicBezTo>
                    <a:cubicBezTo>
                      <a:pt x="328" y="6"/>
                      <a:pt x="328" y="7"/>
                      <a:pt x="327" y="7"/>
                    </a:cubicBezTo>
                    <a:cubicBezTo>
                      <a:pt x="327" y="7"/>
                      <a:pt x="327" y="7"/>
                      <a:pt x="327" y="7"/>
                    </a:cubicBezTo>
                    <a:cubicBezTo>
                      <a:pt x="326" y="7"/>
                      <a:pt x="326" y="7"/>
                      <a:pt x="325" y="7"/>
                    </a:cubicBezTo>
                    <a:cubicBezTo>
                      <a:pt x="325" y="8"/>
                      <a:pt x="325" y="8"/>
                      <a:pt x="325" y="8"/>
                    </a:cubicBezTo>
                    <a:cubicBezTo>
                      <a:pt x="325" y="8"/>
                      <a:pt x="325" y="9"/>
                      <a:pt x="324" y="9"/>
                    </a:cubicBezTo>
                    <a:cubicBezTo>
                      <a:pt x="324" y="9"/>
                      <a:pt x="324" y="9"/>
                      <a:pt x="324" y="8"/>
                    </a:cubicBezTo>
                    <a:cubicBezTo>
                      <a:pt x="324" y="9"/>
                      <a:pt x="323" y="9"/>
                      <a:pt x="323" y="9"/>
                    </a:cubicBezTo>
                    <a:cubicBezTo>
                      <a:pt x="323" y="9"/>
                      <a:pt x="322" y="9"/>
                      <a:pt x="322" y="8"/>
                    </a:cubicBezTo>
                    <a:cubicBezTo>
                      <a:pt x="322" y="7"/>
                      <a:pt x="323" y="5"/>
                      <a:pt x="322" y="5"/>
                    </a:cubicBezTo>
                    <a:cubicBezTo>
                      <a:pt x="321" y="7"/>
                      <a:pt x="320" y="5"/>
                      <a:pt x="320" y="4"/>
                    </a:cubicBezTo>
                    <a:cubicBezTo>
                      <a:pt x="320" y="4"/>
                      <a:pt x="319" y="5"/>
                      <a:pt x="318" y="5"/>
                    </a:cubicBezTo>
                    <a:cubicBezTo>
                      <a:pt x="318" y="5"/>
                      <a:pt x="317" y="3"/>
                      <a:pt x="317" y="3"/>
                    </a:cubicBezTo>
                    <a:cubicBezTo>
                      <a:pt x="318" y="3"/>
                      <a:pt x="318" y="2"/>
                      <a:pt x="318" y="2"/>
                    </a:cubicBezTo>
                    <a:cubicBezTo>
                      <a:pt x="318" y="2"/>
                      <a:pt x="317" y="2"/>
                      <a:pt x="316" y="2"/>
                    </a:cubicBezTo>
                    <a:cubicBezTo>
                      <a:pt x="316" y="2"/>
                      <a:pt x="316" y="2"/>
                      <a:pt x="316" y="3"/>
                    </a:cubicBezTo>
                    <a:cubicBezTo>
                      <a:pt x="316" y="3"/>
                      <a:pt x="317" y="3"/>
                      <a:pt x="317" y="3"/>
                    </a:cubicBezTo>
                    <a:cubicBezTo>
                      <a:pt x="316" y="4"/>
                      <a:pt x="316" y="5"/>
                      <a:pt x="317" y="6"/>
                    </a:cubicBezTo>
                    <a:cubicBezTo>
                      <a:pt x="317" y="6"/>
                      <a:pt x="317" y="6"/>
                      <a:pt x="318" y="6"/>
                    </a:cubicBezTo>
                    <a:cubicBezTo>
                      <a:pt x="318" y="6"/>
                      <a:pt x="318" y="7"/>
                      <a:pt x="318" y="7"/>
                    </a:cubicBezTo>
                    <a:cubicBezTo>
                      <a:pt x="317" y="7"/>
                      <a:pt x="317" y="8"/>
                      <a:pt x="316" y="7"/>
                    </a:cubicBezTo>
                    <a:cubicBezTo>
                      <a:pt x="316" y="7"/>
                      <a:pt x="316" y="7"/>
                      <a:pt x="316" y="7"/>
                    </a:cubicBezTo>
                    <a:cubicBezTo>
                      <a:pt x="317" y="6"/>
                      <a:pt x="314" y="7"/>
                      <a:pt x="315" y="6"/>
                    </a:cubicBezTo>
                    <a:cubicBezTo>
                      <a:pt x="313" y="5"/>
                      <a:pt x="314" y="7"/>
                      <a:pt x="313" y="7"/>
                    </a:cubicBezTo>
                    <a:cubicBezTo>
                      <a:pt x="313" y="8"/>
                      <a:pt x="315" y="7"/>
                      <a:pt x="315" y="8"/>
                    </a:cubicBezTo>
                    <a:cubicBezTo>
                      <a:pt x="315" y="9"/>
                      <a:pt x="314" y="8"/>
                      <a:pt x="314" y="8"/>
                    </a:cubicBezTo>
                    <a:cubicBezTo>
                      <a:pt x="314" y="7"/>
                      <a:pt x="312" y="8"/>
                      <a:pt x="312" y="6"/>
                    </a:cubicBezTo>
                    <a:cubicBezTo>
                      <a:pt x="315" y="7"/>
                      <a:pt x="314" y="5"/>
                      <a:pt x="314" y="4"/>
                    </a:cubicBezTo>
                    <a:cubicBezTo>
                      <a:pt x="314" y="4"/>
                      <a:pt x="316" y="4"/>
                      <a:pt x="316" y="3"/>
                    </a:cubicBezTo>
                    <a:cubicBezTo>
                      <a:pt x="314" y="3"/>
                      <a:pt x="313" y="4"/>
                      <a:pt x="312" y="5"/>
                    </a:cubicBezTo>
                    <a:cubicBezTo>
                      <a:pt x="311" y="4"/>
                      <a:pt x="311" y="5"/>
                      <a:pt x="310" y="6"/>
                    </a:cubicBezTo>
                    <a:cubicBezTo>
                      <a:pt x="311" y="6"/>
                      <a:pt x="310" y="5"/>
                      <a:pt x="310" y="6"/>
                    </a:cubicBezTo>
                    <a:cubicBezTo>
                      <a:pt x="310" y="6"/>
                      <a:pt x="310" y="6"/>
                      <a:pt x="310" y="7"/>
                    </a:cubicBezTo>
                    <a:cubicBezTo>
                      <a:pt x="309" y="7"/>
                      <a:pt x="309" y="7"/>
                      <a:pt x="309" y="7"/>
                    </a:cubicBezTo>
                    <a:cubicBezTo>
                      <a:pt x="308" y="8"/>
                      <a:pt x="307" y="6"/>
                      <a:pt x="307" y="7"/>
                    </a:cubicBezTo>
                    <a:cubicBezTo>
                      <a:pt x="306" y="7"/>
                      <a:pt x="307" y="7"/>
                      <a:pt x="306" y="7"/>
                    </a:cubicBezTo>
                    <a:cubicBezTo>
                      <a:pt x="306" y="7"/>
                      <a:pt x="306" y="7"/>
                      <a:pt x="306" y="7"/>
                    </a:cubicBezTo>
                    <a:cubicBezTo>
                      <a:pt x="307" y="7"/>
                      <a:pt x="308" y="6"/>
                      <a:pt x="308" y="6"/>
                    </a:cubicBezTo>
                    <a:cubicBezTo>
                      <a:pt x="309" y="5"/>
                      <a:pt x="308" y="5"/>
                      <a:pt x="308" y="5"/>
                    </a:cubicBezTo>
                    <a:cubicBezTo>
                      <a:pt x="309" y="4"/>
                      <a:pt x="310" y="5"/>
                      <a:pt x="310" y="3"/>
                    </a:cubicBezTo>
                    <a:cubicBezTo>
                      <a:pt x="308" y="3"/>
                      <a:pt x="305" y="6"/>
                      <a:pt x="306" y="4"/>
                    </a:cubicBezTo>
                    <a:cubicBezTo>
                      <a:pt x="305" y="3"/>
                      <a:pt x="305" y="5"/>
                      <a:pt x="303" y="5"/>
                    </a:cubicBezTo>
                    <a:cubicBezTo>
                      <a:pt x="303" y="5"/>
                      <a:pt x="303" y="6"/>
                      <a:pt x="303" y="6"/>
                    </a:cubicBezTo>
                    <a:cubicBezTo>
                      <a:pt x="302" y="4"/>
                      <a:pt x="304" y="5"/>
                      <a:pt x="304" y="4"/>
                    </a:cubicBezTo>
                    <a:cubicBezTo>
                      <a:pt x="303" y="4"/>
                      <a:pt x="303" y="4"/>
                      <a:pt x="302" y="4"/>
                    </a:cubicBezTo>
                    <a:cubicBezTo>
                      <a:pt x="303" y="6"/>
                      <a:pt x="301" y="6"/>
                      <a:pt x="301" y="7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1" y="7"/>
                      <a:pt x="300" y="8"/>
                      <a:pt x="300" y="8"/>
                    </a:cubicBezTo>
                    <a:cubicBezTo>
                      <a:pt x="299" y="8"/>
                      <a:pt x="299" y="7"/>
                      <a:pt x="298" y="7"/>
                    </a:cubicBezTo>
                    <a:cubicBezTo>
                      <a:pt x="298" y="7"/>
                      <a:pt x="298" y="8"/>
                      <a:pt x="298" y="8"/>
                    </a:cubicBezTo>
                    <a:cubicBezTo>
                      <a:pt x="298" y="8"/>
                      <a:pt x="298" y="7"/>
                      <a:pt x="298" y="7"/>
                    </a:cubicBezTo>
                    <a:cubicBezTo>
                      <a:pt x="298" y="8"/>
                      <a:pt x="297" y="8"/>
                      <a:pt x="297" y="8"/>
                    </a:cubicBezTo>
                    <a:cubicBezTo>
                      <a:pt x="297" y="8"/>
                      <a:pt x="297" y="7"/>
                      <a:pt x="296" y="7"/>
                    </a:cubicBezTo>
                    <a:cubicBezTo>
                      <a:pt x="296" y="7"/>
                      <a:pt x="296" y="7"/>
                      <a:pt x="296" y="6"/>
                    </a:cubicBezTo>
                    <a:cubicBezTo>
                      <a:pt x="297" y="7"/>
                      <a:pt x="297" y="7"/>
                      <a:pt x="298" y="7"/>
                    </a:cubicBezTo>
                    <a:cubicBezTo>
                      <a:pt x="299" y="7"/>
                      <a:pt x="299" y="5"/>
                      <a:pt x="299" y="3"/>
                    </a:cubicBezTo>
                    <a:cubicBezTo>
                      <a:pt x="298" y="3"/>
                      <a:pt x="297" y="4"/>
                      <a:pt x="297" y="4"/>
                    </a:cubicBezTo>
                    <a:cubicBezTo>
                      <a:pt x="297" y="4"/>
                      <a:pt x="296" y="3"/>
                      <a:pt x="296" y="3"/>
                    </a:cubicBezTo>
                    <a:cubicBezTo>
                      <a:pt x="296" y="3"/>
                      <a:pt x="295" y="3"/>
                      <a:pt x="295" y="3"/>
                    </a:cubicBezTo>
                    <a:cubicBezTo>
                      <a:pt x="295" y="3"/>
                      <a:pt x="295" y="4"/>
                      <a:pt x="295" y="4"/>
                    </a:cubicBezTo>
                    <a:cubicBezTo>
                      <a:pt x="295" y="4"/>
                      <a:pt x="292" y="3"/>
                      <a:pt x="292" y="4"/>
                    </a:cubicBezTo>
                    <a:cubicBezTo>
                      <a:pt x="293" y="5"/>
                      <a:pt x="295" y="5"/>
                      <a:pt x="296" y="5"/>
                    </a:cubicBezTo>
                    <a:cubicBezTo>
                      <a:pt x="296" y="5"/>
                      <a:pt x="296" y="6"/>
                      <a:pt x="296" y="6"/>
                    </a:cubicBezTo>
                    <a:cubicBezTo>
                      <a:pt x="296" y="6"/>
                      <a:pt x="295" y="7"/>
                      <a:pt x="294" y="7"/>
                    </a:cubicBezTo>
                    <a:cubicBezTo>
                      <a:pt x="294" y="7"/>
                      <a:pt x="294" y="7"/>
                      <a:pt x="293" y="7"/>
                    </a:cubicBezTo>
                    <a:cubicBezTo>
                      <a:pt x="292" y="7"/>
                      <a:pt x="293" y="7"/>
                      <a:pt x="294" y="7"/>
                    </a:cubicBezTo>
                    <a:cubicBezTo>
                      <a:pt x="294" y="7"/>
                      <a:pt x="294" y="7"/>
                      <a:pt x="294" y="7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4" y="6"/>
                      <a:pt x="294" y="6"/>
                      <a:pt x="294" y="6"/>
                    </a:cubicBezTo>
                    <a:cubicBezTo>
                      <a:pt x="293" y="5"/>
                      <a:pt x="292" y="5"/>
                      <a:pt x="292" y="6"/>
                    </a:cubicBezTo>
                    <a:cubicBezTo>
                      <a:pt x="292" y="6"/>
                      <a:pt x="292" y="6"/>
                      <a:pt x="292" y="6"/>
                    </a:cubicBezTo>
                    <a:cubicBezTo>
                      <a:pt x="292" y="5"/>
                      <a:pt x="292" y="4"/>
                      <a:pt x="292" y="3"/>
                    </a:cubicBezTo>
                    <a:cubicBezTo>
                      <a:pt x="290" y="3"/>
                      <a:pt x="289" y="4"/>
                      <a:pt x="289" y="5"/>
                    </a:cubicBezTo>
                    <a:cubicBezTo>
                      <a:pt x="288" y="3"/>
                      <a:pt x="287" y="5"/>
                      <a:pt x="285" y="5"/>
                    </a:cubicBezTo>
                    <a:cubicBezTo>
                      <a:pt x="285" y="5"/>
                      <a:pt x="285" y="5"/>
                      <a:pt x="285" y="5"/>
                    </a:cubicBezTo>
                    <a:cubicBezTo>
                      <a:pt x="285" y="6"/>
                      <a:pt x="285" y="6"/>
                      <a:pt x="285" y="7"/>
                    </a:cubicBezTo>
                    <a:cubicBezTo>
                      <a:pt x="285" y="8"/>
                      <a:pt x="285" y="7"/>
                      <a:pt x="284" y="7"/>
                    </a:cubicBezTo>
                    <a:cubicBezTo>
                      <a:pt x="284" y="7"/>
                      <a:pt x="284" y="7"/>
                      <a:pt x="283" y="7"/>
                    </a:cubicBezTo>
                    <a:cubicBezTo>
                      <a:pt x="283" y="8"/>
                      <a:pt x="283" y="7"/>
                      <a:pt x="283" y="7"/>
                    </a:cubicBezTo>
                    <a:cubicBezTo>
                      <a:pt x="283" y="7"/>
                      <a:pt x="283" y="7"/>
                      <a:pt x="283" y="7"/>
                    </a:cubicBezTo>
                    <a:cubicBezTo>
                      <a:pt x="283" y="6"/>
                      <a:pt x="282" y="7"/>
                      <a:pt x="282" y="6"/>
                    </a:cubicBezTo>
                    <a:cubicBezTo>
                      <a:pt x="283" y="6"/>
                      <a:pt x="283" y="5"/>
                      <a:pt x="284" y="6"/>
                    </a:cubicBezTo>
                    <a:cubicBezTo>
                      <a:pt x="284" y="5"/>
                      <a:pt x="284" y="5"/>
                      <a:pt x="285" y="4"/>
                    </a:cubicBezTo>
                    <a:cubicBezTo>
                      <a:pt x="284" y="4"/>
                      <a:pt x="285" y="1"/>
                      <a:pt x="283" y="2"/>
                    </a:cubicBezTo>
                    <a:cubicBezTo>
                      <a:pt x="283" y="3"/>
                      <a:pt x="283" y="3"/>
                      <a:pt x="283" y="4"/>
                    </a:cubicBezTo>
                    <a:cubicBezTo>
                      <a:pt x="283" y="4"/>
                      <a:pt x="284" y="4"/>
                      <a:pt x="284" y="5"/>
                    </a:cubicBezTo>
                    <a:cubicBezTo>
                      <a:pt x="283" y="4"/>
                      <a:pt x="282" y="6"/>
                      <a:pt x="282" y="4"/>
                    </a:cubicBezTo>
                    <a:cubicBezTo>
                      <a:pt x="282" y="4"/>
                      <a:pt x="283" y="3"/>
                      <a:pt x="282" y="3"/>
                    </a:cubicBezTo>
                    <a:cubicBezTo>
                      <a:pt x="282" y="4"/>
                      <a:pt x="280" y="3"/>
                      <a:pt x="280" y="4"/>
                    </a:cubicBezTo>
                    <a:cubicBezTo>
                      <a:pt x="281" y="4"/>
                      <a:pt x="280" y="5"/>
                      <a:pt x="280" y="5"/>
                    </a:cubicBezTo>
                    <a:cubicBezTo>
                      <a:pt x="281" y="5"/>
                      <a:pt x="281" y="5"/>
                      <a:pt x="281" y="7"/>
                    </a:cubicBezTo>
                    <a:cubicBezTo>
                      <a:pt x="280" y="6"/>
                      <a:pt x="281" y="8"/>
                      <a:pt x="280" y="8"/>
                    </a:cubicBezTo>
                    <a:cubicBezTo>
                      <a:pt x="280" y="8"/>
                      <a:pt x="279" y="8"/>
                      <a:pt x="279" y="8"/>
                    </a:cubicBezTo>
                    <a:cubicBezTo>
                      <a:pt x="279" y="8"/>
                      <a:pt x="279" y="7"/>
                      <a:pt x="278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8" y="6"/>
                      <a:pt x="278" y="5"/>
                      <a:pt x="279" y="5"/>
                    </a:cubicBezTo>
                    <a:cubicBezTo>
                      <a:pt x="279" y="5"/>
                      <a:pt x="280" y="5"/>
                      <a:pt x="280" y="4"/>
                    </a:cubicBezTo>
                    <a:cubicBezTo>
                      <a:pt x="279" y="4"/>
                      <a:pt x="279" y="2"/>
                      <a:pt x="278" y="2"/>
                    </a:cubicBezTo>
                    <a:cubicBezTo>
                      <a:pt x="278" y="2"/>
                      <a:pt x="277" y="3"/>
                      <a:pt x="276" y="3"/>
                    </a:cubicBezTo>
                    <a:cubicBezTo>
                      <a:pt x="276" y="2"/>
                      <a:pt x="276" y="1"/>
                      <a:pt x="275" y="1"/>
                    </a:cubicBezTo>
                    <a:cubicBezTo>
                      <a:pt x="275" y="2"/>
                      <a:pt x="274" y="1"/>
                      <a:pt x="273" y="1"/>
                    </a:cubicBezTo>
                    <a:cubicBezTo>
                      <a:pt x="272" y="2"/>
                      <a:pt x="274" y="2"/>
                      <a:pt x="273" y="3"/>
                    </a:cubicBezTo>
                    <a:cubicBezTo>
                      <a:pt x="271" y="3"/>
                      <a:pt x="272" y="1"/>
                      <a:pt x="270" y="2"/>
                    </a:cubicBezTo>
                    <a:cubicBezTo>
                      <a:pt x="271" y="4"/>
                      <a:pt x="270" y="4"/>
                      <a:pt x="270" y="6"/>
                    </a:cubicBezTo>
                    <a:cubicBezTo>
                      <a:pt x="271" y="6"/>
                      <a:pt x="271" y="6"/>
                      <a:pt x="272" y="6"/>
                    </a:cubicBezTo>
                    <a:cubicBezTo>
                      <a:pt x="271" y="7"/>
                      <a:pt x="272" y="8"/>
                      <a:pt x="274" y="7"/>
                    </a:cubicBezTo>
                    <a:cubicBezTo>
                      <a:pt x="275" y="6"/>
                      <a:pt x="274" y="6"/>
                      <a:pt x="275" y="6"/>
                    </a:cubicBezTo>
                    <a:cubicBezTo>
                      <a:pt x="276" y="6"/>
                      <a:pt x="276" y="6"/>
                      <a:pt x="277" y="6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6" y="6"/>
                      <a:pt x="275" y="7"/>
                      <a:pt x="274" y="8"/>
                    </a:cubicBezTo>
                    <a:cubicBezTo>
                      <a:pt x="275" y="8"/>
                      <a:pt x="275" y="8"/>
                      <a:pt x="275" y="8"/>
                    </a:cubicBezTo>
                    <a:cubicBezTo>
                      <a:pt x="275" y="8"/>
                      <a:pt x="275" y="8"/>
                      <a:pt x="275" y="9"/>
                    </a:cubicBezTo>
                    <a:cubicBezTo>
                      <a:pt x="273" y="9"/>
                      <a:pt x="273" y="7"/>
                      <a:pt x="272" y="7"/>
                    </a:cubicBezTo>
                    <a:cubicBezTo>
                      <a:pt x="272" y="8"/>
                      <a:pt x="272" y="10"/>
                      <a:pt x="273" y="9"/>
                    </a:cubicBezTo>
                    <a:cubicBezTo>
                      <a:pt x="273" y="10"/>
                      <a:pt x="272" y="10"/>
                      <a:pt x="272" y="10"/>
                    </a:cubicBezTo>
                    <a:cubicBezTo>
                      <a:pt x="272" y="10"/>
                      <a:pt x="271" y="10"/>
                      <a:pt x="271" y="10"/>
                    </a:cubicBezTo>
                    <a:cubicBezTo>
                      <a:pt x="271" y="9"/>
                      <a:pt x="271" y="8"/>
                      <a:pt x="271" y="8"/>
                    </a:cubicBezTo>
                    <a:cubicBezTo>
                      <a:pt x="270" y="8"/>
                      <a:pt x="270" y="8"/>
                      <a:pt x="269" y="8"/>
                    </a:cubicBezTo>
                    <a:cubicBezTo>
                      <a:pt x="269" y="8"/>
                      <a:pt x="269" y="8"/>
                      <a:pt x="269" y="7"/>
                    </a:cubicBezTo>
                    <a:cubicBezTo>
                      <a:pt x="267" y="8"/>
                      <a:pt x="268" y="7"/>
                      <a:pt x="266" y="7"/>
                    </a:cubicBezTo>
                    <a:cubicBezTo>
                      <a:pt x="266" y="7"/>
                      <a:pt x="266" y="7"/>
                      <a:pt x="266" y="7"/>
                    </a:cubicBezTo>
                    <a:cubicBezTo>
                      <a:pt x="266" y="7"/>
                      <a:pt x="265" y="7"/>
                      <a:pt x="265" y="7"/>
                    </a:cubicBezTo>
                    <a:cubicBezTo>
                      <a:pt x="264" y="7"/>
                      <a:pt x="261" y="6"/>
                      <a:pt x="262" y="7"/>
                    </a:cubicBezTo>
                    <a:cubicBezTo>
                      <a:pt x="262" y="7"/>
                      <a:pt x="262" y="8"/>
                      <a:pt x="262" y="8"/>
                    </a:cubicBezTo>
                    <a:cubicBezTo>
                      <a:pt x="261" y="7"/>
                      <a:pt x="261" y="7"/>
                      <a:pt x="262" y="7"/>
                    </a:cubicBezTo>
                    <a:cubicBezTo>
                      <a:pt x="261" y="6"/>
                      <a:pt x="260" y="5"/>
                      <a:pt x="261" y="5"/>
                    </a:cubicBezTo>
                    <a:cubicBezTo>
                      <a:pt x="262" y="5"/>
                      <a:pt x="262" y="6"/>
                      <a:pt x="263" y="6"/>
                    </a:cubicBezTo>
                    <a:cubicBezTo>
                      <a:pt x="263" y="4"/>
                      <a:pt x="264" y="4"/>
                      <a:pt x="263" y="3"/>
                    </a:cubicBezTo>
                    <a:cubicBezTo>
                      <a:pt x="262" y="2"/>
                      <a:pt x="261" y="4"/>
                      <a:pt x="261" y="1"/>
                    </a:cubicBezTo>
                    <a:cubicBezTo>
                      <a:pt x="259" y="0"/>
                      <a:pt x="261" y="3"/>
                      <a:pt x="260" y="3"/>
                    </a:cubicBezTo>
                    <a:cubicBezTo>
                      <a:pt x="260" y="3"/>
                      <a:pt x="259" y="2"/>
                      <a:pt x="259" y="2"/>
                    </a:cubicBezTo>
                    <a:cubicBezTo>
                      <a:pt x="258" y="2"/>
                      <a:pt x="258" y="2"/>
                      <a:pt x="257" y="2"/>
                    </a:cubicBezTo>
                    <a:cubicBezTo>
                      <a:pt x="257" y="3"/>
                      <a:pt x="257" y="3"/>
                      <a:pt x="256" y="4"/>
                    </a:cubicBezTo>
                    <a:cubicBezTo>
                      <a:pt x="256" y="4"/>
                      <a:pt x="256" y="4"/>
                      <a:pt x="256" y="4"/>
                    </a:cubicBezTo>
                    <a:cubicBezTo>
                      <a:pt x="256" y="4"/>
                      <a:pt x="256" y="5"/>
                      <a:pt x="256" y="5"/>
                    </a:cubicBezTo>
                    <a:cubicBezTo>
                      <a:pt x="256" y="6"/>
                      <a:pt x="256" y="6"/>
                      <a:pt x="257" y="5"/>
                    </a:cubicBezTo>
                    <a:cubicBezTo>
                      <a:pt x="257" y="5"/>
                      <a:pt x="257" y="6"/>
                      <a:pt x="257" y="6"/>
                    </a:cubicBezTo>
                    <a:cubicBezTo>
                      <a:pt x="258" y="6"/>
                      <a:pt x="259" y="6"/>
                      <a:pt x="259" y="7"/>
                    </a:cubicBezTo>
                    <a:cubicBezTo>
                      <a:pt x="259" y="6"/>
                      <a:pt x="261" y="7"/>
                      <a:pt x="260" y="8"/>
                    </a:cubicBezTo>
                    <a:cubicBezTo>
                      <a:pt x="260" y="8"/>
                      <a:pt x="260" y="8"/>
                      <a:pt x="259" y="7"/>
                    </a:cubicBezTo>
                    <a:cubicBezTo>
                      <a:pt x="259" y="8"/>
                      <a:pt x="259" y="8"/>
                      <a:pt x="259" y="8"/>
                    </a:cubicBezTo>
                    <a:cubicBezTo>
                      <a:pt x="259" y="8"/>
                      <a:pt x="258" y="7"/>
                      <a:pt x="259" y="7"/>
                    </a:cubicBezTo>
                    <a:cubicBezTo>
                      <a:pt x="258" y="7"/>
                      <a:pt x="256" y="6"/>
                      <a:pt x="257" y="7"/>
                    </a:cubicBezTo>
                    <a:cubicBezTo>
                      <a:pt x="256" y="7"/>
                      <a:pt x="255" y="8"/>
                      <a:pt x="255" y="8"/>
                    </a:cubicBezTo>
                    <a:cubicBezTo>
                      <a:pt x="255" y="8"/>
                      <a:pt x="254" y="8"/>
                      <a:pt x="254" y="7"/>
                    </a:cubicBezTo>
                    <a:cubicBezTo>
                      <a:pt x="254" y="8"/>
                      <a:pt x="253" y="9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3" y="8"/>
                      <a:pt x="253" y="7"/>
                    </a:cubicBezTo>
                    <a:cubicBezTo>
                      <a:pt x="253" y="7"/>
                      <a:pt x="252" y="6"/>
                      <a:pt x="253" y="5"/>
                    </a:cubicBezTo>
                    <a:cubicBezTo>
                      <a:pt x="252" y="5"/>
                      <a:pt x="251" y="4"/>
                      <a:pt x="251" y="3"/>
                    </a:cubicBezTo>
                    <a:cubicBezTo>
                      <a:pt x="250" y="3"/>
                      <a:pt x="249" y="3"/>
                      <a:pt x="248" y="4"/>
                    </a:cubicBezTo>
                    <a:cubicBezTo>
                      <a:pt x="248" y="3"/>
                      <a:pt x="248" y="3"/>
                      <a:pt x="247" y="3"/>
                    </a:cubicBezTo>
                    <a:cubicBezTo>
                      <a:pt x="247" y="3"/>
                      <a:pt x="247" y="4"/>
                      <a:pt x="247" y="4"/>
                    </a:cubicBezTo>
                    <a:cubicBezTo>
                      <a:pt x="247" y="4"/>
                      <a:pt x="247" y="4"/>
                      <a:pt x="246" y="4"/>
                    </a:cubicBezTo>
                    <a:cubicBezTo>
                      <a:pt x="245" y="3"/>
                      <a:pt x="245" y="4"/>
                      <a:pt x="245" y="5"/>
                    </a:cubicBezTo>
                    <a:cubicBezTo>
                      <a:pt x="244" y="5"/>
                      <a:pt x="243" y="4"/>
                      <a:pt x="242" y="5"/>
                    </a:cubicBezTo>
                    <a:cubicBezTo>
                      <a:pt x="242" y="5"/>
                      <a:pt x="242" y="4"/>
                      <a:pt x="242" y="4"/>
                    </a:cubicBezTo>
                    <a:cubicBezTo>
                      <a:pt x="241" y="3"/>
                      <a:pt x="241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40" y="4"/>
                      <a:pt x="240" y="4"/>
                      <a:pt x="240" y="4"/>
                    </a:cubicBezTo>
                    <a:cubicBezTo>
                      <a:pt x="239" y="3"/>
                      <a:pt x="239" y="3"/>
                      <a:pt x="238" y="3"/>
                    </a:cubicBezTo>
                    <a:cubicBezTo>
                      <a:pt x="238" y="3"/>
                      <a:pt x="237" y="4"/>
                      <a:pt x="236" y="4"/>
                    </a:cubicBezTo>
                    <a:cubicBezTo>
                      <a:pt x="236" y="3"/>
                      <a:pt x="235" y="3"/>
                      <a:pt x="235" y="2"/>
                    </a:cubicBezTo>
                    <a:cubicBezTo>
                      <a:pt x="232" y="3"/>
                      <a:pt x="231" y="2"/>
                      <a:pt x="227" y="3"/>
                    </a:cubicBezTo>
                    <a:cubicBezTo>
                      <a:pt x="228" y="1"/>
                      <a:pt x="225" y="1"/>
                      <a:pt x="224" y="2"/>
                    </a:cubicBezTo>
                    <a:cubicBezTo>
                      <a:pt x="224" y="2"/>
                      <a:pt x="224" y="3"/>
                      <a:pt x="224" y="3"/>
                    </a:cubicBezTo>
                    <a:cubicBezTo>
                      <a:pt x="223" y="3"/>
                      <a:pt x="223" y="2"/>
                      <a:pt x="223" y="2"/>
                    </a:cubicBezTo>
                    <a:cubicBezTo>
                      <a:pt x="223" y="2"/>
                      <a:pt x="223" y="2"/>
                      <a:pt x="222" y="2"/>
                    </a:cubicBezTo>
                    <a:cubicBezTo>
                      <a:pt x="222" y="3"/>
                      <a:pt x="222" y="3"/>
                      <a:pt x="222" y="3"/>
                    </a:cubicBezTo>
                    <a:cubicBezTo>
                      <a:pt x="223" y="4"/>
                      <a:pt x="224" y="3"/>
                      <a:pt x="226" y="4"/>
                    </a:cubicBezTo>
                    <a:cubicBezTo>
                      <a:pt x="226" y="4"/>
                      <a:pt x="226" y="4"/>
                      <a:pt x="226" y="5"/>
                    </a:cubicBezTo>
                    <a:cubicBezTo>
                      <a:pt x="226" y="5"/>
                      <a:pt x="226" y="6"/>
                      <a:pt x="226" y="7"/>
                    </a:cubicBezTo>
                    <a:cubicBezTo>
                      <a:pt x="227" y="7"/>
                      <a:pt x="227" y="7"/>
                      <a:pt x="228" y="7"/>
                    </a:cubicBezTo>
                    <a:cubicBezTo>
                      <a:pt x="228" y="6"/>
                      <a:pt x="228" y="5"/>
                      <a:pt x="227" y="5"/>
                    </a:cubicBezTo>
                    <a:cubicBezTo>
                      <a:pt x="228" y="5"/>
                      <a:pt x="228" y="5"/>
                      <a:pt x="228" y="6"/>
                    </a:cubicBezTo>
                    <a:cubicBezTo>
                      <a:pt x="229" y="6"/>
                      <a:pt x="231" y="8"/>
                      <a:pt x="232" y="6"/>
                    </a:cubicBezTo>
                    <a:cubicBezTo>
                      <a:pt x="231" y="6"/>
                      <a:pt x="232" y="4"/>
                      <a:pt x="232" y="5"/>
                    </a:cubicBezTo>
                    <a:cubicBezTo>
                      <a:pt x="232" y="5"/>
                      <a:pt x="233" y="5"/>
                      <a:pt x="233" y="5"/>
                    </a:cubicBezTo>
                    <a:cubicBezTo>
                      <a:pt x="232" y="6"/>
                      <a:pt x="233" y="7"/>
                      <a:pt x="231" y="7"/>
                    </a:cubicBezTo>
                    <a:cubicBezTo>
                      <a:pt x="230" y="7"/>
                      <a:pt x="230" y="8"/>
                      <a:pt x="230" y="9"/>
                    </a:cubicBezTo>
                    <a:cubicBezTo>
                      <a:pt x="230" y="8"/>
                      <a:pt x="229" y="8"/>
                      <a:pt x="229" y="7"/>
                    </a:cubicBezTo>
                    <a:cubicBezTo>
                      <a:pt x="228" y="7"/>
                      <a:pt x="227" y="8"/>
                      <a:pt x="226" y="8"/>
                    </a:cubicBezTo>
                    <a:cubicBezTo>
                      <a:pt x="225" y="7"/>
                      <a:pt x="224" y="7"/>
                      <a:pt x="224" y="5"/>
                    </a:cubicBezTo>
                    <a:cubicBezTo>
                      <a:pt x="224" y="5"/>
                      <a:pt x="225" y="6"/>
                      <a:pt x="225" y="5"/>
                    </a:cubicBezTo>
                    <a:cubicBezTo>
                      <a:pt x="225" y="3"/>
                      <a:pt x="224" y="5"/>
                      <a:pt x="223" y="5"/>
                    </a:cubicBezTo>
                    <a:cubicBezTo>
                      <a:pt x="223" y="6"/>
                      <a:pt x="223" y="7"/>
                      <a:pt x="221" y="7"/>
                    </a:cubicBezTo>
                    <a:cubicBezTo>
                      <a:pt x="220" y="7"/>
                      <a:pt x="220" y="7"/>
                      <a:pt x="219" y="7"/>
                    </a:cubicBezTo>
                    <a:cubicBezTo>
                      <a:pt x="219" y="7"/>
                      <a:pt x="219" y="7"/>
                      <a:pt x="219" y="7"/>
                    </a:cubicBezTo>
                    <a:cubicBezTo>
                      <a:pt x="218" y="7"/>
                      <a:pt x="218" y="7"/>
                      <a:pt x="217" y="7"/>
                    </a:cubicBezTo>
                    <a:cubicBezTo>
                      <a:pt x="217" y="7"/>
                      <a:pt x="217" y="7"/>
                      <a:pt x="217" y="7"/>
                    </a:cubicBezTo>
                    <a:cubicBezTo>
                      <a:pt x="217" y="7"/>
                      <a:pt x="217" y="7"/>
                      <a:pt x="216" y="7"/>
                    </a:cubicBezTo>
                    <a:cubicBezTo>
                      <a:pt x="216" y="7"/>
                      <a:pt x="217" y="7"/>
                      <a:pt x="217" y="7"/>
                    </a:cubicBezTo>
                    <a:cubicBezTo>
                      <a:pt x="217" y="6"/>
                      <a:pt x="216" y="6"/>
                      <a:pt x="216" y="6"/>
                    </a:cubicBezTo>
                    <a:cubicBezTo>
                      <a:pt x="216" y="5"/>
                      <a:pt x="217" y="4"/>
                      <a:pt x="217" y="4"/>
                    </a:cubicBezTo>
                    <a:cubicBezTo>
                      <a:pt x="218" y="3"/>
                      <a:pt x="219" y="3"/>
                      <a:pt x="219" y="2"/>
                    </a:cubicBezTo>
                    <a:cubicBezTo>
                      <a:pt x="217" y="0"/>
                      <a:pt x="215" y="1"/>
                      <a:pt x="213" y="1"/>
                    </a:cubicBezTo>
                    <a:cubicBezTo>
                      <a:pt x="213" y="2"/>
                      <a:pt x="212" y="2"/>
                      <a:pt x="212" y="2"/>
                    </a:cubicBezTo>
                    <a:cubicBezTo>
                      <a:pt x="212" y="3"/>
                      <a:pt x="214" y="2"/>
                      <a:pt x="214" y="3"/>
                    </a:cubicBezTo>
                    <a:cubicBezTo>
                      <a:pt x="214" y="3"/>
                      <a:pt x="214" y="4"/>
                      <a:pt x="214" y="4"/>
                    </a:cubicBezTo>
                    <a:cubicBezTo>
                      <a:pt x="213" y="4"/>
                      <a:pt x="212" y="4"/>
                      <a:pt x="212" y="3"/>
                    </a:cubicBezTo>
                    <a:cubicBezTo>
                      <a:pt x="211" y="2"/>
                      <a:pt x="211" y="5"/>
                      <a:pt x="210" y="5"/>
                    </a:cubicBezTo>
                    <a:cubicBezTo>
                      <a:pt x="209" y="5"/>
                      <a:pt x="209" y="5"/>
                      <a:pt x="208" y="5"/>
                    </a:cubicBezTo>
                    <a:cubicBezTo>
                      <a:pt x="208" y="6"/>
                      <a:pt x="207" y="5"/>
                      <a:pt x="207" y="7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5" y="7"/>
                      <a:pt x="205" y="7"/>
                      <a:pt x="205" y="7"/>
                    </a:cubicBezTo>
                    <a:cubicBezTo>
                      <a:pt x="205" y="7"/>
                      <a:pt x="204" y="7"/>
                      <a:pt x="204" y="7"/>
                    </a:cubicBezTo>
                    <a:cubicBezTo>
                      <a:pt x="204" y="7"/>
                      <a:pt x="204" y="7"/>
                      <a:pt x="204" y="7"/>
                    </a:cubicBezTo>
                    <a:cubicBezTo>
                      <a:pt x="204" y="6"/>
                      <a:pt x="204" y="5"/>
                      <a:pt x="204" y="5"/>
                    </a:cubicBezTo>
                    <a:cubicBezTo>
                      <a:pt x="204" y="5"/>
                      <a:pt x="204" y="5"/>
                      <a:pt x="204" y="5"/>
                    </a:cubicBezTo>
                    <a:cubicBezTo>
                      <a:pt x="204" y="4"/>
                      <a:pt x="204" y="3"/>
                      <a:pt x="204" y="3"/>
                    </a:cubicBezTo>
                    <a:cubicBezTo>
                      <a:pt x="204" y="3"/>
                      <a:pt x="203" y="3"/>
                      <a:pt x="203" y="4"/>
                    </a:cubicBezTo>
                    <a:cubicBezTo>
                      <a:pt x="203" y="3"/>
                      <a:pt x="203" y="1"/>
                      <a:pt x="201" y="1"/>
                    </a:cubicBezTo>
                    <a:cubicBezTo>
                      <a:pt x="202" y="2"/>
                      <a:pt x="200" y="2"/>
                      <a:pt x="199" y="2"/>
                    </a:cubicBezTo>
                    <a:cubicBezTo>
                      <a:pt x="198" y="2"/>
                      <a:pt x="198" y="2"/>
                      <a:pt x="197" y="2"/>
                    </a:cubicBezTo>
                    <a:cubicBezTo>
                      <a:pt x="197" y="2"/>
                      <a:pt x="198" y="1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6" y="2"/>
                      <a:pt x="196" y="2"/>
                      <a:pt x="196" y="3"/>
                    </a:cubicBezTo>
                    <a:cubicBezTo>
                      <a:pt x="196" y="3"/>
                      <a:pt x="195" y="3"/>
                      <a:pt x="194" y="4"/>
                    </a:cubicBezTo>
                    <a:cubicBezTo>
                      <a:pt x="194" y="4"/>
                      <a:pt x="194" y="4"/>
                      <a:pt x="195" y="5"/>
                    </a:cubicBezTo>
                    <a:cubicBezTo>
                      <a:pt x="193" y="5"/>
                      <a:pt x="192" y="5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4"/>
                      <a:pt x="191" y="4"/>
                    </a:cubicBezTo>
                    <a:cubicBezTo>
                      <a:pt x="191" y="4"/>
                      <a:pt x="190" y="4"/>
                      <a:pt x="190" y="4"/>
                    </a:cubicBezTo>
                    <a:cubicBezTo>
                      <a:pt x="190" y="4"/>
                      <a:pt x="190" y="5"/>
                      <a:pt x="189" y="5"/>
                    </a:cubicBezTo>
                    <a:cubicBezTo>
                      <a:pt x="189" y="5"/>
                      <a:pt x="189" y="4"/>
                      <a:pt x="189" y="4"/>
                    </a:cubicBezTo>
                    <a:cubicBezTo>
                      <a:pt x="189" y="3"/>
                      <a:pt x="188" y="3"/>
                      <a:pt x="187" y="4"/>
                    </a:cubicBezTo>
                    <a:cubicBezTo>
                      <a:pt x="187" y="3"/>
                      <a:pt x="187" y="2"/>
                      <a:pt x="186" y="3"/>
                    </a:cubicBezTo>
                    <a:cubicBezTo>
                      <a:pt x="186" y="3"/>
                      <a:pt x="185" y="4"/>
                      <a:pt x="186" y="5"/>
                    </a:cubicBezTo>
                    <a:cubicBezTo>
                      <a:pt x="184" y="4"/>
                      <a:pt x="182" y="4"/>
                      <a:pt x="181" y="4"/>
                    </a:cubicBezTo>
                    <a:cubicBezTo>
                      <a:pt x="181" y="4"/>
                      <a:pt x="180" y="3"/>
                      <a:pt x="180" y="3"/>
                    </a:cubicBezTo>
                    <a:cubicBezTo>
                      <a:pt x="181" y="3"/>
                      <a:pt x="181" y="3"/>
                      <a:pt x="181" y="2"/>
                    </a:cubicBezTo>
                    <a:cubicBezTo>
                      <a:pt x="179" y="2"/>
                      <a:pt x="180" y="3"/>
                      <a:pt x="179" y="4"/>
                    </a:cubicBezTo>
                    <a:cubicBezTo>
                      <a:pt x="179" y="4"/>
                      <a:pt x="178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4"/>
                      <a:pt x="178" y="5"/>
                      <a:pt x="178" y="5"/>
                    </a:cubicBezTo>
                    <a:cubicBezTo>
                      <a:pt x="177" y="4"/>
                      <a:pt x="178" y="3"/>
                      <a:pt x="177" y="3"/>
                    </a:cubicBezTo>
                    <a:cubicBezTo>
                      <a:pt x="177" y="5"/>
                      <a:pt x="177" y="2"/>
                      <a:pt x="176" y="2"/>
                    </a:cubicBezTo>
                    <a:cubicBezTo>
                      <a:pt x="175" y="3"/>
                      <a:pt x="174" y="3"/>
                      <a:pt x="173" y="2"/>
                    </a:cubicBezTo>
                    <a:cubicBezTo>
                      <a:pt x="173" y="3"/>
                      <a:pt x="174" y="4"/>
                      <a:pt x="174" y="5"/>
                    </a:cubicBezTo>
                    <a:cubicBezTo>
                      <a:pt x="173" y="5"/>
                      <a:pt x="173" y="5"/>
                      <a:pt x="172" y="5"/>
                    </a:cubicBezTo>
                    <a:cubicBezTo>
                      <a:pt x="172" y="4"/>
                      <a:pt x="173" y="4"/>
                      <a:pt x="173" y="3"/>
                    </a:cubicBezTo>
                    <a:cubicBezTo>
                      <a:pt x="171" y="2"/>
                      <a:pt x="172" y="4"/>
                      <a:pt x="171" y="4"/>
                    </a:cubicBezTo>
                    <a:cubicBezTo>
                      <a:pt x="171" y="5"/>
                      <a:pt x="170" y="6"/>
                      <a:pt x="170" y="7"/>
                    </a:cubicBezTo>
                    <a:cubicBezTo>
                      <a:pt x="169" y="6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6" y="6"/>
                    </a:cubicBezTo>
                    <a:cubicBezTo>
                      <a:pt x="166" y="6"/>
                      <a:pt x="167" y="5"/>
                      <a:pt x="166" y="5"/>
                    </a:cubicBezTo>
                    <a:cubicBezTo>
                      <a:pt x="166" y="5"/>
                      <a:pt x="166" y="5"/>
                      <a:pt x="166" y="5"/>
                    </a:cubicBezTo>
                    <a:cubicBezTo>
                      <a:pt x="167" y="5"/>
                      <a:pt x="168" y="4"/>
                      <a:pt x="169" y="3"/>
                    </a:cubicBezTo>
                    <a:cubicBezTo>
                      <a:pt x="168" y="3"/>
                      <a:pt x="168" y="1"/>
                      <a:pt x="167" y="2"/>
                    </a:cubicBezTo>
                    <a:cubicBezTo>
                      <a:pt x="166" y="2"/>
                      <a:pt x="166" y="3"/>
                      <a:pt x="166" y="3"/>
                    </a:cubicBezTo>
                    <a:cubicBezTo>
                      <a:pt x="166" y="2"/>
                      <a:pt x="164" y="2"/>
                      <a:pt x="164" y="3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3"/>
                      <a:pt x="162" y="4"/>
                    </a:cubicBezTo>
                    <a:cubicBezTo>
                      <a:pt x="162" y="5"/>
                      <a:pt x="161" y="5"/>
                      <a:pt x="161" y="6"/>
                    </a:cubicBezTo>
                    <a:cubicBezTo>
                      <a:pt x="161" y="6"/>
                      <a:pt x="161" y="6"/>
                      <a:pt x="160" y="7"/>
                    </a:cubicBezTo>
                    <a:cubicBezTo>
                      <a:pt x="160" y="7"/>
                      <a:pt x="159" y="7"/>
                      <a:pt x="159" y="7"/>
                    </a:cubicBezTo>
                    <a:cubicBezTo>
                      <a:pt x="159" y="7"/>
                      <a:pt x="160" y="7"/>
                      <a:pt x="160" y="7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59" y="8"/>
                      <a:pt x="158" y="8"/>
                      <a:pt x="159" y="9"/>
                    </a:cubicBezTo>
                    <a:cubicBezTo>
                      <a:pt x="159" y="9"/>
                      <a:pt x="159" y="8"/>
                      <a:pt x="159" y="8"/>
                    </a:cubicBezTo>
                    <a:cubicBezTo>
                      <a:pt x="159" y="9"/>
                      <a:pt x="159" y="10"/>
                      <a:pt x="160" y="10"/>
                    </a:cubicBezTo>
                    <a:cubicBezTo>
                      <a:pt x="159" y="10"/>
                      <a:pt x="159" y="10"/>
                      <a:pt x="159" y="9"/>
                    </a:cubicBezTo>
                    <a:cubicBezTo>
                      <a:pt x="158" y="10"/>
                      <a:pt x="159" y="11"/>
                      <a:pt x="157" y="10"/>
                    </a:cubicBezTo>
                    <a:cubicBezTo>
                      <a:pt x="158" y="11"/>
                      <a:pt x="157" y="11"/>
                      <a:pt x="156" y="12"/>
                    </a:cubicBezTo>
                    <a:cubicBezTo>
                      <a:pt x="156" y="12"/>
                      <a:pt x="156" y="12"/>
                      <a:pt x="156" y="11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10"/>
                      <a:pt x="155" y="12"/>
                      <a:pt x="155" y="10"/>
                    </a:cubicBezTo>
                    <a:cubicBezTo>
                      <a:pt x="154" y="10"/>
                      <a:pt x="154" y="10"/>
                      <a:pt x="154" y="9"/>
                    </a:cubicBezTo>
                    <a:cubicBezTo>
                      <a:pt x="155" y="10"/>
                      <a:pt x="155" y="11"/>
                      <a:pt x="157" y="10"/>
                    </a:cubicBezTo>
                    <a:cubicBezTo>
                      <a:pt x="157" y="9"/>
                      <a:pt x="158" y="9"/>
                      <a:pt x="157" y="7"/>
                    </a:cubicBezTo>
                    <a:cubicBezTo>
                      <a:pt x="158" y="7"/>
                      <a:pt x="159" y="7"/>
                      <a:pt x="159" y="6"/>
                    </a:cubicBezTo>
                    <a:cubicBezTo>
                      <a:pt x="158" y="6"/>
                      <a:pt x="158" y="6"/>
                      <a:pt x="157" y="6"/>
                    </a:cubicBezTo>
                    <a:cubicBezTo>
                      <a:pt x="157" y="5"/>
                      <a:pt x="156" y="5"/>
                      <a:pt x="157" y="4"/>
                    </a:cubicBezTo>
                    <a:cubicBezTo>
                      <a:pt x="156" y="4"/>
                      <a:pt x="156" y="4"/>
                      <a:pt x="155" y="4"/>
                    </a:cubicBezTo>
                    <a:cubicBezTo>
                      <a:pt x="155" y="1"/>
                      <a:pt x="157" y="5"/>
                      <a:pt x="157" y="3"/>
                    </a:cubicBezTo>
                    <a:cubicBezTo>
                      <a:pt x="157" y="3"/>
                      <a:pt x="157" y="2"/>
                      <a:pt x="157" y="2"/>
                    </a:cubicBezTo>
                    <a:cubicBezTo>
                      <a:pt x="156" y="1"/>
                      <a:pt x="156" y="3"/>
                      <a:pt x="155" y="3"/>
                    </a:cubicBezTo>
                    <a:cubicBezTo>
                      <a:pt x="154" y="3"/>
                      <a:pt x="155" y="1"/>
                      <a:pt x="154" y="2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4" y="4"/>
                      <a:pt x="154" y="4"/>
                    </a:cubicBezTo>
                    <a:cubicBezTo>
                      <a:pt x="154" y="4"/>
                      <a:pt x="154" y="5"/>
                      <a:pt x="153" y="5"/>
                    </a:cubicBezTo>
                    <a:cubicBezTo>
                      <a:pt x="152" y="5"/>
                      <a:pt x="154" y="2"/>
                      <a:pt x="152" y="3"/>
                    </a:cubicBezTo>
                    <a:cubicBezTo>
                      <a:pt x="152" y="5"/>
                      <a:pt x="151" y="4"/>
                      <a:pt x="150" y="5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0" y="5"/>
                      <a:pt x="149" y="5"/>
                      <a:pt x="149" y="5"/>
                    </a:cubicBezTo>
                    <a:cubicBezTo>
                      <a:pt x="149" y="5"/>
                      <a:pt x="149" y="4"/>
                      <a:pt x="149" y="4"/>
                    </a:cubicBezTo>
                    <a:cubicBezTo>
                      <a:pt x="149" y="4"/>
                      <a:pt x="149" y="4"/>
                      <a:pt x="148" y="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48" y="6"/>
                      <a:pt x="147" y="5"/>
                      <a:pt x="146" y="6"/>
                    </a:cubicBezTo>
                    <a:cubicBezTo>
                      <a:pt x="146" y="6"/>
                      <a:pt x="146" y="7"/>
                      <a:pt x="145" y="7"/>
                    </a:cubicBezTo>
                    <a:cubicBezTo>
                      <a:pt x="145" y="7"/>
                      <a:pt x="144" y="6"/>
                      <a:pt x="143" y="6"/>
                    </a:cubicBezTo>
                    <a:cubicBezTo>
                      <a:pt x="143" y="5"/>
                      <a:pt x="143" y="5"/>
                      <a:pt x="143" y="4"/>
                    </a:cubicBezTo>
                    <a:cubicBezTo>
                      <a:pt x="143" y="4"/>
                      <a:pt x="142" y="4"/>
                      <a:pt x="142" y="4"/>
                    </a:cubicBezTo>
                    <a:cubicBezTo>
                      <a:pt x="143" y="3"/>
                      <a:pt x="142" y="1"/>
                      <a:pt x="141" y="2"/>
                    </a:cubicBezTo>
                    <a:cubicBezTo>
                      <a:pt x="141" y="3"/>
                      <a:pt x="141" y="3"/>
                      <a:pt x="142" y="4"/>
                    </a:cubicBezTo>
                    <a:cubicBezTo>
                      <a:pt x="141" y="4"/>
                      <a:pt x="141" y="5"/>
                      <a:pt x="140" y="5"/>
                    </a:cubicBezTo>
                    <a:cubicBezTo>
                      <a:pt x="139" y="4"/>
                      <a:pt x="141" y="4"/>
                      <a:pt x="140" y="3"/>
                    </a:cubicBezTo>
                    <a:cubicBezTo>
                      <a:pt x="140" y="3"/>
                      <a:pt x="138" y="4"/>
                      <a:pt x="138" y="3"/>
                    </a:cubicBezTo>
                    <a:cubicBezTo>
                      <a:pt x="137" y="3"/>
                      <a:pt x="137" y="4"/>
                      <a:pt x="137" y="5"/>
                    </a:cubicBezTo>
                    <a:cubicBezTo>
                      <a:pt x="137" y="5"/>
                      <a:pt x="136" y="5"/>
                      <a:pt x="136" y="5"/>
                    </a:cubicBezTo>
                    <a:cubicBezTo>
                      <a:pt x="136" y="4"/>
                      <a:pt x="137" y="4"/>
                      <a:pt x="136" y="3"/>
                    </a:cubicBezTo>
                    <a:cubicBezTo>
                      <a:pt x="136" y="4"/>
                      <a:pt x="136" y="4"/>
                      <a:pt x="135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4"/>
                      <a:pt x="135" y="6"/>
                      <a:pt x="133" y="6"/>
                    </a:cubicBezTo>
                    <a:cubicBezTo>
                      <a:pt x="133" y="6"/>
                      <a:pt x="133" y="6"/>
                      <a:pt x="134" y="6"/>
                    </a:cubicBezTo>
                    <a:cubicBezTo>
                      <a:pt x="134" y="6"/>
                      <a:pt x="134" y="7"/>
                      <a:pt x="134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5"/>
                      <a:pt x="131" y="6"/>
                      <a:pt x="131" y="5"/>
                    </a:cubicBezTo>
                    <a:cubicBezTo>
                      <a:pt x="130" y="5"/>
                      <a:pt x="131" y="5"/>
                      <a:pt x="131" y="6"/>
                    </a:cubicBezTo>
                    <a:cubicBezTo>
                      <a:pt x="131" y="6"/>
                      <a:pt x="131" y="6"/>
                      <a:pt x="131" y="7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6"/>
                      <a:pt x="130" y="6"/>
                      <a:pt x="130" y="6"/>
                    </a:cubicBezTo>
                    <a:cubicBezTo>
                      <a:pt x="130" y="5"/>
                      <a:pt x="130" y="4"/>
                      <a:pt x="130" y="4"/>
                    </a:cubicBezTo>
                    <a:cubicBezTo>
                      <a:pt x="129" y="3"/>
                      <a:pt x="129" y="4"/>
                      <a:pt x="129" y="5"/>
                    </a:cubicBezTo>
                    <a:cubicBezTo>
                      <a:pt x="128" y="5"/>
                      <a:pt x="128" y="6"/>
                      <a:pt x="128" y="5"/>
                    </a:cubicBezTo>
                    <a:cubicBezTo>
                      <a:pt x="128" y="4"/>
                      <a:pt x="129" y="4"/>
                      <a:pt x="128" y="3"/>
                    </a:cubicBezTo>
                    <a:cubicBezTo>
                      <a:pt x="127" y="3"/>
                      <a:pt x="126" y="4"/>
                      <a:pt x="126" y="5"/>
                    </a:cubicBezTo>
                    <a:cubicBezTo>
                      <a:pt x="126" y="6"/>
                      <a:pt x="128" y="5"/>
                      <a:pt x="127" y="7"/>
                    </a:cubicBezTo>
                    <a:cubicBezTo>
                      <a:pt x="127" y="7"/>
                      <a:pt x="127" y="7"/>
                      <a:pt x="127" y="7"/>
                    </a:cubicBezTo>
                    <a:cubicBezTo>
                      <a:pt x="127" y="6"/>
                      <a:pt x="127" y="6"/>
                      <a:pt x="126" y="6"/>
                    </a:cubicBezTo>
                    <a:cubicBezTo>
                      <a:pt x="126" y="6"/>
                      <a:pt x="126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7"/>
                    </a:cubicBezTo>
                    <a:cubicBezTo>
                      <a:pt x="124" y="6"/>
                      <a:pt x="123" y="5"/>
                      <a:pt x="122" y="5"/>
                    </a:cubicBezTo>
                    <a:cubicBezTo>
                      <a:pt x="122" y="5"/>
                      <a:pt x="122" y="4"/>
                      <a:pt x="122" y="4"/>
                    </a:cubicBezTo>
                    <a:cubicBezTo>
                      <a:pt x="121" y="4"/>
                      <a:pt x="120" y="4"/>
                      <a:pt x="119" y="4"/>
                    </a:cubicBezTo>
                    <a:cubicBezTo>
                      <a:pt x="119" y="5"/>
                      <a:pt x="121" y="5"/>
                      <a:pt x="120" y="5"/>
                    </a:cubicBezTo>
                    <a:cubicBezTo>
                      <a:pt x="120" y="5"/>
                      <a:pt x="120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8" y="5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4"/>
                      <a:pt x="117" y="5"/>
                      <a:pt x="117" y="5"/>
                    </a:cubicBezTo>
                    <a:cubicBezTo>
                      <a:pt x="117" y="5"/>
                      <a:pt x="117" y="6"/>
                      <a:pt x="117" y="6"/>
                    </a:cubicBezTo>
                    <a:cubicBezTo>
                      <a:pt x="116" y="6"/>
                      <a:pt x="115" y="5"/>
                      <a:pt x="114" y="5"/>
                    </a:cubicBezTo>
                    <a:cubicBezTo>
                      <a:pt x="114" y="5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3" y="6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1" y="6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0" y="6"/>
                      <a:pt x="110" y="5"/>
                      <a:pt x="109" y="6"/>
                    </a:cubicBezTo>
                    <a:cubicBezTo>
                      <a:pt x="109" y="6"/>
                      <a:pt x="110" y="6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9" y="7"/>
                      <a:pt x="109" y="6"/>
                      <a:pt x="109" y="6"/>
                    </a:cubicBezTo>
                    <a:cubicBezTo>
                      <a:pt x="109" y="6"/>
                      <a:pt x="109" y="6"/>
                      <a:pt x="108" y="6"/>
                    </a:cubicBezTo>
                    <a:cubicBezTo>
                      <a:pt x="108" y="6"/>
                      <a:pt x="108" y="4"/>
                      <a:pt x="107" y="5"/>
                    </a:cubicBezTo>
                    <a:cubicBezTo>
                      <a:pt x="106" y="5"/>
                      <a:pt x="107" y="5"/>
                      <a:pt x="106" y="6"/>
                    </a:cubicBezTo>
                    <a:cubicBezTo>
                      <a:pt x="106" y="5"/>
                      <a:pt x="105" y="5"/>
                      <a:pt x="105" y="5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4" y="5"/>
                      <a:pt x="104" y="4"/>
                      <a:pt x="103" y="5"/>
                    </a:cubicBezTo>
                    <a:cubicBezTo>
                      <a:pt x="103" y="5"/>
                      <a:pt x="103" y="6"/>
                      <a:pt x="103" y="7"/>
                    </a:cubicBezTo>
                    <a:cubicBezTo>
                      <a:pt x="101" y="7"/>
                      <a:pt x="102" y="6"/>
                      <a:pt x="101" y="6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5"/>
                      <a:pt x="100" y="3"/>
                      <a:pt x="98" y="4"/>
                    </a:cubicBezTo>
                    <a:cubicBezTo>
                      <a:pt x="99" y="5"/>
                      <a:pt x="98" y="5"/>
                      <a:pt x="97" y="5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4"/>
                      <a:pt x="95" y="4"/>
                    </a:cubicBezTo>
                    <a:cubicBezTo>
                      <a:pt x="95" y="4"/>
                      <a:pt x="95" y="5"/>
                      <a:pt x="96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5"/>
                      <a:pt x="95" y="5"/>
                      <a:pt x="95" y="6"/>
                    </a:cubicBezTo>
                    <a:cubicBezTo>
                      <a:pt x="95" y="6"/>
                      <a:pt x="95" y="6"/>
                      <a:pt x="96" y="6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4" y="6"/>
                      <a:pt x="93" y="5"/>
                      <a:pt x="91" y="5"/>
                    </a:cubicBezTo>
                    <a:cubicBezTo>
                      <a:pt x="91" y="6"/>
                      <a:pt x="91" y="7"/>
                      <a:pt x="90" y="7"/>
                    </a:cubicBezTo>
                    <a:cubicBezTo>
                      <a:pt x="90" y="8"/>
                      <a:pt x="90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8" y="7"/>
                      <a:pt x="88" y="6"/>
                      <a:pt x="88" y="6"/>
                    </a:cubicBezTo>
                    <a:cubicBezTo>
                      <a:pt x="88" y="6"/>
                      <a:pt x="88" y="5"/>
                      <a:pt x="88" y="5"/>
                    </a:cubicBezTo>
                    <a:cubicBezTo>
                      <a:pt x="87" y="5"/>
                      <a:pt x="87" y="5"/>
                      <a:pt x="87" y="4"/>
                    </a:cubicBezTo>
                    <a:cubicBezTo>
                      <a:pt x="87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5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8" y="8"/>
                      <a:pt x="86" y="9"/>
                    </a:cubicBezTo>
                    <a:cubicBezTo>
                      <a:pt x="86" y="9"/>
                      <a:pt x="85" y="8"/>
                      <a:pt x="85" y="7"/>
                    </a:cubicBezTo>
                    <a:cubicBezTo>
                      <a:pt x="83" y="8"/>
                      <a:pt x="85" y="9"/>
                      <a:pt x="85" y="10"/>
                    </a:cubicBezTo>
                    <a:cubicBezTo>
                      <a:pt x="84" y="10"/>
                      <a:pt x="84" y="10"/>
                      <a:pt x="83" y="10"/>
                    </a:cubicBezTo>
                    <a:cubicBezTo>
                      <a:pt x="83" y="10"/>
                      <a:pt x="84" y="9"/>
                      <a:pt x="83" y="9"/>
                    </a:cubicBezTo>
                    <a:cubicBezTo>
                      <a:pt x="83" y="9"/>
                      <a:pt x="82" y="9"/>
                      <a:pt x="82" y="9"/>
                    </a:cubicBezTo>
                    <a:cubicBezTo>
                      <a:pt x="84" y="10"/>
                      <a:pt x="81" y="10"/>
                      <a:pt x="81" y="10"/>
                    </a:cubicBezTo>
                    <a:cubicBezTo>
                      <a:pt x="81" y="9"/>
                      <a:pt x="80" y="9"/>
                      <a:pt x="80" y="8"/>
                    </a:cubicBezTo>
                    <a:cubicBezTo>
                      <a:pt x="80" y="8"/>
                      <a:pt x="81" y="7"/>
                      <a:pt x="80" y="7"/>
                    </a:cubicBezTo>
                    <a:cubicBezTo>
                      <a:pt x="80" y="6"/>
                      <a:pt x="81" y="6"/>
                      <a:pt x="81" y="5"/>
                    </a:cubicBezTo>
                    <a:cubicBezTo>
                      <a:pt x="80" y="5"/>
                      <a:pt x="79" y="5"/>
                      <a:pt x="79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6" y="6"/>
                      <a:pt x="76" y="6"/>
                    </a:cubicBezTo>
                    <a:cubicBezTo>
                      <a:pt x="75" y="5"/>
                      <a:pt x="76" y="5"/>
                      <a:pt x="76" y="4"/>
                    </a:cubicBezTo>
                    <a:cubicBezTo>
                      <a:pt x="76" y="4"/>
                      <a:pt x="76" y="4"/>
                      <a:pt x="76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4" y="5"/>
                    </a:cubicBezTo>
                    <a:cubicBezTo>
                      <a:pt x="74" y="5"/>
                      <a:pt x="75" y="6"/>
                      <a:pt x="74" y="7"/>
                    </a:cubicBezTo>
                    <a:cubicBezTo>
                      <a:pt x="73" y="7"/>
                      <a:pt x="73" y="6"/>
                      <a:pt x="73" y="6"/>
                    </a:cubicBezTo>
                    <a:cubicBezTo>
                      <a:pt x="73" y="8"/>
                      <a:pt x="75" y="7"/>
                      <a:pt x="74" y="8"/>
                    </a:cubicBezTo>
                    <a:cubicBezTo>
                      <a:pt x="74" y="9"/>
                      <a:pt x="73" y="8"/>
                      <a:pt x="73" y="8"/>
                    </a:cubicBezTo>
                    <a:cubicBezTo>
                      <a:pt x="73" y="7"/>
                      <a:pt x="73" y="6"/>
                      <a:pt x="72" y="6"/>
                    </a:cubicBezTo>
                    <a:cubicBezTo>
                      <a:pt x="71" y="5"/>
                      <a:pt x="70" y="6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6"/>
                      <a:pt x="70" y="6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69" y="5"/>
                      <a:pt x="68" y="4"/>
                      <a:pt x="67" y="4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6" y="4"/>
                      <a:pt x="67" y="5"/>
                      <a:pt x="67" y="5"/>
                    </a:cubicBezTo>
                    <a:cubicBezTo>
                      <a:pt x="67" y="5"/>
                      <a:pt x="67" y="5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5" y="6"/>
                      <a:pt x="64" y="5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2" y="3"/>
                      <a:pt x="62" y="5"/>
                      <a:pt x="60" y="5"/>
                    </a:cubicBezTo>
                    <a:cubicBezTo>
                      <a:pt x="60" y="5"/>
                      <a:pt x="60" y="5"/>
                      <a:pt x="60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7"/>
                      <a:pt x="58" y="6"/>
                      <a:pt x="57" y="6"/>
                    </a:cubicBezTo>
                    <a:cubicBezTo>
                      <a:pt x="57" y="6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6" y="4"/>
                      <a:pt x="56" y="3"/>
                      <a:pt x="55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5" y="5"/>
                      <a:pt x="55" y="5"/>
                      <a:pt x="54" y="5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1" y="4"/>
                      <a:pt x="51" y="5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7" y="3"/>
                      <a:pt x="46" y="4"/>
                      <a:pt x="46" y="4"/>
                    </a:cubicBezTo>
                    <a:cubicBezTo>
                      <a:pt x="46" y="4"/>
                      <a:pt x="46" y="4"/>
                      <a:pt x="45" y="4"/>
                    </a:cubicBezTo>
                    <a:cubicBezTo>
                      <a:pt x="44" y="3"/>
                      <a:pt x="43" y="4"/>
                      <a:pt x="43" y="5"/>
                    </a:cubicBezTo>
                    <a:cubicBezTo>
                      <a:pt x="43" y="5"/>
                      <a:pt x="46" y="4"/>
                      <a:pt x="44" y="5"/>
                    </a:cubicBezTo>
                    <a:cubicBezTo>
                      <a:pt x="44" y="6"/>
                      <a:pt x="44" y="7"/>
                      <a:pt x="45" y="7"/>
                    </a:cubicBezTo>
                    <a:cubicBezTo>
                      <a:pt x="45" y="7"/>
                      <a:pt x="44" y="7"/>
                      <a:pt x="44" y="7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9"/>
                      <a:pt x="42" y="8"/>
                      <a:pt x="41" y="8"/>
                    </a:cubicBezTo>
                    <a:cubicBezTo>
                      <a:pt x="41" y="8"/>
                      <a:pt x="41" y="8"/>
                      <a:pt x="41" y="7"/>
                    </a:cubicBezTo>
                    <a:cubicBezTo>
                      <a:pt x="41" y="8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2" y="5"/>
                      <a:pt x="42" y="5"/>
                    </a:cubicBezTo>
                    <a:cubicBezTo>
                      <a:pt x="43" y="6"/>
                      <a:pt x="41" y="7"/>
                      <a:pt x="42" y="7"/>
                    </a:cubicBezTo>
                    <a:cubicBezTo>
                      <a:pt x="43" y="6"/>
                      <a:pt x="43" y="5"/>
                      <a:pt x="42" y="5"/>
                    </a:cubicBezTo>
                    <a:cubicBezTo>
                      <a:pt x="40" y="5"/>
                      <a:pt x="41" y="6"/>
                      <a:pt x="39" y="7"/>
                    </a:cubicBezTo>
                    <a:cubicBezTo>
                      <a:pt x="40" y="6"/>
                      <a:pt x="38" y="6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6"/>
                      <a:pt x="36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5" y="5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2" y="4"/>
                    </a:cubicBezTo>
                    <a:cubicBezTo>
                      <a:pt x="32" y="5"/>
                      <a:pt x="32" y="6"/>
                      <a:pt x="31" y="6"/>
                    </a:cubicBezTo>
                    <a:cubicBezTo>
                      <a:pt x="30" y="6"/>
                      <a:pt x="31" y="5"/>
                      <a:pt x="30" y="5"/>
                    </a:cubicBezTo>
                    <a:cubicBezTo>
                      <a:pt x="30" y="5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3"/>
                    </a:cubicBezTo>
                    <a:cubicBezTo>
                      <a:pt x="28" y="4"/>
                      <a:pt x="26" y="3"/>
                      <a:pt x="27" y="6"/>
                    </a:cubicBezTo>
                    <a:cubicBezTo>
                      <a:pt x="28" y="6"/>
                      <a:pt x="28" y="4"/>
                      <a:pt x="29" y="5"/>
                    </a:cubicBezTo>
                    <a:cubicBezTo>
                      <a:pt x="28" y="5"/>
                      <a:pt x="28" y="6"/>
                      <a:pt x="28" y="7"/>
                    </a:cubicBezTo>
                    <a:cubicBezTo>
                      <a:pt x="27" y="7"/>
                      <a:pt x="27" y="6"/>
                      <a:pt x="26" y="7"/>
                    </a:cubicBezTo>
                    <a:cubicBezTo>
                      <a:pt x="27" y="7"/>
                      <a:pt x="27" y="8"/>
                      <a:pt x="26" y="8"/>
                    </a:cubicBezTo>
                    <a:cubicBezTo>
                      <a:pt x="26" y="9"/>
                      <a:pt x="27" y="9"/>
                      <a:pt x="27" y="9"/>
                    </a:cubicBezTo>
                    <a:cubicBezTo>
                      <a:pt x="27" y="10"/>
                      <a:pt x="29" y="9"/>
                      <a:pt x="29" y="10"/>
                    </a:cubicBezTo>
                    <a:cubicBezTo>
                      <a:pt x="28" y="10"/>
                      <a:pt x="28" y="12"/>
                      <a:pt x="27" y="12"/>
                    </a:cubicBezTo>
                    <a:cubicBezTo>
                      <a:pt x="29" y="13"/>
                      <a:pt x="28" y="11"/>
                      <a:pt x="30" y="10"/>
                    </a:cubicBezTo>
                    <a:cubicBezTo>
                      <a:pt x="30" y="12"/>
                      <a:pt x="28" y="13"/>
                      <a:pt x="27" y="13"/>
                    </a:cubicBezTo>
                    <a:cubicBezTo>
                      <a:pt x="27" y="14"/>
                      <a:pt x="27" y="14"/>
                      <a:pt x="27" y="15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4"/>
                      <a:pt x="25" y="14"/>
                      <a:pt x="25" y="13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1"/>
                      <a:pt x="26" y="12"/>
                      <a:pt x="26" y="10"/>
                    </a:cubicBezTo>
                    <a:cubicBezTo>
                      <a:pt x="25" y="10"/>
                      <a:pt x="24" y="11"/>
                      <a:pt x="24" y="11"/>
                    </a:cubicBezTo>
                    <a:cubicBezTo>
                      <a:pt x="24" y="11"/>
                      <a:pt x="23" y="11"/>
                      <a:pt x="23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2" y="10"/>
                      <a:pt x="21" y="10"/>
                      <a:pt x="20" y="11"/>
                    </a:cubicBezTo>
                    <a:cubicBezTo>
                      <a:pt x="20" y="11"/>
                      <a:pt x="20" y="12"/>
                      <a:pt x="20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20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8" y="14"/>
                    </a:cubicBezTo>
                    <a:cubicBezTo>
                      <a:pt x="17" y="14"/>
                      <a:pt x="17" y="15"/>
                      <a:pt x="16" y="14"/>
                    </a:cubicBezTo>
                    <a:cubicBezTo>
                      <a:pt x="18" y="14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7" y="9"/>
                      <a:pt x="15" y="11"/>
                      <a:pt x="13" y="12"/>
                    </a:cubicBezTo>
                    <a:cubicBezTo>
                      <a:pt x="14" y="11"/>
                      <a:pt x="14" y="11"/>
                      <a:pt x="14" y="10"/>
                    </a:cubicBezTo>
                    <a:cubicBezTo>
                      <a:pt x="13" y="10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1"/>
                    </a:cubicBezTo>
                    <a:cubicBezTo>
                      <a:pt x="11" y="11"/>
                      <a:pt x="13" y="11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0" y="10"/>
                    </a:cubicBezTo>
                    <a:cubicBezTo>
                      <a:pt x="10" y="11"/>
                      <a:pt x="11" y="9"/>
                      <a:pt x="10" y="9"/>
                    </a:cubicBezTo>
                    <a:cubicBezTo>
                      <a:pt x="10" y="9"/>
                      <a:pt x="9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3" y="5"/>
                      <a:pt x="12" y="4"/>
                      <a:pt x="13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8"/>
                      <a:pt x="16" y="10"/>
                      <a:pt x="17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9" y="10"/>
                      <a:pt x="21" y="10"/>
                      <a:pt x="22" y="10"/>
                    </a:cubicBezTo>
                    <a:cubicBezTo>
                      <a:pt x="22" y="8"/>
                      <a:pt x="21" y="8"/>
                      <a:pt x="20" y="6"/>
                    </a:cubicBezTo>
                    <a:cubicBezTo>
                      <a:pt x="21" y="6"/>
                      <a:pt x="22" y="6"/>
                      <a:pt x="22" y="5"/>
                    </a:cubicBezTo>
                    <a:cubicBezTo>
                      <a:pt x="21" y="4"/>
                      <a:pt x="21" y="5"/>
                      <a:pt x="20" y="6"/>
                    </a:cubicBezTo>
                    <a:cubicBezTo>
                      <a:pt x="20" y="6"/>
                      <a:pt x="18" y="6"/>
                      <a:pt x="19" y="7"/>
                    </a:cubicBezTo>
                    <a:cubicBezTo>
                      <a:pt x="18" y="7"/>
                      <a:pt x="18" y="7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7"/>
                      <a:pt x="18" y="7"/>
                      <a:pt x="18" y="6"/>
                    </a:cubicBezTo>
                    <a:cubicBezTo>
                      <a:pt x="17" y="6"/>
                      <a:pt x="18" y="4"/>
                      <a:pt x="17" y="5"/>
                    </a:cubicBezTo>
                    <a:cubicBezTo>
                      <a:pt x="16" y="5"/>
                      <a:pt x="16" y="6"/>
                      <a:pt x="15" y="7"/>
                    </a:cubicBezTo>
                    <a:cubicBezTo>
                      <a:pt x="16" y="5"/>
                      <a:pt x="15" y="5"/>
                      <a:pt x="15" y="3"/>
                    </a:cubicBezTo>
                    <a:cubicBezTo>
                      <a:pt x="13" y="3"/>
                      <a:pt x="13" y="4"/>
                      <a:pt x="11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8" y="6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10"/>
                      <a:pt x="6" y="11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9" y="10"/>
                      <a:pt x="8" y="12"/>
                      <a:pt x="8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6"/>
                      <a:pt x="8" y="14"/>
                      <a:pt x="8" y="14"/>
                    </a:cubicBezTo>
                    <a:cubicBezTo>
                      <a:pt x="7" y="14"/>
                      <a:pt x="6" y="15"/>
                      <a:pt x="7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5" y="15"/>
                      <a:pt x="5" y="16"/>
                      <a:pt x="6" y="16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6"/>
                      <a:pt x="4" y="16"/>
                    </a:cubicBezTo>
                    <a:cubicBezTo>
                      <a:pt x="3" y="18"/>
                      <a:pt x="2" y="19"/>
                      <a:pt x="1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2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5"/>
                      <a:pt x="0" y="24"/>
                      <a:pt x="1" y="24"/>
                    </a:cubicBezTo>
                    <a:close/>
                    <a:moveTo>
                      <a:pt x="238" y="24"/>
                    </a:moveTo>
                    <a:cubicBezTo>
                      <a:pt x="238" y="24"/>
                      <a:pt x="238" y="24"/>
                      <a:pt x="238" y="24"/>
                    </a:cubicBezTo>
                    <a:cubicBezTo>
                      <a:pt x="238" y="24"/>
                      <a:pt x="238" y="24"/>
                      <a:pt x="238" y="24"/>
                    </a:cubicBezTo>
                    <a:cubicBezTo>
                      <a:pt x="238" y="24"/>
                      <a:pt x="238" y="24"/>
                      <a:pt x="238" y="24"/>
                    </a:cubicBezTo>
                    <a:close/>
                    <a:moveTo>
                      <a:pt x="405" y="17"/>
                    </a:moveTo>
                    <a:cubicBezTo>
                      <a:pt x="405" y="17"/>
                      <a:pt x="405" y="17"/>
                      <a:pt x="405" y="17"/>
                    </a:cubicBezTo>
                    <a:cubicBezTo>
                      <a:pt x="405" y="17"/>
                      <a:pt x="405" y="16"/>
                      <a:pt x="405" y="16"/>
                    </a:cubicBezTo>
                    <a:cubicBezTo>
                      <a:pt x="405" y="16"/>
                      <a:pt x="405" y="16"/>
                      <a:pt x="405" y="17"/>
                    </a:cubicBezTo>
                    <a:close/>
                    <a:moveTo>
                      <a:pt x="398" y="23"/>
                    </a:moveTo>
                    <a:cubicBezTo>
                      <a:pt x="397" y="23"/>
                      <a:pt x="397" y="24"/>
                      <a:pt x="397" y="24"/>
                    </a:cubicBezTo>
                    <a:cubicBezTo>
                      <a:pt x="397" y="23"/>
                      <a:pt x="397" y="22"/>
                      <a:pt x="398" y="22"/>
                    </a:cubicBezTo>
                    <a:lnTo>
                      <a:pt x="398" y="23"/>
                    </a:lnTo>
                    <a:close/>
                    <a:moveTo>
                      <a:pt x="404" y="9"/>
                    </a:moveTo>
                    <a:cubicBezTo>
                      <a:pt x="404" y="10"/>
                      <a:pt x="404" y="10"/>
                      <a:pt x="403" y="10"/>
                    </a:cubicBezTo>
                    <a:cubicBezTo>
                      <a:pt x="403" y="10"/>
                      <a:pt x="403" y="10"/>
                      <a:pt x="403" y="9"/>
                    </a:cubicBezTo>
                    <a:lnTo>
                      <a:pt x="404" y="9"/>
                    </a:lnTo>
                    <a:close/>
                    <a:moveTo>
                      <a:pt x="401" y="16"/>
                    </a:moveTo>
                    <a:cubicBezTo>
                      <a:pt x="401" y="16"/>
                      <a:pt x="402" y="15"/>
                      <a:pt x="402" y="16"/>
                    </a:cubicBezTo>
                    <a:cubicBezTo>
                      <a:pt x="401" y="16"/>
                      <a:pt x="402" y="16"/>
                      <a:pt x="402" y="17"/>
                    </a:cubicBezTo>
                    <a:cubicBezTo>
                      <a:pt x="402" y="17"/>
                      <a:pt x="401" y="18"/>
                      <a:pt x="402" y="18"/>
                    </a:cubicBezTo>
                    <a:cubicBezTo>
                      <a:pt x="402" y="18"/>
                      <a:pt x="402" y="18"/>
                      <a:pt x="402" y="18"/>
                    </a:cubicBezTo>
                    <a:cubicBezTo>
                      <a:pt x="401" y="18"/>
                      <a:pt x="401" y="18"/>
                      <a:pt x="401" y="18"/>
                    </a:cubicBezTo>
                    <a:cubicBezTo>
                      <a:pt x="402" y="18"/>
                      <a:pt x="401" y="20"/>
                      <a:pt x="401" y="21"/>
                    </a:cubicBezTo>
                    <a:cubicBezTo>
                      <a:pt x="400" y="21"/>
                      <a:pt x="400" y="20"/>
                      <a:pt x="400" y="19"/>
                    </a:cubicBezTo>
                    <a:cubicBezTo>
                      <a:pt x="400" y="19"/>
                      <a:pt x="399" y="18"/>
                      <a:pt x="399" y="17"/>
                    </a:cubicBezTo>
                    <a:cubicBezTo>
                      <a:pt x="400" y="18"/>
                      <a:pt x="399" y="16"/>
                      <a:pt x="400" y="16"/>
                    </a:cubicBezTo>
                    <a:cubicBezTo>
                      <a:pt x="400" y="16"/>
                      <a:pt x="401" y="16"/>
                      <a:pt x="401" y="16"/>
                    </a:cubicBezTo>
                    <a:close/>
                    <a:moveTo>
                      <a:pt x="38" y="9"/>
                    </a:move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8" y="9"/>
                      <a:pt x="38" y="9"/>
                      <a:pt x="38" y="9"/>
                    </a:cubicBezTo>
                    <a:close/>
                    <a:moveTo>
                      <a:pt x="40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lose/>
                    <a:moveTo>
                      <a:pt x="33" y="14"/>
                    </a:moveTo>
                    <a:cubicBezTo>
                      <a:pt x="33" y="14"/>
                      <a:pt x="33" y="14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33" y="17"/>
                    </a:moveTo>
                    <a:cubicBezTo>
                      <a:pt x="33" y="16"/>
                      <a:pt x="33" y="16"/>
                      <a:pt x="33" y="15"/>
                    </a:cubicBezTo>
                    <a:cubicBezTo>
                      <a:pt x="34" y="15"/>
                      <a:pt x="34" y="16"/>
                      <a:pt x="34" y="17"/>
                    </a:cubicBezTo>
                    <a:cubicBezTo>
                      <a:pt x="33" y="17"/>
                      <a:pt x="33" y="17"/>
                      <a:pt x="33" y="17"/>
                    </a:cubicBezTo>
                    <a:close/>
                    <a:moveTo>
                      <a:pt x="36" y="10"/>
                    </a:move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lose/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lose/>
                    <a:moveTo>
                      <a:pt x="32" y="9"/>
                    </a:moveTo>
                    <a:cubicBezTo>
                      <a:pt x="31" y="9"/>
                      <a:pt x="31" y="9"/>
                      <a:pt x="31" y="8"/>
                    </a:cubicBezTo>
                    <a:cubicBezTo>
                      <a:pt x="31" y="9"/>
                      <a:pt x="32" y="9"/>
                      <a:pt x="32" y="9"/>
                    </a:cubicBezTo>
                    <a:close/>
                    <a:moveTo>
                      <a:pt x="31" y="13"/>
                    </a:moveTo>
                    <a:cubicBezTo>
                      <a:pt x="31" y="12"/>
                      <a:pt x="30" y="10"/>
                      <a:pt x="31" y="10"/>
                    </a:cubicBezTo>
                    <a:cubicBezTo>
                      <a:pt x="32" y="11"/>
                      <a:pt x="32" y="11"/>
                      <a:pt x="32" y="10"/>
                    </a:cubicBezTo>
                    <a:cubicBezTo>
                      <a:pt x="33" y="10"/>
                      <a:pt x="33" y="10"/>
                      <a:pt x="34" y="10"/>
                    </a:cubicBezTo>
                    <a:cubicBezTo>
                      <a:pt x="34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2"/>
                      <a:pt x="31" y="13"/>
                      <a:pt x="31" y="13"/>
                    </a:cubicBezTo>
                    <a:close/>
                    <a:moveTo>
                      <a:pt x="36" y="17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6" y="17"/>
                    </a:cubicBezTo>
                    <a:close/>
                    <a:moveTo>
                      <a:pt x="38" y="18"/>
                    </a:moveTo>
                    <a:cubicBezTo>
                      <a:pt x="38" y="17"/>
                      <a:pt x="39" y="18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0" y="17"/>
                      <a:pt x="42" y="16"/>
                      <a:pt x="42" y="17"/>
                    </a:cubicBezTo>
                    <a:cubicBezTo>
                      <a:pt x="43" y="17"/>
                      <a:pt x="44" y="17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7"/>
                      <a:pt x="43" y="17"/>
                      <a:pt x="43" y="17"/>
                    </a:cubicBezTo>
                    <a:cubicBezTo>
                      <a:pt x="43" y="17"/>
                      <a:pt x="43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9"/>
                      <a:pt x="40" y="18"/>
                      <a:pt x="38" y="18"/>
                    </a:cubicBezTo>
                    <a:close/>
                    <a:moveTo>
                      <a:pt x="42" y="19"/>
                    </a:moveTo>
                    <a:cubicBezTo>
                      <a:pt x="42" y="19"/>
                      <a:pt x="42" y="20"/>
                      <a:pt x="42" y="20"/>
                    </a:cubicBezTo>
                    <a:cubicBezTo>
                      <a:pt x="41" y="20"/>
                      <a:pt x="41" y="18"/>
                      <a:pt x="42" y="19"/>
                    </a:cubicBezTo>
                    <a:close/>
                    <a:moveTo>
                      <a:pt x="44" y="13"/>
                    </a:moveTo>
                    <a:cubicBezTo>
                      <a:pt x="44" y="13"/>
                      <a:pt x="45" y="13"/>
                      <a:pt x="45" y="13"/>
                    </a:cubicBezTo>
                    <a:cubicBezTo>
                      <a:pt x="45" y="13"/>
                      <a:pt x="45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3"/>
                      <a:pt x="45" y="13"/>
                      <a:pt x="44" y="13"/>
                    </a:cubicBezTo>
                    <a:close/>
                    <a:moveTo>
                      <a:pt x="53" y="7"/>
                    </a:moveTo>
                    <a:cubicBezTo>
                      <a:pt x="53" y="7"/>
                      <a:pt x="53" y="7"/>
                      <a:pt x="54" y="7"/>
                    </a:cubicBezTo>
                    <a:cubicBezTo>
                      <a:pt x="54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6" y="7"/>
                      <a:pt x="56" y="7"/>
                    </a:cubicBezTo>
                    <a:cubicBezTo>
                      <a:pt x="55" y="8"/>
                      <a:pt x="55" y="8"/>
                      <a:pt x="55" y="9"/>
                    </a:cubicBezTo>
                    <a:cubicBezTo>
                      <a:pt x="54" y="8"/>
                      <a:pt x="53" y="9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lose/>
                    <a:moveTo>
                      <a:pt x="68" y="9"/>
                    </a:moveTo>
                    <a:cubicBezTo>
                      <a:pt x="67" y="9"/>
                      <a:pt x="67" y="9"/>
                      <a:pt x="67" y="9"/>
                    </a:cubicBezTo>
                    <a:cubicBezTo>
                      <a:pt x="67" y="9"/>
                      <a:pt x="67" y="9"/>
                      <a:pt x="67" y="8"/>
                    </a:cubicBezTo>
                    <a:cubicBezTo>
                      <a:pt x="67" y="9"/>
                      <a:pt x="67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lose/>
                    <a:moveTo>
                      <a:pt x="64" y="17"/>
                    </a:moveTo>
                    <a:cubicBezTo>
                      <a:pt x="63" y="17"/>
                      <a:pt x="63" y="17"/>
                      <a:pt x="62" y="17"/>
                    </a:cubicBezTo>
                    <a:cubicBezTo>
                      <a:pt x="62" y="16"/>
                      <a:pt x="62" y="15"/>
                      <a:pt x="62" y="15"/>
                    </a:cubicBezTo>
                    <a:cubicBezTo>
                      <a:pt x="63" y="15"/>
                      <a:pt x="64" y="15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5" y="17"/>
                      <a:pt x="64" y="17"/>
                      <a:pt x="64" y="17"/>
                    </a:cubicBezTo>
                    <a:close/>
                    <a:moveTo>
                      <a:pt x="64" y="18"/>
                    </a:moveTo>
                    <a:cubicBezTo>
                      <a:pt x="64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3" y="19"/>
                      <a:pt x="63" y="19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lose/>
                    <a:moveTo>
                      <a:pt x="67" y="13"/>
                    </a:moveTo>
                    <a:cubicBezTo>
                      <a:pt x="67" y="13"/>
                      <a:pt x="67" y="13"/>
                      <a:pt x="66" y="13"/>
                    </a:cubicBezTo>
                    <a:cubicBezTo>
                      <a:pt x="66" y="13"/>
                      <a:pt x="67" y="13"/>
                      <a:pt x="67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5" y="13"/>
                      <a:pt x="67" y="13"/>
                      <a:pt x="67" y="12"/>
                    </a:cubicBezTo>
                    <a:cubicBezTo>
                      <a:pt x="68" y="13"/>
                      <a:pt x="67" y="13"/>
                      <a:pt x="67" y="13"/>
                    </a:cubicBezTo>
                    <a:close/>
                    <a:moveTo>
                      <a:pt x="66" y="12"/>
                    </a:moveTo>
                    <a:cubicBezTo>
                      <a:pt x="66" y="11"/>
                      <a:pt x="66" y="11"/>
                      <a:pt x="67" y="11"/>
                    </a:cubicBezTo>
                    <a:cubicBezTo>
                      <a:pt x="67" y="11"/>
                      <a:pt x="67" y="12"/>
                      <a:pt x="66" y="12"/>
                    </a:cubicBezTo>
                    <a:close/>
                    <a:moveTo>
                      <a:pt x="63" y="12"/>
                    </a:move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4" y="12"/>
                      <a:pt x="63" y="12"/>
                    </a:cubicBezTo>
                    <a:close/>
                    <a:moveTo>
                      <a:pt x="67" y="17"/>
                    </a:move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6" y="18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7" y="17"/>
                      <a:pt x="67" y="17"/>
                    </a:cubicBezTo>
                    <a:close/>
                    <a:moveTo>
                      <a:pt x="68" y="7"/>
                    </a:move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lose/>
                    <a:moveTo>
                      <a:pt x="65" y="11"/>
                    </a:moveTo>
                    <a:cubicBezTo>
                      <a:pt x="65" y="11"/>
                      <a:pt x="65" y="12"/>
                      <a:pt x="65" y="12"/>
                    </a:cubicBezTo>
                    <a:cubicBezTo>
                      <a:pt x="65" y="11"/>
                      <a:pt x="64" y="11"/>
                      <a:pt x="63" y="11"/>
                    </a:cubicBezTo>
                    <a:cubicBezTo>
                      <a:pt x="63" y="11"/>
                      <a:pt x="64" y="11"/>
                      <a:pt x="64" y="10"/>
                    </a:cubicBezTo>
                    <a:cubicBezTo>
                      <a:pt x="64" y="11"/>
                      <a:pt x="65" y="11"/>
                      <a:pt x="65" y="11"/>
                    </a:cubicBezTo>
                    <a:close/>
                    <a:moveTo>
                      <a:pt x="60" y="12"/>
                    </a:moveTo>
                    <a:cubicBezTo>
                      <a:pt x="60" y="12"/>
                      <a:pt x="60" y="12"/>
                      <a:pt x="59" y="12"/>
                    </a:cubicBezTo>
                    <a:cubicBezTo>
                      <a:pt x="60" y="12"/>
                      <a:pt x="60" y="12"/>
                      <a:pt x="60" y="11"/>
                    </a:cubicBezTo>
                    <a:cubicBezTo>
                      <a:pt x="60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2"/>
                      <a:pt x="61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lose/>
                    <a:moveTo>
                      <a:pt x="48" y="14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lose/>
                    <a:moveTo>
                      <a:pt x="48" y="10"/>
                    </a:moveTo>
                    <a:cubicBezTo>
                      <a:pt x="48" y="10"/>
                      <a:pt x="47" y="11"/>
                      <a:pt x="48" y="11"/>
                    </a:cubicBezTo>
                    <a:cubicBezTo>
                      <a:pt x="48" y="11"/>
                      <a:pt x="47" y="12"/>
                      <a:pt x="47" y="12"/>
                    </a:cubicBezTo>
                    <a:cubicBezTo>
                      <a:pt x="47" y="11"/>
                      <a:pt x="47" y="11"/>
                      <a:pt x="47" y="10"/>
                    </a:cubicBezTo>
                    <a:cubicBezTo>
                      <a:pt x="47" y="10"/>
                      <a:pt x="47" y="10"/>
                      <a:pt x="46" y="10"/>
                    </a:cubicBezTo>
                    <a:cubicBezTo>
                      <a:pt x="46" y="9"/>
                      <a:pt x="47" y="9"/>
                      <a:pt x="47" y="9"/>
                    </a:cubicBezTo>
                    <a:cubicBezTo>
                      <a:pt x="47" y="10"/>
                      <a:pt x="48" y="10"/>
                      <a:pt x="48" y="10"/>
                    </a:cubicBezTo>
                    <a:close/>
                    <a:moveTo>
                      <a:pt x="52" y="10"/>
                    </a:moveTo>
                    <a:cubicBezTo>
                      <a:pt x="52" y="10"/>
                      <a:pt x="53" y="9"/>
                      <a:pt x="54" y="9"/>
                    </a:cubicBezTo>
                    <a:cubicBezTo>
                      <a:pt x="54" y="10"/>
                      <a:pt x="53" y="10"/>
                      <a:pt x="52" y="10"/>
                    </a:cubicBezTo>
                    <a:close/>
                    <a:moveTo>
                      <a:pt x="55" y="9"/>
                    </a:moveTo>
                    <a:cubicBezTo>
                      <a:pt x="55" y="10"/>
                      <a:pt x="55" y="10"/>
                      <a:pt x="55" y="11"/>
                    </a:cubicBezTo>
                    <a:cubicBezTo>
                      <a:pt x="55" y="10"/>
                      <a:pt x="55" y="10"/>
                      <a:pt x="55" y="9"/>
                    </a:cubicBezTo>
                    <a:close/>
                    <a:moveTo>
                      <a:pt x="55" y="13"/>
                    </a:moveTo>
                    <a:cubicBezTo>
                      <a:pt x="55" y="13"/>
                      <a:pt x="56" y="13"/>
                      <a:pt x="56" y="13"/>
                    </a:cubicBezTo>
                    <a:cubicBezTo>
                      <a:pt x="56" y="13"/>
                      <a:pt x="56" y="13"/>
                      <a:pt x="57" y="13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  <a:moveTo>
                      <a:pt x="53" y="8"/>
                    </a:moveTo>
                    <a:cubicBezTo>
                      <a:pt x="53" y="9"/>
                      <a:pt x="52" y="9"/>
                      <a:pt x="52" y="9"/>
                    </a:cubicBezTo>
                    <a:cubicBezTo>
                      <a:pt x="52" y="9"/>
                      <a:pt x="51" y="10"/>
                      <a:pt x="51" y="10"/>
                    </a:cubicBezTo>
                    <a:cubicBezTo>
                      <a:pt x="51" y="11"/>
                      <a:pt x="52" y="11"/>
                      <a:pt x="52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0" y="12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2"/>
                      <a:pt x="50" y="12"/>
                      <a:pt x="50" y="11"/>
                    </a:cubicBezTo>
                    <a:cubicBezTo>
                      <a:pt x="50" y="10"/>
                      <a:pt x="52" y="9"/>
                      <a:pt x="51" y="8"/>
                    </a:cubicBezTo>
                    <a:cubicBezTo>
                      <a:pt x="51" y="7"/>
                      <a:pt x="52" y="7"/>
                      <a:pt x="52" y="7"/>
                    </a:cubicBezTo>
                    <a:cubicBezTo>
                      <a:pt x="52" y="8"/>
                      <a:pt x="53" y="8"/>
                      <a:pt x="53" y="8"/>
                    </a:cubicBezTo>
                    <a:close/>
                    <a:moveTo>
                      <a:pt x="47" y="16"/>
                    </a:moveTo>
                    <a:cubicBezTo>
                      <a:pt x="47" y="16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6"/>
                    </a:cubicBezTo>
                    <a:cubicBezTo>
                      <a:pt x="48" y="16"/>
                      <a:pt x="49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7"/>
                    </a:cubicBezTo>
                    <a:cubicBezTo>
                      <a:pt x="49" y="17"/>
                      <a:pt x="50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1" y="18"/>
                      <a:pt x="51" y="18"/>
                      <a:pt x="50" y="18"/>
                    </a:cubicBezTo>
                    <a:cubicBezTo>
                      <a:pt x="50" y="17"/>
                      <a:pt x="49" y="17"/>
                      <a:pt x="48" y="17"/>
                    </a:cubicBezTo>
                    <a:cubicBezTo>
                      <a:pt x="48" y="17"/>
                      <a:pt x="49" y="15"/>
                      <a:pt x="47" y="16"/>
                    </a:cubicBezTo>
                    <a:close/>
                    <a:moveTo>
                      <a:pt x="52" y="24"/>
                    </a:moveTo>
                    <a:cubicBezTo>
                      <a:pt x="52" y="23"/>
                      <a:pt x="53" y="23"/>
                      <a:pt x="54" y="23"/>
                    </a:cubicBezTo>
                    <a:cubicBezTo>
                      <a:pt x="54" y="23"/>
                      <a:pt x="53" y="24"/>
                      <a:pt x="52" y="24"/>
                    </a:cubicBezTo>
                    <a:close/>
                    <a:moveTo>
                      <a:pt x="55" y="20"/>
                    </a:moveTo>
                    <a:cubicBezTo>
                      <a:pt x="54" y="20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2" y="20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4" y="18"/>
                      <a:pt x="56" y="19"/>
                      <a:pt x="55" y="20"/>
                    </a:cubicBezTo>
                    <a:close/>
                    <a:moveTo>
                      <a:pt x="60" y="21"/>
                    </a:moveTo>
                    <a:cubicBezTo>
                      <a:pt x="58" y="21"/>
                      <a:pt x="59" y="22"/>
                      <a:pt x="57" y="22"/>
                    </a:cubicBezTo>
                    <a:cubicBezTo>
                      <a:pt x="57" y="22"/>
                      <a:pt x="57" y="22"/>
                      <a:pt x="57" y="21"/>
                    </a:cubicBezTo>
                    <a:cubicBezTo>
                      <a:pt x="57" y="21"/>
                      <a:pt x="58" y="21"/>
                      <a:pt x="58" y="21"/>
                    </a:cubicBezTo>
                    <a:cubicBezTo>
                      <a:pt x="58" y="21"/>
                      <a:pt x="58" y="20"/>
                      <a:pt x="58" y="19"/>
                    </a:cubicBezTo>
                    <a:cubicBezTo>
                      <a:pt x="58" y="19"/>
                      <a:pt x="56" y="19"/>
                      <a:pt x="56" y="18"/>
                    </a:cubicBezTo>
                    <a:cubicBezTo>
                      <a:pt x="56" y="17"/>
                      <a:pt x="55" y="17"/>
                      <a:pt x="55" y="16"/>
                    </a:cubicBezTo>
                    <a:cubicBezTo>
                      <a:pt x="57" y="16"/>
                      <a:pt x="57" y="18"/>
                      <a:pt x="58" y="17"/>
                    </a:cubicBezTo>
                    <a:cubicBezTo>
                      <a:pt x="58" y="16"/>
                      <a:pt x="59" y="17"/>
                      <a:pt x="59" y="17"/>
                    </a:cubicBezTo>
                    <a:cubicBezTo>
                      <a:pt x="60" y="16"/>
                      <a:pt x="59" y="15"/>
                      <a:pt x="60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5"/>
                      <a:pt x="59" y="17"/>
                      <a:pt x="60" y="17"/>
                    </a:cubicBezTo>
                    <a:cubicBezTo>
                      <a:pt x="60" y="18"/>
                      <a:pt x="58" y="16"/>
                      <a:pt x="58" y="18"/>
                    </a:cubicBezTo>
                    <a:cubicBezTo>
                      <a:pt x="58" y="21"/>
                      <a:pt x="60" y="19"/>
                      <a:pt x="62" y="20"/>
                    </a:cubicBezTo>
                    <a:cubicBezTo>
                      <a:pt x="61" y="21"/>
                      <a:pt x="61" y="21"/>
                      <a:pt x="60" y="21"/>
                    </a:cubicBezTo>
                    <a:close/>
                    <a:moveTo>
                      <a:pt x="65" y="22"/>
                    </a:moveTo>
                    <a:cubicBezTo>
                      <a:pt x="65" y="20"/>
                      <a:pt x="63" y="19"/>
                      <a:pt x="63" y="21"/>
                    </a:cubicBezTo>
                    <a:cubicBezTo>
                      <a:pt x="63" y="21"/>
                      <a:pt x="62" y="20"/>
                      <a:pt x="62" y="20"/>
                    </a:cubicBezTo>
                    <a:cubicBezTo>
                      <a:pt x="64" y="19"/>
                      <a:pt x="64" y="21"/>
                      <a:pt x="66" y="21"/>
                    </a:cubicBezTo>
                    <a:cubicBezTo>
                      <a:pt x="66" y="20"/>
                      <a:pt x="66" y="20"/>
                      <a:pt x="65" y="20"/>
                    </a:cubicBezTo>
                    <a:cubicBezTo>
                      <a:pt x="64" y="19"/>
                      <a:pt x="65" y="19"/>
                      <a:pt x="65" y="18"/>
                    </a:cubicBezTo>
                    <a:cubicBezTo>
                      <a:pt x="65" y="19"/>
                      <a:pt x="66" y="19"/>
                      <a:pt x="66" y="19"/>
                    </a:cubicBezTo>
                    <a:cubicBezTo>
                      <a:pt x="66" y="20"/>
                      <a:pt x="66" y="21"/>
                      <a:pt x="67" y="20"/>
                    </a:cubicBezTo>
                    <a:cubicBezTo>
                      <a:pt x="67" y="21"/>
                      <a:pt x="66" y="22"/>
                      <a:pt x="65" y="22"/>
                    </a:cubicBezTo>
                    <a:close/>
                    <a:moveTo>
                      <a:pt x="76" y="11"/>
                    </a:moveTo>
                    <a:cubicBezTo>
                      <a:pt x="76" y="11"/>
                      <a:pt x="77" y="12"/>
                      <a:pt x="76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11"/>
                      <a:pt x="77" y="11"/>
                      <a:pt x="78" y="10"/>
                    </a:cubicBezTo>
                    <a:cubicBezTo>
                      <a:pt x="77" y="10"/>
                      <a:pt x="77" y="9"/>
                      <a:pt x="78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10"/>
                      <a:pt x="78" y="10"/>
                      <a:pt x="78" y="11"/>
                    </a:cubicBezTo>
                    <a:cubicBezTo>
                      <a:pt x="78" y="12"/>
                      <a:pt x="77" y="11"/>
                      <a:pt x="76" y="11"/>
                    </a:cubicBezTo>
                    <a:close/>
                    <a:moveTo>
                      <a:pt x="74" y="19"/>
                    </a:moveTo>
                    <a:cubicBezTo>
                      <a:pt x="73" y="19"/>
                      <a:pt x="74" y="21"/>
                      <a:pt x="72" y="21"/>
                    </a:cubicBezTo>
                    <a:cubicBezTo>
                      <a:pt x="72" y="20"/>
                      <a:pt x="73" y="19"/>
                      <a:pt x="72" y="19"/>
                    </a:cubicBezTo>
                    <a:cubicBezTo>
                      <a:pt x="71" y="18"/>
                      <a:pt x="71" y="21"/>
                      <a:pt x="70" y="18"/>
                    </a:cubicBezTo>
                    <a:cubicBezTo>
                      <a:pt x="70" y="19"/>
                      <a:pt x="71" y="18"/>
                      <a:pt x="71" y="18"/>
                    </a:cubicBezTo>
                    <a:cubicBezTo>
                      <a:pt x="69" y="17"/>
                      <a:pt x="71" y="17"/>
                      <a:pt x="71" y="16"/>
                    </a:cubicBezTo>
                    <a:cubicBezTo>
                      <a:pt x="72" y="16"/>
                      <a:pt x="72" y="17"/>
                      <a:pt x="72" y="17"/>
                    </a:cubicBezTo>
                    <a:cubicBezTo>
                      <a:pt x="73" y="17"/>
                      <a:pt x="73" y="17"/>
                      <a:pt x="74" y="17"/>
                    </a:cubicBezTo>
                    <a:cubicBezTo>
                      <a:pt x="74" y="17"/>
                      <a:pt x="74" y="18"/>
                      <a:pt x="74" y="18"/>
                    </a:cubicBezTo>
                    <a:cubicBezTo>
                      <a:pt x="74" y="19"/>
                      <a:pt x="75" y="17"/>
                      <a:pt x="76" y="18"/>
                    </a:cubicBezTo>
                    <a:cubicBezTo>
                      <a:pt x="76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4" y="19"/>
                      <a:pt x="74" y="19"/>
                    </a:cubicBezTo>
                    <a:close/>
                    <a:moveTo>
                      <a:pt x="92" y="11"/>
                    </a:moveTo>
                    <a:cubicBezTo>
                      <a:pt x="93" y="10"/>
                      <a:pt x="93" y="11"/>
                      <a:pt x="94" y="10"/>
                    </a:cubicBezTo>
                    <a:cubicBezTo>
                      <a:pt x="94" y="10"/>
                      <a:pt x="94" y="9"/>
                      <a:pt x="96" y="9"/>
                    </a:cubicBezTo>
                    <a:cubicBezTo>
                      <a:pt x="96" y="9"/>
                      <a:pt x="96" y="9"/>
                      <a:pt x="96" y="8"/>
                    </a:cubicBezTo>
                    <a:cubicBezTo>
                      <a:pt x="97" y="8"/>
                      <a:pt x="98" y="8"/>
                      <a:pt x="98" y="9"/>
                    </a:cubicBezTo>
                    <a:cubicBezTo>
                      <a:pt x="97" y="9"/>
                      <a:pt x="97" y="10"/>
                      <a:pt x="97" y="10"/>
                    </a:cubicBezTo>
                    <a:cubicBezTo>
                      <a:pt x="96" y="10"/>
                      <a:pt x="94" y="11"/>
                      <a:pt x="96" y="11"/>
                    </a:cubicBezTo>
                    <a:cubicBezTo>
                      <a:pt x="96" y="10"/>
                      <a:pt x="98" y="11"/>
                      <a:pt x="99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9" y="12"/>
                    </a:cubicBezTo>
                    <a:cubicBezTo>
                      <a:pt x="97" y="12"/>
                      <a:pt x="97" y="14"/>
                      <a:pt x="95" y="13"/>
                    </a:cubicBezTo>
                    <a:cubicBezTo>
                      <a:pt x="95" y="13"/>
                      <a:pt x="96" y="12"/>
                      <a:pt x="96" y="12"/>
                    </a:cubicBezTo>
                    <a:cubicBezTo>
                      <a:pt x="95" y="12"/>
                      <a:pt x="94" y="12"/>
                      <a:pt x="94" y="12"/>
                    </a:cubicBezTo>
                    <a:cubicBezTo>
                      <a:pt x="93" y="12"/>
                      <a:pt x="92" y="11"/>
                      <a:pt x="92" y="12"/>
                    </a:cubicBezTo>
                    <a:cubicBezTo>
                      <a:pt x="91" y="12"/>
                      <a:pt x="93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lose/>
                    <a:moveTo>
                      <a:pt x="99" y="8"/>
                    </a:moveTo>
                    <a:cubicBezTo>
                      <a:pt x="100" y="9"/>
                      <a:pt x="100" y="8"/>
                      <a:pt x="100" y="8"/>
                    </a:cubicBezTo>
                    <a:cubicBezTo>
                      <a:pt x="100" y="8"/>
                      <a:pt x="101" y="8"/>
                      <a:pt x="101" y="8"/>
                    </a:cubicBezTo>
                    <a:cubicBezTo>
                      <a:pt x="102" y="10"/>
                      <a:pt x="99" y="9"/>
                      <a:pt x="99" y="10"/>
                    </a:cubicBezTo>
                    <a:cubicBezTo>
                      <a:pt x="100" y="11"/>
                      <a:pt x="101" y="10"/>
                      <a:pt x="101" y="10"/>
                    </a:cubicBezTo>
                    <a:cubicBezTo>
                      <a:pt x="102" y="12"/>
                      <a:pt x="100" y="11"/>
                      <a:pt x="99" y="12"/>
                    </a:cubicBezTo>
                    <a:cubicBezTo>
                      <a:pt x="99" y="10"/>
                      <a:pt x="98" y="8"/>
                      <a:pt x="99" y="8"/>
                    </a:cubicBezTo>
                    <a:close/>
                    <a:moveTo>
                      <a:pt x="113" y="12"/>
                    </a:moveTo>
                    <a:cubicBezTo>
                      <a:pt x="113" y="12"/>
                      <a:pt x="113" y="13"/>
                      <a:pt x="114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3" y="12"/>
                      <a:pt x="113" y="12"/>
                      <a:pt x="113" y="12"/>
                    </a:cubicBezTo>
                    <a:close/>
                    <a:moveTo>
                      <a:pt x="199" y="10"/>
                    </a:move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1"/>
                    </a:cubicBezTo>
                    <a:cubicBezTo>
                      <a:pt x="199" y="11"/>
                      <a:pt x="199" y="11"/>
                      <a:pt x="199" y="10"/>
                    </a:cubicBezTo>
                    <a:close/>
                    <a:moveTo>
                      <a:pt x="199" y="14"/>
                    </a:moveTo>
                    <a:cubicBezTo>
                      <a:pt x="199" y="14"/>
                      <a:pt x="200" y="14"/>
                      <a:pt x="200" y="13"/>
                    </a:cubicBezTo>
                    <a:cubicBezTo>
                      <a:pt x="201" y="14"/>
                      <a:pt x="200" y="14"/>
                      <a:pt x="199" y="15"/>
                    </a:cubicBezTo>
                    <a:cubicBezTo>
                      <a:pt x="199" y="15"/>
                      <a:pt x="199" y="14"/>
                      <a:pt x="199" y="14"/>
                    </a:cubicBezTo>
                    <a:close/>
                    <a:moveTo>
                      <a:pt x="187" y="10"/>
                    </a:moveTo>
                    <a:cubicBezTo>
                      <a:pt x="187" y="10"/>
                      <a:pt x="187" y="10"/>
                      <a:pt x="187" y="11"/>
                    </a:cubicBezTo>
                    <a:cubicBezTo>
                      <a:pt x="186" y="11"/>
                      <a:pt x="187" y="12"/>
                      <a:pt x="187" y="12"/>
                    </a:cubicBezTo>
                    <a:cubicBezTo>
                      <a:pt x="186" y="12"/>
                      <a:pt x="186" y="12"/>
                      <a:pt x="185" y="12"/>
                    </a:cubicBezTo>
                    <a:cubicBezTo>
                      <a:pt x="185" y="11"/>
                      <a:pt x="185" y="11"/>
                      <a:pt x="185" y="10"/>
                    </a:cubicBezTo>
                    <a:cubicBezTo>
                      <a:pt x="183" y="10"/>
                      <a:pt x="185" y="11"/>
                      <a:pt x="184" y="12"/>
                    </a:cubicBezTo>
                    <a:cubicBezTo>
                      <a:pt x="183" y="12"/>
                      <a:pt x="184" y="10"/>
                      <a:pt x="182" y="9"/>
                    </a:cubicBezTo>
                    <a:cubicBezTo>
                      <a:pt x="182" y="9"/>
                      <a:pt x="182" y="9"/>
                      <a:pt x="183" y="9"/>
                    </a:cubicBezTo>
                    <a:cubicBezTo>
                      <a:pt x="183" y="10"/>
                      <a:pt x="185" y="9"/>
                      <a:pt x="186" y="10"/>
                    </a:cubicBezTo>
                    <a:cubicBezTo>
                      <a:pt x="186" y="10"/>
                      <a:pt x="187" y="10"/>
                      <a:pt x="187" y="10"/>
                    </a:cubicBezTo>
                    <a:close/>
                    <a:moveTo>
                      <a:pt x="191" y="15"/>
                    </a:moveTo>
                    <a:cubicBezTo>
                      <a:pt x="191" y="15"/>
                      <a:pt x="192" y="15"/>
                      <a:pt x="192" y="16"/>
                    </a:cubicBezTo>
                    <a:cubicBezTo>
                      <a:pt x="191" y="16"/>
                      <a:pt x="191" y="16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lose/>
                    <a:moveTo>
                      <a:pt x="190" y="15"/>
                    </a:moveTo>
                    <a:cubicBezTo>
                      <a:pt x="190" y="16"/>
                      <a:pt x="190" y="16"/>
                      <a:pt x="191" y="16"/>
                    </a:cubicBezTo>
                    <a:cubicBezTo>
                      <a:pt x="190" y="16"/>
                      <a:pt x="190" y="16"/>
                      <a:pt x="190" y="16"/>
                    </a:cubicBezTo>
                    <a:cubicBezTo>
                      <a:pt x="189" y="16"/>
                      <a:pt x="188" y="16"/>
                      <a:pt x="188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88" y="16"/>
                      <a:pt x="188" y="15"/>
                      <a:pt x="188" y="14"/>
                    </a:cubicBezTo>
                    <a:cubicBezTo>
                      <a:pt x="189" y="15"/>
                      <a:pt x="189" y="15"/>
                      <a:pt x="189" y="15"/>
                    </a:cubicBezTo>
                    <a:cubicBezTo>
                      <a:pt x="189" y="15"/>
                      <a:pt x="190" y="15"/>
                      <a:pt x="190" y="15"/>
                    </a:cubicBezTo>
                    <a:close/>
                    <a:moveTo>
                      <a:pt x="187" y="12"/>
                    </a:moveTo>
                    <a:cubicBezTo>
                      <a:pt x="187" y="12"/>
                      <a:pt x="188" y="12"/>
                      <a:pt x="188" y="12"/>
                    </a:cubicBezTo>
                    <a:cubicBezTo>
                      <a:pt x="188" y="13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8" y="14"/>
                      <a:pt x="188" y="14"/>
                      <a:pt x="188" y="14"/>
                    </a:cubicBezTo>
                    <a:cubicBezTo>
                      <a:pt x="187" y="14"/>
                      <a:pt x="187" y="13"/>
                      <a:pt x="187" y="12"/>
                    </a:cubicBezTo>
                    <a:close/>
                    <a:moveTo>
                      <a:pt x="182" y="11"/>
                    </a:moveTo>
                    <a:cubicBezTo>
                      <a:pt x="182" y="11"/>
                      <a:pt x="182" y="11"/>
                      <a:pt x="182" y="11"/>
                    </a:cubicBezTo>
                    <a:cubicBezTo>
                      <a:pt x="182" y="11"/>
                      <a:pt x="182" y="11"/>
                      <a:pt x="181" y="11"/>
                    </a:cubicBezTo>
                    <a:cubicBezTo>
                      <a:pt x="182" y="11"/>
                      <a:pt x="182" y="11"/>
                      <a:pt x="182" y="11"/>
                    </a:cubicBezTo>
                    <a:close/>
                    <a:moveTo>
                      <a:pt x="179" y="14"/>
                    </a:moveTo>
                    <a:cubicBezTo>
                      <a:pt x="179" y="14"/>
                      <a:pt x="179" y="13"/>
                      <a:pt x="179" y="13"/>
                    </a:cubicBezTo>
                    <a:cubicBezTo>
                      <a:pt x="179" y="13"/>
                      <a:pt x="179" y="12"/>
                      <a:pt x="180" y="12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3"/>
                      <a:pt x="180" y="13"/>
                      <a:pt x="180" y="13"/>
                    </a:cubicBezTo>
                    <a:cubicBezTo>
                      <a:pt x="181" y="13"/>
                      <a:pt x="181" y="13"/>
                      <a:pt x="182" y="13"/>
                    </a:cubicBezTo>
                    <a:cubicBezTo>
                      <a:pt x="182" y="13"/>
                      <a:pt x="182" y="13"/>
                      <a:pt x="182" y="13"/>
                    </a:cubicBezTo>
                    <a:cubicBezTo>
                      <a:pt x="182" y="14"/>
                      <a:pt x="182" y="14"/>
                      <a:pt x="181" y="15"/>
                    </a:cubicBezTo>
                    <a:cubicBezTo>
                      <a:pt x="181" y="14"/>
                      <a:pt x="180" y="14"/>
                      <a:pt x="179" y="14"/>
                    </a:cubicBezTo>
                    <a:close/>
                    <a:moveTo>
                      <a:pt x="192" y="18"/>
                    </a:moveTo>
                    <a:cubicBezTo>
                      <a:pt x="192" y="18"/>
                      <a:pt x="192" y="18"/>
                      <a:pt x="192" y="18"/>
                    </a:cubicBezTo>
                    <a:cubicBezTo>
                      <a:pt x="193" y="19"/>
                      <a:pt x="194" y="20"/>
                      <a:pt x="193" y="21"/>
                    </a:cubicBezTo>
                    <a:cubicBezTo>
                      <a:pt x="192" y="20"/>
                      <a:pt x="193" y="19"/>
                      <a:pt x="192" y="18"/>
                    </a:cubicBezTo>
                    <a:close/>
                    <a:moveTo>
                      <a:pt x="196" y="14"/>
                    </a:moveTo>
                    <a:cubicBezTo>
                      <a:pt x="196" y="14"/>
                      <a:pt x="196" y="14"/>
                      <a:pt x="196" y="14"/>
                    </a:cubicBezTo>
                    <a:cubicBezTo>
                      <a:pt x="196" y="12"/>
                      <a:pt x="195" y="13"/>
                      <a:pt x="194" y="12"/>
                    </a:cubicBezTo>
                    <a:cubicBezTo>
                      <a:pt x="195" y="12"/>
                      <a:pt x="196" y="12"/>
                      <a:pt x="196" y="13"/>
                    </a:cubicBezTo>
                    <a:cubicBezTo>
                      <a:pt x="196" y="13"/>
                      <a:pt x="196" y="13"/>
                      <a:pt x="196" y="14"/>
                    </a:cubicBezTo>
                    <a:close/>
                    <a:moveTo>
                      <a:pt x="182" y="7"/>
                    </a:move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lose/>
                    <a:moveTo>
                      <a:pt x="176" y="16"/>
                    </a:moveTo>
                    <a:cubicBezTo>
                      <a:pt x="177" y="17"/>
                      <a:pt x="176" y="17"/>
                      <a:pt x="176" y="18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6" y="19"/>
                      <a:pt x="176" y="18"/>
                      <a:pt x="175" y="18"/>
                    </a:cubicBezTo>
                    <a:cubicBezTo>
                      <a:pt x="175" y="18"/>
                      <a:pt x="175" y="17"/>
                      <a:pt x="175" y="17"/>
                    </a:cubicBezTo>
                    <a:cubicBezTo>
                      <a:pt x="175" y="17"/>
                      <a:pt x="175" y="17"/>
                      <a:pt x="176" y="17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7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6" y="16"/>
                    </a:cubicBezTo>
                    <a:close/>
                    <a:moveTo>
                      <a:pt x="169" y="21"/>
                    </a:moveTo>
                    <a:cubicBezTo>
                      <a:pt x="169" y="21"/>
                      <a:pt x="169" y="21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8" y="22"/>
                    </a:cubicBezTo>
                    <a:cubicBezTo>
                      <a:pt x="168" y="22"/>
                      <a:pt x="168" y="22"/>
                      <a:pt x="167" y="22"/>
                    </a:cubicBezTo>
                    <a:cubicBezTo>
                      <a:pt x="168" y="21"/>
                      <a:pt x="168" y="21"/>
                      <a:pt x="168" y="21"/>
                    </a:cubicBezTo>
                    <a:cubicBezTo>
                      <a:pt x="168" y="21"/>
                      <a:pt x="168" y="20"/>
                      <a:pt x="168" y="20"/>
                    </a:cubicBezTo>
                    <a:cubicBezTo>
                      <a:pt x="169" y="20"/>
                      <a:pt x="169" y="20"/>
                      <a:pt x="170" y="20"/>
                    </a:cubicBezTo>
                    <a:cubicBezTo>
                      <a:pt x="170" y="21"/>
                      <a:pt x="169" y="21"/>
                      <a:pt x="169" y="21"/>
                    </a:cubicBezTo>
                    <a:close/>
                    <a:moveTo>
                      <a:pt x="173" y="9"/>
                    </a:move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9"/>
                      <a:pt x="173" y="9"/>
                      <a:pt x="173" y="9"/>
                    </a:cubicBezTo>
                    <a:close/>
                    <a:moveTo>
                      <a:pt x="174" y="10"/>
                    </a:moveTo>
                    <a:cubicBezTo>
                      <a:pt x="174" y="10"/>
                      <a:pt x="174" y="10"/>
                      <a:pt x="174" y="1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4" y="10"/>
                      <a:pt x="174" y="10"/>
                      <a:pt x="174" y="10"/>
                    </a:cubicBezTo>
                    <a:close/>
                    <a:moveTo>
                      <a:pt x="166" y="20"/>
                    </a:moveTo>
                    <a:cubicBezTo>
                      <a:pt x="166" y="20"/>
                      <a:pt x="166" y="20"/>
                      <a:pt x="166" y="20"/>
                    </a:cubicBezTo>
                    <a:cubicBezTo>
                      <a:pt x="166" y="20"/>
                      <a:pt x="166" y="20"/>
                      <a:pt x="166" y="20"/>
                    </a:cubicBezTo>
                    <a:close/>
                    <a:moveTo>
                      <a:pt x="169" y="15"/>
                    </a:move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5"/>
                      <a:pt x="170" y="15"/>
                      <a:pt x="170" y="15"/>
                    </a:cubicBezTo>
                    <a:cubicBezTo>
                      <a:pt x="170" y="16"/>
                      <a:pt x="170" y="16"/>
                      <a:pt x="169" y="16"/>
                    </a:cubicBezTo>
                    <a:cubicBezTo>
                      <a:pt x="169" y="16"/>
                      <a:pt x="169" y="15"/>
                      <a:pt x="169" y="15"/>
                    </a:cubicBezTo>
                    <a:close/>
                    <a:moveTo>
                      <a:pt x="174" y="9"/>
                    </a:moveTo>
                    <a:cubicBezTo>
                      <a:pt x="174" y="9"/>
                      <a:pt x="174" y="9"/>
                      <a:pt x="174" y="9"/>
                    </a:cubicBezTo>
                    <a:cubicBezTo>
                      <a:pt x="173" y="8"/>
                      <a:pt x="174" y="8"/>
                      <a:pt x="174" y="8"/>
                    </a:cubicBezTo>
                    <a:cubicBezTo>
                      <a:pt x="174" y="8"/>
                      <a:pt x="174" y="9"/>
                      <a:pt x="174" y="9"/>
                    </a:cubicBezTo>
                    <a:close/>
                    <a:moveTo>
                      <a:pt x="163" y="12"/>
                    </a:moveTo>
                    <a:cubicBezTo>
                      <a:pt x="163" y="13"/>
                      <a:pt x="163" y="13"/>
                      <a:pt x="162" y="13"/>
                    </a:cubicBezTo>
                    <a:cubicBezTo>
                      <a:pt x="162" y="13"/>
                      <a:pt x="162" y="12"/>
                      <a:pt x="162" y="12"/>
                    </a:cubicBezTo>
                    <a:cubicBezTo>
                      <a:pt x="163" y="12"/>
                      <a:pt x="163" y="12"/>
                      <a:pt x="163" y="12"/>
                    </a:cubicBezTo>
                    <a:close/>
                    <a:moveTo>
                      <a:pt x="162" y="18"/>
                    </a:moveTo>
                    <a:cubicBezTo>
                      <a:pt x="161" y="19"/>
                      <a:pt x="161" y="18"/>
                      <a:pt x="161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60" y="18"/>
                      <a:pt x="159" y="18"/>
                    </a:cubicBezTo>
                    <a:cubicBezTo>
                      <a:pt x="159" y="17"/>
                      <a:pt x="160" y="17"/>
                      <a:pt x="161" y="17"/>
                    </a:cubicBezTo>
                    <a:cubicBezTo>
                      <a:pt x="161" y="17"/>
                      <a:pt x="162" y="18"/>
                      <a:pt x="162" y="18"/>
                    </a:cubicBezTo>
                    <a:cubicBezTo>
                      <a:pt x="162" y="18"/>
                      <a:pt x="162" y="18"/>
                      <a:pt x="162" y="18"/>
                    </a:cubicBezTo>
                    <a:close/>
                    <a:moveTo>
                      <a:pt x="146" y="15"/>
                    </a:moveTo>
                    <a:cubicBezTo>
                      <a:pt x="146" y="15"/>
                      <a:pt x="147" y="15"/>
                      <a:pt x="147" y="15"/>
                    </a:cubicBezTo>
                    <a:cubicBezTo>
                      <a:pt x="147" y="15"/>
                      <a:pt x="147" y="16"/>
                      <a:pt x="146" y="16"/>
                    </a:cubicBezTo>
                    <a:cubicBezTo>
                      <a:pt x="146" y="15"/>
                      <a:pt x="146" y="15"/>
                      <a:pt x="146" y="15"/>
                    </a:cubicBezTo>
                    <a:close/>
                    <a:moveTo>
                      <a:pt x="152" y="11"/>
                    </a:move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lose/>
                    <a:moveTo>
                      <a:pt x="151" y="13"/>
                    </a:moveTo>
                    <a:cubicBezTo>
                      <a:pt x="150" y="13"/>
                      <a:pt x="150" y="13"/>
                      <a:pt x="150" y="13"/>
                    </a:cubicBezTo>
                    <a:cubicBezTo>
                      <a:pt x="150" y="13"/>
                      <a:pt x="151" y="13"/>
                      <a:pt x="151" y="13"/>
                    </a:cubicBezTo>
                    <a:close/>
                    <a:moveTo>
                      <a:pt x="150" y="6"/>
                    </a:moveTo>
                    <a:cubicBezTo>
                      <a:pt x="150" y="7"/>
                      <a:pt x="149" y="7"/>
                      <a:pt x="149" y="6"/>
                    </a:cubicBezTo>
                    <a:cubicBezTo>
                      <a:pt x="149" y="6"/>
                      <a:pt x="150" y="6"/>
                      <a:pt x="149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50" y="6"/>
                      <a:pt x="150" y="6"/>
                      <a:pt x="150" y="6"/>
                    </a:cubicBezTo>
                    <a:close/>
                    <a:moveTo>
                      <a:pt x="145" y="16"/>
                    </a:move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6"/>
                      <a:pt x="146" y="17"/>
                      <a:pt x="146" y="18"/>
                    </a:cubicBezTo>
                    <a:cubicBezTo>
                      <a:pt x="146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3" y="18"/>
                    </a:cubicBezTo>
                    <a:cubicBezTo>
                      <a:pt x="143" y="17"/>
                      <a:pt x="144" y="16"/>
                      <a:pt x="144" y="15"/>
                    </a:cubicBezTo>
                    <a:cubicBezTo>
                      <a:pt x="144" y="16"/>
                      <a:pt x="144" y="16"/>
                      <a:pt x="145" y="16"/>
                    </a:cubicBezTo>
                    <a:close/>
                    <a:moveTo>
                      <a:pt x="138" y="15"/>
                    </a:moveTo>
                    <a:cubicBezTo>
                      <a:pt x="138" y="16"/>
                      <a:pt x="137" y="15"/>
                      <a:pt x="137" y="16"/>
                    </a:cubicBezTo>
                    <a:cubicBezTo>
                      <a:pt x="137" y="16"/>
                      <a:pt x="138" y="16"/>
                      <a:pt x="137" y="17"/>
                    </a:cubicBezTo>
                    <a:cubicBezTo>
                      <a:pt x="137" y="17"/>
                      <a:pt x="137" y="17"/>
                      <a:pt x="137" y="18"/>
                    </a:cubicBezTo>
                    <a:cubicBezTo>
                      <a:pt x="136" y="17"/>
                      <a:pt x="136" y="16"/>
                      <a:pt x="137" y="16"/>
                    </a:cubicBezTo>
                    <a:cubicBezTo>
                      <a:pt x="136" y="15"/>
                      <a:pt x="135" y="15"/>
                      <a:pt x="135" y="14"/>
                    </a:cubicBezTo>
                    <a:cubicBezTo>
                      <a:pt x="135" y="14"/>
                      <a:pt x="136" y="14"/>
                      <a:pt x="136" y="14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6" y="13"/>
                      <a:pt x="135" y="13"/>
                      <a:pt x="135" y="12"/>
                    </a:cubicBezTo>
                    <a:cubicBezTo>
                      <a:pt x="136" y="13"/>
                      <a:pt x="136" y="12"/>
                      <a:pt x="137" y="12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3"/>
                      <a:pt x="137" y="13"/>
                      <a:pt x="138" y="13"/>
                    </a:cubicBezTo>
                    <a:cubicBezTo>
                      <a:pt x="137" y="14"/>
                      <a:pt x="138" y="14"/>
                      <a:pt x="138" y="15"/>
                    </a:cubicBezTo>
                    <a:close/>
                    <a:moveTo>
                      <a:pt x="137" y="11"/>
                    </a:moveTo>
                    <a:cubicBezTo>
                      <a:pt x="137" y="11"/>
                      <a:pt x="137" y="11"/>
                      <a:pt x="137" y="10"/>
                    </a:cubicBezTo>
                    <a:cubicBezTo>
                      <a:pt x="137" y="10"/>
                      <a:pt x="138" y="10"/>
                      <a:pt x="138" y="10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9" y="10"/>
                      <a:pt x="140" y="10"/>
                      <a:pt x="140" y="11"/>
                    </a:cubicBezTo>
                    <a:cubicBezTo>
                      <a:pt x="140" y="11"/>
                      <a:pt x="140" y="12"/>
                      <a:pt x="140" y="12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1"/>
                      <a:pt x="138" y="11"/>
                      <a:pt x="137" y="11"/>
                    </a:cubicBezTo>
                    <a:close/>
                    <a:moveTo>
                      <a:pt x="142" y="20"/>
                    </a:move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ubicBezTo>
                      <a:pt x="142" y="20"/>
                      <a:pt x="142" y="20"/>
                      <a:pt x="142" y="20"/>
                    </a:cubicBezTo>
                    <a:close/>
                    <a:moveTo>
                      <a:pt x="142" y="9"/>
                    </a:moveTo>
                    <a:cubicBezTo>
                      <a:pt x="142" y="9"/>
                      <a:pt x="141" y="9"/>
                      <a:pt x="141" y="9"/>
                    </a:cubicBezTo>
                    <a:cubicBezTo>
                      <a:pt x="142" y="9"/>
                      <a:pt x="142" y="8"/>
                      <a:pt x="141" y="7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9"/>
                      <a:pt x="142" y="9"/>
                    </a:cubicBezTo>
                    <a:close/>
                    <a:moveTo>
                      <a:pt x="129" y="10"/>
                    </a:moveTo>
                    <a:cubicBezTo>
                      <a:pt x="130" y="10"/>
                      <a:pt x="130" y="9"/>
                      <a:pt x="130" y="7"/>
                    </a:cubicBezTo>
                    <a:cubicBezTo>
                      <a:pt x="130" y="8"/>
                      <a:pt x="130" y="8"/>
                      <a:pt x="131" y="8"/>
                    </a:cubicBezTo>
                    <a:cubicBezTo>
                      <a:pt x="131" y="8"/>
                      <a:pt x="130" y="8"/>
                      <a:pt x="130" y="8"/>
                    </a:cubicBezTo>
                    <a:cubicBezTo>
                      <a:pt x="131" y="10"/>
                      <a:pt x="130" y="10"/>
                      <a:pt x="129" y="10"/>
                    </a:cubicBezTo>
                    <a:close/>
                    <a:moveTo>
                      <a:pt x="121" y="17"/>
                    </a:moveTo>
                    <a:cubicBezTo>
                      <a:pt x="121" y="16"/>
                      <a:pt x="121" y="16"/>
                      <a:pt x="122" y="16"/>
                    </a:cubicBezTo>
                    <a:cubicBezTo>
                      <a:pt x="122" y="16"/>
                      <a:pt x="122" y="16"/>
                      <a:pt x="122" y="17"/>
                    </a:cubicBezTo>
                    <a:cubicBezTo>
                      <a:pt x="121" y="17"/>
                      <a:pt x="121" y="17"/>
                      <a:pt x="121" y="17"/>
                    </a:cubicBezTo>
                    <a:close/>
                    <a:moveTo>
                      <a:pt x="125" y="11"/>
                    </a:move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11"/>
                      <a:pt x="125" y="11"/>
                      <a:pt x="124" y="12"/>
                    </a:cubicBezTo>
                    <a:cubicBezTo>
                      <a:pt x="124" y="11"/>
                      <a:pt x="125" y="11"/>
                      <a:pt x="125" y="11"/>
                    </a:cubicBezTo>
                    <a:close/>
                    <a:moveTo>
                      <a:pt x="126" y="12"/>
                    </a:moveTo>
                    <a:cubicBezTo>
                      <a:pt x="126" y="12"/>
                      <a:pt x="126" y="12"/>
                      <a:pt x="125" y="12"/>
                    </a:cubicBezTo>
                    <a:cubicBezTo>
                      <a:pt x="126" y="12"/>
                      <a:pt x="127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lose/>
                    <a:moveTo>
                      <a:pt x="125" y="10"/>
                    </a:moveTo>
                    <a:cubicBezTo>
                      <a:pt x="125" y="10"/>
                      <a:pt x="125" y="10"/>
                      <a:pt x="125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9"/>
                      <a:pt x="125" y="10"/>
                      <a:pt x="125" y="10"/>
                    </a:cubicBezTo>
                    <a:close/>
                    <a:moveTo>
                      <a:pt x="122" y="11"/>
                    </a:moveTo>
                    <a:cubicBezTo>
                      <a:pt x="122" y="12"/>
                      <a:pt x="122" y="13"/>
                      <a:pt x="121" y="13"/>
                    </a:cubicBezTo>
                    <a:cubicBezTo>
                      <a:pt x="121" y="13"/>
                      <a:pt x="121" y="13"/>
                      <a:pt x="121" y="12"/>
                    </a:cubicBezTo>
                    <a:cubicBezTo>
                      <a:pt x="121" y="12"/>
                      <a:pt x="121" y="11"/>
                      <a:pt x="122" y="11"/>
                    </a:cubicBezTo>
                    <a:close/>
                    <a:moveTo>
                      <a:pt x="117" y="16"/>
                    </a:moveTo>
                    <a:cubicBezTo>
                      <a:pt x="117" y="16"/>
                      <a:pt x="117" y="16"/>
                      <a:pt x="117" y="16"/>
                    </a:cubicBezTo>
                    <a:cubicBezTo>
                      <a:pt x="117" y="16"/>
                      <a:pt x="117" y="17"/>
                      <a:pt x="117" y="17"/>
                    </a:cubicBezTo>
                    <a:cubicBezTo>
                      <a:pt x="117" y="18"/>
                      <a:pt x="119" y="18"/>
                      <a:pt x="119" y="19"/>
                    </a:cubicBezTo>
                    <a:cubicBezTo>
                      <a:pt x="119" y="19"/>
                      <a:pt x="118" y="19"/>
                      <a:pt x="118" y="19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8"/>
                      <a:pt x="117" y="17"/>
                      <a:pt x="116" y="17"/>
                    </a:cubicBezTo>
                    <a:cubicBezTo>
                      <a:pt x="116" y="18"/>
                      <a:pt x="116" y="18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6" y="19"/>
                      <a:pt x="116" y="19"/>
                      <a:pt x="116" y="19"/>
                    </a:cubicBezTo>
                    <a:cubicBezTo>
                      <a:pt x="115" y="19"/>
                      <a:pt x="115" y="18"/>
                      <a:pt x="115" y="18"/>
                    </a:cubicBezTo>
                    <a:cubicBezTo>
                      <a:pt x="115" y="17"/>
                      <a:pt x="116" y="17"/>
                      <a:pt x="117" y="16"/>
                    </a:cubicBezTo>
                    <a:close/>
                    <a:moveTo>
                      <a:pt x="101" y="14"/>
                    </a:moveTo>
                    <a:cubicBezTo>
                      <a:pt x="100" y="13"/>
                      <a:pt x="100" y="13"/>
                      <a:pt x="99" y="12"/>
                    </a:cubicBezTo>
                    <a:cubicBezTo>
                      <a:pt x="100" y="12"/>
                      <a:pt x="101" y="12"/>
                      <a:pt x="101" y="13"/>
                    </a:cubicBezTo>
                    <a:cubicBezTo>
                      <a:pt x="100" y="13"/>
                      <a:pt x="102" y="15"/>
                      <a:pt x="101" y="14"/>
                    </a:cubicBezTo>
                    <a:close/>
                    <a:moveTo>
                      <a:pt x="94" y="14"/>
                    </a:moveTo>
                    <a:cubicBezTo>
                      <a:pt x="94" y="14"/>
                      <a:pt x="94" y="13"/>
                      <a:pt x="94" y="13"/>
                    </a:cubicBezTo>
                    <a:cubicBezTo>
                      <a:pt x="94" y="13"/>
                      <a:pt x="95" y="13"/>
                      <a:pt x="94" y="14"/>
                    </a:cubicBezTo>
                    <a:cubicBezTo>
                      <a:pt x="94" y="14"/>
                      <a:pt x="93" y="14"/>
                      <a:pt x="93" y="14"/>
                    </a:cubicBezTo>
                    <a:cubicBezTo>
                      <a:pt x="93" y="14"/>
                      <a:pt x="93" y="14"/>
                      <a:pt x="94" y="14"/>
                    </a:cubicBezTo>
                    <a:close/>
                    <a:moveTo>
                      <a:pt x="103" y="20"/>
                    </a:move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19"/>
                      <a:pt x="103" y="19"/>
                      <a:pt x="104" y="19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20"/>
                      <a:pt x="103" y="20"/>
                      <a:pt x="103" y="20"/>
                    </a:cubicBezTo>
                    <a:close/>
                    <a:moveTo>
                      <a:pt x="103" y="19"/>
                    </a:moveTo>
                    <a:cubicBezTo>
                      <a:pt x="104" y="19"/>
                      <a:pt x="104" y="18"/>
                      <a:pt x="104" y="18"/>
                    </a:cubicBezTo>
                    <a:cubicBezTo>
                      <a:pt x="104" y="18"/>
                      <a:pt x="104" y="17"/>
                      <a:pt x="104" y="17"/>
                    </a:cubicBezTo>
                    <a:cubicBezTo>
                      <a:pt x="106" y="17"/>
                      <a:pt x="104" y="20"/>
                      <a:pt x="103" y="19"/>
                    </a:cubicBezTo>
                    <a:close/>
                    <a:moveTo>
                      <a:pt x="113" y="18"/>
                    </a:moveTo>
                    <a:cubicBezTo>
                      <a:pt x="113" y="18"/>
                      <a:pt x="114" y="18"/>
                      <a:pt x="114" y="19"/>
                    </a:cubicBezTo>
                    <a:cubicBezTo>
                      <a:pt x="113" y="19"/>
                      <a:pt x="112" y="19"/>
                      <a:pt x="112" y="18"/>
                    </a:cubicBezTo>
                    <a:cubicBezTo>
                      <a:pt x="112" y="18"/>
                      <a:pt x="113" y="18"/>
                      <a:pt x="113" y="18"/>
                    </a:cubicBezTo>
                    <a:close/>
                    <a:moveTo>
                      <a:pt x="108" y="22"/>
                    </a:moveTo>
                    <a:cubicBezTo>
                      <a:pt x="108" y="21"/>
                      <a:pt x="108" y="21"/>
                      <a:pt x="108" y="21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0"/>
                      <a:pt x="109" y="19"/>
                      <a:pt x="109" y="18"/>
                    </a:cubicBezTo>
                    <a:cubicBezTo>
                      <a:pt x="110" y="18"/>
                      <a:pt x="110" y="19"/>
                      <a:pt x="110" y="19"/>
                    </a:cubicBezTo>
                    <a:cubicBezTo>
                      <a:pt x="110" y="19"/>
                      <a:pt x="109" y="19"/>
                      <a:pt x="109" y="19"/>
                    </a:cubicBezTo>
                    <a:cubicBezTo>
                      <a:pt x="109" y="19"/>
                      <a:pt x="109" y="20"/>
                      <a:pt x="109" y="20"/>
                    </a:cubicBezTo>
                    <a:cubicBezTo>
                      <a:pt x="109" y="20"/>
                      <a:pt x="110" y="20"/>
                      <a:pt x="110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10" y="20"/>
                      <a:pt x="110" y="21"/>
                      <a:pt x="109" y="21"/>
                    </a:cubicBezTo>
                    <a:cubicBezTo>
                      <a:pt x="109" y="21"/>
                      <a:pt x="109" y="21"/>
                      <a:pt x="108" y="22"/>
                    </a:cubicBezTo>
                    <a:close/>
                    <a:moveTo>
                      <a:pt x="103" y="16"/>
                    </a:moveTo>
                    <a:cubicBezTo>
                      <a:pt x="103" y="16"/>
                      <a:pt x="104" y="17"/>
                      <a:pt x="103" y="17"/>
                    </a:cubicBezTo>
                    <a:cubicBezTo>
                      <a:pt x="103" y="17"/>
                      <a:pt x="103" y="18"/>
                      <a:pt x="103" y="18"/>
                    </a:cubicBezTo>
                    <a:cubicBezTo>
                      <a:pt x="103" y="18"/>
                      <a:pt x="103" y="18"/>
                      <a:pt x="102" y="18"/>
                    </a:cubicBezTo>
                    <a:cubicBezTo>
                      <a:pt x="102" y="18"/>
                      <a:pt x="103" y="17"/>
                      <a:pt x="102" y="17"/>
                    </a:cubicBezTo>
                    <a:cubicBezTo>
                      <a:pt x="102" y="16"/>
                      <a:pt x="103" y="16"/>
                      <a:pt x="103" y="16"/>
                    </a:cubicBezTo>
                    <a:close/>
                    <a:moveTo>
                      <a:pt x="94" y="23"/>
                    </a:moveTo>
                    <a:cubicBezTo>
                      <a:pt x="94" y="22"/>
                      <a:pt x="94" y="22"/>
                      <a:pt x="94" y="22"/>
                    </a:cubicBezTo>
                    <a:cubicBezTo>
                      <a:pt x="94" y="22"/>
                      <a:pt x="94" y="22"/>
                      <a:pt x="94" y="21"/>
                    </a:cubicBezTo>
                    <a:cubicBezTo>
                      <a:pt x="95" y="22"/>
                      <a:pt x="95" y="22"/>
                      <a:pt x="94" y="23"/>
                    </a:cubicBezTo>
                    <a:close/>
                    <a:moveTo>
                      <a:pt x="97" y="20"/>
                    </a:moveTo>
                    <a:cubicBezTo>
                      <a:pt x="97" y="19"/>
                      <a:pt x="97" y="19"/>
                      <a:pt x="97" y="18"/>
                    </a:cubicBezTo>
                    <a:cubicBezTo>
                      <a:pt x="97" y="18"/>
                      <a:pt x="98" y="18"/>
                      <a:pt x="98" y="18"/>
                    </a:cubicBezTo>
                    <a:cubicBezTo>
                      <a:pt x="98" y="19"/>
                      <a:pt x="98" y="19"/>
                      <a:pt x="98" y="20"/>
                    </a:cubicBezTo>
                    <a:cubicBezTo>
                      <a:pt x="98" y="20"/>
                      <a:pt x="98" y="20"/>
                      <a:pt x="97" y="20"/>
                    </a:cubicBezTo>
                    <a:close/>
                    <a:moveTo>
                      <a:pt x="100" y="22"/>
                    </a:moveTo>
                    <a:cubicBezTo>
                      <a:pt x="99" y="22"/>
                      <a:pt x="99" y="21"/>
                      <a:pt x="98" y="21"/>
                    </a:cubicBezTo>
                    <a:cubicBezTo>
                      <a:pt x="98" y="21"/>
                      <a:pt x="99" y="21"/>
                      <a:pt x="99" y="20"/>
                    </a:cubicBezTo>
                    <a:cubicBezTo>
                      <a:pt x="99" y="20"/>
                      <a:pt x="99" y="20"/>
                      <a:pt x="100" y="20"/>
                    </a:cubicBezTo>
                    <a:cubicBezTo>
                      <a:pt x="100" y="21"/>
                      <a:pt x="100" y="21"/>
                      <a:pt x="100" y="22"/>
                    </a:cubicBezTo>
                    <a:close/>
                    <a:moveTo>
                      <a:pt x="100" y="20"/>
                    </a:moveTo>
                    <a:cubicBezTo>
                      <a:pt x="100" y="18"/>
                      <a:pt x="99" y="19"/>
                      <a:pt x="99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100" y="18"/>
                      <a:pt x="100" y="18"/>
                      <a:pt x="100" y="17"/>
                    </a:cubicBezTo>
                    <a:cubicBezTo>
                      <a:pt x="101" y="17"/>
                      <a:pt x="101" y="18"/>
                      <a:pt x="101" y="18"/>
                    </a:cubicBezTo>
                    <a:cubicBezTo>
                      <a:pt x="101" y="19"/>
                      <a:pt x="100" y="20"/>
                      <a:pt x="100" y="19"/>
                    </a:cubicBezTo>
                    <a:cubicBezTo>
                      <a:pt x="100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0"/>
                      <a:pt x="100" y="20"/>
                      <a:pt x="100" y="20"/>
                    </a:cubicBezTo>
                    <a:close/>
                    <a:moveTo>
                      <a:pt x="104" y="22"/>
                    </a:moveTo>
                    <a:cubicBezTo>
                      <a:pt x="104" y="22"/>
                      <a:pt x="104" y="21"/>
                      <a:pt x="104" y="21"/>
                    </a:cubicBezTo>
                    <a:cubicBezTo>
                      <a:pt x="104" y="21"/>
                      <a:pt x="104" y="21"/>
                      <a:pt x="104" y="22"/>
                    </a:cubicBezTo>
                    <a:close/>
                    <a:moveTo>
                      <a:pt x="105" y="24"/>
                    </a:moveTo>
                    <a:cubicBezTo>
                      <a:pt x="104" y="23"/>
                      <a:pt x="105" y="21"/>
                      <a:pt x="104" y="21"/>
                    </a:cubicBezTo>
                    <a:cubicBezTo>
                      <a:pt x="105" y="20"/>
                      <a:pt x="105" y="21"/>
                      <a:pt x="105" y="21"/>
                    </a:cubicBezTo>
                    <a:cubicBezTo>
                      <a:pt x="105" y="21"/>
                      <a:pt x="105" y="21"/>
                      <a:pt x="105" y="22"/>
                    </a:cubicBezTo>
                    <a:cubicBezTo>
                      <a:pt x="106" y="22"/>
                      <a:pt x="106" y="22"/>
                      <a:pt x="106" y="21"/>
                    </a:cubicBezTo>
                    <a:cubicBezTo>
                      <a:pt x="106" y="22"/>
                      <a:pt x="105" y="23"/>
                      <a:pt x="105" y="24"/>
                    </a:cubicBezTo>
                    <a:close/>
                    <a:moveTo>
                      <a:pt x="113" y="21"/>
                    </a:moveTo>
                    <a:cubicBezTo>
                      <a:pt x="113" y="21"/>
                      <a:pt x="113" y="21"/>
                      <a:pt x="113" y="22"/>
                    </a:cubicBezTo>
                    <a:cubicBezTo>
                      <a:pt x="113" y="22"/>
                      <a:pt x="113" y="22"/>
                      <a:pt x="114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22"/>
                      <a:pt x="112" y="22"/>
                      <a:pt x="113" y="21"/>
                    </a:cubicBezTo>
                    <a:close/>
                    <a:moveTo>
                      <a:pt x="129" y="21"/>
                    </a:moveTo>
                    <a:cubicBezTo>
                      <a:pt x="129" y="21"/>
                      <a:pt x="129" y="21"/>
                      <a:pt x="129" y="21"/>
                    </a:cubicBezTo>
                    <a:cubicBezTo>
                      <a:pt x="129" y="21"/>
                      <a:pt x="129" y="20"/>
                      <a:pt x="128" y="2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0" y="20"/>
                      <a:pt x="129" y="20"/>
                      <a:pt x="129" y="21"/>
                    </a:cubicBezTo>
                    <a:close/>
                    <a:moveTo>
                      <a:pt x="134" y="17"/>
                    </a:moveTo>
                    <a:cubicBezTo>
                      <a:pt x="134" y="16"/>
                      <a:pt x="136" y="17"/>
                      <a:pt x="135" y="18"/>
                    </a:cubicBezTo>
                    <a:cubicBezTo>
                      <a:pt x="135" y="18"/>
                      <a:pt x="134" y="18"/>
                      <a:pt x="134" y="17"/>
                    </a:cubicBezTo>
                    <a:close/>
                    <a:moveTo>
                      <a:pt x="135" y="24"/>
                    </a:moveTo>
                    <a:cubicBezTo>
                      <a:pt x="135" y="24"/>
                      <a:pt x="134" y="24"/>
                      <a:pt x="134" y="24"/>
                    </a:cubicBezTo>
                    <a:cubicBezTo>
                      <a:pt x="134" y="23"/>
                      <a:pt x="134" y="23"/>
                      <a:pt x="134" y="23"/>
                    </a:cubicBezTo>
                    <a:cubicBezTo>
                      <a:pt x="135" y="23"/>
                      <a:pt x="136" y="23"/>
                      <a:pt x="135" y="24"/>
                    </a:cubicBezTo>
                    <a:close/>
                    <a:moveTo>
                      <a:pt x="137" y="19"/>
                    </a:moveTo>
                    <a:cubicBezTo>
                      <a:pt x="137" y="19"/>
                      <a:pt x="137" y="19"/>
                      <a:pt x="137" y="19"/>
                    </a:cubicBezTo>
                    <a:cubicBezTo>
                      <a:pt x="137" y="19"/>
                      <a:pt x="136" y="19"/>
                      <a:pt x="136" y="19"/>
                    </a:cubicBezTo>
                    <a:cubicBezTo>
                      <a:pt x="137" y="19"/>
                      <a:pt x="137" y="19"/>
                      <a:pt x="137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8"/>
                      <a:pt x="137" y="18"/>
                      <a:pt x="138" y="18"/>
                    </a:cubicBezTo>
                    <a:cubicBezTo>
                      <a:pt x="138" y="18"/>
                      <a:pt x="138" y="19"/>
                      <a:pt x="138" y="21"/>
                    </a:cubicBezTo>
                    <a:cubicBezTo>
                      <a:pt x="138" y="21"/>
                      <a:pt x="137" y="20"/>
                      <a:pt x="137" y="19"/>
                    </a:cubicBezTo>
                    <a:close/>
                    <a:moveTo>
                      <a:pt x="141" y="22"/>
                    </a:moveTo>
                    <a:cubicBezTo>
                      <a:pt x="141" y="22"/>
                      <a:pt x="142" y="22"/>
                      <a:pt x="142" y="21"/>
                    </a:cubicBezTo>
                    <a:cubicBezTo>
                      <a:pt x="142" y="22"/>
                      <a:pt x="142" y="22"/>
                      <a:pt x="142" y="22"/>
                    </a:cubicBezTo>
                    <a:cubicBezTo>
                      <a:pt x="142" y="22"/>
                      <a:pt x="141" y="22"/>
                      <a:pt x="141" y="22"/>
                    </a:cubicBezTo>
                    <a:close/>
                    <a:moveTo>
                      <a:pt x="147" y="23"/>
                    </a:moveTo>
                    <a:cubicBezTo>
                      <a:pt x="147" y="22"/>
                      <a:pt x="147" y="21"/>
                      <a:pt x="149" y="22"/>
                    </a:cubicBezTo>
                    <a:cubicBezTo>
                      <a:pt x="149" y="22"/>
                      <a:pt x="149" y="21"/>
                      <a:pt x="149" y="21"/>
                    </a:cubicBezTo>
                    <a:cubicBezTo>
                      <a:pt x="149" y="21"/>
                      <a:pt x="149" y="22"/>
                      <a:pt x="149" y="22"/>
                    </a:cubicBezTo>
                    <a:cubicBezTo>
                      <a:pt x="148" y="22"/>
                      <a:pt x="148" y="23"/>
                      <a:pt x="147" y="23"/>
                    </a:cubicBezTo>
                    <a:close/>
                    <a:moveTo>
                      <a:pt x="150" y="21"/>
                    </a:moveTo>
                    <a:cubicBezTo>
                      <a:pt x="150" y="21"/>
                      <a:pt x="151" y="22"/>
                      <a:pt x="150" y="22"/>
                    </a:cubicBezTo>
                    <a:cubicBezTo>
                      <a:pt x="150" y="22"/>
                      <a:pt x="151" y="22"/>
                      <a:pt x="151" y="22"/>
                    </a:cubicBezTo>
                    <a:cubicBezTo>
                      <a:pt x="151" y="23"/>
                      <a:pt x="150" y="23"/>
                      <a:pt x="150" y="23"/>
                    </a:cubicBezTo>
                    <a:cubicBezTo>
                      <a:pt x="150" y="22"/>
                      <a:pt x="149" y="22"/>
                      <a:pt x="149" y="21"/>
                    </a:cubicBezTo>
                    <a:cubicBezTo>
                      <a:pt x="152" y="21"/>
                      <a:pt x="149" y="20"/>
                      <a:pt x="149" y="19"/>
                    </a:cubicBezTo>
                    <a:cubicBezTo>
                      <a:pt x="149" y="20"/>
                      <a:pt x="150" y="19"/>
                      <a:pt x="150" y="19"/>
                    </a:cubicBezTo>
                    <a:cubicBezTo>
                      <a:pt x="151" y="18"/>
                      <a:pt x="149" y="17"/>
                      <a:pt x="150" y="17"/>
                    </a:cubicBezTo>
                    <a:cubicBezTo>
                      <a:pt x="151" y="16"/>
                      <a:pt x="151" y="17"/>
                      <a:pt x="151" y="18"/>
                    </a:cubicBezTo>
                    <a:cubicBezTo>
                      <a:pt x="151" y="18"/>
                      <a:pt x="151" y="19"/>
                      <a:pt x="152" y="20"/>
                    </a:cubicBezTo>
                    <a:cubicBezTo>
                      <a:pt x="151" y="21"/>
                      <a:pt x="151" y="20"/>
                      <a:pt x="150" y="21"/>
                    </a:cubicBezTo>
                    <a:close/>
                    <a:moveTo>
                      <a:pt x="156" y="20"/>
                    </a:moveTo>
                    <a:cubicBezTo>
                      <a:pt x="156" y="20"/>
                      <a:pt x="156" y="20"/>
                      <a:pt x="157" y="20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7" y="19"/>
                      <a:pt x="158" y="19"/>
                      <a:pt x="157" y="20"/>
                    </a:cubicBezTo>
                    <a:cubicBezTo>
                      <a:pt x="157" y="21"/>
                      <a:pt x="156" y="20"/>
                      <a:pt x="156" y="20"/>
                    </a:cubicBezTo>
                    <a:close/>
                    <a:moveTo>
                      <a:pt x="162" y="23"/>
                    </a:moveTo>
                    <a:cubicBezTo>
                      <a:pt x="162" y="22"/>
                      <a:pt x="162" y="22"/>
                      <a:pt x="162" y="21"/>
                    </a:cubicBezTo>
                    <a:cubicBezTo>
                      <a:pt x="164" y="21"/>
                      <a:pt x="164" y="23"/>
                      <a:pt x="162" y="23"/>
                    </a:cubicBezTo>
                    <a:close/>
                    <a:moveTo>
                      <a:pt x="164" y="16"/>
                    </a:moveTo>
                    <a:cubicBezTo>
                      <a:pt x="163" y="16"/>
                      <a:pt x="162" y="15"/>
                      <a:pt x="162" y="15"/>
                    </a:cubicBezTo>
                    <a:cubicBezTo>
                      <a:pt x="162" y="15"/>
                      <a:pt x="163" y="14"/>
                      <a:pt x="163" y="14"/>
                    </a:cubicBezTo>
                    <a:cubicBezTo>
                      <a:pt x="163" y="15"/>
                      <a:pt x="164" y="16"/>
                      <a:pt x="165" y="17"/>
                    </a:cubicBezTo>
                    <a:cubicBezTo>
                      <a:pt x="165" y="17"/>
                      <a:pt x="165" y="17"/>
                      <a:pt x="165" y="17"/>
                    </a:cubicBezTo>
                    <a:cubicBezTo>
                      <a:pt x="165" y="17"/>
                      <a:pt x="164" y="17"/>
                      <a:pt x="164" y="17"/>
                    </a:cubicBezTo>
                    <a:cubicBezTo>
                      <a:pt x="164" y="17"/>
                      <a:pt x="164" y="18"/>
                      <a:pt x="164" y="18"/>
                    </a:cubicBezTo>
                    <a:cubicBezTo>
                      <a:pt x="163" y="17"/>
                      <a:pt x="163" y="16"/>
                      <a:pt x="164" y="16"/>
                    </a:cubicBezTo>
                    <a:close/>
                    <a:moveTo>
                      <a:pt x="166" y="23"/>
                    </a:moveTo>
                    <a:cubicBezTo>
                      <a:pt x="166" y="23"/>
                      <a:pt x="166" y="23"/>
                      <a:pt x="166" y="23"/>
                    </a:cubicBezTo>
                    <a:cubicBezTo>
                      <a:pt x="166" y="23"/>
                      <a:pt x="166" y="23"/>
                      <a:pt x="166" y="23"/>
                    </a:cubicBezTo>
                    <a:cubicBezTo>
                      <a:pt x="165" y="24"/>
                      <a:pt x="166" y="24"/>
                      <a:pt x="166" y="24"/>
                    </a:cubicBezTo>
                    <a:cubicBezTo>
                      <a:pt x="166" y="24"/>
                      <a:pt x="166" y="25"/>
                      <a:pt x="166" y="25"/>
                    </a:cubicBezTo>
                    <a:cubicBezTo>
                      <a:pt x="166" y="23"/>
                      <a:pt x="164" y="24"/>
                      <a:pt x="164" y="23"/>
                    </a:cubicBezTo>
                    <a:cubicBezTo>
                      <a:pt x="164" y="23"/>
                      <a:pt x="164" y="22"/>
                      <a:pt x="165" y="21"/>
                    </a:cubicBezTo>
                    <a:cubicBezTo>
                      <a:pt x="165" y="21"/>
                      <a:pt x="165" y="20"/>
                      <a:pt x="165" y="20"/>
                    </a:cubicBezTo>
                    <a:cubicBezTo>
                      <a:pt x="165" y="20"/>
                      <a:pt x="166" y="21"/>
                      <a:pt x="165" y="21"/>
                    </a:cubicBezTo>
                    <a:cubicBezTo>
                      <a:pt x="166" y="21"/>
                      <a:pt x="167" y="21"/>
                      <a:pt x="167" y="21"/>
                    </a:cubicBezTo>
                    <a:cubicBezTo>
                      <a:pt x="167" y="22"/>
                      <a:pt x="167" y="23"/>
                      <a:pt x="168" y="23"/>
                    </a:cubicBezTo>
                    <a:cubicBezTo>
                      <a:pt x="167" y="23"/>
                      <a:pt x="167" y="22"/>
                      <a:pt x="166" y="23"/>
                    </a:cubicBezTo>
                    <a:close/>
                    <a:moveTo>
                      <a:pt x="169" y="24"/>
                    </a:moveTo>
                    <a:cubicBezTo>
                      <a:pt x="169" y="24"/>
                      <a:pt x="169" y="23"/>
                      <a:pt x="169" y="23"/>
                    </a:cubicBezTo>
                    <a:cubicBezTo>
                      <a:pt x="169" y="23"/>
                      <a:pt x="169" y="24"/>
                      <a:pt x="169" y="24"/>
                    </a:cubicBezTo>
                    <a:cubicBezTo>
                      <a:pt x="169" y="24"/>
                      <a:pt x="169" y="24"/>
                      <a:pt x="169" y="24"/>
                    </a:cubicBezTo>
                    <a:close/>
                    <a:moveTo>
                      <a:pt x="170" y="23"/>
                    </a:moveTo>
                    <a:cubicBezTo>
                      <a:pt x="170" y="23"/>
                      <a:pt x="170" y="23"/>
                      <a:pt x="170" y="23"/>
                    </a:cubicBezTo>
                    <a:cubicBezTo>
                      <a:pt x="170" y="23"/>
                      <a:pt x="170" y="23"/>
                      <a:pt x="170" y="23"/>
                    </a:cubicBezTo>
                    <a:cubicBezTo>
                      <a:pt x="170" y="23"/>
                      <a:pt x="170" y="23"/>
                      <a:pt x="170" y="23"/>
                    </a:cubicBezTo>
                    <a:close/>
                    <a:moveTo>
                      <a:pt x="171" y="19"/>
                    </a:moveTo>
                    <a:cubicBezTo>
                      <a:pt x="171" y="19"/>
                      <a:pt x="171" y="19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0" y="19"/>
                      <a:pt x="169" y="19"/>
                      <a:pt x="169" y="18"/>
                    </a:cubicBezTo>
                    <a:cubicBezTo>
                      <a:pt x="169" y="19"/>
                      <a:pt x="169" y="18"/>
                      <a:pt x="170" y="18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70" y="19"/>
                      <a:pt x="170" y="19"/>
                      <a:pt x="171" y="18"/>
                    </a:cubicBezTo>
                    <a:cubicBezTo>
                      <a:pt x="171" y="19"/>
                      <a:pt x="171" y="19"/>
                      <a:pt x="171" y="19"/>
                    </a:cubicBezTo>
                    <a:cubicBezTo>
                      <a:pt x="171" y="19"/>
                      <a:pt x="171" y="19"/>
                      <a:pt x="171" y="19"/>
                    </a:cubicBezTo>
                    <a:close/>
                    <a:moveTo>
                      <a:pt x="175" y="23"/>
                    </a:moveTo>
                    <a:cubicBezTo>
                      <a:pt x="174" y="23"/>
                      <a:pt x="174" y="22"/>
                      <a:pt x="175" y="22"/>
                    </a:cubicBezTo>
                    <a:cubicBezTo>
                      <a:pt x="175" y="22"/>
                      <a:pt x="175" y="22"/>
                      <a:pt x="175" y="22"/>
                    </a:cubicBezTo>
                    <a:cubicBezTo>
                      <a:pt x="175" y="23"/>
                      <a:pt x="175" y="23"/>
                      <a:pt x="175" y="23"/>
                    </a:cubicBezTo>
                    <a:close/>
                    <a:moveTo>
                      <a:pt x="179" y="17"/>
                    </a:move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17"/>
                      <a:pt x="180" y="18"/>
                      <a:pt x="180" y="18"/>
                    </a:cubicBezTo>
                    <a:cubicBezTo>
                      <a:pt x="180" y="18"/>
                      <a:pt x="180" y="18"/>
                      <a:pt x="180" y="17"/>
                    </a:cubicBezTo>
                    <a:cubicBezTo>
                      <a:pt x="180" y="18"/>
                      <a:pt x="179" y="18"/>
                      <a:pt x="179" y="17"/>
                    </a:cubicBezTo>
                    <a:close/>
                    <a:moveTo>
                      <a:pt x="180" y="19"/>
                    </a:moveTo>
                    <a:cubicBezTo>
                      <a:pt x="181" y="19"/>
                      <a:pt x="181" y="19"/>
                      <a:pt x="181" y="20"/>
                    </a:cubicBezTo>
                    <a:cubicBezTo>
                      <a:pt x="180" y="20"/>
                      <a:pt x="180" y="20"/>
                      <a:pt x="180" y="19"/>
                    </a:cubicBezTo>
                    <a:close/>
                    <a:moveTo>
                      <a:pt x="194" y="24"/>
                    </a:moveTo>
                    <a:cubicBezTo>
                      <a:pt x="192" y="24"/>
                      <a:pt x="192" y="22"/>
                      <a:pt x="191" y="22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2"/>
                      <a:pt x="192" y="22"/>
                      <a:pt x="193" y="22"/>
                    </a:cubicBezTo>
                    <a:cubicBezTo>
                      <a:pt x="193" y="23"/>
                      <a:pt x="193" y="23"/>
                      <a:pt x="194" y="23"/>
                    </a:cubicBezTo>
                    <a:cubicBezTo>
                      <a:pt x="194" y="23"/>
                      <a:pt x="194" y="24"/>
                      <a:pt x="194" y="24"/>
                    </a:cubicBezTo>
                    <a:close/>
                    <a:moveTo>
                      <a:pt x="204" y="16"/>
                    </a:moveTo>
                    <a:cubicBezTo>
                      <a:pt x="204" y="16"/>
                      <a:pt x="204" y="16"/>
                      <a:pt x="204" y="16"/>
                    </a:cubicBezTo>
                    <a:cubicBezTo>
                      <a:pt x="204" y="16"/>
                      <a:pt x="203" y="16"/>
                      <a:pt x="203" y="16"/>
                    </a:cubicBezTo>
                    <a:cubicBezTo>
                      <a:pt x="203" y="16"/>
                      <a:pt x="203" y="16"/>
                      <a:pt x="203" y="16"/>
                    </a:cubicBezTo>
                    <a:cubicBezTo>
                      <a:pt x="202" y="15"/>
                      <a:pt x="202" y="14"/>
                      <a:pt x="201" y="14"/>
                    </a:cubicBezTo>
                    <a:cubicBezTo>
                      <a:pt x="203" y="14"/>
                      <a:pt x="203" y="15"/>
                      <a:pt x="204" y="15"/>
                    </a:cubicBezTo>
                    <a:cubicBezTo>
                      <a:pt x="204" y="15"/>
                      <a:pt x="204" y="15"/>
                      <a:pt x="204" y="15"/>
                    </a:cubicBezTo>
                    <a:cubicBezTo>
                      <a:pt x="204" y="15"/>
                      <a:pt x="204" y="16"/>
                      <a:pt x="204" y="16"/>
                    </a:cubicBezTo>
                    <a:cubicBezTo>
                      <a:pt x="204" y="16"/>
                      <a:pt x="204" y="16"/>
                      <a:pt x="204" y="16"/>
                    </a:cubicBezTo>
                    <a:close/>
                    <a:moveTo>
                      <a:pt x="207" y="12"/>
                    </a:moveTo>
                    <a:cubicBezTo>
                      <a:pt x="207" y="12"/>
                      <a:pt x="207" y="12"/>
                      <a:pt x="207" y="12"/>
                    </a:cubicBezTo>
                    <a:cubicBezTo>
                      <a:pt x="208" y="12"/>
                      <a:pt x="208" y="12"/>
                      <a:pt x="208" y="12"/>
                    </a:cubicBezTo>
                    <a:cubicBezTo>
                      <a:pt x="207" y="12"/>
                      <a:pt x="207" y="13"/>
                      <a:pt x="207" y="13"/>
                    </a:cubicBezTo>
                    <a:cubicBezTo>
                      <a:pt x="207" y="13"/>
                      <a:pt x="206" y="12"/>
                      <a:pt x="207" y="12"/>
                    </a:cubicBezTo>
                    <a:close/>
                    <a:moveTo>
                      <a:pt x="210" y="12"/>
                    </a:moveTo>
                    <a:cubicBezTo>
                      <a:pt x="210" y="12"/>
                      <a:pt x="211" y="13"/>
                      <a:pt x="211" y="12"/>
                    </a:cubicBezTo>
                    <a:cubicBezTo>
                      <a:pt x="211" y="12"/>
                      <a:pt x="211" y="13"/>
                      <a:pt x="211" y="14"/>
                    </a:cubicBezTo>
                    <a:cubicBezTo>
                      <a:pt x="210" y="14"/>
                      <a:pt x="210" y="14"/>
                      <a:pt x="209" y="14"/>
                    </a:cubicBezTo>
                    <a:cubicBezTo>
                      <a:pt x="209" y="13"/>
                      <a:pt x="209" y="12"/>
                      <a:pt x="210" y="12"/>
                    </a:cubicBezTo>
                    <a:close/>
                    <a:moveTo>
                      <a:pt x="220" y="22"/>
                    </a:moveTo>
                    <a:cubicBezTo>
                      <a:pt x="220" y="21"/>
                      <a:pt x="220" y="21"/>
                      <a:pt x="221" y="20"/>
                    </a:cubicBezTo>
                    <a:cubicBezTo>
                      <a:pt x="221" y="20"/>
                      <a:pt x="221" y="21"/>
                      <a:pt x="221" y="22"/>
                    </a:cubicBezTo>
                    <a:cubicBezTo>
                      <a:pt x="220" y="22"/>
                      <a:pt x="220" y="22"/>
                      <a:pt x="220" y="22"/>
                    </a:cubicBezTo>
                    <a:close/>
                    <a:moveTo>
                      <a:pt x="221" y="19"/>
                    </a:moveTo>
                    <a:cubicBezTo>
                      <a:pt x="222" y="19"/>
                      <a:pt x="222" y="19"/>
                      <a:pt x="222" y="19"/>
                    </a:cubicBezTo>
                    <a:cubicBezTo>
                      <a:pt x="222" y="19"/>
                      <a:pt x="222" y="20"/>
                      <a:pt x="222" y="20"/>
                    </a:cubicBezTo>
                    <a:cubicBezTo>
                      <a:pt x="222" y="20"/>
                      <a:pt x="222" y="20"/>
                      <a:pt x="222" y="20"/>
                    </a:cubicBezTo>
                    <a:cubicBezTo>
                      <a:pt x="222" y="20"/>
                      <a:pt x="222" y="19"/>
                      <a:pt x="221" y="19"/>
                    </a:cubicBezTo>
                    <a:close/>
                    <a:moveTo>
                      <a:pt x="218" y="14"/>
                    </a:moveTo>
                    <a:cubicBezTo>
                      <a:pt x="218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5"/>
                      <a:pt x="218" y="15"/>
                      <a:pt x="218" y="15"/>
                    </a:cubicBezTo>
                    <a:cubicBezTo>
                      <a:pt x="218" y="15"/>
                      <a:pt x="218" y="15"/>
                      <a:pt x="217" y="15"/>
                    </a:cubicBezTo>
                    <a:cubicBezTo>
                      <a:pt x="218" y="15"/>
                      <a:pt x="218" y="14"/>
                      <a:pt x="218" y="14"/>
                    </a:cubicBezTo>
                    <a:close/>
                    <a:moveTo>
                      <a:pt x="210" y="18"/>
                    </a:moveTo>
                    <a:cubicBezTo>
                      <a:pt x="210" y="18"/>
                      <a:pt x="210" y="17"/>
                      <a:pt x="211" y="17"/>
                    </a:cubicBezTo>
                    <a:cubicBezTo>
                      <a:pt x="211" y="17"/>
                      <a:pt x="211" y="17"/>
                      <a:pt x="211" y="17"/>
                    </a:cubicBezTo>
                    <a:cubicBezTo>
                      <a:pt x="211" y="18"/>
                      <a:pt x="211" y="18"/>
                      <a:pt x="210" y="18"/>
                    </a:cubicBezTo>
                    <a:cubicBezTo>
                      <a:pt x="210" y="18"/>
                      <a:pt x="210" y="18"/>
                      <a:pt x="210" y="18"/>
                    </a:cubicBezTo>
                    <a:close/>
                    <a:moveTo>
                      <a:pt x="215" y="23"/>
                    </a:moveTo>
                    <a:cubicBezTo>
                      <a:pt x="215" y="22"/>
                      <a:pt x="214" y="22"/>
                      <a:pt x="214" y="22"/>
                    </a:cubicBezTo>
                    <a:cubicBezTo>
                      <a:pt x="214" y="22"/>
                      <a:pt x="215" y="22"/>
                      <a:pt x="215" y="22"/>
                    </a:cubicBezTo>
                    <a:cubicBezTo>
                      <a:pt x="215" y="21"/>
                      <a:pt x="215" y="20"/>
                      <a:pt x="216" y="20"/>
                    </a:cubicBezTo>
                    <a:cubicBezTo>
                      <a:pt x="216" y="21"/>
                      <a:pt x="215" y="22"/>
                      <a:pt x="215" y="23"/>
                    </a:cubicBezTo>
                    <a:close/>
                    <a:moveTo>
                      <a:pt x="216" y="20"/>
                    </a:moveTo>
                    <a:cubicBezTo>
                      <a:pt x="216" y="19"/>
                      <a:pt x="217" y="19"/>
                      <a:pt x="218" y="19"/>
                    </a:cubicBezTo>
                    <a:cubicBezTo>
                      <a:pt x="218" y="19"/>
                      <a:pt x="218" y="19"/>
                      <a:pt x="219" y="19"/>
                    </a:cubicBezTo>
                    <a:cubicBezTo>
                      <a:pt x="218" y="20"/>
                      <a:pt x="218" y="20"/>
                      <a:pt x="218" y="21"/>
                    </a:cubicBezTo>
                    <a:cubicBezTo>
                      <a:pt x="217" y="21"/>
                      <a:pt x="217" y="19"/>
                      <a:pt x="216" y="20"/>
                    </a:cubicBezTo>
                    <a:close/>
                    <a:moveTo>
                      <a:pt x="231" y="9"/>
                    </a:moveTo>
                    <a:cubicBezTo>
                      <a:pt x="231" y="9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ubicBezTo>
                      <a:pt x="231" y="9"/>
                      <a:pt x="231" y="9"/>
                      <a:pt x="231" y="9"/>
                    </a:cubicBezTo>
                    <a:close/>
                    <a:moveTo>
                      <a:pt x="244" y="21"/>
                    </a:moveTo>
                    <a:cubicBezTo>
                      <a:pt x="243" y="21"/>
                      <a:pt x="243" y="21"/>
                      <a:pt x="243" y="22"/>
                    </a:cubicBezTo>
                    <a:cubicBezTo>
                      <a:pt x="243" y="21"/>
                      <a:pt x="243" y="21"/>
                      <a:pt x="242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3" y="21"/>
                      <a:pt x="243" y="21"/>
                    </a:cubicBezTo>
                    <a:cubicBezTo>
                      <a:pt x="243" y="21"/>
                      <a:pt x="244" y="20"/>
                      <a:pt x="244" y="21"/>
                    </a:cubicBezTo>
                    <a:close/>
                    <a:moveTo>
                      <a:pt x="231" y="11"/>
                    </a:moveTo>
                    <a:cubicBezTo>
                      <a:pt x="231" y="11"/>
                      <a:pt x="231" y="12"/>
                      <a:pt x="231" y="12"/>
                    </a:cubicBezTo>
                    <a:cubicBezTo>
                      <a:pt x="231" y="12"/>
                      <a:pt x="231" y="11"/>
                      <a:pt x="231" y="11"/>
                    </a:cubicBezTo>
                    <a:close/>
                    <a:moveTo>
                      <a:pt x="233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4" y="14"/>
                      <a:pt x="234" y="15"/>
                      <a:pt x="234" y="15"/>
                    </a:cubicBezTo>
                    <a:cubicBezTo>
                      <a:pt x="234" y="16"/>
                      <a:pt x="234" y="16"/>
                      <a:pt x="233" y="16"/>
                    </a:cubicBezTo>
                    <a:cubicBezTo>
                      <a:pt x="233" y="16"/>
                      <a:pt x="233" y="15"/>
                      <a:pt x="233" y="14"/>
                    </a:cubicBezTo>
                    <a:close/>
                    <a:moveTo>
                      <a:pt x="238" y="16"/>
                    </a:moveTo>
                    <a:cubicBezTo>
                      <a:pt x="238" y="16"/>
                      <a:pt x="238" y="16"/>
                      <a:pt x="238" y="17"/>
                    </a:cubicBezTo>
                    <a:cubicBezTo>
                      <a:pt x="238" y="16"/>
                      <a:pt x="237" y="17"/>
                      <a:pt x="237" y="17"/>
                    </a:cubicBezTo>
                    <a:cubicBezTo>
                      <a:pt x="237" y="16"/>
                      <a:pt x="238" y="16"/>
                      <a:pt x="238" y="16"/>
                    </a:cubicBezTo>
                    <a:close/>
                    <a:moveTo>
                      <a:pt x="243" y="17"/>
                    </a:moveTo>
                    <a:cubicBezTo>
                      <a:pt x="243" y="17"/>
                      <a:pt x="243" y="17"/>
                      <a:pt x="243" y="17"/>
                    </a:cubicBezTo>
                    <a:cubicBezTo>
                      <a:pt x="243" y="17"/>
                      <a:pt x="243" y="17"/>
                      <a:pt x="244" y="17"/>
                    </a:cubicBezTo>
                    <a:cubicBezTo>
                      <a:pt x="244" y="17"/>
                      <a:pt x="243" y="17"/>
                      <a:pt x="243" y="17"/>
                    </a:cubicBezTo>
                    <a:close/>
                    <a:moveTo>
                      <a:pt x="243" y="15"/>
                    </a:moveTo>
                    <a:cubicBezTo>
                      <a:pt x="243" y="15"/>
                      <a:pt x="242" y="16"/>
                      <a:pt x="242" y="16"/>
                    </a:cubicBezTo>
                    <a:cubicBezTo>
                      <a:pt x="242" y="15"/>
                      <a:pt x="242" y="15"/>
                      <a:pt x="243" y="15"/>
                    </a:cubicBezTo>
                    <a:cubicBezTo>
                      <a:pt x="243" y="15"/>
                      <a:pt x="243" y="15"/>
                      <a:pt x="243" y="15"/>
                    </a:cubicBezTo>
                    <a:close/>
                    <a:moveTo>
                      <a:pt x="244" y="13"/>
                    </a:moveTo>
                    <a:cubicBezTo>
                      <a:pt x="244" y="13"/>
                      <a:pt x="244" y="14"/>
                      <a:pt x="244" y="14"/>
                    </a:cubicBezTo>
                    <a:cubicBezTo>
                      <a:pt x="244" y="14"/>
                      <a:pt x="243" y="14"/>
                      <a:pt x="243" y="14"/>
                    </a:cubicBezTo>
                    <a:cubicBezTo>
                      <a:pt x="243" y="13"/>
                      <a:pt x="244" y="13"/>
                      <a:pt x="244" y="13"/>
                    </a:cubicBezTo>
                    <a:cubicBezTo>
                      <a:pt x="244" y="13"/>
                      <a:pt x="244" y="13"/>
                      <a:pt x="244" y="13"/>
                    </a:cubicBezTo>
                    <a:close/>
                    <a:moveTo>
                      <a:pt x="242" y="23"/>
                    </a:moveTo>
                    <a:cubicBezTo>
                      <a:pt x="241" y="22"/>
                      <a:pt x="240" y="24"/>
                      <a:pt x="240" y="23"/>
                    </a:cubicBezTo>
                    <a:cubicBezTo>
                      <a:pt x="240" y="23"/>
                      <a:pt x="240" y="23"/>
                      <a:pt x="240" y="23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40" y="22"/>
                      <a:pt x="240" y="22"/>
                      <a:pt x="240" y="22"/>
                    </a:cubicBezTo>
                    <a:cubicBezTo>
                      <a:pt x="240" y="21"/>
                      <a:pt x="240" y="21"/>
                      <a:pt x="240" y="22"/>
                    </a:cubicBezTo>
                    <a:cubicBezTo>
                      <a:pt x="239" y="22"/>
                      <a:pt x="238" y="22"/>
                      <a:pt x="238" y="20"/>
                    </a:cubicBezTo>
                    <a:cubicBezTo>
                      <a:pt x="238" y="19"/>
                      <a:pt x="239" y="19"/>
                      <a:pt x="239" y="19"/>
                    </a:cubicBezTo>
                    <a:cubicBezTo>
                      <a:pt x="239" y="19"/>
                      <a:pt x="239" y="19"/>
                      <a:pt x="239" y="18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40" y="19"/>
                      <a:pt x="239" y="20"/>
                      <a:pt x="239" y="20"/>
                    </a:cubicBezTo>
                    <a:cubicBezTo>
                      <a:pt x="239" y="21"/>
                      <a:pt x="241" y="20"/>
                      <a:pt x="241" y="21"/>
                    </a:cubicBezTo>
                    <a:cubicBezTo>
                      <a:pt x="242" y="21"/>
                      <a:pt x="241" y="20"/>
                      <a:pt x="241" y="20"/>
                    </a:cubicBezTo>
                    <a:cubicBezTo>
                      <a:pt x="242" y="20"/>
                      <a:pt x="242" y="20"/>
                      <a:pt x="242" y="20"/>
                    </a:cubicBezTo>
                    <a:cubicBezTo>
                      <a:pt x="242" y="20"/>
                      <a:pt x="242" y="21"/>
                      <a:pt x="242" y="21"/>
                    </a:cubicBezTo>
                    <a:cubicBezTo>
                      <a:pt x="242" y="21"/>
                      <a:pt x="242" y="21"/>
                      <a:pt x="242" y="21"/>
                    </a:cubicBezTo>
                    <a:cubicBezTo>
                      <a:pt x="241" y="21"/>
                      <a:pt x="243" y="23"/>
                      <a:pt x="242" y="24"/>
                    </a:cubicBezTo>
                    <a:cubicBezTo>
                      <a:pt x="242" y="24"/>
                      <a:pt x="242" y="23"/>
                      <a:pt x="242" y="23"/>
                    </a:cubicBezTo>
                    <a:close/>
                    <a:moveTo>
                      <a:pt x="246" y="24"/>
                    </a:moveTo>
                    <a:cubicBezTo>
                      <a:pt x="245" y="24"/>
                      <a:pt x="245" y="24"/>
                      <a:pt x="245" y="24"/>
                    </a:cubicBez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23"/>
                      <a:pt x="245" y="23"/>
                      <a:pt x="246" y="24"/>
                    </a:cubicBezTo>
                    <a:close/>
                    <a:moveTo>
                      <a:pt x="247" y="22"/>
                    </a:moveTo>
                    <a:cubicBezTo>
                      <a:pt x="247" y="22"/>
                      <a:pt x="247" y="21"/>
                      <a:pt x="247" y="21"/>
                    </a:cubicBezTo>
                    <a:cubicBezTo>
                      <a:pt x="245" y="20"/>
                      <a:pt x="246" y="22"/>
                      <a:pt x="244" y="22"/>
                    </a:cubicBezTo>
                    <a:cubicBezTo>
                      <a:pt x="244" y="21"/>
                      <a:pt x="245" y="21"/>
                      <a:pt x="245" y="20"/>
                    </a:cubicBezTo>
                    <a:cubicBezTo>
                      <a:pt x="245" y="20"/>
                      <a:pt x="245" y="20"/>
                      <a:pt x="245" y="20"/>
                    </a:cubicBezTo>
                    <a:cubicBezTo>
                      <a:pt x="245" y="20"/>
                      <a:pt x="246" y="20"/>
                      <a:pt x="246" y="20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46" y="20"/>
                      <a:pt x="246" y="20"/>
                      <a:pt x="247" y="20"/>
                    </a:cubicBezTo>
                    <a:cubicBezTo>
                      <a:pt x="247" y="21"/>
                      <a:pt x="247" y="21"/>
                      <a:pt x="248" y="21"/>
                    </a:cubicBezTo>
                    <a:cubicBezTo>
                      <a:pt x="248" y="22"/>
                      <a:pt x="247" y="22"/>
                      <a:pt x="247" y="22"/>
                    </a:cubicBezTo>
                    <a:close/>
                    <a:moveTo>
                      <a:pt x="248" y="19"/>
                    </a:moveTo>
                    <a:cubicBezTo>
                      <a:pt x="248" y="19"/>
                      <a:pt x="248" y="19"/>
                      <a:pt x="248" y="19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48" y="19"/>
                      <a:pt x="248" y="19"/>
                      <a:pt x="248" y="19"/>
                    </a:cubicBezTo>
                    <a:close/>
                    <a:moveTo>
                      <a:pt x="250" y="20"/>
                    </a:moveTo>
                    <a:cubicBezTo>
                      <a:pt x="249" y="20"/>
                      <a:pt x="249" y="19"/>
                      <a:pt x="249" y="18"/>
                    </a:cubicBezTo>
                    <a:cubicBezTo>
                      <a:pt x="249" y="18"/>
                      <a:pt x="249" y="18"/>
                      <a:pt x="249" y="19"/>
                    </a:cubicBezTo>
                    <a:cubicBezTo>
                      <a:pt x="249" y="18"/>
                      <a:pt x="249" y="18"/>
                      <a:pt x="249" y="18"/>
                    </a:cubicBezTo>
                    <a:cubicBezTo>
                      <a:pt x="250" y="17"/>
                      <a:pt x="251" y="16"/>
                      <a:pt x="250" y="15"/>
                    </a:cubicBezTo>
                    <a:cubicBezTo>
                      <a:pt x="249" y="15"/>
                      <a:pt x="249" y="15"/>
                      <a:pt x="249" y="15"/>
                    </a:cubicBezTo>
                    <a:cubicBezTo>
                      <a:pt x="249" y="15"/>
                      <a:pt x="249" y="15"/>
                      <a:pt x="248" y="15"/>
                    </a:cubicBezTo>
                    <a:cubicBezTo>
                      <a:pt x="248" y="15"/>
                      <a:pt x="248" y="15"/>
                      <a:pt x="248" y="15"/>
                    </a:cubicBezTo>
                    <a:cubicBezTo>
                      <a:pt x="248" y="15"/>
                      <a:pt x="246" y="15"/>
                      <a:pt x="247" y="14"/>
                    </a:cubicBezTo>
                    <a:cubicBezTo>
                      <a:pt x="247" y="14"/>
                      <a:pt x="247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48" y="14"/>
                      <a:pt x="248" y="14"/>
                      <a:pt x="248" y="14"/>
                    </a:cubicBezTo>
                    <a:cubicBezTo>
                      <a:pt x="250" y="14"/>
                      <a:pt x="251" y="14"/>
                      <a:pt x="252" y="14"/>
                    </a:cubicBezTo>
                    <a:cubicBezTo>
                      <a:pt x="252" y="14"/>
                      <a:pt x="253" y="14"/>
                      <a:pt x="253" y="14"/>
                    </a:cubicBezTo>
                    <a:cubicBezTo>
                      <a:pt x="254" y="13"/>
                      <a:pt x="255" y="13"/>
                      <a:pt x="257" y="13"/>
                    </a:cubicBezTo>
                    <a:cubicBezTo>
                      <a:pt x="258" y="14"/>
                      <a:pt x="256" y="14"/>
                      <a:pt x="256" y="15"/>
                    </a:cubicBezTo>
                    <a:cubicBezTo>
                      <a:pt x="256" y="15"/>
                      <a:pt x="256" y="15"/>
                      <a:pt x="256" y="15"/>
                    </a:cubicBezTo>
                    <a:cubicBezTo>
                      <a:pt x="256" y="16"/>
                      <a:pt x="254" y="14"/>
                      <a:pt x="254" y="15"/>
                    </a:cubicBezTo>
                    <a:cubicBezTo>
                      <a:pt x="255" y="15"/>
                      <a:pt x="255" y="15"/>
                      <a:pt x="255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3" y="16"/>
                      <a:pt x="253" y="16"/>
                      <a:pt x="253" y="16"/>
                    </a:cubicBezTo>
                    <a:cubicBezTo>
                      <a:pt x="253" y="16"/>
                      <a:pt x="253" y="16"/>
                      <a:pt x="253" y="17"/>
                    </a:cubicBezTo>
                    <a:cubicBezTo>
                      <a:pt x="253" y="17"/>
                      <a:pt x="253" y="17"/>
                      <a:pt x="252" y="17"/>
                    </a:cubicBezTo>
                    <a:cubicBezTo>
                      <a:pt x="253" y="16"/>
                      <a:pt x="253" y="16"/>
                      <a:pt x="253" y="15"/>
                    </a:cubicBezTo>
                    <a:cubicBezTo>
                      <a:pt x="252" y="15"/>
                      <a:pt x="252" y="16"/>
                      <a:pt x="251" y="16"/>
                    </a:cubicBezTo>
                    <a:cubicBezTo>
                      <a:pt x="251" y="16"/>
                      <a:pt x="251" y="15"/>
                      <a:pt x="250" y="16"/>
                    </a:cubicBezTo>
                    <a:cubicBezTo>
                      <a:pt x="250" y="16"/>
                      <a:pt x="250" y="17"/>
                      <a:pt x="250" y="17"/>
                    </a:cubicBezTo>
                    <a:cubicBezTo>
                      <a:pt x="250" y="17"/>
                      <a:pt x="250" y="17"/>
                      <a:pt x="250" y="17"/>
                    </a:cubicBezTo>
                    <a:cubicBezTo>
                      <a:pt x="251" y="18"/>
                      <a:pt x="250" y="19"/>
                      <a:pt x="250" y="20"/>
                    </a:cubicBezTo>
                    <a:close/>
                    <a:moveTo>
                      <a:pt x="259" y="15"/>
                    </a:moveTo>
                    <a:cubicBezTo>
                      <a:pt x="258" y="15"/>
                      <a:pt x="258" y="14"/>
                      <a:pt x="257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8" y="14"/>
                      <a:pt x="259" y="14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lose/>
                    <a:moveTo>
                      <a:pt x="251" y="23"/>
                    </a:moveTo>
                    <a:cubicBezTo>
                      <a:pt x="251" y="24"/>
                      <a:pt x="251" y="24"/>
                      <a:pt x="251" y="25"/>
                    </a:cubicBezTo>
                    <a:cubicBezTo>
                      <a:pt x="250" y="25"/>
                      <a:pt x="250" y="23"/>
                      <a:pt x="251" y="23"/>
                    </a:cubicBezTo>
                    <a:close/>
                    <a:moveTo>
                      <a:pt x="253" y="21"/>
                    </a:moveTo>
                    <a:cubicBezTo>
                      <a:pt x="253" y="20"/>
                      <a:pt x="253" y="20"/>
                      <a:pt x="252" y="20"/>
                    </a:cubicBezTo>
                    <a:cubicBezTo>
                      <a:pt x="252" y="20"/>
                      <a:pt x="251" y="20"/>
                      <a:pt x="251" y="20"/>
                    </a:cubicBezTo>
                    <a:cubicBezTo>
                      <a:pt x="252" y="20"/>
                      <a:pt x="252" y="19"/>
                      <a:pt x="252" y="19"/>
                    </a:cubicBezTo>
                    <a:cubicBezTo>
                      <a:pt x="252" y="19"/>
                      <a:pt x="253" y="20"/>
                      <a:pt x="254" y="20"/>
                    </a:cubicBezTo>
                    <a:cubicBezTo>
                      <a:pt x="254" y="20"/>
                      <a:pt x="254" y="21"/>
                      <a:pt x="253" y="21"/>
                    </a:cubicBezTo>
                    <a:close/>
                    <a:moveTo>
                      <a:pt x="258" y="22"/>
                    </a:moveTo>
                    <a:cubicBezTo>
                      <a:pt x="257" y="21"/>
                      <a:pt x="257" y="23"/>
                      <a:pt x="256" y="22"/>
                    </a:cubicBezTo>
                    <a:cubicBezTo>
                      <a:pt x="255" y="20"/>
                      <a:pt x="257" y="21"/>
                      <a:pt x="258" y="20"/>
                    </a:cubicBezTo>
                    <a:cubicBezTo>
                      <a:pt x="258" y="21"/>
                      <a:pt x="258" y="22"/>
                      <a:pt x="258" y="22"/>
                    </a:cubicBezTo>
                    <a:close/>
                    <a:moveTo>
                      <a:pt x="261" y="15"/>
                    </a:moveTo>
                    <a:cubicBezTo>
                      <a:pt x="261" y="14"/>
                      <a:pt x="261" y="14"/>
                      <a:pt x="260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1" y="13"/>
                      <a:pt x="261" y="13"/>
                      <a:pt x="261" y="13"/>
                    </a:cubicBezTo>
                    <a:cubicBezTo>
                      <a:pt x="262" y="13"/>
                      <a:pt x="262" y="13"/>
                      <a:pt x="262" y="13"/>
                    </a:cubicBezTo>
                    <a:cubicBezTo>
                      <a:pt x="263" y="13"/>
                      <a:pt x="262" y="15"/>
                      <a:pt x="263" y="15"/>
                    </a:cubicBezTo>
                    <a:cubicBezTo>
                      <a:pt x="263" y="15"/>
                      <a:pt x="262" y="15"/>
                      <a:pt x="261" y="15"/>
                    </a:cubicBezTo>
                    <a:close/>
                    <a:moveTo>
                      <a:pt x="263" y="15"/>
                    </a:moveTo>
                    <a:cubicBezTo>
                      <a:pt x="264" y="14"/>
                      <a:pt x="265" y="14"/>
                      <a:pt x="265" y="13"/>
                    </a:cubicBezTo>
                    <a:cubicBezTo>
                      <a:pt x="265" y="13"/>
                      <a:pt x="265" y="13"/>
                      <a:pt x="265" y="13"/>
                    </a:cubicBezTo>
                    <a:cubicBezTo>
                      <a:pt x="266" y="13"/>
                      <a:pt x="266" y="13"/>
                      <a:pt x="267" y="13"/>
                    </a:cubicBezTo>
                    <a:cubicBezTo>
                      <a:pt x="267" y="14"/>
                      <a:pt x="267" y="14"/>
                      <a:pt x="268" y="14"/>
                    </a:cubicBezTo>
                    <a:cubicBezTo>
                      <a:pt x="269" y="14"/>
                      <a:pt x="269" y="13"/>
                      <a:pt x="270" y="13"/>
                    </a:cubicBezTo>
                    <a:cubicBezTo>
                      <a:pt x="270" y="13"/>
                      <a:pt x="270" y="13"/>
                      <a:pt x="270" y="13"/>
                    </a:cubicBezTo>
                    <a:cubicBezTo>
                      <a:pt x="270" y="14"/>
                      <a:pt x="269" y="15"/>
                      <a:pt x="269" y="16"/>
                    </a:cubicBezTo>
                    <a:cubicBezTo>
                      <a:pt x="269" y="16"/>
                      <a:pt x="269" y="16"/>
                      <a:pt x="269" y="17"/>
                    </a:cubicBezTo>
                    <a:cubicBezTo>
                      <a:pt x="269" y="17"/>
                      <a:pt x="269" y="17"/>
                      <a:pt x="268" y="17"/>
                    </a:cubicBezTo>
                    <a:cubicBezTo>
                      <a:pt x="268" y="17"/>
                      <a:pt x="269" y="17"/>
                      <a:pt x="269" y="17"/>
                    </a:cubicBezTo>
                    <a:cubicBezTo>
                      <a:pt x="269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6" y="16"/>
                    </a:cubicBezTo>
                    <a:cubicBezTo>
                      <a:pt x="266" y="16"/>
                      <a:pt x="266" y="15"/>
                      <a:pt x="265" y="15"/>
                    </a:cubicBezTo>
                    <a:cubicBezTo>
                      <a:pt x="265" y="15"/>
                      <a:pt x="264" y="15"/>
                      <a:pt x="263" y="15"/>
                    </a:cubicBezTo>
                    <a:close/>
                    <a:moveTo>
                      <a:pt x="270" y="12"/>
                    </a:moveTo>
                    <a:cubicBezTo>
                      <a:pt x="270" y="12"/>
                      <a:pt x="270" y="13"/>
                      <a:pt x="270" y="13"/>
                    </a:cubicBezTo>
                    <a:cubicBezTo>
                      <a:pt x="270" y="13"/>
                      <a:pt x="270" y="12"/>
                      <a:pt x="270" y="12"/>
                    </a:cubicBezTo>
                    <a:cubicBezTo>
                      <a:pt x="270" y="12"/>
                      <a:pt x="270" y="12"/>
                      <a:pt x="270" y="12"/>
                    </a:cubicBezTo>
                    <a:close/>
                    <a:moveTo>
                      <a:pt x="269" y="10"/>
                    </a:move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ubicBezTo>
                      <a:pt x="269" y="10"/>
                      <a:pt x="269" y="10"/>
                      <a:pt x="269" y="10"/>
                    </a:cubicBezTo>
                    <a:close/>
                    <a:moveTo>
                      <a:pt x="269" y="17"/>
                    </a:moveTo>
                    <a:cubicBezTo>
                      <a:pt x="269" y="17"/>
                      <a:pt x="269" y="17"/>
                      <a:pt x="269" y="17"/>
                    </a:cubicBezTo>
                    <a:cubicBezTo>
                      <a:pt x="269" y="17"/>
                      <a:pt x="269" y="17"/>
                      <a:pt x="269" y="17"/>
                    </a:cubicBezTo>
                    <a:cubicBezTo>
                      <a:pt x="269" y="17"/>
                      <a:pt x="269" y="17"/>
                      <a:pt x="269" y="17"/>
                    </a:cubicBezTo>
                    <a:close/>
                    <a:moveTo>
                      <a:pt x="267" y="21"/>
                    </a:moveTo>
                    <a:cubicBezTo>
                      <a:pt x="267" y="21"/>
                      <a:pt x="267" y="21"/>
                      <a:pt x="267" y="21"/>
                    </a:cubicBezTo>
                    <a:cubicBezTo>
                      <a:pt x="268" y="21"/>
                      <a:pt x="268" y="21"/>
                      <a:pt x="268" y="20"/>
                    </a:cubicBezTo>
                    <a:cubicBezTo>
                      <a:pt x="268" y="21"/>
                      <a:pt x="268" y="21"/>
                      <a:pt x="267" y="21"/>
                    </a:cubicBezTo>
                    <a:close/>
                    <a:moveTo>
                      <a:pt x="270" y="20"/>
                    </a:moveTo>
                    <a:cubicBezTo>
                      <a:pt x="269" y="20"/>
                      <a:pt x="269" y="20"/>
                      <a:pt x="269" y="20"/>
                    </a:cubicBezTo>
                    <a:cubicBezTo>
                      <a:pt x="269" y="20"/>
                      <a:pt x="269" y="20"/>
                      <a:pt x="269" y="19"/>
                    </a:cubicBezTo>
                    <a:cubicBezTo>
                      <a:pt x="269" y="19"/>
                      <a:pt x="269" y="19"/>
                      <a:pt x="269" y="19"/>
                    </a:cubicBezTo>
                    <a:cubicBezTo>
                      <a:pt x="268" y="19"/>
                      <a:pt x="269" y="19"/>
                      <a:pt x="269" y="18"/>
                    </a:cubicBezTo>
                    <a:cubicBezTo>
                      <a:pt x="269" y="18"/>
                      <a:pt x="269" y="18"/>
                      <a:pt x="269" y="18"/>
                    </a:cubicBezTo>
                    <a:cubicBezTo>
                      <a:pt x="270" y="18"/>
                      <a:pt x="270" y="18"/>
                      <a:pt x="270" y="19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19"/>
                      <a:pt x="270" y="19"/>
                      <a:pt x="270" y="19"/>
                    </a:cubicBezTo>
                    <a:cubicBezTo>
                      <a:pt x="270" y="19"/>
                      <a:pt x="270" y="19"/>
                      <a:pt x="270" y="20"/>
                    </a:cubicBezTo>
                    <a:close/>
                    <a:moveTo>
                      <a:pt x="276" y="17"/>
                    </a:moveTo>
                    <a:cubicBezTo>
                      <a:pt x="276" y="18"/>
                      <a:pt x="276" y="19"/>
                      <a:pt x="275" y="19"/>
                    </a:cubicBezTo>
                    <a:cubicBezTo>
                      <a:pt x="275" y="18"/>
                      <a:pt x="275" y="18"/>
                      <a:pt x="275" y="18"/>
                    </a:cubicBezTo>
                    <a:cubicBezTo>
                      <a:pt x="275" y="17"/>
                      <a:pt x="275" y="17"/>
                      <a:pt x="275" y="17"/>
                    </a:cubicBezTo>
                    <a:cubicBezTo>
                      <a:pt x="275" y="16"/>
                      <a:pt x="275" y="16"/>
                      <a:pt x="275" y="16"/>
                    </a:cubicBezTo>
                    <a:cubicBezTo>
                      <a:pt x="276" y="16"/>
                      <a:pt x="276" y="16"/>
                      <a:pt x="277" y="17"/>
                    </a:cubicBezTo>
                    <a:cubicBezTo>
                      <a:pt x="277" y="15"/>
                      <a:pt x="276" y="15"/>
                      <a:pt x="276" y="15"/>
                    </a:cubicBezTo>
                    <a:cubicBezTo>
                      <a:pt x="275" y="14"/>
                      <a:pt x="276" y="14"/>
                      <a:pt x="276" y="14"/>
                    </a:cubicBezTo>
                    <a:cubicBezTo>
                      <a:pt x="276" y="13"/>
                      <a:pt x="275" y="14"/>
                      <a:pt x="275" y="13"/>
                    </a:cubicBezTo>
                    <a:cubicBezTo>
                      <a:pt x="275" y="12"/>
                      <a:pt x="276" y="12"/>
                      <a:pt x="275" y="11"/>
                    </a:cubicBezTo>
                    <a:cubicBezTo>
                      <a:pt x="275" y="11"/>
                      <a:pt x="275" y="11"/>
                      <a:pt x="275" y="11"/>
                    </a:cubicBezTo>
                    <a:cubicBezTo>
                      <a:pt x="277" y="12"/>
                      <a:pt x="275" y="15"/>
                      <a:pt x="278" y="14"/>
                    </a:cubicBezTo>
                    <a:cubicBezTo>
                      <a:pt x="278" y="15"/>
                      <a:pt x="277" y="15"/>
                      <a:pt x="277" y="15"/>
                    </a:cubicBezTo>
                    <a:cubicBezTo>
                      <a:pt x="277" y="16"/>
                      <a:pt x="277" y="16"/>
                      <a:pt x="278" y="16"/>
                    </a:cubicBezTo>
                    <a:cubicBezTo>
                      <a:pt x="278" y="17"/>
                      <a:pt x="278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6" y="17"/>
                      <a:pt x="276" y="17"/>
                      <a:pt x="276" y="17"/>
                    </a:cubicBezTo>
                    <a:close/>
                    <a:moveTo>
                      <a:pt x="278" y="26"/>
                    </a:moveTo>
                    <a:cubicBezTo>
                      <a:pt x="278" y="25"/>
                      <a:pt x="278" y="25"/>
                      <a:pt x="279" y="25"/>
                    </a:cubicBezTo>
                    <a:cubicBezTo>
                      <a:pt x="279" y="25"/>
                      <a:pt x="279" y="25"/>
                      <a:pt x="279" y="26"/>
                    </a:cubicBezTo>
                    <a:cubicBezTo>
                      <a:pt x="279" y="26"/>
                      <a:pt x="279" y="26"/>
                      <a:pt x="278" y="26"/>
                    </a:cubicBezTo>
                    <a:close/>
                    <a:moveTo>
                      <a:pt x="278" y="20"/>
                    </a:moveTo>
                    <a:cubicBezTo>
                      <a:pt x="278" y="20"/>
                      <a:pt x="278" y="20"/>
                      <a:pt x="278" y="20"/>
                    </a:cubicBezTo>
                    <a:cubicBezTo>
                      <a:pt x="278" y="20"/>
                      <a:pt x="278" y="20"/>
                      <a:pt x="279" y="20"/>
                    </a:cubicBezTo>
                    <a:cubicBezTo>
                      <a:pt x="279" y="19"/>
                      <a:pt x="279" y="19"/>
                      <a:pt x="278" y="19"/>
                    </a:cubicBezTo>
                    <a:cubicBezTo>
                      <a:pt x="279" y="19"/>
                      <a:pt x="280" y="19"/>
                      <a:pt x="280" y="19"/>
                    </a:cubicBezTo>
                    <a:cubicBezTo>
                      <a:pt x="279" y="20"/>
                      <a:pt x="278" y="20"/>
                      <a:pt x="278" y="20"/>
                    </a:cubicBezTo>
                    <a:close/>
                    <a:moveTo>
                      <a:pt x="280" y="16"/>
                    </a:moveTo>
                    <a:cubicBezTo>
                      <a:pt x="280" y="15"/>
                      <a:pt x="280" y="15"/>
                      <a:pt x="280" y="14"/>
                    </a:cubicBezTo>
                    <a:cubicBezTo>
                      <a:pt x="280" y="14"/>
                      <a:pt x="281" y="14"/>
                      <a:pt x="281" y="14"/>
                    </a:cubicBezTo>
                    <a:cubicBezTo>
                      <a:pt x="281" y="14"/>
                      <a:pt x="281" y="15"/>
                      <a:pt x="281" y="15"/>
                    </a:cubicBezTo>
                    <a:cubicBezTo>
                      <a:pt x="283" y="15"/>
                      <a:pt x="284" y="15"/>
                      <a:pt x="284" y="15"/>
                    </a:cubicBezTo>
                    <a:cubicBezTo>
                      <a:pt x="284" y="15"/>
                      <a:pt x="284" y="15"/>
                      <a:pt x="284" y="15"/>
                    </a:cubicBezTo>
                    <a:cubicBezTo>
                      <a:pt x="285" y="15"/>
                      <a:pt x="283" y="16"/>
                      <a:pt x="283" y="16"/>
                    </a:cubicBezTo>
                    <a:cubicBezTo>
                      <a:pt x="282" y="16"/>
                      <a:pt x="281" y="15"/>
                      <a:pt x="280" y="16"/>
                    </a:cubicBezTo>
                    <a:close/>
                    <a:moveTo>
                      <a:pt x="300" y="11"/>
                    </a:moveTo>
                    <a:cubicBezTo>
                      <a:pt x="300" y="11"/>
                      <a:pt x="300" y="11"/>
                      <a:pt x="300" y="11"/>
                    </a:cubicBezTo>
                    <a:cubicBezTo>
                      <a:pt x="300" y="11"/>
                      <a:pt x="300" y="12"/>
                      <a:pt x="300" y="12"/>
                    </a:cubicBezTo>
                    <a:cubicBezTo>
                      <a:pt x="299" y="11"/>
                      <a:pt x="300" y="11"/>
                      <a:pt x="300" y="10"/>
                    </a:cubicBezTo>
                    <a:cubicBezTo>
                      <a:pt x="300" y="11"/>
                      <a:pt x="300" y="11"/>
                      <a:pt x="300" y="11"/>
                    </a:cubicBezTo>
                    <a:close/>
                    <a:moveTo>
                      <a:pt x="305" y="8"/>
                    </a:moveTo>
                    <a:cubicBezTo>
                      <a:pt x="306" y="9"/>
                      <a:pt x="306" y="9"/>
                      <a:pt x="306" y="9"/>
                    </a:cubicBezTo>
                    <a:cubicBezTo>
                      <a:pt x="306" y="9"/>
                      <a:pt x="305" y="9"/>
                      <a:pt x="305" y="9"/>
                    </a:cubicBezTo>
                    <a:cubicBezTo>
                      <a:pt x="305" y="9"/>
                      <a:pt x="306" y="9"/>
                      <a:pt x="305" y="8"/>
                    </a:cubicBezTo>
                    <a:cubicBezTo>
                      <a:pt x="305" y="8"/>
                      <a:pt x="305" y="8"/>
                      <a:pt x="305" y="8"/>
                    </a:cubicBezTo>
                    <a:close/>
                    <a:moveTo>
                      <a:pt x="313" y="17"/>
                    </a:moveTo>
                    <a:cubicBezTo>
                      <a:pt x="313" y="17"/>
                      <a:pt x="312" y="17"/>
                      <a:pt x="312" y="17"/>
                    </a:cubicBezTo>
                    <a:cubicBezTo>
                      <a:pt x="312" y="16"/>
                      <a:pt x="312" y="15"/>
                      <a:pt x="313" y="15"/>
                    </a:cubicBezTo>
                    <a:cubicBezTo>
                      <a:pt x="313" y="16"/>
                      <a:pt x="313" y="16"/>
                      <a:pt x="313" y="16"/>
                    </a:cubicBezTo>
                    <a:cubicBezTo>
                      <a:pt x="313" y="16"/>
                      <a:pt x="313" y="17"/>
                      <a:pt x="313" y="17"/>
                    </a:cubicBezTo>
                    <a:close/>
                    <a:moveTo>
                      <a:pt x="310" y="18"/>
                    </a:moveTo>
                    <a:cubicBezTo>
                      <a:pt x="310" y="18"/>
                      <a:pt x="310" y="18"/>
                      <a:pt x="310" y="18"/>
                    </a:cubicBezTo>
                    <a:cubicBezTo>
                      <a:pt x="310" y="18"/>
                      <a:pt x="310" y="17"/>
                      <a:pt x="310" y="17"/>
                    </a:cubicBezTo>
                    <a:cubicBezTo>
                      <a:pt x="310" y="17"/>
                      <a:pt x="310" y="16"/>
                      <a:pt x="310" y="16"/>
                    </a:cubicBezTo>
                    <a:cubicBezTo>
                      <a:pt x="308" y="16"/>
                      <a:pt x="308" y="15"/>
                      <a:pt x="307" y="15"/>
                    </a:cubicBezTo>
                    <a:cubicBezTo>
                      <a:pt x="307" y="15"/>
                      <a:pt x="307" y="15"/>
                      <a:pt x="307" y="15"/>
                    </a:cubicBezTo>
                    <a:cubicBezTo>
                      <a:pt x="307" y="15"/>
                      <a:pt x="306" y="14"/>
                      <a:pt x="306" y="14"/>
                    </a:cubicBezTo>
                    <a:cubicBezTo>
                      <a:pt x="307" y="14"/>
                      <a:pt x="307" y="13"/>
                      <a:pt x="308" y="13"/>
                    </a:cubicBezTo>
                    <a:cubicBezTo>
                      <a:pt x="308" y="13"/>
                      <a:pt x="308" y="14"/>
                      <a:pt x="309" y="14"/>
                    </a:cubicBezTo>
                    <a:cubicBezTo>
                      <a:pt x="309" y="14"/>
                      <a:pt x="311" y="14"/>
                      <a:pt x="311" y="15"/>
                    </a:cubicBezTo>
                    <a:cubicBezTo>
                      <a:pt x="310" y="15"/>
                      <a:pt x="311" y="17"/>
                      <a:pt x="310" y="18"/>
                    </a:cubicBezTo>
                    <a:close/>
                    <a:moveTo>
                      <a:pt x="303" y="14"/>
                    </a:moveTo>
                    <a:cubicBezTo>
                      <a:pt x="303" y="14"/>
                      <a:pt x="303" y="14"/>
                      <a:pt x="303" y="14"/>
                    </a:cubicBezTo>
                    <a:cubicBezTo>
                      <a:pt x="302" y="14"/>
                      <a:pt x="302" y="13"/>
                      <a:pt x="301" y="12"/>
                    </a:cubicBezTo>
                    <a:cubicBezTo>
                      <a:pt x="301" y="12"/>
                      <a:pt x="301" y="12"/>
                      <a:pt x="301" y="12"/>
                    </a:cubicBezTo>
                    <a:cubicBezTo>
                      <a:pt x="302" y="13"/>
                      <a:pt x="302" y="14"/>
                      <a:pt x="304" y="14"/>
                    </a:cubicBezTo>
                    <a:cubicBezTo>
                      <a:pt x="304" y="14"/>
                      <a:pt x="304" y="14"/>
                      <a:pt x="303" y="14"/>
                    </a:cubicBezTo>
                    <a:close/>
                    <a:moveTo>
                      <a:pt x="312" y="11"/>
                    </a:moveTo>
                    <a:cubicBezTo>
                      <a:pt x="312" y="11"/>
                      <a:pt x="312" y="11"/>
                      <a:pt x="312" y="11"/>
                    </a:cubicBezTo>
                    <a:cubicBezTo>
                      <a:pt x="312" y="11"/>
                      <a:pt x="312" y="11"/>
                      <a:pt x="312" y="11"/>
                    </a:cubicBezTo>
                    <a:cubicBezTo>
                      <a:pt x="312" y="10"/>
                      <a:pt x="313" y="10"/>
                      <a:pt x="314" y="10"/>
                    </a:cubicBezTo>
                    <a:cubicBezTo>
                      <a:pt x="313" y="11"/>
                      <a:pt x="313" y="11"/>
                      <a:pt x="312" y="12"/>
                    </a:cubicBezTo>
                    <a:cubicBezTo>
                      <a:pt x="311" y="13"/>
                      <a:pt x="313" y="11"/>
                      <a:pt x="312" y="11"/>
                    </a:cubicBezTo>
                    <a:close/>
                    <a:moveTo>
                      <a:pt x="318" y="14"/>
                    </a:moveTo>
                    <a:cubicBezTo>
                      <a:pt x="318" y="14"/>
                      <a:pt x="317" y="14"/>
                      <a:pt x="317" y="14"/>
                    </a:cubicBezTo>
                    <a:cubicBezTo>
                      <a:pt x="317" y="14"/>
                      <a:pt x="317" y="14"/>
                      <a:pt x="317" y="14"/>
                    </a:cubicBezTo>
                    <a:cubicBezTo>
                      <a:pt x="317" y="14"/>
                      <a:pt x="317" y="15"/>
                      <a:pt x="316" y="15"/>
                    </a:cubicBezTo>
                    <a:cubicBezTo>
                      <a:pt x="316" y="15"/>
                      <a:pt x="316" y="14"/>
                      <a:pt x="315" y="14"/>
                    </a:cubicBezTo>
                    <a:cubicBezTo>
                      <a:pt x="315" y="14"/>
                      <a:pt x="315" y="14"/>
                      <a:pt x="315" y="13"/>
                    </a:cubicBezTo>
                    <a:cubicBezTo>
                      <a:pt x="316" y="13"/>
                      <a:pt x="317" y="12"/>
                      <a:pt x="317" y="13"/>
                    </a:cubicBezTo>
                    <a:cubicBezTo>
                      <a:pt x="317" y="13"/>
                      <a:pt x="318" y="13"/>
                      <a:pt x="318" y="13"/>
                    </a:cubicBezTo>
                    <a:cubicBezTo>
                      <a:pt x="318" y="13"/>
                      <a:pt x="318" y="14"/>
                      <a:pt x="318" y="14"/>
                    </a:cubicBezTo>
                    <a:close/>
                    <a:moveTo>
                      <a:pt x="314" y="12"/>
                    </a:move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2"/>
                      <a:pt x="314" y="12"/>
                      <a:pt x="314" y="12"/>
                    </a:cubicBezTo>
                    <a:cubicBezTo>
                      <a:pt x="314" y="12"/>
                      <a:pt x="314" y="12"/>
                      <a:pt x="314" y="12"/>
                    </a:cubicBezTo>
                    <a:close/>
                    <a:moveTo>
                      <a:pt x="314" y="11"/>
                    </a:moveTo>
                    <a:cubicBezTo>
                      <a:pt x="314" y="11"/>
                      <a:pt x="314" y="11"/>
                      <a:pt x="314" y="11"/>
                    </a:cubicBezTo>
                    <a:cubicBezTo>
                      <a:pt x="314" y="11"/>
                      <a:pt x="314" y="11"/>
                      <a:pt x="314" y="11"/>
                    </a:cubicBezTo>
                    <a:close/>
                    <a:moveTo>
                      <a:pt x="313" y="9"/>
                    </a:moveTo>
                    <a:cubicBezTo>
                      <a:pt x="312" y="9"/>
                      <a:pt x="312" y="9"/>
                      <a:pt x="312" y="8"/>
                    </a:cubicBezTo>
                    <a:cubicBezTo>
                      <a:pt x="313" y="8"/>
                      <a:pt x="313" y="9"/>
                      <a:pt x="313" y="9"/>
                    </a:cubicBezTo>
                    <a:close/>
                    <a:moveTo>
                      <a:pt x="303" y="9"/>
                    </a:moveTo>
                    <a:cubicBezTo>
                      <a:pt x="303" y="9"/>
                      <a:pt x="304" y="9"/>
                      <a:pt x="305" y="9"/>
                    </a:cubicBezTo>
                    <a:cubicBezTo>
                      <a:pt x="305" y="10"/>
                      <a:pt x="305" y="10"/>
                      <a:pt x="305" y="10"/>
                    </a:cubicBezTo>
                    <a:cubicBezTo>
                      <a:pt x="305" y="10"/>
                      <a:pt x="305" y="11"/>
                      <a:pt x="305" y="11"/>
                    </a:cubicBezTo>
                    <a:cubicBezTo>
                      <a:pt x="305" y="10"/>
                      <a:pt x="304" y="10"/>
                      <a:pt x="304" y="10"/>
                    </a:cubicBezTo>
                    <a:cubicBezTo>
                      <a:pt x="303" y="12"/>
                      <a:pt x="303" y="11"/>
                      <a:pt x="302" y="11"/>
                    </a:cubicBezTo>
                    <a:cubicBezTo>
                      <a:pt x="303" y="10"/>
                      <a:pt x="303" y="10"/>
                      <a:pt x="303" y="9"/>
                    </a:cubicBezTo>
                    <a:close/>
                    <a:moveTo>
                      <a:pt x="298" y="10"/>
                    </a:moveTo>
                    <a:cubicBezTo>
                      <a:pt x="297" y="10"/>
                      <a:pt x="297" y="10"/>
                      <a:pt x="297" y="9"/>
                    </a:cubicBezTo>
                    <a:cubicBezTo>
                      <a:pt x="297" y="9"/>
                      <a:pt x="297" y="9"/>
                      <a:pt x="297" y="9"/>
                    </a:cubicBezTo>
                    <a:cubicBezTo>
                      <a:pt x="298" y="9"/>
                      <a:pt x="298" y="10"/>
                      <a:pt x="298" y="10"/>
                    </a:cubicBezTo>
                    <a:close/>
                    <a:moveTo>
                      <a:pt x="296" y="11"/>
                    </a:moveTo>
                    <a:cubicBezTo>
                      <a:pt x="296" y="11"/>
                      <a:pt x="296" y="11"/>
                      <a:pt x="296" y="11"/>
                    </a:cubicBezTo>
                    <a:cubicBezTo>
                      <a:pt x="296" y="11"/>
                      <a:pt x="296" y="11"/>
                      <a:pt x="296" y="11"/>
                    </a:cubicBezTo>
                    <a:cubicBezTo>
                      <a:pt x="296" y="11"/>
                      <a:pt x="296" y="11"/>
                      <a:pt x="296" y="11"/>
                    </a:cubicBezTo>
                    <a:close/>
                    <a:moveTo>
                      <a:pt x="291" y="15"/>
                    </a:moveTo>
                    <a:cubicBezTo>
                      <a:pt x="292" y="14"/>
                      <a:pt x="291" y="13"/>
                      <a:pt x="291" y="13"/>
                    </a:cubicBezTo>
                    <a:cubicBezTo>
                      <a:pt x="291" y="13"/>
                      <a:pt x="291" y="13"/>
                      <a:pt x="291" y="12"/>
                    </a:cubicBezTo>
                    <a:cubicBezTo>
                      <a:pt x="292" y="13"/>
                      <a:pt x="292" y="14"/>
                      <a:pt x="292" y="14"/>
                    </a:cubicBezTo>
                    <a:cubicBezTo>
                      <a:pt x="293" y="15"/>
                      <a:pt x="292" y="15"/>
                      <a:pt x="291" y="15"/>
                    </a:cubicBezTo>
                    <a:close/>
                    <a:moveTo>
                      <a:pt x="289" y="21"/>
                    </a:moveTo>
                    <a:cubicBezTo>
                      <a:pt x="289" y="21"/>
                      <a:pt x="288" y="21"/>
                      <a:pt x="289" y="21"/>
                    </a:cubicBezTo>
                    <a:cubicBezTo>
                      <a:pt x="289" y="21"/>
                      <a:pt x="289" y="21"/>
                      <a:pt x="290" y="21"/>
                    </a:cubicBezTo>
                    <a:cubicBezTo>
                      <a:pt x="289" y="21"/>
                      <a:pt x="289" y="21"/>
                      <a:pt x="289" y="21"/>
                    </a:cubicBezTo>
                    <a:close/>
                    <a:moveTo>
                      <a:pt x="284" y="18"/>
                    </a:moveTo>
                    <a:cubicBezTo>
                      <a:pt x="284" y="18"/>
                      <a:pt x="284" y="18"/>
                      <a:pt x="284" y="18"/>
                    </a:cubicBezTo>
                    <a:cubicBezTo>
                      <a:pt x="284" y="18"/>
                      <a:pt x="284" y="18"/>
                      <a:pt x="284" y="18"/>
                    </a:cubicBezTo>
                    <a:close/>
                    <a:moveTo>
                      <a:pt x="287" y="20"/>
                    </a:moveTo>
                    <a:cubicBezTo>
                      <a:pt x="287" y="20"/>
                      <a:pt x="287" y="20"/>
                      <a:pt x="287" y="20"/>
                    </a:cubicBezTo>
                    <a:cubicBezTo>
                      <a:pt x="288" y="20"/>
                      <a:pt x="288" y="20"/>
                      <a:pt x="289" y="20"/>
                    </a:cubicBezTo>
                    <a:cubicBezTo>
                      <a:pt x="289" y="21"/>
                      <a:pt x="288" y="21"/>
                      <a:pt x="288" y="21"/>
                    </a:cubicBezTo>
                    <a:cubicBezTo>
                      <a:pt x="288" y="21"/>
                      <a:pt x="287" y="22"/>
                      <a:pt x="287" y="20"/>
                    </a:cubicBezTo>
                    <a:close/>
                    <a:moveTo>
                      <a:pt x="289" y="24"/>
                    </a:moveTo>
                    <a:cubicBezTo>
                      <a:pt x="289" y="23"/>
                      <a:pt x="289" y="23"/>
                      <a:pt x="288" y="22"/>
                    </a:cubicBezTo>
                    <a:cubicBezTo>
                      <a:pt x="289" y="23"/>
                      <a:pt x="290" y="21"/>
                      <a:pt x="290" y="22"/>
                    </a:cubicBezTo>
                    <a:cubicBezTo>
                      <a:pt x="289" y="22"/>
                      <a:pt x="290" y="24"/>
                      <a:pt x="289" y="24"/>
                    </a:cubicBezTo>
                    <a:close/>
                    <a:moveTo>
                      <a:pt x="290" y="21"/>
                    </a:moveTo>
                    <a:cubicBezTo>
                      <a:pt x="290" y="21"/>
                      <a:pt x="290" y="21"/>
                      <a:pt x="291" y="21"/>
                    </a:cubicBezTo>
                    <a:cubicBezTo>
                      <a:pt x="291" y="21"/>
                      <a:pt x="291" y="21"/>
                      <a:pt x="291" y="21"/>
                    </a:cubicBezTo>
                    <a:cubicBezTo>
                      <a:pt x="290" y="21"/>
                      <a:pt x="290" y="21"/>
                      <a:pt x="290" y="21"/>
                    </a:cubicBezTo>
                    <a:close/>
                    <a:moveTo>
                      <a:pt x="297" y="17"/>
                    </a:moveTo>
                    <a:cubicBezTo>
                      <a:pt x="297" y="17"/>
                      <a:pt x="297" y="17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297" y="15"/>
                      <a:pt x="297" y="15"/>
                      <a:pt x="297" y="15"/>
                    </a:cubicBezTo>
                    <a:cubicBezTo>
                      <a:pt x="296" y="15"/>
                      <a:pt x="296" y="15"/>
                      <a:pt x="296" y="14"/>
                    </a:cubicBezTo>
                    <a:cubicBezTo>
                      <a:pt x="296" y="14"/>
                      <a:pt x="298" y="15"/>
                      <a:pt x="298" y="16"/>
                    </a:cubicBezTo>
                    <a:cubicBezTo>
                      <a:pt x="298" y="16"/>
                      <a:pt x="298" y="16"/>
                      <a:pt x="298" y="16"/>
                    </a:cubicBezTo>
                    <a:cubicBezTo>
                      <a:pt x="298" y="17"/>
                      <a:pt x="298" y="17"/>
                      <a:pt x="297" y="17"/>
                    </a:cubicBezTo>
                    <a:close/>
                    <a:moveTo>
                      <a:pt x="303" y="19"/>
                    </a:moveTo>
                    <a:cubicBezTo>
                      <a:pt x="303" y="19"/>
                      <a:pt x="304" y="19"/>
                      <a:pt x="303" y="18"/>
                    </a:cubicBezTo>
                    <a:cubicBezTo>
                      <a:pt x="303" y="18"/>
                      <a:pt x="304" y="18"/>
                      <a:pt x="304" y="18"/>
                    </a:cubicBezTo>
                    <a:cubicBezTo>
                      <a:pt x="304" y="18"/>
                      <a:pt x="304" y="18"/>
                      <a:pt x="304" y="18"/>
                    </a:cubicBezTo>
                    <a:cubicBezTo>
                      <a:pt x="304" y="18"/>
                      <a:pt x="304" y="18"/>
                      <a:pt x="304" y="19"/>
                    </a:cubicBezTo>
                    <a:cubicBezTo>
                      <a:pt x="304" y="19"/>
                      <a:pt x="304" y="19"/>
                      <a:pt x="305" y="19"/>
                    </a:cubicBezTo>
                    <a:cubicBezTo>
                      <a:pt x="304" y="19"/>
                      <a:pt x="305" y="19"/>
                      <a:pt x="306" y="19"/>
                    </a:cubicBezTo>
                    <a:cubicBezTo>
                      <a:pt x="306" y="20"/>
                      <a:pt x="306" y="20"/>
                      <a:pt x="306" y="20"/>
                    </a:cubicBezTo>
                    <a:cubicBezTo>
                      <a:pt x="305" y="20"/>
                      <a:pt x="304" y="19"/>
                      <a:pt x="303" y="19"/>
                    </a:cubicBezTo>
                    <a:close/>
                    <a:moveTo>
                      <a:pt x="308" y="26"/>
                    </a:moveTo>
                    <a:cubicBezTo>
                      <a:pt x="308" y="24"/>
                      <a:pt x="307" y="24"/>
                      <a:pt x="307" y="23"/>
                    </a:cubicBezTo>
                    <a:cubicBezTo>
                      <a:pt x="308" y="23"/>
                      <a:pt x="309" y="22"/>
                      <a:pt x="309" y="23"/>
                    </a:cubicBezTo>
                    <a:cubicBezTo>
                      <a:pt x="308" y="23"/>
                      <a:pt x="309" y="25"/>
                      <a:pt x="308" y="26"/>
                    </a:cubicBezTo>
                    <a:close/>
                    <a:moveTo>
                      <a:pt x="309" y="19"/>
                    </a:moveTo>
                    <a:cubicBezTo>
                      <a:pt x="309" y="20"/>
                      <a:pt x="309" y="20"/>
                      <a:pt x="309" y="20"/>
                    </a:cubicBezTo>
                    <a:cubicBezTo>
                      <a:pt x="309" y="20"/>
                      <a:pt x="310" y="21"/>
                      <a:pt x="310" y="21"/>
                    </a:cubicBezTo>
                    <a:cubicBezTo>
                      <a:pt x="309" y="21"/>
                      <a:pt x="308" y="19"/>
                      <a:pt x="309" y="19"/>
                    </a:cubicBezTo>
                    <a:close/>
                    <a:moveTo>
                      <a:pt x="309" y="24"/>
                    </a:moveTo>
                    <a:cubicBezTo>
                      <a:pt x="309" y="22"/>
                      <a:pt x="311" y="23"/>
                      <a:pt x="310" y="22"/>
                    </a:cubicBezTo>
                    <a:cubicBezTo>
                      <a:pt x="310" y="22"/>
                      <a:pt x="309" y="22"/>
                      <a:pt x="309" y="21"/>
                    </a:cubicBezTo>
                    <a:cubicBezTo>
                      <a:pt x="311" y="21"/>
                      <a:pt x="311" y="23"/>
                      <a:pt x="311" y="23"/>
                    </a:cubicBezTo>
                    <a:cubicBezTo>
                      <a:pt x="310" y="23"/>
                      <a:pt x="310" y="23"/>
                      <a:pt x="309" y="24"/>
                    </a:cubicBezTo>
                    <a:close/>
                    <a:moveTo>
                      <a:pt x="312" y="22"/>
                    </a:moveTo>
                    <a:cubicBezTo>
                      <a:pt x="311" y="22"/>
                      <a:pt x="312" y="21"/>
                      <a:pt x="312" y="21"/>
                    </a:cubicBezTo>
                    <a:cubicBezTo>
                      <a:pt x="311" y="21"/>
                      <a:pt x="311" y="20"/>
                      <a:pt x="311" y="20"/>
                    </a:cubicBezTo>
                    <a:cubicBezTo>
                      <a:pt x="312" y="20"/>
                      <a:pt x="312" y="20"/>
                      <a:pt x="313" y="21"/>
                    </a:cubicBezTo>
                    <a:cubicBezTo>
                      <a:pt x="313" y="20"/>
                      <a:pt x="312" y="20"/>
                      <a:pt x="312" y="19"/>
                    </a:cubicBezTo>
                    <a:cubicBezTo>
                      <a:pt x="311" y="19"/>
                      <a:pt x="312" y="18"/>
                      <a:pt x="313" y="18"/>
                    </a:cubicBezTo>
                    <a:cubicBezTo>
                      <a:pt x="315" y="18"/>
                      <a:pt x="313" y="20"/>
                      <a:pt x="314" y="20"/>
                    </a:cubicBezTo>
                    <a:cubicBezTo>
                      <a:pt x="314" y="21"/>
                      <a:pt x="313" y="20"/>
                      <a:pt x="313" y="22"/>
                    </a:cubicBezTo>
                    <a:cubicBezTo>
                      <a:pt x="313" y="22"/>
                      <a:pt x="313" y="22"/>
                      <a:pt x="312" y="22"/>
                    </a:cubicBezTo>
                    <a:close/>
                    <a:moveTo>
                      <a:pt x="313" y="24"/>
                    </a:moveTo>
                    <a:cubicBezTo>
                      <a:pt x="313" y="23"/>
                      <a:pt x="313" y="23"/>
                      <a:pt x="313" y="22"/>
                    </a:cubicBezTo>
                    <a:cubicBezTo>
                      <a:pt x="314" y="22"/>
                      <a:pt x="314" y="22"/>
                      <a:pt x="314" y="22"/>
                    </a:cubicBezTo>
                    <a:cubicBezTo>
                      <a:pt x="314" y="23"/>
                      <a:pt x="315" y="23"/>
                      <a:pt x="315" y="23"/>
                    </a:cubicBezTo>
                    <a:cubicBezTo>
                      <a:pt x="314" y="23"/>
                      <a:pt x="314" y="23"/>
                      <a:pt x="313" y="24"/>
                    </a:cubicBezTo>
                    <a:close/>
                    <a:moveTo>
                      <a:pt x="321" y="23"/>
                    </a:moveTo>
                    <a:cubicBezTo>
                      <a:pt x="321" y="24"/>
                      <a:pt x="318" y="23"/>
                      <a:pt x="319" y="25"/>
                    </a:cubicBezTo>
                    <a:cubicBezTo>
                      <a:pt x="318" y="24"/>
                      <a:pt x="320" y="23"/>
                      <a:pt x="319" y="21"/>
                    </a:cubicBezTo>
                    <a:cubicBezTo>
                      <a:pt x="318" y="21"/>
                      <a:pt x="317" y="22"/>
                      <a:pt x="315" y="22"/>
                    </a:cubicBezTo>
                    <a:cubicBezTo>
                      <a:pt x="315" y="20"/>
                      <a:pt x="315" y="21"/>
                      <a:pt x="315" y="19"/>
                    </a:cubicBezTo>
                    <a:cubicBezTo>
                      <a:pt x="316" y="19"/>
                      <a:pt x="316" y="19"/>
                      <a:pt x="316" y="20"/>
                    </a:cubicBezTo>
                    <a:cubicBezTo>
                      <a:pt x="317" y="20"/>
                      <a:pt x="317" y="20"/>
                      <a:pt x="318" y="19"/>
                    </a:cubicBezTo>
                    <a:cubicBezTo>
                      <a:pt x="318" y="19"/>
                      <a:pt x="318" y="19"/>
                      <a:pt x="318" y="19"/>
                    </a:cubicBezTo>
                    <a:cubicBezTo>
                      <a:pt x="318" y="19"/>
                      <a:pt x="318" y="19"/>
                      <a:pt x="319" y="19"/>
                    </a:cubicBezTo>
                    <a:cubicBezTo>
                      <a:pt x="319" y="20"/>
                      <a:pt x="319" y="21"/>
                      <a:pt x="320" y="21"/>
                    </a:cubicBezTo>
                    <a:cubicBezTo>
                      <a:pt x="320" y="21"/>
                      <a:pt x="320" y="21"/>
                      <a:pt x="320" y="21"/>
                    </a:cubicBezTo>
                    <a:cubicBezTo>
                      <a:pt x="319" y="23"/>
                      <a:pt x="321" y="22"/>
                      <a:pt x="321" y="23"/>
                    </a:cubicBezTo>
                    <a:close/>
                    <a:moveTo>
                      <a:pt x="322" y="21"/>
                    </a:moveTo>
                    <a:cubicBezTo>
                      <a:pt x="321" y="21"/>
                      <a:pt x="321" y="21"/>
                      <a:pt x="320" y="21"/>
                    </a:cubicBezTo>
                    <a:cubicBezTo>
                      <a:pt x="321" y="20"/>
                      <a:pt x="322" y="21"/>
                      <a:pt x="321" y="19"/>
                    </a:cubicBezTo>
                    <a:cubicBezTo>
                      <a:pt x="322" y="19"/>
                      <a:pt x="322" y="19"/>
                      <a:pt x="322" y="19"/>
                    </a:cubicBezTo>
                    <a:cubicBezTo>
                      <a:pt x="322" y="20"/>
                      <a:pt x="322" y="20"/>
                      <a:pt x="322" y="21"/>
                    </a:cubicBezTo>
                    <a:close/>
                    <a:moveTo>
                      <a:pt x="334" y="21"/>
                    </a:moveTo>
                    <a:cubicBezTo>
                      <a:pt x="334" y="21"/>
                      <a:pt x="334" y="21"/>
                      <a:pt x="334" y="21"/>
                    </a:cubicBezTo>
                    <a:cubicBezTo>
                      <a:pt x="334" y="21"/>
                      <a:pt x="334" y="21"/>
                      <a:pt x="333" y="20"/>
                    </a:cubicBezTo>
                    <a:cubicBezTo>
                      <a:pt x="335" y="21"/>
                      <a:pt x="333" y="18"/>
                      <a:pt x="334" y="18"/>
                    </a:cubicBezTo>
                    <a:cubicBezTo>
                      <a:pt x="335" y="18"/>
                      <a:pt x="335" y="18"/>
                      <a:pt x="335" y="18"/>
                    </a:cubicBezTo>
                    <a:cubicBezTo>
                      <a:pt x="335" y="19"/>
                      <a:pt x="335" y="19"/>
                      <a:pt x="335" y="19"/>
                    </a:cubicBezTo>
                    <a:cubicBezTo>
                      <a:pt x="335" y="19"/>
                      <a:pt x="335" y="19"/>
                      <a:pt x="335" y="19"/>
                    </a:cubicBezTo>
                    <a:cubicBezTo>
                      <a:pt x="335" y="20"/>
                      <a:pt x="334" y="21"/>
                      <a:pt x="335" y="21"/>
                    </a:cubicBezTo>
                    <a:cubicBezTo>
                      <a:pt x="335" y="21"/>
                      <a:pt x="335" y="21"/>
                      <a:pt x="334" y="21"/>
                    </a:cubicBezTo>
                    <a:close/>
                    <a:moveTo>
                      <a:pt x="342" y="12"/>
                    </a:moveTo>
                    <a:cubicBezTo>
                      <a:pt x="341" y="12"/>
                      <a:pt x="341" y="12"/>
                      <a:pt x="341" y="12"/>
                    </a:cubicBezTo>
                    <a:cubicBezTo>
                      <a:pt x="340" y="11"/>
                      <a:pt x="343" y="11"/>
                      <a:pt x="342" y="12"/>
                    </a:cubicBezTo>
                    <a:close/>
                    <a:moveTo>
                      <a:pt x="349" y="18"/>
                    </a:moveTo>
                    <a:cubicBezTo>
                      <a:pt x="348" y="18"/>
                      <a:pt x="348" y="18"/>
                      <a:pt x="348" y="18"/>
                    </a:cubicBezTo>
                    <a:cubicBezTo>
                      <a:pt x="348" y="18"/>
                      <a:pt x="348" y="18"/>
                      <a:pt x="348" y="17"/>
                    </a:cubicBezTo>
                    <a:cubicBezTo>
                      <a:pt x="348" y="17"/>
                      <a:pt x="348" y="17"/>
                      <a:pt x="349" y="17"/>
                    </a:cubicBezTo>
                    <a:cubicBezTo>
                      <a:pt x="349" y="18"/>
                      <a:pt x="349" y="18"/>
                      <a:pt x="349" y="18"/>
                    </a:cubicBezTo>
                    <a:close/>
                    <a:moveTo>
                      <a:pt x="346" y="13"/>
                    </a:moveTo>
                    <a:cubicBezTo>
                      <a:pt x="347" y="13"/>
                      <a:pt x="348" y="13"/>
                      <a:pt x="347" y="14"/>
                    </a:cubicBezTo>
                    <a:cubicBezTo>
                      <a:pt x="347" y="14"/>
                      <a:pt x="346" y="13"/>
                      <a:pt x="346" y="13"/>
                    </a:cubicBezTo>
                    <a:close/>
                    <a:moveTo>
                      <a:pt x="346" y="14"/>
                    </a:move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ubicBezTo>
                      <a:pt x="346" y="14"/>
                      <a:pt x="346" y="14"/>
                      <a:pt x="346" y="14"/>
                    </a:cubicBezTo>
                    <a:close/>
                    <a:moveTo>
                      <a:pt x="347" y="16"/>
                    </a:moveTo>
                    <a:cubicBezTo>
                      <a:pt x="347" y="16"/>
                      <a:pt x="347" y="16"/>
                      <a:pt x="347" y="16"/>
                    </a:cubicBezTo>
                    <a:cubicBezTo>
                      <a:pt x="347" y="16"/>
                      <a:pt x="346" y="15"/>
                      <a:pt x="346" y="15"/>
                    </a:cubicBezTo>
                    <a:cubicBezTo>
                      <a:pt x="347" y="15"/>
                      <a:pt x="347" y="15"/>
                      <a:pt x="347" y="16"/>
                    </a:cubicBezTo>
                    <a:close/>
                    <a:moveTo>
                      <a:pt x="349" y="10"/>
                    </a:moveTo>
                    <a:cubicBezTo>
                      <a:pt x="349" y="10"/>
                      <a:pt x="349" y="10"/>
                      <a:pt x="349" y="10"/>
                    </a:cubicBezTo>
                    <a:cubicBezTo>
                      <a:pt x="349" y="10"/>
                      <a:pt x="349" y="10"/>
                      <a:pt x="349" y="11"/>
                    </a:cubicBezTo>
                    <a:cubicBezTo>
                      <a:pt x="349" y="10"/>
                      <a:pt x="349" y="10"/>
                      <a:pt x="349" y="10"/>
                    </a:cubicBezTo>
                    <a:close/>
                    <a:moveTo>
                      <a:pt x="351" y="17"/>
                    </a:moveTo>
                    <a:cubicBezTo>
                      <a:pt x="350" y="17"/>
                      <a:pt x="350" y="17"/>
                      <a:pt x="350" y="17"/>
                    </a:cubicBezTo>
                    <a:cubicBezTo>
                      <a:pt x="350" y="17"/>
                      <a:pt x="350" y="17"/>
                      <a:pt x="351" y="17"/>
                    </a:cubicBezTo>
                    <a:cubicBezTo>
                      <a:pt x="351" y="17"/>
                      <a:pt x="351" y="17"/>
                      <a:pt x="351" y="17"/>
                    </a:cubicBezTo>
                    <a:close/>
                    <a:moveTo>
                      <a:pt x="346" y="7"/>
                    </a:move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ubicBezTo>
                      <a:pt x="346" y="7"/>
                      <a:pt x="346" y="7"/>
                      <a:pt x="346" y="7"/>
                    </a:cubicBezTo>
                    <a:close/>
                    <a:moveTo>
                      <a:pt x="348" y="10"/>
                    </a:moveTo>
                    <a:cubicBezTo>
                      <a:pt x="348" y="11"/>
                      <a:pt x="348" y="12"/>
                      <a:pt x="349" y="12"/>
                    </a:cubicBezTo>
                    <a:cubicBezTo>
                      <a:pt x="349" y="12"/>
                      <a:pt x="349" y="12"/>
                      <a:pt x="349" y="12"/>
                    </a:cubicBezTo>
                    <a:cubicBezTo>
                      <a:pt x="350" y="12"/>
                      <a:pt x="350" y="13"/>
                      <a:pt x="350" y="14"/>
                    </a:cubicBezTo>
                    <a:cubicBezTo>
                      <a:pt x="349" y="14"/>
                      <a:pt x="349" y="14"/>
                      <a:pt x="348" y="14"/>
                    </a:cubicBezTo>
                    <a:cubicBezTo>
                      <a:pt x="348" y="14"/>
                      <a:pt x="348" y="14"/>
                      <a:pt x="348" y="14"/>
                    </a:cubicBezTo>
                    <a:cubicBezTo>
                      <a:pt x="348" y="12"/>
                      <a:pt x="348" y="11"/>
                      <a:pt x="346" y="11"/>
                    </a:cubicBezTo>
                    <a:cubicBezTo>
                      <a:pt x="346" y="11"/>
                      <a:pt x="346" y="11"/>
                      <a:pt x="345" y="11"/>
                    </a:cubicBezTo>
                    <a:cubicBezTo>
                      <a:pt x="346" y="10"/>
                      <a:pt x="347" y="10"/>
                      <a:pt x="348" y="10"/>
                    </a:cubicBezTo>
                    <a:close/>
                    <a:moveTo>
                      <a:pt x="336" y="20"/>
                    </a:move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ubicBezTo>
                      <a:pt x="336" y="20"/>
                      <a:pt x="336" y="20"/>
                      <a:pt x="336" y="20"/>
                    </a:cubicBezTo>
                    <a:close/>
                    <a:moveTo>
                      <a:pt x="332" y="16"/>
                    </a:moveTo>
                    <a:cubicBezTo>
                      <a:pt x="332" y="16"/>
                      <a:pt x="332" y="16"/>
                      <a:pt x="332" y="16"/>
                    </a:cubicBezTo>
                    <a:cubicBezTo>
                      <a:pt x="332" y="15"/>
                      <a:pt x="333" y="16"/>
                      <a:pt x="333" y="16"/>
                    </a:cubicBezTo>
                    <a:cubicBezTo>
                      <a:pt x="333" y="16"/>
                      <a:pt x="333" y="16"/>
                      <a:pt x="332" y="16"/>
                    </a:cubicBezTo>
                    <a:close/>
                    <a:moveTo>
                      <a:pt x="341" y="21"/>
                    </a:moveTo>
                    <a:cubicBezTo>
                      <a:pt x="340" y="21"/>
                      <a:pt x="341" y="22"/>
                      <a:pt x="341" y="23"/>
                    </a:cubicBezTo>
                    <a:cubicBezTo>
                      <a:pt x="339" y="23"/>
                      <a:pt x="340" y="21"/>
                      <a:pt x="339" y="21"/>
                    </a:cubicBezTo>
                    <a:cubicBezTo>
                      <a:pt x="339" y="21"/>
                      <a:pt x="339" y="22"/>
                      <a:pt x="338" y="22"/>
                    </a:cubicBezTo>
                    <a:cubicBezTo>
                      <a:pt x="338" y="21"/>
                      <a:pt x="338" y="21"/>
                      <a:pt x="337" y="20"/>
                    </a:cubicBezTo>
                    <a:cubicBezTo>
                      <a:pt x="338" y="19"/>
                      <a:pt x="339" y="21"/>
                      <a:pt x="339" y="20"/>
                    </a:cubicBezTo>
                    <a:cubicBezTo>
                      <a:pt x="339" y="19"/>
                      <a:pt x="339" y="18"/>
                      <a:pt x="339" y="18"/>
                    </a:cubicBezTo>
                    <a:cubicBezTo>
                      <a:pt x="339" y="18"/>
                      <a:pt x="340" y="18"/>
                      <a:pt x="340" y="18"/>
                    </a:cubicBezTo>
                    <a:cubicBezTo>
                      <a:pt x="340" y="18"/>
                      <a:pt x="340" y="17"/>
                      <a:pt x="340" y="17"/>
                    </a:cubicBezTo>
                    <a:cubicBezTo>
                      <a:pt x="341" y="17"/>
                      <a:pt x="341" y="17"/>
                      <a:pt x="342" y="17"/>
                    </a:cubicBezTo>
                    <a:cubicBezTo>
                      <a:pt x="342" y="17"/>
                      <a:pt x="342" y="17"/>
                      <a:pt x="342" y="18"/>
                    </a:cubicBezTo>
                    <a:cubicBezTo>
                      <a:pt x="342" y="18"/>
                      <a:pt x="342" y="18"/>
                      <a:pt x="341" y="17"/>
                    </a:cubicBezTo>
                    <a:cubicBezTo>
                      <a:pt x="341" y="19"/>
                      <a:pt x="342" y="19"/>
                      <a:pt x="342" y="19"/>
                    </a:cubicBezTo>
                    <a:cubicBezTo>
                      <a:pt x="343" y="19"/>
                      <a:pt x="343" y="19"/>
                      <a:pt x="343" y="20"/>
                    </a:cubicBezTo>
                    <a:cubicBezTo>
                      <a:pt x="342" y="20"/>
                      <a:pt x="343" y="21"/>
                      <a:pt x="343" y="20"/>
                    </a:cubicBezTo>
                    <a:cubicBezTo>
                      <a:pt x="342" y="23"/>
                      <a:pt x="342" y="20"/>
                      <a:pt x="341" y="21"/>
                    </a:cubicBezTo>
                    <a:close/>
                    <a:moveTo>
                      <a:pt x="344" y="14"/>
                    </a:moveTo>
                    <a:cubicBezTo>
                      <a:pt x="344" y="14"/>
                      <a:pt x="344" y="13"/>
                      <a:pt x="344" y="13"/>
                    </a:cubicBezTo>
                    <a:cubicBezTo>
                      <a:pt x="345" y="13"/>
                      <a:pt x="345" y="13"/>
                      <a:pt x="345" y="13"/>
                    </a:cubicBezTo>
                    <a:cubicBezTo>
                      <a:pt x="345" y="14"/>
                      <a:pt x="345" y="14"/>
                      <a:pt x="344" y="14"/>
                    </a:cubicBezTo>
                    <a:close/>
                    <a:moveTo>
                      <a:pt x="346" y="14"/>
                    </a:moveTo>
                    <a:cubicBezTo>
                      <a:pt x="346" y="14"/>
                      <a:pt x="346" y="15"/>
                      <a:pt x="346" y="15"/>
                    </a:cubicBezTo>
                    <a:cubicBezTo>
                      <a:pt x="346" y="14"/>
                      <a:pt x="346" y="14"/>
                      <a:pt x="346" y="14"/>
                    </a:cubicBezTo>
                    <a:close/>
                    <a:moveTo>
                      <a:pt x="350" y="23"/>
                    </a:moveTo>
                    <a:cubicBezTo>
                      <a:pt x="350" y="21"/>
                      <a:pt x="348" y="22"/>
                      <a:pt x="348" y="24"/>
                    </a:cubicBezTo>
                    <a:cubicBezTo>
                      <a:pt x="347" y="24"/>
                      <a:pt x="346" y="23"/>
                      <a:pt x="346" y="22"/>
                    </a:cubicBezTo>
                    <a:cubicBezTo>
                      <a:pt x="347" y="23"/>
                      <a:pt x="347" y="21"/>
                      <a:pt x="347" y="20"/>
                    </a:cubicBezTo>
                    <a:cubicBezTo>
                      <a:pt x="347" y="20"/>
                      <a:pt x="346" y="20"/>
                      <a:pt x="346" y="19"/>
                    </a:cubicBezTo>
                    <a:cubicBezTo>
                      <a:pt x="347" y="19"/>
                      <a:pt x="348" y="19"/>
                      <a:pt x="348" y="19"/>
                    </a:cubicBezTo>
                    <a:cubicBezTo>
                      <a:pt x="349" y="18"/>
                      <a:pt x="349" y="18"/>
                      <a:pt x="351" y="18"/>
                    </a:cubicBezTo>
                    <a:cubicBezTo>
                      <a:pt x="351" y="18"/>
                      <a:pt x="351" y="19"/>
                      <a:pt x="351" y="19"/>
                    </a:cubicBezTo>
                    <a:cubicBezTo>
                      <a:pt x="350" y="19"/>
                      <a:pt x="349" y="19"/>
                      <a:pt x="349" y="20"/>
                    </a:cubicBezTo>
                    <a:cubicBezTo>
                      <a:pt x="350" y="20"/>
                      <a:pt x="350" y="21"/>
                      <a:pt x="351" y="20"/>
                    </a:cubicBezTo>
                    <a:cubicBezTo>
                      <a:pt x="351" y="22"/>
                      <a:pt x="351" y="22"/>
                      <a:pt x="350" y="23"/>
                    </a:cubicBezTo>
                    <a:close/>
                    <a:moveTo>
                      <a:pt x="354" y="15"/>
                    </a:moveTo>
                    <a:cubicBezTo>
                      <a:pt x="354" y="13"/>
                      <a:pt x="351" y="15"/>
                      <a:pt x="352" y="13"/>
                    </a:cubicBezTo>
                    <a:cubicBezTo>
                      <a:pt x="352" y="13"/>
                      <a:pt x="353" y="13"/>
                      <a:pt x="353" y="13"/>
                    </a:cubicBezTo>
                    <a:cubicBezTo>
                      <a:pt x="353" y="13"/>
                      <a:pt x="353" y="13"/>
                      <a:pt x="353" y="14"/>
                    </a:cubicBezTo>
                    <a:cubicBezTo>
                      <a:pt x="354" y="14"/>
                      <a:pt x="354" y="14"/>
                      <a:pt x="354" y="14"/>
                    </a:cubicBezTo>
                    <a:cubicBezTo>
                      <a:pt x="354" y="14"/>
                      <a:pt x="354" y="14"/>
                      <a:pt x="354" y="15"/>
                    </a:cubicBezTo>
                    <a:cubicBezTo>
                      <a:pt x="354" y="15"/>
                      <a:pt x="354" y="15"/>
                      <a:pt x="354" y="15"/>
                    </a:cubicBezTo>
                    <a:cubicBezTo>
                      <a:pt x="354" y="15"/>
                      <a:pt x="354" y="15"/>
                      <a:pt x="354" y="15"/>
                    </a:cubicBezTo>
                    <a:close/>
                    <a:moveTo>
                      <a:pt x="356" y="11"/>
                    </a:moveTo>
                    <a:cubicBezTo>
                      <a:pt x="356" y="9"/>
                      <a:pt x="357" y="11"/>
                      <a:pt x="358" y="11"/>
                    </a:cubicBezTo>
                    <a:cubicBezTo>
                      <a:pt x="357" y="13"/>
                      <a:pt x="356" y="11"/>
                      <a:pt x="356" y="11"/>
                    </a:cubicBezTo>
                    <a:close/>
                    <a:moveTo>
                      <a:pt x="357" y="20"/>
                    </a:moveTo>
                    <a:cubicBezTo>
                      <a:pt x="357" y="21"/>
                      <a:pt x="356" y="21"/>
                      <a:pt x="355" y="21"/>
                    </a:cubicBezTo>
                    <a:cubicBezTo>
                      <a:pt x="356" y="22"/>
                      <a:pt x="355" y="22"/>
                      <a:pt x="355" y="23"/>
                    </a:cubicBezTo>
                    <a:cubicBezTo>
                      <a:pt x="356" y="23"/>
                      <a:pt x="356" y="23"/>
                      <a:pt x="356" y="23"/>
                    </a:cubicBezTo>
                    <a:cubicBezTo>
                      <a:pt x="357" y="23"/>
                      <a:pt x="356" y="24"/>
                      <a:pt x="356" y="24"/>
                    </a:cubicBezTo>
                    <a:cubicBezTo>
                      <a:pt x="355" y="24"/>
                      <a:pt x="355" y="23"/>
                      <a:pt x="354" y="23"/>
                    </a:cubicBezTo>
                    <a:cubicBezTo>
                      <a:pt x="352" y="23"/>
                      <a:pt x="352" y="23"/>
                      <a:pt x="352" y="22"/>
                    </a:cubicBezTo>
                    <a:cubicBezTo>
                      <a:pt x="353" y="21"/>
                      <a:pt x="355" y="23"/>
                      <a:pt x="355" y="20"/>
                    </a:cubicBezTo>
                    <a:cubicBezTo>
                      <a:pt x="355" y="18"/>
                      <a:pt x="353" y="20"/>
                      <a:pt x="353" y="19"/>
                    </a:cubicBezTo>
                    <a:cubicBezTo>
                      <a:pt x="354" y="19"/>
                      <a:pt x="353" y="17"/>
                      <a:pt x="353" y="17"/>
                    </a:cubicBezTo>
                    <a:cubicBezTo>
                      <a:pt x="354" y="17"/>
                      <a:pt x="354" y="16"/>
                      <a:pt x="356" y="16"/>
                    </a:cubicBezTo>
                    <a:cubicBezTo>
                      <a:pt x="356" y="15"/>
                      <a:pt x="357" y="15"/>
                      <a:pt x="358" y="15"/>
                    </a:cubicBezTo>
                    <a:cubicBezTo>
                      <a:pt x="359" y="17"/>
                      <a:pt x="357" y="16"/>
                      <a:pt x="357" y="17"/>
                    </a:cubicBezTo>
                    <a:cubicBezTo>
                      <a:pt x="357" y="18"/>
                      <a:pt x="358" y="18"/>
                      <a:pt x="358" y="18"/>
                    </a:cubicBezTo>
                    <a:cubicBezTo>
                      <a:pt x="358" y="19"/>
                      <a:pt x="357" y="19"/>
                      <a:pt x="357" y="20"/>
                    </a:cubicBezTo>
                    <a:close/>
                    <a:moveTo>
                      <a:pt x="359" y="21"/>
                    </a:moveTo>
                    <a:cubicBezTo>
                      <a:pt x="359" y="21"/>
                      <a:pt x="359" y="22"/>
                      <a:pt x="358" y="22"/>
                    </a:cubicBezTo>
                    <a:cubicBezTo>
                      <a:pt x="357" y="21"/>
                      <a:pt x="359" y="19"/>
                      <a:pt x="361" y="20"/>
                    </a:cubicBezTo>
                    <a:cubicBezTo>
                      <a:pt x="361" y="21"/>
                      <a:pt x="361" y="21"/>
                      <a:pt x="361" y="22"/>
                    </a:cubicBezTo>
                    <a:cubicBezTo>
                      <a:pt x="359" y="22"/>
                      <a:pt x="360" y="21"/>
                      <a:pt x="359" y="21"/>
                    </a:cubicBezTo>
                    <a:close/>
                    <a:moveTo>
                      <a:pt x="360" y="12"/>
                    </a:moveTo>
                    <a:cubicBezTo>
                      <a:pt x="360" y="12"/>
                      <a:pt x="359" y="12"/>
                      <a:pt x="359" y="11"/>
                    </a:cubicBezTo>
                    <a:cubicBezTo>
                      <a:pt x="360" y="11"/>
                      <a:pt x="360" y="11"/>
                      <a:pt x="360" y="12"/>
                    </a:cubicBezTo>
                    <a:cubicBezTo>
                      <a:pt x="360" y="12"/>
                      <a:pt x="360" y="12"/>
                      <a:pt x="360" y="12"/>
                    </a:cubicBezTo>
                    <a:close/>
                    <a:moveTo>
                      <a:pt x="359" y="25"/>
                    </a:moveTo>
                    <a:cubicBezTo>
                      <a:pt x="360" y="25"/>
                      <a:pt x="361" y="25"/>
                      <a:pt x="361" y="26"/>
                    </a:cubicBezTo>
                    <a:cubicBezTo>
                      <a:pt x="360" y="26"/>
                      <a:pt x="359" y="25"/>
                      <a:pt x="359" y="25"/>
                    </a:cubicBezTo>
                    <a:close/>
                    <a:moveTo>
                      <a:pt x="362" y="23"/>
                    </a:moveTo>
                    <a:cubicBezTo>
                      <a:pt x="362" y="23"/>
                      <a:pt x="361" y="22"/>
                      <a:pt x="361" y="22"/>
                    </a:cubicBezTo>
                    <a:cubicBezTo>
                      <a:pt x="361" y="22"/>
                      <a:pt x="362" y="22"/>
                      <a:pt x="362" y="22"/>
                    </a:cubicBezTo>
                    <a:cubicBezTo>
                      <a:pt x="362" y="22"/>
                      <a:pt x="362" y="23"/>
                      <a:pt x="362" y="23"/>
                    </a:cubicBezTo>
                    <a:cubicBezTo>
                      <a:pt x="362" y="23"/>
                      <a:pt x="362" y="23"/>
                      <a:pt x="362" y="23"/>
                    </a:cubicBezTo>
                    <a:close/>
                    <a:moveTo>
                      <a:pt x="365" y="19"/>
                    </a:moveTo>
                    <a:cubicBezTo>
                      <a:pt x="365" y="19"/>
                      <a:pt x="363" y="19"/>
                      <a:pt x="364" y="20"/>
                    </a:cubicBezTo>
                    <a:cubicBezTo>
                      <a:pt x="363" y="20"/>
                      <a:pt x="363" y="20"/>
                      <a:pt x="362" y="20"/>
                    </a:cubicBezTo>
                    <a:cubicBezTo>
                      <a:pt x="362" y="19"/>
                      <a:pt x="362" y="19"/>
                      <a:pt x="362" y="19"/>
                    </a:cubicBezTo>
                    <a:cubicBezTo>
                      <a:pt x="363" y="19"/>
                      <a:pt x="363" y="18"/>
                      <a:pt x="363" y="18"/>
                    </a:cubicBezTo>
                    <a:cubicBezTo>
                      <a:pt x="364" y="18"/>
                      <a:pt x="365" y="18"/>
                      <a:pt x="365" y="17"/>
                    </a:cubicBezTo>
                    <a:cubicBezTo>
                      <a:pt x="365" y="17"/>
                      <a:pt x="364" y="17"/>
                      <a:pt x="364" y="17"/>
                    </a:cubicBezTo>
                    <a:cubicBezTo>
                      <a:pt x="364" y="16"/>
                      <a:pt x="365" y="15"/>
                      <a:pt x="365" y="16"/>
                    </a:cubicBezTo>
                    <a:cubicBezTo>
                      <a:pt x="363" y="17"/>
                      <a:pt x="366" y="17"/>
                      <a:pt x="366" y="18"/>
                    </a:cubicBezTo>
                    <a:cubicBezTo>
                      <a:pt x="364" y="17"/>
                      <a:pt x="365" y="19"/>
                      <a:pt x="365" y="19"/>
                    </a:cubicBezTo>
                    <a:close/>
                    <a:moveTo>
                      <a:pt x="366" y="12"/>
                    </a:moveTo>
                    <a:cubicBezTo>
                      <a:pt x="367" y="13"/>
                      <a:pt x="366" y="13"/>
                      <a:pt x="366" y="14"/>
                    </a:cubicBezTo>
                    <a:cubicBezTo>
                      <a:pt x="365" y="14"/>
                      <a:pt x="364" y="14"/>
                      <a:pt x="364" y="15"/>
                    </a:cubicBezTo>
                    <a:cubicBezTo>
                      <a:pt x="362" y="14"/>
                      <a:pt x="365" y="14"/>
                      <a:pt x="365" y="14"/>
                    </a:cubicBezTo>
                    <a:cubicBezTo>
                      <a:pt x="365" y="13"/>
                      <a:pt x="365" y="13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5" y="12"/>
                      <a:pt x="365" y="12"/>
                    </a:cubicBezTo>
                    <a:cubicBezTo>
                      <a:pt x="365" y="12"/>
                      <a:pt x="366" y="11"/>
                      <a:pt x="367" y="11"/>
                    </a:cubicBezTo>
                    <a:cubicBezTo>
                      <a:pt x="367" y="11"/>
                      <a:pt x="367" y="11"/>
                      <a:pt x="367" y="12"/>
                    </a:cubicBezTo>
                    <a:cubicBezTo>
                      <a:pt x="367" y="12"/>
                      <a:pt x="366" y="12"/>
                      <a:pt x="366" y="12"/>
                    </a:cubicBezTo>
                    <a:close/>
                    <a:moveTo>
                      <a:pt x="367" y="11"/>
                    </a:moveTo>
                    <a:cubicBezTo>
                      <a:pt x="367" y="10"/>
                      <a:pt x="367" y="10"/>
                      <a:pt x="366" y="10"/>
                    </a:cubicBezTo>
                    <a:cubicBezTo>
                      <a:pt x="366" y="9"/>
                      <a:pt x="366" y="8"/>
                      <a:pt x="366" y="8"/>
                    </a:cubicBezTo>
                    <a:cubicBezTo>
                      <a:pt x="366" y="8"/>
                      <a:pt x="366" y="8"/>
                      <a:pt x="366" y="7"/>
                    </a:cubicBezTo>
                    <a:cubicBezTo>
                      <a:pt x="366" y="7"/>
                      <a:pt x="365" y="7"/>
                      <a:pt x="365" y="7"/>
                    </a:cubicBezTo>
                    <a:cubicBezTo>
                      <a:pt x="365" y="7"/>
                      <a:pt x="366" y="7"/>
                      <a:pt x="366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7" y="7"/>
                      <a:pt x="367" y="7"/>
                      <a:pt x="367" y="7"/>
                    </a:cubicBezTo>
                    <a:cubicBezTo>
                      <a:pt x="368" y="8"/>
                      <a:pt x="367" y="10"/>
                      <a:pt x="368" y="10"/>
                    </a:cubicBezTo>
                    <a:cubicBezTo>
                      <a:pt x="368" y="10"/>
                      <a:pt x="369" y="9"/>
                      <a:pt x="368" y="9"/>
                    </a:cubicBezTo>
                    <a:cubicBezTo>
                      <a:pt x="369" y="9"/>
                      <a:pt x="370" y="8"/>
                      <a:pt x="369" y="7"/>
                    </a:cubicBezTo>
                    <a:cubicBezTo>
                      <a:pt x="369" y="7"/>
                      <a:pt x="370" y="7"/>
                      <a:pt x="370" y="7"/>
                    </a:cubicBezTo>
                    <a:cubicBezTo>
                      <a:pt x="369" y="8"/>
                      <a:pt x="369" y="10"/>
                      <a:pt x="368" y="11"/>
                    </a:cubicBezTo>
                    <a:cubicBezTo>
                      <a:pt x="369" y="11"/>
                      <a:pt x="369" y="12"/>
                      <a:pt x="370" y="13"/>
                    </a:cubicBezTo>
                    <a:cubicBezTo>
                      <a:pt x="370" y="13"/>
                      <a:pt x="370" y="13"/>
                      <a:pt x="369" y="13"/>
                    </a:cubicBezTo>
                    <a:cubicBezTo>
                      <a:pt x="369" y="13"/>
                      <a:pt x="369" y="13"/>
                      <a:pt x="369" y="13"/>
                    </a:cubicBezTo>
                    <a:cubicBezTo>
                      <a:pt x="369" y="13"/>
                      <a:pt x="368" y="12"/>
                      <a:pt x="368" y="12"/>
                    </a:cubicBezTo>
                    <a:cubicBezTo>
                      <a:pt x="368" y="12"/>
                      <a:pt x="368" y="11"/>
                      <a:pt x="368" y="11"/>
                    </a:cubicBezTo>
                    <a:cubicBezTo>
                      <a:pt x="368" y="11"/>
                      <a:pt x="368" y="11"/>
                      <a:pt x="367" y="11"/>
                    </a:cubicBezTo>
                    <a:close/>
                    <a:moveTo>
                      <a:pt x="369" y="7"/>
                    </a:moveTo>
                    <a:cubicBezTo>
                      <a:pt x="368" y="7"/>
                      <a:pt x="368" y="7"/>
                      <a:pt x="369" y="7"/>
                    </a:cubicBezTo>
                    <a:cubicBezTo>
                      <a:pt x="369" y="7"/>
                      <a:pt x="369" y="7"/>
                      <a:pt x="369" y="7"/>
                    </a:cubicBezTo>
                    <a:close/>
                    <a:moveTo>
                      <a:pt x="381" y="12"/>
                    </a:moveTo>
                    <a:cubicBezTo>
                      <a:pt x="381" y="13"/>
                      <a:pt x="381" y="13"/>
                      <a:pt x="381" y="13"/>
                    </a:cubicBezTo>
                    <a:cubicBezTo>
                      <a:pt x="381" y="13"/>
                      <a:pt x="381" y="14"/>
                      <a:pt x="381" y="14"/>
                    </a:cubicBezTo>
                    <a:cubicBezTo>
                      <a:pt x="380" y="14"/>
                      <a:pt x="380" y="14"/>
                      <a:pt x="379" y="14"/>
                    </a:cubicBezTo>
                    <a:cubicBezTo>
                      <a:pt x="379" y="13"/>
                      <a:pt x="380" y="13"/>
                      <a:pt x="381" y="12"/>
                    </a:cubicBezTo>
                    <a:close/>
                    <a:moveTo>
                      <a:pt x="382" y="11"/>
                    </a:moveTo>
                    <a:cubicBezTo>
                      <a:pt x="381" y="11"/>
                      <a:pt x="382" y="11"/>
                      <a:pt x="382" y="10"/>
                    </a:cubicBezTo>
                    <a:cubicBezTo>
                      <a:pt x="381" y="11"/>
                      <a:pt x="381" y="11"/>
                      <a:pt x="381" y="10"/>
                    </a:cubicBezTo>
                    <a:cubicBezTo>
                      <a:pt x="382" y="10"/>
                      <a:pt x="382" y="10"/>
                      <a:pt x="383" y="9"/>
                    </a:cubicBezTo>
                    <a:cubicBezTo>
                      <a:pt x="383" y="10"/>
                      <a:pt x="382" y="11"/>
                      <a:pt x="382" y="11"/>
                    </a:cubicBezTo>
                    <a:close/>
                    <a:moveTo>
                      <a:pt x="372" y="10"/>
                    </a:moveTo>
                    <a:cubicBezTo>
                      <a:pt x="372" y="10"/>
                      <a:pt x="372" y="12"/>
                      <a:pt x="373" y="12"/>
                    </a:cubicBezTo>
                    <a:cubicBezTo>
                      <a:pt x="373" y="13"/>
                      <a:pt x="371" y="12"/>
                      <a:pt x="372" y="10"/>
                    </a:cubicBezTo>
                    <a:close/>
                    <a:moveTo>
                      <a:pt x="372" y="7"/>
                    </a:move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372" y="8"/>
                      <a:pt x="372" y="8"/>
                    </a:cubicBezTo>
                    <a:cubicBezTo>
                      <a:pt x="372" y="8"/>
                      <a:pt x="372" y="8"/>
                      <a:pt x="372" y="7"/>
                    </a:cubicBezTo>
                    <a:close/>
                    <a:moveTo>
                      <a:pt x="368" y="14"/>
                    </a:moveTo>
                    <a:cubicBezTo>
                      <a:pt x="369" y="14"/>
                      <a:pt x="370" y="14"/>
                      <a:pt x="369" y="15"/>
                    </a:cubicBezTo>
                    <a:cubicBezTo>
                      <a:pt x="368" y="15"/>
                      <a:pt x="368" y="15"/>
                      <a:pt x="368" y="14"/>
                    </a:cubicBezTo>
                    <a:close/>
                    <a:moveTo>
                      <a:pt x="371" y="22"/>
                    </a:moveTo>
                    <a:cubicBezTo>
                      <a:pt x="371" y="22"/>
                      <a:pt x="371" y="22"/>
                      <a:pt x="371" y="21"/>
                    </a:cubicBezTo>
                    <a:cubicBezTo>
                      <a:pt x="372" y="20"/>
                      <a:pt x="373" y="23"/>
                      <a:pt x="371" y="22"/>
                    </a:cubicBezTo>
                    <a:close/>
                    <a:moveTo>
                      <a:pt x="371" y="20"/>
                    </a:moveTo>
                    <a:cubicBezTo>
                      <a:pt x="371" y="20"/>
                      <a:pt x="371" y="20"/>
                      <a:pt x="371" y="20"/>
                    </a:cubicBezTo>
                    <a:cubicBezTo>
                      <a:pt x="370" y="20"/>
                      <a:pt x="370" y="20"/>
                      <a:pt x="370" y="20"/>
                    </a:cubicBezTo>
                    <a:cubicBezTo>
                      <a:pt x="371" y="19"/>
                      <a:pt x="371" y="17"/>
                      <a:pt x="371" y="17"/>
                    </a:cubicBezTo>
                    <a:cubicBezTo>
                      <a:pt x="370" y="17"/>
                      <a:pt x="370" y="18"/>
                      <a:pt x="370" y="19"/>
                    </a:cubicBezTo>
                    <a:cubicBezTo>
                      <a:pt x="370" y="19"/>
                      <a:pt x="369" y="18"/>
                      <a:pt x="369" y="18"/>
                    </a:cubicBezTo>
                    <a:cubicBezTo>
                      <a:pt x="369" y="18"/>
                      <a:pt x="370" y="17"/>
                      <a:pt x="370" y="17"/>
                    </a:cubicBezTo>
                    <a:cubicBezTo>
                      <a:pt x="371" y="16"/>
                      <a:pt x="372" y="17"/>
                      <a:pt x="373" y="17"/>
                    </a:cubicBezTo>
                    <a:cubicBezTo>
                      <a:pt x="374" y="18"/>
                      <a:pt x="373" y="19"/>
                      <a:pt x="374" y="19"/>
                    </a:cubicBezTo>
                    <a:cubicBezTo>
                      <a:pt x="374" y="20"/>
                      <a:pt x="375" y="19"/>
                      <a:pt x="375" y="20"/>
                    </a:cubicBezTo>
                    <a:cubicBezTo>
                      <a:pt x="373" y="20"/>
                      <a:pt x="372" y="21"/>
                      <a:pt x="371" y="20"/>
                    </a:cubicBezTo>
                    <a:close/>
                    <a:moveTo>
                      <a:pt x="376" y="19"/>
                    </a:moveTo>
                    <a:cubicBezTo>
                      <a:pt x="378" y="19"/>
                      <a:pt x="378" y="17"/>
                      <a:pt x="379" y="17"/>
                    </a:cubicBezTo>
                    <a:cubicBezTo>
                      <a:pt x="379" y="17"/>
                      <a:pt x="380" y="17"/>
                      <a:pt x="380" y="18"/>
                    </a:cubicBezTo>
                    <a:cubicBezTo>
                      <a:pt x="380" y="18"/>
                      <a:pt x="380" y="18"/>
                      <a:pt x="380" y="18"/>
                    </a:cubicBezTo>
                    <a:cubicBezTo>
                      <a:pt x="379" y="19"/>
                      <a:pt x="377" y="21"/>
                      <a:pt x="376" y="19"/>
                    </a:cubicBezTo>
                    <a:close/>
                    <a:moveTo>
                      <a:pt x="381" y="16"/>
                    </a:moveTo>
                    <a:cubicBezTo>
                      <a:pt x="381" y="16"/>
                      <a:pt x="381" y="16"/>
                      <a:pt x="380" y="16"/>
                    </a:cubicBezTo>
                    <a:cubicBezTo>
                      <a:pt x="380" y="16"/>
                      <a:pt x="380" y="15"/>
                      <a:pt x="379" y="15"/>
                    </a:cubicBezTo>
                    <a:cubicBezTo>
                      <a:pt x="379" y="15"/>
                      <a:pt x="379" y="15"/>
                      <a:pt x="379" y="15"/>
                    </a:cubicBezTo>
                    <a:cubicBezTo>
                      <a:pt x="379" y="15"/>
                      <a:pt x="380" y="15"/>
                      <a:pt x="380" y="15"/>
                    </a:cubicBezTo>
                    <a:cubicBezTo>
                      <a:pt x="380" y="15"/>
                      <a:pt x="380" y="15"/>
                      <a:pt x="381" y="16"/>
                    </a:cubicBezTo>
                    <a:cubicBezTo>
                      <a:pt x="381" y="16"/>
                      <a:pt x="381" y="15"/>
                      <a:pt x="382" y="16"/>
                    </a:cubicBezTo>
                    <a:cubicBezTo>
                      <a:pt x="381" y="16"/>
                      <a:pt x="381" y="16"/>
                      <a:pt x="381" y="16"/>
                    </a:cubicBezTo>
                    <a:close/>
                    <a:moveTo>
                      <a:pt x="382" y="14"/>
                    </a:moveTo>
                    <a:cubicBezTo>
                      <a:pt x="382" y="14"/>
                      <a:pt x="382" y="14"/>
                      <a:pt x="383" y="14"/>
                    </a:cubicBezTo>
                    <a:cubicBezTo>
                      <a:pt x="383" y="14"/>
                      <a:pt x="383" y="15"/>
                      <a:pt x="383" y="15"/>
                    </a:cubicBezTo>
                    <a:cubicBezTo>
                      <a:pt x="382" y="15"/>
                      <a:pt x="382" y="14"/>
                      <a:pt x="382" y="14"/>
                    </a:cubicBezTo>
                    <a:close/>
                    <a:moveTo>
                      <a:pt x="385" y="12"/>
                    </a:moveTo>
                    <a:cubicBezTo>
                      <a:pt x="385" y="13"/>
                      <a:pt x="385" y="13"/>
                      <a:pt x="385" y="12"/>
                    </a:cubicBezTo>
                    <a:cubicBezTo>
                      <a:pt x="385" y="12"/>
                      <a:pt x="385" y="12"/>
                      <a:pt x="385" y="12"/>
                    </a:cubicBezTo>
                    <a:cubicBezTo>
                      <a:pt x="384" y="12"/>
                      <a:pt x="385" y="12"/>
                      <a:pt x="385" y="12"/>
                    </a:cubicBezTo>
                    <a:close/>
                    <a:moveTo>
                      <a:pt x="383" y="7"/>
                    </a:moveTo>
                    <a:cubicBezTo>
                      <a:pt x="383" y="6"/>
                      <a:pt x="382" y="5"/>
                      <a:pt x="383" y="5"/>
                    </a:cubicBezTo>
                    <a:cubicBezTo>
                      <a:pt x="384" y="5"/>
                      <a:pt x="384" y="6"/>
                      <a:pt x="384" y="6"/>
                    </a:cubicBezTo>
                    <a:cubicBezTo>
                      <a:pt x="384" y="6"/>
                      <a:pt x="383" y="6"/>
                      <a:pt x="383" y="7"/>
                    </a:cubicBezTo>
                    <a:cubicBezTo>
                      <a:pt x="383" y="7"/>
                      <a:pt x="383" y="7"/>
                      <a:pt x="382" y="7"/>
                    </a:cubicBezTo>
                    <a:cubicBezTo>
                      <a:pt x="382" y="8"/>
                      <a:pt x="382" y="8"/>
                      <a:pt x="381" y="7"/>
                    </a:cubicBezTo>
                    <a:cubicBezTo>
                      <a:pt x="382" y="7"/>
                      <a:pt x="382" y="6"/>
                      <a:pt x="383" y="7"/>
                    </a:cubicBezTo>
                    <a:close/>
                    <a:moveTo>
                      <a:pt x="374" y="11"/>
                    </a:moveTo>
                    <a:cubicBezTo>
                      <a:pt x="374" y="11"/>
                      <a:pt x="374" y="11"/>
                      <a:pt x="374" y="11"/>
                    </a:cubicBezTo>
                    <a:cubicBezTo>
                      <a:pt x="374" y="11"/>
                      <a:pt x="374" y="11"/>
                      <a:pt x="374" y="11"/>
                    </a:cubicBezTo>
                    <a:cubicBezTo>
                      <a:pt x="374" y="11"/>
                      <a:pt x="374" y="11"/>
                      <a:pt x="374" y="11"/>
                    </a:cubicBezTo>
                    <a:close/>
                    <a:moveTo>
                      <a:pt x="368" y="6"/>
                    </a:moveTo>
                    <a:cubicBezTo>
                      <a:pt x="368" y="6"/>
                      <a:pt x="368" y="6"/>
                      <a:pt x="368" y="6"/>
                    </a:cubicBezTo>
                    <a:cubicBezTo>
                      <a:pt x="368" y="6"/>
                      <a:pt x="367" y="6"/>
                      <a:pt x="367" y="6"/>
                    </a:cubicBezTo>
                    <a:cubicBezTo>
                      <a:pt x="367" y="6"/>
                      <a:pt x="367" y="6"/>
                      <a:pt x="367" y="6"/>
                    </a:cubicBezTo>
                    <a:cubicBezTo>
                      <a:pt x="367" y="6"/>
                      <a:pt x="367" y="6"/>
                      <a:pt x="368" y="6"/>
                    </a:cubicBezTo>
                    <a:close/>
                    <a:moveTo>
                      <a:pt x="363" y="8"/>
                    </a:moveTo>
                    <a:cubicBezTo>
                      <a:pt x="363" y="9"/>
                      <a:pt x="363" y="9"/>
                      <a:pt x="363" y="9"/>
                    </a:cubicBezTo>
                    <a:cubicBezTo>
                      <a:pt x="363" y="10"/>
                      <a:pt x="362" y="10"/>
                      <a:pt x="362" y="11"/>
                    </a:cubicBezTo>
                    <a:cubicBezTo>
                      <a:pt x="363" y="11"/>
                      <a:pt x="364" y="11"/>
                      <a:pt x="364" y="11"/>
                    </a:cubicBezTo>
                    <a:cubicBezTo>
                      <a:pt x="363" y="11"/>
                      <a:pt x="363" y="12"/>
                      <a:pt x="363" y="13"/>
                    </a:cubicBezTo>
                    <a:cubicBezTo>
                      <a:pt x="362" y="12"/>
                      <a:pt x="362" y="13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1" y="13"/>
                      <a:pt x="362" y="13"/>
                      <a:pt x="362" y="12"/>
                    </a:cubicBezTo>
                    <a:cubicBezTo>
                      <a:pt x="362" y="12"/>
                      <a:pt x="362" y="12"/>
                      <a:pt x="362" y="12"/>
                    </a:cubicBezTo>
                    <a:cubicBezTo>
                      <a:pt x="362" y="12"/>
                      <a:pt x="362" y="11"/>
                      <a:pt x="362" y="11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2" y="11"/>
                      <a:pt x="362" y="11"/>
                      <a:pt x="362" y="11"/>
                    </a:cubicBezTo>
                    <a:cubicBezTo>
                      <a:pt x="361" y="11"/>
                      <a:pt x="360" y="11"/>
                      <a:pt x="360" y="10"/>
                    </a:cubicBezTo>
                    <a:cubicBezTo>
                      <a:pt x="361" y="10"/>
                      <a:pt x="361" y="8"/>
                      <a:pt x="361" y="7"/>
                    </a:cubicBezTo>
                    <a:cubicBezTo>
                      <a:pt x="361" y="8"/>
                      <a:pt x="362" y="8"/>
                      <a:pt x="363" y="8"/>
                    </a:cubicBezTo>
                    <a:close/>
                    <a:moveTo>
                      <a:pt x="360" y="9"/>
                    </a:moveTo>
                    <a:cubicBezTo>
                      <a:pt x="360" y="10"/>
                      <a:pt x="359" y="10"/>
                      <a:pt x="359" y="10"/>
                    </a:cubicBezTo>
                    <a:cubicBezTo>
                      <a:pt x="359" y="10"/>
                      <a:pt x="359" y="10"/>
                      <a:pt x="360" y="9"/>
                    </a:cubicBezTo>
                    <a:cubicBezTo>
                      <a:pt x="359" y="9"/>
                      <a:pt x="358" y="9"/>
                      <a:pt x="358" y="9"/>
                    </a:cubicBezTo>
                    <a:cubicBezTo>
                      <a:pt x="358" y="9"/>
                      <a:pt x="358" y="8"/>
                      <a:pt x="358" y="8"/>
                    </a:cubicBezTo>
                    <a:cubicBezTo>
                      <a:pt x="359" y="9"/>
                      <a:pt x="359" y="8"/>
                      <a:pt x="360" y="9"/>
                    </a:cubicBezTo>
                    <a:close/>
                    <a:moveTo>
                      <a:pt x="351" y="5"/>
                    </a:moveTo>
                    <a:cubicBezTo>
                      <a:pt x="351" y="6"/>
                      <a:pt x="353" y="7"/>
                      <a:pt x="354" y="6"/>
                    </a:cubicBezTo>
                    <a:cubicBezTo>
                      <a:pt x="354" y="6"/>
                      <a:pt x="355" y="7"/>
                      <a:pt x="354" y="8"/>
                    </a:cubicBezTo>
                    <a:cubicBezTo>
                      <a:pt x="354" y="8"/>
                      <a:pt x="354" y="8"/>
                      <a:pt x="354" y="8"/>
                    </a:cubicBezTo>
                    <a:cubicBezTo>
                      <a:pt x="354" y="8"/>
                      <a:pt x="354" y="7"/>
                      <a:pt x="354" y="7"/>
                    </a:cubicBezTo>
                    <a:cubicBezTo>
                      <a:pt x="352" y="7"/>
                      <a:pt x="352" y="6"/>
                      <a:pt x="350" y="6"/>
                    </a:cubicBezTo>
                    <a:cubicBezTo>
                      <a:pt x="350" y="5"/>
                      <a:pt x="350" y="5"/>
                      <a:pt x="351" y="5"/>
                    </a:cubicBezTo>
                    <a:close/>
                    <a:moveTo>
                      <a:pt x="345" y="4"/>
                    </a:moveTo>
                    <a:cubicBezTo>
                      <a:pt x="346" y="4"/>
                      <a:pt x="346" y="4"/>
                      <a:pt x="347" y="4"/>
                    </a:cubicBezTo>
                    <a:cubicBezTo>
                      <a:pt x="347" y="5"/>
                      <a:pt x="345" y="5"/>
                      <a:pt x="345" y="6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4" y="6"/>
                      <a:pt x="346" y="5"/>
                      <a:pt x="345" y="4"/>
                    </a:cubicBezTo>
                    <a:close/>
                    <a:moveTo>
                      <a:pt x="343" y="6"/>
                    </a:moveTo>
                    <a:cubicBezTo>
                      <a:pt x="343" y="6"/>
                      <a:pt x="343" y="6"/>
                      <a:pt x="343" y="7"/>
                    </a:cubicBezTo>
                    <a:cubicBezTo>
                      <a:pt x="343" y="7"/>
                      <a:pt x="343" y="7"/>
                      <a:pt x="343" y="7"/>
                    </a:cubicBezTo>
                    <a:cubicBezTo>
                      <a:pt x="343" y="7"/>
                      <a:pt x="343" y="7"/>
                      <a:pt x="343" y="7"/>
                    </a:cubicBezTo>
                    <a:cubicBezTo>
                      <a:pt x="343" y="7"/>
                      <a:pt x="344" y="7"/>
                      <a:pt x="344" y="7"/>
                    </a:cubicBezTo>
                    <a:cubicBezTo>
                      <a:pt x="344" y="8"/>
                      <a:pt x="345" y="8"/>
                      <a:pt x="345" y="9"/>
                    </a:cubicBezTo>
                    <a:cubicBezTo>
                      <a:pt x="345" y="10"/>
                      <a:pt x="344" y="8"/>
                      <a:pt x="344" y="8"/>
                    </a:cubicBezTo>
                    <a:cubicBezTo>
                      <a:pt x="343" y="8"/>
                      <a:pt x="343" y="8"/>
                      <a:pt x="343" y="8"/>
                    </a:cubicBezTo>
                    <a:cubicBezTo>
                      <a:pt x="343" y="8"/>
                      <a:pt x="343" y="8"/>
                      <a:pt x="343" y="7"/>
                    </a:cubicBezTo>
                    <a:cubicBezTo>
                      <a:pt x="342" y="7"/>
                      <a:pt x="342" y="8"/>
                      <a:pt x="341" y="7"/>
                    </a:cubicBezTo>
                    <a:cubicBezTo>
                      <a:pt x="342" y="6"/>
                      <a:pt x="343" y="6"/>
                      <a:pt x="343" y="6"/>
                    </a:cubicBezTo>
                    <a:close/>
                    <a:moveTo>
                      <a:pt x="340" y="9"/>
                    </a:moveTo>
                    <a:cubicBezTo>
                      <a:pt x="340" y="9"/>
                      <a:pt x="340" y="9"/>
                      <a:pt x="341" y="9"/>
                    </a:cubicBezTo>
                    <a:cubicBezTo>
                      <a:pt x="341" y="9"/>
                      <a:pt x="340" y="10"/>
                      <a:pt x="340" y="10"/>
                    </a:cubicBezTo>
                    <a:cubicBezTo>
                      <a:pt x="340" y="10"/>
                      <a:pt x="339" y="10"/>
                      <a:pt x="339" y="10"/>
                    </a:cubicBezTo>
                    <a:cubicBezTo>
                      <a:pt x="338" y="9"/>
                      <a:pt x="340" y="9"/>
                      <a:pt x="340" y="9"/>
                    </a:cubicBezTo>
                    <a:close/>
                    <a:moveTo>
                      <a:pt x="340" y="11"/>
                    </a:moveTo>
                    <a:cubicBezTo>
                      <a:pt x="339" y="11"/>
                      <a:pt x="339" y="12"/>
                      <a:pt x="339" y="12"/>
                    </a:cubicBezTo>
                    <a:cubicBezTo>
                      <a:pt x="339" y="12"/>
                      <a:pt x="338" y="12"/>
                      <a:pt x="338" y="12"/>
                    </a:cubicBezTo>
                    <a:cubicBezTo>
                      <a:pt x="338" y="12"/>
                      <a:pt x="338" y="11"/>
                      <a:pt x="338" y="11"/>
                    </a:cubicBezTo>
                    <a:cubicBezTo>
                      <a:pt x="338" y="10"/>
                      <a:pt x="339" y="10"/>
                      <a:pt x="340" y="11"/>
                    </a:cubicBezTo>
                    <a:close/>
                    <a:moveTo>
                      <a:pt x="337" y="8"/>
                    </a:moveTo>
                    <a:cubicBezTo>
                      <a:pt x="337" y="8"/>
                      <a:pt x="337" y="8"/>
                      <a:pt x="336" y="8"/>
                    </a:cubicBezTo>
                    <a:cubicBezTo>
                      <a:pt x="336" y="8"/>
                      <a:pt x="336" y="8"/>
                      <a:pt x="335" y="7"/>
                    </a:cubicBezTo>
                    <a:cubicBezTo>
                      <a:pt x="336" y="7"/>
                      <a:pt x="336" y="8"/>
                      <a:pt x="337" y="8"/>
                    </a:cubicBezTo>
                    <a:close/>
                    <a:moveTo>
                      <a:pt x="334" y="13"/>
                    </a:moveTo>
                    <a:cubicBezTo>
                      <a:pt x="335" y="13"/>
                      <a:pt x="335" y="14"/>
                      <a:pt x="336" y="14"/>
                    </a:cubicBezTo>
                    <a:cubicBezTo>
                      <a:pt x="336" y="14"/>
                      <a:pt x="336" y="13"/>
                      <a:pt x="336" y="12"/>
                    </a:cubicBezTo>
                    <a:cubicBezTo>
                      <a:pt x="336" y="13"/>
                      <a:pt x="336" y="13"/>
                      <a:pt x="337" y="13"/>
                    </a:cubicBezTo>
                    <a:cubicBezTo>
                      <a:pt x="337" y="13"/>
                      <a:pt x="337" y="13"/>
                      <a:pt x="337" y="14"/>
                    </a:cubicBezTo>
                    <a:cubicBezTo>
                      <a:pt x="337" y="14"/>
                      <a:pt x="337" y="14"/>
                      <a:pt x="337" y="14"/>
                    </a:cubicBezTo>
                    <a:cubicBezTo>
                      <a:pt x="337" y="14"/>
                      <a:pt x="337" y="14"/>
                      <a:pt x="337" y="15"/>
                    </a:cubicBezTo>
                    <a:cubicBezTo>
                      <a:pt x="337" y="16"/>
                      <a:pt x="336" y="16"/>
                      <a:pt x="336" y="17"/>
                    </a:cubicBezTo>
                    <a:cubicBezTo>
                      <a:pt x="336" y="16"/>
                      <a:pt x="336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5" y="15"/>
                      <a:pt x="335" y="15"/>
                      <a:pt x="335" y="15"/>
                    </a:cubicBezTo>
                    <a:cubicBezTo>
                      <a:pt x="334" y="15"/>
                      <a:pt x="334" y="15"/>
                      <a:pt x="333" y="15"/>
                    </a:cubicBezTo>
                    <a:cubicBezTo>
                      <a:pt x="333" y="15"/>
                      <a:pt x="333" y="14"/>
                      <a:pt x="333" y="14"/>
                    </a:cubicBezTo>
                    <a:cubicBezTo>
                      <a:pt x="334" y="14"/>
                      <a:pt x="334" y="13"/>
                      <a:pt x="334" y="13"/>
                    </a:cubicBezTo>
                    <a:close/>
                    <a:moveTo>
                      <a:pt x="333" y="13"/>
                    </a:moveTo>
                    <a:cubicBezTo>
                      <a:pt x="333" y="13"/>
                      <a:pt x="333" y="13"/>
                      <a:pt x="333" y="13"/>
                    </a:cubicBezTo>
                    <a:cubicBezTo>
                      <a:pt x="333" y="13"/>
                      <a:pt x="333" y="13"/>
                      <a:pt x="333" y="13"/>
                    </a:cubicBezTo>
                    <a:close/>
                    <a:moveTo>
                      <a:pt x="326" y="9"/>
                    </a:moveTo>
                    <a:cubicBezTo>
                      <a:pt x="327" y="10"/>
                      <a:pt x="327" y="10"/>
                      <a:pt x="327" y="10"/>
                    </a:cubicBezTo>
                    <a:cubicBezTo>
                      <a:pt x="327" y="10"/>
                      <a:pt x="327" y="10"/>
                      <a:pt x="326" y="10"/>
                    </a:cubicBezTo>
                    <a:cubicBezTo>
                      <a:pt x="326" y="10"/>
                      <a:pt x="326" y="10"/>
                      <a:pt x="326" y="9"/>
                    </a:cubicBezTo>
                    <a:close/>
                    <a:moveTo>
                      <a:pt x="330" y="12"/>
                    </a:moveTo>
                    <a:cubicBezTo>
                      <a:pt x="330" y="12"/>
                      <a:pt x="330" y="12"/>
                      <a:pt x="330" y="12"/>
                    </a:cubicBezTo>
                    <a:cubicBezTo>
                      <a:pt x="330" y="12"/>
                      <a:pt x="330" y="12"/>
                      <a:pt x="330" y="12"/>
                    </a:cubicBezTo>
                    <a:cubicBezTo>
                      <a:pt x="330" y="12"/>
                      <a:pt x="330" y="12"/>
                      <a:pt x="330" y="12"/>
                    </a:cubicBezTo>
                    <a:close/>
                    <a:moveTo>
                      <a:pt x="318" y="7"/>
                    </a:moveTo>
                    <a:cubicBezTo>
                      <a:pt x="318" y="7"/>
                      <a:pt x="318" y="7"/>
                      <a:pt x="318" y="7"/>
                    </a:cubicBezTo>
                    <a:cubicBezTo>
                      <a:pt x="319" y="7"/>
                      <a:pt x="319" y="8"/>
                      <a:pt x="319" y="8"/>
                    </a:cubicBezTo>
                    <a:cubicBezTo>
                      <a:pt x="319" y="8"/>
                      <a:pt x="318" y="9"/>
                      <a:pt x="317" y="8"/>
                    </a:cubicBezTo>
                    <a:cubicBezTo>
                      <a:pt x="317" y="8"/>
                      <a:pt x="318" y="8"/>
                      <a:pt x="318" y="7"/>
                    </a:cubicBezTo>
                    <a:close/>
                    <a:moveTo>
                      <a:pt x="319" y="10"/>
                    </a:moveTo>
                    <a:cubicBezTo>
                      <a:pt x="318" y="8"/>
                      <a:pt x="320" y="11"/>
                      <a:pt x="320" y="9"/>
                    </a:cubicBezTo>
                    <a:cubicBezTo>
                      <a:pt x="320" y="10"/>
                      <a:pt x="321" y="10"/>
                      <a:pt x="321" y="10"/>
                    </a:cubicBezTo>
                    <a:cubicBezTo>
                      <a:pt x="320" y="9"/>
                      <a:pt x="319" y="11"/>
                      <a:pt x="319" y="10"/>
                    </a:cubicBezTo>
                    <a:cubicBezTo>
                      <a:pt x="319" y="11"/>
                      <a:pt x="319" y="11"/>
                      <a:pt x="320" y="12"/>
                    </a:cubicBezTo>
                    <a:cubicBezTo>
                      <a:pt x="320" y="12"/>
                      <a:pt x="321" y="13"/>
                      <a:pt x="321" y="13"/>
                    </a:cubicBezTo>
                    <a:cubicBezTo>
                      <a:pt x="321" y="13"/>
                      <a:pt x="321" y="13"/>
                      <a:pt x="321" y="13"/>
                    </a:cubicBezTo>
                    <a:cubicBezTo>
                      <a:pt x="322" y="13"/>
                      <a:pt x="322" y="13"/>
                      <a:pt x="322" y="14"/>
                    </a:cubicBezTo>
                    <a:cubicBezTo>
                      <a:pt x="323" y="14"/>
                      <a:pt x="323" y="13"/>
                      <a:pt x="324" y="13"/>
                    </a:cubicBezTo>
                    <a:cubicBezTo>
                      <a:pt x="324" y="13"/>
                      <a:pt x="324" y="13"/>
                      <a:pt x="324" y="14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5" y="14"/>
                      <a:pt x="325" y="14"/>
                      <a:pt x="325" y="14"/>
                    </a:cubicBezTo>
                    <a:cubicBezTo>
                      <a:pt x="325" y="14"/>
                      <a:pt x="325" y="15"/>
                      <a:pt x="325" y="15"/>
                    </a:cubicBezTo>
                    <a:cubicBezTo>
                      <a:pt x="325" y="15"/>
                      <a:pt x="326" y="15"/>
                      <a:pt x="326" y="15"/>
                    </a:cubicBezTo>
                    <a:cubicBezTo>
                      <a:pt x="327" y="15"/>
                      <a:pt x="327" y="16"/>
                      <a:pt x="328" y="16"/>
                    </a:cubicBezTo>
                    <a:cubicBezTo>
                      <a:pt x="328" y="16"/>
                      <a:pt x="328" y="16"/>
                      <a:pt x="328" y="16"/>
                    </a:cubicBezTo>
                    <a:cubicBezTo>
                      <a:pt x="328" y="16"/>
                      <a:pt x="329" y="16"/>
                      <a:pt x="329" y="16"/>
                    </a:cubicBezTo>
                    <a:cubicBezTo>
                      <a:pt x="329" y="16"/>
                      <a:pt x="328" y="18"/>
                      <a:pt x="329" y="17"/>
                    </a:cubicBezTo>
                    <a:cubicBezTo>
                      <a:pt x="329" y="17"/>
                      <a:pt x="329" y="17"/>
                      <a:pt x="329" y="17"/>
                    </a:cubicBezTo>
                    <a:cubicBezTo>
                      <a:pt x="330" y="17"/>
                      <a:pt x="328" y="18"/>
                      <a:pt x="329" y="19"/>
                    </a:cubicBezTo>
                    <a:cubicBezTo>
                      <a:pt x="331" y="19"/>
                      <a:pt x="329" y="20"/>
                      <a:pt x="330" y="20"/>
                    </a:cubicBezTo>
                    <a:cubicBezTo>
                      <a:pt x="331" y="20"/>
                      <a:pt x="332" y="20"/>
                      <a:pt x="333" y="19"/>
                    </a:cubicBezTo>
                    <a:cubicBezTo>
                      <a:pt x="333" y="19"/>
                      <a:pt x="333" y="19"/>
                      <a:pt x="333" y="19"/>
                    </a:cubicBezTo>
                    <a:cubicBezTo>
                      <a:pt x="332" y="19"/>
                      <a:pt x="332" y="20"/>
                      <a:pt x="332" y="21"/>
                    </a:cubicBezTo>
                    <a:cubicBezTo>
                      <a:pt x="332" y="21"/>
                      <a:pt x="333" y="22"/>
                      <a:pt x="333" y="22"/>
                    </a:cubicBezTo>
                    <a:cubicBezTo>
                      <a:pt x="333" y="22"/>
                      <a:pt x="333" y="22"/>
                      <a:pt x="332" y="22"/>
                    </a:cubicBezTo>
                    <a:cubicBezTo>
                      <a:pt x="332" y="22"/>
                      <a:pt x="332" y="22"/>
                      <a:pt x="332" y="21"/>
                    </a:cubicBezTo>
                    <a:cubicBezTo>
                      <a:pt x="330" y="21"/>
                      <a:pt x="331" y="23"/>
                      <a:pt x="332" y="23"/>
                    </a:cubicBezTo>
                    <a:cubicBezTo>
                      <a:pt x="330" y="23"/>
                      <a:pt x="330" y="22"/>
                      <a:pt x="329" y="21"/>
                    </a:cubicBezTo>
                    <a:cubicBezTo>
                      <a:pt x="328" y="21"/>
                      <a:pt x="327" y="22"/>
                      <a:pt x="324" y="22"/>
                    </a:cubicBezTo>
                    <a:cubicBezTo>
                      <a:pt x="323" y="21"/>
                      <a:pt x="324" y="21"/>
                      <a:pt x="324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3" y="18"/>
                      <a:pt x="323" y="18"/>
                      <a:pt x="323" y="17"/>
                    </a:cubicBezTo>
                    <a:cubicBezTo>
                      <a:pt x="323" y="17"/>
                      <a:pt x="324" y="18"/>
                      <a:pt x="324" y="17"/>
                    </a:cubicBezTo>
                    <a:cubicBezTo>
                      <a:pt x="324" y="17"/>
                      <a:pt x="324" y="17"/>
                      <a:pt x="324" y="17"/>
                    </a:cubicBezTo>
                    <a:cubicBezTo>
                      <a:pt x="325" y="17"/>
                      <a:pt x="325" y="17"/>
                      <a:pt x="325" y="17"/>
                    </a:cubicBezTo>
                    <a:cubicBezTo>
                      <a:pt x="326" y="16"/>
                      <a:pt x="326" y="17"/>
                      <a:pt x="326" y="17"/>
                    </a:cubicBezTo>
                    <a:cubicBezTo>
                      <a:pt x="328" y="16"/>
                      <a:pt x="324" y="16"/>
                      <a:pt x="325" y="14"/>
                    </a:cubicBezTo>
                    <a:cubicBezTo>
                      <a:pt x="323" y="15"/>
                      <a:pt x="323" y="16"/>
                      <a:pt x="321" y="16"/>
                    </a:cubicBezTo>
                    <a:cubicBezTo>
                      <a:pt x="320" y="16"/>
                      <a:pt x="320" y="16"/>
                      <a:pt x="320" y="15"/>
                    </a:cubicBezTo>
                    <a:cubicBezTo>
                      <a:pt x="320" y="15"/>
                      <a:pt x="320" y="15"/>
                      <a:pt x="321" y="15"/>
                    </a:cubicBezTo>
                    <a:cubicBezTo>
                      <a:pt x="321" y="13"/>
                      <a:pt x="319" y="13"/>
                      <a:pt x="318" y="12"/>
                    </a:cubicBezTo>
                    <a:cubicBezTo>
                      <a:pt x="318" y="12"/>
                      <a:pt x="318" y="12"/>
                      <a:pt x="318" y="12"/>
                    </a:cubicBezTo>
                    <a:cubicBezTo>
                      <a:pt x="317" y="12"/>
                      <a:pt x="316" y="12"/>
                      <a:pt x="316" y="12"/>
                    </a:cubicBezTo>
                    <a:cubicBezTo>
                      <a:pt x="316" y="12"/>
                      <a:pt x="316" y="12"/>
                      <a:pt x="316" y="12"/>
                    </a:cubicBezTo>
                    <a:cubicBezTo>
                      <a:pt x="316" y="11"/>
                      <a:pt x="316" y="11"/>
                      <a:pt x="316" y="11"/>
                    </a:cubicBezTo>
                    <a:cubicBezTo>
                      <a:pt x="316" y="11"/>
                      <a:pt x="316" y="11"/>
                      <a:pt x="315" y="11"/>
                    </a:cubicBezTo>
                    <a:cubicBezTo>
                      <a:pt x="316" y="10"/>
                      <a:pt x="317" y="10"/>
                      <a:pt x="319" y="10"/>
                    </a:cubicBezTo>
                    <a:close/>
                    <a:moveTo>
                      <a:pt x="311" y="8"/>
                    </a:moveTo>
                    <a:cubicBezTo>
                      <a:pt x="311" y="8"/>
                      <a:pt x="311" y="8"/>
                      <a:pt x="311" y="8"/>
                    </a:cubicBezTo>
                    <a:cubicBezTo>
                      <a:pt x="310" y="8"/>
                      <a:pt x="310" y="8"/>
                      <a:pt x="310" y="7"/>
                    </a:cubicBezTo>
                    <a:cubicBezTo>
                      <a:pt x="311" y="7"/>
                      <a:pt x="311" y="8"/>
                      <a:pt x="311" y="8"/>
                    </a:cubicBezTo>
                    <a:close/>
                    <a:moveTo>
                      <a:pt x="302" y="8"/>
                    </a:moveTo>
                    <a:cubicBezTo>
                      <a:pt x="302" y="8"/>
                      <a:pt x="302" y="8"/>
                      <a:pt x="302" y="8"/>
                    </a:cubicBezTo>
                    <a:cubicBezTo>
                      <a:pt x="301" y="8"/>
                      <a:pt x="302" y="8"/>
                      <a:pt x="302" y="7"/>
                    </a:cubicBezTo>
                    <a:cubicBezTo>
                      <a:pt x="302" y="7"/>
                      <a:pt x="302" y="7"/>
                      <a:pt x="302" y="7"/>
                    </a:cubicBezTo>
                    <a:cubicBezTo>
                      <a:pt x="302" y="8"/>
                      <a:pt x="303" y="8"/>
                      <a:pt x="302" y="8"/>
                    </a:cubicBezTo>
                    <a:close/>
                    <a:moveTo>
                      <a:pt x="291" y="7"/>
                    </a:moveTo>
                    <a:cubicBezTo>
                      <a:pt x="291" y="7"/>
                      <a:pt x="291" y="7"/>
                      <a:pt x="291" y="7"/>
                    </a:cubicBezTo>
                    <a:cubicBezTo>
                      <a:pt x="291" y="8"/>
                      <a:pt x="291" y="8"/>
                      <a:pt x="291" y="8"/>
                    </a:cubicBezTo>
                    <a:cubicBezTo>
                      <a:pt x="291" y="8"/>
                      <a:pt x="291" y="8"/>
                      <a:pt x="291" y="7"/>
                    </a:cubicBezTo>
                    <a:cubicBezTo>
                      <a:pt x="291" y="7"/>
                      <a:pt x="291" y="7"/>
                      <a:pt x="291" y="7"/>
                    </a:cubicBezTo>
                    <a:close/>
                    <a:moveTo>
                      <a:pt x="288" y="10"/>
                    </a:moveTo>
                    <a:cubicBezTo>
                      <a:pt x="288" y="10"/>
                      <a:pt x="288" y="9"/>
                      <a:pt x="288" y="9"/>
                    </a:cubicBezTo>
                    <a:cubicBezTo>
                      <a:pt x="289" y="9"/>
                      <a:pt x="289" y="10"/>
                      <a:pt x="289" y="10"/>
                    </a:cubicBezTo>
                    <a:cubicBezTo>
                      <a:pt x="289" y="10"/>
                      <a:pt x="289" y="10"/>
                      <a:pt x="288" y="10"/>
                    </a:cubicBezTo>
                    <a:close/>
                    <a:moveTo>
                      <a:pt x="289" y="7"/>
                    </a:moveTo>
                    <a:cubicBezTo>
                      <a:pt x="289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7"/>
                    </a:cubicBezTo>
                    <a:cubicBezTo>
                      <a:pt x="287" y="7"/>
                      <a:pt x="287" y="9"/>
                      <a:pt x="286" y="8"/>
                    </a:cubicBezTo>
                    <a:cubicBezTo>
                      <a:pt x="286" y="7"/>
                      <a:pt x="287" y="8"/>
                      <a:pt x="287" y="7"/>
                    </a:cubicBezTo>
                    <a:cubicBezTo>
                      <a:pt x="287" y="7"/>
                      <a:pt x="287" y="7"/>
                      <a:pt x="287" y="6"/>
                    </a:cubicBezTo>
                    <a:cubicBezTo>
                      <a:pt x="287" y="7"/>
                      <a:pt x="288" y="7"/>
                      <a:pt x="289" y="7"/>
                    </a:cubicBezTo>
                    <a:close/>
                    <a:moveTo>
                      <a:pt x="277" y="7"/>
                    </a:moveTo>
                    <a:cubicBezTo>
                      <a:pt x="277" y="7"/>
                      <a:pt x="277" y="7"/>
                      <a:pt x="278" y="7"/>
                    </a:cubicBezTo>
                    <a:cubicBezTo>
                      <a:pt x="278" y="7"/>
                      <a:pt x="278" y="7"/>
                      <a:pt x="278" y="7"/>
                    </a:cubicBezTo>
                    <a:cubicBezTo>
                      <a:pt x="277" y="7"/>
                      <a:pt x="277" y="7"/>
                      <a:pt x="277" y="7"/>
                    </a:cubicBezTo>
                    <a:cubicBezTo>
                      <a:pt x="277" y="7"/>
                      <a:pt x="277" y="7"/>
                      <a:pt x="277" y="7"/>
                    </a:cubicBezTo>
                    <a:close/>
                    <a:moveTo>
                      <a:pt x="265" y="7"/>
                    </a:moveTo>
                    <a:cubicBezTo>
                      <a:pt x="265" y="8"/>
                      <a:pt x="263" y="9"/>
                      <a:pt x="263" y="8"/>
                    </a:cubicBezTo>
                    <a:cubicBezTo>
                      <a:pt x="264" y="8"/>
                      <a:pt x="264" y="6"/>
                      <a:pt x="265" y="7"/>
                    </a:cubicBezTo>
                    <a:close/>
                    <a:moveTo>
                      <a:pt x="251" y="5"/>
                    </a:moveTo>
                    <a:cubicBezTo>
                      <a:pt x="251" y="5"/>
                      <a:pt x="251" y="5"/>
                      <a:pt x="251" y="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50" y="5"/>
                      <a:pt x="250" y="5"/>
                      <a:pt x="250" y="5"/>
                    </a:cubicBezTo>
                    <a:cubicBezTo>
                      <a:pt x="250" y="5"/>
                      <a:pt x="250" y="5"/>
                      <a:pt x="251" y="5"/>
                    </a:cubicBezTo>
                    <a:close/>
                    <a:moveTo>
                      <a:pt x="244" y="7"/>
                    </a:moveTo>
                    <a:cubicBezTo>
                      <a:pt x="244" y="8"/>
                      <a:pt x="244" y="8"/>
                      <a:pt x="243" y="8"/>
                    </a:cubicBezTo>
                    <a:cubicBezTo>
                      <a:pt x="243" y="8"/>
                      <a:pt x="243" y="8"/>
                      <a:pt x="243" y="7"/>
                    </a:cubicBezTo>
                    <a:cubicBezTo>
                      <a:pt x="243" y="7"/>
                      <a:pt x="244" y="8"/>
                      <a:pt x="244" y="7"/>
                    </a:cubicBezTo>
                    <a:close/>
                    <a:moveTo>
                      <a:pt x="240" y="7"/>
                    </a:moveTo>
                    <a:cubicBezTo>
                      <a:pt x="240" y="7"/>
                      <a:pt x="240" y="7"/>
                      <a:pt x="239" y="7"/>
                    </a:cubicBezTo>
                    <a:cubicBezTo>
                      <a:pt x="239" y="6"/>
                      <a:pt x="239" y="6"/>
                      <a:pt x="239" y="6"/>
                    </a:cubicBezTo>
                    <a:cubicBezTo>
                      <a:pt x="239" y="6"/>
                      <a:pt x="239" y="6"/>
                      <a:pt x="240" y="6"/>
                    </a:cubicBezTo>
                    <a:cubicBezTo>
                      <a:pt x="240" y="6"/>
                      <a:pt x="240" y="6"/>
                      <a:pt x="240" y="7"/>
                    </a:cubicBezTo>
                    <a:close/>
                    <a:moveTo>
                      <a:pt x="235" y="5"/>
                    </a:moveTo>
                    <a:cubicBezTo>
                      <a:pt x="235" y="5"/>
                      <a:pt x="235" y="5"/>
                      <a:pt x="235" y="6"/>
                    </a:cubicBezTo>
                    <a:cubicBezTo>
                      <a:pt x="235" y="5"/>
                      <a:pt x="234" y="6"/>
                      <a:pt x="234" y="6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4" y="5"/>
                      <a:pt x="235" y="5"/>
                      <a:pt x="235" y="5"/>
                    </a:cubicBezTo>
                    <a:close/>
                    <a:moveTo>
                      <a:pt x="228" y="12"/>
                    </a:moveTo>
                    <a:cubicBezTo>
                      <a:pt x="228" y="12"/>
                      <a:pt x="228" y="12"/>
                      <a:pt x="228" y="12"/>
                    </a:cubicBezTo>
                    <a:cubicBezTo>
                      <a:pt x="228" y="12"/>
                      <a:pt x="228" y="13"/>
                      <a:pt x="228" y="13"/>
                    </a:cubicBezTo>
                    <a:cubicBezTo>
                      <a:pt x="228" y="13"/>
                      <a:pt x="229" y="13"/>
                      <a:pt x="229" y="14"/>
                    </a:cubicBezTo>
                    <a:cubicBezTo>
                      <a:pt x="228" y="14"/>
                      <a:pt x="228" y="13"/>
                      <a:pt x="227" y="13"/>
                    </a:cubicBezTo>
                    <a:cubicBezTo>
                      <a:pt x="227" y="13"/>
                      <a:pt x="226" y="14"/>
                      <a:pt x="226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6" y="14"/>
                      <a:pt x="226" y="14"/>
                      <a:pt x="226" y="14"/>
                    </a:cubicBezTo>
                    <a:cubicBezTo>
                      <a:pt x="226" y="14"/>
                      <a:pt x="225" y="15"/>
                      <a:pt x="225" y="15"/>
                    </a:cubicBezTo>
                    <a:cubicBezTo>
                      <a:pt x="225" y="14"/>
                      <a:pt x="225" y="14"/>
                      <a:pt x="224" y="14"/>
                    </a:cubicBezTo>
                    <a:cubicBezTo>
                      <a:pt x="224" y="14"/>
                      <a:pt x="224" y="13"/>
                      <a:pt x="224" y="13"/>
                    </a:cubicBezTo>
                    <a:cubicBezTo>
                      <a:pt x="225" y="13"/>
                      <a:pt x="225" y="12"/>
                      <a:pt x="225" y="12"/>
                    </a:cubicBezTo>
                    <a:cubicBezTo>
                      <a:pt x="225" y="12"/>
                      <a:pt x="225" y="12"/>
                      <a:pt x="225" y="12"/>
                    </a:cubicBezTo>
                    <a:cubicBezTo>
                      <a:pt x="227" y="11"/>
                      <a:pt x="227" y="12"/>
                      <a:pt x="228" y="12"/>
                    </a:cubicBezTo>
                    <a:cubicBezTo>
                      <a:pt x="228" y="12"/>
                      <a:pt x="228" y="12"/>
                      <a:pt x="228" y="12"/>
                    </a:cubicBezTo>
                    <a:close/>
                    <a:moveTo>
                      <a:pt x="217" y="11"/>
                    </a:moveTo>
                    <a:cubicBezTo>
                      <a:pt x="217" y="11"/>
                      <a:pt x="217" y="11"/>
                      <a:pt x="217" y="11"/>
                    </a:cubicBezTo>
                    <a:cubicBezTo>
                      <a:pt x="217" y="11"/>
                      <a:pt x="218" y="12"/>
                      <a:pt x="218" y="13"/>
                    </a:cubicBezTo>
                    <a:cubicBezTo>
                      <a:pt x="217" y="13"/>
                      <a:pt x="217" y="13"/>
                      <a:pt x="217" y="12"/>
                    </a:cubicBezTo>
                    <a:cubicBezTo>
                      <a:pt x="217" y="12"/>
                      <a:pt x="217" y="11"/>
                      <a:pt x="217" y="11"/>
                    </a:cubicBezTo>
                    <a:close/>
                    <a:moveTo>
                      <a:pt x="207" y="13"/>
                    </a:moveTo>
                    <a:cubicBezTo>
                      <a:pt x="206" y="14"/>
                      <a:pt x="206" y="15"/>
                      <a:pt x="206" y="15"/>
                    </a:cubicBezTo>
                    <a:cubicBezTo>
                      <a:pt x="206" y="15"/>
                      <a:pt x="206" y="14"/>
                      <a:pt x="205" y="14"/>
                    </a:cubicBezTo>
                    <a:cubicBezTo>
                      <a:pt x="205" y="14"/>
                      <a:pt x="206" y="14"/>
                      <a:pt x="207" y="1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6" y="5"/>
                      <a:pt x="197" y="6"/>
                    </a:cubicBezTo>
                    <a:cubicBezTo>
                      <a:pt x="197" y="6"/>
                      <a:pt x="197" y="6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7"/>
                      <a:pt x="197" y="7"/>
                      <a:pt x="197" y="7"/>
                    </a:cubicBezTo>
                    <a:cubicBezTo>
                      <a:pt x="197" y="8"/>
                      <a:pt x="198" y="8"/>
                      <a:pt x="198" y="8"/>
                    </a:cubicBezTo>
                    <a:cubicBezTo>
                      <a:pt x="198" y="9"/>
                      <a:pt x="197" y="9"/>
                      <a:pt x="196" y="9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196" y="8"/>
                      <a:pt x="196" y="7"/>
                      <a:pt x="196" y="7"/>
                    </a:cubicBezTo>
                    <a:cubicBezTo>
                      <a:pt x="196" y="6"/>
                      <a:pt x="195" y="6"/>
                      <a:pt x="195" y="6"/>
                    </a:cubicBezTo>
                    <a:cubicBezTo>
                      <a:pt x="195" y="6"/>
                      <a:pt x="195" y="6"/>
                      <a:pt x="195" y="6"/>
                    </a:cubicBezTo>
                    <a:cubicBezTo>
                      <a:pt x="195" y="6"/>
                      <a:pt x="194" y="5"/>
                      <a:pt x="195" y="5"/>
                    </a:cubicBezTo>
                    <a:close/>
                    <a:moveTo>
                      <a:pt x="191" y="5"/>
                    </a:moveTo>
                    <a:cubicBezTo>
                      <a:pt x="191" y="6"/>
                      <a:pt x="190" y="6"/>
                      <a:pt x="190" y="7"/>
                    </a:cubicBezTo>
                    <a:cubicBezTo>
                      <a:pt x="189" y="7"/>
                      <a:pt x="189" y="6"/>
                      <a:pt x="189" y="6"/>
                    </a:cubicBezTo>
                    <a:cubicBezTo>
                      <a:pt x="188" y="6"/>
                      <a:pt x="188" y="6"/>
                      <a:pt x="187" y="6"/>
                    </a:cubicBezTo>
                    <a:cubicBezTo>
                      <a:pt x="187" y="6"/>
                      <a:pt x="188" y="6"/>
                      <a:pt x="188" y="6"/>
                    </a:cubicBezTo>
                    <a:cubicBezTo>
                      <a:pt x="189" y="5"/>
                      <a:pt x="190" y="6"/>
                      <a:pt x="191" y="5"/>
                    </a:cubicBezTo>
                    <a:close/>
                    <a:moveTo>
                      <a:pt x="153" y="10"/>
                    </a:moveTo>
                    <a:cubicBezTo>
                      <a:pt x="153" y="10"/>
                      <a:pt x="153" y="10"/>
                      <a:pt x="153" y="9"/>
                    </a:cubicBezTo>
                    <a:cubicBezTo>
                      <a:pt x="153" y="9"/>
                      <a:pt x="153" y="9"/>
                      <a:pt x="154" y="9"/>
                    </a:cubicBezTo>
                    <a:cubicBezTo>
                      <a:pt x="153" y="10"/>
                      <a:pt x="153" y="10"/>
                      <a:pt x="153" y="10"/>
                    </a:cubicBezTo>
                    <a:close/>
                    <a:moveTo>
                      <a:pt x="144" y="8"/>
                    </a:moveTo>
                    <a:cubicBezTo>
                      <a:pt x="144" y="8"/>
                      <a:pt x="144" y="9"/>
                      <a:pt x="145" y="9"/>
                    </a:cubicBezTo>
                    <a:cubicBezTo>
                      <a:pt x="145" y="9"/>
                      <a:pt x="145" y="9"/>
                      <a:pt x="146" y="9"/>
                    </a:cubicBezTo>
                    <a:cubicBezTo>
                      <a:pt x="145" y="10"/>
                      <a:pt x="145" y="10"/>
                      <a:pt x="144" y="9"/>
                    </a:cubicBezTo>
                    <a:cubicBezTo>
                      <a:pt x="144" y="10"/>
                      <a:pt x="144" y="11"/>
                      <a:pt x="144" y="12"/>
                    </a:cubicBezTo>
                    <a:cubicBezTo>
                      <a:pt x="144" y="12"/>
                      <a:pt x="144" y="12"/>
                      <a:pt x="143" y="12"/>
                    </a:cubicBezTo>
                    <a:cubicBezTo>
                      <a:pt x="143" y="11"/>
                      <a:pt x="143" y="11"/>
                      <a:pt x="143" y="9"/>
                    </a:cubicBezTo>
                    <a:cubicBezTo>
                      <a:pt x="144" y="10"/>
                      <a:pt x="144" y="9"/>
                      <a:pt x="144" y="8"/>
                    </a:cubicBezTo>
                    <a:close/>
                    <a:moveTo>
                      <a:pt x="114" y="8"/>
                    </a:moveTo>
                    <a:cubicBezTo>
                      <a:pt x="114" y="8"/>
                      <a:pt x="114" y="7"/>
                      <a:pt x="115" y="7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4" y="8"/>
                      <a:pt x="114" y="8"/>
                    </a:cubicBezTo>
                    <a:cubicBezTo>
                      <a:pt x="115" y="9"/>
                      <a:pt x="117" y="9"/>
                      <a:pt x="118" y="10"/>
                    </a:cubicBezTo>
                    <a:cubicBezTo>
                      <a:pt x="118" y="10"/>
                      <a:pt x="118" y="10"/>
                      <a:pt x="118" y="11"/>
                    </a:cubicBezTo>
                    <a:cubicBezTo>
                      <a:pt x="117" y="11"/>
                      <a:pt x="118" y="13"/>
                      <a:pt x="117" y="13"/>
                    </a:cubicBezTo>
                    <a:cubicBezTo>
                      <a:pt x="117" y="11"/>
                      <a:pt x="118" y="12"/>
                      <a:pt x="116" y="12"/>
                    </a:cubicBezTo>
                    <a:cubicBezTo>
                      <a:pt x="115" y="11"/>
                      <a:pt x="117" y="12"/>
                      <a:pt x="117" y="10"/>
                    </a:cubicBezTo>
                    <a:cubicBezTo>
                      <a:pt x="116" y="11"/>
                      <a:pt x="116" y="10"/>
                      <a:pt x="116" y="9"/>
                    </a:cubicBezTo>
                    <a:cubicBezTo>
                      <a:pt x="114" y="10"/>
                      <a:pt x="114" y="11"/>
                      <a:pt x="113" y="11"/>
                    </a:cubicBezTo>
                    <a:cubicBezTo>
                      <a:pt x="113" y="11"/>
                      <a:pt x="113" y="11"/>
                      <a:pt x="113" y="10"/>
                    </a:cubicBezTo>
                    <a:cubicBezTo>
                      <a:pt x="112" y="10"/>
                      <a:pt x="111" y="12"/>
                      <a:pt x="111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10" y="12"/>
                      <a:pt x="110" y="12"/>
                    </a:cubicBezTo>
                    <a:cubicBezTo>
                      <a:pt x="110" y="12"/>
                      <a:pt x="109" y="12"/>
                      <a:pt x="109" y="12"/>
                    </a:cubicBezTo>
                    <a:cubicBezTo>
                      <a:pt x="108" y="12"/>
                      <a:pt x="109" y="13"/>
                      <a:pt x="108" y="13"/>
                    </a:cubicBezTo>
                    <a:cubicBezTo>
                      <a:pt x="107" y="13"/>
                      <a:pt x="109" y="12"/>
                      <a:pt x="108" y="11"/>
                    </a:cubicBezTo>
                    <a:cubicBezTo>
                      <a:pt x="107" y="11"/>
                      <a:pt x="107" y="11"/>
                      <a:pt x="107" y="13"/>
                    </a:cubicBezTo>
                    <a:cubicBezTo>
                      <a:pt x="106" y="12"/>
                      <a:pt x="105" y="13"/>
                      <a:pt x="104" y="12"/>
                    </a:cubicBezTo>
                    <a:cubicBezTo>
                      <a:pt x="103" y="12"/>
                      <a:pt x="103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3" y="10"/>
                      <a:pt x="103" y="11"/>
                      <a:pt x="103" y="11"/>
                    </a:cubicBezTo>
                    <a:cubicBezTo>
                      <a:pt x="106" y="11"/>
                      <a:pt x="105" y="11"/>
                      <a:pt x="107" y="11"/>
                    </a:cubicBezTo>
                    <a:cubicBezTo>
                      <a:pt x="107" y="11"/>
                      <a:pt x="108" y="11"/>
                      <a:pt x="108" y="10"/>
                    </a:cubicBezTo>
                    <a:cubicBezTo>
                      <a:pt x="109" y="10"/>
                      <a:pt x="110" y="10"/>
                      <a:pt x="111" y="10"/>
                    </a:cubicBezTo>
                    <a:cubicBezTo>
                      <a:pt x="110" y="10"/>
                      <a:pt x="111" y="9"/>
                      <a:pt x="111" y="9"/>
                    </a:cubicBezTo>
                    <a:cubicBezTo>
                      <a:pt x="111" y="9"/>
                      <a:pt x="112" y="9"/>
                      <a:pt x="112" y="9"/>
                    </a:cubicBezTo>
                    <a:cubicBezTo>
                      <a:pt x="113" y="10"/>
                      <a:pt x="113" y="8"/>
                      <a:pt x="114" y="8"/>
                    </a:cubicBezTo>
                    <a:close/>
                    <a:moveTo>
                      <a:pt x="101" y="6"/>
                    </a:moveTo>
                    <a:cubicBezTo>
                      <a:pt x="101" y="6"/>
                      <a:pt x="101" y="6"/>
                      <a:pt x="101" y="6"/>
                    </a:cubicBezTo>
                    <a:cubicBezTo>
                      <a:pt x="101" y="6"/>
                      <a:pt x="101" y="6"/>
                      <a:pt x="101" y="6"/>
                    </a:cubicBezTo>
                    <a:close/>
                    <a:moveTo>
                      <a:pt x="99" y="6"/>
                    </a:moveTo>
                    <a:cubicBezTo>
                      <a:pt x="99" y="6"/>
                      <a:pt x="99" y="6"/>
                      <a:pt x="99" y="6"/>
                    </a:cubicBezTo>
                    <a:cubicBezTo>
                      <a:pt x="98" y="7"/>
                      <a:pt x="98" y="7"/>
                      <a:pt x="98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9" y="6"/>
                      <a:pt x="99" y="6"/>
                      <a:pt x="99" y="6"/>
                    </a:cubicBezTo>
                    <a:close/>
                    <a:moveTo>
                      <a:pt x="97" y="5"/>
                    </a:moveTo>
                    <a:cubicBezTo>
                      <a:pt x="97" y="5"/>
                      <a:pt x="97" y="5"/>
                      <a:pt x="97" y="5"/>
                    </a:cubicBezTo>
                    <a:cubicBezTo>
                      <a:pt x="97" y="5"/>
                      <a:pt x="97" y="5"/>
                      <a:pt x="97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7" y="5"/>
                      <a:pt x="97" y="5"/>
                      <a:pt x="96" y="5"/>
                    </a:cubicBezTo>
                    <a:cubicBezTo>
                      <a:pt x="96" y="5"/>
                      <a:pt x="97" y="5"/>
                      <a:pt x="97" y="5"/>
                    </a:cubicBezTo>
                    <a:close/>
                    <a:moveTo>
                      <a:pt x="88" y="11"/>
                    </a:move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89" y="11"/>
                      <a:pt x="89" y="11"/>
                    </a:cubicBezTo>
                    <a:cubicBezTo>
                      <a:pt x="89" y="11"/>
                      <a:pt x="89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8" y="12"/>
                      <a:pt x="88" y="13"/>
                      <a:pt x="88" y="13"/>
                    </a:cubicBezTo>
                    <a:cubicBezTo>
                      <a:pt x="87" y="12"/>
                      <a:pt x="87" y="12"/>
                      <a:pt x="86" y="12"/>
                    </a:cubicBezTo>
                    <a:cubicBezTo>
                      <a:pt x="86" y="11"/>
                      <a:pt x="87" y="11"/>
                      <a:pt x="88" y="11"/>
                    </a:cubicBezTo>
                    <a:close/>
                    <a:moveTo>
                      <a:pt x="83" y="18"/>
                    </a:moveTo>
                    <a:cubicBezTo>
                      <a:pt x="84" y="18"/>
                      <a:pt x="82" y="17"/>
                      <a:pt x="84" y="17"/>
                    </a:cubicBezTo>
                    <a:cubicBezTo>
                      <a:pt x="85" y="17"/>
                      <a:pt x="84" y="17"/>
                      <a:pt x="84" y="16"/>
                    </a:cubicBezTo>
                    <a:cubicBezTo>
                      <a:pt x="85" y="17"/>
                      <a:pt x="85" y="17"/>
                      <a:pt x="85" y="18"/>
                    </a:cubicBezTo>
                    <a:cubicBezTo>
                      <a:pt x="86" y="18"/>
                      <a:pt x="86" y="17"/>
                      <a:pt x="87" y="17"/>
                    </a:cubicBezTo>
                    <a:cubicBezTo>
                      <a:pt x="87" y="17"/>
                      <a:pt x="88" y="17"/>
                      <a:pt x="88" y="17"/>
                    </a:cubicBezTo>
                    <a:cubicBezTo>
                      <a:pt x="88" y="18"/>
                      <a:pt x="88" y="19"/>
                      <a:pt x="89" y="19"/>
                    </a:cubicBezTo>
                    <a:cubicBezTo>
                      <a:pt x="89" y="18"/>
                      <a:pt x="89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6"/>
                      <a:pt x="88" y="16"/>
                    </a:cubicBezTo>
                    <a:cubicBezTo>
                      <a:pt x="88" y="16"/>
                      <a:pt x="89" y="16"/>
                      <a:pt x="89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6"/>
                      <a:pt x="89" y="16"/>
                    </a:cubicBezTo>
                    <a:cubicBezTo>
                      <a:pt x="90" y="16"/>
                      <a:pt x="91" y="15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6"/>
                      <a:pt x="92" y="17"/>
                      <a:pt x="92" y="17"/>
                    </a:cubicBezTo>
                    <a:cubicBezTo>
                      <a:pt x="93" y="17"/>
                      <a:pt x="93" y="17"/>
                      <a:pt x="94" y="17"/>
                    </a:cubicBezTo>
                    <a:cubicBezTo>
                      <a:pt x="94" y="18"/>
                      <a:pt x="92" y="18"/>
                      <a:pt x="91" y="18"/>
                    </a:cubicBezTo>
                    <a:cubicBezTo>
                      <a:pt x="91" y="18"/>
                      <a:pt x="91" y="17"/>
                      <a:pt x="90" y="17"/>
                    </a:cubicBezTo>
                    <a:cubicBezTo>
                      <a:pt x="90" y="17"/>
                      <a:pt x="90" y="18"/>
                      <a:pt x="89" y="17"/>
                    </a:cubicBezTo>
                    <a:cubicBezTo>
                      <a:pt x="89" y="19"/>
                      <a:pt x="90" y="20"/>
                      <a:pt x="89" y="20"/>
                    </a:cubicBezTo>
                    <a:cubicBezTo>
                      <a:pt x="88" y="20"/>
                      <a:pt x="88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6" y="20"/>
                      <a:pt x="85" y="19"/>
                      <a:pt x="84" y="19"/>
                    </a:cubicBezTo>
                    <a:cubicBezTo>
                      <a:pt x="83" y="20"/>
                      <a:pt x="83" y="21"/>
                      <a:pt x="82" y="21"/>
                    </a:cubicBezTo>
                    <a:cubicBezTo>
                      <a:pt x="82" y="21"/>
                      <a:pt x="83" y="19"/>
                      <a:pt x="82" y="19"/>
                    </a:cubicBezTo>
                    <a:cubicBezTo>
                      <a:pt x="81" y="20"/>
                      <a:pt x="82" y="20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2" y="20"/>
                      <a:pt x="81" y="18"/>
                    </a:cubicBezTo>
                    <a:cubicBezTo>
                      <a:pt x="81" y="18"/>
                      <a:pt x="79" y="18"/>
                      <a:pt x="80" y="17"/>
                    </a:cubicBezTo>
                    <a:cubicBezTo>
                      <a:pt x="79" y="16"/>
                      <a:pt x="78" y="18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7"/>
                      <a:pt x="78" y="16"/>
                      <a:pt x="78" y="16"/>
                    </a:cubicBezTo>
                    <a:cubicBezTo>
                      <a:pt x="78" y="17"/>
                      <a:pt x="77" y="17"/>
                      <a:pt x="77" y="16"/>
                    </a:cubicBezTo>
                    <a:cubicBezTo>
                      <a:pt x="78" y="14"/>
                      <a:pt x="76" y="15"/>
                      <a:pt x="76" y="13"/>
                    </a:cubicBezTo>
                    <a:cubicBezTo>
                      <a:pt x="78" y="13"/>
                      <a:pt x="77" y="15"/>
                      <a:pt x="77" y="16"/>
                    </a:cubicBezTo>
                    <a:cubicBezTo>
                      <a:pt x="78" y="16"/>
                      <a:pt x="78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6"/>
                    </a:cubicBezTo>
                    <a:cubicBezTo>
                      <a:pt x="80" y="17"/>
                      <a:pt x="81" y="18"/>
                      <a:pt x="83" y="18"/>
                    </a:cubicBezTo>
                    <a:close/>
                    <a:moveTo>
                      <a:pt x="81" y="11"/>
                    </a:move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2"/>
                      <a:pt x="80" y="12"/>
                      <a:pt x="80" y="13"/>
                    </a:cubicBezTo>
                    <a:cubicBezTo>
                      <a:pt x="79" y="12"/>
                      <a:pt x="78" y="12"/>
                      <a:pt x="78" y="11"/>
                    </a:cubicBezTo>
                    <a:cubicBezTo>
                      <a:pt x="79" y="9"/>
                      <a:pt x="80" y="11"/>
                      <a:pt x="81" y="11"/>
                    </a:cubicBezTo>
                    <a:close/>
                    <a:moveTo>
                      <a:pt x="75" y="9"/>
                    </a:moveTo>
                    <a:cubicBezTo>
                      <a:pt x="75" y="10"/>
                      <a:pt x="74" y="12"/>
                      <a:pt x="73" y="12"/>
                    </a:cubicBezTo>
                    <a:cubicBezTo>
                      <a:pt x="73" y="12"/>
                      <a:pt x="73" y="11"/>
                      <a:pt x="73" y="11"/>
                    </a:cubicBezTo>
                    <a:cubicBezTo>
                      <a:pt x="73" y="10"/>
                      <a:pt x="74" y="11"/>
                      <a:pt x="74" y="9"/>
                    </a:cubicBezTo>
                    <a:cubicBezTo>
                      <a:pt x="73" y="9"/>
                      <a:pt x="73" y="10"/>
                      <a:pt x="72" y="10"/>
                    </a:cubicBezTo>
                    <a:cubicBezTo>
                      <a:pt x="72" y="10"/>
                      <a:pt x="72" y="9"/>
                      <a:pt x="72" y="9"/>
                    </a:cubicBezTo>
                    <a:cubicBezTo>
                      <a:pt x="73" y="9"/>
                      <a:pt x="75" y="8"/>
                      <a:pt x="75" y="9"/>
                    </a:cubicBezTo>
                    <a:close/>
                    <a:moveTo>
                      <a:pt x="72" y="9"/>
                    </a:moveTo>
                    <a:cubicBezTo>
                      <a:pt x="72" y="9"/>
                      <a:pt x="72" y="9"/>
                      <a:pt x="72" y="9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71" y="9"/>
                      <a:pt x="71" y="9"/>
                      <a:pt x="70" y="9"/>
                    </a:cubicBezTo>
                    <a:cubicBezTo>
                      <a:pt x="70" y="10"/>
                      <a:pt x="70" y="10"/>
                      <a:pt x="69" y="10"/>
                    </a:cubicBezTo>
                    <a:cubicBezTo>
                      <a:pt x="69" y="11"/>
                      <a:pt x="70" y="11"/>
                      <a:pt x="70" y="11"/>
                    </a:cubicBezTo>
                    <a:cubicBezTo>
                      <a:pt x="70" y="11"/>
                      <a:pt x="70" y="11"/>
                      <a:pt x="69" y="12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0"/>
                      <a:pt x="70" y="10"/>
                      <a:pt x="70" y="9"/>
                    </a:cubicBezTo>
                    <a:cubicBezTo>
                      <a:pt x="70" y="9"/>
                      <a:pt x="70" y="9"/>
                      <a:pt x="70" y="8"/>
                    </a:cubicBezTo>
                    <a:cubicBezTo>
                      <a:pt x="70" y="8"/>
                      <a:pt x="71" y="8"/>
                      <a:pt x="71" y="8"/>
                    </a:cubicBezTo>
                    <a:cubicBezTo>
                      <a:pt x="71" y="8"/>
                      <a:pt x="72" y="8"/>
                      <a:pt x="72" y="9"/>
                    </a:cubicBezTo>
                    <a:close/>
                    <a:moveTo>
                      <a:pt x="58" y="9"/>
                    </a:moveTo>
                    <a:cubicBezTo>
                      <a:pt x="57" y="9"/>
                      <a:pt x="57" y="9"/>
                      <a:pt x="57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8" y="9"/>
                      <a:pt x="58" y="9"/>
                    </a:cubicBezTo>
                    <a:close/>
                    <a:moveTo>
                      <a:pt x="52" y="7"/>
                    </a:moveTo>
                    <a:cubicBezTo>
                      <a:pt x="51" y="7"/>
                      <a:pt x="51" y="6"/>
                      <a:pt x="51" y="6"/>
                    </a:cubicBezTo>
                    <a:cubicBezTo>
                      <a:pt x="51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lose/>
                    <a:moveTo>
                      <a:pt x="46" y="5"/>
                    </a:moveTo>
                    <a:cubicBezTo>
                      <a:pt x="47" y="5"/>
                      <a:pt x="48" y="5"/>
                      <a:pt x="48" y="6"/>
                    </a:cubicBezTo>
                    <a:cubicBezTo>
                      <a:pt x="48" y="6"/>
                      <a:pt x="48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5"/>
                      <a:pt x="46" y="6"/>
                      <a:pt x="46" y="6"/>
                    </a:cubicBezTo>
                    <a:cubicBezTo>
                      <a:pt x="46" y="6"/>
                      <a:pt x="46" y="5"/>
                      <a:pt x="46" y="5"/>
                    </a:cubicBezTo>
                    <a:close/>
                    <a:moveTo>
                      <a:pt x="45" y="8"/>
                    </a:move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9"/>
                    </a:cubicBezTo>
                    <a:cubicBezTo>
                      <a:pt x="46" y="9"/>
                      <a:pt x="45" y="9"/>
                      <a:pt x="45" y="9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5" y="10"/>
                      <a:pt x="45" y="11"/>
                      <a:pt x="44" y="11"/>
                    </a:cubicBezTo>
                    <a:cubicBezTo>
                      <a:pt x="44" y="10"/>
                      <a:pt x="44" y="10"/>
                      <a:pt x="44" y="9"/>
                    </a:cubicBezTo>
                    <a:cubicBezTo>
                      <a:pt x="44" y="9"/>
                      <a:pt x="44" y="9"/>
                      <a:pt x="45" y="8"/>
                    </a:cubicBezTo>
                    <a:close/>
                    <a:moveTo>
                      <a:pt x="41" y="8"/>
                    </a:moveTo>
                    <a:cubicBezTo>
                      <a:pt x="41" y="9"/>
                      <a:pt x="41" y="9"/>
                      <a:pt x="42" y="9"/>
                    </a:cubicBezTo>
                    <a:cubicBezTo>
                      <a:pt x="42" y="10"/>
                      <a:pt x="41" y="10"/>
                      <a:pt x="40" y="10"/>
                    </a:cubicBezTo>
                    <a:cubicBezTo>
                      <a:pt x="40" y="10"/>
                      <a:pt x="40" y="10"/>
                      <a:pt x="40" y="9"/>
                    </a:cubicBezTo>
                    <a:cubicBezTo>
                      <a:pt x="40" y="9"/>
                      <a:pt x="39" y="9"/>
                      <a:pt x="39" y="9"/>
                    </a:cubicBezTo>
                    <a:cubicBezTo>
                      <a:pt x="40" y="8"/>
                      <a:pt x="40" y="8"/>
                      <a:pt x="41" y="8"/>
                    </a:cubicBezTo>
                    <a:close/>
                    <a:moveTo>
                      <a:pt x="21" y="16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lose/>
                    <a:moveTo>
                      <a:pt x="20" y="13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3"/>
                      <a:pt x="20" y="13"/>
                    </a:cubicBezTo>
                    <a:close/>
                    <a:moveTo>
                      <a:pt x="12" y="19"/>
                    </a:moveTo>
                    <a:cubicBezTo>
                      <a:pt x="12" y="18"/>
                      <a:pt x="11" y="16"/>
                      <a:pt x="12" y="17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1" y="15"/>
                      <a:pt x="12" y="14"/>
                      <a:pt x="11" y="14"/>
                    </a:cubicBezTo>
                    <a:cubicBezTo>
                      <a:pt x="11" y="13"/>
                      <a:pt x="12" y="14"/>
                      <a:pt x="12" y="14"/>
                    </a:cubicBezTo>
                    <a:cubicBezTo>
                      <a:pt x="12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5"/>
                      <a:pt x="14" y="16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8"/>
                      <a:pt x="13" y="19"/>
                      <a:pt x="12" y="19"/>
                    </a:cubicBezTo>
                    <a:close/>
                    <a:moveTo>
                      <a:pt x="15" y="21"/>
                    </a:move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1"/>
                      <a:pt x="16" y="22"/>
                    </a:cubicBezTo>
                    <a:cubicBezTo>
                      <a:pt x="16" y="22"/>
                      <a:pt x="16" y="21"/>
                      <a:pt x="15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4" name="Freeform 3195"/>
              <p:cNvSpPr/>
              <p:nvPr/>
            </p:nvSpPr>
            <p:spPr bwMode="auto">
              <a:xfrm>
                <a:off x="5572" y="2695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5" name="Freeform 3196"/>
              <p:cNvSpPr>
                <a:spLocks noEditPoints="1"/>
              </p:cNvSpPr>
              <p:nvPr/>
            </p:nvSpPr>
            <p:spPr bwMode="auto">
              <a:xfrm>
                <a:off x="5467" y="2896"/>
                <a:ext cx="64" cy="50"/>
              </a:xfrm>
              <a:custGeom>
                <a:avLst/>
                <a:gdLst>
                  <a:gd name="T0" fmla="*/ 4 w 31"/>
                  <a:gd name="T1" fmla="*/ 17 h 24"/>
                  <a:gd name="T2" fmla="*/ 4 w 31"/>
                  <a:gd name="T3" fmla="*/ 17 h 24"/>
                  <a:gd name="T4" fmla="*/ 3 w 31"/>
                  <a:gd name="T5" fmla="*/ 21 h 24"/>
                  <a:gd name="T6" fmla="*/ 4 w 31"/>
                  <a:gd name="T7" fmla="*/ 22 h 24"/>
                  <a:gd name="T8" fmla="*/ 5 w 31"/>
                  <a:gd name="T9" fmla="*/ 21 h 24"/>
                  <a:gd name="T10" fmla="*/ 10 w 31"/>
                  <a:gd name="T11" fmla="*/ 21 h 24"/>
                  <a:gd name="T12" fmla="*/ 17 w 31"/>
                  <a:gd name="T13" fmla="*/ 19 h 24"/>
                  <a:gd name="T14" fmla="*/ 14 w 31"/>
                  <a:gd name="T15" fmla="*/ 16 h 24"/>
                  <a:gd name="T16" fmla="*/ 14 w 31"/>
                  <a:gd name="T17" fmla="*/ 16 h 24"/>
                  <a:gd name="T18" fmla="*/ 14 w 31"/>
                  <a:gd name="T19" fmla="*/ 13 h 24"/>
                  <a:gd name="T20" fmla="*/ 18 w 31"/>
                  <a:gd name="T21" fmla="*/ 12 h 24"/>
                  <a:gd name="T22" fmla="*/ 22 w 31"/>
                  <a:gd name="T23" fmla="*/ 17 h 24"/>
                  <a:gd name="T24" fmla="*/ 17 w 31"/>
                  <a:gd name="T25" fmla="*/ 21 h 24"/>
                  <a:gd name="T26" fmla="*/ 21 w 31"/>
                  <a:gd name="T27" fmla="*/ 19 h 24"/>
                  <a:gd name="T28" fmla="*/ 22 w 31"/>
                  <a:gd name="T29" fmla="*/ 15 h 24"/>
                  <a:gd name="T30" fmla="*/ 25 w 31"/>
                  <a:gd name="T31" fmla="*/ 14 h 24"/>
                  <a:gd name="T32" fmla="*/ 25 w 31"/>
                  <a:gd name="T33" fmla="*/ 18 h 24"/>
                  <a:gd name="T34" fmla="*/ 25 w 31"/>
                  <a:gd name="T35" fmla="*/ 21 h 24"/>
                  <a:gd name="T36" fmla="*/ 30 w 31"/>
                  <a:gd name="T37" fmla="*/ 21 h 24"/>
                  <a:gd name="T38" fmla="*/ 29 w 31"/>
                  <a:gd name="T39" fmla="*/ 18 h 24"/>
                  <a:gd name="T40" fmla="*/ 28 w 31"/>
                  <a:gd name="T41" fmla="*/ 15 h 24"/>
                  <a:gd name="T42" fmla="*/ 28 w 31"/>
                  <a:gd name="T43" fmla="*/ 11 h 24"/>
                  <a:gd name="T44" fmla="*/ 24 w 31"/>
                  <a:gd name="T45" fmla="*/ 11 h 24"/>
                  <a:gd name="T46" fmla="*/ 21 w 31"/>
                  <a:gd name="T47" fmla="*/ 7 h 24"/>
                  <a:gd name="T48" fmla="*/ 21 w 31"/>
                  <a:gd name="T49" fmla="*/ 4 h 24"/>
                  <a:gd name="T50" fmla="*/ 20 w 31"/>
                  <a:gd name="T51" fmla="*/ 1 h 24"/>
                  <a:gd name="T52" fmla="*/ 17 w 31"/>
                  <a:gd name="T53" fmla="*/ 6 h 24"/>
                  <a:gd name="T54" fmla="*/ 14 w 31"/>
                  <a:gd name="T55" fmla="*/ 9 h 24"/>
                  <a:gd name="T56" fmla="*/ 15 w 31"/>
                  <a:gd name="T57" fmla="*/ 4 h 24"/>
                  <a:gd name="T58" fmla="*/ 15 w 31"/>
                  <a:gd name="T59" fmla="*/ 3 h 24"/>
                  <a:gd name="T60" fmla="*/ 15 w 31"/>
                  <a:gd name="T61" fmla="*/ 2 h 24"/>
                  <a:gd name="T62" fmla="*/ 12 w 31"/>
                  <a:gd name="T63" fmla="*/ 3 h 24"/>
                  <a:gd name="T64" fmla="*/ 11 w 31"/>
                  <a:gd name="T65" fmla="*/ 5 h 24"/>
                  <a:gd name="T66" fmla="*/ 10 w 31"/>
                  <a:gd name="T67" fmla="*/ 5 h 24"/>
                  <a:gd name="T68" fmla="*/ 9 w 31"/>
                  <a:gd name="T69" fmla="*/ 11 h 24"/>
                  <a:gd name="T70" fmla="*/ 10 w 31"/>
                  <a:gd name="T71" fmla="*/ 15 h 24"/>
                  <a:gd name="T72" fmla="*/ 7 w 31"/>
                  <a:gd name="T73" fmla="*/ 18 h 24"/>
                  <a:gd name="T74" fmla="*/ 5 w 31"/>
                  <a:gd name="T75" fmla="*/ 13 h 24"/>
                  <a:gd name="T76" fmla="*/ 7 w 31"/>
                  <a:gd name="T77" fmla="*/ 10 h 24"/>
                  <a:gd name="T78" fmla="*/ 5 w 31"/>
                  <a:gd name="T79" fmla="*/ 7 h 24"/>
                  <a:gd name="T80" fmla="*/ 4 w 31"/>
                  <a:gd name="T81" fmla="*/ 7 h 24"/>
                  <a:gd name="T82" fmla="*/ 1 w 31"/>
                  <a:gd name="T83" fmla="*/ 12 h 24"/>
                  <a:gd name="T84" fmla="*/ 15 w 31"/>
                  <a:gd name="T85" fmla="*/ 6 h 24"/>
                  <a:gd name="T86" fmla="*/ 12 w 31"/>
                  <a:gd name="T8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" h="24">
                    <a:moveTo>
                      <a:pt x="2" y="14"/>
                    </a:moveTo>
                    <a:cubicBezTo>
                      <a:pt x="2" y="15"/>
                      <a:pt x="3" y="15"/>
                      <a:pt x="4" y="16"/>
                    </a:cubicBezTo>
                    <a:cubicBezTo>
                      <a:pt x="4" y="16"/>
                      <a:pt x="3" y="17"/>
                      <a:pt x="4" y="17"/>
                    </a:cubicBezTo>
                    <a:cubicBezTo>
                      <a:pt x="4" y="17"/>
                      <a:pt x="5" y="17"/>
                      <a:pt x="5" y="18"/>
                    </a:cubicBezTo>
                    <a:cubicBezTo>
                      <a:pt x="5" y="18"/>
                      <a:pt x="4" y="18"/>
                      <a:pt x="4" y="19"/>
                    </a:cubicBezTo>
                    <a:cubicBezTo>
                      <a:pt x="4" y="18"/>
                      <a:pt x="3" y="18"/>
                      <a:pt x="4" y="17"/>
                    </a:cubicBezTo>
                    <a:cubicBezTo>
                      <a:pt x="2" y="17"/>
                      <a:pt x="2" y="17"/>
                      <a:pt x="1" y="17"/>
                    </a:cubicBezTo>
                    <a:cubicBezTo>
                      <a:pt x="2" y="18"/>
                      <a:pt x="1" y="19"/>
                      <a:pt x="2" y="20"/>
                    </a:cubicBezTo>
                    <a:cubicBezTo>
                      <a:pt x="2" y="20"/>
                      <a:pt x="3" y="20"/>
                      <a:pt x="3" y="21"/>
                    </a:cubicBezTo>
                    <a:cubicBezTo>
                      <a:pt x="2" y="21"/>
                      <a:pt x="3" y="22"/>
                      <a:pt x="3" y="23"/>
                    </a:cubicBezTo>
                    <a:cubicBezTo>
                      <a:pt x="3" y="23"/>
                      <a:pt x="5" y="24"/>
                      <a:pt x="5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5" y="22"/>
                      <a:pt x="5" y="22"/>
                      <a:pt x="6" y="22"/>
                    </a:cubicBezTo>
                    <a:cubicBezTo>
                      <a:pt x="6" y="22"/>
                      <a:pt x="7" y="22"/>
                      <a:pt x="7" y="21"/>
                    </a:cubicBezTo>
                    <a:cubicBezTo>
                      <a:pt x="6" y="20"/>
                      <a:pt x="5" y="21"/>
                      <a:pt x="5" y="21"/>
                    </a:cubicBezTo>
                    <a:cubicBezTo>
                      <a:pt x="6" y="19"/>
                      <a:pt x="6" y="20"/>
                      <a:pt x="7" y="21"/>
                    </a:cubicBezTo>
                    <a:cubicBezTo>
                      <a:pt x="7" y="19"/>
                      <a:pt x="8" y="19"/>
                      <a:pt x="9" y="19"/>
                    </a:cubicBezTo>
                    <a:cubicBezTo>
                      <a:pt x="9" y="20"/>
                      <a:pt x="9" y="21"/>
                      <a:pt x="10" y="21"/>
                    </a:cubicBezTo>
                    <a:cubicBezTo>
                      <a:pt x="11" y="21"/>
                      <a:pt x="11" y="23"/>
                      <a:pt x="12" y="22"/>
                    </a:cubicBezTo>
                    <a:cubicBezTo>
                      <a:pt x="13" y="22"/>
                      <a:pt x="15" y="21"/>
                      <a:pt x="15" y="21"/>
                    </a:cubicBezTo>
                    <a:cubicBezTo>
                      <a:pt x="15" y="20"/>
                      <a:pt x="18" y="21"/>
                      <a:pt x="17" y="19"/>
                    </a:cubicBezTo>
                    <a:cubicBezTo>
                      <a:pt x="16" y="19"/>
                      <a:pt x="15" y="19"/>
                      <a:pt x="15" y="19"/>
                    </a:cubicBezTo>
                    <a:cubicBezTo>
                      <a:pt x="15" y="18"/>
                      <a:pt x="16" y="18"/>
                      <a:pt x="16" y="18"/>
                    </a:cubicBezTo>
                    <a:cubicBezTo>
                      <a:pt x="17" y="17"/>
                      <a:pt x="15" y="16"/>
                      <a:pt x="14" y="16"/>
                    </a:cubicBezTo>
                    <a:cubicBezTo>
                      <a:pt x="14" y="18"/>
                      <a:pt x="14" y="18"/>
                      <a:pt x="14" y="19"/>
                    </a:cubicBezTo>
                    <a:cubicBezTo>
                      <a:pt x="13" y="18"/>
                      <a:pt x="13" y="18"/>
                      <a:pt x="13" y="17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4" y="16"/>
                      <a:pt x="13" y="16"/>
                      <a:pt x="13" y="15"/>
                    </a:cubicBezTo>
                    <a:cubicBezTo>
                      <a:pt x="15" y="14"/>
                      <a:pt x="11" y="13"/>
                      <a:pt x="13" y="12"/>
                    </a:cubicBezTo>
                    <a:cubicBezTo>
                      <a:pt x="13" y="12"/>
                      <a:pt x="14" y="12"/>
                      <a:pt x="14" y="13"/>
                    </a:cubicBezTo>
                    <a:cubicBezTo>
                      <a:pt x="16" y="14"/>
                      <a:pt x="16" y="13"/>
                      <a:pt x="16" y="12"/>
                    </a:cubicBezTo>
                    <a:cubicBezTo>
                      <a:pt x="16" y="13"/>
                      <a:pt x="17" y="13"/>
                      <a:pt x="17" y="13"/>
                    </a:cubicBezTo>
                    <a:cubicBezTo>
                      <a:pt x="18" y="13"/>
                      <a:pt x="17" y="12"/>
                      <a:pt x="18" y="12"/>
                    </a:cubicBezTo>
                    <a:cubicBezTo>
                      <a:pt x="18" y="12"/>
                      <a:pt x="18" y="13"/>
                      <a:pt x="18" y="14"/>
                    </a:cubicBezTo>
                    <a:cubicBezTo>
                      <a:pt x="20" y="14"/>
                      <a:pt x="20" y="15"/>
                      <a:pt x="20" y="16"/>
                    </a:cubicBezTo>
                    <a:cubicBezTo>
                      <a:pt x="21" y="16"/>
                      <a:pt x="22" y="16"/>
                      <a:pt x="22" y="17"/>
                    </a:cubicBezTo>
                    <a:cubicBezTo>
                      <a:pt x="20" y="16"/>
                      <a:pt x="21" y="18"/>
                      <a:pt x="20" y="18"/>
                    </a:cubicBezTo>
                    <a:cubicBezTo>
                      <a:pt x="19" y="18"/>
                      <a:pt x="18" y="16"/>
                      <a:pt x="17" y="18"/>
                    </a:cubicBezTo>
                    <a:cubicBezTo>
                      <a:pt x="18" y="18"/>
                      <a:pt x="18" y="20"/>
                      <a:pt x="17" y="21"/>
                    </a:cubicBezTo>
                    <a:cubicBezTo>
                      <a:pt x="18" y="21"/>
                      <a:pt x="19" y="21"/>
                      <a:pt x="19" y="22"/>
                    </a:cubicBezTo>
                    <a:cubicBezTo>
                      <a:pt x="20" y="22"/>
                      <a:pt x="20" y="21"/>
                      <a:pt x="22" y="21"/>
                    </a:cubicBezTo>
                    <a:cubicBezTo>
                      <a:pt x="23" y="20"/>
                      <a:pt x="21" y="20"/>
                      <a:pt x="21" y="19"/>
                    </a:cubicBezTo>
                    <a:cubicBezTo>
                      <a:pt x="21" y="19"/>
                      <a:pt x="22" y="18"/>
                      <a:pt x="23" y="19"/>
                    </a:cubicBezTo>
                    <a:cubicBezTo>
                      <a:pt x="23" y="20"/>
                      <a:pt x="23" y="20"/>
                      <a:pt x="24" y="21"/>
                    </a:cubicBezTo>
                    <a:cubicBezTo>
                      <a:pt x="24" y="18"/>
                      <a:pt x="23" y="17"/>
                      <a:pt x="22" y="15"/>
                    </a:cubicBezTo>
                    <a:cubicBezTo>
                      <a:pt x="22" y="15"/>
                      <a:pt x="23" y="15"/>
                      <a:pt x="24" y="15"/>
                    </a:cubicBezTo>
                    <a:cubicBezTo>
                      <a:pt x="24" y="15"/>
                      <a:pt x="23" y="14"/>
                      <a:pt x="24" y="14"/>
                    </a:cubicBezTo>
                    <a:cubicBezTo>
                      <a:pt x="24" y="14"/>
                      <a:pt x="24" y="14"/>
                      <a:pt x="25" y="14"/>
                    </a:cubicBezTo>
                    <a:cubicBezTo>
                      <a:pt x="25" y="14"/>
                      <a:pt x="24" y="13"/>
                      <a:pt x="26" y="13"/>
                    </a:cubicBezTo>
                    <a:cubicBezTo>
                      <a:pt x="25" y="14"/>
                      <a:pt x="25" y="15"/>
                      <a:pt x="26" y="16"/>
                    </a:cubicBezTo>
                    <a:cubicBezTo>
                      <a:pt x="25" y="16"/>
                      <a:pt x="25" y="17"/>
                      <a:pt x="25" y="18"/>
                    </a:cubicBezTo>
                    <a:cubicBezTo>
                      <a:pt x="25" y="18"/>
                      <a:pt x="24" y="19"/>
                      <a:pt x="25" y="19"/>
                    </a:cubicBezTo>
                    <a:cubicBezTo>
                      <a:pt x="25" y="19"/>
                      <a:pt x="26" y="18"/>
                      <a:pt x="26" y="19"/>
                    </a:cubicBezTo>
                    <a:cubicBezTo>
                      <a:pt x="26" y="20"/>
                      <a:pt x="25" y="19"/>
                      <a:pt x="25" y="21"/>
                    </a:cubicBezTo>
                    <a:cubicBezTo>
                      <a:pt x="25" y="21"/>
                      <a:pt x="26" y="21"/>
                      <a:pt x="26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8" y="22"/>
                      <a:pt x="29" y="21"/>
                      <a:pt x="30" y="21"/>
                    </a:cubicBezTo>
                    <a:cubicBezTo>
                      <a:pt x="30" y="20"/>
                      <a:pt x="31" y="21"/>
                      <a:pt x="31" y="20"/>
                    </a:cubicBezTo>
                    <a:cubicBezTo>
                      <a:pt x="29" y="20"/>
                      <a:pt x="31" y="20"/>
                      <a:pt x="30" y="19"/>
                    </a:cubicBezTo>
                    <a:cubicBezTo>
                      <a:pt x="30" y="19"/>
                      <a:pt x="29" y="19"/>
                      <a:pt x="29" y="18"/>
                    </a:cubicBezTo>
                    <a:cubicBezTo>
                      <a:pt x="30" y="18"/>
                      <a:pt x="29" y="18"/>
                      <a:pt x="28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5"/>
                      <a:pt x="28" y="15"/>
                      <a:pt x="28" y="15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0" y="12"/>
                      <a:pt x="29" y="12"/>
                      <a:pt x="28" y="13"/>
                    </a:cubicBezTo>
                    <a:cubicBezTo>
                      <a:pt x="28" y="12"/>
                      <a:pt x="28" y="12"/>
                      <a:pt x="28" y="11"/>
                    </a:cubicBezTo>
                    <a:cubicBezTo>
                      <a:pt x="27" y="11"/>
                      <a:pt x="28" y="9"/>
                      <a:pt x="27" y="9"/>
                    </a:cubicBezTo>
                    <a:cubicBezTo>
                      <a:pt x="27" y="11"/>
                      <a:pt x="25" y="10"/>
                      <a:pt x="25" y="10"/>
                    </a:cubicBezTo>
                    <a:cubicBezTo>
                      <a:pt x="24" y="10"/>
                      <a:pt x="25" y="12"/>
                      <a:pt x="24" y="11"/>
                    </a:cubicBezTo>
                    <a:cubicBezTo>
                      <a:pt x="23" y="9"/>
                      <a:pt x="21" y="10"/>
                      <a:pt x="21" y="9"/>
                    </a:cubicBezTo>
                    <a:cubicBezTo>
                      <a:pt x="21" y="9"/>
                      <a:pt x="21" y="10"/>
                      <a:pt x="20" y="10"/>
                    </a:cubicBezTo>
                    <a:cubicBezTo>
                      <a:pt x="20" y="9"/>
                      <a:pt x="21" y="9"/>
                      <a:pt x="21" y="7"/>
                    </a:cubicBezTo>
                    <a:cubicBezTo>
                      <a:pt x="22" y="7"/>
                      <a:pt x="24" y="8"/>
                      <a:pt x="24" y="7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5"/>
                      <a:pt x="21" y="4"/>
                    </a:cubicBezTo>
                    <a:cubicBezTo>
                      <a:pt x="22" y="4"/>
                      <a:pt x="21" y="2"/>
                      <a:pt x="21" y="1"/>
                    </a:cubicBezTo>
                    <a:cubicBezTo>
                      <a:pt x="22" y="1"/>
                      <a:pt x="23" y="2"/>
                      <a:pt x="23" y="1"/>
                    </a:cubicBezTo>
                    <a:cubicBezTo>
                      <a:pt x="23" y="0"/>
                      <a:pt x="21" y="0"/>
                      <a:pt x="20" y="1"/>
                    </a:cubicBezTo>
                    <a:cubicBezTo>
                      <a:pt x="20" y="2"/>
                      <a:pt x="20" y="3"/>
                      <a:pt x="19" y="4"/>
                    </a:cubicBezTo>
                    <a:cubicBezTo>
                      <a:pt x="18" y="4"/>
                      <a:pt x="18" y="5"/>
                      <a:pt x="17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8" y="7"/>
                      <a:pt x="19" y="7"/>
                      <a:pt x="19" y="9"/>
                    </a:cubicBezTo>
                    <a:cubicBezTo>
                      <a:pt x="17" y="9"/>
                      <a:pt x="18" y="10"/>
                      <a:pt x="16" y="11"/>
                    </a:cubicBezTo>
                    <a:cubicBezTo>
                      <a:pt x="16" y="10"/>
                      <a:pt x="14" y="10"/>
                      <a:pt x="14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6" y="3"/>
                      <a:pt x="16" y="3"/>
                      <a:pt x="16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5" y="3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1"/>
                      <a:pt x="12" y="1"/>
                    </a:cubicBezTo>
                    <a:cubicBezTo>
                      <a:pt x="11" y="2"/>
                      <a:pt x="14" y="3"/>
                      <a:pt x="12" y="3"/>
                    </a:cubicBezTo>
                    <a:cubicBezTo>
                      <a:pt x="11" y="3"/>
                      <a:pt x="12" y="1"/>
                      <a:pt x="11" y="2"/>
                    </a:cubicBezTo>
                    <a:cubicBezTo>
                      <a:pt x="10" y="3"/>
                      <a:pt x="8" y="2"/>
                      <a:pt x="8" y="4"/>
                    </a:cubicBezTo>
                    <a:cubicBezTo>
                      <a:pt x="10" y="3"/>
                      <a:pt x="10" y="5"/>
                      <a:pt x="11" y="5"/>
                    </a:cubicBezTo>
                    <a:cubicBezTo>
                      <a:pt x="11" y="5"/>
                      <a:pt x="11" y="4"/>
                      <a:pt x="11" y="4"/>
                    </a:cubicBezTo>
                    <a:cubicBezTo>
                      <a:pt x="11" y="4"/>
                      <a:pt x="12" y="4"/>
                      <a:pt x="12" y="4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12" y="7"/>
                      <a:pt x="10" y="9"/>
                      <a:pt x="10" y="11"/>
                    </a:cubicBezTo>
                    <a:cubicBezTo>
                      <a:pt x="10" y="11"/>
                      <a:pt x="9" y="10"/>
                      <a:pt x="9" y="11"/>
                    </a:cubicBezTo>
                    <a:cubicBezTo>
                      <a:pt x="10" y="12"/>
                      <a:pt x="9" y="11"/>
                      <a:pt x="11" y="11"/>
                    </a:cubicBezTo>
                    <a:cubicBezTo>
                      <a:pt x="11" y="12"/>
                      <a:pt x="12" y="14"/>
                      <a:pt x="11" y="15"/>
                    </a:cubicBezTo>
                    <a:cubicBezTo>
                      <a:pt x="11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7"/>
                    </a:cubicBezTo>
                    <a:cubicBezTo>
                      <a:pt x="9" y="17"/>
                      <a:pt x="9" y="16"/>
                      <a:pt x="8" y="16"/>
                    </a:cubicBezTo>
                    <a:cubicBezTo>
                      <a:pt x="8" y="17"/>
                      <a:pt x="9" y="19"/>
                      <a:pt x="7" y="18"/>
                    </a:cubicBezTo>
                    <a:cubicBezTo>
                      <a:pt x="8" y="16"/>
                      <a:pt x="6" y="16"/>
                      <a:pt x="6" y="15"/>
                    </a:cubicBezTo>
                    <a:cubicBezTo>
                      <a:pt x="7" y="15"/>
                      <a:pt x="7" y="14"/>
                      <a:pt x="6" y="13"/>
                    </a:cubicBezTo>
                    <a:cubicBezTo>
                      <a:pt x="6" y="14"/>
                      <a:pt x="5" y="14"/>
                      <a:pt x="5" y="13"/>
                    </a:cubicBezTo>
                    <a:cubicBezTo>
                      <a:pt x="5" y="12"/>
                      <a:pt x="7" y="13"/>
                      <a:pt x="7" y="12"/>
                    </a:cubicBezTo>
                    <a:cubicBezTo>
                      <a:pt x="8" y="12"/>
                      <a:pt x="8" y="14"/>
                      <a:pt x="9" y="13"/>
                    </a:cubicBezTo>
                    <a:cubicBezTo>
                      <a:pt x="10" y="11"/>
                      <a:pt x="8" y="12"/>
                      <a:pt x="7" y="10"/>
                    </a:cubicBezTo>
                    <a:cubicBezTo>
                      <a:pt x="7" y="9"/>
                      <a:pt x="9" y="10"/>
                      <a:pt x="8" y="9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4"/>
                    </a:cubicBezTo>
                    <a:cubicBezTo>
                      <a:pt x="4" y="4"/>
                      <a:pt x="4" y="6"/>
                      <a:pt x="2" y="5"/>
                    </a:cubicBezTo>
                    <a:cubicBezTo>
                      <a:pt x="1" y="7"/>
                      <a:pt x="4" y="6"/>
                      <a:pt x="4" y="7"/>
                    </a:cubicBezTo>
                    <a:cubicBezTo>
                      <a:pt x="4" y="9"/>
                      <a:pt x="3" y="9"/>
                      <a:pt x="2" y="8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1" y="14"/>
                      <a:pt x="1" y="15"/>
                      <a:pt x="2" y="14"/>
                    </a:cubicBezTo>
                    <a:close/>
                    <a:moveTo>
                      <a:pt x="15" y="6"/>
                    </a:moveTo>
                    <a:cubicBezTo>
                      <a:pt x="14" y="7"/>
                      <a:pt x="13" y="7"/>
                      <a:pt x="13" y="7"/>
                    </a:cubicBezTo>
                    <a:cubicBezTo>
                      <a:pt x="13" y="6"/>
                      <a:pt x="14" y="6"/>
                      <a:pt x="15" y="6"/>
                    </a:cubicBezTo>
                    <a:close/>
                    <a:moveTo>
                      <a:pt x="12" y="18"/>
                    </a:moveTo>
                    <a:cubicBezTo>
                      <a:pt x="12" y="19"/>
                      <a:pt x="10" y="18"/>
                      <a:pt x="9" y="19"/>
                    </a:cubicBezTo>
                    <a:cubicBezTo>
                      <a:pt x="10" y="17"/>
                      <a:pt x="11" y="17"/>
                      <a:pt x="12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6" name="Freeform 3197"/>
              <p:cNvSpPr>
                <a:spLocks noEditPoints="1"/>
              </p:cNvSpPr>
              <p:nvPr/>
            </p:nvSpPr>
            <p:spPr bwMode="auto">
              <a:xfrm>
                <a:off x="5506" y="2783"/>
                <a:ext cx="664" cy="52"/>
              </a:xfrm>
              <a:custGeom>
                <a:avLst/>
                <a:gdLst>
                  <a:gd name="T0" fmla="*/ 45 w 323"/>
                  <a:gd name="T1" fmla="*/ 18 h 25"/>
                  <a:gd name="T2" fmla="*/ 60 w 323"/>
                  <a:gd name="T3" fmla="*/ 15 h 25"/>
                  <a:gd name="T4" fmla="*/ 84 w 323"/>
                  <a:gd name="T5" fmla="*/ 21 h 25"/>
                  <a:gd name="T6" fmla="*/ 104 w 323"/>
                  <a:gd name="T7" fmla="*/ 18 h 25"/>
                  <a:gd name="T8" fmla="*/ 117 w 323"/>
                  <a:gd name="T9" fmla="*/ 15 h 25"/>
                  <a:gd name="T10" fmla="*/ 131 w 323"/>
                  <a:gd name="T11" fmla="*/ 24 h 25"/>
                  <a:gd name="T12" fmla="*/ 143 w 323"/>
                  <a:gd name="T13" fmla="*/ 17 h 25"/>
                  <a:gd name="T14" fmla="*/ 157 w 323"/>
                  <a:gd name="T15" fmla="*/ 22 h 25"/>
                  <a:gd name="T16" fmla="*/ 179 w 323"/>
                  <a:gd name="T17" fmla="*/ 20 h 25"/>
                  <a:gd name="T18" fmla="*/ 180 w 323"/>
                  <a:gd name="T19" fmla="*/ 14 h 25"/>
                  <a:gd name="T20" fmla="*/ 195 w 323"/>
                  <a:gd name="T21" fmla="*/ 17 h 25"/>
                  <a:gd name="T22" fmla="*/ 208 w 323"/>
                  <a:gd name="T23" fmla="*/ 20 h 25"/>
                  <a:gd name="T24" fmla="*/ 237 w 323"/>
                  <a:gd name="T25" fmla="*/ 19 h 25"/>
                  <a:gd name="T26" fmla="*/ 263 w 323"/>
                  <a:gd name="T27" fmla="*/ 17 h 25"/>
                  <a:gd name="T28" fmla="*/ 277 w 323"/>
                  <a:gd name="T29" fmla="*/ 21 h 25"/>
                  <a:gd name="T30" fmla="*/ 320 w 323"/>
                  <a:gd name="T31" fmla="*/ 23 h 25"/>
                  <a:gd name="T32" fmla="*/ 307 w 323"/>
                  <a:gd name="T33" fmla="*/ 12 h 25"/>
                  <a:gd name="T34" fmla="*/ 297 w 323"/>
                  <a:gd name="T35" fmla="*/ 8 h 25"/>
                  <a:gd name="T36" fmla="*/ 281 w 323"/>
                  <a:gd name="T37" fmla="*/ 6 h 25"/>
                  <a:gd name="T38" fmla="*/ 280 w 323"/>
                  <a:gd name="T39" fmla="*/ 10 h 25"/>
                  <a:gd name="T40" fmla="*/ 264 w 323"/>
                  <a:gd name="T41" fmla="*/ 6 h 25"/>
                  <a:gd name="T42" fmla="*/ 252 w 323"/>
                  <a:gd name="T43" fmla="*/ 10 h 25"/>
                  <a:gd name="T44" fmla="*/ 239 w 323"/>
                  <a:gd name="T45" fmla="*/ 7 h 25"/>
                  <a:gd name="T46" fmla="*/ 227 w 323"/>
                  <a:gd name="T47" fmla="*/ 7 h 25"/>
                  <a:gd name="T48" fmla="*/ 215 w 323"/>
                  <a:gd name="T49" fmla="*/ 4 h 25"/>
                  <a:gd name="T50" fmla="*/ 202 w 323"/>
                  <a:gd name="T51" fmla="*/ 4 h 25"/>
                  <a:gd name="T52" fmla="*/ 180 w 323"/>
                  <a:gd name="T53" fmla="*/ 4 h 25"/>
                  <a:gd name="T54" fmla="*/ 170 w 323"/>
                  <a:gd name="T55" fmla="*/ 4 h 25"/>
                  <a:gd name="T56" fmla="*/ 151 w 323"/>
                  <a:gd name="T57" fmla="*/ 2 h 25"/>
                  <a:gd name="T58" fmla="*/ 138 w 323"/>
                  <a:gd name="T59" fmla="*/ 4 h 25"/>
                  <a:gd name="T60" fmla="*/ 118 w 323"/>
                  <a:gd name="T61" fmla="*/ 8 h 25"/>
                  <a:gd name="T62" fmla="*/ 101 w 323"/>
                  <a:gd name="T63" fmla="*/ 7 h 25"/>
                  <a:gd name="T64" fmla="*/ 85 w 323"/>
                  <a:gd name="T65" fmla="*/ 6 h 25"/>
                  <a:gd name="T66" fmla="*/ 74 w 323"/>
                  <a:gd name="T67" fmla="*/ 12 h 25"/>
                  <a:gd name="T68" fmla="*/ 59 w 323"/>
                  <a:gd name="T69" fmla="*/ 5 h 25"/>
                  <a:gd name="T70" fmla="*/ 42 w 323"/>
                  <a:gd name="T71" fmla="*/ 16 h 25"/>
                  <a:gd name="T72" fmla="*/ 23 w 323"/>
                  <a:gd name="T73" fmla="*/ 3 h 25"/>
                  <a:gd name="T74" fmla="*/ 7 w 323"/>
                  <a:gd name="T75" fmla="*/ 6 h 25"/>
                  <a:gd name="T76" fmla="*/ 299 w 323"/>
                  <a:gd name="T77" fmla="*/ 14 h 25"/>
                  <a:gd name="T78" fmla="*/ 307 w 323"/>
                  <a:gd name="T79" fmla="*/ 13 h 25"/>
                  <a:gd name="T80" fmla="*/ 284 w 323"/>
                  <a:gd name="T81" fmla="*/ 20 h 25"/>
                  <a:gd name="T82" fmla="*/ 257 w 323"/>
                  <a:gd name="T83" fmla="*/ 16 h 25"/>
                  <a:gd name="T84" fmla="*/ 187 w 323"/>
                  <a:gd name="T85" fmla="*/ 12 h 25"/>
                  <a:gd name="T86" fmla="*/ 212 w 323"/>
                  <a:gd name="T87" fmla="*/ 8 h 25"/>
                  <a:gd name="T88" fmla="*/ 239 w 323"/>
                  <a:gd name="T89" fmla="*/ 18 h 25"/>
                  <a:gd name="T90" fmla="*/ 237 w 323"/>
                  <a:gd name="T91" fmla="*/ 15 h 25"/>
                  <a:gd name="T92" fmla="*/ 183 w 323"/>
                  <a:gd name="T93" fmla="*/ 6 h 25"/>
                  <a:gd name="T94" fmla="*/ 142 w 323"/>
                  <a:gd name="T95" fmla="*/ 11 h 25"/>
                  <a:gd name="T96" fmla="*/ 141 w 323"/>
                  <a:gd name="T97" fmla="*/ 13 h 25"/>
                  <a:gd name="T98" fmla="*/ 165 w 323"/>
                  <a:gd name="T99" fmla="*/ 16 h 25"/>
                  <a:gd name="T100" fmla="*/ 154 w 323"/>
                  <a:gd name="T101" fmla="*/ 13 h 25"/>
                  <a:gd name="T102" fmla="*/ 166 w 323"/>
                  <a:gd name="T103" fmla="*/ 19 h 25"/>
                  <a:gd name="T104" fmla="*/ 153 w 323"/>
                  <a:gd name="T105" fmla="*/ 5 h 25"/>
                  <a:gd name="T106" fmla="*/ 124 w 323"/>
                  <a:gd name="T107" fmla="*/ 11 h 25"/>
                  <a:gd name="T108" fmla="*/ 100 w 323"/>
                  <a:gd name="T109" fmla="*/ 16 h 25"/>
                  <a:gd name="T110" fmla="*/ 105 w 323"/>
                  <a:gd name="T111" fmla="*/ 15 h 25"/>
                  <a:gd name="T112" fmla="*/ 94 w 323"/>
                  <a:gd name="T113" fmla="*/ 4 h 25"/>
                  <a:gd name="T114" fmla="*/ 66 w 323"/>
                  <a:gd name="T115" fmla="*/ 14 h 25"/>
                  <a:gd name="T116" fmla="*/ 48 w 323"/>
                  <a:gd name="T117" fmla="*/ 14 h 25"/>
                  <a:gd name="T118" fmla="*/ 24 w 323"/>
                  <a:gd name="T119" fmla="*/ 12 h 25"/>
                  <a:gd name="T120" fmla="*/ 27 w 323"/>
                  <a:gd name="T121" fmla="*/ 12 h 25"/>
                  <a:gd name="T122" fmla="*/ 14 w 323"/>
                  <a:gd name="T12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3" h="25">
                    <a:moveTo>
                      <a:pt x="1" y="22"/>
                    </a:moveTo>
                    <a:cubicBezTo>
                      <a:pt x="3" y="23"/>
                      <a:pt x="2" y="21"/>
                      <a:pt x="4" y="21"/>
                    </a:cubicBezTo>
                    <a:cubicBezTo>
                      <a:pt x="3" y="22"/>
                      <a:pt x="5" y="23"/>
                      <a:pt x="5" y="22"/>
                    </a:cubicBezTo>
                    <a:cubicBezTo>
                      <a:pt x="4" y="22"/>
                      <a:pt x="5" y="21"/>
                      <a:pt x="5" y="21"/>
                    </a:cubicBezTo>
                    <a:cubicBezTo>
                      <a:pt x="5" y="21"/>
                      <a:pt x="2" y="19"/>
                      <a:pt x="4" y="19"/>
                    </a:cubicBezTo>
                    <a:cubicBezTo>
                      <a:pt x="4" y="22"/>
                      <a:pt x="6" y="19"/>
                      <a:pt x="7" y="19"/>
                    </a:cubicBezTo>
                    <a:cubicBezTo>
                      <a:pt x="8" y="23"/>
                      <a:pt x="11" y="20"/>
                      <a:pt x="14" y="19"/>
                    </a:cubicBezTo>
                    <a:cubicBezTo>
                      <a:pt x="15" y="19"/>
                      <a:pt x="15" y="21"/>
                      <a:pt x="16" y="20"/>
                    </a:cubicBezTo>
                    <a:cubicBezTo>
                      <a:pt x="15" y="19"/>
                      <a:pt x="17" y="19"/>
                      <a:pt x="17" y="19"/>
                    </a:cubicBezTo>
                    <a:cubicBezTo>
                      <a:pt x="18" y="18"/>
                      <a:pt x="18" y="18"/>
                      <a:pt x="18" y="17"/>
                    </a:cubicBezTo>
                    <a:cubicBezTo>
                      <a:pt x="19" y="17"/>
                      <a:pt x="19" y="19"/>
                      <a:pt x="20" y="18"/>
                    </a:cubicBezTo>
                    <a:cubicBezTo>
                      <a:pt x="20" y="18"/>
                      <a:pt x="20" y="18"/>
                      <a:pt x="21" y="17"/>
                    </a:cubicBezTo>
                    <a:cubicBezTo>
                      <a:pt x="20" y="20"/>
                      <a:pt x="22" y="18"/>
                      <a:pt x="22" y="19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2" y="21"/>
                      <a:pt x="24" y="21"/>
                      <a:pt x="25" y="22"/>
                    </a:cubicBezTo>
                    <a:cubicBezTo>
                      <a:pt x="25" y="21"/>
                      <a:pt x="27" y="21"/>
                      <a:pt x="27" y="20"/>
                    </a:cubicBezTo>
                    <a:cubicBezTo>
                      <a:pt x="27" y="20"/>
                      <a:pt x="27" y="19"/>
                      <a:pt x="27" y="19"/>
                    </a:cubicBezTo>
                    <a:cubicBezTo>
                      <a:pt x="28" y="19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30" y="19"/>
                    </a:cubicBezTo>
                    <a:cubicBezTo>
                      <a:pt x="32" y="20"/>
                      <a:pt x="33" y="19"/>
                      <a:pt x="34" y="20"/>
                    </a:cubicBezTo>
                    <a:cubicBezTo>
                      <a:pt x="33" y="20"/>
                      <a:pt x="33" y="23"/>
                      <a:pt x="34" y="22"/>
                    </a:cubicBezTo>
                    <a:cubicBezTo>
                      <a:pt x="34" y="21"/>
                      <a:pt x="34" y="21"/>
                      <a:pt x="35" y="20"/>
                    </a:cubicBezTo>
                    <a:cubicBezTo>
                      <a:pt x="36" y="20"/>
                      <a:pt x="36" y="21"/>
                      <a:pt x="37" y="21"/>
                    </a:cubicBezTo>
                    <a:cubicBezTo>
                      <a:pt x="37" y="21"/>
                      <a:pt x="37" y="20"/>
                      <a:pt x="37" y="20"/>
                    </a:cubicBezTo>
                    <a:cubicBezTo>
                      <a:pt x="38" y="21"/>
                      <a:pt x="40" y="22"/>
                      <a:pt x="41" y="21"/>
                    </a:cubicBezTo>
                    <a:cubicBezTo>
                      <a:pt x="41" y="20"/>
                      <a:pt x="40" y="20"/>
                      <a:pt x="39" y="19"/>
                    </a:cubicBezTo>
                    <a:cubicBezTo>
                      <a:pt x="41" y="19"/>
                      <a:pt x="41" y="20"/>
                      <a:pt x="42" y="20"/>
                    </a:cubicBezTo>
                    <a:cubicBezTo>
                      <a:pt x="42" y="20"/>
                      <a:pt x="43" y="20"/>
                      <a:pt x="43" y="21"/>
                    </a:cubicBezTo>
                    <a:cubicBezTo>
                      <a:pt x="43" y="21"/>
                      <a:pt x="43" y="22"/>
                      <a:pt x="44" y="22"/>
                    </a:cubicBezTo>
                    <a:cubicBezTo>
                      <a:pt x="44" y="21"/>
                      <a:pt x="44" y="20"/>
                      <a:pt x="45" y="20"/>
                    </a:cubicBezTo>
                    <a:cubicBezTo>
                      <a:pt x="45" y="20"/>
                      <a:pt x="46" y="20"/>
                      <a:pt x="46" y="19"/>
                    </a:cubicBezTo>
                    <a:cubicBezTo>
                      <a:pt x="46" y="18"/>
                      <a:pt x="45" y="20"/>
                      <a:pt x="45" y="18"/>
                    </a:cubicBezTo>
                    <a:cubicBezTo>
                      <a:pt x="45" y="18"/>
                      <a:pt x="45" y="17"/>
                      <a:pt x="46" y="17"/>
                    </a:cubicBezTo>
                    <a:cubicBezTo>
                      <a:pt x="46" y="18"/>
                      <a:pt x="48" y="18"/>
                      <a:pt x="48" y="19"/>
                    </a:cubicBezTo>
                    <a:cubicBezTo>
                      <a:pt x="47" y="21"/>
                      <a:pt x="44" y="19"/>
                      <a:pt x="45" y="22"/>
                    </a:cubicBezTo>
                    <a:cubicBezTo>
                      <a:pt x="46" y="23"/>
                      <a:pt x="46" y="21"/>
                      <a:pt x="47" y="21"/>
                    </a:cubicBezTo>
                    <a:cubicBezTo>
                      <a:pt x="48" y="21"/>
                      <a:pt x="47" y="22"/>
                      <a:pt x="48" y="22"/>
                    </a:cubicBezTo>
                    <a:cubicBezTo>
                      <a:pt x="48" y="20"/>
                      <a:pt x="51" y="21"/>
                      <a:pt x="51" y="22"/>
                    </a:cubicBezTo>
                    <a:cubicBezTo>
                      <a:pt x="51" y="21"/>
                      <a:pt x="52" y="21"/>
                      <a:pt x="52" y="21"/>
                    </a:cubicBezTo>
                    <a:cubicBezTo>
                      <a:pt x="52" y="20"/>
                      <a:pt x="52" y="20"/>
                      <a:pt x="53" y="19"/>
                    </a:cubicBezTo>
                    <a:cubicBezTo>
                      <a:pt x="53" y="20"/>
                      <a:pt x="53" y="20"/>
                      <a:pt x="54" y="20"/>
                    </a:cubicBezTo>
                    <a:cubicBezTo>
                      <a:pt x="54" y="20"/>
                      <a:pt x="54" y="21"/>
                      <a:pt x="54" y="21"/>
                    </a:cubicBezTo>
                    <a:cubicBezTo>
                      <a:pt x="54" y="21"/>
                      <a:pt x="55" y="21"/>
                      <a:pt x="56" y="21"/>
                    </a:cubicBezTo>
                    <a:cubicBezTo>
                      <a:pt x="57" y="20"/>
                      <a:pt x="57" y="19"/>
                      <a:pt x="58" y="18"/>
                    </a:cubicBezTo>
                    <a:cubicBezTo>
                      <a:pt x="58" y="18"/>
                      <a:pt x="59" y="18"/>
                      <a:pt x="59" y="18"/>
                    </a:cubicBezTo>
                    <a:cubicBezTo>
                      <a:pt x="58" y="17"/>
                      <a:pt x="60" y="17"/>
                      <a:pt x="58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8" y="15"/>
                      <a:pt x="58" y="14"/>
                      <a:pt x="57" y="15"/>
                    </a:cubicBezTo>
                    <a:cubicBezTo>
                      <a:pt x="57" y="14"/>
                      <a:pt x="57" y="13"/>
                      <a:pt x="58" y="13"/>
                    </a:cubicBezTo>
                    <a:cubicBezTo>
                      <a:pt x="57" y="12"/>
                      <a:pt x="57" y="11"/>
                      <a:pt x="56" y="11"/>
                    </a:cubicBezTo>
                    <a:cubicBezTo>
                      <a:pt x="57" y="10"/>
                      <a:pt x="57" y="10"/>
                      <a:pt x="58" y="10"/>
                    </a:cubicBezTo>
                    <a:cubicBezTo>
                      <a:pt x="57" y="11"/>
                      <a:pt x="56" y="8"/>
                      <a:pt x="58" y="9"/>
                    </a:cubicBezTo>
                    <a:cubicBezTo>
                      <a:pt x="59" y="9"/>
                      <a:pt x="58" y="11"/>
                      <a:pt x="59" y="10"/>
                    </a:cubicBezTo>
                    <a:cubicBezTo>
                      <a:pt x="59" y="10"/>
                      <a:pt x="59" y="9"/>
                      <a:pt x="59" y="9"/>
                    </a:cubicBezTo>
                    <a:cubicBezTo>
                      <a:pt x="59" y="10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60" y="15"/>
                      <a:pt x="60" y="15"/>
                    </a:cubicBezTo>
                    <a:cubicBezTo>
                      <a:pt x="60" y="15"/>
                      <a:pt x="60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0" y="15"/>
                    </a:cubicBezTo>
                    <a:cubicBezTo>
                      <a:pt x="60" y="16"/>
                      <a:pt x="60" y="17"/>
                      <a:pt x="60" y="18"/>
                    </a:cubicBezTo>
                    <a:cubicBezTo>
                      <a:pt x="62" y="18"/>
                      <a:pt x="61" y="17"/>
                      <a:pt x="62" y="16"/>
                    </a:cubicBezTo>
                    <a:cubicBezTo>
                      <a:pt x="62" y="18"/>
                      <a:pt x="64" y="18"/>
                      <a:pt x="64" y="17"/>
                    </a:cubicBezTo>
                    <a:cubicBezTo>
                      <a:pt x="63" y="17"/>
                      <a:pt x="63" y="17"/>
                      <a:pt x="64" y="16"/>
                    </a:cubicBezTo>
                    <a:cubicBezTo>
                      <a:pt x="66" y="16"/>
                      <a:pt x="65" y="17"/>
                      <a:pt x="66" y="18"/>
                    </a:cubicBezTo>
                    <a:cubicBezTo>
                      <a:pt x="66" y="19"/>
                      <a:pt x="67" y="18"/>
                      <a:pt x="67" y="19"/>
                    </a:cubicBezTo>
                    <a:cubicBezTo>
                      <a:pt x="65" y="19"/>
                      <a:pt x="64" y="22"/>
                      <a:pt x="67" y="22"/>
                    </a:cubicBezTo>
                    <a:cubicBezTo>
                      <a:pt x="67" y="21"/>
                      <a:pt x="66" y="20"/>
                      <a:pt x="67" y="20"/>
                    </a:cubicBezTo>
                    <a:cubicBezTo>
                      <a:pt x="68" y="20"/>
                      <a:pt x="67" y="22"/>
                      <a:pt x="69" y="22"/>
                    </a:cubicBezTo>
                    <a:cubicBezTo>
                      <a:pt x="69" y="21"/>
                      <a:pt x="69" y="21"/>
                      <a:pt x="69" y="20"/>
                    </a:cubicBezTo>
                    <a:cubicBezTo>
                      <a:pt x="69" y="22"/>
                      <a:pt x="70" y="21"/>
                      <a:pt x="71" y="22"/>
                    </a:cubicBezTo>
                    <a:cubicBezTo>
                      <a:pt x="70" y="20"/>
                      <a:pt x="70" y="17"/>
                      <a:pt x="72" y="16"/>
                    </a:cubicBezTo>
                    <a:cubicBezTo>
                      <a:pt x="72" y="17"/>
                      <a:pt x="73" y="17"/>
                      <a:pt x="74" y="17"/>
                    </a:cubicBezTo>
                    <a:cubicBezTo>
                      <a:pt x="74" y="17"/>
                      <a:pt x="75" y="15"/>
                      <a:pt x="76" y="17"/>
                    </a:cubicBezTo>
                    <a:cubicBezTo>
                      <a:pt x="75" y="18"/>
                      <a:pt x="74" y="18"/>
                      <a:pt x="73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4" y="20"/>
                      <a:pt x="73" y="21"/>
                      <a:pt x="74" y="2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1"/>
                      <a:pt x="76" y="20"/>
                      <a:pt x="77" y="19"/>
                    </a:cubicBezTo>
                    <a:cubicBezTo>
                      <a:pt x="78" y="20"/>
                      <a:pt x="79" y="18"/>
                      <a:pt x="79" y="21"/>
                    </a:cubicBezTo>
                    <a:cubicBezTo>
                      <a:pt x="80" y="20"/>
                      <a:pt x="80" y="21"/>
                      <a:pt x="81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1"/>
                      <a:pt x="81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2" y="21"/>
                      <a:pt x="83" y="21"/>
                      <a:pt x="83" y="20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2" y="21"/>
                      <a:pt x="83" y="22"/>
                      <a:pt x="83" y="22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5" y="22"/>
                      <a:pt x="86" y="22"/>
                      <a:pt x="86" y="22"/>
                    </a:cubicBezTo>
                    <a:cubicBezTo>
                      <a:pt x="86" y="21"/>
                      <a:pt x="85" y="20"/>
                      <a:pt x="85" y="20"/>
                    </a:cubicBezTo>
                    <a:cubicBezTo>
                      <a:pt x="84" y="20"/>
                      <a:pt x="84" y="21"/>
                      <a:pt x="84" y="21"/>
                    </a:cubicBezTo>
                    <a:cubicBezTo>
                      <a:pt x="83" y="21"/>
                      <a:pt x="86" y="20"/>
                      <a:pt x="85" y="18"/>
                    </a:cubicBezTo>
                    <a:cubicBezTo>
                      <a:pt x="83" y="18"/>
                      <a:pt x="84" y="20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8"/>
                      <a:pt x="84" y="18"/>
                      <a:pt x="86" y="18"/>
                    </a:cubicBezTo>
                    <a:cubicBezTo>
                      <a:pt x="86" y="18"/>
                      <a:pt x="86" y="17"/>
                      <a:pt x="86" y="17"/>
                    </a:cubicBezTo>
                    <a:cubicBezTo>
                      <a:pt x="87" y="17"/>
                      <a:pt x="87" y="18"/>
                      <a:pt x="88" y="18"/>
                    </a:cubicBezTo>
                    <a:cubicBezTo>
                      <a:pt x="88" y="18"/>
                      <a:pt x="89" y="17"/>
                      <a:pt x="90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0" y="18"/>
                      <a:pt x="89" y="18"/>
                      <a:pt x="89" y="18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19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1" y="20"/>
                    </a:cubicBezTo>
                    <a:cubicBezTo>
                      <a:pt x="91" y="21"/>
                      <a:pt x="90" y="21"/>
                      <a:pt x="90" y="22"/>
                    </a:cubicBezTo>
                    <a:cubicBezTo>
                      <a:pt x="90" y="21"/>
                      <a:pt x="89" y="22"/>
                      <a:pt x="89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2"/>
                    </a:cubicBezTo>
                    <a:cubicBezTo>
                      <a:pt x="90" y="23"/>
                      <a:pt x="90" y="23"/>
                      <a:pt x="91" y="22"/>
                    </a:cubicBezTo>
                    <a:cubicBezTo>
                      <a:pt x="92" y="23"/>
                      <a:pt x="92" y="22"/>
                      <a:pt x="92" y="21"/>
                    </a:cubicBezTo>
                    <a:cubicBezTo>
                      <a:pt x="92" y="21"/>
                      <a:pt x="93" y="21"/>
                      <a:pt x="93" y="21"/>
                    </a:cubicBezTo>
                    <a:cubicBezTo>
                      <a:pt x="93" y="22"/>
                      <a:pt x="93" y="23"/>
                      <a:pt x="94" y="22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6" y="23"/>
                      <a:pt x="96" y="20"/>
                      <a:pt x="98" y="22"/>
                    </a:cubicBezTo>
                    <a:cubicBezTo>
                      <a:pt x="98" y="22"/>
                      <a:pt x="98" y="21"/>
                      <a:pt x="98" y="21"/>
                    </a:cubicBezTo>
                    <a:cubicBezTo>
                      <a:pt x="98" y="22"/>
                      <a:pt x="99" y="23"/>
                      <a:pt x="100" y="22"/>
                    </a:cubicBezTo>
                    <a:cubicBezTo>
                      <a:pt x="99" y="22"/>
                      <a:pt x="99" y="22"/>
                      <a:pt x="99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1"/>
                      <a:pt x="99" y="21"/>
                      <a:pt x="100" y="21"/>
                    </a:cubicBezTo>
                    <a:cubicBezTo>
                      <a:pt x="100" y="21"/>
                      <a:pt x="100" y="20"/>
                      <a:pt x="100" y="20"/>
                    </a:cubicBezTo>
                    <a:cubicBezTo>
                      <a:pt x="101" y="19"/>
                      <a:pt x="101" y="19"/>
                      <a:pt x="103" y="19"/>
                    </a:cubicBezTo>
                    <a:cubicBezTo>
                      <a:pt x="103" y="19"/>
                      <a:pt x="103" y="18"/>
                      <a:pt x="104" y="18"/>
                    </a:cubicBezTo>
                    <a:cubicBezTo>
                      <a:pt x="104" y="19"/>
                      <a:pt x="104" y="19"/>
                      <a:pt x="104" y="20"/>
                    </a:cubicBezTo>
                    <a:cubicBezTo>
                      <a:pt x="104" y="20"/>
                      <a:pt x="103" y="20"/>
                      <a:pt x="103" y="20"/>
                    </a:cubicBezTo>
                    <a:cubicBezTo>
                      <a:pt x="103" y="21"/>
                      <a:pt x="103" y="21"/>
                      <a:pt x="103" y="22"/>
                    </a:cubicBezTo>
                    <a:cubicBezTo>
                      <a:pt x="104" y="22"/>
                      <a:pt x="104" y="23"/>
                      <a:pt x="104" y="23"/>
                    </a:cubicBezTo>
                    <a:cubicBezTo>
                      <a:pt x="104" y="24"/>
                      <a:pt x="107" y="23"/>
                      <a:pt x="108" y="23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2"/>
                      <a:pt x="108" y="23"/>
                      <a:pt x="109" y="23"/>
                    </a:cubicBezTo>
                    <a:cubicBezTo>
                      <a:pt x="109" y="22"/>
                      <a:pt x="108" y="22"/>
                      <a:pt x="108" y="21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8" y="21"/>
                      <a:pt x="108" y="20"/>
                      <a:pt x="108" y="20"/>
                    </a:cubicBezTo>
                    <a:cubicBezTo>
                      <a:pt x="108" y="20"/>
                      <a:pt x="107" y="20"/>
                      <a:pt x="107" y="20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7" y="19"/>
                      <a:pt x="106" y="19"/>
                      <a:pt x="106" y="18"/>
                    </a:cubicBezTo>
                    <a:cubicBezTo>
                      <a:pt x="108" y="19"/>
                      <a:pt x="108" y="18"/>
                      <a:pt x="109" y="18"/>
                    </a:cubicBezTo>
                    <a:cubicBezTo>
                      <a:pt x="109" y="18"/>
                      <a:pt x="109" y="18"/>
                      <a:pt x="109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9" y="19"/>
                      <a:pt x="109" y="19"/>
                      <a:pt x="110" y="19"/>
                    </a:cubicBezTo>
                    <a:cubicBezTo>
                      <a:pt x="110" y="20"/>
                      <a:pt x="110" y="20"/>
                      <a:pt x="110" y="21"/>
                    </a:cubicBezTo>
                    <a:cubicBezTo>
                      <a:pt x="111" y="21"/>
                      <a:pt x="110" y="22"/>
                      <a:pt x="111" y="22"/>
                    </a:cubicBezTo>
                    <a:cubicBezTo>
                      <a:pt x="111" y="21"/>
                      <a:pt x="111" y="20"/>
                      <a:pt x="111" y="20"/>
                    </a:cubicBezTo>
                    <a:cubicBezTo>
                      <a:pt x="111" y="21"/>
                      <a:pt x="112" y="22"/>
                      <a:pt x="113" y="22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0"/>
                      <a:pt x="113" y="18"/>
                      <a:pt x="114" y="18"/>
                    </a:cubicBezTo>
                    <a:cubicBezTo>
                      <a:pt x="114" y="19"/>
                      <a:pt x="115" y="19"/>
                      <a:pt x="115" y="18"/>
                    </a:cubicBezTo>
                    <a:cubicBezTo>
                      <a:pt x="114" y="18"/>
                      <a:pt x="116" y="17"/>
                      <a:pt x="115" y="15"/>
                    </a:cubicBezTo>
                    <a:cubicBezTo>
                      <a:pt x="116" y="15"/>
                      <a:pt x="117" y="16"/>
                      <a:pt x="117" y="15"/>
                    </a:cubicBezTo>
                    <a:cubicBezTo>
                      <a:pt x="117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7" y="13"/>
                      <a:pt x="117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17" y="14"/>
                      <a:pt x="117" y="14"/>
                      <a:pt x="117" y="15"/>
                    </a:cubicBezTo>
                    <a:cubicBezTo>
                      <a:pt x="118" y="15"/>
                      <a:pt x="118" y="15"/>
                      <a:pt x="119" y="15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7" y="17"/>
                      <a:pt x="118" y="19"/>
                      <a:pt x="119" y="20"/>
                    </a:cubicBezTo>
                    <a:cubicBezTo>
                      <a:pt x="119" y="20"/>
                      <a:pt x="117" y="21"/>
                      <a:pt x="119" y="22"/>
                    </a:cubicBezTo>
                    <a:cubicBezTo>
                      <a:pt x="119" y="21"/>
                      <a:pt x="120" y="22"/>
                      <a:pt x="121" y="22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22" y="23"/>
                      <a:pt x="124" y="23"/>
                      <a:pt x="123" y="21"/>
                    </a:cubicBezTo>
                    <a:cubicBezTo>
                      <a:pt x="123" y="21"/>
                      <a:pt x="122" y="21"/>
                      <a:pt x="122" y="21"/>
                    </a:cubicBezTo>
                    <a:cubicBezTo>
                      <a:pt x="122" y="20"/>
                      <a:pt x="122" y="20"/>
                      <a:pt x="123" y="2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4" y="21"/>
                      <a:pt x="124" y="21"/>
                      <a:pt x="125" y="21"/>
                    </a:cubicBezTo>
                    <a:cubicBezTo>
                      <a:pt x="124" y="20"/>
                      <a:pt x="126" y="19"/>
                      <a:pt x="125" y="19"/>
                    </a:cubicBezTo>
                    <a:cubicBezTo>
                      <a:pt x="125" y="19"/>
                      <a:pt x="124" y="19"/>
                      <a:pt x="124" y="19"/>
                    </a:cubicBezTo>
                    <a:cubicBezTo>
                      <a:pt x="123" y="18"/>
                      <a:pt x="124" y="16"/>
                      <a:pt x="125" y="15"/>
                    </a:cubicBezTo>
                    <a:cubicBezTo>
                      <a:pt x="126" y="15"/>
                      <a:pt x="126" y="16"/>
                      <a:pt x="126" y="16"/>
                    </a:cubicBezTo>
                    <a:cubicBezTo>
                      <a:pt x="127" y="17"/>
                      <a:pt x="127" y="16"/>
                      <a:pt x="127" y="16"/>
                    </a:cubicBezTo>
                    <a:cubicBezTo>
                      <a:pt x="128" y="17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7"/>
                      <a:pt x="128" y="17"/>
                      <a:pt x="129" y="17"/>
                    </a:cubicBezTo>
                    <a:cubicBezTo>
                      <a:pt x="129" y="17"/>
                      <a:pt x="129" y="18"/>
                      <a:pt x="129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18"/>
                      <a:pt x="125" y="18"/>
                      <a:pt x="124" y="18"/>
                    </a:cubicBezTo>
                    <a:cubicBezTo>
                      <a:pt x="125" y="18"/>
                      <a:pt x="125" y="19"/>
                      <a:pt x="126" y="20"/>
                    </a:cubicBezTo>
                    <a:cubicBezTo>
                      <a:pt x="126" y="20"/>
                      <a:pt x="126" y="20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7" y="21"/>
                      <a:pt x="128" y="21"/>
                      <a:pt x="128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8" y="21"/>
                      <a:pt x="128" y="22"/>
                      <a:pt x="128" y="22"/>
                    </a:cubicBezTo>
                    <a:cubicBezTo>
                      <a:pt x="128" y="23"/>
                      <a:pt x="129" y="23"/>
                      <a:pt x="131" y="24"/>
                    </a:cubicBezTo>
                    <a:cubicBezTo>
                      <a:pt x="131" y="23"/>
                      <a:pt x="132" y="23"/>
                      <a:pt x="131" y="22"/>
                    </a:cubicBezTo>
                    <a:cubicBezTo>
                      <a:pt x="131" y="21"/>
                      <a:pt x="132" y="21"/>
                      <a:pt x="133" y="21"/>
                    </a:cubicBezTo>
                    <a:cubicBezTo>
                      <a:pt x="133" y="21"/>
                      <a:pt x="133" y="20"/>
                      <a:pt x="132" y="20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33" y="20"/>
                      <a:pt x="133" y="21"/>
                      <a:pt x="133" y="21"/>
                    </a:cubicBezTo>
                    <a:cubicBezTo>
                      <a:pt x="134" y="21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4" y="20"/>
                      <a:pt x="134" y="20"/>
                      <a:pt x="134" y="19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20"/>
                      <a:pt x="134" y="21"/>
                      <a:pt x="134" y="23"/>
                    </a:cubicBezTo>
                    <a:cubicBezTo>
                      <a:pt x="135" y="23"/>
                      <a:pt x="135" y="22"/>
                      <a:pt x="136" y="22"/>
                    </a:cubicBezTo>
                    <a:cubicBezTo>
                      <a:pt x="136" y="22"/>
                      <a:pt x="137" y="21"/>
                      <a:pt x="137" y="21"/>
                    </a:cubicBezTo>
                    <a:cubicBezTo>
                      <a:pt x="137" y="21"/>
                      <a:pt x="138" y="21"/>
                      <a:pt x="138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9" y="20"/>
                      <a:pt x="140" y="19"/>
                      <a:pt x="140" y="19"/>
                    </a:cubicBezTo>
                    <a:cubicBezTo>
                      <a:pt x="140" y="18"/>
                      <a:pt x="138" y="19"/>
                      <a:pt x="138" y="20"/>
                    </a:cubicBezTo>
                    <a:cubicBezTo>
                      <a:pt x="137" y="19"/>
                      <a:pt x="137" y="18"/>
                      <a:pt x="136" y="17"/>
                    </a:cubicBezTo>
                    <a:cubicBezTo>
                      <a:pt x="135" y="17"/>
                      <a:pt x="136" y="18"/>
                      <a:pt x="136" y="19"/>
                    </a:cubicBezTo>
                    <a:cubicBezTo>
                      <a:pt x="135" y="19"/>
                      <a:pt x="135" y="18"/>
                      <a:pt x="134" y="18"/>
                    </a:cubicBezTo>
                    <a:cubicBezTo>
                      <a:pt x="133" y="18"/>
                      <a:pt x="133" y="19"/>
                      <a:pt x="133" y="19"/>
                    </a:cubicBezTo>
                    <a:cubicBezTo>
                      <a:pt x="133" y="19"/>
                      <a:pt x="133" y="18"/>
                      <a:pt x="133" y="18"/>
                    </a:cubicBezTo>
                    <a:cubicBezTo>
                      <a:pt x="134" y="18"/>
                      <a:pt x="134" y="18"/>
                      <a:pt x="135" y="18"/>
                    </a:cubicBezTo>
                    <a:cubicBezTo>
                      <a:pt x="134" y="16"/>
                      <a:pt x="137" y="17"/>
                      <a:pt x="136" y="15"/>
                    </a:cubicBezTo>
                    <a:cubicBezTo>
                      <a:pt x="137" y="16"/>
                      <a:pt x="137" y="14"/>
                      <a:pt x="137" y="14"/>
                    </a:cubicBezTo>
                    <a:cubicBezTo>
                      <a:pt x="137" y="14"/>
                      <a:pt x="138" y="14"/>
                      <a:pt x="138" y="14"/>
                    </a:cubicBezTo>
                    <a:cubicBezTo>
                      <a:pt x="138" y="14"/>
                      <a:pt x="138" y="14"/>
                      <a:pt x="139" y="14"/>
                    </a:cubicBezTo>
                    <a:cubicBezTo>
                      <a:pt x="139" y="14"/>
                      <a:pt x="139" y="15"/>
                      <a:pt x="138" y="15"/>
                    </a:cubicBezTo>
                    <a:cubicBezTo>
                      <a:pt x="139" y="16"/>
                      <a:pt x="140" y="16"/>
                      <a:pt x="141" y="16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8"/>
                      <a:pt x="140" y="17"/>
                      <a:pt x="140" y="18"/>
                    </a:cubicBezTo>
                    <a:cubicBezTo>
                      <a:pt x="141" y="18"/>
                      <a:pt x="141" y="19"/>
                      <a:pt x="141" y="20"/>
                    </a:cubicBezTo>
                    <a:cubicBezTo>
                      <a:pt x="141" y="20"/>
                      <a:pt x="141" y="20"/>
                      <a:pt x="140" y="20"/>
                    </a:cubicBezTo>
                    <a:cubicBezTo>
                      <a:pt x="140" y="22"/>
                      <a:pt x="140" y="21"/>
                      <a:pt x="140" y="23"/>
                    </a:cubicBezTo>
                    <a:cubicBezTo>
                      <a:pt x="141" y="23"/>
                      <a:pt x="141" y="22"/>
                      <a:pt x="142" y="22"/>
                    </a:cubicBezTo>
                    <a:cubicBezTo>
                      <a:pt x="143" y="22"/>
                      <a:pt x="142" y="23"/>
                      <a:pt x="141" y="23"/>
                    </a:cubicBezTo>
                    <a:cubicBezTo>
                      <a:pt x="141" y="24"/>
                      <a:pt x="142" y="24"/>
                      <a:pt x="143" y="24"/>
                    </a:cubicBezTo>
                    <a:cubicBezTo>
                      <a:pt x="143" y="24"/>
                      <a:pt x="142" y="24"/>
                      <a:pt x="142" y="24"/>
                    </a:cubicBezTo>
                    <a:cubicBezTo>
                      <a:pt x="142" y="23"/>
                      <a:pt x="143" y="23"/>
                      <a:pt x="144" y="23"/>
                    </a:cubicBezTo>
                    <a:cubicBezTo>
                      <a:pt x="143" y="22"/>
                      <a:pt x="144" y="22"/>
                      <a:pt x="144" y="22"/>
                    </a:cubicBezTo>
                    <a:cubicBezTo>
                      <a:pt x="144" y="22"/>
                      <a:pt x="145" y="22"/>
                      <a:pt x="145" y="22"/>
                    </a:cubicBezTo>
                    <a:cubicBezTo>
                      <a:pt x="146" y="22"/>
                      <a:pt x="146" y="20"/>
                      <a:pt x="145" y="1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4" y="18"/>
                      <a:pt x="144" y="17"/>
                    </a:cubicBezTo>
                    <a:cubicBezTo>
                      <a:pt x="144" y="17"/>
                      <a:pt x="144" y="17"/>
                      <a:pt x="145" y="16"/>
                    </a:cubicBezTo>
                    <a:cubicBezTo>
                      <a:pt x="145" y="17"/>
                      <a:pt x="145" y="18"/>
                      <a:pt x="145" y="18"/>
                    </a:cubicBezTo>
                    <a:cubicBezTo>
                      <a:pt x="145" y="18"/>
                      <a:pt x="146" y="18"/>
                      <a:pt x="147" y="18"/>
                    </a:cubicBezTo>
                    <a:cubicBezTo>
                      <a:pt x="147" y="17"/>
                      <a:pt x="147" y="17"/>
                      <a:pt x="148" y="16"/>
                    </a:cubicBezTo>
                    <a:cubicBezTo>
                      <a:pt x="148" y="17"/>
                      <a:pt x="148" y="18"/>
                      <a:pt x="148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9"/>
                      <a:pt x="147" y="20"/>
                      <a:pt x="148" y="21"/>
                    </a:cubicBezTo>
                    <a:cubicBezTo>
                      <a:pt x="149" y="22"/>
                      <a:pt x="148" y="22"/>
                      <a:pt x="148" y="23"/>
                    </a:cubicBezTo>
                    <a:cubicBezTo>
                      <a:pt x="152" y="23"/>
                      <a:pt x="152" y="23"/>
                      <a:pt x="152" y="23"/>
                    </a:cubicBezTo>
                    <a:cubicBezTo>
                      <a:pt x="152" y="22"/>
                      <a:pt x="151" y="21"/>
                      <a:pt x="151" y="21"/>
                    </a:cubicBezTo>
                    <a:cubicBezTo>
                      <a:pt x="151" y="20"/>
                      <a:pt x="151" y="20"/>
                      <a:pt x="152" y="20"/>
                    </a:cubicBezTo>
                    <a:cubicBezTo>
                      <a:pt x="152" y="21"/>
                      <a:pt x="151" y="21"/>
                      <a:pt x="151" y="21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3"/>
                      <a:pt x="156" y="23"/>
                      <a:pt x="156" y="22"/>
                    </a:cubicBezTo>
                    <a:cubicBezTo>
                      <a:pt x="156" y="22"/>
                      <a:pt x="156" y="21"/>
                      <a:pt x="156" y="21"/>
                    </a:cubicBezTo>
                    <a:cubicBezTo>
                      <a:pt x="156" y="21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60" y="22"/>
                      <a:pt x="161" y="22"/>
                      <a:pt x="163" y="22"/>
                    </a:cubicBezTo>
                    <a:cubicBezTo>
                      <a:pt x="163" y="21"/>
                      <a:pt x="163" y="21"/>
                      <a:pt x="163" y="20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3" y="21"/>
                      <a:pt x="163" y="22"/>
                      <a:pt x="165" y="22"/>
                    </a:cubicBezTo>
                    <a:cubicBezTo>
                      <a:pt x="164" y="22"/>
                      <a:pt x="163" y="23"/>
                      <a:pt x="162" y="23"/>
                    </a:cubicBezTo>
                    <a:cubicBezTo>
                      <a:pt x="162" y="23"/>
                      <a:pt x="162" y="24"/>
                      <a:pt x="163" y="24"/>
                    </a:cubicBezTo>
                    <a:cubicBezTo>
                      <a:pt x="163" y="24"/>
                      <a:pt x="163" y="23"/>
                      <a:pt x="164" y="23"/>
                    </a:cubicBezTo>
                    <a:cubicBezTo>
                      <a:pt x="165" y="23"/>
                      <a:pt x="165" y="24"/>
                      <a:pt x="165" y="23"/>
                    </a:cubicBezTo>
                    <a:cubicBezTo>
                      <a:pt x="166" y="22"/>
                      <a:pt x="166" y="24"/>
                      <a:pt x="166" y="24"/>
                    </a:cubicBezTo>
                    <a:cubicBezTo>
                      <a:pt x="166" y="24"/>
                      <a:pt x="167" y="23"/>
                      <a:pt x="167" y="23"/>
                    </a:cubicBezTo>
                    <a:cubicBezTo>
                      <a:pt x="167" y="23"/>
                      <a:pt x="167" y="24"/>
                      <a:pt x="167" y="24"/>
                    </a:cubicBezTo>
                    <a:cubicBezTo>
                      <a:pt x="167" y="24"/>
                      <a:pt x="170" y="24"/>
                      <a:pt x="169" y="23"/>
                    </a:cubicBezTo>
                    <a:cubicBezTo>
                      <a:pt x="172" y="23"/>
                      <a:pt x="172" y="23"/>
                      <a:pt x="172" y="23"/>
                    </a:cubicBezTo>
                    <a:cubicBezTo>
                      <a:pt x="172" y="22"/>
                      <a:pt x="170" y="21"/>
                      <a:pt x="171" y="20"/>
                    </a:cubicBezTo>
                    <a:cubicBezTo>
                      <a:pt x="171" y="20"/>
                      <a:pt x="171" y="20"/>
                      <a:pt x="171" y="21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5" y="21"/>
                      <a:pt x="175" y="21"/>
                      <a:pt x="175" y="21"/>
                    </a:cubicBezTo>
                    <a:cubicBezTo>
                      <a:pt x="175" y="21"/>
                      <a:pt x="175" y="20"/>
                      <a:pt x="175" y="20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5" y="20"/>
                      <a:pt x="175" y="19"/>
                      <a:pt x="175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9"/>
                      <a:pt x="177" y="19"/>
                      <a:pt x="176" y="20"/>
                    </a:cubicBezTo>
                    <a:cubicBezTo>
                      <a:pt x="177" y="20"/>
                      <a:pt x="177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8" y="20"/>
                      <a:pt x="178" y="20"/>
                      <a:pt x="178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21"/>
                      <a:pt x="178" y="21"/>
                      <a:pt x="178" y="22"/>
                    </a:cubicBezTo>
                    <a:cubicBezTo>
                      <a:pt x="179" y="22"/>
                      <a:pt x="180" y="22"/>
                      <a:pt x="180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0" y="22"/>
                      <a:pt x="180" y="22"/>
                      <a:pt x="180" y="22"/>
                    </a:cubicBezTo>
                    <a:cubicBezTo>
                      <a:pt x="181" y="22"/>
                      <a:pt x="182" y="22"/>
                      <a:pt x="182" y="22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3" y="21"/>
                      <a:pt x="183" y="21"/>
                      <a:pt x="183" y="21"/>
                    </a:cubicBezTo>
                    <a:cubicBezTo>
                      <a:pt x="183" y="21"/>
                      <a:pt x="183" y="20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19"/>
                      <a:pt x="183" y="19"/>
                      <a:pt x="183" y="18"/>
                    </a:cubicBezTo>
                    <a:cubicBezTo>
                      <a:pt x="182" y="18"/>
                      <a:pt x="182" y="18"/>
                      <a:pt x="182" y="18"/>
                    </a:cubicBezTo>
                    <a:cubicBezTo>
                      <a:pt x="182" y="18"/>
                      <a:pt x="181" y="18"/>
                      <a:pt x="181" y="17"/>
                    </a:cubicBezTo>
                    <a:cubicBezTo>
                      <a:pt x="181" y="17"/>
                      <a:pt x="182" y="17"/>
                      <a:pt x="183" y="17"/>
                    </a:cubicBezTo>
                    <a:cubicBezTo>
                      <a:pt x="182" y="16"/>
                      <a:pt x="181" y="16"/>
                      <a:pt x="180" y="15"/>
                    </a:cubicBezTo>
                    <a:cubicBezTo>
                      <a:pt x="181" y="17"/>
                      <a:pt x="181" y="16"/>
                      <a:pt x="179" y="16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7"/>
                      <a:pt x="178" y="17"/>
                      <a:pt x="178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7" y="18"/>
                      <a:pt x="177" y="18"/>
                      <a:pt x="177" y="19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7" y="18"/>
                      <a:pt x="176" y="17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6" y="17"/>
                      <a:pt x="175" y="17"/>
                      <a:pt x="175" y="16"/>
                    </a:cubicBezTo>
                    <a:cubicBezTo>
                      <a:pt x="175" y="16"/>
                      <a:pt x="174" y="17"/>
                      <a:pt x="174" y="17"/>
                    </a:cubicBezTo>
                    <a:cubicBezTo>
                      <a:pt x="174" y="17"/>
                      <a:pt x="174" y="17"/>
                      <a:pt x="174" y="16"/>
                    </a:cubicBezTo>
                    <a:cubicBezTo>
                      <a:pt x="175" y="16"/>
                      <a:pt x="176" y="16"/>
                      <a:pt x="176" y="16"/>
                    </a:cubicBezTo>
                    <a:cubicBezTo>
                      <a:pt x="177" y="15"/>
                      <a:pt x="176" y="15"/>
                      <a:pt x="178" y="15"/>
                    </a:cubicBezTo>
                    <a:cubicBezTo>
                      <a:pt x="179" y="15"/>
                      <a:pt x="179" y="14"/>
                      <a:pt x="180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4"/>
                      <a:pt x="180" y="14"/>
                      <a:pt x="180" y="14"/>
                    </a:cubicBezTo>
                    <a:cubicBezTo>
                      <a:pt x="180" y="15"/>
                      <a:pt x="180" y="15"/>
                      <a:pt x="180" y="14"/>
                    </a:cubicBezTo>
                    <a:cubicBezTo>
                      <a:pt x="181" y="14"/>
                      <a:pt x="181" y="15"/>
                      <a:pt x="181" y="15"/>
                    </a:cubicBezTo>
                    <a:cubicBezTo>
                      <a:pt x="181" y="15"/>
                      <a:pt x="182" y="14"/>
                      <a:pt x="183" y="14"/>
                    </a:cubicBezTo>
                    <a:cubicBezTo>
                      <a:pt x="183" y="15"/>
                      <a:pt x="184" y="15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5" y="16"/>
                      <a:pt x="185" y="16"/>
                    </a:cubicBezTo>
                    <a:cubicBezTo>
                      <a:pt x="185" y="16"/>
                      <a:pt x="185" y="16"/>
                      <a:pt x="185" y="15"/>
                    </a:cubicBezTo>
                    <a:cubicBezTo>
                      <a:pt x="186" y="16"/>
                      <a:pt x="186" y="17"/>
                      <a:pt x="186" y="17"/>
                    </a:cubicBezTo>
                    <a:cubicBezTo>
                      <a:pt x="186" y="17"/>
                      <a:pt x="186" y="18"/>
                      <a:pt x="185" y="18"/>
                    </a:cubicBezTo>
                    <a:cubicBezTo>
                      <a:pt x="185" y="17"/>
                      <a:pt x="183" y="16"/>
                      <a:pt x="183" y="17"/>
                    </a:cubicBezTo>
                    <a:cubicBezTo>
                      <a:pt x="184" y="18"/>
                      <a:pt x="184" y="18"/>
                      <a:pt x="184" y="17"/>
                    </a:cubicBezTo>
                    <a:cubicBezTo>
                      <a:pt x="185" y="18"/>
                      <a:pt x="184" y="19"/>
                      <a:pt x="185" y="19"/>
                    </a:cubicBezTo>
                    <a:cubicBezTo>
                      <a:pt x="185" y="20"/>
                      <a:pt x="186" y="19"/>
                      <a:pt x="186" y="19"/>
                    </a:cubicBezTo>
                    <a:cubicBezTo>
                      <a:pt x="187" y="19"/>
                      <a:pt x="187" y="20"/>
                      <a:pt x="187" y="20"/>
                    </a:cubicBezTo>
                    <a:cubicBezTo>
                      <a:pt x="188" y="21"/>
                      <a:pt x="188" y="21"/>
                      <a:pt x="189" y="21"/>
                    </a:cubicBezTo>
                    <a:cubicBezTo>
                      <a:pt x="189" y="20"/>
                      <a:pt x="189" y="20"/>
                      <a:pt x="189" y="20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21"/>
                      <a:pt x="189" y="21"/>
                      <a:pt x="189" y="22"/>
                    </a:cubicBezTo>
                    <a:cubicBezTo>
                      <a:pt x="190" y="22"/>
                      <a:pt x="192" y="22"/>
                      <a:pt x="192" y="23"/>
                    </a:cubicBezTo>
                    <a:cubicBezTo>
                      <a:pt x="192" y="23"/>
                      <a:pt x="192" y="24"/>
                      <a:pt x="192" y="24"/>
                    </a:cubicBezTo>
                    <a:cubicBezTo>
                      <a:pt x="193" y="24"/>
                      <a:pt x="194" y="22"/>
                      <a:pt x="194" y="24"/>
                    </a:cubicBezTo>
                    <a:cubicBezTo>
                      <a:pt x="195" y="24"/>
                      <a:pt x="195" y="23"/>
                      <a:pt x="195" y="23"/>
                    </a:cubicBezTo>
                    <a:cubicBezTo>
                      <a:pt x="196" y="23"/>
                      <a:pt x="198" y="23"/>
                      <a:pt x="197" y="21"/>
                    </a:cubicBezTo>
                    <a:cubicBezTo>
                      <a:pt x="197" y="21"/>
                      <a:pt x="197" y="21"/>
                      <a:pt x="196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20"/>
                      <a:pt x="195" y="20"/>
                      <a:pt x="195" y="20"/>
                    </a:cubicBezTo>
                    <a:cubicBezTo>
                      <a:pt x="195" y="19"/>
                      <a:pt x="195" y="19"/>
                      <a:pt x="195" y="19"/>
                    </a:cubicBezTo>
                    <a:cubicBezTo>
                      <a:pt x="195" y="19"/>
                      <a:pt x="195" y="18"/>
                      <a:pt x="195" y="17"/>
                    </a:cubicBezTo>
                    <a:cubicBezTo>
                      <a:pt x="195" y="17"/>
                      <a:pt x="195" y="17"/>
                      <a:pt x="195" y="17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6" y="19"/>
                      <a:pt x="196" y="19"/>
                      <a:pt x="197" y="19"/>
                    </a:cubicBezTo>
                    <a:cubicBezTo>
                      <a:pt x="197" y="18"/>
                      <a:pt x="197" y="17"/>
                      <a:pt x="198" y="17"/>
                    </a:cubicBezTo>
                    <a:cubicBezTo>
                      <a:pt x="198" y="17"/>
                      <a:pt x="199" y="17"/>
                      <a:pt x="199" y="17"/>
                    </a:cubicBezTo>
                    <a:cubicBezTo>
                      <a:pt x="199" y="17"/>
                      <a:pt x="199" y="18"/>
                      <a:pt x="199" y="18"/>
                    </a:cubicBezTo>
                    <a:cubicBezTo>
                      <a:pt x="199" y="19"/>
                      <a:pt x="199" y="19"/>
                      <a:pt x="200" y="19"/>
                    </a:cubicBezTo>
                    <a:cubicBezTo>
                      <a:pt x="200" y="19"/>
                      <a:pt x="200" y="19"/>
                      <a:pt x="200" y="18"/>
                    </a:cubicBezTo>
                    <a:cubicBezTo>
                      <a:pt x="201" y="18"/>
                      <a:pt x="201" y="17"/>
                      <a:pt x="201" y="18"/>
                    </a:cubicBezTo>
                    <a:cubicBezTo>
                      <a:pt x="201" y="19"/>
                      <a:pt x="201" y="20"/>
                      <a:pt x="200" y="19"/>
                    </a:cubicBezTo>
                    <a:cubicBezTo>
                      <a:pt x="199" y="21"/>
                      <a:pt x="201" y="21"/>
                      <a:pt x="203" y="21"/>
                    </a:cubicBezTo>
                    <a:cubicBezTo>
                      <a:pt x="202" y="20"/>
                      <a:pt x="203" y="18"/>
                      <a:pt x="202" y="18"/>
                    </a:cubicBezTo>
                    <a:cubicBezTo>
                      <a:pt x="202" y="18"/>
                      <a:pt x="203" y="18"/>
                      <a:pt x="203" y="17"/>
                    </a:cubicBezTo>
                    <a:cubicBezTo>
                      <a:pt x="203" y="18"/>
                      <a:pt x="203" y="19"/>
                      <a:pt x="204" y="19"/>
                    </a:cubicBezTo>
                    <a:cubicBezTo>
                      <a:pt x="204" y="19"/>
                      <a:pt x="204" y="20"/>
                      <a:pt x="204" y="20"/>
                    </a:cubicBezTo>
                    <a:cubicBezTo>
                      <a:pt x="204" y="20"/>
                      <a:pt x="204" y="21"/>
                      <a:pt x="204" y="21"/>
                    </a:cubicBezTo>
                    <a:cubicBezTo>
                      <a:pt x="204" y="22"/>
                      <a:pt x="203" y="22"/>
                      <a:pt x="204" y="23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1" y="23"/>
                      <a:pt x="202" y="21"/>
                      <a:pt x="200" y="21"/>
                    </a:cubicBezTo>
                    <a:cubicBezTo>
                      <a:pt x="201" y="22"/>
                      <a:pt x="202" y="22"/>
                      <a:pt x="201" y="24"/>
                    </a:cubicBezTo>
                    <a:cubicBezTo>
                      <a:pt x="203" y="25"/>
                      <a:pt x="204" y="23"/>
                      <a:pt x="205" y="24"/>
                    </a:cubicBezTo>
                    <a:cubicBezTo>
                      <a:pt x="206" y="23"/>
                      <a:pt x="204" y="22"/>
                      <a:pt x="204" y="22"/>
                    </a:cubicBezTo>
                    <a:cubicBezTo>
                      <a:pt x="206" y="21"/>
                      <a:pt x="206" y="18"/>
                      <a:pt x="206" y="16"/>
                    </a:cubicBezTo>
                    <a:cubicBezTo>
                      <a:pt x="205" y="17"/>
                      <a:pt x="205" y="17"/>
                      <a:pt x="204" y="17"/>
                    </a:cubicBezTo>
                    <a:cubicBezTo>
                      <a:pt x="204" y="15"/>
                      <a:pt x="206" y="16"/>
                      <a:pt x="206" y="15"/>
                    </a:cubicBezTo>
                    <a:cubicBezTo>
                      <a:pt x="207" y="15"/>
                      <a:pt x="209" y="14"/>
                      <a:pt x="209" y="15"/>
                    </a:cubicBezTo>
                    <a:cubicBezTo>
                      <a:pt x="210" y="15"/>
                      <a:pt x="210" y="15"/>
                      <a:pt x="210" y="14"/>
                    </a:cubicBezTo>
                    <a:cubicBezTo>
                      <a:pt x="210" y="14"/>
                      <a:pt x="210" y="15"/>
                      <a:pt x="211" y="15"/>
                    </a:cubicBezTo>
                    <a:cubicBezTo>
                      <a:pt x="210" y="15"/>
                      <a:pt x="209" y="16"/>
                      <a:pt x="210" y="17"/>
                    </a:cubicBezTo>
                    <a:cubicBezTo>
                      <a:pt x="208" y="18"/>
                      <a:pt x="208" y="16"/>
                      <a:pt x="206" y="17"/>
                    </a:cubicBezTo>
                    <a:cubicBezTo>
                      <a:pt x="207" y="17"/>
                      <a:pt x="207" y="17"/>
                      <a:pt x="208" y="17"/>
                    </a:cubicBezTo>
                    <a:cubicBezTo>
                      <a:pt x="207" y="19"/>
                      <a:pt x="209" y="20"/>
                      <a:pt x="208" y="20"/>
                    </a:cubicBezTo>
                    <a:cubicBezTo>
                      <a:pt x="208" y="21"/>
                      <a:pt x="209" y="21"/>
                      <a:pt x="209" y="20"/>
                    </a:cubicBezTo>
                    <a:cubicBezTo>
                      <a:pt x="210" y="20"/>
                      <a:pt x="209" y="22"/>
                      <a:pt x="210" y="23"/>
                    </a:cubicBezTo>
                    <a:cubicBezTo>
                      <a:pt x="212" y="23"/>
                      <a:pt x="212" y="22"/>
                      <a:pt x="212" y="24"/>
                    </a:cubicBezTo>
                    <a:cubicBezTo>
                      <a:pt x="213" y="24"/>
                      <a:pt x="212" y="23"/>
                      <a:pt x="213" y="23"/>
                    </a:cubicBezTo>
                    <a:cubicBezTo>
                      <a:pt x="213" y="22"/>
                      <a:pt x="214" y="21"/>
                      <a:pt x="214" y="20"/>
                    </a:cubicBezTo>
                    <a:cubicBezTo>
                      <a:pt x="215" y="20"/>
                      <a:pt x="215" y="20"/>
                      <a:pt x="215" y="20"/>
                    </a:cubicBezTo>
                    <a:cubicBezTo>
                      <a:pt x="215" y="21"/>
                      <a:pt x="215" y="21"/>
                      <a:pt x="215" y="21"/>
                    </a:cubicBezTo>
                    <a:cubicBezTo>
                      <a:pt x="215" y="21"/>
                      <a:pt x="216" y="21"/>
                      <a:pt x="216" y="21"/>
                    </a:cubicBezTo>
                    <a:cubicBezTo>
                      <a:pt x="216" y="22"/>
                      <a:pt x="216" y="23"/>
                      <a:pt x="216" y="23"/>
                    </a:cubicBezTo>
                    <a:cubicBezTo>
                      <a:pt x="215" y="24"/>
                      <a:pt x="214" y="24"/>
                      <a:pt x="215" y="25"/>
                    </a:cubicBezTo>
                    <a:cubicBezTo>
                      <a:pt x="216" y="25"/>
                      <a:pt x="215" y="23"/>
                      <a:pt x="216" y="23"/>
                    </a:cubicBezTo>
                    <a:cubicBezTo>
                      <a:pt x="217" y="23"/>
                      <a:pt x="217" y="24"/>
                      <a:pt x="217" y="25"/>
                    </a:cubicBezTo>
                    <a:cubicBezTo>
                      <a:pt x="217" y="25"/>
                      <a:pt x="218" y="24"/>
                      <a:pt x="218" y="25"/>
                    </a:cubicBezTo>
                    <a:cubicBezTo>
                      <a:pt x="220" y="24"/>
                      <a:pt x="220" y="22"/>
                      <a:pt x="219" y="20"/>
                    </a:cubicBezTo>
                    <a:cubicBezTo>
                      <a:pt x="219" y="20"/>
                      <a:pt x="220" y="20"/>
                      <a:pt x="220" y="20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0" y="20"/>
                      <a:pt x="220" y="21"/>
                      <a:pt x="220" y="21"/>
                    </a:cubicBezTo>
                    <a:cubicBezTo>
                      <a:pt x="223" y="21"/>
                      <a:pt x="223" y="22"/>
                      <a:pt x="225" y="23"/>
                    </a:cubicBezTo>
                    <a:cubicBezTo>
                      <a:pt x="225" y="24"/>
                      <a:pt x="224" y="23"/>
                      <a:pt x="224" y="24"/>
                    </a:cubicBezTo>
                    <a:cubicBezTo>
                      <a:pt x="224" y="25"/>
                      <a:pt x="226" y="24"/>
                      <a:pt x="225" y="23"/>
                    </a:cubicBezTo>
                    <a:cubicBezTo>
                      <a:pt x="225" y="22"/>
                      <a:pt x="226" y="21"/>
                      <a:pt x="228" y="21"/>
                    </a:cubicBezTo>
                    <a:cubicBezTo>
                      <a:pt x="228" y="21"/>
                      <a:pt x="228" y="21"/>
                      <a:pt x="228" y="21"/>
                    </a:cubicBezTo>
                    <a:cubicBezTo>
                      <a:pt x="228" y="21"/>
                      <a:pt x="228" y="21"/>
                      <a:pt x="229" y="21"/>
                    </a:cubicBezTo>
                    <a:cubicBezTo>
                      <a:pt x="229" y="21"/>
                      <a:pt x="229" y="21"/>
                      <a:pt x="229" y="20"/>
                    </a:cubicBezTo>
                    <a:cubicBezTo>
                      <a:pt x="230" y="21"/>
                      <a:pt x="230" y="20"/>
                      <a:pt x="231" y="19"/>
                    </a:cubicBezTo>
                    <a:cubicBezTo>
                      <a:pt x="231" y="19"/>
                      <a:pt x="231" y="20"/>
                      <a:pt x="231" y="20"/>
                    </a:cubicBezTo>
                    <a:cubicBezTo>
                      <a:pt x="231" y="20"/>
                      <a:pt x="232" y="20"/>
                      <a:pt x="233" y="20"/>
                    </a:cubicBezTo>
                    <a:cubicBezTo>
                      <a:pt x="233" y="20"/>
                      <a:pt x="233" y="20"/>
                      <a:pt x="233" y="20"/>
                    </a:cubicBezTo>
                    <a:cubicBezTo>
                      <a:pt x="233" y="21"/>
                      <a:pt x="234" y="20"/>
                      <a:pt x="234" y="20"/>
                    </a:cubicBezTo>
                    <a:cubicBezTo>
                      <a:pt x="234" y="19"/>
                      <a:pt x="233" y="19"/>
                      <a:pt x="233" y="19"/>
                    </a:cubicBezTo>
                    <a:cubicBezTo>
                      <a:pt x="233" y="17"/>
                      <a:pt x="234" y="20"/>
                      <a:pt x="236" y="20"/>
                    </a:cubicBezTo>
                    <a:cubicBezTo>
                      <a:pt x="237" y="20"/>
                      <a:pt x="236" y="19"/>
                      <a:pt x="237" y="19"/>
                    </a:cubicBezTo>
                    <a:cubicBezTo>
                      <a:pt x="237" y="19"/>
                      <a:pt x="237" y="19"/>
                      <a:pt x="237" y="19"/>
                    </a:cubicBezTo>
                    <a:cubicBezTo>
                      <a:pt x="237" y="19"/>
                      <a:pt x="237" y="19"/>
                      <a:pt x="237" y="20"/>
                    </a:cubicBezTo>
                    <a:cubicBezTo>
                      <a:pt x="237" y="20"/>
                      <a:pt x="237" y="20"/>
                      <a:pt x="237" y="20"/>
                    </a:cubicBezTo>
                    <a:cubicBezTo>
                      <a:pt x="237" y="20"/>
                      <a:pt x="237" y="20"/>
                      <a:pt x="237" y="2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8" y="20"/>
                      <a:pt x="238" y="20"/>
                      <a:pt x="238" y="20"/>
                    </a:cubicBezTo>
                    <a:cubicBezTo>
                      <a:pt x="237" y="22"/>
                      <a:pt x="242" y="23"/>
                      <a:pt x="239" y="24"/>
                    </a:cubicBezTo>
                    <a:cubicBezTo>
                      <a:pt x="239" y="24"/>
                      <a:pt x="241" y="23"/>
                      <a:pt x="240" y="22"/>
                    </a:cubicBezTo>
                    <a:cubicBezTo>
                      <a:pt x="241" y="22"/>
                      <a:pt x="241" y="23"/>
                      <a:pt x="242" y="23"/>
                    </a:cubicBezTo>
                    <a:cubicBezTo>
                      <a:pt x="242" y="22"/>
                      <a:pt x="242" y="22"/>
                      <a:pt x="242" y="21"/>
                    </a:cubicBezTo>
                    <a:cubicBezTo>
                      <a:pt x="242" y="20"/>
                      <a:pt x="243" y="20"/>
                      <a:pt x="244" y="20"/>
                    </a:cubicBezTo>
                    <a:cubicBezTo>
                      <a:pt x="244" y="21"/>
                      <a:pt x="245" y="21"/>
                      <a:pt x="245" y="20"/>
                    </a:cubicBezTo>
                    <a:cubicBezTo>
                      <a:pt x="245" y="20"/>
                      <a:pt x="245" y="20"/>
                      <a:pt x="244" y="20"/>
                    </a:cubicBezTo>
                    <a:cubicBezTo>
                      <a:pt x="247" y="20"/>
                      <a:pt x="247" y="22"/>
                      <a:pt x="247" y="24"/>
                    </a:cubicBezTo>
                    <a:cubicBezTo>
                      <a:pt x="249" y="24"/>
                      <a:pt x="249" y="24"/>
                      <a:pt x="249" y="24"/>
                    </a:cubicBezTo>
                    <a:cubicBezTo>
                      <a:pt x="250" y="23"/>
                      <a:pt x="249" y="22"/>
                      <a:pt x="249" y="21"/>
                    </a:cubicBezTo>
                    <a:cubicBezTo>
                      <a:pt x="249" y="21"/>
                      <a:pt x="250" y="21"/>
                      <a:pt x="250" y="21"/>
                    </a:cubicBezTo>
                    <a:cubicBezTo>
                      <a:pt x="249" y="20"/>
                      <a:pt x="248" y="20"/>
                      <a:pt x="247" y="19"/>
                    </a:cubicBezTo>
                    <a:cubicBezTo>
                      <a:pt x="248" y="17"/>
                      <a:pt x="249" y="19"/>
                      <a:pt x="249" y="19"/>
                    </a:cubicBezTo>
                    <a:cubicBezTo>
                      <a:pt x="250" y="19"/>
                      <a:pt x="251" y="19"/>
                      <a:pt x="251" y="18"/>
                    </a:cubicBezTo>
                    <a:cubicBezTo>
                      <a:pt x="253" y="19"/>
                      <a:pt x="253" y="22"/>
                      <a:pt x="252" y="24"/>
                    </a:cubicBezTo>
                    <a:cubicBezTo>
                      <a:pt x="253" y="23"/>
                      <a:pt x="254" y="23"/>
                      <a:pt x="254" y="22"/>
                    </a:cubicBezTo>
                    <a:cubicBezTo>
                      <a:pt x="254" y="23"/>
                      <a:pt x="254" y="23"/>
                      <a:pt x="255" y="24"/>
                    </a:cubicBezTo>
                    <a:cubicBezTo>
                      <a:pt x="256" y="24"/>
                      <a:pt x="255" y="22"/>
                      <a:pt x="257" y="22"/>
                    </a:cubicBezTo>
                    <a:cubicBezTo>
                      <a:pt x="257" y="22"/>
                      <a:pt x="256" y="23"/>
                      <a:pt x="257" y="24"/>
                    </a:cubicBezTo>
                    <a:cubicBezTo>
                      <a:pt x="259" y="24"/>
                      <a:pt x="258" y="21"/>
                      <a:pt x="257" y="21"/>
                    </a:cubicBezTo>
                    <a:cubicBezTo>
                      <a:pt x="256" y="20"/>
                      <a:pt x="257" y="20"/>
                      <a:pt x="258" y="20"/>
                    </a:cubicBezTo>
                    <a:cubicBezTo>
                      <a:pt x="258" y="19"/>
                      <a:pt x="257" y="18"/>
                      <a:pt x="259" y="18"/>
                    </a:cubicBezTo>
                    <a:cubicBezTo>
                      <a:pt x="260" y="18"/>
                      <a:pt x="260" y="19"/>
                      <a:pt x="259" y="19"/>
                    </a:cubicBezTo>
                    <a:cubicBezTo>
                      <a:pt x="259" y="20"/>
                      <a:pt x="262" y="20"/>
                      <a:pt x="261" y="18"/>
                    </a:cubicBezTo>
                    <a:cubicBezTo>
                      <a:pt x="262" y="19"/>
                      <a:pt x="261" y="20"/>
                      <a:pt x="263" y="20"/>
                    </a:cubicBezTo>
                    <a:cubicBezTo>
                      <a:pt x="263" y="19"/>
                      <a:pt x="263" y="18"/>
                      <a:pt x="263" y="17"/>
                    </a:cubicBezTo>
                    <a:cubicBezTo>
                      <a:pt x="262" y="17"/>
                      <a:pt x="262" y="17"/>
                      <a:pt x="262" y="17"/>
                    </a:cubicBezTo>
                    <a:cubicBezTo>
                      <a:pt x="262" y="16"/>
                      <a:pt x="263" y="15"/>
                      <a:pt x="264" y="15"/>
                    </a:cubicBezTo>
                    <a:cubicBezTo>
                      <a:pt x="263" y="14"/>
                      <a:pt x="263" y="13"/>
                      <a:pt x="263" y="13"/>
                    </a:cubicBezTo>
                    <a:cubicBezTo>
                      <a:pt x="263" y="13"/>
                      <a:pt x="263" y="13"/>
                      <a:pt x="264" y="13"/>
                    </a:cubicBezTo>
                    <a:cubicBezTo>
                      <a:pt x="264" y="13"/>
                      <a:pt x="264" y="12"/>
                      <a:pt x="265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5" y="12"/>
                      <a:pt x="265" y="11"/>
                      <a:pt x="266" y="11"/>
                    </a:cubicBezTo>
                    <a:cubicBezTo>
                      <a:pt x="266" y="11"/>
                      <a:pt x="266" y="11"/>
                      <a:pt x="266" y="11"/>
                    </a:cubicBezTo>
                    <a:cubicBezTo>
                      <a:pt x="266" y="11"/>
                      <a:pt x="266" y="11"/>
                      <a:pt x="265" y="11"/>
                    </a:cubicBezTo>
                    <a:cubicBezTo>
                      <a:pt x="266" y="11"/>
                      <a:pt x="266" y="11"/>
                      <a:pt x="266" y="12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266" y="12"/>
                      <a:pt x="266" y="12"/>
                      <a:pt x="266" y="12"/>
                    </a:cubicBezTo>
                    <a:cubicBezTo>
                      <a:pt x="266" y="13"/>
                      <a:pt x="266" y="13"/>
                      <a:pt x="266" y="14"/>
                    </a:cubicBezTo>
                    <a:cubicBezTo>
                      <a:pt x="267" y="13"/>
                      <a:pt x="267" y="14"/>
                      <a:pt x="268" y="14"/>
                    </a:cubicBezTo>
                    <a:cubicBezTo>
                      <a:pt x="267" y="15"/>
                      <a:pt x="266" y="15"/>
                      <a:pt x="266" y="16"/>
                    </a:cubicBezTo>
                    <a:cubicBezTo>
                      <a:pt x="265" y="16"/>
                      <a:pt x="265" y="17"/>
                      <a:pt x="264" y="17"/>
                    </a:cubicBezTo>
                    <a:cubicBezTo>
                      <a:pt x="264" y="17"/>
                      <a:pt x="264" y="18"/>
                      <a:pt x="265" y="18"/>
                    </a:cubicBezTo>
                    <a:cubicBezTo>
                      <a:pt x="263" y="19"/>
                      <a:pt x="266" y="19"/>
                      <a:pt x="264" y="20"/>
                    </a:cubicBezTo>
                    <a:cubicBezTo>
                      <a:pt x="264" y="20"/>
                      <a:pt x="265" y="20"/>
                      <a:pt x="266" y="20"/>
                    </a:cubicBezTo>
                    <a:cubicBezTo>
                      <a:pt x="266" y="21"/>
                      <a:pt x="266" y="22"/>
                      <a:pt x="267" y="23"/>
                    </a:cubicBezTo>
                    <a:cubicBezTo>
                      <a:pt x="268" y="23"/>
                      <a:pt x="269" y="22"/>
                      <a:pt x="269" y="23"/>
                    </a:cubicBezTo>
                    <a:cubicBezTo>
                      <a:pt x="270" y="23"/>
                      <a:pt x="269" y="22"/>
                      <a:pt x="269" y="22"/>
                    </a:cubicBezTo>
                    <a:cubicBezTo>
                      <a:pt x="270" y="22"/>
                      <a:pt x="270" y="22"/>
                      <a:pt x="270" y="21"/>
                    </a:cubicBezTo>
                    <a:cubicBezTo>
                      <a:pt x="271" y="21"/>
                      <a:pt x="271" y="22"/>
                      <a:pt x="271" y="23"/>
                    </a:cubicBezTo>
                    <a:cubicBezTo>
                      <a:pt x="272" y="23"/>
                      <a:pt x="273" y="23"/>
                      <a:pt x="272" y="24"/>
                    </a:cubicBezTo>
                    <a:cubicBezTo>
                      <a:pt x="273" y="23"/>
                      <a:pt x="276" y="22"/>
                      <a:pt x="275" y="24"/>
                    </a:cubicBezTo>
                    <a:cubicBezTo>
                      <a:pt x="276" y="24"/>
                      <a:pt x="275" y="23"/>
                      <a:pt x="276" y="23"/>
                    </a:cubicBezTo>
                    <a:cubicBezTo>
                      <a:pt x="278" y="23"/>
                      <a:pt x="277" y="25"/>
                      <a:pt x="278" y="24"/>
                    </a:cubicBezTo>
                    <a:cubicBezTo>
                      <a:pt x="279" y="21"/>
                      <a:pt x="276" y="23"/>
                      <a:pt x="276" y="21"/>
                    </a:cubicBezTo>
                    <a:cubicBezTo>
                      <a:pt x="276" y="20"/>
                      <a:pt x="277" y="20"/>
                      <a:pt x="278" y="19"/>
                    </a:cubicBezTo>
                    <a:cubicBezTo>
                      <a:pt x="278" y="19"/>
                      <a:pt x="278" y="20"/>
                      <a:pt x="278" y="20"/>
                    </a:cubicBezTo>
                    <a:cubicBezTo>
                      <a:pt x="278" y="21"/>
                      <a:pt x="277" y="20"/>
                      <a:pt x="277" y="21"/>
                    </a:cubicBezTo>
                    <a:cubicBezTo>
                      <a:pt x="277" y="22"/>
                      <a:pt x="278" y="22"/>
                      <a:pt x="278" y="22"/>
                    </a:cubicBezTo>
                    <a:cubicBezTo>
                      <a:pt x="279" y="22"/>
                      <a:pt x="279" y="23"/>
                      <a:pt x="279" y="24"/>
                    </a:cubicBezTo>
                    <a:cubicBezTo>
                      <a:pt x="280" y="24"/>
                      <a:pt x="280" y="23"/>
                      <a:pt x="280" y="23"/>
                    </a:cubicBezTo>
                    <a:cubicBezTo>
                      <a:pt x="280" y="22"/>
                      <a:pt x="281" y="22"/>
                      <a:pt x="281" y="22"/>
                    </a:cubicBezTo>
                    <a:cubicBezTo>
                      <a:pt x="282" y="22"/>
                      <a:pt x="282" y="21"/>
                      <a:pt x="284" y="21"/>
                    </a:cubicBezTo>
                    <a:cubicBezTo>
                      <a:pt x="284" y="22"/>
                      <a:pt x="282" y="22"/>
                      <a:pt x="282" y="23"/>
                    </a:cubicBezTo>
                    <a:cubicBezTo>
                      <a:pt x="283" y="24"/>
                      <a:pt x="285" y="23"/>
                      <a:pt x="286" y="22"/>
                    </a:cubicBezTo>
                    <a:cubicBezTo>
                      <a:pt x="287" y="22"/>
                      <a:pt x="286" y="23"/>
                      <a:pt x="287" y="23"/>
                    </a:cubicBezTo>
                    <a:cubicBezTo>
                      <a:pt x="287" y="23"/>
                      <a:pt x="287" y="22"/>
                      <a:pt x="288" y="22"/>
                    </a:cubicBezTo>
                    <a:cubicBezTo>
                      <a:pt x="289" y="23"/>
                      <a:pt x="290" y="23"/>
                      <a:pt x="289" y="24"/>
                    </a:cubicBezTo>
                    <a:cubicBezTo>
                      <a:pt x="290" y="24"/>
                      <a:pt x="290" y="22"/>
                      <a:pt x="289" y="22"/>
                    </a:cubicBezTo>
                    <a:cubicBezTo>
                      <a:pt x="290" y="21"/>
                      <a:pt x="292" y="22"/>
                      <a:pt x="293" y="21"/>
                    </a:cubicBezTo>
                    <a:cubicBezTo>
                      <a:pt x="294" y="21"/>
                      <a:pt x="294" y="21"/>
                      <a:pt x="295" y="20"/>
                    </a:cubicBezTo>
                    <a:cubicBezTo>
                      <a:pt x="295" y="20"/>
                      <a:pt x="295" y="21"/>
                      <a:pt x="296" y="21"/>
                    </a:cubicBezTo>
                    <a:cubicBezTo>
                      <a:pt x="296" y="21"/>
                      <a:pt x="296" y="22"/>
                      <a:pt x="296" y="22"/>
                    </a:cubicBezTo>
                    <a:cubicBezTo>
                      <a:pt x="297" y="23"/>
                      <a:pt x="298" y="23"/>
                      <a:pt x="298" y="24"/>
                    </a:cubicBezTo>
                    <a:cubicBezTo>
                      <a:pt x="299" y="23"/>
                      <a:pt x="301" y="23"/>
                      <a:pt x="302" y="22"/>
                    </a:cubicBezTo>
                    <a:cubicBezTo>
                      <a:pt x="302" y="22"/>
                      <a:pt x="301" y="21"/>
                      <a:pt x="301" y="21"/>
                    </a:cubicBezTo>
                    <a:cubicBezTo>
                      <a:pt x="302" y="20"/>
                      <a:pt x="303" y="22"/>
                      <a:pt x="302" y="19"/>
                    </a:cubicBezTo>
                    <a:cubicBezTo>
                      <a:pt x="303" y="19"/>
                      <a:pt x="303" y="20"/>
                      <a:pt x="303" y="20"/>
                    </a:cubicBezTo>
                    <a:cubicBezTo>
                      <a:pt x="304" y="21"/>
                      <a:pt x="304" y="19"/>
                      <a:pt x="305" y="19"/>
                    </a:cubicBezTo>
                    <a:cubicBezTo>
                      <a:pt x="305" y="20"/>
                      <a:pt x="305" y="20"/>
                      <a:pt x="306" y="21"/>
                    </a:cubicBezTo>
                    <a:cubicBezTo>
                      <a:pt x="306" y="21"/>
                      <a:pt x="308" y="21"/>
                      <a:pt x="307" y="22"/>
                    </a:cubicBezTo>
                    <a:cubicBezTo>
                      <a:pt x="308" y="23"/>
                      <a:pt x="308" y="21"/>
                      <a:pt x="309" y="21"/>
                    </a:cubicBezTo>
                    <a:cubicBezTo>
                      <a:pt x="312" y="22"/>
                      <a:pt x="315" y="25"/>
                      <a:pt x="316" y="21"/>
                    </a:cubicBezTo>
                    <a:cubicBezTo>
                      <a:pt x="317" y="21"/>
                      <a:pt x="319" y="24"/>
                      <a:pt x="319" y="21"/>
                    </a:cubicBezTo>
                    <a:cubicBezTo>
                      <a:pt x="321" y="21"/>
                      <a:pt x="319" y="22"/>
                      <a:pt x="319" y="23"/>
                    </a:cubicBezTo>
                    <a:cubicBezTo>
                      <a:pt x="318" y="23"/>
                      <a:pt x="319" y="24"/>
                      <a:pt x="318" y="24"/>
                    </a:cubicBezTo>
                    <a:cubicBezTo>
                      <a:pt x="318" y="25"/>
                      <a:pt x="320" y="24"/>
                      <a:pt x="320" y="23"/>
                    </a:cubicBezTo>
                    <a:cubicBezTo>
                      <a:pt x="321" y="23"/>
                      <a:pt x="321" y="24"/>
                      <a:pt x="322" y="24"/>
                    </a:cubicBezTo>
                    <a:cubicBezTo>
                      <a:pt x="322" y="23"/>
                      <a:pt x="322" y="23"/>
                      <a:pt x="323" y="23"/>
                    </a:cubicBezTo>
                    <a:cubicBezTo>
                      <a:pt x="323" y="22"/>
                      <a:pt x="321" y="23"/>
                      <a:pt x="320" y="23"/>
                    </a:cubicBezTo>
                    <a:cubicBezTo>
                      <a:pt x="320" y="22"/>
                      <a:pt x="320" y="22"/>
                      <a:pt x="320" y="22"/>
                    </a:cubicBezTo>
                    <a:cubicBezTo>
                      <a:pt x="321" y="21"/>
                      <a:pt x="322" y="21"/>
                      <a:pt x="322" y="21"/>
                    </a:cubicBezTo>
                    <a:cubicBezTo>
                      <a:pt x="322" y="21"/>
                      <a:pt x="322" y="21"/>
                      <a:pt x="322" y="21"/>
                    </a:cubicBezTo>
                    <a:cubicBezTo>
                      <a:pt x="322" y="19"/>
                      <a:pt x="321" y="18"/>
                      <a:pt x="320" y="16"/>
                    </a:cubicBezTo>
                    <a:cubicBezTo>
                      <a:pt x="320" y="16"/>
                      <a:pt x="320" y="16"/>
                      <a:pt x="320" y="16"/>
                    </a:cubicBezTo>
                    <a:cubicBezTo>
                      <a:pt x="319" y="16"/>
                      <a:pt x="319" y="16"/>
                      <a:pt x="320" y="15"/>
                    </a:cubicBezTo>
                    <a:cubicBezTo>
                      <a:pt x="319" y="14"/>
                      <a:pt x="318" y="13"/>
                      <a:pt x="318" y="12"/>
                    </a:cubicBezTo>
                    <a:cubicBezTo>
                      <a:pt x="318" y="12"/>
                      <a:pt x="317" y="12"/>
                      <a:pt x="317" y="12"/>
                    </a:cubicBezTo>
                    <a:cubicBezTo>
                      <a:pt x="318" y="12"/>
                      <a:pt x="318" y="11"/>
                      <a:pt x="317" y="11"/>
                    </a:cubicBezTo>
                    <a:cubicBezTo>
                      <a:pt x="316" y="11"/>
                      <a:pt x="314" y="9"/>
                      <a:pt x="316" y="8"/>
                    </a:cubicBezTo>
                    <a:cubicBezTo>
                      <a:pt x="316" y="9"/>
                      <a:pt x="316" y="9"/>
                      <a:pt x="316" y="8"/>
                    </a:cubicBezTo>
                    <a:cubicBezTo>
                      <a:pt x="315" y="8"/>
                      <a:pt x="315" y="8"/>
                      <a:pt x="314" y="8"/>
                    </a:cubicBezTo>
                    <a:cubicBezTo>
                      <a:pt x="314" y="10"/>
                      <a:pt x="314" y="10"/>
                      <a:pt x="314" y="10"/>
                    </a:cubicBezTo>
                    <a:cubicBezTo>
                      <a:pt x="314" y="10"/>
                      <a:pt x="314" y="10"/>
                      <a:pt x="313" y="10"/>
                    </a:cubicBezTo>
                    <a:cubicBezTo>
                      <a:pt x="314" y="9"/>
                      <a:pt x="314" y="7"/>
                      <a:pt x="316" y="8"/>
                    </a:cubicBezTo>
                    <a:cubicBezTo>
                      <a:pt x="316" y="8"/>
                      <a:pt x="316" y="7"/>
                      <a:pt x="316" y="7"/>
                    </a:cubicBezTo>
                    <a:cubicBezTo>
                      <a:pt x="315" y="6"/>
                      <a:pt x="315" y="5"/>
                      <a:pt x="314" y="5"/>
                    </a:cubicBezTo>
                    <a:cubicBezTo>
                      <a:pt x="314" y="5"/>
                      <a:pt x="314" y="5"/>
                      <a:pt x="314" y="5"/>
                    </a:cubicBezTo>
                    <a:cubicBezTo>
                      <a:pt x="313" y="5"/>
                      <a:pt x="313" y="3"/>
                      <a:pt x="311" y="3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0" y="4"/>
                      <a:pt x="310" y="4"/>
                      <a:pt x="310" y="5"/>
                    </a:cubicBezTo>
                    <a:cubicBezTo>
                      <a:pt x="310" y="5"/>
                      <a:pt x="311" y="5"/>
                      <a:pt x="311" y="5"/>
                    </a:cubicBezTo>
                    <a:cubicBezTo>
                      <a:pt x="311" y="5"/>
                      <a:pt x="311" y="6"/>
                      <a:pt x="311" y="7"/>
                    </a:cubicBezTo>
                    <a:cubicBezTo>
                      <a:pt x="311" y="8"/>
                      <a:pt x="312" y="7"/>
                      <a:pt x="313" y="8"/>
                    </a:cubicBezTo>
                    <a:cubicBezTo>
                      <a:pt x="313" y="9"/>
                      <a:pt x="311" y="9"/>
                      <a:pt x="309" y="9"/>
                    </a:cubicBezTo>
                    <a:cubicBezTo>
                      <a:pt x="309" y="9"/>
                      <a:pt x="310" y="10"/>
                      <a:pt x="310" y="10"/>
                    </a:cubicBezTo>
                    <a:cubicBezTo>
                      <a:pt x="310" y="10"/>
                      <a:pt x="310" y="10"/>
                      <a:pt x="310" y="10"/>
                    </a:cubicBezTo>
                    <a:cubicBezTo>
                      <a:pt x="310" y="10"/>
                      <a:pt x="310" y="11"/>
                      <a:pt x="310" y="11"/>
                    </a:cubicBezTo>
                    <a:cubicBezTo>
                      <a:pt x="309" y="11"/>
                      <a:pt x="309" y="10"/>
                      <a:pt x="309" y="10"/>
                    </a:cubicBezTo>
                    <a:cubicBezTo>
                      <a:pt x="308" y="10"/>
                      <a:pt x="308" y="11"/>
                      <a:pt x="307" y="12"/>
                    </a:cubicBezTo>
                    <a:cubicBezTo>
                      <a:pt x="307" y="12"/>
                      <a:pt x="307" y="11"/>
                      <a:pt x="307" y="11"/>
                    </a:cubicBezTo>
                    <a:cubicBezTo>
                      <a:pt x="307" y="11"/>
                      <a:pt x="306" y="11"/>
                      <a:pt x="306" y="10"/>
                    </a:cubicBezTo>
                    <a:cubicBezTo>
                      <a:pt x="307" y="10"/>
                      <a:pt x="307" y="10"/>
                      <a:pt x="308" y="9"/>
                    </a:cubicBezTo>
                    <a:cubicBezTo>
                      <a:pt x="308" y="9"/>
                      <a:pt x="308" y="8"/>
                      <a:pt x="309" y="8"/>
                    </a:cubicBezTo>
                    <a:cubicBezTo>
                      <a:pt x="308" y="8"/>
                      <a:pt x="308" y="7"/>
                      <a:pt x="308" y="7"/>
                    </a:cubicBezTo>
                    <a:cubicBezTo>
                      <a:pt x="308" y="7"/>
                      <a:pt x="308" y="6"/>
                      <a:pt x="308" y="6"/>
                    </a:cubicBezTo>
                    <a:cubicBezTo>
                      <a:pt x="308" y="6"/>
                      <a:pt x="309" y="5"/>
                      <a:pt x="309" y="4"/>
                    </a:cubicBezTo>
                    <a:cubicBezTo>
                      <a:pt x="308" y="4"/>
                      <a:pt x="307" y="4"/>
                      <a:pt x="307" y="5"/>
                    </a:cubicBezTo>
                    <a:cubicBezTo>
                      <a:pt x="307" y="5"/>
                      <a:pt x="307" y="5"/>
                      <a:pt x="307" y="5"/>
                    </a:cubicBezTo>
                    <a:cubicBezTo>
                      <a:pt x="307" y="5"/>
                      <a:pt x="307" y="4"/>
                      <a:pt x="307" y="4"/>
                    </a:cubicBezTo>
                    <a:cubicBezTo>
                      <a:pt x="306" y="4"/>
                      <a:pt x="306" y="4"/>
                      <a:pt x="306" y="4"/>
                    </a:cubicBezTo>
                    <a:cubicBezTo>
                      <a:pt x="306" y="4"/>
                      <a:pt x="306" y="4"/>
                      <a:pt x="306" y="4"/>
                    </a:cubicBezTo>
                    <a:cubicBezTo>
                      <a:pt x="305" y="4"/>
                      <a:pt x="305" y="4"/>
                      <a:pt x="305" y="4"/>
                    </a:cubicBezTo>
                    <a:cubicBezTo>
                      <a:pt x="305" y="5"/>
                      <a:pt x="305" y="5"/>
                      <a:pt x="306" y="5"/>
                    </a:cubicBezTo>
                    <a:cubicBezTo>
                      <a:pt x="306" y="6"/>
                      <a:pt x="304" y="6"/>
                      <a:pt x="304" y="6"/>
                    </a:cubicBezTo>
                    <a:cubicBezTo>
                      <a:pt x="305" y="7"/>
                      <a:pt x="305" y="7"/>
                      <a:pt x="306" y="8"/>
                    </a:cubicBezTo>
                    <a:cubicBezTo>
                      <a:pt x="306" y="8"/>
                      <a:pt x="305" y="8"/>
                      <a:pt x="305" y="8"/>
                    </a:cubicBezTo>
                    <a:cubicBezTo>
                      <a:pt x="305" y="8"/>
                      <a:pt x="305" y="9"/>
                      <a:pt x="305" y="9"/>
                    </a:cubicBezTo>
                    <a:cubicBezTo>
                      <a:pt x="305" y="9"/>
                      <a:pt x="304" y="9"/>
                      <a:pt x="303" y="9"/>
                    </a:cubicBezTo>
                    <a:cubicBezTo>
                      <a:pt x="303" y="10"/>
                      <a:pt x="303" y="11"/>
                      <a:pt x="302" y="11"/>
                    </a:cubicBezTo>
                    <a:cubicBezTo>
                      <a:pt x="302" y="11"/>
                      <a:pt x="301" y="10"/>
                      <a:pt x="301" y="9"/>
                    </a:cubicBezTo>
                    <a:cubicBezTo>
                      <a:pt x="300" y="9"/>
                      <a:pt x="300" y="9"/>
                      <a:pt x="299" y="9"/>
                    </a:cubicBezTo>
                    <a:cubicBezTo>
                      <a:pt x="299" y="8"/>
                      <a:pt x="300" y="8"/>
                      <a:pt x="301" y="8"/>
                    </a:cubicBezTo>
                    <a:cubicBezTo>
                      <a:pt x="301" y="6"/>
                      <a:pt x="303" y="6"/>
                      <a:pt x="302" y="5"/>
                    </a:cubicBezTo>
                    <a:cubicBezTo>
                      <a:pt x="300" y="5"/>
                      <a:pt x="300" y="5"/>
                      <a:pt x="300" y="5"/>
                    </a:cubicBezTo>
                    <a:cubicBezTo>
                      <a:pt x="299" y="5"/>
                      <a:pt x="300" y="3"/>
                      <a:pt x="298" y="3"/>
                    </a:cubicBezTo>
                    <a:cubicBezTo>
                      <a:pt x="298" y="4"/>
                      <a:pt x="299" y="4"/>
                      <a:pt x="299" y="5"/>
                    </a:cubicBezTo>
                    <a:cubicBezTo>
                      <a:pt x="297" y="5"/>
                      <a:pt x="298" y="4"/>
                      <a:pt x="297" y="4"/>
                    </a:cubicBezTo>
                    <a:cubicBezTo>
                      <a:pt x="295" y="3"/>
                      <a:pt x="296" y="5"/>
                      <a:pt x="295" y="5"/>
                    </a:cubicBezTo>
                    <a:cubicBezTo>
                      <a:pt x="295" y="6"/>
                      <a:pt x="296" y="5"/>
                      <a:pt x="296" y="5"/>
                    </a:cubicBezTo>
                    <a:cubicBezTo>
                      <a:pt x="296" y="7"/>
                      <a:pt x="295" y="7"/>
                      <a:pt x="296" y="8"/>
                    </a:cubicBezTo>
                    <a:cubicBezTo>
                      <a:pt x="297" y="8"/>
                      <a:pt x="297" y="8"/>
                      <a:pt x="297" y="8"/>
                    </a:cubicBezTo>
                    <a:cubicBezTo>
                      <a:pt x="296" y="9"/>
                      <a:pt x="296" y="10"/>
                      <a:pt x="296" y="10"/>
                    </a:cubicBezTo>
                    <a:cubicBezTo>
                      <a:pt x="296" y="10"/>
                      <a:pt x="295" y="9"/>
                      <a:pt x="295" y="9"/>
                    </a:cubicBezTo>
                    <a:cubicBezTo>
                      <a:pt x="295" y="9"/>
                      <a:pt x="295" y="9"/>
                      <a:pt x="295" y="9"/>
                    </a:cubicBezTo>
                    <a:cubicBezTo>
                      <a:pt x="294" y="8"/>
                      <a:pt x="293" y="9"/>
                      <a:pt x="292" y="10"/>
                    </a:cubicBezTo>
                    <a:cubicBezTo>
                      <a:pt x="292" y="10"/>
                      <a:pt x="292" y="9"/>
                      <a:pt x="292" y="9"/>
                    </a:cubicBezTo>
                    <a:cubicBezTo>
                      <a:pt x="292" y="9"/>
                      <a:pt x="293" y="9"/>
                      <a:pt x="293" y="8"/>
                    </a:cubicBezTo>
                    <a:cubicBezTo>
                      <a:pt x="293" y="8"/>
                      <a:pt x="293" y="7"/>
                      <a:pt x="292" y="7"/>
                    </a:cubicBezTo>
                    <a:cubicBezTo>
                      <a:pt x="292" y="7"/>
                      <a:pt x="292" y="6"/>
                      <a:pt x="292" y="6"/>
                    </a:cubicBezTo>
                    <a:cubicBezTo>
                      <a:pt x="292" y="6"/>
                      <a:pt x="292" y="6"/>
                      <a:pt x="29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93" y="5"/>
                      <a:pt x="293" y="6"/>
                      <a:pt x="294" y="6"/>
                    </a:cubicBezTo>
                    <a:cubicBezTo>
                      <a:pt x="294" y="5"/>
                      <a:pt x="293" y="5"/>
                      <a:pt x="292" y="5"/>
                    </a:cubicBezTo>
                    <a:cubicBezTo>
                      <a:pt x="292" y="5"/>
                      <a:pt x="292" y="4"/>
                      <a:pt x="292" y="4"/>
                    </a:cubicBezTo>
                    <a:cubicBezTo>
                      <a:pt x="292" y="4"/>
                      <a:pt x="291" y="4"/>
                      <a:pt x="291" y="5"/>
                    </a:cubicBezTo>
                    <a:cubicBezTo>
                      <a:pt x="291" y="5"/>
                      <a:pt x="291" y="5"/>
                      <a:pt x="290" y="5"/>
                    </a:cubicBezTo>
                    <a:cubicBezTo>
                      <a:pt x="290" y="4"/>
                      <a:pt x="290" y="3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8" y="3"/>
                      <a:pt x="288" y="4"/>
                      <a:pt x="287" y="4"/>
                    </a:cubicBezTo>
                    <a:cubicBezTo>
                      <a:pt x="287" y="4"/>
                      <a:pt x="287" y="4"/>
                      <a:pt x="287" y="4"/>
                    </a:cubicBezTo>
                    <a:cubicBezTo>
                      <a:pt x="287" y="4"/>
                      <a:pt x="287" y="4"/>
                      <a:pt x="286" y="4"/>
                    </a:cubicBezTo>
                    <a:cubicBezTo>
                      <a:pt x="287" y="4"/>
                      <a:pt x="287" y="4"/>
                      <a:pt x="287" y="4"/>
                    </a:cubicBezTo>
                    <a:cubicBezTo>
                      <a:pt x="286" y="4"/>
                      <a:pt x="286" y="3"/>
                      <a:pt x="286" y="3"/>
                    </a:cubicBezTo>
                    <a:cubicBezTo>
                      <a:pt x="286" y="3"/>
                      <a:pt x="286" y="4"/>
                      <a:pt x="286" y="4"/>
                    </a:cubicBezTo>
                    <a:cubicBezTo>
                      <a:pt x="284" y="3"/>
                      <a:pt x="284" y="3"/>
                      <a:pt x="282" y="3"/>
                    </a:cubicBezTo>
                    <a:cubicBezTo>
                      <a:pt x="282" y="3"/>
                      <a:pt x="282" y="3"/>
                      <a:pt x="282" y="3"/>
                    </a:cubicBezTo>
                    <a:cubicBezTo>
                      <a:pt x="282" y="4"/>
                      <a:pt x="282" y="4"/>
                      <a:pt x="282" y="4"/>
                    </a:cubicBezTo>
                    <a:cubicBezTo>
                      <a:pt x="282" y="4"/>
                      <a:pt x="281" y="4"/>
                      <a:pt x="281" y="4"/>
                    </a:cubicBezTo>
                    <a:cubicBezTo>
                      <a:pt x="281" y="4"/>
                      <a:pt x="281" y="5"/>
                      <a:pt x="281" y="5"/>
                    </a:cubicBezTo>
                    <a:cubicBezTo>
                      <a:pt x="281" y="5"/>
                      <a:pt x="281" y="5"/>
                      <a:pt x="281" y="5"/>
                    </a:cubicBezTo>
                    <a:cubicBezTo>
                      <a:pt x="281" y="5"/>
                      <a:pt x="281" y="6"/>
                      <a:pt x="281" y="6"/>
                    </a:cubicBezTo>
                    <a:cubicBezTo>
                      <a:pt x="281" y="6"/>
                      <a:pt x="281" y="6"/>
                      <a:pt x="281" y="6"/>
                    </a:cubicBezTo>
                    <a:cubicBezTo>
                      <a:pt x="281" y="7"/>
                      <a:pt x="281" y="7"/>
                      <a:pt x="281" y="8"/>
                    </a:cubicBezTo>
                    <a:cubicBezTo>
                      <a:pt x="282" y="8"/>
                      <a:pt x="284" y="8"/>
                      <a:pt x="285" y="8"/>
                    </a:cubicBezTo>
                    <a:cubicBezTo>
                      <a:pt x="285" y="7"/>
                      <a:pt x="286" y="6"/>
                      <a:pt x="286" y="5"/>
                    </a:cubicBezTo>
                    <a:cubicBezTo>
                      <a:pt x="287" y="5"/>
                      <a:pt x="287" y="5"/>
                      <a:pt x="287" y="5"/>
                    </a:cubicBezTo>
                    <a:cubicBezTo>
                      <a:pt x="288" y="5"/>
                      <a:pt x="288" y="5"/>
                      <a:pt x="288" y="6"/>
                    </a:cubicBezTo>
                    <a:cubicBezTo>
                      <a:pt x="288" y="6"/>
                      <a:pt x="288" y="6"/>
                      <a:pt x="289" y="6"/>
                    </a:cubicBezTo>
                    <a:cubicBezTo>
                      <a:pt x="288" y="6"/>
                      <a:pt x="288" y="7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7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8" y="8"/>
                      <a:pt x="288" y="8"/>
                      <a:pt x="288" y="8"/>
                    </a:cubicBezTo>
                    <a:cubicBezTo>
                      <a:pt x="288" y="9"/>
                      <a:pt x="287" y="9"/>
                      <a:pt x="287" y="9"/>
                    </a:cubicBezTo>
                    <a:cubicBezTo>
                      <a:pt x="286" y="9"/>
                      <a:pt x="286" y="9"/>
                      <a:pt x="286" y="8"/>
                    </a:cubicBezTo>
                    <a:cubicBezTo>
                      <a:pt x="284" y="7"/>
                      <a:pt x="285" y="9"/>
                      <a:pt x="283" y="8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3" y="9"/>
                      <a:pt x="283" y="9"/>
                      <a:pt x="283" y="9"/>
                    </a:cubicBezTo>
                    <a:cubicBezTo>
                      <a:pt x="284" y="11"/>
                      <a:pt x="284" y="10"/>
                      <a:pt x="283" y="12"/>
                    </a:cubicBezTo>
                    <a:cubicBezTo>
                      <a:pt x="283" y="12"/>
                      <a:pt x="283" y="12"/>
                      <a:pt x="283" y="12"/>
                    </a:cubicBezTo>
                    <a:cubicBezTo>
                      <a:pt x="283" y="12"/>
                      <a:pt x="283" y="12"/>
                      <a:pt x="283" y="12"/>
                    </a:cubicBezTo>
                    <a:cubicBezTo>
                      <a:pt x="283" y="12"/>
                      <a:pt x="283" y="13"/>
                      <a:pt x="283" y="14"/>
                    </a:cubicBezTo>
                    <a:cubicBezTo>
                      <a:pt x="284" y="14"/>
                      <a:pt x="286" y="14"/>
                      <a:pt x="287" y="14"/>
                    </a:cubicBezTo>
                    <a:cubicBezTo>
                      <a:pt x="287" y="14"/>
                      <a:pt x="288" y="14"/>
                      <a:pt x="289" y="14"/>
                    </a:cubicBezTo>
                    <a:cubicBezTo>
                      <a:pt x="288" y="14"/>
                      <a:pt x="288" y="15"/>
                      <a:pt x="288" y="16"/>
                    </a:cubicBezTo>
                    <a:cubicBezTo>
                      <a:pt x="288" y="18"/>
                      <a:pt x="285" y="15"/>
                      <a:pt x="285" y="17"/>
                    </a:cubicBezTo>
                    <a:cubicBezTo>
                      <a:pt x="284" y="17"/>
                      <a:pt x="284" y="15"/>
                      <a:pt x="282" y="15"/>
                    </a:cubicBezTo>
                    <a:cubicBezTo>
                      <a:pt x="282" y="17"/>
                      <a:pt x="282" y="18"/>
                      <a:pt x="281" y="18"/>
                    </a:cubicBezTo>
                    <a:cubicBezTo>
                      <a:pt x="280" y="18"/>
                      <a:pt x="282" y="17"/>
                      <a:pt x="281" y="16"/>
                    </a:cubicBezTo>
                    <a:cubicBezTo>
                      <a:pt x="280" y="16"/>
                      <a:pt x="280" y="17"/>
                      <a:pt x="278" y="16"/>
                    </a:cubicBezTo>
                    <a:cubicBezTo>
                      <a:pt x="278" y="16"/>
                      <a:pt x="280" y="16"/>
                      <a:pt x="280" y="15"/>
                    </a:cubicBezTo>
                    <a:cubicBezTo>
                      <a:pt x="280" y="14"/>
                      <a:pt x="280" y="13"/>
                      <a:pt x="280" y="14"/>
                    </a:cubicBezTo>
                    <a:cubicBezTo>
                      <a:pt x="281" y="14"/>
                      <a:pt x="280" y="13"/>
                      <a:pt x="280" y="13"/>
                    </a:cubicBezTo>
                    <a:cubicBezTo>
                      <a:pt x="281" y="12"/>
                      <a:pt x="281" y="12"/>
                      <a:pt x="280" y="10"/>
                    </a:cubicBezTo>
                    <a:cubicBezTo>
                      <a:pt x="280" y="10"/>
                      <a:pt x="281" y="10"/>
                      <a:pt x="281" y="10"/>
                    </a:cubicBezTo>
                    <a:cubicBezTo>
                      <a:pt x="282" y="7"/>
                      <a:pt x="278" y="9"/>
                      <a:pt x="278" y="6"/>
                    </a:cubicBezTo>
                    <a:cubicBezTo>
                      <a:pt x="278" y="6"/>
                      <a:pt x="278" y="6"/>
                      <a:pt x="278" y="6"/>
                    </a:cubicBezTo>
                    <a:cubicBezTo>
                      <a:pt x="278" y="6"/>
                      <a:pt x="278" y="6"/>
                      <a:pt x="278" y="5"/>
                    </a:cubicBezTo>
                    <a:cubicBezTo>
                      <a:pt x="279" y="5"/>
                      <a:pt x="280" y="4"/>
                      <a:pt x="278" y="5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78" y="3"/>
                      <a:pt x="275" y="6"/>
                      <a:pt x="275" y="4"/>
                    </a:cubicBezTo>
                    <a:cubicBezTo>
                      <a:pt x="274" y="4"/>
                      <a:pt x="274" y="5"/>
                      <a:pt x="274" y="5"/>
                    </a:cubicBezTo>
                    <a:cubicBezTo>
                      <a:pt x="273" y="4"/>
                      <a:pt x="273" y="5"/>
                      <a:pt x="273" y="6"/>
                    </a:cubicBezTo>
                    <a:cubicBezTo>
                      <a:pt x="272" y="6"/>
                      <a:pt x="272" y="6"/>
                      <a:pt x="272" y="6"/>
                    </a:cubicBezTo>
                    <a:cubicBezTo>
                      <a:pt x="273" y="7"/>
                      <a:pt x="273" y="7"/>
                      <a:pt x="274" y="8"/>
                    </a:cubicBezTo>
                    <a:cubicBezTo>
                      <a:pt x="274" y="8"/>
                      <a:pt x="274" y="8"/>
                      <a:pt x="275" y="9"/>
                    </a:cubicBezTo>
                    <a:cubicBezTo>
                      <a:pt x="275" y="10"/>
                      <a:pt x="275" y="10"/>
                      <a:pt x="275" y="10"/>
                    </a:cubicBezTo>
                    <a:cubicBezTo>
                      <a:pt x="274" y="10"/>
                      <a:pt x="272" y="9"/>
                      <a:pt x="272" y="10"/>
                    </a:cubicBezTo>
                    <a:cubicBezTo>
                      <a:pt x="274" y="10"/>
                      <a:pt x="273" y="11"/>
                      <a:pt x="272" y="12"/>
                    </a:cubicBezTo>
                    <a:cubicBezTo>
                      <a:pt x="272" y="11"/>
                      <a:pt x="272" y="11"/>
                      <a:pt x="272" y="11"/>
                    </a:cubicBezTo>
                    <a:cubicBezTo>
                      <a:pt x="272" y="10"/>
                      <a:pt x="271" y="10"/>
                      <a:pt x="271" y="9"/>
                    </a:cubicBezTo>
                    <a:cubicBezTo>
                      <a:pt x="270" y="9"/>
                      <a:pt x="270" y="9"/>
                      <a:pt x="270" y="9"/>
                    </a:cubicBezTo>
                    <a:cubicBezTo>
                      <a:pt x="271" y="9"/>
                      <a:pt x="272" y="9"/>
                      <a:pt x="272" y="8"/>
                    </a:cubicBezTo>
                    <a:cubicBezTo>
                      <a:pt x="272" y="8"/>
                      <a:pt x="271" y="8"/>
                      <a:pt x="271" y="7"/>
                    </a:cubicBezTo>
                    <a:cubicBezTo>
                      <a:pt x="271" y="7"/>
                      <a:pt x="273" y="6"/>
                      <a:pt x="272" y="4"/>
                    </a:cubicBezTo>
                    <a:cubicBezTo>
                      <a:pt x="271" y="5"/>
                      <a:pt x="270" y="3"/>
                      <a:pt x="270" y="4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4"/>
                      <a:pt x="269" y="4"/>
                      <a:pt x="268" y="4"/>
                    </a:cubicBezTo>
                    <a:cubicBezTo>
                      <a:pt x="269" y="3"/>
                      <a:pt x="268" y="3"/>
                      <a:pt x="268" y="3"/>
                    </a:cubicBezTo>
                    <a:cubicBezTo>
                      <a:pt x="267" y="3"/>
                      <a:pt x="267" y="3"/>
                      <a:pt x="267" y="3"/>
                    </a:cubicBezTo>
                    <a:cubicBezTo>
                      <a:pt x="266" y="4"/>
                      <a:pt x="266" y="7"/>
                      <a:pt x="267" y="7"/>
                    </a:cubicBezTo>
                    <a:cubicBezTo>
                      <a:pt x="267" y="8"/>
                      <a:pt x="266" y="8"/>
                      <a:pt x="266" y="9"/>
                    </a:cubicBezTo>
                    <a:cubicBezTo>
                      <a:pt x="265" y="9"/>
                      <a:pt x="265" y="8"/>
                      <a:pt x="265" y="7"/>
                    </a:cubicBezTo>
                    <a:cubicBezTo>
                      <a:pt x="265" y="7"/>
                      <a:pt x="264" y="8"/>
                      <a:pt x="264" y="7"/>
                    </a:cubicBezTo>
                    <a:cubicBezTo>
                      <a:pt x="264" y="7"/>
                      <a:pt x="264" y="7"/>
                      <a:pt x="264" y="6"/>
                    </a:cubicBezTo>
                    <a:cubicBezTo>
                      <a:pt x="264" y="6"/>
                      <a:pt x="264" y="5"/>
                      <a:pt x="265" y="5"/>
                    </a:cubicBezTo>
                    <a:cubicBezTo>
                      <a:pt x="265" y="4"/>
                      <a:pt x="265" y="3"/>
                      <a:pt x="264" y="3"/>
                    </a:cubicBezTo>
                    <a:cubicBezTo>
                      <a:pt x="264" y="4"/>
                      <a:pt x="264" y="6"/>
                      <a:pt x="262" y="5"/>
                    </a:cubicBezTo>
                    <a:cubicBezTo>
                      <a:pt x="262" y="5"/>
                      <a:pt x="262" y="4"/>
                      <a:pt x="263" y="4"/>
                    </a:cubicBezTo>
                    <a:cubicBezTo>
                      <a:pt x="261" y="5"/>
                      <a:pt x="262" y="4"/>
                      <a:pt x="261" y="4"/>
                    </a:cubicBezTo>
                    <a:cubicBezTo>
                      <a:pt x="260" y="4"/>
                      <a:pt x="260" y="5"/>
                      <a:pt x="260" y="5"/>
                    </a:cubicBezTo>
                    <a:cubicBezTo>
                      <a:pt x="260" y="5"/>
                      <a:pt x="259" y="3"/>
                      <a:pt x="259" y="4"/>
                    </a:cubicBezTo>
                    <a:cubicBezTo>
                      <a:pt x="260" y="5"/>
                      <a:pt x="258" y="6"/>
                      <a:pt x="258" y="7"/>
                    </a:cubicBezTo>
                    <a:cubicBezTo>
                      <a:pt x="258" y="7"/>
                      <a:pt x="258" y="7"/>
                      <a:pt x="259" y="7"/>
                    </a:cubicBezTo>
                    <a:cubicBezTo>
                      <a:pt x="258" y="7"/>
                      <a:pt x="258" y="7"/>
                      <a:pt x="258" y="7"/>
                    </a:cubicBezTo>
                    <a:cubicBezTo>
                      <a:pt x="257" y="7"/>
                      <a:pt x="258" y="6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8" y="5"/>
                      <a:pt x="258" y="5"/>
                      <a:pt x="257" y="5"/>
                    </a:cubicBezTo>
                    <a:cubicBezTo>
                      <a:pt x="257" y="4"/>
                      <a:pt x="258" y="3"/>
                      <a:pt x="258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7" y="3"/>
                      <a:pt x="257" y="3"/>
                    </a:cubicBezTo>
                    <a:cubicBezTo>
                      <a:pt x="257" y="3"/>
                      <a:pt x="256" y="2"/>
                      <a:pt x="255" y="2"/>
                    </a:cubicBezTo>
                    <a:cubicBezTo>
                      <a:pt x="255" y="2"/>
                      <a:pt x="256" y="3"/>
                      <a:pt x="255" y="3"/>
                    </a:cubicBezTo>
                    <a:cubicBezTo>
                      <a:pt x="255" y="2"/>
                      <a:pt x="255" y="3"/>
                      <a:pt x="255" y="3"/>
                    </a:cubicBezTo>
                    <a:cubicBezTo>
                      <a:pt x="254" y="3"/>
                      <a:pt x="253" y="3"/>
                      <a:pt x="253" y="3"/>
                    </a:cubicBezTo>
                    <a:cubicBezTo>
                      <a:pt x="253" y="3"/>
                      <a:pt x="253" y="3"/>
                      <a:pt x="253" y="4"/>
                    </a:cubicBezTo>
                    <a:cubicBezTo>
                      <a:pt x="252" y="4"/>
                      <a:pt x="252" y="4"/>
                      <a:pt x="252" y="4"/>
                    </a:cubicBezTo>
                    <a:cubicBezTo>
                      <a:pt x="253" y="5"/>
                      <a:pt x="251" y="5"/>
                      <a:pt x="251" y="5"/>
                    </a:cubicBezTo>
                    <a:cubicBezTo>
                      <a:pt x="252" y="6"/>
                      <a:pt x="252" y="6"/>
                      <a:pt x="252" y="6"/>
                    </a:cubicBezTo>
                    <a:cubicBezTo>
                      <a:pt x="252" y="6"/>
                      <a:pt x="252" y="6"/>
                      <a:pt x="253" y="6"/>
                    </a:cubicBezTo>
                    <a:cubicBezTo>
                      <a:pt x="253" y="7"/>
                      <a:pt x="253" y="7"/>
                      <a:pt x="253" y="7"/>
                    </a:cubicBezTo>
                    <a:cubicBezTo>
                      <a:pt x="254" y="7"/>
                      <a:pt x="254" y="7"/>
                      <a:pt x="254" y="7"/>
                    </a:cubicBezTo>
                    <a:cubicBezTo>
                      <a:pt x="254" y="7"/>
                      <a:pt x="254" y="7"/>
                      <a:pt x="254" y="8"/>
                    </a:cubicBezTo>
                    <a:cubicBezTo>
                      <a:pt x="253" y="8"/>
                      <a:pt x="253" y="8"/>
                      <a:pt x="253" y="9"/>
                    </a:cubicBezTo>
                    <a:cubicBezTo>
                      <a:pt x="253" y="9"/>
                      <a:pt x="252" y="9"/>
                      <a:pt x="252" y="8"/>
                    </a:cubicBezTo>
                    <a:cubicBezTo>
                      <a:pt x="252" y="8"/>
                      <a:pt x="252" y="9"/>
                      <a:pt x="252" y="10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52" y="10"/>
                      <a:pt x="252" y="10"/>
                      <a:pt x="252" y="10"/>
                    </a:cubicBezTo>
                    <a:cubicBezTo>
                      <a:pt x="252" y="12"/>
                      <a:pt x="252" y="12"/>
                      <a:pt x="252" y="13"/>
                    </a:cubicBezTo>
                    <a:cubicBezTo>
                      <a:pt x="253" y="14"/>
                      <a:pt x="253" y="13"/>
                      <a:pt x="253" y="14"/>
                    </a:cubicBezTo>
                    <a:cubicBezTo>
                      <a:pt x="253" y="14"/>
                      <a:pt x="254" y="14"/>
                      <a:pt x="254" y="14"/>
                    </a:cubicBezTo>
                    <a:cubicBezTo>
                      <a:pt x="254" y="14"/>
                      <a:pt x="253" y="16"/>
                      <a:pt x="253" y="15"/>
                    </a:cubicBezTo>
                    <a:cubicBezTo>
                      <a:pt x="252" y="16"/>
                      <a:pt x="251" y="16"/>
                      <a:pt x="251" y="18"/>
                    </a:cubicBezTo>
                    <a:cubicBezTo>
                      <a:pt x="250" y="17"/>
                      <a:pt x="250" y="15"/>
                      <a:pt x="247" y="15"/>
                    </a:cubicBezTo>
                    <a:cubicBezTo>
                      <a:pt x="248" y="15"/>
                      <a:pt x="248" y="13"/>
                      <a:pt x="249" y="13"/>
                    </a:cubicBezTo>
                    <a:cubicBezTo>
                      <a:pt x="249" y="12"/>
                      <a:pt x="249" y="12"/>
                      <a:pt x="249" y="12"/>
                    </a:cubicBezTo>
                    <a:cubicBezTo>
                      <a:pt x="249" y="11"/>
                      <a:pt x="250" y="11"/>
                      <a:pt x="250" y="12"/>
                    </a:cubicBezTo>
                    <a:cubicBezTo>
                      <a:pt x="251" y="10"/>
                      <a:pt x="249" y="11"/>
                      <a:pt x="249" y="10"/>
                    </a:cubicBezTo>
                    <a:cubicBezTo>
                      <a:pt x="249" y="9"/>
                      <a:pt x="248" y="8"/>
                      <a:pt x="251" y="8"/>
                    </a:cubicBezTo>
                    <a:cubicBezTo>
                      <a:pt x="252" y="8"/>
                      <a:pt x="251" y="8"/>
                      <a:pt x="250" y="8"/>
                    </a:cubicBezTo>
                    <a:cubicBezTo>
                      <a:pt x="249" y="8"/>
                      <a:pt x="249" y="7"/>
                      <a:pt x="249" y="6"/>
                    </a:cubicBezTo>
                    <a:cubicBezTo>
                      <a:pt x="249" y="6"/>
                      <a:pt x="249" y="6"/>
                      <a:pt x="249" y="6"/>
                    </a:cubicBezTo>
                    <a:cubicBezTo>
                      <a:pt x="249" y="5"/>
                      <a:pt x="248" y="4"/>
                      <a:pt x="247" y="4"/>
                    </a:cubicBezTo>
                    <a:cubicBezTo>
                      <a:pt x="247" y="4"/>
                      <a:pt x="247" y="5"/>
                      <a:pt x="246" y="5"/>
                    </a:cubicBezTo>
                    <a:cubicBezTo>
                      <a:pt x="246" y="5"/>
                      <a:pt x="246" y="4"/>
                      <a:pt x="245" y="5"/>
                    </a:cubicBezTo>
                    <a:cubicBezTo>
                      <a:pt x="247" y="3"/>
                      <a:pt x="245" y="3"/>
                      <a:pt x="244" y="2"/>
                    </a:cubicBezTo>
                    <a:cubicBezTo>
                      <a:pt x="244" y="3"/>
                      <a:pt x="245" y="3"/>
                      <a:pt x="245" y="4"/>
                    </a:cubicBezTo>
                    <a:cubicBezTo>
                      <a:pt x="244" y="4"/>
                      <a:pt x="243" y="4"/>
                      <a:pt x="241" y="4"/>
                    </a:cubicBezTo>
                    <a:cubicBezTo>
                      <a:pt x="241" y="4"/>
                      <a:pt x="241" y="4"/>
                      <a:pt x="241" y="4"/>
                    </a:cubicBezTo>
                    <a:cubicBezTo>
                      <a:pt x="241" y="4"/>
                      <a:pt x="240" y="4"/>
                      <a:pt x="239" y="4"/>
                    </a:cubicBezTo>
                    <a:cubicBezTo>
                      <a:pt x="238" y="4"/>
                      <a:pt x="239" y="3"/>
                      <a:pt x="238" y="3"/>
                    </a:cubicBezTo>
                    <a:cubicBezTo>
                      <a:pt x="238" y="3"/>
                      <a:pt x="238" y="4"/>
                      <a:pt x="238" y="4"/>
                    </a:cubicBezTo>
                    <a:cubicBezTo>
                      <a:pt x="237" y="4"/>
                      <a:pt x="236" y="3"/>
                      <a:pt x="235" y="4"/>
                    </a:cubicBezTo>
                    <a:cubicBezTo>
                      <a:pt x="237" y="4"/>
                      <a:pt x="237" y="5"/>
                      <a:pt x="237" y="6"/>
                    </a:cubicBezTo>
                    <a:cubicBezTo>
                      <a:pt x="237" y="6"/>
                      <a:pt x="237" y="6"/>
                      <a:pt x="238" y="6"/>
                    </a:cubicBezTo>
                    <a:cubicBezTo>
                      <a:pt x="237" y="6"/>
                      <a:pt x="237" y="7"/>
                      <a:pt x="237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9" y="7"/>
                      <a:pt x="239" y="7"/>
                      <a:pt x="239" y="7"/>
                    </a:cubicBezTo>
                    <a:cubicBezTo>
                      <a:pt x="238" y="8"/>
                      <a:pt x="238" y="8"/>
                      <a:pt x="238" y="8"/>
                    </a:cubicBezTo>
                    <a:cubicBezTo>
                      <a:pt x="238" y="8"/>
                      <a:pt x="238" y="9"/>
                      <a:pt x="237" y="10"/>
                    </a:cubicBezTo>
                    <a:cubicBezTo>
                      <a:pt x="237" y="10"/>
                      <a:pt x="237" y="10"/>
                      <a:pt x="236" y="10"/>
                    </a:cubicBezTo>
                    <a:cubicBezTo>
                      <a:pt x="236" y="10"/>
                      <a:pt x="236" y="10"/>
                      <a:pt x="236" y="10"/>
                    </a:cubicBezTo>
                    <a:cubicBezTo>
                      <a:pt x="236" y="10"/>
                      <a:pt x="236" y="9"/>
                      <a:pt x="235" y="9"/>
                    </a:cubicBezTo>
                    <a:cubicBezTo>
                      <a:pt x="236" y="9"/>
                      <a:pt x="235" y="7"/>
                      <a:pt x="235" y="8"/>
                    </a:cubicBezTo>
                    <a:cubicBezTo>
                      <a:pt x="234" y="8"/>
                      <a:pt x="234" y="8"/>
                      <a:pt x="234" y="8"/>
                    </a:cubicBezTo>
                    <a:cubicBezTo>
                      <a:pt x="234" y="8"/>
                      <a:pt x="234" y="8"/>
                      <a:pt x="234" y="8"/>
                    </a:cubicBezTo>
                    <a:cubicBezTo>
                      <a:pt x="235" y="8"/>
                      <a:pt x="235" y="8"/>
                      <a:pt x="235" y="8"/>
                    </a:cubicBezTo>
                    <a:cubicBezTo>
                      <a:pt x="235" y="7"/>
                      <a:pt x="235" y="7"/>
                      <a:pt x="235" y="6"/>
                    </a:cubicBezTo>
                    <a:cubicBezTo>
                      <a:pt x="235" y="6"/>
                      <a:pt x="235" y="6"/>
                      <a:pt x="235" y="6"/>
                    </a:cubicBezTo>
                    <a:cubicBezTo>
                      <a:pt x="235" y="6"/>
                      <a:pt x="235" y="6"/>
                      <a:pt x="236" y="6"/>
                    </a:cubicBezTo>
                    <a:cubicBezTo>
                      <a:pt x="236" y="5"/>
                      <a:pt x="236" y="5"/>
                      <a:pt x="236" y="5"/>
                    </a:cubicBezTo>
                    <a:cubicBezTo>
                      <a:pt x="236" y="5"/>
                      <a:pt x="236" y="5"/>
                      <a:pt x="235" y="5"/>
                    </a:cubicBezTo>
                    <a:cubicBezTo>
                      <a:pt x="235" y="5"/>
                      <a:pt x="236" y="5"/>
                      <a:pt x="235" y="5"/>
                    </a:cubicBezTo>
                    <a:cubicBezTo>
                      <a:pt x="235" y="4"/>
                      <a:pt x="234" y="5"/>
                      <a:pt x="234" y="5"/>
                    </a:cubicBezTo>
                    <a:cubicBezTo>
                      <a:pt x="234" y="5"/>
                      <a:pt x="234" y="5"/>
                      <a:pt x="233" y="5"/>
                    </a:cubicBezTo>
                    <a:cubicBezTo>
                      <a:pt x="234" y="5"/>
                      <a:pt x="234" y="4"/>
                      <a:pt x="234" y="4"/>
                    </a:cubicBezTo>
                    <a:cubicBezTo>
                      <a:pt x="233" y="4"/>
                      <a:pt x="232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231" y="3"/>
                      <a:pt x="232" y="3"/>
                      <a:pt x="232" y="2"/>
                    </a:cubicBezTo>
                    <a:cubicBezTo>
                      <a:pt x="230" y="2"/>
                      <a:pt x="231" y="0"/>
                      <a:pt x="229" y="1"/>
                    </a:cubicBezTo>
                    <a:cubicBezTo>
                      <a:pt x="229" y="1"/>
                      <a:pt x="229" y="2"/>
                      <a:pt x="229" y="2"/>
                    </a:cubicBezTo>
                    <a:cubicBezTo>
                      <a:pt x="231" y="2"/>
                      <a:pt x="231" y="3"/>
                      <a:pt x="230" y="4"/>
                    </a:cubicBezTo>
                    <a:cubicBezTo>
                      <a:pt x="230" y="4"/>
                      <a:pt x="230" y="4"/>
                      <a:pt x="231" y="4"/>
                    </a:cubicBezTo>
                    <a:cubicBezTo>
                      <a:pt x="230" y="4"/>
                      <a:pt x="230" y="5"/>
                      <a:pt x="230" y="5"/>
                    </a:cubicBezTo>
                    <a:cubicBezTo>
                      <a:pt x="230" y="5"/>
                      <a:pt x="230" y="5"/>
                      <a:pt x="230" y="5"/>
                    </a:cubicBezTo>
                    <a:cubicBezTo>
                      <a:pt x="230" y="5"/>
                      <a:pt x="229" y="5"/>
                      <a:pt x="229" y="5"/>
                    </a:cubicBezTo>
                    <a:cubicBezTo>
                      <a:pt x="229" y="6"/>
                      <a:pt x="229" y="6"/>
                      <a:pt x="228" y="6"/>
                    </a:cubicBezTo>
                    <a:cubicBezTo>
                      <a:pt x="228" y="6"/>
                      <a:pt x="228" y="5"/>
                      <a:pt x="227" y="6"/>
                    </a:cubicBezTo>
                    <a:cubicBezTo>
                      <a:pt x="227" y="7"/>
                      <a:pt x="227" y="7"/>
                      <a:pt x="227" y="7"/>
                    </a:cubicBezTo>
                    <a:cubicBezTo>
                      <a:pt x="228" y="8"/>
                      <a:pt x="229" y="8"/>
                      <a:pt x="228" y="9"/>
                    </a:cubicBezTo>
                    <a:cubicBezTo>
                      <a:pt x="228" y="9"/>
                      <a:pt x="227" y="9"/>
                      <a:pt x="227" y="9"/>
                    </a:cubicBezTo>
                    <a:cubicBezTo>
                      <a:pt x="227" y="9"/>
                      <a:pt x="227" y="10"/>
                      <a:pt x="227" y="10"/>
                    </a:cubicBezTo>
                    <a:cubicBezTo>
                      <a:pt x="227" y="11"/>
                      <a:pt x="227" y="11"/>
                      <a:pt x="227" y="12"/>
                    </a:cubicBezTo>
                    <a:cubicBezTo>
                      <a:pt x="226" y="12"/>
                      <a:pt x="225" y="11"/>
                      <a:pt x="225" y="11"/>
                    </a:cubicBezTo>
                    <a:cubicBezTo>
                      <a:pt x="226" y="11"/>
                      <a:pt x="227" y="11"/>
                      <a:pt x="227" y="10"/>
                    </a:cubicBezTo>
                    <a:cubicBezTo>
                      <a:pt x="226" y="10"/>
                      <a:pt x="226" y="10"/>
                      <a:pt x="225" y="10"/>
                    </a:cubicBezTo>
                    <a:cubicBezTo>
                      <a:pt x="225" y="10"/>
                      <a:pt x="225" y="10"/>
                      <a:pt x="225" y="10"/>
                    </a:cubicBezTo>
                    <a:cubicBezTo>
                      <a:pt x="225" y="10"/>
                      <a:pt x="225" y="9"/>
                      <a:pt x="224" y="9"/>
                    </a:cubicBezTo>
                    <a:cubicBezTo>
                      <a:pt x="224" y="8"/>
                      <a:pt x="226" y="8"/>
                      <a:pt x="226" y="8"/>
                    </a:cubicBezTo>
                    <a:cubicBezTo>
                      <a:pt x="227" y="7"/>
                      <a:pt x="226" y="7"/>
                      <a:pt x="226" y="7"/>
                    </a:cubicBezTo>
                    <a:cubicBezTo>
                      <a:pt x="226" y="6"/>
                      <a:pt x="226" y="6"/>
                      <a:pt x="226" y="6"/>
                    </a:cubicBezTo>
                    <a:cubicBezTo>
                      <a:pt x="227" y="6"/>
                      <a:pt x="228" y="6"/>
                      <a:pt x="227" y="5"/>
                    </a:cubicBezTo>
                    <a:cubicBezTo>
                      <a:pt x="227" y="5"/>
                      <a:pt x="227" y="5"/>
                      <a:pt x="226" y="5"/>
                    </a:cubicBezTo>
                    <a:cubicBezTo>
                      <a:pt x="226" y="5"/>
                      <a:pt x="226" y="4"/>
                      <a:pt x="226" y="4"/>
                    </a:cubicBezTo>
                    <a:cubicBezTo>
                      <a:pt x="226" y="3"/>
                      <a:pt x="226" y="3"/>
                      <a:pt x="226" y="2"/>
                    </a:cubicBezTo>
                    <a:cubicBezTo>
                      <a:pt x="225" y="2"/>
                      <a:pt x="225" y="3"/>
                      <a:pt x="224" y="3"/>
                    </a:cubicBezTo>
                    <a:cubicBezTo>
                      <a:pt x="224" y="3"/>
                      <a:pt x="224" y="4"/>
                      <a:pt x="224" y="4"/>
                    </a:cubicBezTo>
                    <a:cubicBezTo>
                      <a:pt x="223" y="4"/>
                      <a:pt x="223" y="4"/>
                      <a:pt x="223" y="3"/>
                    </a:cubicBezTo>
                    <a:cubicBezTo>
                      <a:pt x="221" y="4"/>
                      <a:pt x="222" y="6"/>
                      <a:pt x="223" y="7"/>
                    </a:cubicBezTo>
                    <a:cubicBezTo>
                      <a:pt x="223" y="7"/>
                      <a:pt x="223" y="7"/>
                      <a:pt x="223" y="7"/>
                    </a:cubicBezTo>
                    <a:cubicBezTo>
                      <a:pt x="223" y="8"/>
                      <a:pt x="223" y="8"/>
                      <a:pt x="223" y="8"/>
                    </a:cubicBezTo>
                    <a:cubicBezTo>
                      <a:pt x="221" y="8"/>
                      <a:pt x="221" y="9"/>
                      <a:pt x="219" y="10"/>
                    </a:cubicBezTo>
                    <a:cubicBezTo>
                      <a:pt x="220" y="9"/>
                      <a:pt x="220" y="8"/>
                      <a:pt x="220" y="7"/>
                    </a:cubicBezTo>
                    <a:cubicBezTo>
                      <a:pt x="220" y="7"/>
                      <a:pt x="220" y="7"/>
                      <a:pt x="219" y="6"/>
                    </a:cubicBezTo>
                    <a:cubicBezTo>
                      <a:pt x="220" y="6"/>
                      <a:pt x="220" y="5"/>
                      <a:pt x="220" y="5"/>
                    </a:cubicBezTo>
                    <a:cubicBezTo>
                      <a:pt x="219" y="5"/>
                      <a:pt x="219" y="4"/>
                      <a:pt x="218" y="4"/>
                    </a:cubicBezTo>
                    <a:cubicBezTo>
                      <a:pt x="218" y="3"/>
                      <a:pt x="219" y="3"/>
                      <a:pt x="219" y="2"/>
                    </a:cubicBezTo>
                    <a:cubicBezTo>
                      <a:pt x="217" y="3"/>
                      <a:pt x="218" y="1"/>
                      <a:pt x="217" y="1"/>
                    </a:cubicBezTo>
                    <a:cubicBezTo>
                      <a:pt x="217" y="2"/>
                      <a:pt x="217" y="3"/>
                      <a:pt x="216" y="4"/>
                    </a:cubicBezTo>
                    <a:cubicBezTo>
                      <a:pt x="216" y="4"/>
                      <a:pt x="215" y="4"/>
                      <a:pt x="215" y="5"/>
                    </a:cubicBezTo>
                    <a:cubicBezTo>
                      <a:pt x="215" y="5"/>
                      <a:pt x="215" y="4"/>
                      <a:pt x="215" y="4"/>
                    </a:cubicBezTo>
                    <a:cubicBezTo>
                      <a:pt x="214" y="4"/>
                      <a:pt x="214" y="4"/>
                      <a:pt x="214" y="4"/>
                    </a:cubicBezTo>
                    <a:cubicBezTo>
                      <a:pt x="214" y="4"/>
                      <a:pt x="214" y="4"/>
                      <a:pt x="213" y="4"/>
                    </a:cubicBezTo>
                    <a:cubicBezTo>
                      <a:pt x="214" y="4"/>
                      <a:pt x="213" y="4"/>
                      <a:pt x="213" y="4"/>
                    </a:cubicBezTo>
                    <a:cubicBezTo>
                      <a:pt x="213" y="4"/>
                      <a:pt x="212" y="4"/>
                      <a:pt x="213" y="4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1" y="3"/>
                      <a:pt x="211" y="3"/>
                      <a:pt x="211" y="3"/>
                    </a:cubicBezTo>
                    <a:cubicBezTo>
                      <a:pt x="211" y="3"/>
                      <a:pt x="211" y="4"/>
                      <a:pt x="211" y="4"/>
                    </a:cubicBezTo>
                    <a:cubicBezTo>
                      <a:pt x="211" y="4"/>
                      <a:pt x="210" y="4"/>
                      <a:pt x="210" y="4"/>
                    </a:cubicBezTo>
                    <a:cubicBezTo>
                      <a:pt x="209" y="4"/>
                      <a:pt x="209" y="3"/>
                      <a:pt x="208" y="5"/>
                    </a:cubicBezTo>
                    <a:cubicBezTo>
                      <a:pt x="208" y="5"/>
                      <a:pt x="208" y="5"/>
                      <a:pt x="209" y="5"/>
                    </a:cubicBezTo>
                    <a:cubicBezTo>
                      <a:pt x="209" y="6"/>
                      <a:pt x="209" y="6"/>
                      <a:pt x="209" y="6"/>
                    </a:cubicBezTo>
                    <a:cubicBezTo>
                      <a:pt x="208" y="7"/>
                      <a:pt x="208" y="8"/>
                      <a:pt x="209" y="7"/>
                    </a:cubicBezTo>
                    <a:cubicBezTo>
                      <a:pt x="209" y="8"/>
                      <a:pt x="209" y="8"/>
                      <a:pt x="209" y="9"/>
                    </a:cubicBezTo>
                    <a:cubicBezTo>
                      <a:pt x="209" y="9"/>
                      <a:pt x="208" y="8"/>
                      <a:pt x="208" y="8"/>
                    </a:cubicBezTo>
                    <a:cubicBezTo>
                      <a:pt x="208" y="9"/>
                      <a:pt x="208" y="9"/>
                      <a:pt x="208" y="9"/>
                    </a:cubicBezTo>
                    <a:cubicBezTo>
                      <a:pt x="207" y="10"/>
                      <a:pt x="207" y="10"/>
                      <a:pt x="207" y="10"/>
                    </a:cubicBezTo>
                    <a:cubicBezTo>
                      <a:pt x="207" y="11"/>
                      <a:pt x="207" y="11"/>
                      <a:pt x="207" y="11"/>
                    </a:cubicBezTo>
                    <a:cubicBezTo>
                      <a:pt x="207" y="11"/>
                      <a:pt x="207" y="10"/>
                      <a:pt x="207" y="10"/>
                    </a:cubicBezTo>
                    <a:cubicBezTo>
                      <a:pt x="207" y="10"/>
                      <a:pt x="207" y="9"/>
                      <a:pt x="207" y="9"/>
                    </a:cubicBezTo>
                    <a:cubicBezTo>
                      <a:pt x="206" y="9"/>
                      <a:pt x="205" y="9"/>
                      <a:pt x="206" y="10"/>
                    </a:cubicBezTo>
                    <a:cubicBezTo>
                      <a:pt x="206" y="10"/>
                      <a:pt x="206" y="10"/>
                      <a:pt x="206" y="10"/>
                    </a:cubicBezTo>
                    <a:cubicBezTo>
                      <a:pt x="205" y="9"/>
                      <a:pt x="206" y="7"/>
                      <a:pt x="205" y="6"/>
                    </a:cubicBezTo>
                    <a:cubicBezTo>
                      <a:pt x="204" y="5"/>
                      <a:pt x="205" y="5"/>
                      <a:pt x="205" y="4"/>
                    </a:cubicBezTo>
                    <a:cubicBezTo>
                      <a:pt x="205" y="4"/>
                      <a:pt x="205" y="4"/>
                      <a:pt x="205" y="4"/>
                    </a:cubicBezTo>
                    <a:cubicBezTo>
                      <a:pt x="205" y="3"/>
                      <a:pt x="205" y="3"/>
                      <a:pt x="204" y="3"/>
                    </a:cubicBezTo>
                    <a:cubicBezTo>
                      <a:pt x="204" y="3"/>
                      <a:pt x="204" y="1"/>
                      <a:pt x="203" y="1"/>
                    </a:cubicBezTo>
                    <a:cubicBezTo>
                      <a:pt x="203" y="3"/>
                      <a:pt x="202" y="1"/>
                      <a:pt x="201" y="1"/>
                    </a:cubicBezTo>
                    <a:cubicBezTo>
                      <a:pt x="201" y="2"/>
                      <a:pt x="200" y="2"/>
                      <a:pt x="200" y="3"/>
                    </a:cubicBezTo>
                    <a:cubicBezTo>
                      <a:pt x="200" y="3"/>
                      <a:pt x="201" y="3"/>
                      <a:pt x="202" y="3"/>
                    </a:cubicBezTo>
                    <a:cubicBezTo>
                      <a:pt x="202" y="3"/>
                      <a:pt x="202" y="3"/>
                      <a:pt x="202" y="3"/>
                    </a:cubicBezTo>
                    <a:cubicBezTo>
                      <a:pt x="202" y="3"/>
                      <a:pt x="202" y="3"/>
                      <a:pt x="202" y="4"/>
                    </a:cubicBezTo>
                    <a:cubicBezTo>
                      <a:pt x="201" y="4"/>
                      <a:pt x="200" y="4"/>
                      <a:pt x="199" y="4"/>
                    </a:cubicBezTo>
                    <a:cubicBezTo>
                      <a:pt x="199" y="4"/>
                      <a:pt x="199" y="5"/>
                      <a:pt x="199" y="5"/>
                    </a:cubicBezTo>
                    <a:cubicBezTo>
                      <a:pt x="198" y="5"/>
                      <a:pt x="198" y="5"/>
                      <a:pt x="198" y="5"/>
                    </a:cubicBezTo>
                    <a:cubicBezTo>
                      <a:pt x="197" y="5"/>
                      <a:pt x="196" y="4"/>
                      <a:pt x="196" y="4"/>
                    </a:cubicBezTo>
                    <a:cubicBezTo>
                      <a:pt x="196" y="4"/>
                      <a:pt x="196" y="3"/>
                      <a:pt x="196" y="3"/>
                    </a:cubicBezTo>
                    <a:cubicBezTo>
                      <a:pt x="195" y="3"/>
                      <a:pt x="193" y="2"/>
                      <a:pt x="194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3"/>
                      <a:pt x="194" y="3"/>
                      <a:pt x="194" y="3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3" y="4"/>
                      <a:pt x="193" y="4"/>
                    </a:cubicBezTo>
                    <a:cubicBezTo>
                      <a:pt x="192" y="3"/>
                      <a:pt x="192" y="3"/>
                      <a:pt x="191" y="4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91" y="4"/>
                      <a:pt x="191" y="4"/>
                      <a:pt x="191" y="5"/>
                    </a:cubicBez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2" y="6"/>
                      <a:pt x="192" y="6"/>
                    </a:cubicBezTo>
                    <a:cubicBezTo>
                      <a:pt x="192" y="7"/>
                      <a:pt x="191" y="7"/>
                      <a:pt x="192" y="7"/>
                    </a:cubicBezTo>
                    <a:cubicBezTo>
                      <a:pt x="192" y="8"/>
                      <a:pt x="192" y="8"/>
                      <a:pt x="193" y="8"/>
                    </a:cubicBezTo>
                    <a:cubicBezTo>
                      <a:pt x="193" y="8"/>
                      <a:pt x="193" y="8"/>
                      <a:pt x="193" y="9"/>
                    </a:cubicBezTo>
                    <a:cubicBezTo>
                      <a:pt x="192" y="9"/>
                      <a:pt x="192" y="9"/>
                      <a:pt x="191" y="9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89" y="9"/>
                      <a:pt x="190" y="7"/>
                      <a:pt x="189" y="8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90" y="6"/>
                      <a:pt x="190" y="5"/>
                      <a:pt x="190" y="5"/>
                    </a:cubicBezTo>
                    <a:cubicBezTo>
                      <a:pt x="190" y="4"/>
                      <a:pt x="190" y="4"/>
                      <a:pt x="190" y="3"/>
                    </a:cubicBezTo>
                    <a:cubicBezTo>
                      <a:pt x="188" y="3"/>
                      <a:pt x="190" y="3"/>
                      <a:pt x="190" y="2"/>
                    </a:cubicBezTo>
                    <a:cubicBezTo>
                      <a:pt x="188" y="2"/>
                      <a:pt x="187" y="2"/>
                      <a:pt x="187" y="2"/>
                    </a:cubicBezTo>
                    <a:cubicBezTo>
                      <a:pt x="187" y="4"/>
                      <a:pt x="186" y="2"/>
                      <a:pt x="185" y="2"/>
                    </a:cubicBezTo>
                    <a:cubicBezTo>
                      <a:pt x="185" y="2"/>
                      <a:pt x="185" y="4"/>
                      <a:pt x="184" y="3"/>
                    </a:cubicBezTo>
                    <a:cubicBezTo>
                      <a:pt x="183" y="3"/>
                      <a:pt x="184" y="2"/>
                      <a:pt x="182" y="2"/>
                    </a:cubicBezTo>
                    <a:cubicBezTo>
                      <a:pt x="182" y="2"/>
                      <a:pt x="182" y="1"/>
                      <a:pt x="182" y="1"/>
                    </a:cubicBezTo>
                    <a:cubicBezTo>
                      <a:pt x="180" y="1"/>
                      <a:pt x="180" y="3"/>
                      <a:pt x="180" y="4"/>
                    </a:cubicBezTo>
                    <a:cubicBezTo>
                      <a:pt x="179" y="4"/>
                      <a:pt x="179" y="5"/>
                      <a:pt x="179" y="5"/>
                    </a:cubicBezTo>
                    <a:cubicBezTo>
                      <a:pt x="179" y="5"/>
                      <a:pt x="179" y="5"/>
                      <a:pt x="179" y="5"/>
                    </a:cubicBezTo>
                    <a:cubicBezTo>
                      <a:pt x="179" y="6"/>
                      <a:pt x="179" y="6"/>
                      <a:pt x="179" y="6"/>
                    </a:cubicBezTo>
                    <a:cubicBezTo>
                      <a:pt x="179" y="5"/>
                      <a:pt x="179" y="5"/>
                      <a:pt x="178" y="5"/>
                    </a:cubicBezTo>
                    <a:cubicBezTo>
                      <a:pt x="178" y="6"/>
                      <a:pt x="178" y="8"/>
                      <a:pt x="178" y="9"/>
                    </a:cubicBezTo>
                    <a:cubicBezTo>
                      <a:pt x="179" y="10"/>
                      <a:pt x="181" y="9"/>
                      <a:pt x="181" y="9"/>
                    </a:cubicBezTo>
                    <a:cubicBezTo>
                      <a:pt x="181" y="9"/>
                      <a:pt x="181" y="10"/>
                      <a:pt x="181" y="10"/>
                    </a:cubicBezTo>
                    <a:cubicBezTo>
                      <a:pt x="182" y="10"/>
                      <a:pt x="182" y="9"/>
                      <a:pt x="182" y="9"/>
                    </a:cubicBezTo>
                    <a:cubicBezTo>
                      <a:pt x="182" y="9"/>
                      <a:pt x="183" y="9"/>
                      <a:pt x="183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10"/>
                      <a:pt x="181" y="10"/>
                      <a:pt x="180" y="10"/>
                    </a:cubicBezTo>
                    <a:cubicBezTo>
                      <a:pt x="179" y="10"/>
                      <a:pt x="179" y="9"/>
                      <a:pt x="178" y="9"/>
                    </a:cubicBezTo>
                    <a:cubicBezTo>
                      <a:pt x="179" y="10"/>
                      <a:pt x="177" y="10"/>
                      <a:pt x="178" y="12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7" y="12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6" y="11"/>
                    </a:cubicBezTo>
                    <a:cubicBezTo>
                      <a:pt x="176" y="11"/>
                      <a:pt x="176" y="10"/>
                      <a:pt x="176" y="10"/>
                    </a:cubicBezTo>
                    <a:cubicBezTo>
                      <a:pt x="176" y="10"/>
                      <a:pt x="177" y="10"/>
                      <a:pt x="177" y="10"/>
                    </a:cubicBezTo>
                    <a:cubicBezTo>
                      <a:pt x="177" y="9"/>
                      <a:pt x="175" y="10"/>
                      <a:pt x="176" y="8"/>
                    </a:cubicBezTo>
                    <a:cubicBezTo>
                      <a:pt x="175" y="8"/>
                      <a:pt x="175" y="8"/>
                      <a:pt x="174" y="8"/>
                    </a:cubicBezTo>
                    <a:cubicBezTo>
                      <a:pt x="175" y="8"/>
                      <a:pt x="175" y="7"/>
                      <a:pt x="175" y="7"/>
                    </a:cubicBezTo>
                    <a:cubicBezTo>
                      <a:pt x="175" y="7"/>
                      <a:pt x="176" y="7"/>
                      <a:pt x="176" y="7"/>
                    </a:cubicBezTo>
                    <a:cubicBezTo>
                      <a:pt x="176" y="7"/>
                      <a:pt x="176" y="6"/>
                      <a:pt x="176" y="6"/>
                    </a:cubicBezTo>
                    <a:cubicBezTo>
                      <a:pt x="177" y="6"/>
                      <a:pt x="177" y="6"/>
                      <a:pt x="177" y="5"/>
                    </a:cubicBezTo>
                    <a:cubicBezTo>
                      <a:pt x="177" y="6"/>
                      <a:pt x="176" y="5"/>
                      <a:pt x="177" y="5"/>
                    </a:cubicBezTo>
                    <a:cubicBezTo>
                      <a:pt x="178" y="5"/>
                      <a:pt x="179" y="5"/>
                      <a:pt x="179" y="4"/>
                    </a:cubicBezTo>
                    <a:cubicBezTo>
                      <a:pt x="178" y="3"/>
                      <a:pt x="178" y="3"/>
                      <a:pt x="176" y="4"/>
                    </a:cubicBezTo>
                    <a:cubicBezTo>
                      <a:pt x="176" y="2"/>
                      <a:pt x="175" y="2"/>
                      <a:pt x="174" y="2"/>
                    </a:cubicBezTo>
                    <a:cubicBezTo>
                      <a:pt x="175" y="3"/>
                      <a:pt x="173" y="3"/>
                      <a:pt x="172" y="4"/>
                    </a:cubicBezTo>
                    <a:cubicBezTo>
                      <a:pt x="173" y="3"/>
                      <a:pt x="173" y="3"/>
                      <a:pt x="173" y="2"/>
                    </a:cubicBezTo>
                    <a:cubicBezTo>
                      <a:pt x="172" y="2"/>
                      <a:pt x="171" y="2"/>
                      <a:pt x="171" y="2"/>
                    </a:cubicBezTo>
                    <a:cubicBezTo>
                      <a:pt x="170" y="2"/>
                      <a:pt x="171" y="4"/>
                      <a:pt x="170" y="4"/>
                    </a:cubicBezTo>
                    <a:cubicBezTo>
                      <a:pt x="169" y="4"/>
                      <a:pt x="169" y="3"/>
                      <a:pt x="168" y="3"/>
                    </a:cubicBezTo>
                    <a:cubicBezTo>
                      <a:pt x="168" y="3"/>
                      <a:pt x="168" y="3"/>
                      <a:pt x="168" y="4"/>
                    </a:cubicBezTo>
                    <a:cubicBezTo>
                      <a:pt x="168" y="4"/>
                      <a:pt x="168" y="4"/>
                      <a:pt x="167" y="4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4"/>
                      <a:pt x="167" y="3"/>
                      <a:pt x="167" y="3"/>
                    </a:cubicBezTo>
                    <a:cubicBezTo>
                      <a:pt x="166" y="3"/>
                      <a:pt x="167" y="2"/>
                      <a:pt x="166" y="2"/>
                    </a:cubicBezTo>
                    <a:cubicBezTo>
                      <a:pt x="165" y="2"/>
                      <a:pt x="165" y="3"/>
                      <a:pt x="164" y="3"/>
                    </a:cubicBezTo>
                    <a:cubicBezTo>
                      <a:pt x="162" y="3"/>
                      <a:pt x="162" y="3"/>
                      <a:pt x="162" y="3"/>
                    </a:cubicBezTo>
                    <a:cubicBezTo>
                      <a:pt x="163" y="5"/>
                      <a:pt x="162" y="4"/>
                      <a:pt x="163" y="5"/>
                    </a:cubicBezTo>
                    <a:cubicBezTo>
                      <a:pt x="163" y="5"/>
                      <a:pt x="163" y="5"/>
                      <a:pt x="163" y="5"/>
                    </a:cubicBezTo>
                    <a:cubicBezTo>
                      <a:pt x="163" y="6"/>
                      <a:pt x="162" y="7"/>
                      <a:pt x="163" y="8"/>
                    </a:cubicBezTo>
                    <a:cubicBezTo>
                      <a:pt x="163" y="8"/>
                      <a:pt x="163" y="8"/>
                      <a:pt x="163" y="9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3" y="9"/>
                      <a:pt x="162" y="9"/>
                      <a:pt x="162" y="9"/>
                    </a:cubicBezTo>
                    <a:cubicBezTo>
                      <a:pt x="161" y="9"/>
                      <a:pt x="160" y="8"/>
                      <a:pt x="160" y="9"/>
                    </a:cubicBezTo>
                    <a:cubicBezTo>
                      <a:pt x="160" y="9"/>
                      <a:pt x="160" y="9"/>
                      <a:pt x="159" y="9"/>
                    </a:cubicBezTo>
                    <a:cubicBezTo>
                      <a:pt x="159" y="9"/>
                      <a:pt x="159" y="8"/>
                      <a:pt x="159" y="8"/>
                    </a:cubicBezTo>
                    <a:cubicBezTo>
                      <a:pt x="159" y="8"/>
                      <a:pt x="160" y="8"/>
                      <a:pt x="160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0" y="7"/>
                      <a:pt x="160" y="7"/>
                      <a:pt x="160" y="7"/>
                    </a:cubicBezTo>
                    <a:cubicBezTo>
                      <a:pt x="160" y="7"/>
                      <a:pt x="161" y="7"/>
                      <a:pt x="160" y="6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6"/>
                      <a:pt x="161" y="6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0" y="4"/>
                      <a:pt x="160" y="4"/>
                      <a:pt x="160" y="3"/>
                    </a:cubicBezTo>
                    <a:cubicBezTo>
                      <a:pt x="159" y="3"/>
                      <a:pt x="159" y="2"/>
                      <a:pt x="158" y="3"/>
                    </a:cubicBezTo>
                    <a:cubicBezTo>
                      <a:pt x="157" y="2"/>
                      <a:pt x="156" y="2"/>
                      <a:pt x="156" y="2"/>
                    </a:cubicBezTo>
                    <a:cubicBezTo>
                      <a:pt x="155" y="2"/>
                      <a:pt x="156" y="2"/>
                      <a:pt x="155" y="2"/>
                    </a:cubicBezTo>
                    <a:cubicBezTo>
                      <a:pt x="155" y="2"/>
                      <a:pt x="154" y="2"/>
                      <a:pt x="154" y="2"/>
                    </a:cubicBezTo>
                    <a:cubicBezTo>
                      <a:pt x="154" y="2"/>
                      <a:pt x="154" y="3"/>
                      <a:pt x="153" y="3"/>
                    </a:cubicBezTo>
                    <a:cubicBezTo>
                      <a:pt x="153" y="3"/>
                      <a:pt x="153" y="2"/>
                      <a:pt x="151" y="2"/>
                    </a:cubicBezTo>
                    <a:cubicBezTo>
                      <a:pt x="151" y="3"/>
                      <a:pt x="151" y="3"/>
                      <a:pt x="152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4"/>
                      <a:pt x="150" y="3"/>
                      <a:pt x="150" y="3"/>
                    </a:cubicBezTo>
                    <a:cubicBezTo>
                      <a:pt x="150" y="4"/>
                      <a:pt x="150" y="5"/>
                      <a:pt x="150" y="5"/>
                    </a:cubicBezTo>
                    <a:cubicBezTo>
                      <a:pt x="149" y="5"/>
                      <a:pt x="149" y="5"/>
                      <a:pt x="149" y="4"/>
                    </a:cubicBezTo>
                    <a:cubicBezTo>
                      <a:pt x="148" y="4"/>
                      <a:pt x="147" y="4"/>
                      <a:pt x="147" y="5"/>
                    </a:cubicBezTo>
                    <a:cubicBezTo>
                      <a:pt x="145" y="5"/>
                      <a:pt x="146" y="5"/>
                      <a:pt x="144" y="6"/>
                    </a:cubicBezTo>
                    <a:cubicBezTo>
                      <a:pt x="145" y="7"/>
                      <a:pt x="145" y="7"/>
                      <a:pt x="146" y="7"/>
                    </a:cubicBezTo>
                    <a:cubicBezTo>
                      <a:pt x="147" y="7"/>
                      <a:pt x="146" y="7"/>
                      <a:pt x="146" y="7"/>
                    </a:cubicBezTo>
                    <a:cubicBezTo>
                      <a:pt x="146" y="8"/>
                      <a:pt x="146" y="8"/>
                      <a:pt x="147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8"/>
                      <a:pt x="147" y="8"/>
                      <a:pt x="147" y="8"/>
                    </a:cubicBezTo>
                    <a:cubicBezTo>
                      <a:pt x="147" y="9"/>
                      <a:pt x="147" y="10"/>
                      <a:pt x="147" y="10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6" y="9"/>
                      <a:pt x="145" y="9"/>
                      <a:pt x="145" y="8"/>
                    </a:cubicBezTo>
                    <a:cubicBezTo>
                      <a:pt x="145" y="8"/>
                      <a:pt x="145" y="7"/>
                      <a:pt x="145" y="7"/>
                    </a:cubicBezTo>
                    <a:cubicBezTo>
                      <a:pt x="144" y="7"/>
                      <a:pt x="144" y="7"/>
                      <a:pt x="144" y="8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3" y="7"/>
                      <a:pt x="144" y="7"/>
                      <a:pt x="144" y="6"/>
                    </a:cubicBezTo>
                    <a:cubicBezTo>
                      <a:pt x="144" y="6"/>
                      <a:pt x="144" y="6"/>
                      <a:pt x="144" y="6"/>
                    </a:cubicBezTo>
                    <a:cubicBezTo>
                      <a:pt x="144" y="5"/>
                      <a:pt x="144" y="5"/>
                      <a:pt x="145" y="5"/>
                    </a:cubicBezTo>
                    <a:cubicBezTo>
                      <a:pt x="145" y="4"/>
                      <a:pt x="144" y="4"/>
                      <a:pt x="144" y="4"/>
                    </a:cubicBezTo>
                    <a:cubicBezTo>
                      <a:pt x="143" y="3"/>
                      <a:pt x="144" y="2"/>
                      <a:pt x="143" y="2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2" y="3"/>
                      <a:pt x="142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4"/>
                      <a:pt x="141" y="4"/>
                      <a:pt x="140" y="4"/>
                    </a:cubicBezTo>
                    <a:cubicBezTo>
                      <a:pt x="140" y="4"/>
                      <a:pt x="140" y="5"/>
                      <a:pt x="139" y="5"/>
                    </a:cubicBezTo>
                    <a:cubicBezTo>
                      <a:pt x="138" y="6"/>
                      <a:pt x="139" y="4"/>
                      <a:pt x="138" y="4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8" y="4"/>
                      <a:pt x="138" y="3"/>
                      <a:pt x="138" y="3"/>
                    </a:cubicBezTo>
                    <a:cubicBezTo>
                      <a:pt x="137" y="3"/>
                      <a:pt x="137" y="4"/>
                      <a:pt x="136" y="4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5" y="4"/>
                      <a:pt x="134" y="4"/>
                      <a:pt x="134" y="4"/>
                    </a:cubicBezTo>
                    <a:cubicBezTo>
                      <a:pt x="134" y="4"/>
                      <a:pt x="134" y="3"/>
                      <a:pt x="134" y="3"/>
                    </a:cubicBezTo>
                    <a:cubicBezTo>
                      <a:pt x="133" y="2"/>
                      <a:pt x="133" y="4"/>
                      <a:pt x="134" y="4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4"/>
                      <a:pt x="134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4" y="5"/>
                      <a:pt x="134" y="6"/>
                      <a:pt x="134" y="6"/>
                    </a:cubicBezTo>
                    <a:cubicBezTo>
                      <a:pt x="133" y="6"/>
                      <a:pt x="133" y="7"/>
                      <a:pt x="132" y="7"/>
                    </a:cubicBezTo>
                    <a:cubicBezTo>
                      <a:pt x="132" y="7"/>
                      <a:pt x="132" y="7"/>
                      <a:pt x="132" y="7"/>
                    </a:cubicBezTo>
                    <a:cubicBezTo>
                      <a:pt x="132" y="7"/>
                      <a:pt x="132" y="6"/>
                      <a:pt x="132" y="5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2" y="5"/>
                      <a:pt x="131" y="4"/>
                      <a:pt x="131" y="4"/>
                    </a:cubicBezTo>
                    <a:cubicBezTo>
                      <a:pt x="132" y="3"/>
                      <a:pt x="133" y="3"/>
                      <a:pt x="132" y="3"/>
                    </a:cubicBezTo>
                    <a:cubicBezTo>
                      <a:pt x="131" y="2"/>
                      <a:pt x="130" y="2"/>
                      <a:pt x="129" y="2"/>
                    </a:cubicBezTo>
                    <a:cubicBezTo>
                      <a:pt x="129" y="2"/>
                      <a:pt x="129" y="2"/>
                      <a:pt x="129" y="1"/>
                    </a:cubicBezTo>
                    <a:cubicBezTo>
                      <a:pt x="127" y="1"/>
                      <a:pt x="127" y="3"/>
                      <a:pt x="125" y="4"/>
                    </a:cubicBezTo>
                    <a:cubicBezTo>
                      <a:pt x="125" y="3"/>
                      <a:pt x="124" y="3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1" y="2"/>
                      <a:pt x="121" y="2"/>
                      <a:pt x="121" y="1"/>
                    </a:cubicBezTo>
                    <a:cubicBezTo>
                      <a:pt x="119" y="1"/>
                      <a:pt x="119" y="2"/>
                      <a:pt x="118" y="2"/>
                    </a:cubicBezTo>
                    <a:cubicBezTo>
                      <a:pt x="118" y="3"/>
                      <a:pt x="119" y="3"/>
                      <a:pt x="119" y="5"/>
                    </a:cubicBezTo>
                    <a:cubicBezTo>
                      <a:pt x="118" y="5"/>
                      <a:pt x="118" y="7"/>
                      <a:pt x="118" y="8"/>
                    </a:cubicBezTo>
                    <a:cubicBezTo>
                      <a:pt x="118" y="8"/>
                      <a:pt x="117" y="8"/>
                      <a:pt x="117" y="8"/>
                    </a:cubicBezTo>
                    <a:cubicBezTo>
                      <a:pt x="116" y="9"/>
                      <a:pt x="117" y="11"/>
                      <a:pt x="115" y="10"/>
                    </a:cubicBezTo>
                    <a:cubicBezTo>
                      <a:pt x="115" y="8"/>
                      <a:pt x="117" y="8"/>
                      <a:pt x="115" y="7"/>
                    </a:cubicBezTo>
                    <a:cubicBezTo>
                      <a:pt x="115" y="8"/>
                      <a:pt x="115" y="9"/>
                      <a:pt x="114" y="8"/>
                    </a:cubicBezTo>
                    <a:cubicBezTo>
                      <a:pt x="114" y="8"/>
                      <a:pt x="114" y="8"/>
                      <a:pt x="114" y="8"/>
                    </a:cubicBezTo>
                    <a:cubicBezTo>
                      <a:pt x="115" y="8"/>
                      <a:pt x="115" y="7"/>
                      <a:pt x="114" y="7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6"/>
                      <a:pt x="114" y="5"/>
                    </a:cubicBezTo>
                    <a:cubicBezTo>
                      <a:pt x="116" y="6"/>
                      <a:pt x="114" y="4"/>
                      <a:pt x="114" y="4"/>
                    </a:cubicBezTo>
                    <a:cubicBezTo>
                      <a:pt x="115" y="4"/>
                      <a:pt x="115" y="4"/>
                      <a:pt x="115" y="3"/>
                    </a:cubicBezTo>
                    <a:cubicBezTo>
                      <a:pt x="115" y="1"/>
                      <a:pt x="114" y="2"/>
                      <a:pt x="112" y="2"/>
                    </a:cubicBezTo>
                    <a:cubicBezTo>
                      <a:pt x="112" y="2"/>
                      <a:pt x="112" y="1"/>
                      <a:pt x="111" y="1"/>
                    </a:cubicBezTo>
                    <a:cubicBezTo>
                      <a:pt x="111" y="3"/>
                      <a:pt x="110" y="3"/>
                      <a:pt x="110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6"/>
                      <a:pt x="110" y="6"/>
                    </a:cubicBezTo>
                    <a:cubicBezTo>
                      <a:pt x="110" y="6"/>
                      <a:pt x="110" y="6"/>
                      <a:pt x="110" y="5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6"/>
                      <a:pt x="109" y="5"/>
                      <a:pt x="110" y="5"/>
                    </a:cubicBezTo>
                    <a:cubicBezTo>
                      <a:pt x="109" y="5"/>
                      <a:pt x="108" y="5"/>
                      <a:pt x="108" y="5"/>
                    </a:cubicBezTo>
                    <a:cubicBezTo>
                      <a:pt x="109" y="4"/>
                      <a:pt x="108" y="4"/>
                      <a:pt x="109" y="3"/>
                    </a:cubicBezTo>
                    <a:cubicBezTo>
                      <a:pt x="109" y="3"/>
                      <a:pt x="110" y="3"/>
                      <a:pt x="110" y="3"/>
                    </a:cubicBezTo>
                    <a:cubicBezTo>
                      <a:pt x="110" y="3"/>
                      <a:pt x="109" y="3"/>
                      <a:pt x="110" y="2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8" y="2"/>
                      <a:pt x="109" y="3"/>
                      <a:pt x="108" y="3"/>
                    </a:cubicBezTo>
                    <a:cubicBezTo>
                      <a:pt x="107" y="1"/>
                      <a:pt x="106" y="3"/>
                      <a:pt x="105" y="2"/>
                    </a:cubicBezTo>
                    <a:cubicBezTo>
                      <a:pt x="105" y="4"/>
                      <a:pt x="103" y="4"/>
                      <a:pt x="103" y="5"/>
                    </a:cubicBezTo>
                    <a:cubicBezTo>
                      <a:pt x="103" y="6"/>
                      <a:pt x="103" y="6"/>
                      <a:pt x="104" y="7"/>
                    </a:cubicBezTo>
                    <a:cubicBezTo>
                      <a:pt x="104" y="7"/>
                      <a:pt x="103" y="7"/>
                      <a:pt x="103" y="7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3" y="8"/>
                      <a:pt x="102" y="8"/>
                      <a:pt x="101" y="7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100" y="7"/>
                      <a:pt x="100" y="6"/>
                      <a:pt x="100" y="6"/>
                    </a:cubicBezTo>
                    <a:cubicBezTo>
                      <a:pt x="99" y="6"/>
                      <a:pt x="99" y="6"/>
                      <a:pt x="99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1" y="4"/>
                      <a:pt x="102" y="2"/>
                      <a:pt x="100" y="1"/>
                    </a:cubicBezTo>
                    <a:cubicBezTo>
                      <a:pt x="100" y="3"/>
                      <a:pt x="99" y="1"/>
                      <a:pt x="98" y="2"/>
                    </a:cubicBezTo>
                    <a:cubicBezTo>
                      <a:pt x="97" y="2"/>
                      <a:pt x="97" y="3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5"/>
                      <a:pt x="98" y="6"/>
                      <a:pt x="98" y="7"/>
                    </a:cubicBezTo>
                    <a:cubicBezTo>
                      <a:pt x="98" y="8"/>
                      <a:pt x="97" y="6"/>
                      <a:pt x="96" y="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7"/>
                      <a:pt x="95" y="7"/>
                      <a:pt x="95" y="7"/>
                    </a:cubicBezTo>
                    <a:cubicBezTo>
                      <a:pt x="94" y="6"/>
                      <a:pt x="95" y="6"/>
                      <a:pt x="96" y="5"/>
                    </a:cubicBezTo>
                    <a:cubicBezTo>
                      <a:pt x="96" y="5"/>
                      <a:pt x="96" y="5"/>
                      <a:pt x="96" y="4"/>
                    </a:cubicBezTo>
                    <a:cubicBezTo>
                      <a:pt x="95" y="3"/>
                      <a:pt x="95" y="4"/>
                      <a:pt x="94" y="4"/>
                    </a:cubicBezTo>
                    <a:cubicBezTo>
                      <a:pt x="94" y="4"/>
                      <a:pt x="94" y="3"/>
                      <a:pt x="94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2"/>
                      <a:pt x="93" y="2"/>
                      <a:pt x="92" y="2"/>
                    </a:cubicBezTo>
                    <a:cubicBezTo>
                      <a:pt x="92" y="2"/>
                      <a:pt x="92" y="2"/>
                      <a:pt x="91" y="2"/>
                    </a:cubicBezTo>
                    <a:cubicBezTo>
                      <a:pt x="91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89" y="4"/>
                    </a:cubicBezTo>
                    <a:cubicBezTo>
                      <a:pt x="89" y="3"/>
                      <a:pt x="88" y="3"/>
                      <a:pt x="88" y="4"/>
                    </a:cubicBezTo>
                    <a:cubicBezTo>
                      <a:pt x="88" y="4"/>
                      <a:pt x="88" y="4"/>
                      <a:pt x="89" y="5"/>
                    </a:cubicBezTo>
                    <a:cubicBezTo>
                      <a:pt x="87" y="6"/>
                      <a:pt x="90" y="6"/>
                      <a:pt x="89" y="6"/>
                    </a:cubicBezTo>
                    <a:cubicBezTo>
                      <a:pt x="88" y="5"/>
                      <a:pt x="87" y="6"/>
                      <a:pt x="88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7" y="7"/>
                      <a:pt x="87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6" y="8"/>
                      <a:pt x="86" y="8"/>
                      <a:pt x="86" y="8"/>
                    </a:cubicBezTo>
                    <a:cubicBezTo>
                      <a:pt x="87" y="7"/>
                      <a:pt x="86" y="6"/>
                      <a:pt x="88" y="6"/>
                    </a:cubicBezTo>
                    <a:cubicBezTo>
                      <a:pt x="87" y="4"/>
                      <a:pt x="86" y="6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5" y="6"/>
                      <a:pt x="85" y="5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4"/>
                      <a:pt x="86" y="3"/>
                      <a:pt x="85" y="3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5" y="2"/>
                      <a:pt x="85" y="2"/>
                      <a:pt x="84" y="2"/>
                    </a:cubicBezTo>
                    <a:cubicBezTo>
                      <a:pt x="83" y="2"/>
                      <a:pt x="82" y="2"/>
                      <a:pt x="81" y="3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4"/>
                      <a:pt x="80" y="4"/>
                      <a:pt x="80" y="4"/>
                    </a:cubicBezTo>
                    <a:cubicBezTo>
                      <a:pt x="79" y="6"/>
                      <a:pt x="81" y="6"/>
                      <a:pt x="81" y="5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1" y="6"/>
                      <a:pt x="80" y="6"/>
                      <a:pt x="79" y="6"/>
                    </a:cubicBezTo>
                    <a:cubicBezTo>
                      <a:pt x="79" y="6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4"/>
                      <a:pt x="79" y="4"/>
                    </a:cubicBezTo>
                    <a:cubicBezTo>
                      <a:pt x="79" y="4"/>
                      <a:pt x="78" y="4"/>
                      <a:pt x="78" y="5"/>
                    </a:cubicBezTo>
                    <a:cubicBezTo>
                      <a:pt x="77" y="5"/>
                      <a:pt x="77" y="4"/>
                      <a:pt x="76" y="5"/>
                    </a:cubicBezTo>
                    <a:cubicBezTo>
                      <a:pt x="77" y="4"/>
                      <a:pt x="75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4"/>
                      <a:pt x="73" y="5"/>
                      <a:pt x="74" y="5"/>
                    </a:cubicBezTo>
                    <a:cubicBezTo>
                      <a:pt x="74" y="6"/>
                      <a:pt x="74" y="6"/>
                      <a:pt x="73" y="6"/>
                    </a:cubicBezTo>
                    <a:cubicBezTo>
                      <a:pt x="73" y="6"/>
                      <a:pt x="71" y="6"/>
                      <a:pt x="72" y="6"/>
                    </a:cubicBezTo>
                    <a:cubicBezTo>
                      <a:pt x="75" y="6"/>
                      <a:pt x="74" y="7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5" y="9"/>
                      <a:pt x="75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4" y="9"/>
                      <a:pt x="74" y="10"/>
                      <a:pt x="74" y="11"/>
                    </a:cubicBezTo>
                    <a:cubicBezTo>
                      <a:pt x="74" y="11"/>
                      <a:pt x="74" y="11"/>
                      <a:pt x="75" y="12"/>
                    </a:cubicBezTo>
                    <a:cubicBezTo>
                      <a:pt x="75" y="12"/>
                      <a:pt x="75" y="12"/>
                      <a:pt x="74" y="12"/>
                    </a:cubicBezTo>
                    <a:cubicBezTo>
                      <a:pt x="75" y="13"/>
                      <a:pt x="72" y="12"/>
                      <a:pt x="73" y="14"/>
                    </a:cubicBezTo>
                    <a:cubicBezTo>
                      <a:pt x="73" y="13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6"/>
                    </a:cubicBezTo>
                    <a:cubicBezTo>
                      <a:pt x="72" y="15"/>
                      <a:pt x="72" y="14"/>
                      <a:pt x="71" y="14"/>
                    </a:cubicBezTo>
                    <a:cubicBezTo>
                      <a:pt x="71" y="13"/>
                      <a:pt x="71" y="13"/>
                      <a:pt x="72" y="12"/>
                    </a:cubicBezTo>
                    <a:cubicBezTo>
                      <a:pt x="71" y="11"/>
                      <a:pt x="70" y="12"/>
                      <a:pt x="70" y="12"/>
                    </a:cubicBezTo>
                    <a:cubicBezTo>
                      <a:pt x="69" y="11"/>
                      <a:pt x="70" y="10"/>
                      <a:pt x="70" y="10"/>
                    </a:cubicBezTo>
                    <a:cubicBezTo>
                      <a:pt x="70" y="10"/>
                      <a:pt x="70" y="9"/>
                      <a:pt x="70" y="9"/>
                    </a:cubicBezTo>
                    <a:cubicBezTo>
                      <a:pt x="71" y="9"/>
                      <a:pt x="70" y="9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8"/>
                      <a:pt x="71" y="8"/>
                      <a:pt x="72" y="8"/>
                    </a:cubicBezTo>
                    <a:cubicBezTo>
                      <a:pt x="71" y="8"/>
                      <a:pt x="72" y="7"/>
                      <a:pt x="72" y="7"/>
                    </a:cubicBezTo>
                    <a:cubicBezTo>
                      <a:pt x="72" y="7"/>
                      <a:pt x="70" y="7"/>
                      <a:pt x="71" y="5"/>
                    </a:cubicBezTo>
                    <a:cubicBezTo>
                      <a:pt x="70" y="5"/>
                      <a:pt x="70" y="6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6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3"/>
                      <a:pt x="71" y="2"/>
                      <a:pt x="70" y="1"/>
                    </a:cubicBezTo>
                    <a:cubicBezTo>
                      <a:pt x="69" y="2"/>
                      <a:pt x="66" y="1"/>
                      <a:pt x="66" y="1"/>
                    </a:cubicBezTo>
                    <a:cubicBezTo>
                      <a:pt x="65" y="1"/>
                      <a:pt x="66" y="3"/>
                      <a:pt x="66" y="3"/>
                    </a:cubicBezTo>
                    <a:cubicBezTo>
                      <a:pt x="65" y="4"/>
                      <a:pt x="66" y="5"/>
                      <a:pt x="65" y="5"/>
                    </a:cubicBezTo>
                    <a:cubicBezTo>
                      <a:pt x="65" y="5"/>
                      <a:pt x="64" y="5"/>
                      <a:pt x="64" y="4"/>
                    </a:cubicBezTo>
                    <a:cubicBezTo>
                      <a:pt x="64" y="4"/>
                      <a:pt x="63" y="5"/>
                      <a:pt x="62" y="5"/>
                    </a:cubicBezTo>
                    <a:cubicBezTo>
                      <a:pt x="62" y="4"/>
                      <a:pt x="62" y="3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0" y="3"/>
                      <a:pt x="60" y="4"/>
                      <a:pt x="59" y="4"/>
                    </a:cubicBezTo>
                    <a:cubicBezTo>
                      <a:pt x="59" y="5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6"/>
                      <a:pt x="58" y="7"/>
                      <a:pt x="58" y="7"/>
                    </a:cubicBezTo>
                    <a:cubicBezTo>
                      <a:pt x="57" y="6"/>
                      <a:pt x="57" y="6"/>
                      <a:pt x="56" y="6"/>
                    </a:cubicBezTo>
                    <a:cubicBezTo>
                      <a:pt x="56" y="6"/>
                      <a:pt x="56" y="5"/>
                      <a:pt x="56" y="5"/>
                    </a:cubicBezTo>
                    <a:cubicBezTo>
                      <a:pt x="57" y="5"/>
                      <a:pt x="57" y="2"/>
                      <a:pt x="57" y="1"/>
                    </a:cubicBezTo>
                    <a:cubicBezTo>
                      <a:pt x="55" y="1"/>
                      <a:pt x="55" y="2"/>
                      <a:pt x="54" y="2"/>
                    </a:cubicBezTo>
                    <a:cubicBezTo>
                      <a:pt x="53" y="1"/>
                      <a:pt x="52" y="3"/>
                      <a:pt x="51" y="2"/>
                    </a:cubicBezTo>
                    <a:cubicBezTo>
                      <a:pt x="51" y="4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ubicBezTo>
                      <a:pt x="52" y="7"/>
                      <a:pt x="53" y="7"/>
                      <a:pt x="53" y="7"/>
                    </a:cubicBezTo>
                    <a:cubicBezTo>
                      <a:pt x="53" y="7"/>
                      <a:pt x="52" y="8"/>
                      <a:pt x="51" y="8"/>
                    </a:cubicBezTo>
                    <a:cubicBezTo>
                      <a:pt x="51" y="8"/>
                      <a:pt x="50" y="7"/>
                      <a:pt x="50" y="7"/>
                    </a:cubicBezTo>
                    <a:cubicBezTo>
                      <a:pt x="49" y="7"/>
                      <a:pt x="49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6" y="6"/>
                      <a:pt x="46" y="4"/>
                      <a:pt x="45" y="5"/>
                    </a:cubicBezTo>
                    <a:cubicBezTo>
                      <a:pt x="45" y="6"/>
                      <a:pt x="43" y="6"/>
                      <a:pt x="42" y="7"/>
                    </a:cubicBezTo>
                    <a:cubicBezTo>
                      <a:pt x="42" y="7"/>
                      <a:pt x="42" y="7"/>
                      <a:pt x="41" y="7"/>
                    </a:cubicBezTo>
                    <a:cubicBezTo>
                      <a:pt x="41" y="7"/>
                      <a:pt x="41" y="8"/>
                      <a:pt x="41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3" y="8"/>
                      <a:pt x="43" y="8"/>
                    </a:cubicBezTo>
                    <a:cubicBezTo>
                      <a:pt x="43" y="10"/>
                      <a:pt x="42" y="10"/>
                      <a:pt x="43" y="11"/>
                    </a:cubicBezTo>
                    <a:cubicBezTo>
                      <a:pt x="43" y="11"/>
                      <a:pt x="42" y="12"/>
                      <a:pt x="43" y="12"/>
                    </a:cubicBezTo>
                    <a:cubicBezTo>
                      <a:pt x="43" y="11"/>
                      <a:pt x="43" y="12"/>
                      <a:pt x="43" y="13"/>
                    </a:cubicBezTo>
                    <a:cubicBezTo>
                      <a:pt x="43" y="13"/>
                      <a:pt x="44" y="13"/>
                      <a:pt x="44" y="14"/>
                    </a:cubicBezTo>
                    <a:cubicBezTo>
                      <a:pt x="44" y="14"/>
                      <a:pt x="44" y="14"/>
                      <a:pt x="43" y="14"/>
                    </a:cubicBezTo>
                    <a:cubicBezTo>
                      <a:pt x="43" y="14"/>
                      <a:pt x="44" y="15"/>
                      <a:pt x="44" y="15"/>
                    </a:cubicBezTo>
                    <a:cubicBezTo>
                      <a:pt x="43" y="15"/>
                      <a:pt x="43" y="14"/>
                      <a:pt x="42" y="14"/>
                    </a:cubicBezTo>
                    <a:cubicBezTo>
                      <a:pt x="42" y="15"/>
                      <a:pt x="43" y="16"/>
                      <a:pt x="42" y="16"/>
                    </a:cubicBezTo>
                    <a:cubicBezTo>
                      <a:pt x="41" y="16"/>
                      <a:pt x="41" y="15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9" y="13"/>
                      <a:pt x="38" y="13"/>
                    </a:cubicBezTo>
                    <a:cubicBezTo>
                      <a:pt x="39" y="12"/>
                      <a:pt x="40" y="12"/>
                      <a:pt x="40" y="10"/>
                    </a:cubicBezTo>
                    <a:cubicBezTo>
                      <a:pt x="39" y="11"/>
                      <a:pt x="39" y="11"/>
                      <a:pt x="39" y="10"/>
                    </a:cubicBezTo>
                    <a:cubicBezTo>
                      <a:pt x="39" y="9"/>
                      <a:pt x="36" y="10"/>
                      <a:pt x="36" y="8"/>
                    </a:cubicBezTo>
                    <a:cubicBezTo>
                      <a:pt x="38" y="7"/>
                      <a:pt x="35" y="7"/>
                      <a:pt x="35" y="6"/>
                    </a:cubicBezTo>
                    <a:cubicBezTo>
                      <a:pt x="35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4" y="6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6"/>
                      <a:pt x="34" y="6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31" y="6"/>
                      <a:pt x="31" y="6"/>
                      <a:pt x="31" y="7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28" y="8"/>
                      <a:pt x="29" y="8"/>
                      <a:pt x="28" y="9"/>
                    </a:cubicBezTo>
                    <a:cubicBezTo>
                      <a:pt x="28" y="9"/>
                      <a:pt x="27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8"/>
                    </a:cubicBezTo>
                    <a:cubicBezTo>
                      <a:pt x="26" y="7"/>
                      <a:pt x="26" y="7"/>
                      <a:pt x="2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8" y="5"/>
                      <a:pt x="27" y="5"/>
                      <a:pt x="27" y="4"/>
                    </a:cubicBezTo>
                    <a:cubicBezTo>
                      <a:pt x="28" y="3"/>
                      <a:pt x="28" y="4"/>
                      <a:pt x="28" y="3"/>
                    </a:cubicBezTo>
                    <a:cubicBezTo>
                      <a:pt x="27" y="3"/>
                      <a:pt x="28" y="1"/>
                      <a:pt x="26" y="2"/>
                    </a:cubicBezTo>
                    <a:cubicBezTo>
                      <a:pt x="25" y="2"/>
                      <a:pt x="26" y="3"/>
                      <a:pt x="25" y="3"/>
                    </a:cubicBezTo>
                    <a:cubicBezTo>
                      <a:pt x="25" y="2"/>
                      <a:pt x="25" y="2"/>
                      <a:pt x="25" y="1"/>
                    </a:cubicBezTo>
                    <a:cubicBezTo>
                      <a:pt x="24" y="1"/>
                      <a:pt x="24" y="3"/>
                      <a:pt x="23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5"/>
                      <a:pt x="22" y="4"/>
                      <a:pt x="22" y="6"/>
                    </a:cubicBezTo>
                    <a:cubicBezTo>
                      <a:pt x="23" y="6"/>
                      <a:pt x="24" y="6"/>
                      <a:pt x="24" y="7"/>
                    </a:cubicBezTo>
                    <a:cubicBezTo>
                      <a:pt x="24" y="7"/>
                      <a:pt x="23" y="8"/>
                      <a:pt x="22" y="7"/>
                    </a:cubicBezTo>
                    <a:cubicBezTo>
                      <a:pt x="22" y="8"/>
                      <a:pt x="21" y="9"/>
                      <a:pt x="21" y="9"/>
                    </a:cubicBezTo>
                    <a:cubicBezTo>
                      <a:pt x="20" y="9"/>
                      <a:pt x="20" y="8"/>
                      <a:pt x="20" y="7"/>
                    </a:cubicBezTo>
                    <a:cubicBezTo>
                      <a:pt x="20" y="7"/>
                      <a:pt x="19" y="7"/>
                      <a:pt x="18" y="7"/>
                    </a:cubicBezTo>
                    <a:cubicBezTo>
                      <a:pt x="18" y="7"/>
                      <a:pt x="19" y="6"/>
                      <a:pt x="18" y="6"/>
                    </a:cubicBezTo>
                    <a:cubicBezTo>
                      <a:pt x="18" y="6"/>
                      <a:pt x="17" y="6"/>
                      <a:pt x="17" y="5"/>
                    </a:cubicBezTo>
                    <a:cubicBezTo>
                      <a:pt x="16" y="5"/>
                      <a:pt x="17" y="4"/>
                      <a:pt x="16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9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4" y="8"/>
                      <a:pt x="14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1" y="7"/>
                      <a:pt x="10" y="7"/>
                      <a:pt x="10" y="6"/>
                    </a:cubicBezTo>
                    <a:cubicBezTo>
                      <a:pt x="11" y="5"/>
                      <a:pt x="12" y="6"/>
                      <a:pt x="12" y="5"/>
                    </a:cubicBezTo>
                    <a:cubicBezTo>
                      <a:pt x="13" y="5"/>
                      <a:pt x="12" y="4"/>
                      <a:pt x="12" y="3"/>
                    </a:cubicBezTo>
                    <a:cubicBezTo>
                      <a:pt x="12" y="3"/>
                      <a:pt x="13" y="3"/>
                      <a:pt x="13" y="3"/>
                    </a:cubicBezTo>
                    <a:cubicBezTo>
                      <a:pt x="12" y="2"/>
                      <a:pt x="11" y="2"/>
                      <a:pt x="12" y="1"/>
                    </a:cubicBezTo>
                    <a:cubicBezTo>
                      <a:pt x="11" y="1"/>
                      <a:pt x="11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10" y="5"/>
                      <a:pt x="9" y="7"/>
                      <a:pt x="10" y="8"/>
                    </a:cubicBezTo>
                    <a:cubicBezTo>
                      <a:pt x="8" y="8"/>
                      <a:pt x="7" y="10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6"/>
                      <a:pt x="2" y="17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3" y="19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1"/>
                      <a:pt x="0" y="20"/>
                      <a:pt x="0" y="21"/>
                    </a:cubicBezTo>
                    <a:cubicBezTo>
                      <a:pt x="1" y="21"/>
                      <a:pt x="1" y="22"/>
                      <a:pt x="1" y="22"/>
                    </a:cubicBezTo>
                    <a:close/>
                    <a:moveTo>
                      <a:pt x="178" y="18"/>
                    </a:moveTo>
                    <a:cubicBezTo>
                      <a:pt x="178" y="18"/>
                      <a:pt x="178" y="18"/>
                      <a:pt x="178" y="18"/>
                    </a:cubicBezTo>
                    <a:cubicBezTo>
                      <a:pt x="178" y="18"/>
                      <a:pt x="178" y="18"/>
                      <a:pt x="178" y="18"/>
                    </a:cubicBezTo>
                    <a:cubicBezTo>
                      <a:pt x="178" y="18"/>
                      <a:pt x="178" y="18"/>
                      <a:pt x="178" y="18"/>
                    </a:cubicBezTo>
                    <a:close/>
                    <a:moveTo>
                      <a:pt x="182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1" y="19"/>
                      <a:pt x="181" y="19"/>
                      <a:pt x="180" y="19"/>
                    </a:cubicBezTo>
                    <a:cubicBezTo>
                      <a:pt x="181" y="18"/>
                      <a:pt x="181" y="19"/>
                      <a:pt x="182" y="19"/>
                    </a:cubicBezTo>
                    <a:close/>
                    <a:moveTo>
                      <a:pt x="290" y="20"/>
                    </a:moveTo>
                    <a:cubicBezTo>
                      <a:pt x="290" y="20"/>
                      <a:pt x="289" y="20"/>
                      <a:pt x="289" y="19"/>
                    </a:cubicBezTo>
                    <a:cubicBezTo>
                      <a:pt x="290" y="19"/>
                      <a:pt x="290" y="19"/>
                      <a:pt x="290" y="19"/>
                    </a:cubicBezTo>
                    <a:cubicBezTo>
                      <a:pt x="290" y="19"/>
                      <a:pt x="291" y="20"/>
                      <a:pt x="290" y="20"/>
                    </a:cubicBezTo>
                    <a:close/>
                    <a:moveTo>
                      <a:pt x="298" y="8"/>
                    </a:moveTo>
                    <a:cubicBezTo>
                      <a:pt x="298" y="8"/>
                      <a:pt x="298" y="8"/>
                      <a:pt x="299" y="8"/>
                    </a:cubicBezTo>
                    <a:cubicBezTo>
                      <a:pt x="298" y="8"/>
                      <a:pt x="298" y="8"/>
                      <a:pt x="298" y="8"/>
                    </a:cubicBezTo>
                    <a:cubicBezTo>
                      <a:pt x="298" y="8"/>
                      <a:pt x="298" y="8"/>
                      <a:pt x="298" y="8"/>
                    </a:cubicBezTo>
                    <a:close/>
                    <a:moveTo>
                      <a:pt x="299" y="14"/>
                    </a:moveTo>
                    <a:cubicBezTo>
                      <a:pt x="299" y="14"/>
                      <a:pt x="299" y="14"/>
                      <a:pt x="299" y="14"/>
                    </a:cubicBezTo>
                    <a:cubicBezTo>
                      <a:pt x="299" y="14"/>
                      <a:pt x="299" y="14"/>
                      <a:pt x="299" y="14"/>
                    </a:cubicBezTo>
                    <a:cubicBezTo>
                      <a:pt x="299" y="15"/>
                      <a:pt x="299" y="15"/>
                      <a:pt x="299" y="15"/>
                    </a:cubicBezTo>
                    <a:cubicBezTo>
                      <a:pt x="299" y="15"/>
                      <a:pt x="299" y="14"/>
                      <a:pt x="299" y="14"/>
                    </a:cubicBezTo>
                    <a:close/>
                    <a:moveTo>
                      <a:pt x="318" y="14"/>
                    </a:moveTo>
                    <a:cubicBezTo>
                      <a:pt x="317" y="15"/>
                      <a:pt x="317" y="17"/>
                      <a:pt x="316" y="16"/>
                    </a:cubicBezTo>
                    <a:cubicBezTo>
                      <a:pt x="315" y="16"/>
                      <a:pt x="316" y="14"/>
                      <a:pt x="314" y="15"/>
                    </a:cubicBezTo>
                    <a:cubicBezTo>
                      <a:pt x="314" y="14"/>
                      <a:pt x="314" y="14"/>
                      <a:pt x="314" y="14"/>
                    </a:cubicBezTo>
                    <a:cubicBezTo>
                      <a:pt x="315" y="14"/>
                      <a:pt x="315" y="13"/>
                      <a:pt x="315" y="13"/>
                    </a:cubicBezTo>
                    <a:cubicBezTo>
                      <a:pt x="315" y="14"/>
                      <a:pt x="316" y="14"/>
                      <a:pt x="318" y="14"/>
                    </a:cubicBezTo>
                    <a:close/>
                    <a:moveTo>
                      <a:pt x="309" y="13"/>
                    </a:moveTo>
                    <a:cubicBezTo>
                      <a:pt x="310" y="13"/>
                      <a:pt x="310" y="13"/>
                      <a:pt x="311" y="13"/>
                    </a:cubicBezTo>
                    <a:cubicBezTo>
                      <a:pt x="311" y="12"/>
                      <a:pt x="310" y="12"/>
                      <a:pt x="309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10" y="12"/>
                      <a:pt x="311" y="12"/>
                      <a:pt x="311" y="11"/>
                    </a:cubicBezTo>
                    <a:cubicBezTo>
                      <a:pt x="311" y="12"/>
                      <a:pt x="311" y="12"/>
                      <a:pt x="312" y="12"/>
                    </a:cubicBezTo>
                    <a:cubicBezTo>
                      <a:pt x="312" y="13"/>
                      <a:pt x="313" y="13"/>
                      <a:pt x="313" y="13"/>
                    </a:cubicBezTo>
                    <a:cubicBezTo>
                      <a:pt x="314" y="13"/>
                      <a:pt x="314" y="13"/>
                      <a:pt x="314" y="14"/>
                    </a:cubicBezTo>
                    <a:cubicBezTo>
                      <a:pt x="311" y="14"/>
                      <a:pt x="313" y="15"/>
                      <a:pt x="313" y="15"/>
                    </a:cubicBezTo>
                    <a:cubicBezTo>
                      <a:pt x="313" y="16"/>
                      <a:pt x="311" y="15"/>
                      <a:pt x="311" y="17"/>
                    </a:cubicBezTo>
                    <a:cubicBezTo>
                      <a:pt x="310" y="16"/>
                      <a:pt x="308" y="17"/>
                      <a:pt x="308" y="16"/>
                    </a:cubicBezTo>
                    <a:cubicBezTo>
                      <a:pt x="307" y="16"/>
                      <a:pt x="308" y="15"/>
                      <a:pt x="307" y="15"/>
                    </a:cubicBezTo>
                    <a:cubicBezTo>
                      <a:pt x="306" y="16"/>
                      <a:pt x="306" y="16"/>
                      <a:pt x="306" y="17"/>
                    </a:cubicBezTo>
                    <a:cubicBezTo>
                      <a:pt x="304" y="17"/>
                      <a:pt x="304" y="18"/>
                      <a:pt x="302" y="17"/>
                    </a:cubicBezTo>
                    <a:cubicBezTo>
                      <a:pt x="301" y="17"/>
                      <a:pt x="302" y="16"/>
                      <a:pt x="302" y="15"/>
                    </a:cubicBezTo>
                    <a:cubicBezTo>
                      <a:pt x="302" y="15"/>
                      <a:pt x="302" y="15"/>
                      <a:pt x="301" y="15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1" y="13"/>
                      <a:pt x="302" y="13"/>
                      <a:pt x="302" y="13"/>
                    </a:cubicBezTo>
                    <a:cubicBezTo>
                      <a:pt x="303" y="13"/>
                      <a:pt x="303" y="13"/>
                      <a:pt x="303" y="14"/>
                    </a:cubicBezTo>
                    <a:cubicBezTo>
                      <a:pt x="303" y="14"/>
                      <a:pt x="304" y="13"/>
                      <a:pt x="304" y="14"/>
                    </a:cubicBezTo>
                    <a:cubicBezTo>
                      <a:pt x="305" y="14"/>
                      <a:pt x="305" y="14"/>
                      <a:pt x="305" y="15"/>
                    </a:cubicBezTo>
                    <a:cubicBezTo>
                      <a:pt x="306" y="15"/>
                      <a:pt x="307" y="14"/>
                      <a:pt x="308" y="15"/>
                    </a:cubicBezTo>
                    <a:cubicBezTo>
                      <a:pt x="308" y="14"/>
                      <a:pt x="309" y="14"/>
                      <a:pt x="309" y="13"/>
                    </a:cubicBezTo>
                    <a:close/>
                    <a:moveTo>
                      <a:pt x="307" y="12"/>
                    </a:moveTo>
                    <a:cubicBezTo>
                      <a:pt x="307" y="12"/>
                      <a:pt x="307" y="13"/>
                      <a:pt x="307" y="13"/>
                    </a:cubicBezTo>
                    <a:cubicBezTo>
                      <a:pt x="307" y="13"/>
                      <a:pt x="307" y="13"/>
                      <a:pt x="307" y="13"/>
                    </a:cubicBezTo>
                    <a:cubicBezTo>
                      <a:pt x="307" y="13"/>
                      <a:pt x="307" y="12"/>
                      <a:pt x="307" y="12"/>
                    </a:cubicBezTo>
                    <a:close/>
                    <a:moveTo>
                      <a:pt x="307" y="5"/>
                    </a:moveTo>
                    <a:cubicBezTo>
                      <a:pt x="307" y="5"/>
                      <a:pt x="306" y="5"/>
                      <a:pt x="306" y="5"/>
                    </a:cubicBezTo>
                    <a:cubicBezTo>
                      <a:pt x="306" y="5"/>
                      <a:pt x="306" y="5"/>
                      <a:pt x="306" y="5"/>
                    </a:cubicBezTo>
                    <a:cubicBezTo>
                      <a:pt x="306" y="5"/>
                      <a:pt x="307" y="5"/>
                      <a:pt x="307" y="5"/>
                    </a:cubicBezTo>
                    <a:close/>
                    <a:moveTo>
                      <a:pt x="295" y="10"/>
                    </a:moveTo>
                    <a:cubicBezTo>
                      <a:pt x="295" y="10"/>
                      <a:pt x="295" y="10"/>
                      <a:pt x="295" y="11"/>
                    </a:cubicBezTo>
                    <a:cubicBezTo>
                      <a:pt x="295" y="11"/>
                      <a:pt x="295" y="11"/>
                      <a:pt x="295" y="11"/>
                    </a:cubicBezTo>
                    <a:cubicBezTo>
                      <a:pt x="295" y="10"/>
                      <a:pt x="295" y="10"/>
                      <a:pt x="295" y="10"/>
                    </a:cubicBezTo>
                    <a:close/>
                    <a:moveTo>
                      <a:pt x="293" y="13"/>
                    </a:moveTo>
                    <a:cubicBezTo>
                      <a:pt x="294" y="13"/>
                      <a:pt x="293" y="11"/>
                      <a:pt x="295" y="12"/>
                    </a:cubicBezTo>
                    <a:cubicBezTo>
                      <a:pt x="295" y="12"/>
                      <a:pt x="295" y="12"/>
                      <a:pt x="295" y="12"/>
                    </a:cubicBezTo>
                    <a:cubicBezTo>
                      <a:pt x="294" y="12"/>
                      <a:pt x="294" y="12"/>
                      <a:pt x="294" y="13"/>
                    </a:cubicBezTo>
                    <a:cubicBezTo>
                      <a:pt x="294" y="14"/>
                      <a:pt x="295" y="12"/>
                      <a:pt x="296" y="13"/>
                    </a:cubicBezTo>
                    <a:cubicBezTo>
                      <a:pt x="296" y="13"/>
                      <a:pt x="295" y="14"/>
                      <a:pt x="296" y="14"/>
                    </a:cubicBezTo>
                    <a:cubicBezTo>
                      <a:pt x="296" y="14"/>
                      <a:pt x="296" y="14"/>
                      <a:pt x="296" y="14"/>
                    </a:cubicBezTo>
                    <a:cubicBezTo>
                      <a:pt x="296" y="15"/>
                      <a:pt x="295" y="15"/>
                      <a:pt x="294" y="16"/>
                    </a:cubicBezTo>
                    <a:cubicBezTo>
                      <a:pt x="293" y="17"/>
                      <a:pt x="293" y="17"/>
                      <a:pt x="292" y="17"/>
                    </a:cubicBezTo>
                    <a:cubicBezTo>
                      <a:pt x="292" y="16"/>
                      <a:pt x="290" y="16"/>
                      <a:pt x="289" y="16"/>
                    </a:cubicBezTo>
                    <a:cubicBezTo>
                      <a:pt x="289" y="14"/>
                      <a:pt x="291" y="14"/>
                      <a:pt x="293" y="13"/>
                    </a:cubicBezTo>
                    <a:close/>
                    <a:moveTo>
                      <a:pt x="291" y="9"/>
                    </a:moveTo>
                    <a:cubicBezTo>
                      <a:pt x="291" y="9"/>
                      <a:pt x="291" y="9"/>
                      <a:pt x="291" y="8"/>
                    </a:cubicBezTo>
                    <a:cubicBezTo>
                      <a:pt x="291" y="8"/>
                      <a:pt x="291" y="8"/>
                      <a:pt x="291" y="9"/>
                    </a:cubicBezTo>
                    <a:cubicBezTo>
                      <a:pt x="291" y="9"/>
                      <a:pt x="291" y="9"/>
                      <a:pt x="291" y="9"/>
                    </a:cubicBezTo>
                    <a:close/>
                    <a:moveTo>
                      <a:pt x="285" y="11"/>
                    </a:moveTo>
                    <a:cubicBezTo>
                      <a:pt x="285" y="11"/>
                      <a:pt x="284" y="12"/>
                      <a:pt x="284" y="12"/>
                    </a:cubicBezTo>
                    <a:cubicBezTo>
                      <a:pt x="284" y="12"/>
                      <a:pt x="284" y="11"/>
                      <a:pt x="284" y="10"/>
                    </a:cubicBezTo>
                    <a:cubicBezTo>
                      <a:pt x="285" y="11"/>
                      <a:pt x="285" y="11"/>
                      <a:pt x="285" y="11"/>
                    </a:cubicBezTo>
                    <a:close/>
                    <a:moveTo>
                      <a:pt x="284" y="20"/>
                    </a:moveTo>
                    <a:cubicBezTo>
                      <a:pt x="283" y="20"/>
                      <a:pt x="281" y="21"/>
                      <a:pt x="281" y="20"/>
                    </a:cubicBezTo>
                    <a:cubicBezTo>
                      <a:pt x="283" y="20"/>
                      <a:pt x="283" y="18"/>
                      <a:pt x="284" y="20"/>
                    </a:cubicBezTo>
                    <a:close/>
                    <a:moveTo>
                      <a:pt x="276" y="18"/>
                    </a:moveTo>
                    <a:cubicBezTo>
                      <a:pt x="275" y="17"/>
                      <a:pt x="276" y="17"/>
                      <a:pt x="277" y="16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77" y="16"/>
                      <a:pt x="277" y="17"/>
                      <a:pt x="278" y="16"/>
                    </a:cubicBezTo>
                    <a:cubicBezTo>
                      <a:pt x="278" y="18"/>
                      <a:pt x="277" y="19"/>
                      <a:pt x="276" y="18"/>
                    </a:cubicBezTo>
                    <a:close/>
                    <a:moveTo>
                      <a:pt x="275" y="12"/>
                    </a:moveTo>
                    <a:cubicBezTo>
                      <a:pt x="275" y="11"/>
                      <a:pt x="276" y="11"/>
                      <a:pt x="276" y="11"/>
                    </a:cubicBezTo>
                    <a:cubicBezTo>
                      <a:pt x="276" y="11"/>
                      <a:pt x="276" y="11"/>
                      <a:pt x="276" y="12"/>
                    </a:cubicBezTo>
                    <a:cubicBezTo>
                      <a:pt x="276" y="12"/>
                      <a:pt x="276" y="12"/>
                      <a:pt x="276" y="12"/>
                    </a:cubicBezTo>
                    <a:cubicBezTo>
                      <a:pt x="276" y="12"/>
                      <a:pt x="276" y="12"/>
                      <a:pt x="275" y="12"/>
                    </a:cubicBezTo>
                    <a:close/>
                    <a:moveTo>
                      <a:pt x="273" y="12"/>
                    </a:moveTo>
                    <a:cubicBezTo>
                      <a:pt x="273" y="13"/>
                      <a:pt x="275" y="13"/>
                      <a:pt x="275" y="14"/>
                    </a:cubicBezTo>
                    <a:cubicBezTo>
                      <a:pt x="276" y="14"/>
                      <a:pt x="276" y="13"/>
                      <a:pt x="276" y="13"/>
                    </a:cubicBezTo>
                    <a:cubicBezTo>
                      <a:pt x="276" y="13"/>
                      <a:pt x="276" y="14"/>
                      <a:pt x="276" y="15"/>
                    </a:cubicBezTo>
                    <a:cubicBezTo>
                      <a:pt x="277" y="14"/>
                      <a:pt x="277" y="15"/>
                      <a:pt x="277" y="15"/>
                    </a:cubicBezTo>
                    <a:cubicBezTo>
                      <a:pt x="277" y="16"/>
                      <a:pt x="276" y="15"/>
                      <a:pt x="276" y="15"/>
                    </a:cubicBezTo>
                    <a:cubicBezTo>
                      <a:pt x="275" y="16"/>
                      <a:pt x="276" y="17"/>
                      <a:pt x="275" y="16"/>
                    </a:cubicBezTo>
                    <a:cubicBezTo>
                      <a:pt x="274" y="16"/>
                      <a:pt x="274" y="15"/>
                      <a:pt x="274" y="14"/>
                    </a:cubicBezTo>
                    <a:cubicBezTo>
                      <a:pt x="273" y="13"/>
                      <a:pt x="272" y="13"/>
                      <a:pt x="272" y="13"/>
                    </a:cubicBezTo>
                    <a:cubicBezTo>
                      <a:pt x="272" y="13"/>
                      <a:pt x="272" y="12"/>
                      <a:pt x="273" y="12"/>
                    </a:cubicBezTo>
                    <a:close/>
                    <a:moveTo>
                      <a:pt x="255" y="13"/>
                    </a:moveTo>
                    <a:cubicBezTo>
                      <a:pt x="255" y="14"/>
                      <a:pt x="256" y="13"/>
                      <a:pt x="256" y="14"/>
                    </a:cubicBezTo>
                    <a:cubicBezTo>
                      <a:pt x="256" y="14"/>
                      <a:pt x="255" y="14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  <a:moveTo>
                      <a:pt x="256" y="9"/>
                    </a:moveTo>
                    <a:cubicBezTo>
                      <a:pt x="256" y="9"/>
                      <a:pt x="256" y="11"/>
                      <a:pt x="255" y="10"/>
                    </a:cubicBezTo>
                    <a:cubicBezTo>
                      <a:pt x="254" y="9"/>
                      <a:pt x="256" y="8"/>
                      <a:pt x="256" y="8"/>
                    </a:cubicBezTo>
                    <a:cubicBezTo>
                      <a:pt x="256" y="8"/>
                      <a:pt x="256" y="6"/>
                      <a:pt x="257" y="7"/>
                    </a:cubicBezTo>
                    <a:cubicBezTo>
                      <a:pt x="258" y="8"/>
                      <a:pt x="256" y="8"/>
                      <a:pt x="256" y="9"/>
                    </a:cubicBezTo>
                    <a:close/>
                    <a:moveTo>
                      <a:pt x="261" y="16"/>
                    </a:moveTo>
                    <a:cubicBezTo>
                      <a:pt x="259" y="16"/>
                      <a:pt x="259" y="17"/>
                      <a:pt x="258" y="17"/>
                    </a:cubicBezTo>
                    <a:cubicBezTo>
                      <a:pt x="258" y="17"/>
                      <a:pt x="257" y="16"/>
                      <a:pt x="257" y="16"/>
                    </a:cubicBezTo>
                    <a:cubicBezTo>
                      <a:pt x="256" y="17"/>
                      <a:pt x="257" y="17"/>
                      <a:pt x="257" y="18"/>
                    </a:cubicBezTo>
                    <a:cubicBezTo>
                      <a:pt x="256" y="18"/>
                      <a:pt x="256" y="18"/>
                      <a:pt x="256" y="17"/>
                    </a:cubicBezTo>
                    <a:cubicBezTo>
                      <a:pt x="256" y="17"/>
                      <a:pt x="255" y="17"/>
                      <a:pt x="255" y="16"/>
                    </a:cubicBezTo>
                    <a:cubicBezTo>
                      <a:pt x="257" y="17"/>
                      <a:pt x="257" y="16"/>
                      <a:pt x="257" y="14"/>
                    </a:cubicBezTo>
                    <a:cubicBezTo>
                      <a:pt x="257" y="14"/>
                      <a:pt x="257" y="15"/>
                      <a:pt x="257" y="15"/>
                    </a:cubicBezTo>
                    <a:cubicBezTo>
                      <a:pt x="257" y="14"/>
                      <a:pt x="257" y="13"/>
                      <a:pt x="257" y="13"/>
                    </a:cubicBezTo>
                    <a:cubicBezTo>
                      <a:pt x="258" y="13"/>
                      <a:pt x="258" y="13"/>
                      <a:pt x="258" y="13"/>
                    </a:cubicBezTo>
                    <a:cubicBezTo>
                      <a:pt x="259" y="14"/>
                      <a:pt x="260" y="16"/>
                      <a:pt x="261" y="15"/>
                    </a:cubicBezTo>
                    <a:cubicBezTo>
                      <a:pt x="261" y="15"/>
                      <a:pt x="261" y="16"/>
                      <a:pt x="261" y="16"/>
                    </a:cubicBezTo>
                    <a:close/>
                    <a:moveTo>
                      <a:pt x="264" y="12"/>
                    </a:moveTo>
                    <a:cubicBezTo>
                      <a:pt x="264" y="12"/>
                      <a:pt x="264" y="12"/>
                      <a:pt x="264" y="12"/>
                    </a:cubicBezTo>
                    <a:cubicBezTo>
                      <a:pt x="264" y="11"/>
                      <a:pt x="264" y="11"/>
                      <a:pt x="264" y="11"/>
                    </a:cubicBezTo>
                    <a:cubicBezTo>
                      <a:pt x="264" y="11"/>
                      <a:pt x="264" y="12"/>
                      <a:pt x="264" y="12"/>
                    </a:cubicBezTo>
                    <a:close/>
                    <a:moveTo>
                      <a:pt x="198" y="13"/>
                    </a:moveTo>
                    <a:cubicBezTo>
                      <a:pt x="198" y="13"/>
                      <a:pt x="198" y="13"/>
                      <a:pt x="198" y="13"/>
                    </a:cubicBezTo>
                    <a:cubicBezTo>
                      <a:pt x="199" y="13"/>
                      <a:pt x="199" y="14"/>
                      <a:pt x="199" y="15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7" y="13"/>
                      <a:pt x="197" y="13"/>
                      <a:pt x="198" y="13"/>
                    </a:cubicBezTo>
                    <a:close/>
                    <a:moveTo>
                      <a:pt x="193" y="16"/>
                    </a:moveTo>
                    <a:cubicBezTo>
                      <a:pt x="192" y="16"/>
                      <a:pt x="192" y="17"/>
                      <a:pt x="191" y="17"/>
                    </a:cubicBezTo>
                    <a:cubicBezTo>
                      <a:pt x="191" y="17"/>
                      <a:pt x="191" y="17"/>
                      <a:pt x="190" y="18"/>
                    </a:cubicBezTo>
                    <a:cubicBezTo>
                      <a:pt x="190" y="17"/>
                      <a:pt x="190" y="17"/>
                      <a:pt x="190" y="16"/>
                    </a:cubicBezTo>
                    <a:cubicBezTo>
                      <a:pt x="189" y="16"/>
                      <a:pt x="189" y="16"/>
                      <a:pt x="189" y="17"/>
                    </a:cubicBezTo>
                    <a:cubicBezTo>
                      <a:pt x="189" y="17"/>
                      <a:pt x="189" y="16"/>
                      <a:pt x="189" y="16"/>
                    </a:cubicBezTo>
                    <a:cubicBezTo>
                      <a:pt x="189" y="16"/>
                      <a:pt x="190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1" y="14"/>
                    </a:cubicBezTo>
                    <a:cubicBezTo>
                      <a:pt x="191" y="15"/>
                      <a:pt x="192" y="16"/>
                      <a:pt x="193" y="15"/>
                    </a:cubicBezTo>
                    <a:cubicBezTo>
                      <a:pt x="193" y="16"/>
                      <a:pt x="193" y="16"/>
                      <a:pt x="193" y="16"/>
                    </a:cubicBezTo>
                    <a:close/>
                    <a:moveTo>
                      <a:pt x="187" y="12"/>
                    </a:moveTo>
                    <a:cubicBezTo>
                      <a:pt x="187" y="12"/>
                      <a:pt x="187" y="12"/>
                      <a:pt x="187" y="12"/>
                    </a:cubicBezTo>
                    <a:cubicBezTo>
                      <a:pt x="187" y="12"/>
                      <a:pt x="187" y="12"/>
                      <a:pt x="187" y="12"/>
                    </a:cubicBezTo>
                    <a:cubicBezTo>
                      <a:pt x="187" y="12"/>
                      <a:pt x="188" y="12"/>
                      <a:pt x="188" y="12"/>
                    </a:cubicBezTo>
                    <a:cubicBezTo>
                      <a:pt x="188" y="12"/>
                      <a:pt x="187" y="12"/>
                      <a:pt x="187" y="12"/>
                    </a:cubicBezTo>
                    <a:close/>
                    <a:moveTo>
                      <a:pt x="189" y="17"/>
                    </a:moveTo>
                    <a:cubicBezTo>
                      <a:pt x="190" y="17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8"/>
                    </a:cubicBezTo>
                    <a:cubicBezTo>
                      <a:pt x="189" y="18"/>
                      <a:pt x="189" y="18"/>
                      <a:pt x="189" y="17"/>
                    </a:cubicBezTo>
                    <a:close/>
                    <a:moveTo>
                      <a:pt x="188" y="9"/>
                    </a:moveTo>
                    <a:cubicBezTo>
                      <a:pt x="188" y="9"/>
                      <a:pt x="188" y="9"/>
                      <a:pt x="187" y="9"/>
                    </a:cubicBezTo>
                    <a:cubicBezTo>
                      <a:pt x="187" y="9"/>
                      <a:pt x="188" y="9"/>
                      <a:pt x="188" y="9"/>
                    </a:cubicBezTo>
                    <a:cubicBezTo>
                      <a:pt x="188" y="9"/>
                      <a:pt x="188" y="9"/>
                      <a:pt x="188" y="9"/>
                    </a:cubicBezTo>
                    <a:close/>
                    <a:moveTo>
                      <a:pt x="185" y="14"/>
                    </a:move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3"/>
                      <a:pt x="185" y="13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cubicBezTo>
                      <a:pt x="185" y="13"/>
                      <a:pt x="185" y="13"/>
                      <a:pt x="185" y="13"/>
                    </a:cubicBezTo>
                    <a:lnTo>
                      <a:pt x="185" y="14"/>
                    </a:lnTo>
                    <a:close/>
                    <a:moveTo>
                      <a:pt x="190" y="19"/>
                    </a:moveTo>
                    <a:cubicBezTo>
                      <a:pt x="190" y="18"/>
                      <a:pt x="190" y="18"/>
                      <a:pt x="190" y="18"/>
                    </a:cubicBezTo>
                    <a:cubicBezTo>
                      <a:pt x="190" y="18"/>
                      <a:pt x="191" y="18"/>
                      <a:pt x="191" y="18"/>
                    </a:cubicBezTo>
                    <a:cubicBezTo>
                      <a:pt x="191" y="19"/>
                      <a:pt x="191" y="19"/>
                      <a:pt x="191" y="19"/>
                    </a:cubicBezTo>
                    <a:cubicBezTo>
                      <a:pt x="191" y="19"/>
                      <a:pt x="190" y="19"/>
                      <a:pt x="190" y="19"/>
                    </a:cubicBezTo>
                    <a:cubicBezTo>
                      <a:pt x="190" y="19"/>
                      <a:pt x="190" y="19"/>
                      <a:pt x="190" y="19"/>
                    </a:cubicBezTo>
                    <a:close/>
                    <a:moveTo>
                      <a:pt x="213" y="13"/>
                    </a:moveTo>
                    <a:cubicBezTo>
                      <a:pt x="213" y="13"/>
                      <a:pt x="213" y="13"/>
                      <a:pt x="213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3" y="14"/>
                      <a:pt x="213" y="14"/>
                      <a:pt x="213" y="13"/>
                    </a:cubicBezTo>
                    <a:close/>
                    <a:moveTo>
                      <a:pt x="212" y="8"/>
                    </a:moveTo>
                    <a:cubicBezTo>
                      <a:pt x="212" y="8"/>
                      <a:pt x="212" y="8"/>
                      <a:pt x="212" y="7"/>
                    </a:cubicBezTo>
                    <a:cubicBezTo>
                      <a:pt x="212" y="7"/>
                      <a:pt x="212" y="7"/>
                      <a:pt x="213" y="7"/>
                    </a:cubicBezTo>
                    <a:cubicBezTo>
                      <a:pt x="213" y="7"/>
                      <a:pt x="213" y="8"/>
                      <a:pt x="213" y="8"/>
                    </a:cubicBezTo>
                    <a:cubicBezTo>
                      <a:pt x="212" y="8"/>
                      <a:pt x="212" y="8"/>
                      <a:pt x="212" y="8"/>
                    </a:cubicBezTo>
                    <a:close/>
                    <a:moveTo>
                      <a:pt x="214" y="17"/>
                    </a:move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6"/>
                      <a:pt x="213" y="16"/>
                      <a:pt x="213" y="16"/>
                    </a:cubicBezTo>
                    <a:cubicBezTo>
                      <a:pt x="214" y="15"/>
                      <a:pt x="214" y="14"/>
                      <a:pt x="216" y="15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6" y="15"/>
                      <a:pt x="216" y="16"/>
                      <a:pt x="217" y="16"/>
                    </a:cubicBezTo>
                    <a:cubicBezTo>
                      <a:pt x="216" y="17"/>
                      <a:pt x="215" y="17"/>
                      <a:pt x="215" y="18"/>
                    </a:cubicBezTo>
                    <a:cubicBezTo>
                      <a:pt x="215" y="18"/>
                      <a:pt x="216" y="18"/>
                      <a:pt x="216" y="19"/>
                    </a:cubicBezTo>
                    <a:cubicBezTo>
                      <a:pt x="214" y="19"/>
                      <a:pt x="214" y="18"/>
                      <a:pt x="214" y="17"/>
                    </a:cubicBezTo>
                    <a:close/>
                    <a:moveTo>
                      <a:pt x="220" y="19"/>
                    </a:moveTo>
                    <a:cubicBezTo>
                      <a:pt x="220" y="19"/>
                      <a:pt x="220" y="19"/>
                      <a:pt x="220" y="19"/>
                    </a:cubicBezTo>
                    <a:cubicBezTo>
                      <a:pt x="220" y="19"/>
                      <a:pt x="220" y="18"/>
                      <a:pt x="220" y="18"/>
                    </a:cubicBezTo>
                    <a:cubicBezTo>
                      <a:pt x="219" y="18"/>
                      <a:pt x="219" y="18"/>
                      <a:pt x="219" y="17"/>
                    </a:cubicBezTo>
                    <a:cubicBezTo>
                      <a:pt x="219" y="17"/>
                      <a:pt x="218" y="17"/>
                      <a:pt x="218" y="16"/>
                    </a:cubicBezTo>
                    <a:cubicBezTo>
                      <a:pt x="219" y="16"/>
                      <a:pt x="220" y="15"/>
                      <a:pt x="221" y="14"/>
                    </a:cubicBezTo>
                    <a:cubicBezTo>
                      <a:pt x="221" y="14"/>
                      <a:pt x="221" y="13"/>
                      <a:pt x="221" y="13"/>
                    </a:cubicBezTo>
                    <a:cubicBezTo>
                      <a:pt x="222" y="13"/>
                      <a:pt x="223" y="14"/>
                      <a:pt x="223" y="14"/>
                    </a:cubicBezTo>
                    <a:cubicBezTo>
                      <a:pt x="223" y="15"/>
                      <a:pt x="223" y="15"/>
                      <a:pt x="223" y="16"/>
                    </a:cubicBezTo>
                    <a:cubicBezTo>
                      <a:pt x="223" y="16"/>
                      <a:pt x="223" y="15"/>
                      <a:pt x="222" y="15"/>
                    </a:cubicBezTo>
                    <a:cubicBezTo>
                      <a:pt x="222" y="16"/>
                      <a:pt x="223" y="17"/>
                      <a:pt x="223" y="17"/>
                    </a:cubicBezTo>
                    <a:cubicBezTo>
                      <a:pt x="221" y="17"/>
                      <a:pt x="222" y="19"/>
                      <a:pt x="220" y="19"/>
                    </a:cubicBezTo>
                    <a:close/>
                    <a:moveTo>
                      <a:pt x="222" y="19"/>
                    </a:moveTo>
                    <a:cubicBezTo>
                      <a:pt x="223" y="19"/>
                      <a:pt x="223" y="18"/>
                      <a:pt x="223" y="18"/>
                    </a:cubicBezTo>
                    <a:cubicBezTo>
                      <a:pt x="223" y="18"/>
                      <a:pt x="223" y="18"/>
                      <a:pt x="223" y="19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3" y="19"/>
                      <a:pt x="222" y="19"/>
                      <a:pt x="222" y="19"/>
                    </a:cubicBezTo>
                    <a:close/>
                    <a:moveTo>
                      <a:pt x="227" y="20"/>
                    </a:moveTo>
                    <a:cubicBezTo>
                      <a:pt x="226" y="20"/>
                      <a:pt x="227" y="20"/>
                      <a:pt x="227" y="19"/>
                    </a:cubicBezTo>
                    <a:cubicBezTo>
                      <a:pt x="227" y="20"/>
                      <a:pt x="227" y="20"/>
                      <a:pt x="227" y="20"/>
                    </a:cubicBezTo>
                    <a:cubicBezTo>
                      <a:pt x="227" y="20"/>
                      <a:pt x="226" y="20"/>
                      <a:pt x="227" y="20"/>
                    </a:cubicBezTo>
                    <a:close/>
                    <a:moveTo>
                      <a:pt x="239" y="18"/>
                    </a:moveTo>
                    <a:cubicBezTo>
                      <a:pt x="239" y="17"/>
                      <a:pt x="239" y="17"/>
                      <a:pt x="238" y="16"/>
                    </a:cubicBezTo>
                    <a:cubicBezTo>
                      <a:pt x="239" y="16"/>
                      <a:pt x="241" y="18"/>
                      <a:pt x="239" y="18"/>
                    </a:cubicBezTo>
                    <a:close/>
                    <a:moveTo>
                      <a:pt x="242" y="15"/>
                    </a:moveTo>
                    <a:cubicBezTo>
                      <a:pt x="242" y="14"/>
                      <a:pt x="242" y="14"/>
                      <a:pt x="242" y="14"/>
                    </a:cubicBezTo>
                    <a:cubicBezTo>
                      <a:pt x="242" y="14"/>
                      <a:pt x="243" y="14"/>
                      <a:pt x="243" y="14"/>
                    </a:cubicBezTo>
                    <a:cubicBezTo>
                      <a:pt x="243" y="13"/>
                      <a:pt x="243" y="12"/>
                      <a:pt x="243" y="12"/>
                    </a:cubicBezTo>
                    <a:cubicBezTo>
                      <a:pt x="243" y="12"/>
                      <a:pt x="243" y="13"/>
                      <a:pt x="243" y="13"/>
                    </a:cubicBezTo>
                    <a:cubicBezTo>
                      <a:pt x="243" y="13"/>
                      <a:pt x="243" y="13"/>
                      <a:pt x="244" y="13"/>
                    </a:cubicBezTo>
                    <a:cubicBezTo>
                      <a:pt x="244" y="13"/>
                      <a:pt x="245" y="14"/>
                      <a:pt x="245" y="15"/>
                    </a:cubicBezTo>
                    <a:cubicBezTo>
                      <a:pt x="245" y="15"/>
                      <a:pt x="244" y="16"/>
                      <a:pt x="243" y="16"/>
                    </a:cubicBezTo>
                    <a:cubicBezTo>
                      <a:pt x="243" y="15"/>
                      <a:pt x="243" y="15"/>
                      <a:pt x="242" y="15"/>
                    </a:cubicBezTo>
                    <a:close/>
                    <a:moveTo>
                      <a:pt x="239" y="20"/>
                    </a:moveTo>
                    <a:cubicBezTo>
                      <a:pt x="239" y="20"/>
                      <a:pt x="240" y="20"/>
                      <a:pt x="240" y="20"/>
                    </a:cubicBezTo>
                    <a:cubicBezTo>
                      <a:pt x="240" y="20"/>
                      <a:pt x="240" y="21"/>
                      <a:pt x="240" y="21"/>
                    </a:cubicBezTo>
                    <a:cubicBezTo>
                      <a:pt x="239" y="22"/>
                      <a:pt x="240" y="21"/>
                      <a:pt x="239" y="20"/>
                    </a:cubicBezTo>
                    <a:close/>
                    <a:moveTo>
                      <a:pt x="243" y="7"/>
                    </a:moveTo>
                    <a:cubicBezTo>
                      <a:pt x="243" y="8"/>
                      <a:pt x="244" y="7"/>
                      <a:pt x="244" y="7"/>
                    </a:cubicBezTo>
                    <a:cubicBezTo>
                      <a:pt x="244" y="8"/>
                      <a:pt x="244" y="9"/>
                      <a:pt x="243" y="9"/>
                    </a:cubicBezTo>
                    <a:cubicBezTo>
                      <a:pt x="242" y="10"/>
                      <a:pt x="242" y="10"/>
                      <a:pt x="243" y="10"/>
                    </a:cubicBezTo>
                    <a:cubicBezTo>
                      <a:pt x="242" y="10"/>
                      <a:pt x="242" y="10"/>
                      <a:pt x="241" y="10"/>
                    </a:cubicBezTo>
                    <a:cubicBezTo>
                      <a:pt x="241" y="9"/>
                      <a:pt x="241" y="9"/>
                      <a:pt x="241" y="9"/>
                    </a:cubicBezTo>
                    <a:cubicBezTo>
                      <a:pt x="242" y="9"/>
                      <a:pt x="242" y="9"/>
                      <a:pt x="242" y="9"/>
                    </a:cubicBezTo>
                    <a:cubicBezTo>
                      <a:pt x="242" y="8"/>
                      <a:pt x="242" y="8"/>
                      <a:pt x="242" y="8"/>
                    </a:cubicBezTo>
                    <a:cubicBezTo>
                      <a:pt x="242" y="8"/>
                      <a:pt x="242" y="8"/>
                      <a:pt x="241" y="8"/>
                    </a:cubicBezTo>
                    <a:cubicBezTo>
                      <a:pt x="241" y="8"/>
                      <a:pt x="241" y="8"/>
                      <a:pt x="241" y="7"/>
                    </a:cubicBezTo>
                    <a:cubicBezTo>
                      <a:pt x="241" y="7"/>
                      <a:pt x="241" y="7"/>
                      <a:pt x="241" y="7"/>
                    </a:cubicBezTo>
                    <a:cubicBezTo>
                      <a:pt x="242" y="7"/>
                      <a:pt x="242" y="7"/>
                      <a:pt x="242" y="7"/>
                    </a:cubicBezTo>
                    <a:cubicBezTo>
                      <a:pt x="242" y="5"/>
                      <a:pt x="243" y="7"/>
                      <a:pt x="243" y="7"/>
                    </a:cubicBezTo>
                    <a:close/>
                    <a:moveTo>
                      <a:pt x="235" y="15"/>
                    </a:moveTo>
                    <a:cubicBezTo>
                      <a:pt x="235" y="14"/>
                      <a:pt x="235" y="13"/>
                      <a:pt x="235" y="13"/>
                    </a:cubicBezTo>
                    <a:cubicBezTo>
                      <a:pt x="236" y="13"/>
                      <a:pt x="237" y="12"/>
                      <a:pt x="237" y="13"/>
                    </a:cubicBezTo>
                    <a:cubicBezTo>
                      <a:pt x="237" y="14"/>
                      <a:pt x="237" y="14"/>
                      <a:pt x="237" y="15"/>
                    </a:cubicBezTo>
                    <a:cubicBezTo>
                      <a:pt x="237" y="15"/>
                      <a:pt x="236" y="16"/>
                      <a:pt x="237" y="15"/>
                    </a:cubicBezTo>
                    <a:cubicBezTo>
                      <a:pt x="236" y="16"/>
                      <a:pt x="237" y="17"/>
                      <a:pt x="237" y="17"/>
                    </a:cubicBezTo>
                    <a:cubicBezTo>
                      <a:pt x="235" y="17"/>
                      <a:pt x="234" y="18"/>
                      <a:pt x="233" y="17"/>
                    </a:cubicBezTo>
                    <a:cubicBezTo>
                      <a:pt x="233" y="17"/>
                      <a:pt x="233" y="16"/>
                      <a:pt x="233" y="16"/>
                    </a:cubicBezTo>
                    <a:cubicBezTo>
                      <a:pt x="234" y="15"/>
                      <a:pt x="235" y="15"/>
                      <a:pt x="235" y="15"/>
                    </a:cubicBezTo>
                    <a:close/>
                    <a:moveTo>
                      <a:pt x="227" y="14"/>
                    </a:moveTo>
                    <a:cubicBezTo>
                      <a:pt x="227" y="15"/>
                      <a:pt x="228" y="15"/>
                      <a:pt x="227" y="15"/>
                    </a:cubicBezTo>
                    <a:cubicBezTo>
                      <a:pt x="227" y="16"/>
                      <a:pt x="227" y="15"/>
                      <a:pt x="227" y="15"/>
                    </a:cubicBezTo>
                    <a:cubicBezTo>
                      <a:pt x="227" y="15"/>
                      <a:pt x="227" y="15"/>
                      <a:pt x="227" y="14"/>
                    </a:cubicBezTo>
                    <a:close/>
                    <a:moveTo>
                      <a:pt x="226" y="15"/>
                    </a:move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6" y="15"/>
                      <a:pt x="226" y="15"/>
                    </a:cubicBezTo>
                    <a:cubicBezTo>
                      <a:pt x="226" y="15"/>
                      <a:pt x="225" y="15"/>
                      <a:pt x="226" y="15"/>
                    </a:cubicBezTo>
                    <a:close/>
                    <a:moveTo>
                      <a:pt x="199" y="9"/>
                    </a:moveTo>
                    <a:cubicBezTo>
                      <a:pt x="199" y="9"/>
                      <a:pt x="199" y="8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200" y="7"/>
                      <a:pt x="200" y="8"/>
                      <a:pt x="200" y="8"/>
                    </a:cubicBezTo>
                    <a:cubicBezTo>
                      <a:pt x="200" y="9"/>
                      <a:pt x="201" y="9"/>
                      <a:pt x="201" y="9"/>
                    </a:cubicBezTo>
                    <a:cubicBezTo>
                      <a:pt x="200" y="9"/>
                      <a:pt x="200" y="9"/>
                      <a:pt x="200" y="10"/>
                    </a:cubicBezTo>
                    <a:cubicBezTo>
                      <a:pt x="200" y="10"/>
                      <a:pt x="199" y="9"/>
                      <a:pt x="199" y="9"/>
                    </a:cubicBezTo>
                    <a:cubicBezTo>
                      <a:pt x="199" y="10"/>
                      <a:pt x="199" y="10"/>
                      <a:pt x="200" y="10"/>
                    </a:cubicBezTo>
                    <a:cubicBezTo>
                      <a:pt x="200" y="11"/>
                      <a:pt x="200" y="11"/>
                      <a:pt x="200" y="11"/>
                    </a:cubicBezTo>
                    <a:cubicBezTo>
                      <a:pt x="199" y="12"/>
                      <a:pt x="199" y="12"/>
                      <a:pt x="199" y="12"/>
                    </a:cubicBezTo>
                    <a:cubicBezTo>
                      <a:pt x="198" y="10"/>
                      <a:pt x="198" y="9"/>
                      <a:pt x="197" y="9"/>
                    </a:cubicBezTo>
                    <a:cubicBezTo>
                      <a:pt x="197" y="9"/>
                      <a:pt x="198" y="9"/>
                      <a:pt x="199" y="9"/>
                    </a:cubicBezTo>
                    <a:close/>
                    <a:moveTo>
                      <a:pt x="183" y="8"/>
                    </a:moveTo>
                    <a:cubicBezTo>
                      <a:pt x="183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82" y="7"/>
                      <a:pt x="182" y="7"/>
                      <a:pt x="183" y="7"/>
                    </a:cubicBezTo>
                    <a:cubicBezTo>
                      <a:pt x="183" y="7"/>
                      <a:pt x="183" y="7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3" y="6"/>
                      <a:pt x="183" y="6"/>
                      <a:pt x="183" y="6"/>
                    </a:cubicBezTo>
                    <a:cubicBezTo>
                      <a:pt x="183" y="6"/>
                      <a:pt x="183" y="5"/>
                      <a:pt x="184" y="5"/>
                    </a:cubicBezTo>
                    <a:cubicBezTo>
                      <a:pt x="184" y="6"/>
                      <a:pt x="183" y="6"/>
                      <a:pt x="184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8"/>
                      <a:pt x="185" y="8"/>
                      <a:pt x="184" y="8"/>
                    </a:cubicBezTo>
                    <a:cubicBezTo>
                      <a:pt x="184" y="9"/>
                      <a:pt x="185" y="9"/>
                      <a:pt x="185" y="9"/>
                    </a:cubicBezTo>
                    <a:cubicBezTo>
                      <a:pt x="184" y="10"/>
                      <a:pt x="184" y="10"/>
                      <a:pt x="184" y="10"/>
                    </a:cubicBezTo>
                    <a:cubicBezTo>
                      <a:pt x="184" y="9"/>
                      <a:pt x="183" y="9"/>
                      <a:pt x="183" y="8"/>
                    </a:cubicBezTo>
                    <a:close/>
                    <a:moveTo>
                      <a:pt x="120" y="21"/>
                    </a:moveTo>
                    <a:cubicBezTo>
                      <a:pt x="120" y="21"/>
                      <a:pt x="120" y="21"/>
                      <a:pt x="120" y="21"/>
                    </a:cubicBezTo>
                    <a:cubicBezTo>
                      <a:pt x="120" y="20"/>
                      <a:pt x="119" y="20"/>
                      <a:pt x="119" y="19"/>
                    </a:cubicBezTo>
                    <a:cubicBezTo>
                      <a:pt x="119" y="19"/>
                      <a:pt x="120" y="19"/>
                      <a:pt x="120" y="18"/>
                    </a:cubicBezTo>
                    <a:cubicBezTo>
                      <a:pt x="120" y="18"/>
                      <a:pt x="119" y="17"/>
                      <a:pt x="120" y="17"/>
                    </a:cubicBezTo>
                    <a:cubicBezTo>
                      <a:pt x="120" y="17"/>
                      <a:pt x="120" y="17"/>
                      <a:pt x="120" y="16"/>
                    </a:cubicBezTo>
                    <a:cubicBezTo>
                      <a:pt x="120" y="16"/>
                      <a:pt x="121" y="16"/>
                      <a:pt x="121" y="16"/>
                    </a:cubicBezTo>
                    <a:cubicBezTo>
                      <a:pt x="121" y="17"/>
                      <a:pt x="120" y="17"/>
                      <a:pt x="121" y="18"/>
                    </a:cubicBezTo>
                    <a:cubicBezTo>
                      <a:pt x="121" y="18"/>
                      <a:pt x="122" y="18"/>
                      <a:pt x="122" y="18"/>
                    </a:cubicBezTo>
                    <a:cubicBezTo>
                      <a:pt x="122" y="19"/>
                      <a:pt x="121" y="19"/>
                      <a:pt x="121" y="18"/>
                    </a:cubicBezTo>
                    <a:cubicBezTo>
                      <a:pt x="121" y="18"/>
                      <a:pt x="121" y="19"/>
                      <a:pt x="121" y="19"/>
                    </a:cubicBezTo>
                    <a:cubicBezTo>
                      <a:pt x="121" y="20"/>
                      <a:pt x="121" y="20"/>
                      <a:pt x="121" y="21"/>
                    </a:cubicBezTo>
                    <a:cubicBezTo>
                      <a:pt x="121" y="21"/>
                      <a:pt x="121" y="21"/>
                      <a:pt x="120" y="21"/>
                    </a:cubicBezTo>
                    <a:close/>
                    <a:moveTo>
                      <a:pt x="140" y="11"/>
                    </a:moveTo>
                    <a:cubicBezTo>
                      <a:pt x="140" y="11"/>
                      <a:pt x="140" y="11"/>
                      <a:pt x="140" y="11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140" y="11"/>
                      <a:pt x="140" y="11"/>
                      <a:pt x="140" y="11"/>
                    </a:cubicBezTo>
                    <a:close/>
                    <a:moveTo>
                      <a:pt x="142" y="11"/>
                    </a:move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2" y="11"/>
                      <a:pt x="142" y="11"/>
                      <a:pt x="142" y="11"/>
                    </a:cubicBezTo>
                    <a:close/>
                    <a:moveTo>
                      <a:pt x="141" y="11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2"/>
                      <a:pt x="142" y="12"/>
                    </a:cubicBezTo>
                    <a:cubicBezTo>
                      <a:pt x="142" y="12"/>
                      <a:pt x="142" y="11"/>
                      <a:pt x="142" y="11"/>
                    </a:cubicBezTo>
                    <a:cubicBezTo>
                      <a:pt x="143" y="12"/>
                      <a:pt x="143" y="14"/>
                      <a:pt x="143" y="12"/>
                    </a:cubicBezTo>
                    <a:cubicBezTo>
                      <a:pt x="143" y="12"/>
                      <a:pt x="143" y="12"/>
                      <a:pt x="143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2"/>
                      <a:pt x="144" y="13"/>
                      <a:pt x="143" y="13"/>
                    </a:cubicBezTo>
                    <a:cubicBezTo>
                      <a:pt x="142" y="13"/>
                      <a:pt x="142" y="12"/>
                      <a:pt x="140" y="13"/>
                    </a:cubicBezTo>
                    <a:cubicBezTo>
                      <a:pt x="141" y="12"/>
                      <a:pt x="141" y="12"/>
                      <a:pt x="141" y="11"/>
                    </a:cubicBezTo>
                    <a:close/>
                    <a:moveTo>
                      <a:pt x="144" y="13"/>
                    </a:moveTo>
                    <a:cubicBezTo>
                      <a:pt x="145" y="13"/>
                      <a:pt x="145" y="13"/>
                      <a:pt x="145" y="14"/>
                    </a:cubicBezTo>
                    <a:cubicBezTo>
                      <a:pt x="144" y="14"/>
                      <a:pt x="144" y="13"/>
                      <a:pt x="144" y="13"/>
                    </a:cubicBezTo>
                    <a:close/>
                    <a:moveTo>
                      <a:pt x="142" y="8"/>
                    </a:move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2" y="8"/>
                      <a:pt x="142" y="8"/>
                      <a:pt x="142" y="8"/>
                    </a:cubicBezTo>
                    <a:close/>
                    <a:moveTo>
                      <a:pt x="138" y="12"/>
                    </a:move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9" y="11"/>
                      <a:pt x="139" y="11"/>
                      <a:pt x="139" y="11"/>
                    </a:cubicBezTo>
                    <a:cubicBezTo>
                      <a:pt x="139" y="12"/>
                      <a:pt x="139" y="12"/>
                      <a:pt x="139" y="12"/>
                    </a:cubicBezTo>
                    <a:lnTo>
                      <a:pt x="138" y="12"/>
                    </a:lnTo>
                    <a:close/>
                    <a:moveTo>
                      <a:pt x="136" y="10"/>
                    </a:moveTo>
                    <a:cubicBezTo>
                      <a:pt x="136" y="10"/>
                      <a:pt x="136" y="10"/>
                      <a:pt x="136" y="10"/>
                    </a:cubicBezTo>
                    <a:cubicBezTo>
                      <a:pt x="135" y="10"/>
                      <a:pt x="135" y="10"/>
                      <a:pt x="135" y="9"/>
                    </a:cubicBezTo>
                    <a:cubicBezTo>
                      <a:pt x="135" y="9"/>
                      <a:pt x="136" y="9"/>
                      <a:pt x="136" y="10"/>
                    </a:cubicBezTo>
                    <a:close/>
                    <a:moveTo>
                      <a:pt x="133" y="17"/>
                    </a:moveTo>
                    <a:cubicBezTo>
                      <a:pt x="132" y="17"/>
                      <a:pt x="133" y="16"/>
                      <a:pt x="133" y="16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4" y="16"/>
                      <a:pt x="134" y="15"/>
                      <a:pt x="134" y="15"/>
                    </a:cubicBezTo>
                    <a:cubicBezTo>
                      <a:pt x="134" y="16"/>
                      <a:pt x="134" y="16"/>
                      <a:pt x="135" y="16"/>
                    </a:cubicBezTo>
                    <a:cubicBezTo>
                      <a:pt x="135" y="17"/>
                      <a:pt x="133" y="16"/>
                      <a:pt x="133" y="17"/>
                    </a:cubicBezTo>
                    <a:close/>
                    <a:moveTo>
                      <a:pt x="140" y="13"/>
                    </a:moveTo>
                    <a:cubicBezTo>
                      <a:pt x="140" y="13"/>
                      <a:pt x="140" y="13"/>
                      <a:pt x="141" y="13"/>
                    </a:cubicBezTo>
                    <a:cubicBezTo>
                      <a:pt x="140" y="14"/>
                      <a:pt x="140" y="14"/>
                      <a:pt x="139" y="14"/>
                    </a:cubicBezTo>
                    <a:cubicBezTo>
                      <a:pt x="139" y="13"/>
                      <a:pt x="139" y="13"/>
                      <a:pt x="140" y="13"/>
                    </a:cubicBezTo>
                    <a:close/>
                    <a:moveTo>
                      <a:pt x="142" y="21"/>
                    </a:moveTo>
                    <a:cubicBezTo>
                      <a:pt x="141" y="21"/>
                      <a:pt x="141" y="21"/>
                      <a:pt x="141" y="20"/>
                    </a:cubicBezTo>
                    <a:cubicBezTo>
                      <a:pt x="142" y="20"/>
                      <a:pt x="142" y="20"/>
                      <a:pt x="143" y="20"/>
                    </a:cubicBezTo>
                    <a:cubicBezTo>
                      <a:pt x="143" y="20"/>
                      <a:pt x="143" y="21"/>
                      <a:pt x="143" y="21"/>
                    </a:cubicBezTo>
                    <a:cubicBezTo>
                      <a:pt x="143" y="21"/>
                      <a:pt x="142" y="21"/>
                      <a:pt x="142" y="21"/>
                    </a:cubicBezTo>
                    <a:close/>
                    <a:moveTo>
                      <a:pt x="145" y="20"/>
                    </a:move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0"/>
                      <a:pt x="145" y="20"/>
                      <a:pt x="145" y="20"/>
                    </a:cubicBezTo>
                    <a:close/>
                    <a:moveTo>
                      <a:pt x="155" y="7"/>
                    </a:move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10"/>
                      <a:pt x="156" y="10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56" y="10"/>
                      <a:pt x="155" y="9"/>
                      <a:pt x="154" y="10"/>
                    </a:cubicBezTo>
                    <a:cubicBezTo>
                      <a:pt x="155" y="9"/>
                      <a:pt x="154" y="9"/>
                      <a:pt x="154" y="9"/>
                    </a:cubicBezTo>
                    <a:cubicBezTo>
                      <a:pt x="154" y="8"/>
                      <a:pt x="155" y="8"/>
                      <a:pt x="155" y="8"/>
                    </a:cubicBezTo>
                    <a:cubicBezTo>
                      <a:pt x="155" y="8"/>
                      <a:pt x="155" y="7"/>
                      <a:pt x="155" y="7"/>
                    </a:cubicBezTo>
                    <a:close/>
                    <a:moveTo>
                      <a:pt x="161" y="15"/>
                    </a:moveTo>
                    <a:cubicBezTo>
                      <a:pt x="163" y="15"/>
                      <a:pt x="163" y="14"/>
                      <a:pt x="163" y="13"/>
                    </a:cubicBezTo>
                    <a:cubicBezTo>
                      <a:pt x="164" y="12"/>
                      <a:pt x="163" y="13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5" y="14"/>
                      <a:pt x="165" y="14"/>
                      <a:pt x="165" y="15"/>
                    </a:cubicBezTo>
                    <a:cubicBezTo>
                      <a:pt x="166" y="15"/>
                      <a:pt x="164" y="16"/>
                      <a:pt x="166" y="16"/>
                    </a:cubicBezTo>
                    <a:cubicBezTo>
                      <a:pt x="166" y="15"/>
                      <a:pt x="166" y="15"/>
                      <a:pt x="166" y="14"/>
                    </a:cubicBezTo>
                    <a:cubicBezTo>
                      <a:pt x="166" y="15"/>
                      <a:pt x="166" y="15"/>
                      <a:pt x="166" y="15"/>
                    </a:cubicBezTo>
                    <a:cubicBezTo>
                      <a:pt x="166" y="15"/>
                      <a:pt x="166" y="16"/>
                      <a:pt x="166" y="16"/>
                    </a:cubicBezTo>
                    <a:cubicBezTo>
                      <a:pt x="166" y="16"/>
                      <a:pt x="166" y="16"/>
                      <a:pt x="165" y="16"/>
                    </a:cubicBezTo>
                    <a:cubicBezTo>
                      <a:pt x="165" y="16"/>
                      <a:pt x="165" y="15"/>
                      <a:pt x="164" y="15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4" y="16"/>
                      <a:pt x="164" y="15"/>
                      <a:pt x="164" y="15"/>
                    </a:cubicBezTo>
                    <a:cubicBezTo>
                      <a:pt x="163" y="17"/>
                      <a:pt x="161" y="17"/>
                      <a:pt x="160" y="16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15"/>
                      <a:pt x="160" y="14"/>
                      <a:pt x="159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61" y="13"/>
                      <a:pt x="160" y="15"/>
                      <a:pt x="161" y="15"/>
                    </a:cubicBezTo>
                    <a:close/>
                    <a:moveTo>
                      <a:pt x="170" y="7"/>
                    </a:moveTo>
                    <a:cubicBezTo>
                      <a:pt x="170" y="8"/>
                      <a:pt x="171" y="8"/>
                      <a:pt x="171" y="9"/>
                    </a:cubicBezTo>
                    <a:cubicBezTo>
                      <a:pt x="169" y="9"/>
                      <a:pt x="169" y="9"/>
                      <a:pt x="168" y="9"/>
                    </a:cubicBezTo>
                    <a:cubicBezTo>
                      <a:pt x="169" y="8"/>
                      <a:pt x="169" y="8"/>
                      <a:pt x="170" y="7"/>
                    </a:cubicBezTo>
                    <a:close/>
                    <a:moveTo>
                      <a:pt x="157" y="15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6"/>
                      <a:pt x="157" y="16"/>
                      <a:pt x="157" y="15"/>
                    </a:cubicBezTo>
                    <a:close/>
                    <a:moveTo>
                      <a:pt x="158" y="16"/>
                    </a:moveTo>
                    <a:cubicBezTo>
                      <a:pt x="158" y="16"/>
                      <a:pt x="158" y="16"/>
                      <a:pt x="158" y="16"/>
                    </a:cubicBezTo>
                    <a:cubicBezTo>
                      <a:pt x="158" y="16"/>
                      <a:pt x="158" y="16"/>
                      <a:pt x="158" y="16"/>
                    </a:cubicBezTo>
                    <a:close/>
                    <a:moveTo>
                      <a:pt x="154" y="17"/>
                    </a:moveTo>
                    <a:cubicBezTo>
                      <a:pt x="154" y="17"/>
                      <a:pt x="154" y="17"/>
                      <a:pt x="154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3" y="16"/>
                    </a:cubicBezTo>
                    <a:cubicBezTo>
                      <a:pt x="153" y="16"/>
                      <a:pt x="153" y="16"/>
                      <a:pt x="153" y="16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2" y="14"/>
                      <a:pt x="154" y="16"/>
                      <a:pt x="155" y="16"/>
                    </a:cubicBezTo>
                    <a:cubicBezTo>
                      <a:pt x="154" y="16"/>
                      <a:pt x="154" y="17"/>
                      <a:pt x="154" y="17"/>
                    </a:cubicBezTo>
                    <a:close/>
                    <a:moveTo>
                      <a:pt x="154" y="13"/>
                    </a:moveTo>
                    <a:cubicBezTo>
                      <a:pt x="154" y="12"/>
                      <a:pt x="154" y="12"/>
                      <a:pt x="153" y="12"/>
                    </a:cubicBezTo>
                    <a:cubicBezTo>
                      <a:pt x="153" y="12"/>
                      <a:pt x="154" y="12"/>
                      <a:pt x="154" y="12"/>
                    </a:cubicBezTo>
                    <a:cubicBezTo>
                      <a:pt x="154" y="12"/>
                      <a:pt x="154" y="12"/>
                      <a:pt x="154" y="13"/>
                    </a:cubicBezTo>
                    <a:close/>
                    <a:moveTo>
                      <a:pt x="154" y="13"/>
                    </a:moveTo>
                    <a:cubicBezTo>
                      <a:pt x="154" y="13"/>
                      <a:pt x="153" y="13"/>
                      <a:pt x="153" y="13"/>
                    </a:cubicBezTo>
                    <a:cubicBezTo>
                      <a:pt x="153" y="13"/>
                      <a:pt x="154" y="13"/>
                      <a:pt x="154" y="13"/>
                    </a:cubicBezTo>
                    <a:close/>
                    <a:moveTo>
                      <a:pt x="156" y="18"/>
                    </a:moveTo>
                    <a:cubicBezTo>
                      <a:pt x="156" y="18"/>
                      <a:pt x="156" y="19"/>
                      <a:pt x="156" y="19"/>
                    </a:cubicBezTo>
                    <a:cubicBezTo>
                      <a:pt x="156" y="19"/>
                      <a:pt x="156" y="18"/>
                      <a:pt x="156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7" y="18"/>
                      <a:pt x="157" y="18"/>
                      <a:pt x="157" y="18"/>
                    </a:cubicBezTo>
                    <a:cubicBezTo>
                      <a:pt x="157" y="18"/>
                      <a:pt x="157" y="18"/>
                      <a:pt x="156" y="18"/>
                    </a:cubicBezTo>
                    <a:close/>
                    <a:moveTo>
                      <a:pt x="161" y="18"/>
                    </a:moveTo>
                    <a:cubicBezTo>
                      <a:pt x="160" y="18"/>
                      <a:pt x="160" y="18"/>
                      <a:pt x="160" y="18"/>
                    </a:cubicBezTo>
                    <a:cubicBezTo>
                      <a:pt x="160" y="18"/>
                      <a:pt x="160" y="17"/>
                      <a:pt x="161" y="17"/>
                    </a:cubicBezTo>
                    <a:cubicBezTo>
                      <a:pt x="161" y="18"/>
                      <a:pt x="161" y="18"/>
                      <a:pt x="161" y="18"/>
                    </a:cubicBezTo>
                    <a:close/>
                    <a:moveTo>
                      <a:pt x="168" y="18"/>
                    </a:move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8" y="17"/>
                      <a:pt x="168" y="17"/>
                      <a:pt x="168" y="18"/>
                    </a:cubicBezTo>
                    <a:close/>
                    <a:moveTo>
                      <a:pt x="169" y="9"/>
                    </a:moveTo>
                    <a:cubicBezTo>
                      <a:pt x="169" y="9"/>
                      <a:pt x="169" y="10"/>
                      <a:pt x="170" y="10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69" y="10"/>
                      <a:pt x="169" y="10"/>
                      <a:pt x="169" y="9"/>
                    </a:cubicBezTo>
                    <a:close/>
                    <a:moveTo>
                      <a:pt x="148" y="18"/>
                    </a:move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50" y="18"/>
                      <a:pt x="150" y="18"/>
                      <a:pt x="150" y="18"/>
                    </a:cubicBezTo>
                    <a:cubicBezTo>
                      <a:pt x="149" y="19"/>
                      <a:pt x="149" y="19"/>
                      <a:pt x="148" y="18"/>
                    </a:cubicBezTo>
                    <a:close/>
                    <a:moveTo>
                      <a:pt x="152" y="20"/>
                    </a:moveTo>
                    <a:cubicBezTo>
                      <a:pt x="152" y="19"/>
                      <a:pt x="152" y="19"/>
                      <a:pt x="151" y="19"/>
                    </a:cubicBezTo>
                    <a:cubicBezTo>
                      <a:pt x="152" y="19"/>
                      <a:pt x="152" y="19"/>
                      <a:pt x="152" y="18"/>
                    </a:cubicBezTo>
                    <a:cubicBezTo>
                      <a:pt x="153" y="19"/>
                      <a:pt x="152" y="19"/>
                      <a:pt x="152" y="20"/>
                    </a:cubicBezTo>
                    <a:close/>
                    <a:moveTo>
                      <a:pt x="167" y="21"/>
                    </a:moveTo>
                    <a:cubicBezTo>
                      <a:pt x="167" y="20"/>
                      <a:pt x="166" y="20"/>
                      <a:pt x="166" y="19"/>
                    </a:cubicBezTo>
                    <a:cubicBezTo>
                      <a:pt x="166" y="19"/>
                      <a:pt x="166" y="19"/>
                      <a:pt x="166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20"/>
                      <a:pt x="167" y="21"/>
                      <a:pt x="167" y="21"/>
                    </a:cubicBezTo>
                    <a:close/>
                    <a:moveTo>
                      <a:pt x="170" y="18"/>
                    </a:moveTo>
                    <a:cubicBezTo>
                      <a:pt x="170" y="19"/>
                      <a:pt x="170" y="19"/>
                      <a:pt x="169" y="19"/>
                    </a:cubicBezTo>
                    <a:cubicBezTo>
                      <a:pt x="169" y="19"/>
                      <a:pt x="169" y="18"/>
                      <a:pt x="168" y="18"/>
                    </a:cubicBezTo>
                    <a:cubicBezTo>
                      <a:pt x="169" y="18"/>
                      <a:pt x="170" y="17"/>
                      <a:pt x="170" y="16"/>
                    </a:cubicBezTo>
                    <a:cubicBezTo>
                      <a:pt x="169" y="16"/>
                      <a:pt x="169" y="16"/>
                      <a:pt x="169" y="17"/>
                    </a:cubicBezTo>
                    <a:cubicBezTo>
                      <a:pt x="169" y="16"/>
                      <a:pt x="169" y="16"/>
                      <a:pt x="169" y="16"/>
                    </a:cubicBezTo>
                    <a:cubicBezTo>
                      <a:pt x="169" y="15"/>
                      <a:pt x="168" y="15"/>
                      <a:pt x="168" y="14"/>
                    </a:cubicBezTo>
                    <a:cubicBezTo>
                      <a:pt x="169" y="14"/>
                      <a:pt x="169" y="14"/>
                      <a:pt x="170" y="14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9" y="14"/>
                      <a:pt x="169" y="14"/>
                      <a:pt x="169" y="15"/>
                    </a:cubicBezTo>
                    <a:cubicBezTo>
                      <a:pt x="170" y="14"/>
                      <a:pt x="170" y="14"/>
                      <a:pt x="170" y="15"/>
                    </a:cubicBezTo>
                    <a:cubicBezTo>
                      <a:pt x="170" y="15"/>
                      <a:pt x="169" y="15"/>
                      <a:pt x="170" y="16"/>
                    </a:cubicBezTo>
                    <a:cubicBezTo>
                      <a:pt x="171" y="16"/>
                      <a:pt x="171" y="15"/>
                      <a:pt x="172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1" y="16"/>
                      <a:pt x="171" y="16"/>
                      <a:pt x="171" y="17"/>
                    </a:cubicBezTo>
                    <a:cubicBezTo>
                      <a:pt x="171" y="17"/>
                      <a:pt x="172" y="17"/>
                      <a:pt x="172" y="17"/>
                    </a:cubicBezTo>
                    <a:cubicBezTo>
                      <a:pt x="171" y="17"/>
                      <a:pt x="171" y="17"/>
                      <a:pt x="171" y="18"/>
                    </a:cubicBezTo>
                    <a:cubicBezTo>
                      <a:pt x="171" y="18"/>
                      <a:pt x="171" y="18"/>
                      <a:pt x="170" y="18"/>
                    </a:cubicBezTo>
                    <a:close/>
                    <a:moveTo>
                      <a:pt x="167" y="4"/>
                    </a:move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4"/>
                      <a:pt x="166" y="3"/>
                      <a:pt x="165" y="3"/>
                    </a:cubicBezTo>
                    <a:cubicBezTo>
                      <a:pt x="166" y="3"/>
                      <a:pt x="166" y="4"/>
                      <a:pt x="167" y="4"/>
                    </a:cubicBezTo>
                    <a:close/>
                    <a:moveTo>
                      <a:pt x="160" y="11"/>
                    </a:move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lose/>
                    <a:moveTo>
                      <a:pt x="154" y="6"/>
                    </a:moveTo>
                    <a:cubicBezTo>
                      <a:pt x="153" y="6"/>
                      <a:pt x="153" y="6"/>
                      <a:pt x="153" y="6"/>
                    </a:cubicBezTo>
                    <a:cubicBezTo>
                      <a:pt x="153" y="6"/>
                      <a:pt x="153" y="6"/>
                      <a:pt x="153" y="5"/>
                    </a:cubicBezTo>
                    <a:cubicBezTo>
                      <a:pt x="153" y="5"/>
                      <a:pt x="153" y="5"/>
                      <a:pt x="154" y="6"/>
                    </a:cubicBezTo>
                    <a:close/>
                    <a:moveTo>
                      <a:pt x="147" y="13"/>
                    </a:moveTo>
                    <a:cubicBezTo>
                      <a:pt x="147" y="14"/>
                      <a:pt x="147" y="14"/>
                      <a:pt x="147" y="14"/>
                    </a:cubicBezTo>
                    <a:cubicBezTo>
                      <a:pt x="147" y="14"/>
                      <a:pt x="147" y="14"/>
                      <a:pt x="147" y="14"/>
                    </a:cubicBezTo>
                    <a:cubicBezTo>
                      <a:pt x="148" y="14"/>
                      <a:pt x="149" y="14"/>
                      <a:pt x="149" y="15"/>
                    </a:cubicBezTo>
                    <a:cubicBezTo>
                      <a:pt x="150" y="15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16"/>
                      <a:pt x="149" y="16"/>
                      <a:pt x="148" y="16"/>
                    </a:cubicBezTo>
                    <a:cubicBezTo>
                      <a:pt x="148" y="16"/>
                      <a:pt x="147" y="16"/>
                      <a:pt x="147" y="15"/>
                    </a:cubicBezTo>
                    <a:cubicBezTo>
                      <a:pt x="147" y="16"/>
                      <a:pt x="147" y="17"/>
                      <a:pt x="146" y="17"/>
                    </a:cubicBezTo>
                    <a:cubicBezTo>
                      <a:pt x="145" y="17"/>
                      <a:pt x="146" y="16"/>
                      <a:pt x="145" y="15"/>
                    </a:cubicBezTo>
                    <a:cubicBezTo>
                      <a:pt x="145" y="15"/>
                      <a:pt x="145" y="16"/>
                      <a:pt x="144" y="15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5" y="15"/>
                      <a:pt x="145" y="14"/>
                      <a:pt x="145" y="14"/>
                    </a:cubicBezTo>
                    <a:cubicBezTo>
                      <a:pt x="145" y="14"/>
                      <a:pt x="145" y="14"/>
                      <a:pt x="145" y="14"/>
                    </a:cubicBezTo>
                    <a:cubicBezTo>
                      <a:pt x="146" y="13"/>
                      <a:pt x="146" y="13"/>
                      <a:pt x="147" y="13"/>
                    </a:cubicBezTo>
                    <a:close/>
                    <a:moveTo>
                      <a:pt x="140" y="8"/>
                    </a:move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9" y="8"/>
                      <a:pt x="139" y="7"/>
                    </a:cubicBezTo>
                    <a:cubicBezTo>
                      <a:pt x="140" y="7"/>
                      <a:pt x="140" y="7"/>
                      <a:pt x="140" y="8"/>
                    </a:cubicBezTo>
                    <a:close/>
                    <a:moveTo>
                      <a:pt x="132" y="9"/>
                    </a:moveTo>
                    <a:cubicBezTo>
                      <a:pt x="133" y="9"/>
                      <a:pt x="133" y="10"/>
                      <a:pt x="134" y="10"/>
                    </a:cubicBezTo>
                    <a:cubicBezTo>
                      <a:pt x="134" y="11"/>
                      <a:pt x="132" y="11"/>
                      <a:pt x="132" y="9"/>
                    </a:cubicBezTo>
                    <a:close/>
                    <a:moveTo>
                      <a:pt x="131" y="6"/>
                    </a:move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6"/>
                      <a:pt x="130" y="6"/>
                      <a:pt x="131" y="6"/>
                    </a:cubicBezTo>
                    <a:close/>
                    <a:moveTo>
                      <a:pt x="127" y="9"/>
                    </a:moveTo>
                    <a:cubicBezTo>
                      <a:pt x="125" y="9"/>
                      <a:pt x="125" y="10"/>
                      <a:pt x="126" y="11"/>
                    </a:cubicBezTo>
                    <a:cubicBezTo>
                      <a:pt x="125" y="12"/>
                      <a:pt x="125" y="12"/>
                      <a:pt x="125" y="12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123" y="12"/>
                      <a:pt x="124" y="12"/>
                      <a:pt x="124" y="11"/>
                    </a:cubicBezTo>
                    <a:cubicBezTo>
                      <a:pt x="124" y="11"/>
                      <a:pt x="123" y="12"/>
                      <a:pt x="123" y="12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4" y="11"/>
                      <a:pt x="124" y="11"/>
                      <a:pt x="124" y="10"/>
                    </a:cubicBezTo>
                    <a:cubicBezTo>
                      <a:pt x="124" y="9"/>
                      <a:pt x="124" y="8"/>
                      <a:pt x="124" y="7"/>
                    </a:cubicBezTo>
                    <a:cubicBezTo>
                      <a:pt x="126" y="7"/>
                      <a:pt x="126" y="9"/>
                      <a:pt x="127" y="9"/>
                    </a:cubicBezTo>
                    <a:close/>
                    <a:moveTo>
                      <a:pt x="124" y="6"/>
                    </a:moveTo>
                    <a:cubicBezTo>
                      <a:pt x="123" y="6"/>
                      <a:pt x="123" y="6"/>
                      <a:pt x="122" y="6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23" y="5"/>
                      <a:pt x="124" y="5"/>
                      <a:pt x="124" y="5"/>
                    </a:cubicBezTo>
                    <a:cubicBezTo>
                      <a:pt x="124" y="6"/>
                      <a:pt x="124" y="6"/>
                      <a:pt x="124" y="6"/>
                    </a:cubicBezTo>
                    <a:close/>
                    <a:moveTo>
                      <a:pt x="119" y="9"/>
                    </a:moveTo>
                    <a:cubicBezTo>
                      <a:pt x="119" y="10"/>
                      <a:pt x="119" y="10"/>
                      <a:pt x="119" y="10"/>
                    </a:cubicBezTo>
                    <a:cubicBezTo>
                      <a:pt x="117" y="11"/>
                      <a:pt x="118" y="8"/>
                      <a:pt x="119" y="9"/>
                    </a:cubicBezTo>
                    <a:close/>
                    <a:moveTo>
                      <a:pt x="79" y="15"/>
                    </a:moveTo>
                    <a:cubicBezTo>
                      <a:pt x="79" y="15"/>
                      <a:pt x="79" y="14"/>
                      <a:pt x="80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lose/>
                    <a:moveTo>
                      <a:pt x="81" y="12"/>
                    </a:move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2"/>
                      <a:pt x="80" y="12"/>
                      <a:pt x="79" y="11"/>
                    </a:cubicBezTo>
                    <a:cubicBezTo>
                      <a:pt x="80" y="11"/>
                      <a:pt x="80" y="11"/>
                      <a:pt x="80" y="10"/>
                    </a:cubicBezTo>
                    <a:cubicBezTo>
                      <a:pt x="81" y="10"/>
                      <a:pt x="80" y="11"/>
                      <a:pt x="80" y="12"/>
                    </a:cubicBezTo>
                    <a:cubicBezTo>
                      <a:pt x="81" y="12"/>
                      <a:pt x="81" y="12"/>
                      <a:pt x="81" y="12"/>
                    </a:cubicBezTo>
                    <a:close/>
                    <a:moveTo>
                      <a:pt x="78" y="12"/>
                    </a:moveTo>
                    <a:cubicBezTo>
                      <a:pt x="78" y="12"/>
                      <a:pt x="78" y="12"/>
                      <a:pt x="79" y="12"/>
                    </a:cubicBezTo>
                    <a:cubicBezTo>
                      <a:pt x="79" y="12"/>
                      <a:pt x="78" y="12"/>
                      <a:pt x="78" y="12"/>
                    </a:cubicBezTo>
                    <a:close/>
                    <a:moveTo>
                      <a:pt x="100" y="17"/>
                    </a:moveTo>
                    <a:cubicBezTo>
                      <a:pt x="100" y="17"/>
                      <a:pt x="100" y="17"/>
                      <a:pt x="100" y="17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100" y="16"/>
                      <a:pt x="101" y="17"/>
                      <a:pt x="101" y="17"/>
                    </a:cubicBezTo>
                    <a:cubicBezTo>
                      <a:pt x="101" y="17"/>
                      <a:pt x="100" y="17"/>
                      <a:pt x="100" y="17"/>
                    </a:cubicBezTo>
                    <a:close/>
                    <a:moveTo>
                      <a:pt x="94" y="16"/>
                    </a:moveTo>
                    <a:cubicBezTo>
                      <a:pt x="94" y="16"/>
                      <a:pt x="94" y="16"/>
                      <a:pt x="94" y="17"/>
                    </a:cubicBezTo>
                    <a:cubicBezTo>
                      <a:pt x="94" y="17"/>
                      <a:pt x="94" y="16"/>
                      <a:pt x="93" y="16"/>
                    </a:cubicBezTo>
                    <a:cubicBezTo>
                      <a:pt x="94" y="16"/>
                      <a:pt x="94" y="16"/>
                      <a:pt x="94" y="16"/>
                    </a:cubicBezTo>
                    <a:close/>
                    <a:moveTo>
                      <a:pt x="92" y="18"/>
                    </a:move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lose/>
                    <a:moveTo>
                      <a:pt x="92" y="18"/>
                    </a:moveTo>
                    <a:cubicBezTo>
                      <a:pt x="92" y="18"/>
                      <a:pt x="91" y="19"/>
                      <a:pt x="91" y="18"/>
                    </a:cubicBezTo>
                    <a:cubicBezTo>
                      <a:pt x="91" y="18"/>
                      <a:pt x="92" y="18"/>
                      <a:pt x="92" y="18"/>
                    </a:cubicBezTo>
                    <a:cubicBezTo>
                      <a:pt x="92" y="18"/>
                      <a:pt x="92" y="18"/>
                      <a:pt x="92" y="18"/>
                    </a:cubicBezTo>
                    <a:close/>
                    <a:moveTo>
                      <a:pt x="95" y="20"/>
                    </a:moveTo>
                    <a:cubicBezTo>
                      <a:pt x="95" y="20"/>
                      <a:pt x="95" y="18"/>
                      <a:pt x="95" y="17"/>
                    </a:cubicBezTo>
                    <a:cubicBezTo>
                      <a:pt x="96" y="17"/>
                      <a:pt x="97" y="17"/>
                      <a:pt x="97" y="18"/>
                    </a:cubicBezTo>
                    <a:cubicBezTo>
                      <a:pt x="97" y="19"/>
                      <a:pt x="94" y="18"/>
                      <a:pt x="95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20"/>
                      <a:pt x="96" y="20"/>
                      <a:pt x="95" y="20"/>
                    </a:cubicBezTo>
                    <a:close/>
                    <a:moveTo>
                      <a:pt x="97" y="20"/>
                    </a:moveTo>
                    <a:cubicBezTo>
                      <a:pt x="96" y="20"/>
                      <a:pt x="97" y="20"/>
                      <a:pt x="97" y="19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lose/>
                    <a:moveTo>
                      <a:pt x="98" y="21"/>
                    </a:moveTo>
                    <a:cubicBezTo>
                      <a:pt x="98" y="21"/>
                      <a:pt x="98" y="21"/>
                      <a:pt x="98" y="21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close/>
                    <a:moveTo>
                      <a:pt x="103" y="17"/>
                    </a:moveTo>
                    <a:cubicBezTo>
                      <a:pt x="102" y="17"/>
                      <a:pt x="102" y="16"/>
                      <a:pt x="101" y="15"/>
                    </a:cubicBezTo>
                    <a:cubicBezTo>
                      <a:pt x="102" y="15"/>
                      <a:pt x="103" y="14"/>
                      <a:pt x="105" y="15"/>
                    </a:cubicBezTo>
                    <a:cubicBezTo>
                      <a:pt x="105" y="15"/>
                      <a:pt x="105" y="15"/>
                      <a:pt x="105" y="15"/>
                    </a:cubicBezTo>
                    <a:cubicBezTo>
                      <a:pt x="105" y="16"/>
                      <a:pt x="104" y="17"/>
                      <a:pt x="103" y="17"/>
                    </a:cubicBezTo>
                    <a:close/>
                    <a:moveTo>
                      <a:pt x="107" y="22"/>
                    </a:move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lose/>
                    <a:moveTo>
                      <a:pt x="108" y="17"/>
                    </a:moveTo>
                    <a:cubicBezTo>
                      <a:pt x="108" y="16"/>
                      <a:pt x="108" y="17"/>
                      <a:pt x="109" y="16"/>
                    </a:cubicBezTo>
                    <a:cubicBezTo>
                      <a:pt x="108" y="16"/>
                      <a:pt x="108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4"/>
                      <a:pt x="109" y="15"/>
                      <a:pt x="109" y="15"/>
                    </a:cubicBezTo>
                    <a:cubicBezTo>
                      <a:pt x="109" y="16"/>
                      <a:pt x="109" y="17"/>
                      <a:pt x="108" y="17"/>
                    </a:cubicBezTo>
                    <a:close/>
                    <a:moveTo>
                      <a:pt x="111" y="8"/>
                    </a:move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ubicBezTo>
                      <a:pt x="111" y="8"/>
                      <a:pt x="111" y="8"/>
                      <a:pt x="111" y="8"/>
                    </a:cubicBezTo>
                    <a:close/>
                    <a:moveTo>
                      <a:pt x="96" y="8"/>
                    </a:move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7" y="8"/>
                      <a:pt x="97" y="8"/>
                    </a:cubicBezTo>
                    <a:cubicBezTo>
                      <a:pt x="97" y="9"/>
                      <a:pt x="97" y="9"/>
                      <a:pt x="97" y="10"/>
                    </a:cubicBezTo>
                    <a:cubicBezTo>
                      <a:pt x="97" y="10"/>
                      <a:pt x="99" y="10"/>
                      <a:pt x="99" y="11"/>
                    </a:cubicBezTo>
                    <a:cubicBezTo>
                      <a:pt x="99" y="12"/>
                      <a:pt x="97" y="11"/>
                      <a:pt x="96" y="12"/>
                    </a:cubicBezTo>
                    <a:cubicBezTo>
                      <a:pt x="96" y="13"/>
                      <a:pt x="97" y="13"/>
                      <a:pt x="98" y="13"/>
                    </a:cubicBezTo>
                    <a:cubicBezTo>
                      <a:pt x="98" y="13"/>
                      <a:pt x="98" y="13"/>
                      <a:pt x="97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6" y="14"/>
                      <a:pt x="96" y="13"/>
                    </a:cubicBezTo>
                    <a:cubicBezTo>
                      <a:pt x="95" y="12"/>
                      <a:pt x="96" y="11"/>
                      <a:pt x="96" y="10"/>
                    </a:cubicBezTo>
                    <a:cubicBezTo>
                      <a:pt x="96" y="9"/>
                      <a:pt x="96" y="9"/>
                      <a:pt x="96" y="8"/>
                    </a:cubicBezTo>
                    <a:close/>
                    <a:moveTo>
                      <a:pt x="94" y="4"/>
                    </a:move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lose/>
                    <a:moveTo>
                      <a:pt x="82" y="9"/>
                    </a:moveTo>
                    <a:cubicBezTo>
                      <a:pt x="82" y="9"/>
                      <a:pt x="82" y="8"/>
                      <a:pt x="82" y="8"/>
                    </a:cubicBezTo>
                    <a:cubicBezTo>
                      <a:pt x="82" y="8"/>
                      <a:pt x="83" y="8"/>
                      <a:pt x="83" y="8"/>
                    </a:cubicBezTo>
                    <a:cubicBezTo>
                      <a:pt x="83" y="8"/>
                      <a:pt x="83" y="9"/>
                      <a:pt x="83" y="9"/>
                    </a:cubicBezTo>
                    <a:cubicBezTo>
                      <a:pt x="83" y="9"/>
                      <a:pt x="83" y="9"/>
                      <a:pt x="82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1"/>
                      <a:pt x="86" y="11"/>
                      <a:pt x="88" y="10"/>
                    </a:cubicBezTo>
                    <a:cubicBezTo>
                      <a:pt x="88" y="11"/>
                      <a:pt x="88" y="12"/>
                      <a:pt x="88" y="13"/>
                    </a:cubicBezTo>
                    <a:cubicBezTo>
                      <a:pt x="88" y="13"/>
                      <a:pt x="88" y="13"/>
                      <a:pt x="89" y="13"/>
                    </a:cubicBezTo>
                    <a:cubicBezTo>
                      <a:pt x="89" y="14"/>
                      <a:pt x="90" y="14"/>
                      <a:pt x="90" y="15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6"/>
                      <a:pt x="88" y="15"/>
                      <a:pt x="87" y="15"/>
                    </a:cubicBezTo>
                    <a:cubicBezTo>
                      <a:pt x="87" y="15"/>
                      <a:pt x="87" y="15"/>
                      <a:pt x="87" y="14"/>
                    </a:cubicBezTo>
                    <a:cubicBezTo>
                      <a:pt x="87" y="15"/>
                      <a:pt x="88" y="15"/>
                      <a:pt x="88" y="15"/>
                    </a:cubicBezTo>
                    <a:cubicBezTo>
                      <a:pt x="88" y="14"/>
                      <a:pt x="87" y="13"/>
                      <a:pt x="87" y="12"/>
                    </a:cubicBezTo>
                    <a:cubicBezTo>
                      <a:pt x="86" y="12"/>
                      <a:pt x="85" y="12"/>
                      <a:pt x="85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1"/>
                      <a:pt x="82" y="11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9"/>
                      <a:pt x="82" y="9"/>
                      <a:pt x="81" y="9"/>
                    </a:cubicBezTo>
                    <a:cubicBezTo>
                      <a:pt x="81" y="9"/>
                      <a:pt x="81" y="9"/>
                      <a:pt x="80" y="9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80" y="9"/>
                      <a:pt x="81" y="7"/>
                      <a:pt x="82" y="9"/>
                    </a:cubicBezTo>
                    <a:close/>
                    <a:moveTo>
                      <a:pt x="64" y="15"/>
                    </a:moveTo>
                    <a:cubicBezTo>
                      <a:pt x="64" y="15"/>
                      <a:pt x="64" y="15"/>
                      <a:pt x="64" y="15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3"/>
                      <a:pt x="65" y="14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6" y="15"/>
                      <a:pt x="66" y="15"/>
                    </a:cubicBezTo>
                    <a:cubicBezTo>
                      <a:pt x="65" y="16"/>
                      <a:pt x="64" y="15"/>
                      <a:pt x="64" y="15"/>
                    </a:cubicBezTo>
                    <a:close/>
                    <a:moveTo>
                      <a:pt x="67" y="6"/>
                    </a:moveTo>
                    <a:cubicBezTo>
                      <a:pt x="67" y="6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6" y="6"/>
                      <a:pt x="66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5"/>
                      <a:pt x="67" y="6"/>
                      <a:pt x="67" y="6"/>
                    </a:cubicBezTo>
                    <a:close/>
                    <a:moveTo>
                      <a:pt x="67" y="8"/>
                    </a:move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  <a:moveTo>
                      <a:pt x="68" y="15"/>
                    </a:move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8" y="15"/>
                      <a:pt x="68" y="15"/>
                      <a:pt x="68" y="15"/>
                    </a:cubicBezTo>
                    <a:close/>
                    <a:moveTo>
                      <a:pt x="66" y="16"/>
                    </a:moveTo>
                    <a:cubicBezTo>
                      <a:pt x="67" y="16"/>
                      <a:pt x="67" y="16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16"/>
                      <a:pt x="67" y="16"/>
                      <a:pt x="66" y="16"/>
                    </a:cubicBezTo>
                    <a:close/>
                    <a:moveTo>
                      <a:pt x="68" y="11"/>
                    </a:move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2"/>
                      <a:pt x="68" y="12"/>
                      <a:pt x="67" y="12"/>
                    </a:cubicBezTo>
                    <a:cubicBezTo>
                      <a:pt x="67" y="12"/>
                      <a:pt x="67" y="13"/>
                      <a:pt x="67" y="13"/>
                    </a:cubicBezTo>
                    <a:cubicBezTo>
                      <a:pt x="66" y="12"/>
                      <a:pt x="65" y="12"/>
                      <a:pt x="64" y="12"/>
                    </a:cubicBezTo>
                    <a:cubicBezTo>
                      <a:pt x="64" y="12"/>
                      <a:pt x="65" y="11"/>
                      <a:pt x="65" y="11"/>
                    </a:cubicBezTo>
                    <a:cubicBezTo>
                      <a:pt x="65" y="11"/>
                      <a:pt x="66" y="11"/>
                      <a:pt x="68" y="11"/>
                    </a:cubicBezTo>
                    <a:close/>
                    <a:moveTo>
                      <a:pt x="48" y="14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3"/>
                      <a:pt x="47" y="13"/>
                      <a:pt x="47" y="14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8" y="13"/>
                      <a:pt x="48" y="13"/>
                      <a:pt x="48" y="14"/>
                    </a:cubicBezTo>
                    <a:close/>
                    <a:moveTo>
                      <a:pt x="45" y="15"/>
                    </a:moveTo>
                    <a:cubicBezTo>
                      <a:pt x="46" y="14"/>
                      <a:pt x="46" y="14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6"/>
                      <a:pt x="48" y="16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7"/>
                      <a:pt x="45" y="16"/>
                      <a:pt x="45" y="15"/>
                    </a:cubicBezTo>
                    <a:close/>
                    <a:moveTo>
                      <a:pt x="50" y="10"/>
                    </a:moveTo>
                    <a:cubicBezTo>
                      <a:pt x="50" y="9"/>
                      <a:pt x="50" y="9"/>
                      <a:pt x="51" y="8"/>
                    </a:cubicBezTo>
                    <a:cubicBezTo>
                      <a:pt x="51" y="9"/>
                      <a:pt x="51" y="9"/>
                      <a:pt x="52" y="9"/>
                    </a:cubicBezTo>
                    <a:cubicBezTo>
                      <a:pt x="52" y="8"/>
                      <a:pt x="52" y="8"/>
                      <a:pt x="53" y="8"/>
                    </a:cubicBezTo>
                    <a:cubicBezTo>
                      <a:pt x="53" y="9"/>
                      <a:pt x="52" y="9"/>
                      <a:pt x="51" y="10"/>
                    </a:cubicBezTo>
                    <a:cubicBezTo>
                      <a:pt x="52" y="10"/>
                      <a:pt x="52" y="10"/>
                      <a:pt x="52" y="11"/>
                    </a:cubicBezTo>
                    <a:cubicBezTo>
                      <a:pt x="51" y="11"/>
                      <a:pt x="51" y="11"/>
                      <a:pt x="50" y="12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1"/>
                      <a:pt x="49" y="10"/>
                      <a:pt x="50" y="10"/>
                    </a:cubicBezTo>
                    <a:close/>
                    <a:moveTo>
                      <a:pt x="7" y="15"/>
                    </a:moveTo>
                    <a:cubicBezTo>
                      <a:pt x="7" y="15"/>
                      <a:pt x="6" y="14"/>
                      <a:pt x="6" y="14"/>
                    </a:cubicBezTo>
                    <a:cubicBezTo>
                      <a:pt x="6" y="14"/>
                      <a:pt x="7" y="13"/>
                      <a:pt x="8" y="14"/>
                    </a:cubicBezTo>
                    <a:cubicBezTo>
                      <a:pt x="8" y="14"/>
                      <a:pt x="8" y="14"/>
                      <a:pt x="7" y="15"/>
                    </a:cubicBezTo>
                    <a:close/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5" y="12"/>
                    </a:cubicBezTo>
                    <a:cubicBezTo>
                      <a:pt x="25" y="12"/>
                      <a:pt x="25" y="12"/>
                      <a:pt x="24" y="12"/>
                    </a:cubicBezTo>
                    <a:cubicBezTo>
                      <a:pt x="24" y="12"/>
                      <a:pt x="24" y="13"/>
                      <a:pt x="24" y="13"/>
                    </a:cubicBezTo>
                    <a:close/>
                    <a:moveTo>
                      <a:pt x="24" y="1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lose/>
                    <a:moveTo>
                      <a:pt x="33" y="18"/>
                    </a:moveTo>
                    <a:cubicBezTo>
                      <a:pt x="33" y="18"/>
                      <a:pt x="33" y="17"/>
                      <a:pt x="33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8"/>
                      <a:pt x="33" y="18"/>
                      <a:pt x="33" y="18"/>
                    </a:cubicBezTo>
                    <a:close/>
                    <a:moveTo>
                      <a:pt x="36" y="11"/>
                    </a:moveTo>
                    <a:cubicBezTo>
                      <a:pt x="37" y="11"/>
                      <a:pt x="37" y="10"/>
                      <a:pt x="37" y="10"/>
                    </a:cubicBezTo>
                    <a:cubicBezTo>
                      <a:pt x="37" y="11"/>
                      <a:pt x="37" y="11"/>
                      <a:pt x="36" y="11"/>
                    </a:cubicBezTo>
                    <a:close/>
                    <a:moveTo>
                      <a:pt x="42" y="18"/>
                    </a:moveTo>
                    <a:cubicBezTo>
                      <a:pt x="42" y="19"/>
                      <a:pt x="40" y="18"/>
                      <a:pt x="39" y="18"/>
                    </a:cubicBezTo>
                    <a:cubicBezTo>
                      <a:pt x="40" y="16"/>
                      <a:pt x="41" y="18"/>
                      <a:pt x="42" y="18"/>
                    </a:cubicBezTo>
                    <a:close/>
                    <a:moveTo>
                      <a:pt x="35" y="12"/>
                    </a:move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3"/>
                      <a:pt x="36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lose/>
                    <a:moveTo>
                      <a:pt x="31" y="7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0" y="8"/>
                      <a:pt x="30" y="7"/>
                    </a:cubicBezTo>
                    <a:cubicBezTo>
                      <a:pt x="30" y="7"/>
                      <a:pt x="31" y="7"/>
                      <a:pt x="31" y="7"/>
                    </a:cubicBezTo>
                    <a:close/>
                    <a:moveTo>
                      <a:pt x="28" y="10"/>
                    </a:moveTo>
                    <a:cubicBezTo>
                      <a:pt x="30" y="9"/>
                      <a:pt x="29" y="11"/>
                      <a:pt x="30" y="11"/>
                    </a:cubicBezTo>
                    <a:cubicBezTo>
                      <a:pt x="32" y="12"/>
                      <a:pt x="34" y="12"/>
                      <a:pt x="34" y="15"/>
                    </a:cubicBezTo>
                    <a:cubicBezTo>
                      <a:pt x="33" y="14"/>
                      <a:pt x="31" y="14"/>
                      <a:pt x="31" y="15"/>
                    </a:cubicBezTo>
                    <a:cubicBezTo>
                      <a:pt x="30" y="15"/>
                      <a:pt x="30" y="15"/>
                      <a:pt x="29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29" y="14"/>
                      <a:pt x="29" y="14"/>
                      <a:pt x="28" y="14"/>
                    </a:cubicBezTo>
                    <a:cubicBezTo>
                      <a:pt x="28" y="13"/>
                      <a:pt x="28" y="12"/>
                      <a:pt x="28" y="11"/>
                    </a:cubicBezTo>
                    <a:cubicBezTo>
                      <a:pt x="28" y="11"/>
                      <a:pt x="27" y="12"/>
                      <a:pt x="27" y="12"/>
                    </a:cubicBezTo>
                    <a:cubicBezTo>
                      <a:pt x="27" y="12"/>
                      <a:pt x="27" y="11"/>
                      <a:pt x="27" y="11"/>
                    </a:cubicBezTo>
                    <a:cubicBezTo>
                      <a:pt x="28" y="11"/>
                      <a:pt x="28" y="11"/>
                      <a:pt x="28" y="10"/>
                    </a:cubicBezTo>
                    <a:close/>
                    <a:moveTo>
                      <a:pt x="20" y="12"/>
                    </a:moveTo>
                    <a:cubicBezTo>
                      <a:pt x="21" y="11"/>
                      <a:pt x="21" y="11"/>
                      <a:pt x="21" y="10"/>
                    </a:cubicBezTo>
                    <a:cubicBezTo>
                      <a:pt x="23" y="11"/>
                      <a:pt x="22" y="11"/>
                      <a:pt x="22" y="12"/>
                    </a:cubicBezTo>
                    <a:cubicBezTo>
                      <a:pt x="22" y="13"/>
                      <a:pt x="21" y="13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20" y="14"/>
                      <a:pt x="19" y="14"/>
                    </a:cubicBezTo>
                    <a:cubicBezTo>
                      <a:pt x="18" y="15"/>
                      <a:pt x="20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19" y="16"/>
                      <a:pt x="19" y="15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4"/>
                      <a:pt x="18" y="13"/>
                      <a:pt x="19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2"/>
                    </a:cubicBezTo>
                    <a:close/>
                    <a:moveTo>
                      <a:pt x="17" y="9"/>
                    </a:moveTo>
                    <a:cubicBezTo>
                      <a:pt x="17" y="9"/>
                      <a:pt x="17" y="9"/>
                      <a:pt x="17" y="9"/>
                    </a:cubicBezTo>
                    <a:cubicBezTo>
                      <a:pt x="17" y="10"/>
                      <a:pt x="17" y="10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7" y="10"/>
                      <a:pt x="17" y="9"/>
                    </a:cubicBezTo>
                    <a:close/>
                    <a:moveTo>
                      <a:pt x="12" y="9"/>
                    </a:moveTo>
                    <a:cubicBezTo>
                      <a:pt x="12" y="10"/>
                      <a:pt x="13" y="10"/>
                      <a:pt x="15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4" y="12"/>
                      <a:pt x="15" y="12"/>
                      <a:pt x="15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3" y="13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4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3"/>
                      <a:pt x="11" y="13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0" y="12"/>
                    </a:cubicBezTo>
                    <a:cubicBezTo>
                      <a:pt x="11" y="12"/>
                      <a:pt x="11" y="12"/>
                      <a:pt x="11" y="13"/>
                    </a:cubicBezTo>
                    <a:cubicBezTo>
                      <a:pt x="11" y="13"/>
                      <a:pt x="12" y="13"/>
                      <a:pt x="12" y="13"/>
                    </a:cubicBezTo>
                    <a:cubicBezTo>
                      <a:pt x="12" y="12"/>
                      <a:pt x="11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0"/>
                      <a:pt x="13" y="12"/>
                      <a:pt x="12" y="9"/>
                    </a:cubicBezTo>
                    <a:close/>
                    <a:moveTo>
                      <a:pt x="8" y="11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7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2"/>
                      <a:pt x="6" y="12"/>
                    </a:cubicBezTo>
                    <a:cubicBezTo>
                      <a:pt x="7" y="12"/>
                      <a:pt x="8" y="12"/>
                      <a:pt x="8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7" name="Freeform 3198"/>
              <p:cNvSpPr>
                <a:spLocks noEditPoints="1"/>
              </p:cNvSpPr>
              <p:nvPr/>
            </p:nvSpPr>
            <p:spPr bwMode="auto">
              <a:xfrm>
                <a:off x="5551" y="2687"/>
                <a:ext cx="574" cy="55"/>
              </a:xfrm>
              <a:custGeom>
                <a:avLst/>
                <a:gdLst>
                  <a:gd name="T0" fmla="*/ 36 w 279"/>
                  <a:gd name="T1" fmla="*/ 22 h 27"/>
                  <a:gd name="T2" fmla="*/ 51 w 279"/>
                  <a:gd name="T3" fmla="*/ 18 h 27"/>
                  <a:gd name="T4" fmla="*/ 60 w 279"/>
                  <a:gd name="T5" fmla="*/ 19 h 27"/>
                  <a:gd name="T6" fmla="*/ 69 w 279"/>
                  <a:gd name="T7" fmla="*/ 20 h 27"/>
                  <a:gd name="T8" fmla="*/ 85 w 279"/>
                  <a:gd name="T9" fmla="*/ 20 h 27"/>
                  <a:gd name="T10" fmla="*/ 92 w 279"/>
                  <a:gd name="T11" fmla="*/ 20 h 27"/>
                  <a:gd name="T12" fmla="*/ 105 w 279"/>
                  <a:gd name="T13" fmla="*/ 20 h 27"/>
                  <a:gd name="T14" fmla="*/ 120 w 279"/>
                  <a:gd name="T15" fmla="*/ 17 h 27"/>
                  <a:gd name="T16" fmla="*/ 135 w 279"/>
                  <a:gd name="T17" fmla="*/ 18 h 27"/>
                  <a:gd name="T18" fmla="*/ 150 w 279"/>
                  <a:gd name="T19" fmla="*/ 21 h 27"/>
                  <a:gd name="T20" fmla="*/ 164 w 279"/>
                  <a:gd name="T21" fmla="*/ 21 h 27"/>
                  <a:gd name="T22" fmla="*/ 182 w 279"/>
                  <a:gd name="T23" fmla="*/ 20 h 27"/>
                  <a:gd name="T24" fmla="*/ 194 w 279"/>
                  <a:gd name="T25" fmla="*/ 20 h 27"/>
                  <a:gd name="T26" fmla="*/ 211 w 279"/>
                  <a:gd name="T27" fmla="*/ 21 h 27"/>
                  <a:gd name="T28" fmla="*/ 225 w 279"/>
                  <a:gd name="T29" fmla="*/ 18 h 27"/>
                  <a:gd name="T30" fmla="*/ 233 w 279"/>
                  <a:gd name="T31" fmla="*/ 18 h 27"/>
                  <a:gd name="T32" fmla="*/ 248 w 279"/>
                  <a:gd name="T33" fmla="*/ 25 h 27"/>
                  <a:gd name="T34" fmla="*/ 277 w 279"/>
                  <a:gd name="T35" fmla="*/ 20 h 27"/>
                  <a:gd name="T36" fmla="*/ 265 w 279"/>
                  <a:gd name="T37" fmla="*/ 16 h 27"/>
                  <a:gd name="T38" fmla="*/ 251 w 279"/>
                  <a:gd name="T39" fmla="*/ 6 h 27"/>
                  <a:gd name="T40" fmla="*/ 239 w 279"/>
                  <a:gd name="T41" fmla="*/ 5 h 27"/>
                  <a:gd name="T42" fmla="*/ 222 w 279"/>
                  <a:gd name="T43" fmla="*/ 3 h 27"/>
                  <a:gd name="T44" fmla="*/ 205 w 279"/>
                  <a:gd name="T45" fmla="*/ 6 h 27"/>
                  <a:gd name="T46" fmla="*/ 184 w 279"/>
                  <a:gd name="T47" fmla="*/ 4 h 27"/>
                  <a:gd name="T48" fmla="*/ 166 w 279"/>
                  <a:gd name="T49" fmla="*/ 2 h 27"/>
                  <a:gd name="T50" fmla="*/ 144 w 279"/>
                  <a:gd name="T51" fmla="*/ 4 h 27"/>
                  <a:gd name="T52" fmla="*/ 127 w 279"/>
                  <a:gd name="T53" fmla="*/ 2 h 27"/>
                  <a:gd name="T54" fmla="*/ 102 w 279"/>
                  <a:gd name="T55" fmla="*/ 3 h 27"/>
                  <a:gd name="T56" fmla="*/ 73 w 279"/>
                  <a:gd name="T57" fmla="*/ 2 h 27"/>
                  <a:gd name="T58" fmla="*/ 55 w 279"/>
                  <a:gd name="T59" fmla="*/ 3 h 27"/>
                  <a:gd name="T60" fmla="*/ 27 w 279"/>
                  <a:gd name="T61" fmla="*/ 7 h 27"/>
                  <a:gd name="T62" fmla="*/ 17 w 279"/>
                  <a:gd name="T63" fmla="*/ 18 h 27"/>
                  <a:gd name="T64" fmla="*/ 25 w 279"/>
                  <a:gd name="T65" fmla="*/ 13 h 27"/>
                  <a:gd name="T66" fmla="*/ 33 w 279"/>
                  <a:gd name="T67" fmla="*/ 18 h 27"/>
                  <a:gd name="T68" fmla="*/ 47 w 279"/>
                  <a:gd name="T69" fmla="*/ 15 h 27"/>
                  <a:gd name="T70" fmla="*/ 37 w 279"/>
                  <a:gd name="T71" fmla="*/ 12 h 27"/>
                  <a:gd name="T72" fmla="*/ 62 w 279"/>
                  <a:gd name="T73" fmla="*/ 15 h 27"/>
                  <a:gd name="T74" fmla="*/ 116 w 279"/>
                  <a:gd name="T75" fmla="*/ 16 h 27"/>
                  <a:gd name="T76" fmla="*/ 118 w 279"/>
                  <a:gd name="T77" fmla="*/ 10 h 27"/>
                  <a:gd name="T78" fmla="*/ 74 w 279"/>
                  <a:gd name="T79" fmla="*/ 16 h 27"/>
                  <a:gd name="T80" fmla="*/ 89 w 279"/>
                  <a:gd name="T81" fmla="*/ 11 h 27"/>
                  <a:gd name="T82" fmla="*/ 84 w 279"/>
                  <a:gd name="T83" fmla="*/ 16 h 27"/>
                  <a:gd name="T84" fmla="*/ 102 w 279"/>
                  <a:gd name="T85" fmla="*/ 12 h 27"/>
                  <a:gd name="T86" fmla="*/ 115 w 279"/>
                  <a:gd name="T87" fmla="*/ 21 h 27"/>
                  <a:gd name="T88" fmla="*/ 185 w 279"/>
                  <a:gd name="T89" fmla="*/ 7 h 27"/>
                  <a:gd name="T90" fmla="*/ 156 w 279"/>
                  <a:gd name="T91" fmla="*/ 8 h 27"/>
                  <a:gd name="T92" fmla="*/ 145 w 279"/>
                  <a:gd name="T93" fmla="*/ 13 h 27"/>
                  <a:gd name="T94" fmla="*/ 163 w 279"/>
                  <a:gd name="T95" fmla="*/ 17 h 27"/>
                  <a:gd name="T96" fmla="*/ 175 w 279"/>
                  <a:gd name="T97" fmla="*/ 13 h 27"/>
                  <a:gd name="T98" fmla="*/ 196 w 279"/>
                  <a:gd name="T99" fmla="*/ 16 h 27"/>
                  <a:gd name="T100" fmla="*/ 227 w 279"/>
                  <a:gd name="T101" fmla="*/ 10 h 27"/>
                  <a:gd name="T102" fmla="*/ 238 w 279"/>
                  <a:gd name="T103" fmla="*/ 16 h 27"/>
                  <a:gd name="T104" fmla="*/ 264 w 279"/>
                  <a:gd name="T105" fmla="*/ 14 h 27"/>
                  <a:gd name="T106" fmla="*/ 242 w 279"/>
                  <a:gd name="T107" fmla="*/ 8 h 27"/>
                  <a:gd name="T108" fmla="*/ 216 w 279"/>
                  <a:gd name="T109" fmla="*/ 7 h 27"/>
                  <a:gd name="T110" fmla="*/ 206 w 279"/>
                  <a:gd name="T111" fmla="*/ 9 h 27"/>
                  <a:gd name="T112" fmla="*/ 147 w 279"/>
                  <a:gd name="T113" fmla="*/ 7 h 27"/>
                  <a:gd name="T114" fmla="*/ 92 w 279"/>
                  <a:gd name="T115" fmla="*/ 7 h 27"/>
                  <a:gd name="T116" fmla="*/ 77 w 279"/>
                  <a:gd name="T117" fmla="*/ 6 h 27"/>
                  <a:gd name="T118" fmla="*/ 50 w 279"/>
                  <a:gd name="T119" fmla="*/ 7 h 27"/>
                  <a:gd name="T120" fmla="*/ 20 w 279"/>
                  <a:gd name="T121" fmla="*/ 12 h 27"/>
                  <a:gd name="T122" fmla="*/ 15 w 279"/>
                  <a:gd name="T12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9" h="27">
                    <a:moveTo>
                      <a:pt x="4" y="24"/>
                    </a:moveTo>
                    <a:cubicBezTo>
                      <a:pt x="5" y="23"/>
                      <a:pt x="5" y="22"/>
                      <a:pt x="6" y="21"/>
                    </a:cubicBezTo>
                    <a:cubicBezTo>
                      <a:pt x="7" y="23"/>
                      <a:pt x="9" y="23"/>
                      <a:pt x="12" y="23"/>
                    </a:cubicBezTo>
                    <a:cubicBezTo>
                      <a:pt x="12" y="23"/>
                      <a:pt x="12" y="22"/>
                      <a:pt x="13" y="22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4" y="20"/>
                      <a:pt x="14" y="21"/>
                      <a:pt x="15" y="21"/>
                    </a:cubicBezTo>
                    <a:cubicBezTo>
                      <a:pt x="16" y="19"/>
                      <a:pt x="14" y="20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20"/>
                      <a:pt x="16" y="20"/>
                      <a:pt x="16" y="21"/>
                    </a:cubicBezTo>
                    <a:cubicBezTo>
                      <a:pt x="17" y="22"/>
                      <a:pt x="14" y="21"/>
                      <a:pt x="15" y="22"/>
                    </a:cubicBezTo>
                    <a:cubicBezTo>
                      <a:pt x="15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4"/>
                      <a:pt x="18" y="23"/>
                      <a:pt x="18" y="23"/>
                    </a:cubicBezTo>
                    <a:cubicBezTo>
                      <a:pt x="18" y="24"/>
                      <a:pt x="19" y="25"/>
                      <a:pt x="19" y="24"/>
                    </a:cubicBezTo>
                    <a:cubicBezTo>
                      <a:pt x="18" y="23"/>
                      <a:pt x="20" y="24"/>
                      <a:pt x="20" y="24"/>
                    </a:cubicBezTo>
                    <a:cubicBezTo>
                      <a:pt x="21" y="24"/>
                      <a:pt x="21" y="23"/>
                      <a:pt x="21" y="22"/>
                    </a:cubicBezTo>
                    <a:cubicBezTo>
                      <a:pt x="21" y="22"/>
                      <a:pt x="22" y="23"/>
                      <a:pt x="22" y="23"/>
                    </a:cubicBezTo>
                    <a:cubicBezTo>
                      <a:pt x="22" y="22"/>
                      <a:pt x="22" y="22"/>
                      <a:pt x="23" y="21"/>
                    </a:cubicBezTo>
                    <a:cubicBezTo>
                      <a:pt x="23" y="24"/>
                      <a:pt x="24" y="22"/>
                      <a:pt x="25" y="23"/>
                    </a:cubicBezTo>
                    <a:cubicBezTo>
                      <a:pt x="24" y="21"/>
                      <a:pt x="26" y="22"/>
                      <a:pt x="26" y="22"/>
                    </a:cubicBezTo>
                    <a:cubicBezTo>
                      <a:pt x="28" y="20"/>
                      <a:pt x="25" y="22"/>
                      <a:pt x="26" y="21"/>
                    </a:cubicBezTo>
                    <a:cubicBezTo>
                      <a:pt x="28" y="20"/>
                      <a:pt x="27" y="22"/>
                      <a:pt x="27" y="23"/>
                    </a:cubicBezTo>
                    <a:cubicBezTo>
                      <a:pt x="29" y="23"/>
                      <a:pt x="28" y="24"/>
                      <a:pt x="29" y="24"/>
                    </a:cubicBezTo>
                    <a:cubicBezTo>
                      <a:pt x="29" y="23"/>
                      <a:pt x="30" y="24"/>
                      <a:pt x="31" y="23"/>
                    </a:cubicBezTo>
                    <a:cubicBezTo>
                      <a:pt x="31" y="23"/>
                      <a:pt x="31" y="23"/>
                      <a:pt x="32" y="22"/>
                    </a:cubicBezTo>
                    <a:cubicBezTo>
                      <a:pt x="32" y="22"/>
                      <a:pt x="33" y="23"/>
                      <a:pt x="34" y="22"/>
                    </a:cubicBezTo>
                    <a:cubicBezTo>
                      <a:pt x="34" y="21"/>
                      <a:pt x="32" y="21"/>
                      <a:pt x="33" y="21"/>
                    </a:cubicBezTo>
                    <a:cubicBezTo>
                      <a:pt x="34" y="21"/>
                      <a:pt x="35" y="22"/>
                      <a:pt x="36" y="22"/>
                    </a:cubicBezTo>
                    <a:cubicBezTo>
                      <a:pt x="36" y="21"/>
                      <a:pt x="36" y="20"/>
                      <a:pt x="37" y="19"/>
                    </a:cubicBezTo>
                    <a:cubicBezTo>
                      <a:pt x="36" y="19"/>
                      <a:pt x="36" y="19"/>
                      <a:pt x="36" y="20"/>
                    </a:cubicBezTo>
                    <a:cubicBezTo>
                      <a:pt x="36" y="18"/>
                      <a:pt x="35" y="17"/>
                      <a:pt x="35" y="17"/>
                    </a:cubicBezTo>
                    <a:cubicBezTo>
                      <a:pt x="34" y="17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4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6"/>
                    </a:cubicBezTo>
                    <a:cubicBezTo>
                      <a:pt x="37" y="16"/>
                      <a:pt x="36" y="15"/>
                      <a:pt x="37" y="16"/>
                    </a:cubicBezTo>
                    <a:cubicBezTo>
                      <a:pt x="37" y="17"/>
                      <a:pt x="37" y="17"/>
                      <a:pt x="37" y="18"/>
                    </a:cubicBezTo>
                    <a:cubicBezTo>
                      <a:pt x="37" y="17"/>
                      <a:pt x="38" y="17"/>
                      <a:pt x="39" y="18"/>
                    </a:cubicBezTo>
                    <a:cubicBezTo>
                      <a:pt x="39" y="19"/>
                      <a:pt x="37" y="19"/>
                      <a:pt x="38" y="21"/>
                    </a:cubicBezTo>
                    <a:cubicBezTo>
                      <a:pt x="38" y="21"/>
                      <a:pt x="39" y="20"/>
                      <a:pt x="38" y="20"/>
                    </a:cubicBezTo>
                    <a:cubicBezTo>
                      <a:pt x="38" y="19"/>
                      <a:pt x="39" y="20"/>
                      <a:pt x="39" y="20"/>
                    </a:cubicBezTo>
                    <a:cubicBezTo>
                      <a:pt x="39" y="21"/>
                      <a:pt x="39" y="22"/>
                      <a:pt x="39" y="22"/>
                    </a:cubicBezTo>
                    <a:cubicBezTo>
                      <a:pt x="39" y="21"/>
                      <a:pt x="40" y="23"/>
                      <a:pt x="40" y="22"/>
                    </a:cubicBezTo>
                    <a:cubicBezTo>
                      <a:pt x="41" y="22"/>
                      <a:pt x="40" y="21"/>
                      <a:pt x="41" y="21"/>
                    </a:cubicBezTo>
                    <a:cubicBezTo>
                      <a:pt x="42" y="22"/>
                      <a:pt x="43" y="22"/>
                      <a:pt x="43" y="22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6" y="21"/>
                      <a:pt x="45" y="22"/>
                      <a:pt x="47" y="21"/>
                    </a:cubicBezTo>
                    <a:cubicBezTo>
                      <a:pt x="48" y="21"/>
                      <a:pt x="48" y="21"/>
                      <a:pt x="49" y="21"/>
                    </a:cubicBezTo>
                    <a:cubicBezTo>
                      <a:pt x="49" y="21"/>
                      <a:pt x="48" y="20"/>
                      <a:pt x="47" y="21"/>
                    </a:cubicBezTo>
                    <a:cubicBezTo>
                      <a:pt x="48" y="20"/>
                      <a:pt x="47" y="19"/>
                      <a:pt x="47" y="19"/>
                    </a:cubicBezTo>
                    <a:cubicBezTo>
                      <a:pt x="49" y="20"/>
                      <a:pt x="50" y="21"/>
                      <a:pt x="52" y="21"/>
                    </a:cubicBezTo>
                    <a:cubicBezTo>
                      <a:pt x="52" y="19"/>
                      <a:pt x="51" y="19"/>
                      <a:pt x="51" y="18"/>
                    </a:cubicBezTo>
                    <a:cubicBezTo>
                      <a:pt x="50" y="18"/>
                      <a:pt x="49" y="19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0" y="18"/>
                      <a:pt x="51" y="18"/>
                      <a:pt x="51" y="17"/>
                    </a:cubicBezTo>
                    <a:cubicBezTo>
                      <a:pt x="51" y="18"/>
                      <a:pt x="51" y="18"/>
                      <a:pt x="51" y="19"/>
                    </a:cubicBezTo>
                    <a:cubicBezTo>
                      <a:pt x="52" y="19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4" y="18"/>
                      <a:pt x="54" y="19"/>
                      <a:pt x="53" y="19"/>
                    </a:cubicBezTo>
                    <a:cubicBezTo>
                      <a:pt x="53" y="19"/>
                      <a:pt x="53" y="20"/>
                      <a:pt x="53" y="20"/>
                    </a:cubicBezTo>
                    <a:cubicBezTo>
                      <a:pt x="53" y="20"/>
                      <a:pt x="53" y="20"/>
                      <a:pt x="53" y="21"/>
                    </a:cubicBezTo>
                    <a:cubicBezTo>
                      <a:pt x="55" y="20"/>
                      <a:pt x="53" y="22"/>
                      <a:pt x="55" y="22"/>
                    </a:cubicBezTo>
                    <a:cubicBezTo>
                      <a:pt x="55" y="24"/>
                      <a:pt x="55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7" y="18"/>
                      <a:pt x="55" y="16"/>
                      <a:pt x="58" y="15"/>
                    </a:cubicBezTo>
                    <a:cubicBezTo>
                      <a:pt x="58" y="15"/>
                      <a:pt x="58" y="15"/>
                      <a:pt x="57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6"/>
                      <a:pt x="58" y="16"/>
                    </a:cubicBezTo>
                    <a:cubicBezTo>
                      <a:pt x="58" y="17"/>
                      <a:pt x="60" y="17"/>
                      <a:pt x="60" y="16"/>
                    </a:cubicBezTo>
                    <a:cubicBezTo>
                      <a:pt x="61" y="16"/>
                      <a:pt x="61" y="17"/>
                      <a:pt x="61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8"/>
                    </a:cubicBezTo>
                    <a:cubicBezTo>
                      <a:pt x="59" y="18"/>
                      <a:pt x="58" y="18"/>
                      <a:pt x="59" y="19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19"/>
                      <a:pt x="60" y="19"/>
                    </a:cubicBezTo>
                    <a:cubicBezTo>
                      <a:pt x="60" y="19"/>
                      <a:pt x="58" y="20"/>
                      <a:pt x="59" y="21"/>
                    </a:cubicBezTo>
                    <a:cubicBezTo>
                      <a:pt x="61" y="22"/>
                      <a:pt x="61" y="19"/>
                      <a:pt x="62" y="19"/>
                    </a:cubicBezTo>
                    <a:cubicBezTo>
                      <a:pt x="62" y="19"/>
                      <a:pt x="63" y="19"/>
                      <a:pt x="63" y="20"/>
                    </a:cubicBezTo>
                    <a:cubicBezTo>
                      <a:pt x="62" y="19"/>
                      <a:pt x="62" y="20"/>
                      <a:pt x="62" y="21"/>
                    </a:cubicBezTo>
                    <a:cubicBezTo>
                      <a:pt x="61" y="20"/>
                      <a:pt x="60" y="21"/>
                      <a:pt x="60" y="22"/>
                    </a:cubicBezTo>
                    <a:cubicBezTo>
                      <a:pt x="61" y="22"/>
                      <a:pt x="62" y="22"/>
                      <a:pt x="63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64" y="19"/>
                      <a:pt x="65" y="19"/>
                      <a:pt x="65" y="18"/>
                    </a:cubicBezTo>
                    <a:cubicBezTo>
                      <a:pt x="64" y="18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5" y="16"/>
                      <a:pt x="65" y="16"/>
                    </a:cubicBezTo>
                    <a:cubicBezTo>
                      <a:pt x="66" y="16"/>
                      <a:pt x="65" y="16"/>
                      <a:pt x="66" y="17"/>
                    </a:cubicBezTo>
                    <a:cubicBezTo>
                      <a:pt x="66" y="17"/>
                      <a:pt x="67" y="17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7"/>
                    </a:cubicBezTo>
                    <a:cubicBezTo>
                      <a:pt x="68" y="18"/>
                      <a:pt x="68" y="18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8" y="22"/>
                      <a:pt x="68" y="21"/>
                      <a:pt x="68" y="21"/>
                    </a:cubicBezTo>
                    <a:cubicBezTo>
                      <a:pt x="68" y="21"/>
                      <a:pt x="68" y="22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0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21"/>
                      <a:pt x="70" y="22"/>
                      <a:pt x="70" y="22"/>
                    </a:cubicBezTo>
                    <a:cubicBezTo>
                      <a:pt x="70" y="20"/>
                      <a:pt x="72" y="21"/>
                      <a:pt x="72" y="21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3" y="20"/>
                      <a:pt x="74" y="19"/>
                      <a:pt x="75" y="20"/>
                    </a:cubicBezTo>
                    <a:cubicBezTo>
                      <a:pt x="74" y="20"/>
                      <a:pt x="74" y="20"/>
                      <a:pt x="74" y="21"/>
                    </a:cubicBezTo>
                    <a:cubicBezTo>
                      <a:pt x="74" y="21"/>
                      <a:pt x="75" y="22"/>
                      <a:pt x="76" y="21"/>
                    </a:cubicBezTo>
                    <a:cubicBezTo>
                      <a:pt x="75" y="21"/>
                      <a:pt x="77" y="20"/>
                      <a:pt x="77" y="20"/>
                    </a:cubicBezTo>
                    <a:cubicBezTo>
                      <a:pt x="77" y="20"/>
                      <a:pt x="76" y="20"/>
                      <a:pt x="76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7" y="19"/>
                      <a:pt x="77" y="19"/>
                      <a:pt x="78" y="19"/>
                    </a:cubicBezTo>
                    <a:cubicBezTo>
                      <a:pt x="78" y="19"/>
                      <a:pt x="78" y="19"/>
                      <a:pt x="78" y="20"/>
                    </a:cubicBezTo>
                    <a:cubicBezTo>
                      <a:pt x="78" y="20"/>
                      <a:pt x="77" y="20"/>
                      <a:pt x="77" y="21"/>
                    </a:cubicBezTo>
                    <a:cubicBezTo>
                      <a:pt x="78" y="20"/>
                      <a:pt x="79" y="21"/>
                      <a:pt x="79" y="21"/>
                    </a:cubicBezTo>
                    <a:cubicBezTo>
                      <a:pt x="79" y="19"/>
                      <a:pt x="79" y="21"/>
                      <a:pt x="80" y="21"/>
                    </a:cubicBezTo>
                    <a:cubicBezTo>
                      <a:pt x="80" y="21"/>
                      <a:pt x="81" y="20"/>
                      <a:pt x="81" y="20"/>
                    </a:cubicBezTo>
                    <a:cubicBezTo>
                      <a:pt x="81" y="20"/>
                      <a:pt x="82" y="20"/>
                      <a:pt x="83" y="20"/>
                    </a:cubicBezTo>
                    <a:cubicBezTo>
                      <a:pt x="83" y="20"/>
                      <a:pt x="83" y="20"/>
                      <a:pt x="84" y="21"/>
                    </a:cubicBezTo>
                    <a:cubicBezTo>
                      <a:pt x="84" y="21"/>
                      <a:pt x="84" y="20"/>
                      <a:pt x="83" y="21"/>
                    </a:cubicBezTo>
                    <a:cubicBezTo>
                      <a:pt x="83" y="21"/>
                      <a:pt x="83" y="22"/>
                      <a:pt x="82" y="22"/>
                    </a:cubicBezTo>
                    <a:cubicBezTo>
                      <a:pt x="82" y="23"/>
                      <a:pt x="83" y="24"/>
                      <a:pt x="84" y="24"/>
                    </a:cubicBezTo>
                    <a:cubicBezTo>
                      <a:pt x="83" y="21"/>
                      <a:pt x="86" y="23"/>
                      <a:pt x="87" y="23"/>
                    </a:cubicBezTo>
                    <a:cubicBezTo>
                      <a:pt x="87" y="22"/>
                      <a:pt x="86" y="21"/>
                      <a:pt x="85" y="21"/>
                    </a:cubicBezTo>
                    <a:cubicBezTo>
                      <a:pt x="85" y="21"/>
                      <a:pt x="86" y="21"/>
                      <a:pt x="86" y="21"/>
                    </a:cubicBezTo>
                    <a:cubicBezTo>
                      <a:pt x="86" y="20"/>
                      <a:pt x="85" y="20"/>
                      <a:pt x="85" y="20"/>
                    </a:cubicBezTo>
                    <a:cubicBezTo>
                      <a:pt x="85" y="20"/>
                      <a:pt x="85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8"/>
                    </a:cubicBezTo>
                    <a:cubicBezTo>
                      <a:pt x="87" y="19"/>
                      <a:pt x="87" y="19"/>
                      <a:pt x="87" y="20"/>
                    </a:cubicBezTo>
                    <a:cubicBezTo>
                      <a:pt x="89" y="20"/>
                      <a:pt x="89" y="18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20"/>
                      <a:pt x="89" y="20"/>
                    </a:cubicBezTo>
                    <a:cubicBezTo>
                      <a:pt x="89" y="21"/>
                      <a:pt x="89" y="21"/>
                      <a:pt x="90" y="21"/>
                    </a:cubicBezTo>
                    <a:cubicBezTo>
                      <a:pt x="90" y="19"/>
                      <a:pt x="91" y="19"/>
                      <a:pt x="91" y="18"/>
                    </a:cubicBezTo>
                    <a:cubicBezTo>
                      <a:pt x="92" y="18"/>
                      <a:pt x="92" y="17"/>
                      <a:pt x="93" y="17"/>
                    </a:cubicBezTo>
                    <a:cubicBezTo>
                      <a:pt x="93" y="17"/>
                      <a:pt x="92" y="16"/>
                      <a:pt x="92" y="16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3" y="16"/>
                      <a:pt x="94" y="16"/>
                      <a:pt x="95" y="16"/>
                    </a:cubicBezTo>
                    <a:cubicBezTo>
                      <a:pt x="96" y="16"/>
                      <a:pt x="95" y="17"/>
                      <a:pt x="95" y="18"/>
                    </a:cubicBezTo>
                    <a:cubicBezTo>
                      <a:pt x="96" y="18"/>
                      <a:pt x="97" y="17"/>
                      <a:pt x="97" y="17"/>
                    </a:cubicBezTo>
                    <a:cubicBezTo>
                      <a:pt x="99" y="18"/>
                      <a:pt x="97" y="19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7" y="20"/>
                      <a:pt x="98" y="18"/>
                      <a:pt x="96" y="19"/>
                    </a:cubicBezTo>
                    <a:cubicBezTo>
                      <a:pt x="95" y="19"/>
                      <a:pt x="96" y="19"/>
                      <a:pt x="96" y="20"/>
                    </a:cubicBezTo>
                    <a:cubicBezTo>
                      <a:pt x="95" y="19"/>
                      <a:pt x="95" y="20"/>
                      <a:pt x="94" y="20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2" y="19"/>
                      <a:pt x="91" y="20"/>
                      <a:pt x="91" y="21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2"/>
                      <a:pt x="91" y="22"/>
                      <a:pt x="91" y="23"/>
                    </a:cubicBezTo>
                    <a:cubicBezTo>
                      <a:pt x="93" y="23"/>
                      <a:pt x="93" y="22"/>
                      <a:pt x="94" y="22"/>
                    </a:cubicBezTo>
                    <a:cubicBezTo>
                      <a:pt x="94" y="21"/>
                      <a:pt x="93" y="21"/>
                      <a:pt x="93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2" y="21"/>
                      <a:pt x="92" y="20"/>
                    </a:cubicBezTo>
                    <a:cubicBezTo>
                      <a:pt x="94" y="20"/>
                      <a:pt x="95" y="21"/>
                      <a:pt x="96" y="20"/>
                    </a:cubicBezTo>
                    <a:cubicBezTo>
                      <a:pt x="96" y="20"/>
                      <a:pt x="96" y="21"/>
                      <a:pt x="97" y="21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8" y="21"/>
                      <a:pt x="97" y="23"/>
                      <a:pt x="99" y="22"/>
                    </a:cubicBezTo>
                    <a:cubicBezTo>
                      <a:pt x="99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0"/>
                      <a:pt x="100" y="23"/>
                      <a:pt x="100" y="22"/>
                    </a:cubicBezTo>
                    <a:cubicBezTo>
                      <a:pt x="100" y="22"/>
                      <a:pt x="100" y="22"/>
                      <a:pt x="101" y="21"/>
                    </a:cubicBezTo>
                    <a:cubicBezTo>
                      <a:pt x="100" y="21"/>
                      <a:pt x="100" y="21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9"/>
                      <a:pt x="100" y="18"/>
                      <a:pt x="100" y="18"/>
                    </a:cubicBezTo>
                    <a:cubicBezTo>
                      <a:pt x="99" y="18"/>
                      <a:pt x="99" y="18"/>
                      <a:pt x="99" y="18"/>
                    </a:cubicBezTo>
                    <a:cubicBezTo>
                      <a:pt x="99" y="17"/>
                      <a:pt x="100" y="18"/>
                      <a:pt x="101" y="18"/>
                    </a:cubicBezTo>
                    <a:cubicBezTo>
                      <a:pt x="101" y="18"/>
                      <a:pt x="101" y="17"/>
                      <a:pt x="101" y="17"/>
                    </a:cubicBezTo>
                    <a:cubicBezTo>
                      <a:pt x="102" y="17"/>
                      <a:pt x="103" y="17"/>
                      <a:pt x="103" y="17"/>
                    </a:cubicBezTo>
                    <a:cubicBezTo>
                      <a:pt x="103" y="16"/>
                      <a:pt x="103" y="16"/>
                      <a:pt x="102" y="15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103" y="15"/>
                      <a:pt x="103" y="15"/>
                      <a:pt x="103" y="15"/>
                    </a:cubicBezTo>
                    <a:cubicBezTo>
                      <a:pt x="103" y="15"/>
                      <a:pt x="103" y="15"/>
                      <a:pt x="104" y="15"/>
                    </a:cubicBezTo>
                    <a:cubicBezTo>
                      <a:pt x="104" y="15"/>
                      <a:pt x="104" y="16"/>
                      <a:pt x="104" y="16"/>
                    </a:cubicBezTo>
                    <a:cubicBezTo>
                      <a:pt x="103" y="17"/>
                      <a:pt x="103" y="17"/>
                      <a:pt x="103" y="18"/>
                    </a:cubicBezTo>
                    <a:cubicBezTo>
                      <a:pt x="103" y="18"/>
                      <a:pt x="103" y="18"/>
                      <a:pt x="103" y="18"/>
                    </a:cubicBezTo>
                    <a:cubicBezTo>
                      <a:pt x="103" y="19"/>
                      <a:pt x="103" y="20"/>
                      <a:pt x="103" y="21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5" y="21"/>
                      <a:pt x="105" y="21"/>
                      <a:pt x="104" y="21"/>
                    </a:cubicBezTo>
                    <a:cubicBezTo>
                      <a:pt x="105" y="21"/>
                      <a:pt x="105" y="21"/>
                      <a:pt x="105" y="20"/>
                    </a:cubicBezTo>
                    <a:cubicBezTo>
                      <a:pt x="105" y="21"/>
                      <a:pt x="106" y="21"/>
                      <a:pt x="106" y="20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7" y="20"/>
                      <a:pt x="107" y="21"/>
                      <a:pt x="106" y="21"/>
                    </a:cubicBezTo>
                    <a:cubicBezTo>
                      <a:pt x="107" y="21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8" y="22"/>
                      <a:pt x="108" y="22"/>
                    </a:cubicBezTo>
                    <a:cubicBezTo>
                      <a:pt x="108" y="23"/>
                      <a:pt x="108" y="23"/>
                      <a:pt x="109" y="22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11" y="22"/>
                      <a:pt x="113" y="22"/>
                      <a:pt x="116" y="21"/>
                    </a:cubicBezTo>
                    <a:cubicBezTo>
                      <a:pt x="116" y="22"/>
                      <a:pt x="116" y="22"/>
                      <a:pt x="115" y="22"/>
                    </a:cubicBezTo>
                    <a:cubicBezTo>
                      <a:pt x="115" y="22"/>
                      <a:pt x="116" y="23"/>
                      <a:pt x="116" y="22"/>
                    </a:cubicBezTo>
                    <a:cubicBezTo>
                      <a:pt x="116" y="22"/>
                      <a:pt x="116" y="22"/>
                      <a:pt x="116" y="21"/>
                    </a:cubicBezTo>
                    <a:cubicBezTo>
                      <a:pt x="117" y="21"/>
                      <a:pt x="118" y="22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8" y="20"/>
                      <a:pt x="119" y="20"/>
                      <a:pt x="119" y="21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1"/>
                      <a:pt x="119" y="22"/>
                      <a:pt x="120" y="22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20" y="23"/>
                      <a:pt x="120" y="23"/>
                    </a:cubicBezTo>
                    <a:cubicBezTo>
                      <a:pt x="120" y="23"/>
                      <a:pt x="120" y="23"/>
                      <a:pt x="121" y="22"/>
                    </a:cubicBezTo>
                    <a:cubicBezTo>
                      <a:pt x="121" y="22"/>
                      <a:pt x="121" y="22"/>
                      <a:pt x="120" y="22"/>
                    </a:cubicBezTo>
                    <a:cubicBezTo>
                      <a:pt x="121" y="22"/>
                      <a:pt x="120" y="21"/>
                      <a:pt x="119" y="21"/>
                    </a:cubicBezTo>
                    <a:cubicBezTo>
                      <a:pt x="119" y="21"/>
                      <a:pt x="120" y="21"/>
                      <a:pt x="120" y="21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9"/>
                      <a:pt x="120" y="19"/>
                      <a:pt x="120" y="19"/>
                    </a:cubicBezTo>
                    <a:cubicBezTo>
                      <a:pt x="120" y="18"/>
                      <a:pt x="120" y="18"/>
                      <a:pt x="120" y="17"/>
                    </a:cubicBezTo>
                    <a:cubicBezTo>
                      <a:pt x="120" y="17"/>
                      <a:pt x="121" y="17"/>
                      <a:pt x="121" y="17"/>
                    </a:cubicBezTo>
                    <a:cubicBezTo>
                      <a:pt x="121" y="16"/>
                      <a:pt x="120" y="15"/>
                      <a:pt x="121" y="14"/>
                    </a:cubicBezTo>
                    <a:cubicBezTo>
                      <a:pt x="122" y="15"/>
                      <a:pt x="121" y="14"/>
                      <a:pt x="123" y="14"/>
                    </a:cubicBezTo>
                    <a:cubicBezTo>
                      <a:pt x="124" y="15"/>
                      <a:pt x="122" y="15"/>
                      <a:pt x="122" y="15"/>
                    </a:cubicBezTo>
                    <a:cubicBezTo>
                      <a:pt x="122" y="16"/>
                      <a:pt x="123" y="16"/>
                      <a:pt x="124" y="15"/>
                    </a:cubicBezTo>
                    <a:cubicBezTo>
                      <a:pt x="124" y="15"/>
                      <a:pt x="124" y="16"/>
                      <a:pt x="124" y="16"/>
                    </a:cubicBezTo>
                    <a:cubicBezTo>
                      <a:pt x="124" y="16"/>
                      <a:pt x="125" y="16"/>
                      <a:pt x="124" y="17"/>
                    </a:cubicBezTo>
                    <a:cubicBezTo>
                      <a:pt x="123" y="18"/>
                      <a:pt x="123" y="20"/>
                      <a:pt x="125" y="20"/>
                    </a:cubicBezTo>
                    <a:cubicBezTo>
                      <a:pt x="125" y="19"/>
                      <a:pt x="126" y="19"/>
                      <a:pt x="127" y="19"/>
                    </a:cubicBezTo>
                    <a:cubicBezTo>
                      <a:pt x="127" y="19"/>
                      <a:pt x="127" y="20"/>
                      <a:pt x="127" y="21"/>
                    </a:cubicBezTo>
                    <a:cubicBezTo>
                      <a:pt x="127" y="21"/>
                      <a:pt x="127" y="21"/>
                      <a:pt x="127" y="21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6" y="22"/>
                      <a:pt x="128" y="22"/>
                      <a:pt x="127" y="23"/>
                    </a:cubicBezTo>
                    <a:cubicBezTo>
                      <a:pt x="128" y="24"/>
                      <a:pt x="128" y="23"/>
                      <a:pt x="128" y="23"/>
                    </a:cubicBezTo>
                    <a:cubicBezTo>
                      <a:pt x="128" y="23"/>
                      <a:pt x="129" y="24"/>
                      <a:pt x="129" y="24"/>
                    </a:cubicBezTo>
                    <a:cubicBezTo>
                      <a:pt x="129" y="24"/>
                      <a:pt x="129" y="23"/>
                      <a:pt x="130" y="22"/>
                    </a:cubicBezTo>
                    <a:cubicBezTo>
                      <a:pt x="130" y="22"/>
                      <a:pt x="130" y="23"/>
                      <a:pt x="131" y="22"/>
                    </a:cubicBezTo>
                    <a:cubicBezTo>
                      <a:pt x="131" y="22"/>
                      <a:pt x="132" y="21"/>
                      <a:pt x="132" y="21"/>
                    </a:cubicBezTo>
                    <a:cubicBezTo>
                      <a:pt x="131" y="20"/>
                      <a:pt x="132" y="21"/>
                      <a:pt x="131" y="19"/>
                    </a:cubicBezTo>
                    <a:cubicBezTo>
                      <a:pt x="130" y="19"/>
                      <a:pt x="130" y="20"/>
                      <a:pt x="129" y="20"/>
                    </a:cubicBezTo>
                    <a:cubicBezTo>
                      <a:pt x="130" y="19"/>
                      <a:pt x="130" y="18"/>
                      <a:pt x="129" y="17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31" y="17"/>
                      <a:pt x="131" y="17"/>
                      <a:pt x="131" y="16"/>
                    </a:cubicBezTo>
                    <a:cubicBezTo>
                      <a:pt x="131" y="17"/>
                      <a:pt x="132" y="17"/>
                      <a:pt x="132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2" y="17"/>
                      <a:pt x="133" y="17"/>
                      <a:pt x="133" y="17"/>
                    </a:cubicBezTo>
                    <a:cubicBezTo>
                      <a:pt x="133" y="17"/>
                      <a:pt x="133" y="18"/>
                      <a:pt x="132" y="19"/>
                    </a:cubicBezTo>
                    <a:cubicBezTo>
                      <a:pt x="134" y="19"/>
                      <a:pt x="134" y="18"/>
                      <a:pt x="135" y="18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36" y="18"/>
                      <a:pt x="135" y="18"/>
                      <a:pt x="136" y="19"/>
                    </a:cubicBezTo>
                    <a:cubicBezTo>
                      <a:pt x="136" y="19"/>
                      <a:pt x="137" y="18"/>
                      <a:pt x="137" y="18"/>
                    </a:cubicBezTo>
                    <a:cubicBezTo>
                      <a:pt x="135" y="18"/>
                      <a:pt x="138" y="18"/>
                      <a:pt x="137" y="17"/>
                    </a:cubicBezTo>
                    <a:cubicBezTo>
                      <a:pt x="138" y="17"/>
                      <a:pt x="138" y="16"/>
                      <a:pt x="138" y="16"/>
                    </a:cubicBezTo>
                    <a:cubicBezTo>
                      <a:pt x="139" y="16"/>
                      <a:pt x="139" y="17"/>
                      <a:pt x="139" y="18"/>
                    </a:cubicBezTo>
                    <a:cubicBezTo>
                      <a:pt x="140" y="18"/>
                      <a:pt x="140" y="18"/>
                      <a:pt x="140" y="17"/>
                    </a:cubicBezTo>
                    <a:cubicBezTo>
                      <a:pt x="141" y="17"/>
                      <a:pt x="141" y="17"/>
                      <a:pt x="141" y="18"/>
                    </a:cubicBezTo>
                    <a:cubicBezTo>
                      <a:pt x="140" y="18"/>
                      <a:pt x="139" y="18"/>
                      <a:pt x="138" y="20"/>
                    </a:cubicBezTo>
                    <a:cubicBezTo>
                      <a:pt x="138" y="20"/>
                      <a:pt x="138" y="20"/>
                      <a:pt x="137" y="20"/>
                    </a:cubicBezTo>
                    <a:cubicBezTo>
                      <a:pt x="138" y="21"/>
                      <a:pt x="137" y="21"/>
                      <a:pt x="138" y="22"/>
                    </a:cubicBezTo>
                    <a:cubicBezTo>
                      <a:pt x="136" y="21"/>
                      <a:pt x="137" y="22"/>
                      <a:pt x="135" y="23"/>
                    </a:cubicBezTo>
                    <a:cubicBezTo>
                      <a:pt x="136" y="24"/>
                      <a:pt x="137" y="23"/>
                      <a:pt x="139" y="23"/>
                    </a:cubicBezTo>
                    <a:cubicBezTo>
                      <a:pt x="139" y="23"/>
                      <a:pt x="138" y="22"/>
                      <a:pt x="138" y="22"/>
                    </a:cubicBezTo>
                    <a:cubicBezTo>
                      <a:pt x="138" y="21"/>
                      <a:pt x="139" y="22"/>
                      <a:pt x="140" y="21"/>
                    </a:cubicBezTo>
                    <a:cubicBezTo>
                      <a:pt x="141" y="22"/>
                      <a:pt x="141" y="23"/>
                      <a:pt x="142" y="22"/>
                    </a:cubicBezTo>
                    <a:cubicBezTo>
                      <a:pt x="141" y="22"/>
                      <a:pt x="141" y="21"/>
                      <a:pt x="141" y="21"/>
                    </a:cubicBezTo>
                    <a:cubicBezTo>
                      <a:pt x="142" y="21"/>
                      <a:pt x="143" y="22"/>
                      <a:pt x="144" y="21"/>
                    </a:cubicBezTo>
                    <a:cubicBezTo>
                      <a:pt x="143" y="21"/>
                      <a:pt x="143" y="21"/>
                      <a:pt x="143" y="20"/>
                    </a:cubicBezTo>
                    <a:cubicBezTo>
                      <a:pt x="143" y="21"/>
                      <a:pt x="143" y="21"/>
                      <a:pt x="143" y="21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144" y="20"/>
                      <a:pt x="145" y="19"/>
                      <a:pt x="145" y="19"/>
                    </a:cubicBezTo>
                    <a:cubicBezTo>
                      <a:pt x="145" y="19"/>
                      <a:pt x="146" y="19"/>
                      <a:pt x="147" y="19"/>
                    </a:cubicBezTo>
                    <a:cubicBezTo>
                      <a:pt x="147" y="19"/>
                      <a:pt x="147" y="18"/>
                      <a:pt x="147" y="18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8" y="19"/>
                      <a:pt x="148" y="19"/>
                      <a:pt x="148" y="19"/>
                    </a:cubicBezTo>
                    <a:cubicBezTo>
                      <a:pt x="148" y="19"/>
                      <a:pt x="148" y="20"/>
                      <a:pt x="149" y="21"/>
                    </a:cubicBezTo>
                    <a:cubicBezTo>
                      <a:pt x="149" y="21"/>
                      <a:pt x="149" y="20"/>
                      <a:pt x="150" y="21"/>
                    </a:cubicBezTo>
                    <a:cubicBezTo>
                      <a:pt x="150" y="21"/>
                      <a:pt x="150" y="21"/>
                      <a:pt x="150" y="22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51" y="22"/>
                      <a:pt x="152" y="23"/>
                      <a:pt x="153" y="22"/>
                    </a:cubicBezTo>
                    <a:cubicBezTo>
                      <a:pt x="153" y="22"/>
                      <a:pt x="152" y="21"/>
                      <a:pt x="153" y="21"/>
                    </a:cubicBezTo>
                    <a:cubicBezTo>
                      <a:pt x="153" y="21"/>
                      <a:pt x="154" y="21"/>
                      <a:pt x="154" y="22"/>
                    </a:cubicBezTo>
                    <a:cubicBezTo>
                      <a:pt x="156" y="22"/>
                      <a:pt x="156" y="19"/>
                      <a:pt x="155" y="19"/>
                    </a:cubicBezTo>
                    <a:cubicBezTo>
                      <a:pt x="154" y="18"/>
                      <a:pt x="155" y="18"/>
                      <a:pt x="155" y="18"/>
                    </a:cubicBezTo>
                    <a:cubicBezTo>
                      <a:pt x="156" y="17"/>
                      <a:pt x="156" y="17"/>
                      <a:pt x="155" y="15"/>
                    </a:cubicBezTo>
                    <a:cubicBezTo>
                      <a:pt x="155" y="14"/>
                      <a:pt x="157" y="15"/>
                      <a:pt x="158" y="15"/>
                    </a:cubicBezTo>
                    <a:cubicBezTo>
                      <a:pt x="159" y="15"/>
                      <a:pt x="159" y="16"/>
                      <a:pt x="159" y="16"/>
                    </a:cubicBezTo>
                    <a:cubicBezTo>
                      <a:pt x="159" y="17"/>
                      <a:pt x="159" y="18"/>
                      <a:pt x="160" y="19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9" y="19"/>
                      <a:pt x="160" y="20"/>
                      <a:pt x="160" y="20"/>
                    </a:cubicBezTo>
                    <a:cubicBezTo>
                      <a:pt x="159" y="20"/>
                      <a:pt x="158" y="20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59" y="21"/>
                      <a:pt x="159" y="21"/>
                    </a:cubicBezTo>
                    <a:cubicBezTo>
                      <a:pt x="159" y="21"/>
                      <a:pt x="160" y="21"/>
                      <a:pt x="160" y="21"/>
                    </a:cubicBezTo>
                    <a:cubicBezTo>
                      <a:pt x="160" y="21"/>
                      <a:pt x="161" y="21"/>
                      <a:pt x="160" y="21"/>
                    </a:cubicBezTo>
                    <a:cubicBezTo>
                      <a:pt x="160" y="21"/>
                      <a:pt x="160" y="21"/>
                      <a:pt x="160" y="21"/>
                    </a:cubicBezTo>
                    <a:cubicBezTo>
                      <a:pt x="161" y="21"/>
                      <a:pt x="161" y="20"/>
                      <a:pt x="161" y="20"/>
                    </a:cubicBezTo>
                    <a:cubicBezTo>
                      <a:pt x="162" y="20"/>
                      <a:pt x="162" y="19"/>
                      <a:pt x="163" y="20"/>
                    </a:cubicBezTo>
                    <a:cubicBezTo>
                      <a:pt x="163" y="20"/>
                      <a:pt x="163" y="20"/>
                      <a:pt x="163" y="21"/>
                    </a:cubicBezTo>
                    <a:cubicBezTo>
                      <a:pt x="163" y="21"/>
                      <a:pt x="164" y="20"/>
                      <a:pt x="164" y="20"/>
                    </a:cubicBezTo>
                    <a:cubicBezTo>
                      <a:pt x="164" y="20"/>
                      <a:pt x="163" y="20"/>
                      <a:pt x="163" y="20"/>
                    </a:cubicBezTo>
                    <a:cubicBezTo>
                      <a:pt x="164" y="20"/>
                      <a:pt x="164" y="20"/>
                      <a:pt x="165" y="20"/>
                    </a:cubicBezTo>
                    <a:cubicBezTo>
                      <a:pt x="164" y="20"/>
                      <a:pt x="164" y="20"/>
                      <a:pt x="164" y="21"/>
                    </a:cubicBezTo>
                    <a:cubicBezTo>
                      <a:pt x="165" y="21"/>
                      <a:pt x="166" y="20"/>
                      <a:pt x="166" y="20"/>
                    </a:cubicBezTo>
                    <a:cubicBezTo>
                      <a:pt x="167" y="20"/>
                      <a:pt x="168" y="20"/>
                      <a:pt x="169" y="20"/>
                    </a:cubicBezTo>
                    <a:cubicBezTo>
                      <a:pt x="169" y="21"/>
                      <a:pt x="167" y="22"/>
                      <a:pt x="168" y="22"/>
                    </a:cubicBezTo>
                    <a:cubicBezTo>
                      <a:pt x="168" y="23"/>
                      <a:pt x="171" y="23"/>
                      <a:pt x="169" y="23"/>
                    </a:cubicBezTo>
                    <a:cubicBezTo>
                      <a:pt x="169" y="25"/>
                      <a:pt x="170" y="22"/>
                      <a:pt x="170" y="24"/>
                    </a:cubicBezTo>
                    <a:cubicBezTo>
                      <a:pt x="172" y="25"/>
                      <a:pt x="172" y="23"/>
                      <a:pt x="173" y="23"/>
                    </a:cubicBezTo>
                    <a:cubicBezTo>
                      <a:pt x="172" y="23"/>
                      <a:pt x="173" y="22"/>
                      <a:pt x="173" y="21"/>
                    </a:cubicBezTo>
                    <a:cubicBezTo>
                      <a:pt x="173" y="21"/>
                      <a:pt x="173" y="22"/>
                      <a:pt x="173" y="21"/>
                    </a:cubicBezTo>
                    <a:cubicBezTo>
                      <a:pt x="174" y="21"/>
                      <a:pt x="174" y="21"/>
                      <a:pt x="173" y="21"/>
                    </a:cubicBezTo>
                    <a:cubicBezTo>
                      <a:pt x="173" y="21"/>
                      <a:pt x="173" y="21"/>
                      <a:pt x="174" y="21"/>
                    </a:cubicBezTo>
                    <a:cubicBezTo>
                      <a:pt x="175" y="21"/>
                      <a:pt x="176" y="20"/>
                      <a:pt x="176" y="20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6" y="17"/>
                      <a:pt x="176" y="16"/>
                      <a:pt x="175" y="14"/>
                    </a:cubicBezTo>
                    <a:cubicBezTo>
                      <a:pt x="176" y="14"/>
                      <a:pt x="176" y="14"/>
                      <a:pt x="176" y="14"/>
                    </a:cubicBezTo>
                    <a:cubicBezTo>
                      <a:pt x="176" y="14"/>
                      <a:pt x="176" y="14"/>
                      <a:pt x="176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177" y="15"/>
                      <a:pt x="177" y="16"/>
                      <a:pt x="176" y="16"/>
                    </a:cubicBezTo>
                    <a:cubicBezTo>
                      <a:pt x="177" y="17"/>
                      <a:pt x="178" y="17"/>
                      <a:pt x="178" y="16"/>
                    </a:cubicBezTo>
                    <a:cubicBezTo>
                      <a:pt x="179" y="16"/>
                      <a:pt x="179" y="15"/>
                      <a:pt x="179" y="15"/>
                    </a:cubicBezTo>
                    <a:cubicBezTo>
                      <a:pt x="179" y="16"/>
                      <a:pt x="178" y="16"/>
                      <a:pt x="178" y="17"/>
                    </a:cubicBezTo>
                    <a:cubicBezTo>
                      <a:pt x="179" y="17"/>
                      <a:pt x="179" y="17"/>
                      <a:pt x="179" y="17"/>
                    </a:cubicBezTo>
                    <a:cubicBezTo>
                      <a:pt x="179" y="18"/>
                      <a:pt x="179" y="19"/>
                      <a:pt x="179" y="20"/>
                    </a:cubicBezTo>
                    <a:cubicBezTo>
                      <a:pt x="179" y="20"/>
                      <a:pt x="181" y="19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19"/>
                      <a:pt x="181" y="22"/>
                      <a:pt x="179" y="22"/>
                    </a:cubicBezTo>
                    <a:cubicBezTo>
                      <a:pt x="179" y="23"/>
                      <a:pt x="181" y="22"/>
                      <a:pt x="181" y="21"/>
                    </a:cubicBezTo>
                    <a:cubicBezTo>
                      <a:pt x="182" y="20"/>
                      <a:pt x="181" y="19"/>
                      <a:pt x="182" y="20"/>
                    </a:cubicBezTo>
                    <a:cubicBezTo>
                      <a:pt x="183" y="19"/>
                      <a:pt x="182" y="18"/>
                      <a:pt x="182" y="18"/>
                    </a:cubicBezTo>
                    <a:cubicBezTo>
                      <a:pt x="182" y="17"/>
                      <a:pt x="182" y="16"/>
                      <a:pt x="183" y="16"/>
                    </a:cubicBezTo>
                    <a:cubicBezTo>
                      <a:pt x="183" y="16"/>
                      <a:pt x="183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5" y="16"/>
                      <a:pt x="186" y="16"/>
                      <a:pt x="186" y="15"/>
                    </a:cubicBezTo>
                    <a:cubicBezTo>
                      <a:pt x="188" y="15"/>
                      <a:pt x="185" y="17"/>
                      <a:pt x="186" y="17"/>
                    </a:cubicBezTo>
                    <a:cubicBezTo>
                      <a:pt x="188" y="17"/>
                      <a:pt x="187" y="15"/>
                      <a:pt x="188" y="14"/>
                    </a:cubicBezTo>
                    <a:cubicBezTo>
                      <a:pt x="188" y="14"/>
                      <a:pt x="188" y="14"/>
                      <a:pt x="189" y="14"/>
                    </a:cubicBezTo>
                    <a:cubicBezTo>
                      <a:pt x="189" y="15"/>
                      <a:pt x="189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89" y="15"/>
                      <a:pt x="189" y="15"/>
                    </a:cubicBezTo>
                    <a:cubicBezTo>
                      <a:pt x="189" y="15"/>
                      <a:pt x="189" y="15"/>
                      <a:pt x="189" y="16"/>
                    </a:cubicBezTo>
                    <a:cubicBezTo>
                      <a:pt x="189" y="16"/>
                      <a:pt x="189" y="16"/>
                      <a:pt x="188" y="16"/>
                    </a:cubicBezTo>
                    <a:cubicBezTo>
                      <a:pt x="189" y="17"/>
                      <a:pt x="188" y="16"/>
                      <a:pt x="187" y="17"/>
                    </a:cubicBezTo>
                    <a:cubicBezTo>
                      <a:pt x="187" y="17"/>
                      <a:pt x="187" y="18"/>
                      <a:pt x="187" y="18"/>
                    </a:cubicBezTo>
                    <a:cubicBezTo>
                      <a:pt x="187" y="18"/>
                      <a:pt x="186" y="19"/>
                      <a:pt x="186" y="19"/>
                    </a:cubicBezTo>
                    <a:cubicBezTo>
                      <a:pt x="187" y="19"/>
                      <a:pt x="187" y="20"/>
                      <a:pt x="188" y="20"/>
                    </a:cubicBezTo>
                    <a:cubicBezTo>
                      <a:pt x="188" y="21"/>
                      <a:pt x="190" y="21"/>
                      <a:pt x="189" y="23"/>
                    </a:cubicBezTo>
                    <a:cubicBezTo>
                      <a:pt x="190" y="23"/>
                      <a:pt x="190" y="23"/>
                      <a:pt x="190" y="21"/>
                    </a:cubicBezTo>
                    <a:cubicBezTo>
                      <a:pt x="189" y="22"/>
                      <a:pt x="190" y="21"/>
                      <a:pt x="189" y="21"/>
                    </a:cubicBezTo>
                    <a:cubicBezTo>
                      <a:pt x="189" y="20"/>
                      <a:pt x="189" y="20"/>
                      <a:pt x="190" y="20"/>
                    </a:cubicBezTo>
                    <a:cubicBezTo>
                      <a:pt x="190" y="19"/>
                      <a:pt x="190" y="18"/>
                      <a:pt x="191" y="17"/>
                    </a:cubicBezTo>
                    <a:cubicBezTo>
                      <a:pt x="191" y="17"/>
                      <a:pt x="191" y="18"/>
                      <a:pt x="192" y="18"/>
                    </a:cubicBezTo>
                    <a:cubicBezTo>
                      <a:pt x="192" y="18"/>
                      <a:pt x="192" y="18"/>
                      <a:pt x="192" y="18"/>
                    </a:cubicBezTo>
                    <a:cubicBezTo>
                      <a:pt x="192" y="18"/>
                      <a:pt x="192" y="18"/>
                      <a:pt x="192" y="19"/>
                    </a:cubicBezTo>
                    <a:cubicBezTo>
                      <a:pt x="193" y="19"/>
                      <a:pt x="193" y="19"/>
                      <a:pt x="194" y="18"/>
                    </a:cubicBezTo>
                    <a:cubicBezTo>
                      <a:pt x="193" y="18"/>
                      <a:pt x="193" y="19"/>
                      <a:pt x="193" y="19"/>
                    </a:cubicBezTo>
                    <a:cubicBezTo>
                      <a:pt x="193" y="19"/>
                      <a:pt x="194" y="19"/>
                      <a:pt x="194" y="20"/>
                    </a:cubicBezTo>
                    <a:cubicBezTo>
                      <a:pt x="194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3" y="20"/>
                      <a:pt x="192" y="21"/>
                      <a:pt x="192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1"/>
                      <a:pt x="193" y="21"/>
                      <a:pt x="193" y="21"/>
                    </a:cubicBezTo>
                    <a:cubicBezTo>
                      <a:pt x="193" y="22"/>
                      <a:pt x="194" y="21"/>
                      <a:pt x="194" y="21"/>
                    </a:cubicBezTo>
                    <a:cubicBezTo>
                      <a:pt x="194" y="22"/>
                      <a:pt x="193" y="22"/>
                      <a:pt x="194" y="23"/>
                    </a:cubicBezTo>
                    <a:cubicBezTo>
                      <a:pt x="195" y="23"/>
                      <a:pt x="196" y="22"/>
                      <a:pt x="196" y="22"/>
                    </a:cubicBezTo>
                    <a:cubicBezTo>
                      <a:pt x="196" y="22"/>
                      <a:pt x="196" y="22"/>
                      <a:pt x="196" y="22"/>
                    </a:cubicBezTo>
                    <a:cubicBezTo>
                      <a:pt x="197" y="22"/>
                      <a:pt x="198" y="22"/>
                      <a:pt x="198" y="21"/>
                    </a:cubicBezTo>
                    <a:cubicBezTo>
                      <a:pt x="198" y="22"/>
                      <a:pt x="199" y="23"/>
                      <a:pt x="199" y="23"/>
                    </a:cubicBezTo>
                    <a:cubicBezTo>
                      <a:pt x="200" y="23"/>
                      <a:pt x="200" y="21"/>
                      <a:pt x="200" y="23"/>
                    </a:cubicBezTo>
                    <a:cubicBezTo>
                      <a:pt x="201" y="23"/>
                      <a:pt x="201" y="22"/>
                      <a:pt x="202" y="22"/>
                    </a:cubicBezTo>
                    <a:cubicBezTo>
                      <a:pt x="202" y="21"/>
                      <a:pt x="201" y="22"/>
                      <a:pt x="201" y="21"/>
                    </a:cubicBezTo>
                    <a:cubicBezTo>
                      <a:pt x="201" y="21"/>
                      <a:pt x="201" y="21"/>
                      <a:pt x="202" y="21"/>
                    </a:cubicBezTo>
                    <a:cubicBezTo>
                      <a:pt x="202" y="21"/>
                      <a:pt x="203" y="22"/>
                      <a:pt x="204" y="21"/>
                    </a:cubicBezTo>
                    <a:cubicBezTo>
                      <a:pt x="204" y="21"/>
                      <a:pt x="203" y="22"/>
                      <a:pt x="203" y="22"/>
                    </a:cubicBezTo>
                    <a:cubicBezTo>
                      <a:pt x="203" y="22"/>
                      <a:pt x="204" y="23"/>
                      <a:pt x="203" y="23"/>
                    </a:cubicBezTo>
                    <a:cubicBezTo>
                      <a:pt x="204" y="24"/>
                      <a:pt x="205" y="23"/>
                      <a:pt x="205" y="22"/>
                    </a:cubicBezTo>
                    <a:cubicBezTo>
                      <a:pt x="205" y="22"/>
                      <a:pt x="205" y="22"/>
                      <a:pt x="205" y="22"/>
                    </a:cubicBezTo>
                    <a:cubicBezTo>
                      <a:pt x="205" y="21"/>
                      <a:pt x="207" y="22"/>
                      <a:pt x="208" y="21"/>
                    </a:cubicBezTo>
                    <a:cubicBezTo>
                      <a:pt x="209" y="23"/>
                      <a:pt x="205" y="22"/>
                      <a:pt x="207" y="23"/>
                    </a:cubicBezTo>
                    <a:cubicBezTo>
                      <a:pt x="207" y="23"/>
                      <a:pt x="209" y="22"/>
                      <a:pt x="209" y="24"/>
                    </a:cubicBezTo>
                    <a:cubicBezTo>
                      <a:pt x="210" y="24"/>
                      <a:pt x="210" y="23"/>
                      <a:pt x="210" y="22"/>
                    </a:cubicBezTo>
                    <a:cubicBezTo>
                      <a:pt x="211" y="22"/>
                      <a:pt x="210" y="24"/>
                      <a:pt x="212" y="23"/>
                    </a:cubicBezTo>
                    <a:cubicBezTo>
                      <a:pt x="212" y="23"/>
                      <a:pt x="212" y="22"/>
                      <a:pt x="211" y="21"/>
                    </a:cubicBezTo>
                    <a:cubicBezTo>
                      <a:pt x="211" y="21"/>
                      <a:pt x="210" y="21"/>
                      <a:pt x="209" y="20"/>
                    </a:cubicBezTo>
                    <a:cubicBezTo>
                      <a:pt x="208" y="20"/>
                      <a:pt x="207" y="20"/>
                      <a:pt x="206" y="19"/>
                    </a:cubicBezTo>
                    <a:cubicBezTo>
                      <a:pt x="206" y="19"/>
                      <a:pt x="205" y="19"/>
                      <a:pt x="205" y="19"/>
                    </a:cubicBezTo>
                    <a:cubicBezTo>
                      <a:pt x="204" y="19"/>
                      <a:pt x="203" y="18"/>
                      <a:pt x="204" y="18"/>
                    </a:cubicBezTo>
                    <a:cubicBezTo>
                      <a:pt x="204" y="18"/>
                      <a:pt x="204" y="18"/>
                      <a:pt x="204" y="18"/>
                    </a:cubicBezTo>
                    <a:cubicBezTo>
                      <a:pt x="205" y="17"/>
                      <a:pt x="205" y="17"/>
                      <a:pt x="205" y="16"/>
                    </a:cubicBezTo>
                    <a:cubicBezTo>
                      <a:pt x="205" y="17"/>
                      <a:pt x="206" y="18"/>
                      <a:pt x="206" y="18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7" y="18"/>
                      <a:pt x="207" y="18"/>
                      <a:pt x="207" y="19"/>
                    </a:cubicBezTo>
                    <a:cubicBezTo>
                      <a:pt x="208" y="19"/>
                      <a:pt x="208" y="19"/>
                      <a:pt x="209" y="19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9"/>
                      <a:pt x="211" y="19"/>
                      <a:pt x="211" y="19"/>
                    </a:cubicBezTo>
                    <a:cubicBezTo>
                      <a:pt x="211" y="19"/>
                      <a:pt x="210" y="20"/>
                      <a:pt x="211" y="20"/>
                    </a:cubicBezTo>
                    <a:cubicBezTo>
                      <a:pt x="211" y="20"/>
                      <a:pt x="212" y="19"/>
                      <a:pt x="212" y="20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2" y="18"/>
                      <a:pt x="212" y="18"/>
                      <a:pt x="212" y="18"/>
                    </a:cubicBezTo>
                    <a:cubicBezTo>
                      <a:pt x="212" y="17"/>
                      <a:pt x="213" y="17"/>
                      <a:pt x="215" y="17"/>
                    </a:cubicBezTo>
                    <a:cubicBezTo>
                      <a:pt x="215" y="16"/>
                      <a:pt x="215" y="16"/>
                      <a:pt x="215" y="16"/>
                    </a:cubicBezTo>
                    <a:cubicBezTo>
                      <a:pt x="216" y="17"/>
                      <a:pt x="216" y="16"/>
                      <a:pt x="218" y="17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9" y="17"/>
                      <a:pt x="220" y="16"/>
                      <a:pt x="221" y="17"/>
                    </a:cubicBezTo>
                    <a:cubicBezTo>
                      <a:pt x="221" y="17"/>
                      <a:pt x="221" y="16"/>
                      <a:pt x="221" y="16"/>
                    </a:cubicBezTo>
                    <a:cubicBezTo>
                      <a:pt x="221" y="16"/>
                      <a:pt x="221" y="17"/>
                      <a:pt x="221" y="17"/>
                    </a:cubicBezTo>
                    <a:cubicBezTo>
                      <a:pt x="222" y="16"/>
                      <a:pt x="223" y="17"/>
                      <a:pt x="223" y="17"/>
                    </a:cubicBezTo>
                    <a:cubicBezTo>
                      <a:pt x="223" y="17"/>
                      <a:pt x="223" y="17"/>
                      <a:pt x="223" y="18"/>
                    </a:cubicBezTo>
                    <a:cubicBezTo>
                      <a:pt x="224" y="18"/>
                      <a:pt x="224" y="18"/>
                      <a:pt x="224" y="18"/>
                    </a:cubicBezTo>
                    <a:cubicBezTo>
                      <a:pt x="224" y="18"/>
                      <a:pt x="224" y="18"/>
                      <a:pt x="225" y="18"/>
                    </a:cubicBezTo>
                    <a:cubicBezTo>
                      <a:pt x="224" y="19"/>
                      <a:pt x="224" y="19"/>
                      <a:pt x="225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20"/>
                      <a:pt x="224" y="20"/>
                      <a:pt x="224" y="20"/>
                    </a:cubicBezTo>
                    <a:cubicBezTo>
                      <a:pt x="224" y="19"/>
                      <a:pt x="224" y="18"/>
                      <a:pt x="223" y="18"/>
                    </a:cubicBezTo>
                    <a:cubicBezTo>
                      <a:pt x="223" y="18"/>
                      <a:pt x="223" y="19"/>
                      <a:pt x="223" y="19"/>
                    </a:cubicBezTo>
                    <a:cubicBezTo>
                      <a:pt x="223" y="19"/>
                      <a:pt x="223" y="19"/>
                      <a:pt x="223" y="20"/>
                    </a:cubicBezTo>
                    <a:cubicBezTo>
                      <a:pt x="224" y="19"/>
                      <a:pt x="224" y="20"/>
                      <a:pt x="224" y="20"/>
                    </a:cubicBezTo>
                    <a:cubicBezTo>
                      <a:pt x="224" y="21"/>
                      <a:pt x="223" y="21"/>
                      <a:pt x="224" y="22"/>
                    </a:cubicBezTo>
                    <a:cubicBezTo>
                      <a:pt x="224" y="22"/>
                      <a:pt x="224" y="22"/>
                      <a:pt x="224" y="21"/>
                    </a:cubicBezTo>
                    <a:cubicBezTo>
                      <a:pt x="222" y="22"/>
                      <a:pt x="225" y="22"/>
                      <a:pt x="224" y="24"/>
                    </a:cubicBezTo>
                    <a:cubicBezTo>
                      <a:pt x="226" y="24"/>
                      <a:pt x="224" y="22"/>
                      <a:pt x="226" y="22"/>
                    </a:cubicBezTo>
                    <a:cubicBezTo>
                      <a:pt x="226" y="21"/>
                      <a:pt x="226" y="20"/>
                      <a:pt x="226" y="19"/>
                    </a:cubicBezTo>
                    <a:cubicBezTo>
                      <a:pt x="228" y="19"/>
                      <a:pt x="229" y="20"/>
                      <a:pt x="231" y="20"/>
                    </a:cubicBezTo>
                    <a:cubicBezTo>
                      <a:pt x="230" y="21"/>
                      <a:pt x="229" y="20"/>
                      <a:pt x="228" y="20"/>
                    </a:cubicBezTo>
                    <a:cubicBezTo>
                      <a:pt x="228" y="21"/>
                      <a:pt x="227" y="21"/>
                      <a:pt x="227" y="22"/>
                    </a:cubicBezTo>
                    <a:cubicBezTo>
                      <a:pt x="229" y="23"/>
                      <a:pt x="230" y="22"/>
                      <a:pt x="232" y="21"/>
                    </a:cubicBezTo>
                    <a:cubicBezTo>
                      <a:pt x="232" y="21"/>
                      <a:pt x="232" y="22"/>
                      <a:pt x="232" y="22"/>
                    </a:cubicBezTo>
                    <a:cubicBezTo>
                      <a:pt x="231" y="22"/>
                      <a:pt x="230" y="23"/>
                      <a:pt x="230" y="23"/>
                    </a:cubicBezTo>
                    <a:cubicBezTo>
                      <a:pt x="231" y="23"/>
                      <a:pt x="231" y="23"/>
                      <a:pt x="233" y="23"/>
                    </a:cubicBezTo>
                    <a:cubicBezTo>
                      <a:pt x="234" y="24"/>
                      <a:pt x="233" y="23"/>
                      <a:pt x="236" y="23"/>
                    </a:cubicBezTo>
                    <a:cubicBezTo>
                      <a:pt x="236" y="23"/>
                      <a:pt x="236" y="24"/>
                      <a:pt x="236" y="24"/>
                    </a:cubicBezTo>
                    <a:cubicBezTo>
                      <a:pt x="237" y="24"/>
                      <a:pt x="237" y="24"/>
                      <a:pt x="238" y="23"/>
                    </a:cubicBezTo>
                    <a:cubicBezTo>
                      <a:pt x="239" y="23"/>
                      <a:pt x="239" y="24"/>
                      <a:pt x="239" y="24"/>
                    </a:cubicBezTo>
                    <a:cubicBezTo>
                      <a:pt x="239" y="24"/>
                      <a:pt x="240" y="23"/>
                      <a:pt x="240" y="24"/>
                    </a:cubicBezTo>
                    <a:cubicBezTo>
                      <a:pt x="240" y="24"/>
                      <a:pt x="240" y="22"/>
                      <a:pt x="240" y="21"/>
                    </a:cubicBezTo>
                    <a:cubicBezTo>
                      <a:pt x="239" y="21"/>
                      <a:pt x="238" y="23"/>
                      <a:pt x="236" y="22"/>
                    </a:cubicBezTo>
                    <a:cubicBezTo>
                      <a:pt x="235" y="22"/>
                      <a:pt x="235" y="22"/>
                      <a:pt x="236" y="21"/>
                    </a:cubicBezTo>
                    <a:cubicBezTo>
                      <a:pt x="234" y="20"/>
                      <a:pt x="233" y="19"/>
                      <a:pt x="233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4" y="18"/>
                      <a:pt x="235" y="18"/>
                      <a:pt x="235" y="17"/>
                    </a:cubicBezTo>
                    <a:cubicBezTo>
                      <a:pt x="235" y="18"/>
                      <a:pt x="236" y="18"/>
                      <a:pt x="236" y="18"/>
                    </a:cubicBezTo>
                    <a:cubicBezTo>
                      <a:pt x="237" y="18"/>
                      <a:pt x="237" y="18"/>
                      <a:pt x="237" y="19"/>
                    </a:cubicBezTo>
                    <a:cubicBezTo>
                      <a:pt x="237" y="18"/>
                      <a:pt x="238" y="18"/>
                      <a:pt x="238" y="17"/>
                    </a:cubicBezTo>
                    <a:cubicBezTo>
                      <a:pt x="238" y="17"/>
                      <a:pt x="239" y="17"/>
                      <a:pt x="239" y="17"/>
                    </a:cubicBezTo>
                    <a:cubicBezTo>
                      <a:pt x="238" y="19"/>
                      <a:pt x="241" y="17"/>
                      <a:pt x="241" y="18"/>
                    </a:cubicBezTo>
                    <a:cubicBezTo>
                      <a:pt x="241" y="18"/>
                      <a:pt x="241" y="19"/>
                      <a:pt x="242" y="19"/>
                    </a:cubicBezTo>
                    <a:cubicBezTo>
                      <a:pt x="242" y="17"/>
                      <a:pt x="240" y="17"/>
                      <a:pt x="241" y="16"/>
                    </a:cubicBezTo>
                    <a:cubicBezTo>
                      <a:pt x="241" y="15"/>
                      <a:pt x="242" y="15"/>
                      <a:pt x="243" y="16"/>
                    </a:cubicBezTo>
                    <a:cubicBezTo>
                      <a:pt x="243" y="15"/>
                      <a:pt x="242" y="15"/>
                      <a:pt x="242" y="14"/>
                    </a:cubicBezTo>
                    <a:cubicBezTo>
                      <a:pt x="243" y="13"/>
                      <a:pt x="243" y="13"/>
                      <a:pt x="243" y="14"/>
                    </a:cubicBezTo>
                    <a:cubicBezTo>
                      <a:pt x="243" y="14"/>
                      <a:pt x="242" y="16"/>
                      <a:pt x="243" y="16"/>
                    </a:cubicBezTo>
                    <a:cubicBezTo>
                      <a:pt x="244" y="16"/>
                      <a:pt x="245" y="16"/>
                      <a:pt x="246" y="16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6" y="16"/>
                      <a:pt x="245" y="16"/>
                      <a:pt x="245" y="17"/>
                    </a:cubicBezTo>
                    <a:cubicBezTo>
                      <a:pt x="245" y="17"/>
                      <a:pt x="246" y="18"/>
                      <a:pt x="246" y="18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4" y="18"/>
                      <a:pt x="245" y="19"/>
                      <a:pt x="245" y="19"/>
                    </a:cubicBezTo>
                    <a:cubicBezTo>
                      <a:pt x="245" y="19"/>
                      <a:pt x="243" y="20"/>
                      <a:pt x="244" y="21"/>
                    </a:cubicBezTo>
                    <a:cubicBezTo>
                      <a:pt x="243" y="21"/>
                      <a:pt x="243" y="21"/>
                      <a:pt x="242" y="21"/>
                    </a:cubicBezTo>
                    <a:cubicBezTo>
                      <a:pt x="243" y="22"/>
                      <a:pt x="243" y="23"/>
                      <a:pt x="243" y="24"/>
                    </a:cubicBezTo>
                    <a:cubicBezTo>
                      <a:pt x="244" y="24"/>
                      <a:pt x="245" y="23"/>
                      <a:pt x="246" y="22"/>
                    </a:cubicBezTo>
                    <a:cubicBezTo>
                      <a:pt x="247" y="23"/>
                      <a:pt x="245" y="23"/>
                      <a:pt x="246" y="24"/>
                    </a:cubicBezTo>
                    <a:cubicBezTo>
                      <a:pt x="246" y="24"/>
                      <a:pt x="247" y="24"/>
                      <a:pt x="247" y="24"/>
                    </a:cubicBezTo>
                    <a:cubicBezTo>
                      <a:pt x="248" y="24"/>
                      <a:pt x="248" y="25"/>
                      <a:pt x="248" y="25"/>
                    </a:cubicBezTo>
                    <a:cubicBezTo>
                      <a:pt x="249" y="26"/>
                      <a:pt x="250" y="25"/>
                      <a:pt x="250" y="26"/>
                    </a:cubicBezTo>
                    <a:cubicBezTo>
                      <a:pt x="251" y="26"/>
                      <a:pt x="250" y="24"/>
                      <a:pt x="252" y="25"/>
                    </a:cubicBezTo>
                    <a:cubicBezTo>
                      <a:pt x="252" y="24"/>
                      <a:pt x="251" y="22"/>
                      <a:pt x="253" y="22"/>
                    </a:cubicBezTo>
                    <a:cubicBezTo>
                      <a:pt x="254" y="24"/>
                      <a:pt x="251" y="22"/>
                      <a:pt x="253" y="24"/>
                    </a:cubicBezTo>
                    <a:cubicBezTo>
                      <a:pt x="253" y="24"/>
                      <a:pt x="255" y="23"/>
                      <a:pt x="255" y="25"/>
                    </a:cubicBezTo>
                    <a:cubicBezTo>
                      <a:pt x="255" y="24"/>
                      <a:pt x="256" y="26"/>
                      <a:pt x="256" y="23"/>
                    </a:cubicBezTo>
                    <a:cubicBezTo>
                      <a:pt x="257" y="23"/>
                      <a:pt x="257" y="24"/>
                      <a:pt x="257" y="25"/>
                    </a:cubicBezTo>
                    <a:cubicBezTo>
                      <a:pt x="257" y="25"/>
                      <a:pt x="258" y="24"/>
                      <a:pt x="258" y="24"/>
                    </a:cubicBezTo>
                    <a:cubicBezTo>
                      <a:pt x="258" y="25"/>
                      <a:pt x="259" y="26"/>
                      <a:pt x="259" y="26"/>
                    </a:cubicBezTo>
                    <a:cubicBezTo>
                      <a:pt x="260" y="26"/>
                      <a:pt x="261" y="25"/>
                      <a:pt x="260" y="26"/>
                    </a:cubicBezTo>
                    <a:cubicBezTo>
                      <a:pt x="260" y="27"/>
                      <a:pt x="261" y="26"/>
                      <a:pt x="261" y="25"/>
                    </a:cubicBezTo>
                    <a:cubicBezTo>
                      <a:pt x="262" y="25"/>
                      <a:pt x="262" y="26"/>
                      <a:pt x="263" y="25"/>
                    </a:cubicBezTo>
                    <a:cubicBezTo>
                      <a:pt x="263" y="25"/>
                      <a:pt x="263" y="24"/>
                      <a:pt x="263" y="24"/>
                    </a:cubicBezTo>
                    <a:cubicBezTo>
                      <a:pt x="263" y="24"/>
                      <a:pt x="264" y="25"/>
                      <a:pt x="265" y="24"/>
                    </a:cubicBezTo>
                    <a:cubicBezTo>
                      <a:pt x="265" y="23"/>
                      <a:pt x="262" y="24"/>
                      <a:pt x="263" y="22"/>
                    </a:cubicBezTo>
                    <a:cubicBezTo>
                      <a:pt x="263" y="22"/>
                      <a:pt x="264" y="22"/>
                      <a:pt x="264" y="21"/>
                    </a:cubicBezTo>
                    <a:cubicBezTo>
                      <a:pt x="265" y="20"/>
                      <a:pt x="265" y="21"/>
                      <a:pt x="266" y="21"/>
                    </a:cubicBezTo>
                    <a:cubicBezTo>
                      <a:pt x="265" y="22"/>
                      <a:pt x="263" y="21"/>
                      <a:pt x="264" y="23"/>
                    </a:cubicBezTo>
                    <a:cubicBezTo>
                      <a:pt x="265" y="23"/>
                      <a:pt x="265" y="22"/>
                      <a:pt x="266" y="22"/>
                    </a:cubicBezTo>
                    <a:cubicBezTo>
                      <a:pt x="267" y="23"/>
                      <a:pt x="266" y="23"/>
                      <a:pt x="267" y="24"/>
                    </a:cubicBezTo>
                    <a:cubicBezTo>
                      <a:pt x="267" y="24"/>
                      <a:pt x="267" y="24"/>
                      <a:pt x="267" y="25"/>
                    </a:cubicBezTo>
                    <a:cubicBezTo>
                      <a:pt x="270" y="25"/>
                      <a:pt x="272" y="25"/>
                      <a:pt x="273" y="23"/>
                    </a:cubicBezTo>
                    <a:cubicBezTo>
                      <a:pt x="274" y="24"/>
                      <a:pt x="274" y="25"/>
                      <a:pt x="275" y="26"/>
                    </a:cubicBezTo>
                    <a:cubicBezTo>
                      <a:pt x="276" y="25"/>
                      <a:pt x="278" y="26"/>
                      <a:pt x="278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3"/>
                      <a:pt x="278" y="22"/>
                      <a:pt x="278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6" y="21"/>
                      <a:pt x="277" y="20"/>
                      <a:pt x="277" y="20"/>
                    </a:cubicBezTo>
                    <a:cubicBezTo>
                      <a:pt x="277" y="19"/>
                      <a:pt x="276" y="19"/>
                      <a:pt x="276" y="19"/>
                    </a:cubicBezTo>
                    <a:cubicBezTo>
                      <a:pt x="276" y="19"/>
                      <a:pt x="276" y="19"/>
                      <a:pt x="276" y="19"/>
                    </a:cubicBezTo>
                    <a:cubicBezTo>
                      <a:pt x="276" y="20"/>
                      <a:pt x="275" y="20"/>
                      <a:pt x="276" y="21"/>
                    </a:cubicBezTo>
                    <a:cubicBezTo>
                      <a:pt x="275" y="21"/>
                      <a:pt x="275" y="21"/>
                      <a:pt x="275" y="21"/>
                    </a:cubicBezTo>
                    <a:cubicBezTo>
                      <a:pt x="274" y="21"/>
                      <a:pt x="272" y="22"/>
                      <a:pt x="271" y="21"/>
                    </a:cubicBezTo>
                    <a:cubicBezTo>
                      <a:pt x="270" y="20"/>
                      <a:pt x="270" y="22"/>
                      <a:pt x="268" y="21"/>
                    </a:cubicBezTo>
                    <a:cubicBezTo>
                      <a:pt x="269" y="21"/>
                      <a:pt x="268" y="22"/>
                      <a:pt x="268" y="23"/>
                    </a:cubicBezTo>
                    <a:cubicBezTo>
                      <a:pt x="267" y="23"/>
                      <a:pt x="267" y="22"/>
                      <a:pt x="267" y="21"/>
                    </a:cubicBezTo>
                    <a:cubicBezTo>
                      <a:pt x="266" y="21"/>
                      <a:pt x="266" y="20"/>
                      <a:pt x="266" y="20"/>
                    </a:cubicBezTo>
                    <a:cubicBezTo>
                      <a:pt x="265" y="20"/>
                      <a:pt x="264" y="20"/>
                      <a:pt x="263" y="21"/>
                    </a:cubicBezTo>
                    <a:cubicBezTo>
                      <a:pt x="262" y="21"/>
                      <a:pt x="262" y="19"/>
                      <a:pt x="262" y="20"/>
                    </a:cubicBezTo>
                    <a:cubicBezTo>
                      <a:pt x="262" y="19"/>
                      <a:pt x="261" y="19"/>
                      <a:pt x="261" y="18"/>
                    </a:cubicBezTo>
                    <a:cubicBezTo>
                      <a:pt x="260" y="19"/>
                      <a:pt x="259" y="19"/>
                      <a:pt x="258" y="20"/>
                    </a:cubicBezTo>
                    <a:cubicBezTo>
                      <a:pt x="257" y="19"/>
                      <a:pt x="256" y="21"/>
                      <a:pt x="256" y="20"/>
                    </a:cubicBezTo>
                    <a:cubicBezTo>
                      <a:pt x="255" y="20"/>
                      <a:pt x="255" y="21"/>
                      <a:pt x="255" y="21"/>
                    </a:cubicBezTo>
                    <a:cubicBezTo>
                      <a:pt x="253" y="21"/>
                      <a:pt x="253" y="22"/>
                      <a:pt x="251" y="21"/>
                    </a:cubicBezTo>
                    <a:cubicBezTo>
                      <a:pt x="251" y="21"/>
                      <a:pt x="253" y="21"/>
                      <a:pt x="252" y="19"/>
                    </a:cubicBezTo>
                    <a:cubicBezTo>
                      <a:pt x="252" y="18"/>
                      <a:pt x="254" y="19"/>
                      <a:pt x="254" y="18"/>
                    </a:cubicBezTo>
                    <a:cubicBezTo>
                      <a:pt x="256" y="18"/>
                      <a:pt x="256" y="18"/>
                      <a:pt x="256" y="18"/>
                    </a:cubicBezTo>
                    <a:cubicBezTo>
                      <a:pt x="256" y="17"/>
                      <a:pt x="257" y="17"/>
                      <a:pt x="258" y="16"/>
                    </a:cubicBezTo>
                    <a:cubicBezTo>
                      <a:pt x="258" y="15"/>
                      <a:pt x="258" y="14"/>
                      <a:pt x="259" y="14"/>
                    </a:cubicBezTo>
                    <a:cubicBezTo>
                      <a:pt x="260" y="15"/>
                      <a:pt x="258" y="16"/>
                      <a:pt x="259" y="16"/>
                    </a:cubicBezTo>
                    <a:cubicBezTo>
                      <a:pt x="261" y="17"/>
                      <a:pt x="262" y="16"/>
                      <a:pt x="263" y="16"/>
                    </a:cubicBezTo>
                    <a:cubicBezTo>
                      <a:pt x="263" y="16"/>
                      <a:pt x="263" y="16"/>
                      <a:pt x="263" y="16"/>
                    </a:cubicBezTo>
                    <a:cubicBezTo>
                      <a:pt x="263" y="16"/>
                      <a:pt x="264" y="16"/>
                      <a:pt x="264" y="16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4" y="16"/>
                      <a:pt x="264" y="16"/>
                    </a:cubicBezTo>
                    <a:cubicBezTo>
                      <a:pt x="264" y="16"/>
                      <a:pt x="265" y="16"/>
                      <a:pt x="265" y="16"/>
                    </a:cubicBezTo>
                    <a:cubicBezTo>
                      <a:pt x="265" y="16"/>
                      <a:pt x="264" y="17"/>
                      <a:pt x="265" y="18"/>
                    </a:cubicBezTo>
                    <a:cubicBezTo>
                      <a:pt x="269" y="18"/>
                      <a:pt x="272" y="16"/>
                      <a:pt x="270" y="13"/>
                    </a:cubicBezTo>
                    <a:cubicBezTo>
                      <a:pt x="270" y="13"/>
                      <a:pt x="271" y="13"/>
                      <a:pt x="271" y="11"/>
                    </a:cubicBezTo>
                    <a:cubicBezTo>
                      <a:pt x="273" y="11"/>
                      <a:pt x="271" y="14"/>
                      <a:pt x="273" y="13"/>
                    </a:cubicBezTo>
                    <a:cubicBezTo>
                      <a:pt x="273" y="12"/>
                      <a:pt x="273" y="12"/>
                      <a:pt x="273" y="12"/>
                    </a:cubicBezTo>
                    <a:cubicBezTo>
                      <a:pt x="272" y="11"/>
                      <a:pt x="272" y="10"/>
                      <a:pt x="272" y="10"/>
                    </a:cubicBezTo>
                    <a:cubicBezTo>
                      <a:pt x="272" y="10"/>
                      <a:pt x="271" y="11"/>
                      <a:pt x="270" y="11"/>
                    </a:cubicBezTo>
                    <a:cubicBezTo>
                      <a:pt x="270" y="10"/>
                      <a:pt x="270" y="10"/>
                      <a:pt x="270" y="9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6" y="10"/>
                      <a:pt x="266" y="10"/>
                      <a:pt x="265" y="10"/>
                    </a:cubicBezTo>
                    <a:cubicBezTo>
                      <a:pt x="265" y="11"/>
                      <a:pt x="266" y="11"/>
                      <a:pt x="266" y="11"/>
                    </a:cubicBezTo>
                    <a:cubicBezTo>
                      <a:pt x="265" y="12"/>
                      <a:pt x="264" y="12"/>
                      <a:pt x="264" y="12"/>
                    </a:cubicBezTo>
                    <a:cubicBezTo>
                      <a:pt x="264" y="12"/>
                      <a:pt x="264" y="12"/>
                      <a:pt x="263" y="12"/>
                    </a:cubicBezTo>
                    <a:cubicBezTo>
                      <a:pt x="264" y="12"/>
                      <a:pt x="264" y="12"/>
                      <a:pt x="264" y="11"/>
                    </a:cubicBezTo>
                    <a:cubicBezTo>
                      <a:pt x="263" y="11"/>
                      <a:pt x="263" y="10"/>
                      <a:pt x="262" y="9"/>
                    </a:cubicBezTo>
                    <a:cubicBezTo>
                      <a:pt x="262" y="9"/>
                      <a:pt x="262" y="9"/>
                      <a:pt x="261" y="9"/>
                    </a:cubicBezTo>
                    <a:cubicBezTo>
                      <a:pt x="260" y="9"/>
                      <a:pt x="259" y="12"/>
                      <a:pt x="257" y="12"/>
                    </a:cubicBezTo>
                    <a:cubicBezTo>
                      <a:pt x="257" y="12"/>
                      <a:pt x="257" y="11"/>
                      <a:pt x="256" y="11"/>
                    </a:cubicBezTo>
                    <a:cubicBezTo>
                      <a:pt x="256" y="10"/>
                      <a:pt x="256" y="10"/>
                      <a:pt x="256" y="10"/>
                    </a:cubicBezTo>
                    <a:cubicBezTo>
                      <a:pt x="256" y="10"/>
                      <a:pt x="255" y="9"/>
                      <a:pt x="255" y="9"/>
                    </a:cubicBezTo>
                    <a:cubicBezTo>
                      <a:pt x="253" y="9"/>
                      <a:pt x="252" y="9"/>
                      <a:pt x="251" y="11"/>
                    </a:cubicBezTo>
                    <a:cubicBezTo>
                      <a:pt x="250" y="11"/>
                      <a:pt x="250" y="11"/>
                      <a:pt x="249" y="12"/>
                    </a:cubicBezTo>
                    <a:cubicBezTo>
                      <a:pt x="249" y="12"/>
                      <a:pt x="249" y="12"/>
                      <a:pt x="249" y="12"/>
                    </a:cubicBezTo>
                    <a:cubicBezTo>
                      <a:pt x="249" y="12"/>
                      <a:pt x="249" y="12"/>
                      <a:pt x="249" y="11"/>
                    </a:cubicBezTo>
                    <a:cubicBezTo>
                      <a:pt x="250" y="11"/>
                      <a:pt x="248" y="10"/>
                      <a:pt x="249" y="9"/>
                    </a:cubicBezTo>
                    <a:cubicBezTo>
                      <a:pt x="249" y="9"/>
                      <a:pt x="249" y="8"/>
                      <a:pt x="249" y="8"/>
                    </a:cubicBezTo>
                    <a:cubicBezTo>
                      <a:pt x="249" y="7"/>
                      <a:pt x="249" y="7"/>
                      <a:pt x="249" y="6"/>
                    </a:cubicBezTo>
                    <a:cubicBezTo>
                      <a:pt x="250" y="6"/>
                      <a:pt x="250" y="7"/>
                      <a:pt x="251" y="6"/>
                    </a:cubicBezTo>
                    <a:cubicBezTo>
                      <a:pt x="251" y="7"/>
                      <a:pt x="251" y="8"/>
                      <a:pt x="252" y="8"/>
                    </a:cubicBezTo>
                    <a:cubicBezTo>
                      <a:pt x="253" y="8"/>
                      <a:pt x="255" y="9"/>
                      <a:pt x="257" y="9"/>
                    </a:cubicBezTo>
                    <a:cubicBezTo>
                      <a:pt x="257" y="8"/>
                      <a:pt x="257" y="7"/>
                      <a:pt x="258" y="7"/>
                    </a:cubicBezTo>
                    <a:cubicBezTo>
                      <a:pt x="258" y="7"/>
                      <a:pt x="258" y="7"/>
                      <a:pt x="258" y="7"/>
                    </a:cubicBezTo>
                    <a:cubicBezTo>
                      <a:pt x="259" y="7"/>
                      <a:pt x="259" y="7"/>
                      <a:pt x="259" y="8"/>
                    </a:cubicBezTo>
                    <a:cubicBezTo>
                      <a:pt x="262" y="8"/>
                      <a:pt x="262" y="8"/>
                      <a:pt x="265" y="9"/>
                    </a:cubicBezTo>
                    <a:cubicBezTo>
                      <a:pt x="263" y="8"/>
                      <a:pt x="263" y="8"/>
                      <a:pt x="263" y="6"/>
                    </a:cubicBezTo>
                    <a:cubicBezTo>
                      <a:pt x="264" y="6"/>
                      <a:pt x="264" y="7"/>
                      <a:pt x="264" y="6"/>
                    </a:cubicBezTo>
                    <a:cubicBezTo>
                      <a:pt x="263" y="5"/>
                      <a:pt x="263" y="6"/>
                      <a:pt x="262" y="5"/>
                    </a:cubicBezTo>
                    <a:cubicBezTo>
                      <a:pt x="262" y="5"/>
                      <a:pt x="260" y="5"/>
                      <a:pt x="260" y="6"/>
                    </a:cubicBezTo>
                    <a:cubicBezTo>
                      <a:pt x="259" y="6"/>
                      <a:pt x="259" y="5"/>
                      <a:pt x="258" y="5"/>
                    </a:cubicBezTo>
                    <a:cubicBezTo>
                      <a:pt x="258" y="5"/>
                      <a:pt x="258" y="5"/>
                      <a:pt x="258" y="5"/>
                    </a:cubicBezTo>
                    <a:cubicBezTo>
                      <a:pt x="258" y="5"/>
                      <a:pt x="256" y="5"/>
                      <a:pt x="256" y="4"/>
                    </a:cubicBezTo>
                    <a:cubicBezTo>
                      <a:pt x="256" y="4"/>
                      <a:pt x="257" y="4"/>
                      <a:pt x="257" y="3"/>
                    </a:cubicBezTo>
                    <a:cubicBezTo>
                      <a:pt x="255" y="3"/>
                      <a:pt x="255" y="4"/>
                      <a:pt x="253" y="3"/>
                    </a:cubicBezTo>
                    <a:cubicBezTo>
                      <a:pt x="253" y="4"/>
                      <a:pt x="253" y="4"/>
                      <a:pt x="252" y="5"/>
                    </a:cubicBezTo>
                    <a:cubicBezTo>
                      <a:pt x="252" y="3"/>
                      <a:pt x="251" y="5"/>
                      <a:pt x="250" y="5"/>
                    </a:cubicBezTo>
                    <a:cubicBezTo>
                      <a:pt x="249" y="5"/>
                      <a:pt x="249" y="2"/>
                      <a:pt x="248" y="4"/>
                    </a:cubicBezTo>
                    <a:cubicBezTo>
                      <a:pt x="250" y="4"/>
                      <a:pt x="247" y="4"/>
                      <a:pt x="247" y="3"/>
                    </a:cubicBezTo>
                    <a:cubicBezTo>
                      <a:pt x="246" y="5"/>
                      <a:pt x="248" y="4"/>
                      <a:pt x="248" y="5"/>
                    </a:cubicBezTo>
                    <a:cubicBezTo>
                      <a:pt x="248" y="6"/>
                      <a:pt x="247" y="6"/>
                      <a:pt x="246" y="6"/>
                    </a:cubicBezTo>
                    <a:cubicBezTo>
                      <a:pt x="246" y="6"/>
                      <a:pt x="245" y="5"/>
                      <a:pt x="244" y="5"/>
                    </a:cubicBezTo>
                    <a:cubicBezTo>
                      <a:pt x="244" y="5"/>
                      <a:pt x="244" y="5"/>
                      <a:pt x="244" y="6"/>
                    </a:cubicBezTo>
                    <a:cubicBezTo>
                      <a:pt x="243" y="5"/>
                      <a:pt x="243" y="5"/>
                      <a:pt x="243" y="4"/>
                    </a:cubicBezTo>
                    <a:cubicBezTo>
                      <a:pt x="242" y="4"/>
                      <a:pt x="242" y="5"/>
                      <a:pt x="241" y="5"/>
                    </a:cubicBezTo>
                    <a:cubicBezTo>
                      <a:pt x="242" y="3"/>
                      <a:pt x="241" y="4"/>
                      <a:pt x="240" y="3"/>
                    </a:cubicBezTo>
                    <a:cubicBezTo>
                      <a:pt x="240" y="3"/>
                      <a:pt x="240" y="1"/>
                      <a:pt x="239" y="1"/>
                    </a:cubicBezTo>
                    <a:cubicBezTo>
                      <a:pt x="238" y="2"/>
                      <a:pt x="238" y="4"/>
                      <a:pt x="239" y="5"/>
                    </a:cubicBezTo>
                    <a:cubicBezTo>
                      <a:pt x="239" y="5"/>
                      <a:pt x="239" y="4"/>
                      <a:pt x="238" y="4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8" y="4"/>
                      <a:pt x="238" y="4"/>
                      <a:pt x="238" y="4"/>
                    </a:cubicBezTo>
                    <a:cubicBezTo>
                      <a:pt x="237" y="4"/>
                      <a:pt x="237" y="5"/>
                      <a:pt x="237" y="5"/>
                    </a:cubicBezTo>
                    <a:cubicBezTo>
                      <a:pt x="237" y="5"/>
                      <a:pt x="237" y="5"/>
                      <a:pt x="237" y="5"/>
                    </a:cubicBezTo>
                    <a:cubicBezTo>
                      <a:pt x="237" y="5"/>
                      <a:pt x="237" y="6"/>
                      <a:pt x="237" y="6"/>
                    </a:cubicBezTo>
                    <a:cubicBezTo>
                      <a:pt x="236" y="6"/>
                      <a:pt x="236" y="5"/>
                      <a:pt x="236" y="4"/>
                    </a:cubicBezTo>
                    <a:cubicBezTo>
                      <a:pt x="235" y="5"/>
                      <a:pt x="235" y="5"/>
                      <a:pt x="234" y="5"/>
                    </a:cubicBezTo>
                    <a:cubicBezTo>
                      <a:pt x="234" y="5"/>
                      <a:pt x="234" y="5"/>
                      <a:pt x="234" y="5"/>
                    </a:cubicBezTo>
                    <a:cubicBezTo>
                      <a:pt x="234" y="5"/>
                      <a:pt x="233" y="4"/>
                      <a:pt x="233" y="3"/>
                    </a:cubicBezTo>
                    <a:cubicBezTo>
                      <a:pt x="233" y="3"/>
                      <a:pt x="232" y="4"/>
                      <a:pt x="232" y="4"/>
                    </a:cubicBezTo>
                    <a:cubicBezTo>
                      <a:pt x="231" y="4"/>
                      <a:pt x="231" y="4"/>
                      <a:pt x="230" y="4"/>
                    </a:cubicBezTo>
                    <a:cubicBezTo>
                      <a:pt x="230" y="4"/>
                      <a:pt x="231" y="4"/>
                      <a:pt x="231" y="5"/>
                    </a:cubicBezTo>
                    <a:cubicBezTo>
                      <a:pt x="231" y="5"/>
                      <a:pt x="231" y="5"/>
                      <a:pt x="231" y="5"/>
                    </a:cubicBezTo>
                    <a:cubicBezTo>
                      <a:pt x="230" y="5"/>
                      <a:pt x="230" y="5"/>
                      <a:pt x="229" y="5"/>
                    </a:cubicBezTo>
                    <a:cubicBezTo>
                      <a:pt x="229" y="4"/>
                      <a:pt x="229" y="4"/>
                      <a:pt x="229" y="4"/>
                    </a:cubicBezTo>
                    <a:cubicBezTo>
                      <a:pt x="229" y="4"/>
                      <a:pt x="229" y="4"/>
                      <a:pt x="228" y="4"/>
                    </a:cubicBezTo>
                    <a:cubicBezTo>
                      <a:pt x="228" y="4"/>
                      <a:pt x="228" y="4"/>
                      <a:pt x="227" y="4"/>
                    </a:cubicBezTo>
                    <a:cubicBezTo>
                      <a:pt x="227" y="5"/>
                      <a:pt x="227" y="5"/>
                      <a:pt x="228" y="5"/>
                    </a:cubicBezTo>
                    <a:cubicBezTo>
                      <a:pt x="227" y="5"/>
                      <a:pt x="227" y="5"/>
                      <a:pt x="227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4"/>
                      <a:pt x="226" y="3"/>
                      <a:pt x="226" y="2"/>
                    </a:cubicBezTo>
                    <a:cubicBezTo>
                      <a:pt x="225" y="2"/>
                      <a:pt x="224" y="2"/>
                      <a:pt x="223" y="2"/>
                    </a:cubicBezTo>
                    <a:cubicBezTo>
                      <a:pt x="223" y="4"/>
                      <a:pt x="224" y="3"/>
                      <a:pt x="224" y="4"/>
                    </a:cubicBezTo>
                    <a:cubicBezTo>
                      <a:pt x="224" y="4"/>
                      <a:pt x="225" y="4"/>
                      <a:pt x="225" y="5"/>
                    </a:cubicBezTo>
                    <a:cubicBezTo>
                      <a:pt x="224" y="5"/>
                      <a:pt x="224" y="5"/>
                      <a:pt x="224" y="5"/>
                    </a:cubicBezTo>
                    <a:cubicBezTo>
                      <a:pt x="224" y="4"/>
                      <a:pt x="224" y="3"/>
                      <a:pt x="222" y="3"/>
                    </a:cubicBezTo>
                    <a:cubicBezTo>
                      <a:pt x="222" y="4"/>
                      <a:pt x="222" y="4"/>
                      <a:pt x="223" y="4"/>
                    </a:cubicBezTo>
                    <a:cubicBezTo>
                      <a:pt x="222" y="5"/>
                      <a:pt x="222" y="5"/>
                      <a:pt x="222" y="5"/>
                    </a:cubicBezTo>
                    <a:cubicBezTo>
                      <a:pt x="221" y="5"/>
                      <a:pt x="221" y="5"/>
                      <a:pt x="221" y="5"/>
                    </a:cubicBezTo>
                    <a:cubicBezTo>
                      <a:pt x="221" y="6"/>
                      <a:pt x="221" y="6"/>
                      <a:pt x="221" y="6"/>
                    </a:cubicBezTo>
                    <a:cubicBezTo>
                      <a:pt x="221" y="6"/>
                      <a:pt x="221" y="6"/>
                      <a:pt x="220" y="7"/>
                    </a:cubicBezTo>
                    <a:cubicBezTo>
                      <a:pt x="220" y="7"/>
                      <a:pt x="220" y="6"/>
                      <a:pt x="220" y="6"/>
                    </a:cubicBezTo>
                    <a:cubicBezTo>
                      <a:pt x="220" y="6"/>
                      <a:pt x="220" y="6"/>
                      <a:pt x="220" y="6"/>
                    </a:cubicBezTo>
                    <a:cubicBezTo>
                      <a:pt x="220" y="6"/>
                      <a:pt x="220" y="5"/>
                      <a:pt x="220" y="4"/>
                    </a:cubicBezTo>
                    <a:cubicBezTo>
                      <a:pt x="220" y="4"/>
                      <a:pt x="219" y="4"/>
                      <a:pt x="219" y="3"/>
                    </a:cubicBezTo>
                    <a:cubicBezTo>
                      <a:pt x="218" y="3"/>
                      <a:pt x="217" y="4"/>
                      <a:pt x="216" y="4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4"/>
                      <a:pt x="216" y="4"/>
                      <a:pt x="216" y="4"/>
                    </a:cubicBezTo>
                    <a:cubicBezTo>
                      <a:pt x="216" y="5"/>
                      <a:pt x="216" y="5"/>
                      <a:pt x="215" y="5"/>
                    </a:cubicBezTo>
                    <a:cubicBezTo>
                      <a:pt x="215" y="4"/>
                      <a:pt x="214" y="5"/>
                      <a:pt x="214" y="4"/>
                    </a:cubicBezTo>
                    <a:cubicBezTo>
                      <a:pt x="214" y="4"/>
                      <a:pt x="214" y="4"/>
                      <a:pt x="213" y="3"/>
                    </a:cubicBezTo>
                    <a:cubicBezTo>
                      <a:pt x="214" y="3"/>
                      <a:pt x="213" y="4"/>
                      <a:pt x="213" y="4"/>
                    </a:cubicBezTo>
                    <a:cubicBezTo>
                      <a:pt x="212" y="4"/>
                      <a:pt x="212" y="4"/>
                      <a:pt x="212" y="3"/>
                    </a:cubicBezTo>
                    <a:cubicBezTo>
                      <a:pt x="212" y="3"/>
                      <a:pt x="211" y="4"/>
                      <a:pt x="211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0" y="2"/>
                      <a:pt x="212" y="3"/>
                      <a:pt x="212" y="1"/>
                    </a:cubicBezTo>
                    <a:cubicBezTo>
                      <a:pt x="211" y="2"/>
                      <a:pt x="210" y="1"/>
                      <a:pt x="209" y="1"/>
                    </a:cubicBezTo>
                    <a:cubicBezTo>
                      <a:pt x="208" y="2"/>
                      <a:pt x="208" y="3"/>
                      <a:pt x="206" y="2"/>
                    </a:cubicBezTo>
                    <a:cubicBezTo>
                      <a:pt x="206" y="4"/>
                      <a:pt x="206" y="4"/>
                      <a:pt x="206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8" y="4"/>
                      <a:pt x="207" y="5"/>
                      <a:pt x="207" y="5"/>
                    </a:cubicBezTo>
                    <a:cubicBezTo>
                      <a:pt x="207" y="5"/>
                      <a:pt x="207" y="5"/>
                      <a:pt x="206" y="4"/>
                    </a:cubicBezTo>
                    <a:cubicBezTo>
                      <a:pt x="205" y="5"/>
                      <a:pt x="206" y="6"/>
                      <a:pt x="205" y="6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204" y="6"/>
                      <a:pt x="204" y="6"/>
                      <a:pt x="203" y="6"/>
                    </a:cubicBezTo>
                    <a:cubicBezTo>
                      <a:pt x="203" y="5"/>
                      <a:pt x="203" y="5"/>
                      <a:pt x="203" y="4"/>
                    </a:cubicBezTo>
                    <a:cubicBezTo>
                      <a:pt x="202" y="5"/>
                      <a:pt x="202" y="4"/>
                      <a:pt x="202" y="4"/>
                    </a:cubicBezTo>
                    <a:cubicBezTo>
                      <a:pt x="201" y="4"/>
                      <a:pt x="201" y="4"/>
                      <a:pt x="201" y="4"/>
                    </a:cubicBezTo>
                    <a:cubicBezTo>
                      <a:pt x="200" y="4"/>
                      <a:pt x="200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199" y="4"/>
                      <a:pt x="199" y="4"/>
                      <a:pt x="198" y="4"/>
                    </a:cubicBezTo>
                    <a:cubicBezTo>
                      <a:pt x="198" y="3"/>
                      <a:pt x="197" y="2"/>
                      <a:pt x="197" y="3"/>
                    </a:cubicBezTo>
                    <a:cubicBezTo>
                      <a:pt x="197" y="3"/>
                      <a:pt x="197" y="4"/>
                      <a:pt x="197" y="4"/>
                    </a:cubicBezTo>
                    <a:cubicBezTo>
                      <a:pt x="196" y="4"/>
                      <a:pt x="196" y="2"/>
                      <a:pt x="195" y="2"/>
                    </a:cubicBezTo>
                    <a:cubicBezTo>
                      <a:pt x="195" y="3"/>
                      <a:pt x="194" y="3"/>
                      <a:pt x="193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5" y="5"/>
                      <a:pt x="195" y="5"/>
                      <a:pt x="194" y="5"/>
                    </a:cubicBezTo>
                    <a:cubicBezTo>
                      <a:pt x="193" y="6"/>
                      <a:pt x="194" y="4"/>
                      <a:pt x="193" y="4"/>
                    </a:cubicBezTo>
                    <a:cubicBezTo>
                      <a:pt x="193" y="5"/>
                      <a:pt x="193" y="5"/>
                      <a:pt x="193" y="6"/>
                    </a:cubicBezTo>
                    <a:cubicBezTo>
                      <a:pt x="192" y="6"/>
                      <a:pt x="192" y="6"/>
                      <a:pt x="192" y="5"/>
                    </a:cubicBezTo>
                    <a:cubicBezTo>
                      <a:pt x="191" y="4"/>
                      <a:pt x="192" y="5"/>
                      <a:pt x="192" y="3"/>
                    </a:cubicBezTo>
                    <a:cubicBezTo>
                      <a:pt x="191" y="4"/>
                      <a:pt x="191" y="2"/>
                      <a:pt x="190" y="2"/>
                    </a:cubicBezTo>
                    <a:cubicBezTo>
                      <a:pt x="190" y="4"/>
                      <a:pt x="190" y="4"/>
                      <a:pt x="189" y="4"/>
                    </a:cubicBezTo>
                    <a:cubicBezTo>
                      <a:pt x="189" y="3"/>
                      <a:pt x="190" y="3"/>
                      <a:pt x="190" y="3"/>
                    </a:cubicBezTo>
                    <a:cubicBezTo>
                      <a:pt x="189" y="3"/>
                      <a:pt x="188" y="3"/>
                      <a:pt x="187" y="2"/>
                    </a:cubicBezTo>
                    <a:cubicBezTo>
                      <a:pt x="187" y="3"/>
                      <a:pt x="186" y="3"/>
                      <a:pt x="186" y="4"/>
                    </a:cubicBezTo>
                    <a:cubicBezTo>
                      <a:pt x="186" y="4"/>
                      <a:pt x="185" y="4"/>
                      <a:pt x="184" y="3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4" y="4"/>
                      <a:pt x="183" y="4"/>
                      <a:pt x="183" y="4"/>
                    </a:cubicBezTo>
                    <a:cubicBezTo>
                      <a:pt x="183" y="4"/>
                      <a:pt x="183" y="4"/>
                      <a:pt x="183" y="4"/>
                    </a:cubicBezTo>
                    <a:cubicBezTo>
                      <a:pt x="183" y="3"/>
                      <a:pt x="182" y="3"/>
                      <a:pt x="182" y="2"/>
                    </a:cubicBezTo>
                    <a:cubicBezTo>
                      <a:pt x="182" y="2"/>
                      <a:pt x="182" y="1"/>
                      <a:pt x="181" y="1"/>
                    </a:cubicBezTo>
                    <a:cubicBezTo>
                      <a:pt x="181" y="2"/>
                      <a:pt x="181" y="3"/>
                      <a:pt x="181" y="3"/>
                    </a:cubicBezTo>
                    <a:cubicBezTo>
                      <a:pt x="180" y="3"/>
                      <a:pt x="180" y="3"/>
                      <a:pt x="179" y="3"/>
                    </a:cubicBezTo>
                    <a:cubicBezTo>
                      <a:pt x="179" y="2"/>
                      <a:pt x="180" y="2"/>
                      <a:pt x="179" y="1"/>
                    </a:cubicBezTo>
                    <a:cubicBezTo>
                      <a:pt x="176" y="1"/>
                      <a:pt x="176" y="1"/>
                      <a:pt x="176" y="1"/>
                    </a:cubicBezTo>
                    <a:cubicBezTo>
                      <a:pt x="176" y="3"/>
                      <a:pt x="175" y="3"/>
                      <a:pt x="174" y="4"/>
                    </a:cubicBezTo>
                    <a:cubicBezTo>
                      <a:pt x="173" y="3"/>
                      <a:pt x="173" y="2"/>
                      <a:pt x="174" y="1"/>
                    </a:cubicBezTo>
                    <a:cubicBezTo>
                      <a:pt x="174" y="1"/>
                      <a:pt x="175" y="2"/>
                      <a:pt x="175" y="2"/>
                    </a:cubicBezTo>
                    <a:cubicBezTo>
                      <a:pt x="175" y="0"/>
                      <a:pt x="174" y="1"/>
                      <a:pt x="172" y="0"/>
                    </a:cubicBezTo>
                    <a:cubicBezTo>
                      <a:pt x="172" y="1"/>
                      <a:pt x="172" y="1"/>
                      <a:pt x="171" y="1"/>
                    </a:cubicBezTo>
                    <a:cubicBezTo>
                      <a:pt x="172" y="3"/>
                      <a:pt x="172" y="3"/>
                      <a:pt x="172" y="4"/>
                    </a:cubicBezTo>
                    <a:cubicBezTo>
                      <a:pt x="172" y="4"/>
                      <a:pt x="171" y="5"/>
                      <a:pt x="172" y="5"/>
                    </a:cubicBezTo>
                    <a:cubicBezTo>
                      <a:pt x="173" y="4"/>
                      <a:pt x="173" y="5"/>
                      <a:pt x="173" y="5"/>
                    </a:cubicBezTo>
                    <a:cubicBezTo>
                      <a:pt x="172" y="5"/>
                      <a:pt x="172" y="5"/>
                      <a:pt x="171" y="5"/>
                    </a:cubicBezTo>
                    <a:cubicBezTo>
                      <a:pt x="171" y="4"/>
                      <a:pt x="171" y="4"/>
                      <a:pt x="170" y="4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70" y="3"/>
                      <a:pt x="171" y="3"/>
                      <a:pt x="171" y="3"/>
                    </a:cubicBezTo>
                    <a:cubicBezTo>
                      <a:pt x="172" y="3"/>
                      <a:pt x="171" y="3"/>
                      <a:pt x="170" y="3"/>
                    </a:cubicBezTo>
                    <a:cubicBezTo>
                      <a:pt x="170" y="3"/>
                      <a:pt x="170" y="4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3"/>
                      <a:pt x="167" y="4"/>
                      <a:pt x="167" y="3"/>
                    </a:cubicBezTo>
                    <a:cubicBezTo>
                      <a:pt x="167" y="3"/>
                      <a:pt x="167" y="3"/>
                      <a:pt x="167" y="2"/>
                    </a:cubicBezTo>
                    <a:cubicBezTo>
                      <a:pt x="167" y="2"/>
                      <a:pt x="166" y="3"/>
                      <a:pt x="166" y="2"/>
                    </a:cubicBezTo>
                    <a:cubicBezTo>
                      <a:pt x="165" y="2"/>
                      <a:pt x="163" y="3"/>
                      <a:pt x="161" y="2"/>
                    </a:cubicBezTo>
                    <a:cubicBezTo>
                      <a:pt x="162" y="1"/>
                      <a:pt x="159" y="0"/>
                      <a:pt x="159" y="2"/>
                    </a:cubicBezTo>
                    <a:cubicBezTo>
                      <a:pt x="161" y="2"/>
                      <a:pt x="159" y="3"/>
                      <a:pt x="158" y="2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8" y="4"/>
                      <a:pt x="158" y="4"/>
                      <a:pt x="158" y="5"/>
                    </a:cubicBezTo>
                    <a:cubicBezTo>
                      <a:pt x="158" y="5"/>
                      <a:pt x="157" y="5"/>
                      <a:pt x="157" y="5"/>
                    </a:cubicBezTo>
                    <a:cubicBezTo>
                      <a:pt x="157" y="5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6" y="4"/>
                    </a:cubicBezTo>
                    <a:cubicBezTo>
                      <a:pt x="156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4"/>
                      <a:pt x="157" y="4"/>
                      <a:pt x="157" y="3"/>
                    </a:cubicBezTo>
                    <a:cubicBezTo>
                      <a:pt x="157" y="3"/>
                      <a:pt x="157" y="3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5" y="4"/>
                      <a:pt x="154" y="5"/>
                      <a:pt x="153" y="5"/>
                    </a:cubicBezTo>
                    <a:cubicBezTo>
                      <a:pt x="153" y="5"/>
                      <a:pt x="153" y="4"/>
                      <a:pt x="152" y="4"/>
                    </a:cubicBezTo>
                    <a:cubicBezTo>
                      <a:pt x="152" y="4"/>
                      <a:pt x="152" y="4"/>
                      <a:pt x="153" y="4"/>
                    </a:cubicBezTo>
                    <a:cubicBezTo>
                      <a:pt x="152" y="4"/>
                      <a:pt x="152" y="4"/>
                      <a:pt x="151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1" y="2"/>
                      <a:pt x="152" y="3"/>
                      <a:pt x="151" y="1"/>
                    </a:cubicBezTo>
                    <a:cubicBezTo>
                      <a:pt x="151" y="2"/>
                      <a:pt x="150" y="1"/>
                      <a:pt x="150" y="1"/>
                    </a:cubicBezTo>
                    <a:cubicBezTo>
                      <a:pt x="150" y="3"/>
                      <a:pt x="147" y="2"/>
                      <a:pt x="148" y="4"/>
                    </a:cubicBezTo>
                    <a:cubicBezTo>
                      <a:pt x="148" y="4"/>
                      <a:pt x="147" y="4"/>
                      <a:pt x="146" y="4"/>
                    </a:cubicBezTo>
                    <a:cubicBezTo>
                      <a:pt x="146" y="4"/>
                      <a:pt x="146" y="4"/>
                      <a:pt x="146" y="3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3"/>
                      <a:pt x="146" y="3"/>
                      <a:pt x="147" y="2"/>
                    </a:cubicBezTo>
                    <a:cubicBezTo>
                      <a:pt x="146" y="2"/>
                      <a:pt x="145" y="2"/>
                      <a:pt x="145" y="3"/>
                    </a:cubicBezTo>
                    <a:cubicBezTo>
                      <a:pt x="145" y="3"/>
                      <a:pt x="145" y="4"/>
                      <a:pt x="144" y="4"/>
                    </a:cubicBezTo>
                    <a:cubicBezTo>
                      <a:pt x="144" y="3"/>
                      <a:pt x="144" y="2"/>
                      <a:pt x="143" y="2"/>
                    </a:cubicBezTo>
                    <a:cubicBezTo>
                      <a:pt x="143" y="3"/>
                      <a:pt x="143" y="3"/>
                      <a:pt x="143" y="3"/>
                    </a:cubicBezTo>
                    <a:cubicBezTo>
                      <a:pt x="142" y="3"/>
                      <a:pt x="141" y="4"/>
                      <a:pt x="141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1" y="4"/>
                      <a:pt x="141" y="5"/>
                    </a:cubicBezTo>
                    <a:cubicBezTo>
                      <a:pt x="142" y="5"/>
                      <a:pt x="142" y="5"/>
                      <a:pt x="143" y="5"/>
                    </a:cubicBezTo>
                    <a:cubicBezTo>
                      <a:pt x="142" y="7"/>
                      <a:pt x="141" y="6"/>
                      <a:pt x="140" y="6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0" y="4"/>
                      <a:pt x="140" y="4"/>
                      <a:pt x="140" y="4"/>
                    </a:cubicBezTo>
                    <a:cubicBezTo>
                      <a:pt x="138" y="4"/>
                      <a:pt x="137" y="5"/>
                      <a:pt x="136" y="3"/>
                    </a:cubicBezTo>
                    <a:cubicBezTo>
                      <a:pt x="136" y="3"/>
                      <a:pt x="137" y="2"/>
                      <a:pt x="137" y="2"/>
                    </a:cubicBezTo>
                    <a:cubicBezTo>
                      <a:pt x="137" y="2"/>
                      <a:pt x="138" y="2"/>
                      <a:pt x="138" y="2"/>
                    </a:cubicBezTo>
                    <a:cubicBezTo>
                      <a:pt x="138" y="1"/>
                      <a:pt x="135" y="1"/>
                      <a:pt x="135" y="1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3"/>
                      <a:pt x="135" y="1"/>
                      <a:pt x="133" y="1"/>
                    </a:cubicBezTo>
                    <a:cubicBezTo>
                      <a:pt x="133" y="3"/>
                      <a:pt x="133" y="3"/>
                      <a:pt x="133" y="4"/>
                    </a:cubicBezTo>
                    <a:cubicBezTo>
                      <a:pt x="133" y="4"/>
                      <a:pt x="133" y="4"/>
                      <a:pt x="132" y="4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5"/>
                      <a:pt x="132" y="5"/>
                      <a:pt x="131" y="5"/>
                    </a:cubicBezTo>
                    <a:cubicBezTo>
                      <a:pt x="132" y="4"/>
                      <a:pt x="132" y="3"/>
                      <a:pt x="130" y="3"/>
                    </a:cubicBezTo>
                    <a:cubicBezTo>
                      <a:pt x="131" y="3"/>
                      <a:pt x="130" y="4"/>
                      <a:pt x="130" y="4"/>
                    </a:cubicBezTo>
                    <a:cubicBezTo>
                      <a:pt x="130" y="4"/>
                      <a:pt x="130" y="4"/>
                      <a:pt x="130" y="3"/>
                    </a:cubicBezTo>
                    <a:cubicBezTo>
                      <a:pt x="129" y="3"/>
                      <a:pt x="129" y="3"/>
                      <a:pt x="128" y="3"/>
                    </a:cubicBezTo>
                    <a:cubicBezTo>
                      <a:pt x="128" y="2"/>
                      <a:pt x="128" y="2"/>
                      <a:pt x="127" y="2"/>
                    </a:cubicBezTo>
                    <a:cubicBezTo>
                      <a:pt x="127" y="3"/>
                      <a:pt x="128" y="4"/>
                      <a:pt x="126" y="4"/>
                    </a:cubicBezTo>
                    <a:cubicBezTo>
                      <a:pt x="125" y="6"/>
                      <a:pt x="127" y="5"/>
                      <a:pt x="127" y="6"/>
                    </a:cubicBezTo>
                    <a:cubicBezTo>
                      <a:pt x="127" y="6"/>
                      <a:pt x="127" y="6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5" y="6"/>
                      <a:pt x="124" y="6"/>
                      <a:pt x="123" y="5"/>
                    </a:cubicBezTo>
                    <a:cubicBezTo>
                      <a:pt x="123" y="5"/>
                      <a:pt x="123" y="5"/>
                      <a:pt x="123" y="4"/>
                    </a:cubicBezTo>
                    <a:cubicBezTo>
                      <a:pt x="123" y="4"/>
                      <a:pt x="124" y="4"/>
                      <a:pt x="124" y="4"/>
                    </a:cubicBezTo>
                    <a:cubicBezTo>
                      <a:pt x="123" y="4"/>
                      <a:pt x="123" y="3"/>
                      <a:pt x="121" y="3"/>
                    </a:cubicBezTo>
                    <a:cubicBezTo>
                      <a:pt x="122" y="1"/>
                      <a:pt x="119" y="1"/>
                      <a:pt x="119" y="2"/>
                    </a:cubicBezTo>
                    <a:cubicBezTo>
                      <a:pt x="119" y="2"/>
                      <a:pt x="120" y="3"/>
                      <a:pt x="120" y="3"/>
                    </a:cubicBezTo>
                    <a:cubicBezTo>
                      <a:pt x="119" y="3"/>
                      <a:pt x="119" y="3"/>
                      <a:pt x="119" y="3"/>
                    </a:cubicBezTo>
                    <a:cubicBezTo>
                      <a:pt x="118" y="3"/>
                      <a:pt x="117" y="3"/>
                      <a:pt x="117" y="3"/>
                    </a:cubicBezTo>
                    <a:cubicBezTo>
                      <a:pt x="117" y="2"/>
                      <a:pt x="115" y="2"/>
                      <a:pt x="114" y="2"/>
                    </a:cubicBezTo>
                    <a:cubicBezTo>
                      <a:pt x="114" y="2"/>
                      <a:pt x="113" y="3"/>
                      <a:pt x="113" y="3"/>
                    </a:cubicBezTo>
                    <a:cubicBezTo>
                      <a:pt x="113" y="3"/>
                      <a:pt x="113" y="2"/>
                      <a:pt x="112" y="2"/>
                    </a:cubicBezTo>
                    <a:cubicBezTo>
                      <a:pt x="112" y="3"/>
                      <a:pt x="112" y="4"/>
                      <a:pt x="111" y="3"/>
                    </a:cubicBezTo>
                    <a:cubicBezTo>
                      <a:pt x="110" y="3"/>
                      <a:pt x="110" y="2"/>
                      <a:pt x="109" y="1"/>
                    </a:cubicBezTo>
                    <a:cubicBezTo>
                      <a:pt x="108" y="1"/>
                      <a:pt x="107" y="1"/>
                      <a:pt x="108" y="1"/>
                    </a:cubicBezTo>
                    <a:cubicBezTo>
                      <a:pt x="108" y="2"/>
                      <a:pt x="109" y="1"/>
                      <a:pt x="109" y="2"/>
                    </a:cubicBezTo>
                    <a:cubicBezTo>
                      <a:pt x="109" y="3"/>
                      <a:pt x="108" y="3"/>
                      <a:pt x="108" y="3"/>
                    </a:cubicBezTo>
                    <a:cubicBezTo>
                      <a:pt x="107" y="3"/>
                      <a:pt x="107" y="3"/>
                      <a:pt x="107" y="2"/>
                    </a:cubicBezTo>
                    <a:cubicBezTo>
                      <a:pt x="105" y="3"/>
                      <a:pt x="104" y="2"/>
                      <a:pt x="104" y="4"/>
                    </a:cubicBezTo>
                    <a:cubicBezTo>
                      <a:pt x="105" y="4"/>
                      <a:pt x="105" y="3"/>
                      <a:pt x="105" y="3"/>
                    </a:cubicBezTo>
                    <a:cubicBezTo>
                      <a:pt x="105" y="3"/>
                      <a:pt x="106" y="4"/>
                      <a:pt x="106" y="4"/>
                    </a:cubicBezTo>
                    <a:cubicBezTo>
                      <a:pt x="106" y="5"/>
                      <a:pt x="105" y="4"/>
                      <a:pt x="104" y="4"/>
                    </a:cubicBezTo>
                    <a:cubicBezTo>
                      <a:pt x="104" y="4"/>
                      <a:pt x="104" y="4"/>
                      <a:pt x="103" y="4"/>
                    </a:cubicBezTo>
                    <a:cubicBezTo>
                      <a:pt x="103" y="4"/>
                      <a:pt x="103" y="4"/>
                      <a:pt x="103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1" y="3"/>
                      <a:pt x="101" y="1"/>
                      <a:pt x="100" y="1"/>
                    </a:cubicBezTo>
                    <a:cubicBezTo>
                      <a:pt x="100" y="3"/>
                      <a:pt x="100" y="3"/>
                      <a:pt x="99" y="4"/>
                    </a:cubicBezTo>
                    <a:cubicBezTo>
                      <a:pt x="99" y="3"/>
                      <a:pt x="99" y="4"/>
                      <a:pt x="98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3"/>
                      <a:pt x="98" y="3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6" y="4"/>
                      <a:pt x="96" y="2"/>
                      <a:pt x="96" y="2"/>
                    </a:cubicBezTo>
                    <a:cubicBezTo>
                      <a:pt x="96" y="3"/>
                      <a:pt x="95" y="4"/>
                      <a:pt x="95" y="3"/>
                    </a:cubicBezTo>
                    <a:cubicBezTo>
                      <a:pt x="95" y="2"/>
                      <a:pt x="95" y="2"/>
                      <a:pt x="96" y="1"/>
                    </a:cubicBezTo>
                    <a:cubicBezTo>
                      <a:pt x="95" y="2"/>
                      <a:pt x="94" y="2"/>
                      <a:pt x="93" y="2"/>
                    </a:cubicBezTo>
                    <a:cubicBezTo>
                      <a:pt x="93" y="1"/>
                      <a:pt x="92" y="1"/>
                      <a:pt x="92" y="0"/>
                    </a:cubicBezTo>
                    <a:cubicBezTo>
                      <a:pt x="91" y="1"/>
                      <a:pt x="90" y="1"/>
                      <a:pt x="89" y="1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9" y="2"/>
                      <a:pt x="89" y="4"/>
                      <a:pt x="88" y="3"/>
                    </a:cubicBezTo>
                    <a:cubicBezTo>
                      <a:pt x="87" y="4"/>
                      <a:pt x="88" y="5"/>
                      <a:pt x="88" y="5"/>
                    </a:cubicBezTo>
                    <a:cubicBezTo>
                      <a:pt x="88" y="5"/>
                      <a:pt x="88" y="5"/>
                      <a:pt x="87" y="5"/>
                    </a:cubicBezTo>
                    <a:cubicBezTo>
                      <a:pt x="87" y="5"/>
                      <a:pt x="87" y="5"/>
                      <a:pt x="87" y="5"/>
                    </a:cubicBezTo>
                    <a:cubicBezTo>
                      <a:pt x="86" y="4"/>
                      <a:pt x="86" y="4"/>
                      <a:pt x="87" y="2"/>
                    </a:cubicBezTo>
                    <a:cubicBezTo>
                      <a:pt x="85" y="2"/>
                      <a:pt x="86" y="4"/>
                      <a:pt x="85" y="3"/>
                    </a:cubicBezTo>
                    <a:cubicBezTo>
                      <a:pt x="85" y="3"/>
                      <a:pt x="85" y="1"/>
                      <a:pt x="84" y="1"/>
                    </a:cubicBezTo>
                    <a:cubicBezTo>
                      <a:pt x="83" y="2"/>
                      <a:pt x="83" y="4"/>
                      <a:pt x="81" y="3"/>
                    </a:cubicBezTo>
                    <a:cubicBezTo>
                      <a:pt x="81" y="2"/>
                      <a:pt x="79" y="3"/>
                      <a:pt x="80" y="1"/>
                    </a:cubicBezTo>
                    <a:cubicBezTo>
                      <a:pt x="79" y="1"/>
                      <a:pt x="79" y="2"/>
                      <a:pt x="78" y="2"/>
                    </a:cubicBezTo>
                    <a:cubicBezTo>
                      <a:pt x="78" y="3"/>
                      <a:pt x="78" y="2"/>
                      <a:pt x="77" y="2"/>
                    </a:cubicBezTo>
                    <a:cubicBezTo>
                      <a:pt x="77" y="2"/>
                      <a:pt x="77" y="3"/>
                      <a:pt x="76" y="2"/>
                    </a:cubicBezTo>
                    <a:cubicBezTo>
                      <a:pt x="75" y="4"/>
                      <a:pt x="77" y="4"/>
                      <a:pt x="75" y="5"/>
                    </a:cubicBezTo>
                    <a:cubicBezTo>
                      <a:pt x="73" y="4"/>
                      <a:pt x="75" y="3"/>
                      <a:pt x="73" y="2"/>
                    </a:cubicBezTo>
                    <a:cubicBezTo>
                      <a:pt x="72" y="3"/>
                      <a:pt x="72" y="3"/>
                      <a:pt x="71" y="4"/>
                    </a:cubicBezTo>
                    <a:cubicBezTo>
                      <a:pt x="71" y="4"/>
                      <a:pt x="70" y="3"/>
                      <a:pt x="70" y="3"/>
                    </a:cubicBezTo>
                    <a:cubicBezTo>
                      <a:pt x="69" y="3"/>
                      <a:pt x="69" y="4"/>
                      <a:pt x="68" y="4"/>
                    </a:cubicBezTo>
                    <a:cubicBezTo>
                      <a:pt x="68" y="3"/>
                      <a:pt x="68" y="3"/>
                      <a:pt x="67" y="3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8" y="5"/>
                      <a:pt x="69" y="4"/>
                      <a:pt x="70" y="5"/>
                    </a:cubicBezTo>
                    <a:cubicBezTo>
                      <a:pt x="69" y="5"/>
                      <a:pt x="69" y="5"/>
                      <a:pt x="68" y="5"/>
                    </a:cubicBezTo>
                    <a:cubicBezTo>
                      <a:pt x="68" y="6"/>
                      <a:pt x="67" y="5"/>
                      <a:pt x="67" y="5"/>
                    </a:cubicBezTo>
                    <a:cubicBezTo>
                      <a:pt x="67" y="5"/>
                      <a:pt x="67" y="6"/>
                      <a:pt x="66" y="6"/>
                    </a:cubicBezTo>
                    <a:cubicBezTo>
                      <a:pt x="66" y="6"/>
                      <a:pt x="66" y="5"/>
                      <a:pt x="66" y="5"/>
                    </a:cubicBezTo>
                    <a:cubicBezTo>
                      <a:pt x="65" y="5"/>
                      <a:pt x="66" y="6"/>
                      <a:pt x="65" y="6"/>
                    </a:cubicBezTo>
                    <a:cubicBezTo>
                      <a:pt x="65" y="7"/>
                      <a:pt x="64" y="6"/>
                      <a:pt x="64" y="7"/>
                    </a:cubicBezTo>
                    <a:cubicBezTo>
                      <a:pt x="64" y="7"/>
                      <a:pt x="64" y="6"/>
                      <a:pt x="63" y="6"/>
                    </a:cubicBezTo>
                    <a:cubicBezTo>
                      <a:pt x="63" y="6"/>
                      <a:pt x="63" y="6"/>
                      <a:pt x="63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4"/>
                      <a:pt x="64" y="4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2" y="2"/>
                      <a:pt x="62" y="2"/>
                    </a:cubicBezTo>
                    <a:cubicBezTo>
                      <a:pt x="61" y="2"/>
                      <a:pt x="61" y="3"/>
                      <a:pt x="60" y="3"/>
                    </a:cubicBezTo>
                    <a:cubicBezTo>
                      <a:pt x="60" y="3"/>
                      <a:pt x="60" y="2"/>
                      <a:pt x="60" y="3"/>
                    </a:cubicBezTo>
                    <a:cubicBezTo>
                      <a:pt x="60" y="3"/>
                      <a:pt x="60" y="4"/>
                      <a:pt x="61" y="4"/>
                    </a:cubicBezTo>
                    <a:cubicBezTo>
                      <a:pt x="61" y="3"/>
                      <a:pt x="61" y="4"/>
                      <a:pt x="61" y="4"/>
                    </a:cubicBezTo>
                    <a:cubicBezTo>
                      <a:pt x="62" y="4"/>
                      <a:pt x="63" y="3"/>
                      <a:pt x="63" y="4"/>
                    </a:cubicBezTo>
                    <a:cubicBezTo>
                      <a:pt x="61" y="4"/>
                      <a:pt x="61" y="4"/>
                      <a:pt x="59" y="5"/>
                    </a:cubicBezTo>
                    <a:cubicBezTo>
                      <a:pt x="58" y="4"/>
                      <a:pt x="57" y="3"/>
                      <a:pt x="57" y="2"/>
                    </a:cubicBezTo>
                    <a:cubicBezTo>
                      <a:pt x="57" y="2"/>
                      <a:pt x="57" y="2"/>
                      <a:pt x="57" y="1"/>
                    </a:cubicBezTo>
                    <a:cubicBezTo>
                      <a:pt x="55" y="1"/>
                      <a:pt x="56" y="3"/>
                      <a:pt x="55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5" y="2"/>
                      <a:pt x="55" y="3"/>
                      <a:pt x="54" y="2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4" y="4"/>
                      <a:pt x="53" y="3"/>
                    </a:cubicBezTo>
                    <a:cubicBezTo>
                      <a:pt x="53" y="4"/>
                      <a:pt x="50" y="5"/>
                      <a:pt x="50" y="4"/>
                    </a:cubicBezTo>
                    <a:cubicBezTo>
                      <a:pt x="51" y="4"/>
                      <a:pt x="52" y="4"/>
                      <a:pt x="52" y="2"/>
                    </a:cubicBezTo>
                    <a:cubicBezTo>
                      <a:pt x="49" y="2"/>
                      <a:pt x="48" y="5"/>
                      <a:pt x="47" y="3"/>
                    </a:cubicBezTo>
                    <a:cubicBezTo>
                      <a:pt x="48" y="3"/>
                      <a:pt x="49" y="3"/>
                      <a:pt x="49" y="2"/>
                    </a:cubicBezTo>
                    <a:cubicBezTo>
                      <a:pt x="46" y="2"/>
                      <a:pt x="45" y="5"/>
                      <a:pt x="43" y="2"/>
                    </a:cubicBezTo>
                    <a:cubicBezTo>
                      <a:pt x="43" y="3"/>
                      <a:pt x="43" y="4"/>
                      <a:pt x="42" y="4"/>
                    </a:cubicBezTo>
                    <a:cubicBezTo>
                      <a:pt x="42" y="3"/>
                      <a:pt x="42" y="2"/>
                      <a:pt x="41" y="2"/>
                    </a:cubicBezTo>
                    <a:cubicBezTo>
                      <a:pt x="41" y="3"/>
                      <a:pt x="41" y="3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0" y="4"/>
                      <a:pt x="40" y="3"/>
                    </a:cubicBezTo>
                    <a:cubicBezTo>
                      <a:pt x="39" y="3"/>
                      <a:pt x="39" y="4"/>
                      <a:pt x="39" y="4"/>
                    </a:cubicBezTo>
                    <a:cubicBezTo>
                      <a:pt x="39" y="4"/>
                      <a:pt x="39" y="4"/>
                      <a:pt x="38" y="4"/>
                    </a:cubicBezTo>
                    <a:cubicBezTo>
                      <a:pt x="38" y="5"/>
                      <a:pt x="38" y="5"/>
                      <a:pt x="39" y="5"/>
                    </a:cubicBezTo>
                    <a:cubicBezTo>
                      <a:pt x="38" y="6"/>
                      <a:pt x="37" y="5"/>
                      <a:pt x="38" y="7"/>
                    </a:cubicBezTo>
                    <a:cubicBezTo>
                      <a:pt x="37" y="7"/>
                      <a:pt x="37" y="6"/>
                      <a:pt x="36" y="6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5" y="6"/>
                      <a:pt x="36" y="6"/>
                    </a:cubicBezTo>
                    <a:cubicBezTo>
                      <a:pt x="36" y="6"/>
                      <a:pt x="36" y="5"/>
                      <a:pt x="36" y="5"/>
                    </a:cubicBezTo>
                    <a:cubicBezTo>
                      <a:pt x="36" y="5"/>
                      <a:pt x="36" y="4"/>
                      <a:pt x="36" y="3"/>
                    </a:cubicBezTo>
                    <a:cubicBezTo>
                      <a:pt x="34" y="3"/>
                      <a:pt x="33" y="4"/>
                      <a:pt x="33" y="4"/>
                    </a:cubicBezTo>
                    <a:cubicBezTo>
                      <a:pt x="31" y="4"/>
                      <a:pt x="31" y="4"/>
                      <a:pt x="30" y="4"/>
                    </a:cubicBezTo>
                    <a:cubicBezTo>
                      <a:pt x="30" y="5"/>
                      <a:pt x="30" y="5"/>
                      <a:pt x="30" y="6"/>
                    </a:cubicBezTo>
                    <a:cubicBezTo>
                      <a:pt x="30" y="6"/>
                      <a:pt x="30" y="7"/>
                      <a:pt x="29" y="7"/>
                    </a:cubicBezTo>
                    <a:cubicBezTo>
                      <a:pt x="29" y="7"/>
                      <a:pt x="27" y="5"/>
                      <a:pt x="27" y="7"/>
                    </a:cubicBezTo>
                    <a:cubicBezTo>
                      <a:pt x="27" y="6"/>
                      <a:pt x="26" y="6"/>
                      <a:pt x="26" y="5"/>
                    </a:cubicBezTo>
                    <a:cubicBezTo>
                      <a:pt x="24" y="6"/>
                      <a:pt x="25" y="5"/>
                      <a:pt x="22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7"/>
                      <a:pt x="21" y="7"/>
                      <a:pt x="20" y="8"/>
                    </a:cubicBezTo>
                    <a:cubicBezTo>
                      <a:pt x="21" y="9"/>
                      <a:pt x="21" y="9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0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0" y="8"/>
                      <a:pt x="18" y="6"/>
                      <a:pt x="17" y="7"/>
                    </a:cubicBezTo>
                    <a:cubicBezTo>
                      <a:pt x="16" y="8"/>
                      <a:pt x="16" y="7"/>
                      <a:pt x="15" y="8"/>
                    </a:cubicBezTo>
                    <a:cubicBezTo>
                      <a:pt x="15" y="10"/>
                      <a:pt x="16" y="7"/>
                      <a:pt x="16" y="9"/>
                    </a:cubicBezTo>
                    <a:cubicBezTo>
                      <a:pt x="16" y="9"/>
                      <a:pt x="16" y="9"/>
                      <a:pt x="17" y="9"/>
                    </a:cubicBezTo>
                    <a:cubicBezTo>
                      <a:pt x="16" y="10"/>
                      <a:pt x="16" y="10"/>
                      <a:pt x="15" y="11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8" y="9"/>
                      <a:pt x="8" y="8"/>
                      <a:pt x="7" y="8"/>
                    </a:cubicBezTo>
                    <a:cubicBezTo>
                      <a:pt x="7" y="9"/>
                      <a:pt x="7" y="9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8" y="12"/>
                      <a:pt x="7" y="9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7" y="14"/>
                      <a:pt x="10" y="16"/>
                      <a:pt x="14" y="16"/>
                    </a:cubicBezTo>
                    <a:cubicBezTo>
                      <a:pt x="13" y="17"/>
                      <a:pt x="14" y="16"/>
                      <a:pt x="15" y="17"/>
                    </a:cubicBezTo>
                    <a:cubicBezTo>
                      <a:pt x="15" y="17"/>
                      <a:pt x="15" y="18"/>
                      <a:pt x="15" y="18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7"/>
                      <a:pt x="17" y="18"/>
                      <a:pt x="17" y="18"/>
                    </a:cubicBezTo>
                    <a:cubicBezTo>
                      <a:pt x="17" y="17"/>
                      <a:pt x="17" y="19"/>
                      <a:pt x="16" y="19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8"/>
                      <a:pt x="13" y="19"/>
                      <a:pt x="12" y="19"/>
                    </a:cubicBezTo>
                    <a:cubicBezTo>
                      <a:pt x="12" y="20"/>
                      <a:pt x="12" y="21"/>
                      <a:pt x="11" y="21"/>
                    </a:cubicBezTo>
                    <a:cubicBezTo>
                      <a:pt x="11" y="20"/>
                      <a:pt x="10" y="20"/>
                      <a:pt x="11" y="19"/>
                    </a:cubicBezTo>
                    <a:cubicBezTo>
                      <a:pt x="9" y="20"/>
                      <a:pt x="9" y="18"/>
                      <a:pt x="8" y="19"/>
                    </a:cubicBezTo>
                    <a:cubicBezTo>
                      <a:pt x="7" y="20"/>
                      <a:pt x="5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18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8"/>
                      <a:pt x="2" y="18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0" y="22"/>
                    </a:cubicBezTo>
                    <a:cubicBezTo>
                      <a:pt x="0" y="22"/>
                      <a:pt x="1" y="22"/>
                      <a:pt x="1" y="22"/>
                    </a:cubicBezTo>
                    <a:cubicBezTo>
                      <a:pt x="1" y="24"/>
                      <a:pt x="3" y="23"/>
                      <a:pt x="4" y="24"/>
                    </a:cubicBezTo>
                    <a:close/>
                    <a:moveTo>
                      <a:pt x="272" y="22"/>
                    </a:moveTo>
                    <a:cubicBezTo>
                      <a:pt x="273" y="22"/>
                      <a:pt x="274" y="22"/>
                      <a:pt x="274" y="22"/>
                    </a:cubicBezTo>
                    <a:cubicBezTo>
                      <a:pt x="273" y="22"/>
                      <a:pt x="271" y="23"/>
                      <a:pt x="271" y="22"/>
                    </a:cubicBezTo>
                    <a:lnTo>
                      <a:pt x="272" y="22"/>
                    </a:lnTo>
                    <a:close/>
                    <a:moveTo>
                      <a:pt x="26" y="10"/>
                    </a:moveTo>
                    <a:cubicBezTo>
                      <a:pt x="26" y="10"/>
                      <a:pt x="26" y="11"/>
                      <a:pt x="26" y="11"/>
                    </a:cubicBezTo>
                    <a:cubicBezTo>
                      <a:pt x="27" y="11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1"/>
                      <a:pt x="26" y="12"/>
                      <a:pt x="25" y="13"/>
                    </a:cubicBezTo>
                    <a:cubicBezTo>
                      <a:pt x="23" y="13"/>
                      <a:pt x="27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0"/>
                      <a:pt x="26" y="10"/>
                    </a:cubicBezTo>
                    <a:close/>
                    <a:moveTo>
                      <a:pt x="30" y="11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1"/>
                    </a:cubicBezTo>
                    <a:close/>
                    <a:moveTo>
                      <a:pt x="27" y="14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8" y="15"/>
                      <a:pt x="28" y="15"/>
                      <a:pt x="28" y="16"/>
                    </a:cubicBezTo>
                    <a:cubicBezTo>
                      <a:pt x="28" y="15"/>
                      <a:pt x="28" y="15"/>
                      <a:pt x="27" y="15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7" y="14"/>
                      <a:pt x="27" y="14"/>
                      <a:pt x="27" y="14"/>
                    </a:cubicBezTo>
                    <a:close/>
                    <a:moveTo>
                      <a:pt x="29" y="18"/>
                    </a:move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29" y="18"/>
                    </a:cubicBezTo>
                    <a:close/>
                    <a:moveTo>
                      <a:pt x="30" y="23"/>
                    </a:moveTo>
                    <a:cubicBezTo>
                      <a:pt x="30" y="23"/>
                      <a:pt x="30" y="21"/>
                      <a:pt x="31" y="21"/>
                    </a:cubicBezTo>
                    <a:cubicBezTo>
                      <a:pt x="31" y="22"/>
                      <a:pt x="31" y="23"/>
                      <a:pt x="30" y="23"/>
                    </a:cubicBezTo>
                    <a:close/>
                    <a:moveTo>
                      <a:pt x="33" y="19"/>
                    </a:moveTo>
                    <a:cubicBezTo>
                      <a:pt x="33" y="20"/>
                      <a:pt x="31" y="19"/>
                      <a:pt x="30" y="20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8"/>
                      <a:pt x="30" y="19"/>
                      <a:pt x="30" y="19"/>
                    </a:cubicBezTo>
                    <a:cubicBezTo>
                      <a:pt x="31" y="19"/>
                      <a:pt x="31" y="18"/>
                      <a:pt x="32" y="18"/>
                    </a:cubicBezTo>
                    <a:cubicBezTo>
                      <a:pt x="32" y="18"/>
                      <a:pt x="33" y="18"/>
                      <a:pt x="33" y="18"/>
                    </a:cubicBezTo>
                    <a:cubicBezTo>
                      <a:pt x="33" y="19"/>
                      <a:pt x="32" y="19"/>
                      <a:pt x="33" y="19"/>
                    </a:cubicBezTo>
                    <a:close/>
                    <a:moveTo>
                      <a:pt x="33" y="14"/>
                    </a:moveTo>
                    <a:cubicBezTo>
                      <a:pt x="33" y="14"/>
                      <a:pt x="33" y="14"/>
                      <a:pt x="33" y="13"/>
                    </a:cubicBezTo>
                    <a:cubicBezTo>
                      <a:pt x="33" y="14"/>
                      <a:pt x="33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lose/>
                    <a:moveTo>
                      <a:pt x="55" y="21"/>
                    </a:moveTo>
                    <a:cubicBezTo>
                      <a:pt x="55" y="21"/>
                      <a:pt x="55" y="21"/>
                      <a:pt x="55" y="22"/>
                    </a:cubicBezTo>
                    <a:cubicBezTo>
                      <a:pt x="55" y="21"/>
                      <a:pt x="55" y="21"/>
                      <a:pt x="55" y="21"/>
                    </a:cubicBezTo>
                    <a:close/>
                    <a:moveTo>
                      <a:pt x="53" y="14"/>
                    </a:moveTo>
                    <a:cubicBezTo>
                      <a:pt x="53" y="14"/>
                      <a:pt x="53" y="14"/>
                      <a:pt x="53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4" y="13"/>
                      <a:pt x="53" y="13"/>
                      <a:pt x="53" y="14"/>
                    </a:cubicBezTo>
                    <a:close/>
                    <a:moveTo>
                      <a:pt x="45" y="18"/>
                    </a:moveTo>
                    <a:cubicBezTo>
                      <a:pt x="45" y="18"/>
                      <a:pt x="45" y="17"/>
                      <a:pt x="45" y="17"/>
                    </a:cubicBezTo>
                    <a:cubicBezTo>
                      <a:pt x="45" y="17"/>
                      <a:pt x="46" y="17"/>
                      <a:pt x="46" y="17"/>
                    </a:cubicBezTo>
                    <a:cubicBezTo>
                      <a:pt x="46" y="18"/>
                      <a:pt x="46" y="18"/>
                      <a:pt x="45" y="18"/>
                    </a:cubicBezTo>
                    <a:close/>
                    <a:moveTo>
                      <a:pt x="39" y="18"/>
                    </a:moveTo>
                    <a:cubicBezTo>
                      <a:pt x="39" y="18"/>
                      <a:pt x="40" y="18"/>
                      <a:pt x="40" y="18"/>
                    </a:cubicBezTo>
                    <a:cubicBezTo>
                      <a:pt x="43" y="18"/>
                      <a:pt x="39" y="19"/>
                      <a:pt x="39" y="18"/>
                    </a:cubicBezTo>
                    <a:close/>
                    <a:moveTo>
                      <a:pt x="46" y="16"/>
                    </a:move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lose/>
                    <a:moveTo>
                      <a:pt x="47" y="15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4"/>
                    </a:cubicBezTo>
                    <a:cubicBezTo>
                      <a:pt x="46" y="15"/>
                      <a:pt x="46" y="15"/>
                      <a:pt x="47" y="15"/>
                    </a:cubicBezTo>
                    <a:close/>
                    <a:moveTo>
                      <a:pt x="46" y="13"/>
                    </a:moveTo>
                    <a:cubicBezTo>
                      <a:pt x="46" y="13"/>
                      <a:pt x="46" y="14"/>
                      <a:pt x="45" y="14"/>
                    </a:cubicBezTo>
                    <a:cubicBezTo>
                      <a:pt x="45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lose/>
                    <a:moveTo>
                      <a:pt x="42" y="17"/>
                    </a:moveTo>
                    <a:cubicBezTo>
                      <a:pt x="42" y="17"/>
                      <a:pt x="42" y="17"/>
                      <a:pt x="42" y="16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2" y="16"/>
                      <a:pt x="42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7"/>
                    </a:cubicBezTo>
                    <a:cubicBezTo>
                      <a:pt x="42" y="17"/>
                      <a:pt x="42" y="17"/>
                      <a:pt x="42" y="17"/>
                    </a:cubicBezTo>
                    <a:close/>
                    <a:moveTo>
                      <a:pt x="45" y="11"/>
                    </a:moveTo>
                    <a:cubicBezTo>
                      <a:pt x="45" y="11"/>
                      <a:pt x="45" y="11"/>
                      <a:pt x="44" y="11"/>
                    </a:cubicBezTo>
                    <a:cubicBezTo>
                      <a:pt x="44" y="11"/>
                      <a:pt x="43" y="11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5" y="11"/>
                      <a:pt x="45" y="11"/>
                    </a:cubicBezTo>
                    <a:close/>
                    <a:moveTo>
                      <a:pt x="41" y="13"/>
                    </a:moveTo>
                    <a:cubicBezTo>
                      <a:pt x="41" y="13"/>
                      <a:pt x="41" y="14"/>
                      <a:pt x="41" y="14"/>
                    </a:cubicBezTo>
                    <a:cubicBezTo>
                      <a:pt x="41" y="14"/>
                      <a:pt x="41" y="13"/>
                      <a:pt x="40" y="13"/>
                    </a:cubicBezTo>
                    <a:lnTo>
                      <a:pt x="41" y="13"/>
                    </a:lnTo>
                    <a:close/>
                    <a:moveTo>
                      <a:pt x="35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5" y="9"/>
                      <a:pt x="35" y="9"/>
                    </a:cubicBezTo>
                    <a:cubicBezTo>
                      <a:pt x="35" y="9"/>
                      <a:pt x="35" y="9"/>
                      <a:pt x="35" y="9"/>
                    </a:cubicBezTo>
                    <a:close/>
                    <a:moveTo>
                      <a:pt x="36" y="13"/>
                    </a:moveTo>
                    <a:cubicBezTo>
                      <a:pt x="36" y="12"/>
                      <a:pt x="36" y="11"/>
                      <a:pt x="36" y="11"/>
                    </a:cubicBezTo>
                    <a:cubicBezTo>
                      <a:pt x="37" y="11"/>
                      <a:pt x="37" y="12"/>
                      <a:pt x="37" y="12"/>
                    </a:cubicBezTo>
                    <a:cubicBezTo>
                      <a:pt x="38" y="12"/>
                      <a:pt x="38" y="13"/>
                      <a:pt x="38" y="13"/>
                    </a:cubicBezTo>
                    <a:cubicBezTo>
                      <a:pt x="38" y="13"/>
                      <a:pt x="37" y="13"/>
                      <a:pt x="36" y="13"/>
                    </a:cubicBezTo>
                    <a:close/>
                    <a:moveTo>
                      <a:pt x="43" y="21"/>
                    </a:moveTo>
                    <a:cubicBezTo>
                      <a:pt x="42" y="21"/>
                      <a:pt x="41" y="20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9"/>
                      <a:pt x="41" y="20"/>
                      <a:pt x="42" y="20"/>
                    </a:cubicBezTo>
                    <a:cubicBezTo>
                      <a:pt x="42" y="20"/>
                      <a:pt x="42" y="19"/>
                      <a:pt x="42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3" y="18"/>
                      <a:pt x="44" y="18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20"/>
                      <a:pt x="45" y="20"/>
                      <a:pt x="43" y="21"/>
                    </a:cubicBezTo>
                    <a:close/>
                    <a:moveTo>
                      <a:pt x="55" y="20"/>
                    </a:move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6" y="20"/>
                    </a:cubicBezTo>
                    <a:cubicBezTo>
                      <a:pt x="56" y="20"/>
                      <a:pt x="55" y="20"/>
                      <a:pt x="55" y="20"/>
                    </a:cubicBezTo>
                    <a:close/>
                    <a:moveTo>
                      <a:pt x="59" y="14"/>
                    </a:move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60" y="12"/>
                      <a:pt x="60" y="12"/>
                    </a:cubicBezTo>
                    <a:cubicBezTo>
                      <a:pt x="59" y="13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  <a:moveTo>
                      <a:pt x="62" y="15"/>
                    </a:moveTo>
                    <a:cubicBezTo>
                      <a:pt x="62" y="15"/>
                      <a:pt x="63" y="15"/>
                      <a:pt x="63" y="15"/>
                    </a:cubicBezTo>
                    <a:cubicBezTo>
                      <a:pt x="63" y="15"/>
                      <a:pt x="62" y="16"/>
                      <a:pt x="62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6"/>
                      <a:pt x="62" y="15"/>
                      <a:pt x="62" y="15"/>
                    </a:cubicBezTo>
                    <a:close/>
                    <a:moveTo>
                      <a:pt x="69" y="17"/>
                    </a:move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70" y="17"/>
                    </a:cubicBezTo>
                    <a:cubicBezTo>
                      <a:pt x="70" y="18"/>
                      <a:pt x="71" y="18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69" y="18"/>
                      <a:pt x="69" y="17"/>
                      <a:pt x="69" y="17"/>
                    </a:cubicBezTo>
                    <a:close/>
                    <a:moveTo>
                      <a:pt x="76" y="9"/>
                    </a:moveTo>
                    <a:cubicBezTo>
                      <a:pt x="76" y="9"/>
                      <a:pt x="77" y="9"/>
                      <a:pt x="77" y="9"/>
                    </a:cubicBezTo>
                    <a:cubicBezTo>
                      <a:pt x="77" y="9"/>
                      <a:pt x="77" y="10"/>
                      <a:pt x="77" y="11"/>
                    </a:cubicBezTo>
                    <a:cubicBezTo>
                      <a:pt x="76" y="11"/>
                      <a:pt x="76" y="10"/>
                      <a:pt x="76" y="10"/>
                    </a:cubicBezTo>
                    <a:cubicBezTo>
                      <a:pt x="76" y="10"/>
                      <a:pt x="76" y="9"/>
                      <a:pt x="76" y="9"/>
                    </a:cubicBezTo>
                    <a:close/>
                    <a:moveTo>
                      <a:pt x="136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6" y="16"/>
                    </a:cubicBezTo>
                    <a:close/>
                    <a:moveTo>
                      <a:pt x="132" y="9"/>
                    </a:moveTo>
                    <a:cubicBezTo>
                      <a:pt x="132" y="9"/>
                      <a:pt x="132" y="9"/>
                      <a:pt x="132" y="9"/>
                    </a:cubicBezTo>
                    <a:cubicBezTo>
                      <a:pt x="132" y="9"/>
                      <a:pt x="133" y="9"/>
                      <a:pt x="133" y="9"/>
                    </a:cubicBezTo>
                    <a:cubicBezTo>
                      <a:pt x="133" y="9"/>
                      <a:pt x="132" y="9"/>
                      <a:pt x="132" y="9"/>
                    </a:cubicBezTo>
                    <a:close/>
                    <a:moveTo>
                      <a:pt x="129" y="19"/>
                    </a:move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ubicBezTo>
                      <a:pt x="129" y="19"/>
                      <a:pt x="129" y="19"/>
                      <a:pt x="129" y="19"/>
                    </a:cubicBezTo>
                    <a:close/>
                    <a:moveTo>
                      <a:pt x="116" y="16"/>
                    </a:moveTo>
                    <a:cubicBezTo>
                      <a:pt x="116" y="16"/>
                      <a:pt x="115" y="16"/>
                      <a:pt x="115" y="16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lose/>
                    <a:moveTo>
                      <a:pt x="113" y="19"/>
                    </a:move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20"/>
                    </a:cubicBezTo>
                    <a:cubicBezTo>
                      <a:pt x="113" y="19"/>
                      <a:pt x="113" y="19"/>
                      <a:pt x="113" y="19"/>
                    </a:cubicBezTo>
                    <a:close/>
                    <a:moveTo>
                      <a:pt x="108" y="9"/>
                    </a:moveTo>
                    <a:cubicBezTo>
                      <a:pt x="108" y="9"/>
                      <a:pt x="107" y="9"/>
                      <a:pt x="107" y="9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107" y="9"/>
                      <a:pt x="107" y="9"/>
                      <a:pt x="108" y="9"/>
                    </a:cubicBezTo>
                    <a:cubicBezTo>
                      <a:pt x="108" y="9"/>
                      <a:pt x="108" y="9"/>
                      <a:pt x="109" y="9"/>
                    </a:cubicBezTo>
                    <a:cubicBezTo>
                      <a:pt x="109" y="9"/>
                      <a:pt x="108" y="9"/>
                      <a:pt x="108" y="9"/>
                    </a:cubicBezTo>
                    <a:close/>
                    <a:moveTo>
                      <a:pt x="107" y="16"/>
                    </a:move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6"/>
                      <a:pt x="108" y="16"/>
                      <a:pt x="108" y="16"/>
                    </a:cubicBezTo>
                    <a:cubicBezTo>
                      <a:pt x="107" y="17"/>
                      <a:pt x="108" y="16"/>
                      <a:pt x="108" y="17"/>
                    </a:cubicBezTo>
                    <a:cubicBezTo>
                      <a:pt x="107" y="17"/>
                      <a:pt x="107" y="17"/>
                      <a:pt x="107" y="16"/>
                    </a:cubicBezTo>
                    <a:close/>
                    <a:moveTo>
                      <a:pt x="116" y="11"/>
                    </a:moveTo>
                    <a:cubicBezTo>
                      <a:pt x="116" y="11"/>
                      <a:pt x="117" y="11"/>
                      <a:pt x="117" y="11"/>
                    </a:cubicBezTo>
                    <a:cubicBezTo>
                      <a:pt x="117" y="11"/>
                      <a:pt x="117" y="11"/>
                      <a:pt x="117" y="11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1"/>
                    </a:cubicBezTo>
                    <a:close/>
                    <a:moveTo>
                      <a:pt x="118" y="10"/>
                    </a:moveTo>
                    <a:cubicBezTo>
                      <a:pt x="118" y="10"/>
                      <a:pt x="118" y="10"/>
                      <a:pt x="117" y="10"/>
                    </a:cubicBezTo>
                    <a:cubicBezTo>
                      <a:pt x="117" y="9"/>
                      <a:pt x="117" y="9"/>
                      <a:pt x="116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8" y="8"/>
                      <a:pt x="117" y="10"/>
                      <a:pt x="118" y="10"/>
                    </a:cubicBezTo>
                    <a:cubicBezTo>
                      <a:pt x="118" y="10"/>
                      <a:pt x="118" y="10"/>
                      <a:pt x="118" y="10"/>
                    </a:cubicBezTo>
                    <a:close/>
                    <a:moveTo>
                      <a:pt x="112" y="13"/>
                    </a:moveTo>
                    <a:cubicBezTo>
                      <a:pt x="112" y="13"/>
                      <a:pt x="112" y="13"/>
                      <a:pt x="112" y="13"/>
                    </a:cubicBezTo>
                    <a:cubicBezTo>
                      <a:pt x="112" y="14"/>
                      <a:pt x="113" y="14"/>
                      <a:pt x="113" y="14"/>
                    </a:cubicBezTo>
                    <a:cubicBezTo>
                      <a:pt x="113" y="14"/>
                      <a:pt x="113" y="14"/>
                      <a:pt x="112" y="14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112" y="13"/>
                      <a:pt x="112" y="13"/>
                      <a:pt x="112" y="13"/>
                    </a:cubicBezTo>
                    <a:close/>
                    <a:moveTo>
                      <a:pt x="109" y="8"/>
                    </a:moveTo>
                    <a:cubicBezTo>
                      <a:pt x="109" y="7"/>
                      <a:pt x="109" y="7"/>
                      <a:pt x="109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1" y="7"/>
                      <a:pt x="111" y="7"/>
                      <a:pt x="111" y="7"/>
                    </a:cubicBezTo>
                    <a:cubicBezTo>
                      <a:pt x="110" y="8"/>
                      <a:pt x="110" y="9"/>
                      <a:pt x="109" y="8"/>
                    </a:cubicBezTo>
                    <a:close/>
                    <a:moveTo>
                      <a:pt x="100" y="12"/>
                    </a:moveTo>
                    <a:cubicBezTo>
                      <a:pt x="99" y="12"/>
                      <a:pt x="99" y="12"/>
                      <a:pt x="99" y="11"/>
                    </a:cubicBezTo>
                    <a:cubicBezTo>
                      <a:pt x="100" y="12"/>
                      <a:pt x="101" y="11"/>
                      <a:pt x="101" y="12"/>
                    </a:cubicBezTo>
                    <a:cubicBezTo>
                      <a:pt x="101" y="12"/>
                      <a:pt x="100" y="12"/>
                      <a:pt x="100" y="12"/>
                    </a:cubicBezTo>
                    <a:close/>
                    <a:moveTo>
                      <a:pt x="94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8"/>
                      <a:pt x="95" y="8"/>
                      <a:pt x="95" y="8"/>
                    </a:cubicBezTo>
                    <a:cubicBezTo>
                      <a:pt x="95" y="9"/>
                      <a:pt x="94" y="9"/>
                      <a:pt x="94" y="9"/>
                    </a:cubicBezTo>
                    <a:close/>
                    <a:moveTo>
                      <a:pt x="84" y="19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lose/>
                    <a:moveTo>
                      <a:pt x="74" y="16"/>
                    </a:moveTo>
                    <a:cubicBezTo>
                      <a:pt x="74" y="16"/>
                      <a:pt x="73" y="16"/>
                      <a:pt x="73" y="16"/>
                    </a:cubicBezTo>
                    <a:cubicBezTo>
                      <a:pt x="73" y="16"/>
                      <a:pt x="73" y="16"/>
                      <a:pt x="74" y="15"/>
                    </a:cubicBezTo>
                    <a:cubicBezTo>
                      <a:pt x="74" y="15"/>
                      <a:pt x="74" y="16"/>
                      <a:pt x="74" y="16"/>
                    </a:cubicBezTo>
                    <a:close/>
                    <a:moveTo>
                      <a:pt x="73" y="16"/>
                    </a:moveTo>
                    <a:cubicBezTo>
                      <a:pt x="72" y="16"/>
                      <a:pt x="72" y="16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2" y="16"/>
                      <a:pt x="72" y="16"/>
                      <a:pt x="73" y="16"/>
                    </a:cubicBezTo>
                    <a:close/>
                    <a:moveTo>
                      <a:pt x="76" y="14"/>
                    </a:move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7" y="13"/>
                      <a:pt x="77" y="14"/>
                    </a:cubicBezTo>
                    <a:cubicBezTo>
                      <a:pt x="77" y="14"/>
                      <a:pt x="77" y="14"/>
                      <a:pt x="76" y="14"/>
                    </a:cubicBezTo>
                    <a:close/>
                    <a:moveTo>
                      <a:pt x="81" y="14"/>
                    </a:moveTo>
                    <a:cubicBezTo>
                      <a:pt x="80" y="14"/>
                      <a:pt x="80" y="15"/>
                      <a:pt x="80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4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9" y="13"/>
                      <a:pt x="77" y="12"/>
                      <a:pt x="78" y="11"/>
                    </a:cubicBezTo>
                    <a:cubicBezTo>
                      <a:pt x="78" y="12"/>
                      <a:pt x="79" y="12"/>
                      <a:pt x="79" y="13"/>
                    </a:cubicBezTo>
                    <a:cubicBezTo>
                      <a:pt x="80" y="13"/>
                      <a:pt x="83" y="12"/>
                      <a:pt x="83" y="14"/>
                    </a:cubicBezTo>
                    <a:cubicBezTo>
                      <a:pt x="82" y="14"/>
                      <a:pt x="82" y="14"/>
                      <a:pt x="81" y="14"/>
                    </a:cubicBezTo>
                    <a:close/>
                    <a:moveTo>
                      <a:pt x="86" y="12"/>
                    </a:moveTo>
                    <a:cubicBezTo>
                      <a:pt x="85" y="12"/>
                      <a:pt x="85" y="12"/>
                      <a:pt x="85" y="12"/>
                    </a:cubicBezTo>
                    <a:cubicBezTo>
                      <a:pt x="85" y="12"/>
                      <a:pt x="86" y="12"/>
                      <a:pt x="86" y="12"/>
                    </a:cubicBezTo>
                    <a:close/>
                    <a:moveTo>
                      <a:pt x="90" y="8"/>
                    </a:moveTo>
                    <a:cubicBezTo>
                      <a:pt x="89" y="8"/>
                      <a:pt x="89" y="8"/>
                      <a:pt x="89" y="8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9"/>
                      <a:pt x="89" y="9"/>
                      <a:pt x="90" y="9"/>
                    </a:cubicBezTo>
                    <a:cubicBezTo>
                      <a:pt x="89" y="10"/>
                      <a:pt x="88" y="10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8" y="11"/>
                      <a:pt x="89" y="10"/>
                      <a:pt x="88" y="9"/>
                    </a:cubicBezTo>
                    <a:cubicBezTo>
                      <a:pt x="88" y="9"/>
                      <a:pt x="88" y="8"/>
                      <a:pt x="88" y="8"/>
                    </a:cubicBezTo>
                    <a:cubicBezTo>
                      <a:pt x="88" y="8"/>
                      <a:pt x="88" y="7"/>
                      <a:pt x="88" y="7"/>
                    </a:cubicBezTo>
                    <a:cubicBezTo>
                      <a:pt x="88" y="7"/>
                      <a:pt x="89" y="7"/>
                      <a:pt x="89" y="7"/>
                    </a:cubicBezTo>
                    <a:cubicBezTo>
                      <a:pt x="90" y="7"/>
                      <a:pt x="90" y="8"/>
                      <a:pt x="90" y="7"/>
                    </a:cubicBezTo>
                    <a:cubicBezTo>
                      <a:pt x="90" y="8"/>
                      <a:pt x="90" y="8"/>
                      <a:pt x="90" y="8"/>
                    </a:cubicBezTo>
                    <a:close/>
                    <a:moveTo>
                      <a:pt x="80" y="9"/>
                    </a:moveTo>
                    <a:cubicBezTo>
                      <a:pt x="80" y="8"/>
                      <a:pt x="80" y="8"/>
                      <a:pt x="79" y="8"/>
                    </a:cubicBezTo>
                    <a:cubicBezTo>
                      <a:pt x="79" y="8"/>
                      <a:pt x="79" y="8"/>
                      <a:pt x="80" y="8"/>
                    </a:cubicBezTo>
                    <a:cubicBezTo>
                      <a:pt x="80" y="8"/>
                      <a:pt x="80" y="9"/>
                      <a:pt x="81" y="9"/>
                    </a:cubicBezTo>
                    <a:cubicBezTo>
                      <a:pt x="80" y="9"/>
                      <a:pt x="80" y="9"/>
                      <a:pt x="80" y="9"/>
                    </a:cubicBezTo>
                    <a:close/>
                    <a:moveTo>
                      <a:pt x="77" y="11"/>
                    </a:move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2"/>
                      <a:pt x="76" y="11"/>
                      <a:pt x="75" y="11"/>
                    </a:cubicBezTo>
                    <a:cubicBezTo>
                      <a:pt x="76" y="11"/>
                      <a:pt x="76" y="11"/>
                      <a:pt x="77" y="11"/>
                    </a:cubicBezTo>
                    <a:close/>
                    <a:moveTo>
                      <a:pt x="74" y="17"/>
                    </a:move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lose/>
                    <a:moveTo>
                      <a:pt x="83" y="18"/>
                    </a:moveTo>
                    <a:cubicBezTo>
                      <a:pt x="82" y="18"/>
                      <a:pt x="82" y="18"/>
                      <a:pt x="81" y="18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2" y="17"/>
                      <a:pt x="81" y="16"/>
                      <a:pt x="82" y="17"/>
                    </a:cubicBezTo>
                    <a:cubicBezTo>
                      <a:pt x="82" y="16"/>
                      <a:pt x="82" y="16"/>
                      <a:pt x="81" y="15"/>
                    </a:cubicBezTo>
                    <a:cubicBezTo>
                      <a:pt x="83" y="15"/>
                      <a:pt x="83" y="17"/>
                      <a:pt x="84" y="16"/>
                    </a:cubicBezTo>
                    <a:cubicBezTo>
                      <a:pt x="85" y="17"/>
                      <a:pt x="83" y="17"/>
                      <a:pt x="83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3" y="19"/>
                      <a:pt x="83" y="19"/>
                      <a:pt x="83" y="18"/>
                    </a:cubicBezTo>
                    <a:close/>
                    <a:moveTo>
                      <a:pt x="84" y="21"/>
                    </a:moveTo>
                    <a:cubicBezTo>
                      <a:pt x="84" y="21"/>
                      <a:pt x="85" y="21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4" y="21"/>
                      <a:pt x="84" y="21"/>
                      <a:pt x="84" y="21"/>
                    </a:cubicBezTo>
                    <a:close/>
                    <a:moveTo>
                      <a:pt x="85" y="18"/>
                    </a:moveTo>
                    <a:cubicBezTo>
                      <a:pt x="85" y="17"/>
                      <a:pt x="85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8"/>
                      <a:pt x="86" y="18"/>
                    </a:cubicBezTo>
                    <a:cubicBezTo>
                      <a:pt x="86" y="18"/>
                      <a:pt x="85" y="18"/>
                      <a:pt x="85" y="18"/>
                    </a:cubicBezTo>
                    <a:close/>
                    <a:moveTo>
                      <a:pt x="93" y="14"/>
                    </a:moveTo>
                    <a:cubicBezTo>
                      <a:pt x="93" y="14"/>
                      <a:pt x="93" y="14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4"/>
                      <a:pt x="93" y="14"/>
                      <a:pt x="94" y="14"/>
                    </a:cubicBezTo>
                    <a:cubicBezTo>
                      <a:pt x="93" y="14"/>
                      <a:pt x="93" y="14"/>
                      <a:pt x="93" y="14"/>
                    </a:cubicBezTo>
                    <a:close/>
                    <a:moveTo>
                      <a:pt x="103" y="13"/>
                    </a:moveTo>
                    <a:cubicBezTo>
                      <a:pt x="103" y="14"/>
                      <a:pt x="103" y="14"/>
                      <a:pt x="103" y="14"/>
                    </a:cubicBezTo>
                    <a:cubicBezTo>
                      <a:pt x="102" y="14"/>
                      <a:pt x="102" y="13"/>
                      <a:pt x="103" y="13"/>
                    </a:cubicBezTo>
                    <a:close/>
                    <a:moveTo>
                      <a:pt x="102" y="12"/>
                    </a:moveTo>
                    <a:cubicBezTo>
                      <a:pt x="102" y="12"/>
                      <a:pt x="102" y="12"/>
                      <a:pt x="102" y="11"/>
                    </a:cubicBezTo>
                    <a:cubicBezTo>
                      <a:pt x="102" y="11"/>
                      <a:pt x="103" y="11"/>
                      <a:pt x="103" y="10"/>
                    </a:cubicBez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2" y="11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3" y="12"/>
                      <a:pt x="103" y="12"/>
                      <a:pt x="102" y="12"/>
                    </a:cubicBezTo>
                    <a:close/>
                    <a:moveTo>
                      <a:pt x="112" y="21"/>
                    </a:moveTo>
                    <a:cubicBezTo>
                      <a:pt x="111" y="21"/>
                      <a:pt x="111" y="21"/>
                      <a:pt x="111" y="21"/>
                    </a:cubicBezTo>
                    <a:cubicBezTo>
                      <a:pt x="111" y="21"/>
                      <a:pt x="111" y="21"/>
                      <a:pt x="111" y="21"/>
                    </a:cubicBezTo>
                    <a:cubicBezTo>
                      <a:pt x="112" y="20"/>
                      <a:pt x="110" y="19"/>
                      <a:pt x="110" y="18"/>
                    </a:cubicBezTo>
                    <a:cubicBezTo>
                      <a:pt x="109" y="17"/>
                      <a:pt x="109" y="18"/>
                      <a:pt x="109" y="18"/>
                    </a:cubicBezTo>
                    <a:cubicBezTo>
                      <a:pt x="109" y="18"/>
                      <a:pt x="110" y="17"/>
                      <a:pt x="110" y="17"/>
                    </a:cubicBezTo>
                    <a:cubicBezTo>
                      <a:pt x="110" y="16"/>
                      <a:pt x="109" y="16"/>
                      <a:pt x="108" y="16"/>
                    </a:cubicBezTo>
                    <a:cubicBezTo>
                      <a:pt x="108" y="16"/>
                      <a:pt x="108" y="16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5"/>
                      <a:pt x="110" y="15"/>
                      <a:pt x="110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10" y="15"/>
                      <a:pt x="110" y="15"/>
                      <a:pt x="111" y="15"/>
                    </a:cubicBezTo>
                    <a:cubicBezTo>
                      <a:pt x="111" y="15"/>
                      <a:pt x="111" y="16"/>
                      <a:pt x="112" y="16"/>
                    </a:cubicBezTo>
                    <a:cubicBezTo>
                      <a:pt x="112" y="16"/>
                      <a:pt x="111" y="16"/>
                      <a:pt x="111" y="17"/>
                    </a:cubicBezTo>
                    <a:cubicBezTo>
                      <a:pt x="111" y="18"/>
                      <a:pt x="111" y="18"/>
                      <a:pt x="112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2" y="19"/>
                      <a:pt x="112" y="19"/>
                      <a:pt x="112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3" y="20"/>
                      <a:pt x="113" y="20"/>
                      <a:pt x="112" y="20"/>
                    </a:cubicBezTo>
                    <a:cubicBezTo>
                      <a:pt x="113" y="21"/>
                      <a:pt x="112" y="21"/>
                      <a:pt x="112" y="21"/>
                    </a:cubicBezTo>
                    <a:close/>
                    <a:moveTo>
                      <a:pt x="116" y="21"/>
                    </a:moveTo>
                    <a:cubicBezTo>
                      <a:pt x="116" y="20"/>
                      <a:pt x="116" y="20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1"/>
                      <a:pt x="115" y="21"/>
                      <a:pt x="115" y="21"/>
                    </a:cubicBezTo>
                    <a:cubicBezTo>
                      <a:pt x="115" y="20"/>
                      <a:pt x="115" y="20"/>
                      <a:pt x="114" y="20"/>
                    </a:cubicBezTo>
                    <a:cubicBezTo>
                      <a:pt x="114" y="19"/>
                      <a:pt x="116" y="19"/>
                      <a:pt x="117" y="19"/>
                    </a:cubicBezTo>
                    <a:cubicBezTo>
                      <a:pt x="117" y="19"/>
                      <a:pt x="117" y="21"/>
                      <a:pt x="116" y="21"/>
                    </a:cubicBezTo>
                    <a:close/>
                    <a:moveTo>
                      <a:pt x="117" y="15"/>
                    </a:moveTo>
                    <a:cubicBezTo>
                      <a:pt x="118" y="15"/>
                      <a:pt x="119" y="15"/>
                      <a:pt x="119" y="17"/>
                    </a:cubicBezTo>
                    <a:cubicBezTo>
                      <a:pt x="118" y="17"/>
                      <a:pt x="117" y="16"/>
                      <a:pt x="117" y="15"/>
                    </a:cubicBezTo>
                    <a:close/>
                    <a:moveTo>
                      <a:pt x="128" y="21"/>
                    </a:moveTo>
                    <a:cubicBezTo>
                      <a:pt x="128" y="21"/>
                      <a:pt x="128" y="21"/>
                      <a:pt x="128" y="20"/>
                    </a:cubicBezTo>
                    <a:cubicBezTo>
                      <a:pt x="128" y="21"/>
                      <a:pt x="128" y="21"/>
                      <a:pt x="128" y="22"/>
                    </a:cubicBezTo>
                    <a:cubicBezTo>
                      <a:pt x="127" y="22"/>
                      <a:pt x="127" y="21"/>
                      <a:pt x="128" y="21"/>
                    </a:cubicBezTo>
                    <a:close/>
                    <a:moveTo>
                      <a:pt x="136" y="17"/>
                    </a:move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6"/>
                      <a:pt x="136" y="16"/>
                      <a:pt x="137" y="16"/>
                    </a:cubicBezTo>
                    <a:cubicBezTo>
                      <a:pt x="137" y="16"/>
                      <a:pt x="137" y="17"/>
                      <a:pt x="136" y="17"/>
                    </a:cubicBezTo>
                    <a:close/>
                    <a:moveTo>
                      <a:pt x="185" y="7"/>
                    </a:moveTo>
                    <a:cubicBezTo>
                      <a:pt x="185" y="7"/>
                      <a:pt x="185" y="7"/>
                      <a:pt x="185" y="6"/>
                    </a:cubicBezTo>
                    <a:cubicBezTo>
                      <a:pt x="185" y="7"/>
                      <a:pt x="186" y="7"/>
                      <a:pt x="186" y="7"/>
                    </a:cubicBezTo>
                    <a:cubicBezTo>
                      <a:pt x="186" y="8"/>
                      <a:pt x="187" y="8"/>
                      <a:pt x="187" y="9"/>
                    </a:cubicBezTo>
                    <a:cubicBezTo>
                      <a:pt x="187" y="8"/>
                      <a:pt x="186" y="9"/>
                      <a:pt x="187" y="10"/>
                    </a:cubicBezTo>
                    <a:cubicBezTo>
                      <a:pt x="186" y="10"/>
                      <a:pt x="185" y="10"/>
                      <a:pt x="185" y="11"/>
                    </a:cubicBezTo>
                    <a:cubicBezTo>
                      <a:pt x="185" y="11"/>
                      <a:pt x="184" y="10"/>
                      <a:pt x="183" y="10"/>
                    </a:cubicBezTo>
                    <a:cubicBezTo>
                      <a:pt x="183" y="10"/>
                      <a:pt x="183" y="9"/>
                      <a:pt x="183" y="9"/>
                    </a:cubicBezTo>
                    <a:cubicBezTo>
                      <a:pt x="183" y="8"/>
                      <a:pt x="184" y="8"/>
                      <a:pt x="184" y="7"/>
                    </a:cubicBezTo>
                    <a:lnTo>
                      <a:pt x="185" y="7"/>
                    </a:lnTo>
                    <a:close/>
                    <a:moveTo>
                      <a:pt x="194" y="8"/>
                    </a:move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4" y="9"/>
                      <a:pt x="193" y="8"/>
                      <a:pt x="192" y="9"/>
                    </a:cubicBezTo>
                    <a:cubicBezTo>
                      <a:pt x="191" y="9"/>
                      <a:pt x="190" y="10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1" y="8"/>
                      <a:pt x="192" y="8"/>
                      <a:pt x="194" y="8"/>
                    </a:cubicBezTo>
                    <a:close/>
                    <a:moveTo>
                      <a:pt x="194" y="18"/>
                    </a:move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ubicBezTo>
                      <a:pt x="194" y="18"/>
                      <a:pt x="194" y="18"/>
                      <a:pt x="194" y="18"/>
                    </a:cubicBezTo>
                    <a:close/>
                    <a:moveTo>
                      <a:pt x="193" y="14"/>
                    </a:moveTo>
                    <a:cubicBezTo>
                      <a:pt x="193" y="15"/>
                      <a:pt x="194" y="15"/>
                      <a:pt x="194" y="15"/>
                    </a:cubicBezTo>
                    <a:cubicBezTo>
                      <a:pt x="193" y="15"/>
                      <a:pt x="193" y="15"/>
                      <a:pt x="193" y="14"/>
                    </a:cubicBezTo>
                    <a:close/>
                    <a:moveTo>
                      <a:pt x="177" y="11"/>
                    </a:move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1"/>
                      <a:pt x="176" y="11"/>
                      <a:pt x="176" y="11"/>
                    </a:cubicBezTo>
                    <a:cubicBezTo>
                      <a:pt x="176" y="11"/>
                      <a:pt x="176" y="11"/>
                      <a:pt x="177" y="11"/>
                    </a:cubicBezTo>
                    <a:close/>
                    <a:moveTo>
                      <a:pt x="176" y="10"/>
                    </a:moveTo>
                    <a:cubicBezTo>
                      <a:pt x="177" y="10"/>
                      <a:pt x="177" y="10"/>
                      <a:pt x="177" y="10"/>
                    </a:cubicBezTo>
                    <a:cubicBezTo>
                      <a:pt x="177" y="10"/>
                      <a:pt x="177" y="10"/>
                      <a:pt x="176" y="10"/>
                    </a:cubicBezTo>
                    <a:close/>
                    <a:moveTo>
                      <a:pt x="178" y="11"/>
                    </a:move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8" y="11"/>
                      <a:pt x="178" y="11"/>
                    </a:cubicBezTo>
                    <a:close/>
                    <a:moveTo>
                      <a:pt x="156" y="8"/>
                    </a:moveTo>
                    <a:cubicBezTo>
                      <a:pt x="156" y="8"/>
                      <a:pt x="156" y="8"/>
                      <a:pt x="156" y="8"/>
                    </a:cubicBezTo>
                    <a:cubicBezTo>
                      <a:pt x="156" y="8"/>
                      <a:pt x="156" y="8"/>
                      <a:pt x="156" y="8"/>
                    </a:cubicBezTo>
                    <a:close/>
                    <a:moveTo>
                      <a:pt x="162" y="7"/>
                    </a:moveTo>
                    <a:cubicBezTo>
                      <a:pt x="162" y="7"/>
                      <a:pt x="163" y="7"/>
                      <a:pt x="164" y="7"/>
                    </a:cubicBezTo>
                    <a:cubicBezTo>
                      <a:pt x="164" y="7"/>
                      <a:pt x="164" y="7"/>
                      <a:pt x="164" y="8"/>
                    </a:cubicBezTo>
                    <a:cubicBezTo>
                      <a:pt x="164" y="8"/>
                      <a:pt x="164" y="8"/>
                      <a:pt x="163" y="8"/>
                    </a:cubicBezTo>
                    <a:cubicBezTo>
                      <a:pt x="164" y="9"/>
                      <a:pt x="163" y="10"/>
                      <a:pt x="163" y="10"/>
                    </a:cubicBezTo>
                    <a:cubicBezTo>
                      <a:pt x="162" y="10"/>
                      <a:pt x="162" y="10"/>
                      <a:pt x="162" y="10"/>
                    </a:cubicBezTo>
                    <a:cubicBezTo>
                      <a:pt x="162" y="8"/>
                      <a:pt x="161" y="8"/>
                      <a:pt x="161" y="8"/>
                    </a:cubicBezTo>
                    <a:cubicBezTo>
                      <a:pt x="161" y="8"/>
                      <a:pt x="162" y="7"/>
                      <a:pt x="162" y="7"/>
                    </a:cubicBezTo>
                    <a:close/>
                    <a:moveTo>
                      <a:pt x="161" y="12"/>
                    </a:moveTo>
                    <a:cubicBezTo>
                      <a:pt x="160" y="12"/>
                      <a:pt x="160" y="11"/>
                      <a:pt x="160" y="11"/>
                    </a:cubicBezTo>
                    <a:cubicBezTo>
                      <a:pt x="160" y="11"/>
                      <a:pt x="160" y="11"/>
                      <a:pt x="160" y="11"/>
                    </a:cubicBezTo>
                    <a:cubicBezTo>
                      <a:pt x="160" y="11"/>
                      <a:pt x="160" y="10"/>
                      <a:pt x="160" y="10"/>
                    </a:cubicBezTo>
                    <a:cubicBezTo>
                      <a:pt x="162" y="10"/>
                      <a:pt x="161" y="11"/>
                      <a:pt x="161" y="12"/>
                    </a:cubicBezTo>
                    <a:close/>
                    <a:moveTo>
                      <a:pt x="161" y="13"/>
                    </a:moveTo>
                    <a:cubicBezTo>
                      <a:pt x="161" y="13"/>
                      <a:pt x="161" y="13"/>
                      <a:pt x="162" y="13"/>
                    </a:cubicBezTo>
                    <a:cubicBezTo>
                      <a:pt x="162" y="13"/>
                      <a:pt x="162" y="13"/>
                      <a:pt x="162" y="13"/>
                    </a:cubicBezTo>
                    <a:cubicBezTo>
                      <a:pt x="162" y="13"/>
                      <a:pt x="162" y="14"/>
                      <a:pt x="162" y="14"/>
                    </a:cubicBezTo>
                    <a:cubicBezTo>
                      <a:pt x="161" y="14"/>
                      <a:pt x="161" y="14"/>
                      <a:pt x="161" y="13"/>
                    </a:cubicBezTo>
                    <a:close/>
                    <a:moveTo>
                      <a:pt x="169" y="8"/>
                    </a:moveTo>
                    <a:cubicBezTo>
                      <a:pt x="169" y="9"/>
                      <a:pt x="168" y="9"/>
                      <a:pt x="167" y="9"/>
                    </a:cubicBezTo>
                    <a:cubicBezTo>
                      <a:pt x="167" y="9"/>
                      <a:pt x="167" y="8"/>
                      <a:pt x="167" y="8"/>
                    </a:cubicBezTo>
                    <a:cubicBezTo>
                      <a:pt x="166" y="8"/>
                      <a:pt x="166" y="8"/>
                      <a:pt x="165" y="8"/>
                    </a:cubicBezTo>
                    <a:cubicBezTo>
                      <a:pt x="166" y="8"/>
                      <a:pt x="166" y="7"/>
                      <a:pt x="167" y="8"/>
                    </a:cubicBezTo>
                    <a:cubicBezTo>
                      <a:pt x="168" y="8"/>
                      <a:pt x="168" y="7"/>
                      <a:pt x="168" y="7"/>
                    </a:cubicBezTo>
                    <a:cubicBezTo>
                      <a:pt x="168" y="7"/>
                      <a:pt x="169" y="7"/>
                      <a:pt x="169" y="8"/>
                    </a:cubicBezTo>
                    <a:close/>
                    <a:moveTo>
                      <a:pt x="146" y="14"/>
                    </a:moveTo>
                    <a:cubicBezTo>
                      <a:pt x="146" y="14"/>
                      <a:pt x="145" y="14"/>
                      <a:pt x="145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3"/>
                      <a:pt x="146" y="14"/>
                      <a:pt x="146" y="14"/>
                    </a:cubicBezTo>
                    <a:close/>
                    <a:moveTo>
                      <a:pt x="154" y="14"/>
                    </a:moveTo>
                    <a:cubicBezTo>
                      <a:pt x="154" y="14"/>
                      <a:pt x="154" y="14"/>
                      <a:pt x="154" y="14"/>
                    </a:cubicBezTo>
                    <a:cubicBezTo>
                      <a:pt x="153" y="14"/>
                      <a:pt x="153" y="13"/>
                      <a:pt x="154" y="13"/>
                    </a:cubicBezTo>
                    <a:cubicBezTo>
                      <a:pt x="154" y="13"/>
                      <a:pt x="154" y="13"/>
                      <a:pt x="154" y="14"/>
                    </a:cubicBezTo>
                    <a:close/>
                    <a:moveTo>
                      <a:pt x="141" y="21"/>
                    </a:moveTo>
                    <a:cubicBezTo>
                      <a:pt x="140" y="20"/>
                      <a:pt x="140" y="20"/>
                      <a:pt x="139" y="20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0" y="20"/>
                      <a:pt x="141" y="19"/>
                      <a:pt x="141" y="20"/>
                    </a:cubicBezTo>
                    <a:cubicBezTo>
                      <a:pt x="141" y="20"/>
                      <a:pt x="141" y="21"/>
                      <a:pt x="141" y="21"/>
                    </a:cubicBezTo>
                    <a:close/>
                    <a:moveTo>
                      <a:pt x="141" y="20"/>
                    </a:moveTo>
                    <a:cubicBezTo>
                      <a:pt x="142" y="19"/>
                      <a:pt x="142" y="19"/>
                      <a:pt x="142" y="19"/>
                    </a:cubicBezTo>
                    <a:cubicBezTo>
                      <a:pt x="142" y="19"/>
                      <a:pt x="142" y="19"/>
                      <a:pt x="142" y="19"/>
                    </a:cubicBezTo>
                    <a:cubicBezTo>
                      <a:pt x="141" y="20"/>
                      <a:pt x="144" y="20"/>
                      <a:pt x="143" y="20"/>
                    </a:cubicBezTo>
                    <a:cubicBezTo>
                      <a:pt x="143" y="20"/>
                      <a:pt x="142" y="20"/>
                      <a:pt x="141" y="20"/>
                    </a:cubicBezTo>
                    <a:close/>
                    <a:moveTo>
                      <a:pt x="143" y="19"/>
                    </a:moveTo>
                    <a:cubicBezTo>
                      <a:pt x="142" y="19"/>
                      <a:pt x="143" y="16"/>
                      <a:pt x="143" y="18"/>
                    </a:cubicBezTo>
                    <a:cubicBezTo>
                      <a:pt x="142" y="18"/>
                      <a:pt x="145" y="19"/>
                      <a:pt x="143" y="19"/>
                    </a:cubicBezTo>
                    <a:close/>
                    <a:moveTo>
                      <a:pt x="161" y="19"/>
                    </a:moveTo>
                    <a:cubicBezTo>
                      <a:pt x="160" y="19"/>
                      <a:pt x="160" y="19"/>
                      <a:pt x="160" y="19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1" y="19"/>
                      <a:pt x="161" y="19"/>
                      <a:pt x="161" y="19"/>
                    </a:cubicBezTo>
                    <a:close/>
                    <a:moveTo>
                      <a:pt x="163" y="19"/>
                    </a:moveTo>
                    <a:cubicBezTo>
                      <a:pt x="162" y="19"/>
                      <a:pt x="162" y="17"/>
                      <a:pt x="162" y="17"/>
                    </a:cubicBezTo>
                    <a:cubicBezTo>
                      <a:pt x="162" y="17"/>
                      <a:pt x="163" y="17"/>
                      <a:pt x="163" y="17"/>
                    </a:cubicBezTo>
                    <a:cubicBezTo>
                      <a:pt x="163" y="17"/>
                      <a:pt x="164" y="18"/>
                      <a:pt x="165" y="18"/>
                    </a:cubicBezTo>
                    <a:cubicBezTo>
                      <a:pt x="165" y="18"/>
                      <a:pt x="165" y="18"/>
                      <a:pt x="165" y="19"/>
                    </a:cubicBezTo>
                    <a:cubicBezTo>
                      <a:pt x="164" y="19"/>
                      <a:pt x="163" y="17"/>
                      <a:pt x="163" y="19"/>
                    </a:cubicBezTo>
                    <a:close/>
                    <a:moveTo>
                      <a:pt x="167" y="19"/>
                    </a:move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7" y="18"/>
                      <a:pt x="167" y="18"/>
                      <a:pt x="167" y="18"/>
                    </a:cubicBezTo>
                    <a:cubicBezTo>
                      <a:pt x="166" y="18"/>
                      <a:pt x="166" y="18"/>
                      <a:pt x="166" y="17"/>
                    </a:cubicBezTo>
                    <a:cubicBezTo>
                      <a:pt x="167" y="18"/>
                      <a:pt x="166" y="17"/>
                      <a:pt x="166" y="16"/>
                    </a:cubicBezTo>
                    <a:cubicBezTo>
                      <a:pt x="166" y="16"/>
                      <a:pt x="166" y="16"/>
                      <a:pt x="167" y="16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67" y="16"/>
                      <a:pt x="167" y="17"/>
                      <a:pt x="168" y="17"/>
                    </a:cubicBezTo>
                    <a:cubicBezTo>
                      <a:pt x="169" y="17"/>
                      <a:pt x="169" y="16"/>
                      <a:pt x="170" y="15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70" y="16"/>
                      <a:pt x="170" y="16"/>
                      <a:pt x="170" y="17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71" y="17"/>
                      <a:pt x="171" y="17"/>
                      <a:pt x="171" y="18"/>
                    </a:cubicBezTo>
                    <a:cubicBezTo>
                      <a:pt x="171" y="18"/>
                      <a:pt x="171" y="18"/>
                      <a:pt x="171" y="18"/>
                    </a:cubicBezTo>
                    <a:cubicBezTo>
                      <a:pt x="172" y="18"/>
                      <a:pt x="172" y="18"/>
                      <a:pt x="173" y="18"/>
                    </a:cubicBezTo>
                    <a:cubicBezTo>
                      <a:pt x="172" y="19"/>
                      <a:pt x="171" y="19"/>
                      <a:pt x="171" y="20"/>
                    </a:cubicBezTo>
                    <a:cubicBezTo>
                      <a:pt x="171" y="20"/>
                      <a:pt x="171" y="20"/>
                      <a:pt x="171" y="20"/>
                    </a:cubicBezTo>
                    <a:cubicBezTo>
                      <a:pt x="171" y="19"/>
                      <a:pt x="170" y="19"/>
                      <a:pt x="170" y="18"/>
                    </a:cubicBezTo>
                    <a:cubicBezTo>
                      <a:pt x="168" y="17"/>
                      <a:pt x="169" y="19"/>
                      <a:pt x="167" y="19"/>
                    </a:cubicBezTo>
                    <a:close/>
                    <a:moveTo>
                      <a:pt x="175" y="13"/>
                    </a:move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ubicBezTo>
                      <a:pt x="175" y="13"/>
                      <a:pt x="175" y="13"/>
                      <a:pt x="175" y="13"/>
                    </a:cubicBezTo>
                    <a:close/>
                    <a:moveTo>
                      <a:pt x="176" y="13"/>
                    </a:moveTo>
                    <a:cubicBezTo>
                      <a:pt x="177" y="13"/>
                      <a:pt x="176" y="12"/>
                      <a:pt x="176" y="12"/>
                    </a:cubicBezTo>
                    <a:cubicBezTo>
                      <a:pt x="176" y="12"/>
                      <a:pt x="176" y="13"/>
                      <a:pt x="177" y="13"/>
                    </a:cubicBezTo>
                    <a:cubicBezTo>
                      <a:pt x="177" y="13"/>
                      <a:pt x="177" y="13"/>
                      <a:pt x="177" y="13"/>
                    </a:cubicBezTo>
                    <a:cubicBezTo>
                      <a:pt x="177" y="14"/>
                      <a:pt x="177" y="14"/>
                      <a:pt x="176" y="14"/>
                    </a:cubicBezTo>
                    <a:cubicBezTo>
                      <a:pt x="177" y="13"/>
                      <a:pt x="176" y="13"/>
                      <a:pt x="176" y="13"/>
                    </a:cubicBezTo>
                    <a:close/>
                    <a:moveTo>
                      <a:pt x="181" y="16"/>
                    </a:moveTo>
                    <a:cubicBezTo>
                      <a:pt x="181" y="16"/>
                      <a:pt x="181" y="15"/>
                      <a:pt x="182" y="15"/>
                    </a:cubicBezTo>
                    <a:cubicBezTo>
                      <a:pt x="182" y="15"/>
                      <a:pt x="182" y="15"/>
                      <a:pt x="182" y="15"/>
                    </a:cubicBezTo>
                    <a:cubicBezTo>
                      <a:pt x="182" y="15"/>
                      <a:pt x="182" y="16"/>
                      <a:pt x="181" y="16"/>
                    </a:cubicBezTo>
                    <a:close/>
                    <a:moveTo>
                      <a:pt x="195" y="21"/>
                    </a:move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ubicBezTo>
                      <a:pt x="195" y="21"/>
                      <a:pt x="195" y="21"/>
                      <a:pt x="195" y="21"/>
                    </a:cubicBezTo>
                    <a:close/>
                    <a:moveTo>
                      <a:pt x="202" y="19"/>
                    </a:moveTo>
                    <a:cubicBezTo>
                      <a:pt x="201" y="19"/>
                      <a:pt x="202" y="18"/>
                      <a:pt x="203" y="18"/>
                    </a:cubicBezTo>
                    <a:cubicBezTo>
                      <a:pt x="203" y="18"/>
                      <a:pt x="202" y="18"/>
                      <a:pt x="202" y="18"/>
                    </a:cubicBezTo>
                    <a:cubicBezTo>
                      <a:pt x="201" y="17"/>
                      <a:pt x="201" y="17"/>
                      <a:pt x="200" y="17"/>
                    </a:cubicBezTo>
                    <a:cubicBezTo>
                      <a:pt x="200" y="17"/>
                      <a:pt x="200" y="18"/>
                      <a:pt x="200" y="19"/>
                    </a:cubicBezTo>
                    <a:cubicBezTo>
                      <a:pt x="199" y="18"/>
                      <a:pt x="198" y="19"/>
                      <a:pt x="198" y="20"/>
                    </a:cubicBezTo>
                    <a:cubicBezTo>
                      <a:pt x="197" y="20"/>
                      <a:pt x="197" y="20"/>
                      <a:pt x="196" y="20"/>
                    </a:cubicBezTo>
                    <a:cubicBezTo>
                      <a:pt x="196" y="19"/>
                      <a:pt x="196" y="19"/>
                      <a:pt x="196" y="19"/>
                    </a:cubicBezTo>
                    <a:cubicBezTo>
                      <a:pt x="195" y="18"/>
                      <a:pt x="195" y="19"/>
                      <a:pt x="194" y="20"/>
                    </a:cubicBezTo>
                    <a:cubicBezTo>
                      <a:pt x="194" y="20"/>
                      <a:pt x="194" y="20"/>
                      <a:pt x="194" y="20"/>
                    </a:cubicBezTo>
                    <a:cubicBezTo>
                      <a:pt x="194" y="18"/>
                      <a:pt x="194" y="17"/>
                      <a:pt x="195" y="17"/>
                    </a:cubicBezTo>
                    <a:cubicBezTo>
                      <a:pt x="196" y="16"/>
                      <a:pt x="196" y="16"/>
                      <a:pt x="196" y="17"/>
                    </a:cubicBezTo>
                    <a:cubicBezTo>
                      <a:pt x="197" y="17"/>
                      <a:pt x="196" y="16"/>
                      <a:pt x="196" y="16"/>
                    </a:cubicBezTo>
                    <a:cubicBezTo>
                      <a:pt x="196" y="15"/>
                      <a:pt x="197" y="15"/>
                      <a:pt x="197" y="15"/>
                    </a:cubicBezTo>
                    <a:cubicBezTo>
                      <a:pt x="198" y="15"/>
                      <a:pt x="197" y="16"/>
                      <a:pt x="199" y="16"/>
                    </a:cubicBezTo>
                    <a:cubicBezTo>
                      <a:pt x="199" y="16"/>
                      <a:pt x="199" y="15"/>
                      <a:pt x="200" y="15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15"/>
                      <a:pt x="200" y="15"/>
                      <a:pt x="200" y="16"/>
                    </a:cubicBezTo>
                    <a:cubicBezTo>
                      <a:pt x="201" y="16"/>
                      <a:pt x="201" y="16"/>
                      <a:pt x="202" y="16"/>
                    </a:cubicBezTo>
                    <a:cubicBezTo>
                      <a:pt x="202" y="16"/>
                      <a:pt x="202" y="16"/>
                      <a:pt x="202" y="16"/>
                    </a:cubicBezTo>
                    <a:cubicBezTo>
                      <a:pt x="202" y="18"/>
                      <a:pt x="202" y="18"/>
                      <a:pt x="202" y="18"/>
                    </a:cubicBezTo>
                    <a:cubicBezTo>
                      <a:pt x="204" y="18"/>
                      <a:pt x="204" y="18"/>
                      <a:pt x="204" y="18"/>
                    </a:cubicBezTo>
                    <a:cubicBezTo>
                      <a:pt x="203" y="18"/>
                      <a:pt x="202" y="19"/>
                      <a:pt x="202" y="19"/>
                    </a:cubicBezTo>
                    <a:close/>
                    <a:moveTo>
                      <a:pt x="217" y="6"/>
                    </a:move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219" y="16"/>
                    </a:moveTo>
                    <a:cubicBezTo>
                      <a:pt x="219" y="15"/>
                      <a:pt x="219" y="15"/>
                      <a:pt x="219" y="15"/>
                    </a:cubicBezTo>
                    <a:cubicBezTo>
                      <a:pt x="218" y="15"/>
                      <a:pt x="219" y="15"/>
                      <a:pt x="219" y="15"/>
                    </a:cubicBezTo>
                    <a:cubicBezTo>
                      <a:pt x="219" y="15"/>
                      <a:pt x="219" y="15"/>
                      <a:pt x="219" y="15"/>
                    </a:cubicBezTo>
                    <a:cubicBezTo>
                      <a:pt x="220" y="15"/>
                      <a:pt x="220" y="15"/>
                      <a:pt x="220" y="15"/>
                    </a:cubicBezTo>
                    <a:cubicBezTo>
                      <a:pt x="220" y="15"/>
                      <a:pt x="220" y="16"/>
                      <a:pt x="221" y="16"/>
                    </a:cubicBezTo>
                    <a:cubicBezTo>
                      <a:pt x="220" y="16"/>
                      <a:pt x="219" y="16"/>
                      <a:pt x="219" y="16"/>
                    </a:cubicBezTo>
                    <a:close/>
                    <a:moveTo>
                      <a:pt x="228" y="7"/>
                    </a:moveTo>
                    <a:cubicBezTo>
                      <a:pt x="228" y="7"/>
                      <a:pt x="229" y="7"/>
                      <a:pt x="229" y="8"/>
                    </a:cubicBezTo>
                    <a:cubicBezTo>
                      <a:pt x="228" y="7"/>
                      <a:pt x="229" y="9"/>
                      <a:pt x="229" y="9"/>
                    </a:cubicBezTo>
                    <a:cubicBezTo>
                      <a:pt x="229" y="9"/>
                      <a:pt x="230" y="9"/>
                      <a:pt x="230" y="9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30" y="10"/>
                      <a:pt x="230" y="10"/>
                      <a:pt x="230" y="10"/>
                    </a:cubicBezTo>
                    <a:cubicBezTo>
                      <a:pt x="229" y="10"/>
                      <a:pt x="229" y="11"/>
                      <a:pt x="229" y="11"/>
                    </a:cubicBezTo>
                    <a:cubicBezTo>
                      <a:pt x="229" y="10"/>
                      <a:pt x="229" y="10"/>
                      <a:pt x="227" y="10"/>
                    </a:cubicBezTo>
                    <a:cubicBezTo>
                      <a:pt x="228" y="9"/>
                      <a:pt x="228" y="8"/>
                      <a:pt x="227" y="8"/>
                    </a:cubicBezTo>
                    <a:cubicBezTo>
                      <a:pt x="228" y="8"/>
                      <a:pt x="228" y="7"/>
                      <a:pt x="228" y="7"/>
                    </a:cubicBezTo>
                    <a:close/>
                    <a:moveTo>
                      <a:pt x="236" y="9"/>
                    </a:moveTo>
                    <a:cubicBezTo>
                      <a:pt x="236" y="10"/>
                      <a:pt x="236" y="10"/>
                      <a:pt x="236" y="10"/>
                    </a:cubicBezTo>
                    <a:cubicBezTo>
                      <a:pt x="235" y="10"/>
                      <a:pt x="235" y="9"/>
                      <a:pt x="234" y="9"/>
                    </a:cubicBezTo>
                    <a:cubicBezTo>
                      <a:pt x="235" y="8"/>
                      <a:pt x="235" y="8"/>
                      <a:pt x="236" y="8"/>
                    </a:cubicBezTo>
                    <a:cubicBezTo>
                      <a:pt x="236" y="9"/>
                      <a:pt x="236" y="9"/>
                      <a:pt x="236" y="9"/>
                    </a:cubicBezTo>
                    <a:close/>
                    <a:moveTo>
                      <a:pt x="233" y="14"/>
                    </a:moveTo>
                    <a:cubicBezTo>
                      <a:pt x="233" y="14"/>
                      <a:pt x="233" y="14"/>
                      <a:pt x="233" y="14"/>
                    </a:cubicBezTo>
                    <a:cubicBezTo>
                      <a:pt x="232" y="14"/>
                      <a:pt x="233" y="13"/>
                      <a:pt x="233" y="12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14"/>
                      <a:pt x="233" y="14"/>
                      <a:pt x="233" y="14"/>
                    </a:cubicBezTo>
                    <a:close/>
                    <a:moveTo>
                      <a:pt x="234" y="11"/>
                    </a:moveTo>
                    <a:cubicBezTo>
                      <a:pt x="234" y="11"/>
                      <a:pt x="234" y="11"/>
                      <a:pt x="234" y="12"/>
                    </a:cubicBezTo>
                    <a:cubicBezTo>
                      <a:pt x="233" y="12"/>
                      <a:pt x="233" y="12"/>
                      <a:pt x="233" y="11"/>
                    </a:cubicBezTo>
                    <a:cubicBezTo>
                      <a:pt x="233" y="11"/>
                      <a:pt x="233" y="11"/>
                      <a:pt x="234" y="11"/>
                    </a:cubicBezTo>
                    <a:close/>
                    <a:moveTo>
                      <a:pt x="226" y="17"/>
                    </a:moveTo>
                    <a:cubicBezTo>
                      <a:pt x="226" y="16"/>
                      <a:pt x="226" y="16"/>
                      <a:pt x="225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6" y="16"/>
                      <a:pt x="226" y="16"/>
                      <a:pt x="226" y="16"/>
                    </a:cubicBezTo>
                    <a:cubicBezTo>
                      <a:pt x="226" y="16"/>
                      <a:pt x="226" y="17"/>
                      <a:pt x="226" y="17"/>
                    </a:cubicBezTo>
                    <a:close/>
                    <a:moveTo>
                      <a:pt x="233" y="17"/>
                    </a:moveTo>
                    <a:cubicBezTo>
                      <a:pt x="233" y="17"/>
                      <a:pt x="233" y="16"/>
                      <a:pt x="233" y="16"/>
                    </a:cubicBezTo>
                    <a:cubicBezTo>
                      <a:pt x="233" y="16"/>
                      <a:pt x="233" y="15"/>
                      <a:pt x="234" y="15"/>
                    </a:cubicBezTo>
                    <a:cubicBezTo>
                      <a:pt x="234" y="15"/>
                      <a:pt x="234" y="16"/>
                      <a:pt x="234" y="16"/>
                    </a:cubicBezTo>
                    <a:cubicBezTo>
                      <a:pt x="234" y="16"/>
                      <a:pt x="233" y="16"/>
                      <a:pt x="233" y="17"/>
                    </a:cubicBezTo>
                    <a:cubicBezTo>
                      <a:pt x="233" y="17"/>
                      <a:pt x="233" y="17"/>
                      <a:pt x="233" y="17"/>
                    </a:cubicBezTo>
                    <a:close/>
                    <a:moveTo>
                      <a:pt x="238" y="16"/>
                    </a:moveTo>
                    <a:cubicBezTo>
                      <a:pt x="238" y="16"/>
                      <a:pt x="238" y="16"/>
                      <a:pt x="238" y="16"/>
                    </a:cubicBezTo>
                    <a:cubicBezTo>
                      <a:pt x="238" y="16"/>
                      <a:pt x="239" y="16"/>
                      <a:pt x="239" y="16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40" y="17"/>
                      <a:pt x="239" y="16"/>
                      <a:pt x="238" y="16"/>
                    </a:cubicBezTo>
                    <a:close/>
                    <a:moveTo>
                      <a:pt x="245" y="12"/>
                    </a:move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lose/>
                    <a:moveTo>
                      <a:pt x="249" y="25"/>
                    </a:moveTo>
                    <a:cubicBezTo>
                      <a:pt x="249" y="25"/>
                      <a:pt x="248" y="24"/>
                      <a:pt x="248" y="23"/>
                    </a:cubicBezTo>
                    <a:cubicBezTo>
                      <a:pt x="249" y="23"/>
                      <a:pt x="249" y="25"/>
                      <a:pt x="249" y="25"/>
                    </a:cubicBezTo>
                    <a:close/>
                    <a:moveTo>
                      <a:pt x="249" y="21"/>
                    </a:moveTo>
                    <a:cubicBezTo>
                      <a:pt x="248" y="21"/>
                      <a:pt x="246" y="22"/>
                      <a:pt x="246" y="21"/>
                    </a:cubicBezTo>
                    <a:cubicBezTo>
                      <a:pt x="247" y="21"/>
                      <a:pt x="246" y="20"/>
                      <a:pt x="246" y="20"/>
                    </a:cubicBezTo>
                    <a:cubicBezTo>
                      <a:pt x="247" y="20"/>
                      <a:pt x="250" y="19"/>
                      <a:pt x="250" y="20"/>
                    </a:cubicBezTo>
                    <a:cubicBezTo>
                      <a:pt x="249" y="20"/>
                      <a:pt x="249" y="20"/>
                      <a:pt x="249" y="21"/>
                    </a:cubicBezTo>
                    <a:close/>
                    <a:moveTo>
                      <a:pt x="251" y="18"/>
                    </a:moveTo>
                    <a:cubicBezTo>
                      <a:pt x="249" y="18"/>
                      <a:pt x="249" y="18"/>
                      <a:pt x="249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9" y="17"/>
                      <a:pt x="249" y="16"/>
                      <a:pt x="249" y="16"/>
                    </a:cubicBezTo>
                    <a:cubicBezTo>
                      <a:pt x="250" y="16"/>
                      <a:pt x="250" y="17"/>
                      <a:pt x="251" y="17"/>
                    </a:cubicBezTo>
                    <a:cubicBezTo>
                      <a:pt x="251" y="16"/>
                      <a:pt x="251" y="15"/>
                      <a:pt x="252" y="15"/>
                    </a:cubicBezTo>
                    <a:cubicBezTo>
                      <a:pt x="252" y="16"/>
                      <a:pt x="252" y="17"/>
                      <a:pt x="251" y="18"/>
                    </a:cubicBezTo>
                    <a:close/>
                    <a:moveTo>
                      <a:pt x="255" y="13"/>
                    </a:moveTo>
                    <a:cubicBezTo>
                      <a:pt x="255" y="13"/>
                      <a:pt x="254" y="13"/>
                      <a:pt x="254" y="12"/>
                    </a:cubicBezTo>
                    <a:cubicBezTo>
                      <a:pt x="255" y="13"/>
                      <a:pt x="255" y="13"/>
                      <a:pt x="255" y="12"/>
                    </a:cubicBezTo>
                    <a:cubicBezTo>
                      <a:pt x="255" y="13"/>
                      <a:pt x="256" y="13"/>
                      <a:pt x="256" y="13"/>
                    </a:cubicBezTo>
                    <a:cubicBezTo>
                      <a:pt x="255" y="13"/>
                      <a:pt x="255" y="13"/>
                      <a:pt x="255" y="13"/>
                    </a:cubicBezTo>
                    <a:close/>
                    <a:moveTo>
                      <a:pt x="264" y="14"/>
                    </a:moveTo>
                    <a:cubicBezTo>
                      <a:pt x="264" y="14"/>
                      <a:pt x="264" y="14"/>
                      <a:pt x="264" y="14"/>
                    </a:cubicBezTo>
                    <a:cubicBezTo>
                      <a:pt x="264" y="14"/>
                      <a:pt x="264" y="13"/>
                      <a:pt x="263" y="13"/>
                    </a:cubicBezTo>
                    <a:cubicBezTo>
                      <a:pt x="264" y="13"/>
                      <a:pt x="264" y="14"/>
                      <a:pt x="264" y="14"/>
                    </a:cubicBezTo>
                    <a:close/>
                    <a:moveTo>
                      <a:pt x="253" y="11"/>
                    </a:moveTo>
                    <a:cubicBezTo>
                      <a:pt x="254" y="11"/>
                      <a:pt x="254" y="11"/>
                      <a:pt x="255" y="11"/>
                    </a:cubicBezTo>
                    <a:cubicBezTo>
                      <a:pt x="254" y="12"/>
                      <a:pt x="254" y="12"/>
                      <a:pt x="253" y="12"/>
                    </a:cubicBezTo>
                    <a:cubicBezTo>
                      <a:pt x="253" y="12"/>
                      <a:pt x="253" y="11"/>
                      <a:pt x="253" y="11"/>
                    </a:cubicBezTo>
                    <a:close/>
                    <a:moveTo>
                      <a:pt x="252" y="12"/>
                    </a:moveTo>
                    <a:cubicBezTo>
                      <a:pt x="252" y="12"/>
                      <a:pt x="252" y="12"/>
                      <a:pt x="252" y="12"/>
                    </a:cubicBezTo>
                    <a:cubicBezTo>
                      <a:pt x="251" y="14"/>
                      <a:pt x="254" y="13"/>
                      <a:pt x="254" y="14"/>
                    </a:cubicBezTo>
                    <a:cubicBezTo>
                      <a:pt x="254" y="15"/>
                      <a:pt x="254" y="15"/>
                      <a:pt x="254" y="15"/>
                    </a:cubicBezTo>
                    <a:cubicBezTo>
                      <a:pt x="254" y="14"/>
                      <a:pt x="252" y="13"/>
                      <a:pt x="251" y="14"/>
                    </a:cubicBezTo>
                    <a:cubicBezTo>
                      <a:pt x="251" y="13"/>
                      <a:pt x="251" y="13"/>
                      <a:pt x="251" y="13"/>
                    </a:cubicBezTo>
                    <a:cubicBezTo>
                      <a:pt x="251" y="12"/>
                      <a:pt x="251" y="12"/>
                      <a:pt x="251" y="12"/>
                    </a:cubicBezTo>
                    <a:cubicBezTo>
                      <a:pt x="251" y="12"/>
                      <a:pt x="252" y="12"/>
                      <a:pt x="252" y="12"/>
                    </a:cubicBezTo>
                    <a:close/>
                    <a:moveTo>
                      <a:pt x="246" y="9"/>
                    </a:moveTo>
                    <a:cubicBezTo>
                      <a:pt x="246" y="9"/>
                      <a:pt x="246" y="9"/>
                      <a:pt x="246" y="9"/>
                    </a:cubicBezTo>
                    <a:cubicBezTo>
                      <a:pt x="246" y="9"/>
                      <a:pt x="246" y="10"/>
                      <a:pt x="246" y="10"/>
                    </a:cubicBezTo>
                    <a:cubicBezTo>
                      <a:pt x="246" y="10"/>
                      <a:pt x="246" y="10"/>
                      <a:pt x="247" y="10"/>
                    </a:cubicBezTo>
                    <a:cubicBezTo>
                      <a:pt x="247" y="10"/>
                      <a:pt x="246" y="10"/>
                      <a:pt x="246" y="10"/>
                    </a:cubicBezTo>
                    <a:cubicBezTo>
                      <a:pt x="246" y="10"/>
                      <a:pt x="246" y="10"/>
                      <a:pt x="246" y="10"/>
                    </a:cubicBezTo>
                    <a:cubicBezTo>
                      <a:pt x="246" y="10"/>
                      <a:pt x="246" y="12"/>
                      <a:pt x="247" y="11"/>
                    </a:cubicBezTo>
                    <a:cubicBezTo>
                      <a:pt x="247" y="12"/>
                      <a:pt x="247" y="12"/>
                      <a:pt x="247" y="12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0"/>
                      <a:pt x="245" y="9"/>
                      <a:pt x="246" y="9"/>
                    </a:cubicBezTo>
                    <a:close/>
                    <a:moveTo>
                      <a:pt x="242" y="8"/>
                    </a:moveTo>
                    <a:cubicBezTo>
                      <a:pt x="243" y="8"/>
                      <a:pt x="243" y="8"/>
                      <a:pt x="243" y="7"/>
                    </a:cubicBezTo>
                    <a:cubicBezTo>
                      <a:pt x="243" y="8"/>
                      <a:pt x="243" y="8"/>
                      <a:pt x="244" y="8"/>
                    </a:cubicBezTo>
                    <a:cubicBezTo>
                      <a:pt x="245" y="8"/>
                      <a:pt x="243" y="9"/>
                      <a:pt x="243" y="9"/>
                    </a:cubicBezTo>
                    <a:cubicBezTo>
                      <a:pt x="243" y="10"/>
                      <a:pt x="243" y="10"/>
                      <a:pt x="244" y="11"/>
                    </a:cubicBezTo>
                    <a:cubicBezTo>
                      <a:pt x="244" y="11"/>
                      <a:pt x="243" y="11"/>
                      <a:pt x="243" y="11"/>
                    </a:cubicBezTo>
                    <a:cubicBezTo>
                      <a:pt x="242" y="11"/>
                      <a:pt x="241" y="9"/>
                      <a:pt x="241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1" y="11"/>
                      <a:pt x="241" y="11"/>
                      <a:pt x="241" y="11"/>
                    </a:cubicBezTo>
                    <a:cubicBezTo>
                      <a:pt x="241" y="11"/>
                      <a:pt x="241" y="11"/>
                      <a:pt x="241" y="10"/>
                    </a:cubicBezTo>
                    <a:cubicBezTo>
                      <a:pt x="241" y="10"/>
                      <a:pt x="243" y="10"/>
                      <a:pt x="242" y="8"/>
                    </a:cubicBezTo>
                    <a:close/>
                    <a:moveTo>
                      <a:pt x="236" y="6"/>
                    </a:moveTo>
                    <a:cubicBezTo>
                      <a:pt x="236" y="6"/>
                      <a:pt x="237" y="6"/>
                      <a:pt x="237" y="7"/>
                    </a:cubicBezTo>
                    <a:cubicBezTo>
                      <a:pt x="237" y="7"/>
                      <a:pt x="237" y="8"/>
                      <a:pt x="237" y="8"/>
                    </a:cubicBezTo>
                    <a:cubicBezTo>
                      <a:pt x="236" y="8"/>
                      <a:pt x="235" y="8"/>
                      <a:pt x="235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5" y="7"/>
                      <a:pt x="235" y="6"/>
                      <a:pt x="236" y="6"/>
                    </a:cubicBezTo>
                    <a:close/>
                    <a:moveTo>
                      <a:pt x="229" y="6"/>
                    </a:moveTo>
                    <a:cubicBezTo>
                      <a:pt x="229" y="6"/>
                      <a:pt x="229" y="6"/>
                      <a:pt x="229" y="6"/>
                    </a:cubicBezTo>
                    <a:cubicBezTo>
                      <a:pt x="229" y="6"/>
                      <a:pt x="229" y="6"/>
                      <a:pt x="229" y="6"/>
                    </a:cubicBezTo>
                    <a:cubicBezTo>
                      <a:pt x="229" y="6"/>
                      <a:pt x="229" y="6"/>
                      <a:pt x="229" y="6"/>
                    </a:cubicBezTo>
                    <a:close/>
                    <a:moveTo>
                      <a:pt x="222" y="8"/>
                    </a:moveTo>
                    <a:cubicBezTo>
                      <a:pt x="222" y="9"/>
                      <a:pt x="222" y="10"/>
                      <a:pt x="222" y="11"/>
                    </a:cubicBezTo>
                    <a:cubicBezTo>
                      <a:pt x="220" y="11"/>
                      <a:pt x="220" y="11"/>
                      <a:pt x="220" y="11"/>
                    </a:cubicBezTo>
                    <a:cubicBezTo>
                      <a:pt x="220" y="10"/>
                      <a:pt x="219" y="9"/>
                      <a:pt x="219" y="9"/>
                    </a:cubicBezTo>
                    <a:cubicBezTo>
                      <a:pt x="220" y="8"/>
                      <a:pt x="221" y="8"/>
                      <a:pt x="222" y="8"/>
                    </a:cubicBezTo>
                    <a:close/>
                    <a:moveTo>
                      <a:pt x="214" y="7"/>
                    </a:moveTo>
                    <a:cubicBezTo>
                      <a:pt x="215" y="8"/>
                      <a:pt x="215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9"/>
                      <a:pt x="215" y="9"/>
                      <a:pt x="213" y="10"/>
                    </a:cubicBezTo>
                    <a:cubicBezTo>
                      <a:pt x="213" y="9"/>
                      <a:pt x="214" y="8"/>
                      <a:pt x="214" y="7"/>
                    </a:cubicBezTo>
                    <a:close/>
                    <a:moveTo>
                      <a:pt x="209" y="6"/>
                    </a:move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6"/>
                      <a:pt x="208" y="6"/>
                      <a:pt x="208" y="6"/>
                    </a:cubicBezTo>
                    <a:cubicBezTo>
                      <a:pt x="208" y="5"/>
                      <a:pt x="210" y="5"/>
                      <a:pt x="209" y="6"/>
                    </a:cubicBezTo>
                    <a:close/>
                    <a:moveTo>
                      <a:pt x="206" y="9"/>
                    </a:move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6" y="10"/>
                      <a:pt x="205" y="10"/>
                      <a:pt x="205" y="9"/>
                    </a:cubicBezTo>
                    <a:cubicBezTo>
                      <a:pt x="204" y="9"/>
                      <a:pt x="204" y="10"/>
                      <a:pt x="202" y="10"/>
                    </a:cubicBezTo>
                    <a:cubicBezTo>
                      <a:pt x="202" y="11"/>
                      <a:pt x="203" y="11"/>
                      <a:pt x="203" y="12"/>
                    </a:cubicBezTo>
                    <a:cubicBezTo>
                      <a:pt x="203" y="12"/>
                      <a:pt x="203" y="12"/>
                      <a:pt x="203" y="12"/>
                    </a:cubicBezTo>
                    <a:cubicBezTo>
                      <a:pt x="203" y="12"/>
                      <a:pt x="202" y="12"/>
                      <a:pt x="202" y="12"/>
                    </a:cubicBezTo>
                    <a:cubicBezTo>
                      <a:pt x="202" y="11"/>
                      <a:pt x="201" y="10"/>
                      <a:pt x="201" y="10"/>
                    </a:cubicBezTo>
                    <a:cubicBezTo>
                      <a:pt x="200" y="11"/>
                      <a:pt x="199" y="9"/>
                      <a:pt x="199" y="11"/>
                    </a:cubicBezTo>
                    <a:cubicBezTo>
                      <a:pt x="198" y="11"/>
                      <a:pt x="198" y="10"/>
                      <a:pt x="198" y="10"/>
                    </a:cubicBezTo>
                    <a:cubicBezTo>
                      <a:pt x="197" y="9"/>
                      <a:pt x="197" y="9"/>
                      <a:pt x="197" y="9"/>
                    </a:cubicBezTo>
                    <a:cubicBezTo>
                      <a:pt x="198" y="9"/>
                      <a:pt x="198" y="8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200" y="8"/>
                      <a:pt x="200" y="8"/>
                    </a:cubicBezTo>
                    <a:cubicBezTo>
                      <a:pt x="201" y="8"/>
                      <a:pt x="200" y="9"/>
                      <a:pt x="201" y="9"/>
                    </a:cubicBezTo>
                    <a:cubicBezTo>
                      <a:pt x="202" y="10"/>
                      <a:pt x="202" y="8"/>
                      <a:pt x="202" y="8"/>
                    </a:cubicBezTo>
                    <a:cubicBezTo>
                      <a:pt x="202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4" y="8"/>
                      <a:pt x="205" y="9"/>
                      <a:pt x="206" y="9"/>
                    </a:cubicBezTo>
                    <a:close/>
                    <a:moveTo>
                      <a:pt x="193" y="6"/>
                    </a:moveTo>
                    <a:cubicBezTo>
                      <a:pt x="192" y="7"/>
                      <a:pt x="192" y="7"/>
                      <a:pt x="192" y="8"/>
                    </a:cubicBezTo>
                    <a:cubicBezTo>
                      <a:pt x="191" y="7"/>
                      <a:pt x="191" y="7"/>
                      <a:pt x="191" y="6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2" y="6"/>
                      <a:pt x="192" y="6"/>
                      <a:pt x="193" y="6"/>
                    </a:cubicBezTo>
                    <a:close/>
                    <a:moveTo>
                      <a:pt x="191" y="5"/>
                    </a:moveTo>
                    <a:cubicBezTo>
                      <a:pt x="191" y="5"/>
                      <a:pt x="191" y="5"/>
                      <a:pt x="191" y="5"/>
                    </a:cubicBezTo>
                    <a:cubicBezTo>
                      <a:pt x="191" y="5"/>
                      <a:pt x="191" y="5"/>
                      <a:pt x="190" y="5"/>
                    </a:cubicBezTo>
                    <a:cubicBezTo>
                      <a:pt x="191" y="5"/>
                      <a:pt x="191" y="5"/>
                      <a:pt x="191" y="5"/>
                    </a:cubicBezTo>
                    <a:close/>
                    <a:moveTo>
                      <a:pt x="190" y="5"/>
                    </a:move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5"/>
                      <a:pt x="190" y="5"/>
                      <a:pt x="190" y="5"/>
                    </a:cubicBezTo>
                    <a:close/>
                    <a:moveTo>
                      <a:pt x="176" y="4"/>
                    </a:moveTo>
                    <a:cubicBezTo>
                      <a:pt x="176" y="4"/>
                      <a:pt x="176" y="5"/>
                      <a:pt x="177" y="5"/>
                    </a:cubicBezTo>
                    <a:cubicBezTo>
                      <a:pt x="177" y="5"/>
                      <a:pt x="177" y="3"/>
                      <a:pt x="178" y="4"/>
                    </a:cubicBezTo>
                    <a:cubicBezTo>
                      <a:pt x="178" y="4"/>
                      <a:pt x="178" y="4"/>
                      <a:pt x="178" y="4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7" y="5"/>
                      <a:pt x="177" y="5"/>
                      <a:pt x="177" y="5"/>
                    </a:cubicBezTo>
                    <a:cubicBezTo>
                      <a:pt x="177" y="5"/>
                      <a:pt x="176" y="5"/>
                      <a:pt x="176" y="5"/>
                    </a:cubicBezTo>
                    <a:cubicBezTo>
                      <a:pt x="176" y="5"/>
                      <a:pt x="176" y="5"/>
                      <a:pt x="176" y="5"/>
                    </a:cubicBezTo>
                    <a:cubicBezTo>
                      <a:pt x="176" y="6"/>
                      <a:pt x="176" y="6"/>
                      <a:pt x="176" y="6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6"/>
                      <a:pt x="174" y="7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5" y="5"/>
                      <a:pt x="175" y="4"/>
                      <a:pt x="176" y="4"/>
                    </a:cubicBezTo>
                    <a:close/>
                    <a:moveTo>
                      <a:pt x="147" y="7"/>
                    </a:moveTo>
                    <a:cubicBezTo>
                      <a:pt x="147" y="7"/>
                      <a:pt x="147" y="7"/>
                      <a:pt x="147" y="7"/>
                    </a:cubicBezTo>
                    <a:cubicBezTo>
                      <a:pt x="147" y="7"/>
                      <a:pt x="146" y="7"/>
                      <a:pt x="146" y="7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7" y="6"/>
                      <a:pt x="147" y="6"/>
                      <a:pt x="147" y="7"/>
                    </a:cubicBezTo>
                    <a:close/>
                    <a:moveTo>
                      <a:pt x="124" y="10"/>
                    </a:move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10"/>
                      <a:pt x="122" y="10"/>
                      <a:pt x="122" y="9"/>
                    </a:cubicBezTo>
                    <a:cubicBezTo>
                      <a:pt x="123" y="9"/>
                      <a:pt x="123" y="10"/>
                      <a:pt x="123" y="10"/>
                    </a:cubicBezTo>
                    <a:cubicBezTo>
                      <a:pt x="123" y="10"/>
                      <a:pt x="123" y="10"/>
                      <a:pt x="124" y="10"/>
                    </a:cubicBezTo>
                    <a:close/>
                    <a:moveTo>
                      <a:pt x="122" y="7"/>
                    </a:moveTo>
                    <a:cubicBezTo>
                      <a:pt x="122" y="8"/>
                      <a:pt x="122" y="8"/>
                      <a:pt x="122" y="8"/>
                    </a:cubicBezTo>
                    <a:cubicBezTo>
                      <a:pt x="121" y="8"/>
                      <a:pt x="121" y="7"/>
                      <a:pt x="122" y="7"/>
                    </a:cubicBezTo>
                    <a:close/>
                    <a:moveTo>
                      <a:pt x="122" y="8"/>
                    </a:moveTo>
                    <a:cubicBezTo>
                      <a:pt x="122" y="9"/>
                      <a:pt x="122" y="9"/>
                      <a:pt x="122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9"/>
                      <a:pt x="122" y="9"/>
                      <a:pt x="122" y="8"/>
                    </a:cubicBezTo>
                    <a:close/>
                    <a:moveTo>
                      <a:pt x="112" y="4"/>
                    </a:moveTo>
                    <a:cubicBezTo>
                      <a:pt x="112" y="4"/>
                      <a:pt x="112" y="5"/>
                      <a:pt x="112" y="5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3" y="5"/>
                      <a:pt x="113" y="5"/>
                      <a:pt x="112" y="5"/>
                    </a:cubicBezTo>
                    <a:cubicBezTo>
                      <a:pt x="112" y="6"/>
                      <a:pt x="110" y="5"/>
                      <a:pt x="111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5"/>
                      <a:pt x="111" y="5"/>
                      <a:pt x="112" y="4"/>
                    </a:cubicBezTo>
                    <a:close/>
                    <a:moveTo>
                      <a:pt x="93" y="4"/>
                    </a:moveTo>
                    <a:cubicBezTo>
                      <a:pt x="94" y="4"/>
                      <a:pt x="94" y="5"/>
                      <a:pt x="94" y="5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5" y="7"/>
                      <a:pt x="94" y="6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3" y="6"/>
                      <a:pt x="94" y="6"/>
                      <a:pt x="93" y="4"/>
                    </a:cubicBezTo>
                    <a:close/>
                    <a:moveTo>
                      <a:pt x="87" y="6"/>
                    </a:moveTo>
                    <a:cubicBezTo>
                      <a:pt x="88" y="6"/>
                      <a:pt x="88" y="7"/>
                      <a:pt x="87" y="7"/>
                    </a:cubicBezTo>
                    <a:cubicBezTo>
                      <a:pt x="86" y="7"/>
                      <a:pt x="85" y="7"/>
                      <a:pt x="85" y="6"/>
                    </a:cubicBezTo>
                    <a:cubicBezTo>
                      <a:pt x="85" y="6"/>
                      <a:pt x="85" y="6"/>
                      <a:pt x="86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6"/>
                      <a:pt x="87" y="6"/>
                      <a:pt x="87" y="6"/>
                    </a:cubicBezTo>
                    <a:close/>
                    <a:moveTo>
                      <a:pt x="86" y="6"/>
                    </a:move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6" y="6"/>
                    </a:cubicBezTo>
                    <a:close/>
                    <a:moveTo>
                      <a:pt x="83" y="5"/>
                    </a:moveTo>
                    <a:cubicBezTo>
                      <a:pt x="83" y="5"/>
                      <a:pt x="83" y="6"/>
                      <a:pt x="82" y="6"/>
                    </a:cubicBezTo>
                    <a:cubicBezTo>
                      <a:pt x="82" y="6"/>
                      <a:pt x="82" y="5"/>
                      <a:pt x="82" y="5"/>
                    </a:cubicBezTo>
                    <a:cubicBezTo>
                      <a:pt x="82" y="4"/>
                      <a:pt x="82" y="4"/>
                      <a:pt x="82" y="5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3" y="4"/>
                      <a:pt x="83" y="4"/>
                      <a:pt x="83" y="5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1" y="5"/>
                      <a:pt x="81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79" y="6"/>
                    </a:moveTo>
                    <a:cubicBezTo>
                      <a:pt x="79" y="6"/>
                      <a:pt x="79" y="6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lose/>
                    <a:moveTo>
                      <a:pt x="77" y="6"/>
                    </a:moveTo>
                    <a:cubicBezTo>
                      <a:pt x="77" y="6"/>
                      <a:pt x="77" y="6"/>
                      <a:pt x="77" y="6"/>
                    </a:cubicBezTo>
                    <a:cubicBezTo>
                      <a:pt x="76" y="6"/>
                      <a:pt x="76" y="6"/>
                      <a:pt x="77" y="7"/>
                    </a:cubicBezTo>
                    <a:cubicBezTo>
                      <a:pt x="77" y="8"/>
                      <a:pt x="75" y="7"/>
                      <a:pt x="74" y="8"/>
                    </a:cubicBezTo>
                    <a:cubicBezTo>
                      <a:pt x="74" y="9"/>
                      <a:pt x="75" y="9"/>
                      <a:pt x="76" y="10"/>
                    </a:cubicBezTo>
                    <a:cubicBezTo>
                      <a:pt x="75" y="9"/>
                      <a:pt x="74" y="10"/>
                      <a:pt x="73" y="9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4" y="7"/>
                      <a:pt x="76" y="6"/>
                      <a:pt x="77" y="6"/>
                    </a:cubicBezTo>
                    <a:close/>
                    <a:moveTo>
                      <a:pt x="59" y="6"/>
                    </a:moveTo>
                    <a:cubicBezTo>
                      <a:pt x="59" y="7"/>
                      <a:pt x="59" y="8"/>
                      <a:pt x="60" y="8"/>
                    </a:cubicBezTo>
                    <a:cubicBezTo>
                      <a:pt x="60" y="8"/>
                      <a:pt x="60" y="8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8"/>
                    </a:cubicBezTo>
                    <a:cubicBezTo>
                      <a:pt x="58" y="8"/>
                      <a:pt x="58" y="8"/>
                      <a:pt x="58" y="7"/>
                    </a:cubicBezTo>
                    <a:cubicBezTo>
                      <a:pt x="58" y="7"/>
                      <a:pt x="58" y="7"/>
                      <a:pt x="57" y="7"/>
                    </a:cubicBezTo>
                    <a:cubicBezTo>
                      <a:pt x="57" y="7"/>
                      <a:pt x="57" y="7"/>
                      <a:pt x="57" y="6"/>
                    </a:cubicBezTo>
                    <a:cubicBezTo>
                      <a:pt x="58" y="6"/>
                      <a:pt x="59" y="6"/>
                      <a:pt x="59" y="6"/>
                    </a:cubicBezTo>
                    <a:close/>
                    <a:moveTo>
                      <a:pt x="52" y="5"/>
                    </a:moveTo>
                    <a:cubicBezTo>
                      <a:pt x="53" y="6"/>
                      <a:pt x="52" y="6"/>
                      <a:pt x="51" y="7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0" y="6"/>
                    </a:cubicBezTo>
                    <a:cubicBezTo>
                      <a:pt x="50" y="5"/>
                      <a:pt x="52" y="6"/>
                      <a:pt x="52" y="5"/>
                    </a:cubicBezTo>
                    <a:close/>
                    <a:moveTo>
                      <a:pt x="50" y="7"/>
                    </a:move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1" y="8"/>
                      <a:pt x="51" y="8"/>
                    </a:cubicBezTo>
                    <a:cubicBezTo>
                      <a:pt x="50" y="9"/>
                      <a:pt x="50" y="10"/>
                      <a:pt x="49" y="11"/>
                    </a:cubicBezTo>
                    <a:cubicBezTo>
                      <a:pt x="49" y="10"/>
                      <a:pt x="49" y="8"/>
                      <a:pt x="48" y="7"/>
                    </a:cubicBezTo>
                    <a:cubicBezTo>
                      <a:pt x="49" y="7"/>
                      <a:pt x="50" y="7"/>
                      <a:pt x="50" y="7"/>
                    </a:cubicBezTo>
                    <a:close/>
                    <a:moveTo>
                      <a:pt x="44" y="4"/>
                    </a:moveTo>
                    <a:cubicBezTo>
                      <a:pt x="44" y="4"/>
                      <a:pt x="44" y="5"/>
                      <a:pt x="43" y="5"/>
                    </a:cubicBezTo>
                    <a:cubicBezTo>
                      <a:pt x="43" y="6"/>
                      <a:pt x="45" y="5"/>
                      <a:pt x="45" y="4"/>
                    </a:cubicBezTo>
                    <a:cubicBezTo>
                      <a:pt x="46" y="4"/>
                      <a:pt x="45" y="5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5" y="7"/>
                    </a:cubicBezTo>
                    <a:cubicBezTo>
                      <a:pt x="45" y="7"/>
                      <a:pt x="46" y="7"/>
                      <a:pt x="46" y="8"/>
                    </a:cubicBezTo>
                    <a:cubicBezTo>
                      <a:pt x="46" y="8"/>
                      <a:pt x="45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9"/>
                    </a:cubicBezTo>
                    <a:cubicBezTo>
                      <a:pt x="43" y="9"/>
                      <a:pt x="43" y="8"/>
                      <a:pt x="43" y="7"/>
                    </a:cubicBezTo>
                    <a:cubicBezTo>
                      <a:pt x="43" y="6"/>
                      <a:pt x="42" y="6"/>
                      <a:pt x="42" y="5"/>
                    </a:cubicBezTo>
                    <a:cubicBezTo>
                      <a:pt x="43" y="4"/>
                      <a:pt x="44" y="5"/>
                      <a:pt x="44" y="4"/>
                    </a:cubicBezTo>
                    <a:close/>
                    <a:moveTo>
                      <a:pt x="33" y="7"/>
                    </a:moveTo>
                    <a:cubicBezTo>
                      <a:pt x="34" y="8"/>
                      <a:pt x="35" y="9"/>
                      <a:pt x="35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9"/>
                      <a:pt x="34" y="10"/>
                    </a:cubicBezTo>
                    <a:cubicBezTo>
                      <a:pt x="34" y="9"/>
                      <a:pt x="34" y="9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7"/>
                      <a:pt x="33" y="7"/>
                    </a:cubicBezTo>
                    <a:close/>
                    <a:moveTo>
                      <a:pt x="30" y="8"/>
                    </a:moveTo>
                    <a:cubicBezTo>
                      <a:pt x="30" y="9"/>
                      <a:pt x="30" y="9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9"/>
                      <a:pt x="29" y="9"/>
                      <a:pt x="28" y="9"/>
                    </a:cubicBezTo>
                    <a:cubicBezTo>
                      <a:pt x="28" y="9"/>
                      <a:pt x="28" y="8"/>
                      <a:pt x="28" y="8"/>
                    </a:cubicBezTo>
                    <a:cubicBezTo>
                      <a:pt x="29" y="9"/>
                      <a:pt x="29" y="8"/>
                      <a:pt x="30" y="8"/>
                    </a:cubicBezTo>
                    <a:close/>
                    <a:moveTo>
                      <a:pt x="20" y="12"/>
                    </a:moveTo>
                    <a:cubicBezTo>
                      <a:pt x="21" y="13"/>
                      <a:pt x="21" y="13"/>
                      <a:pt x="21" y="14"/>
                    </a:cubicBezTo>
                    <a:cubicBezTo>
                      <a:pt x="22" y="15"/>
                      <a:pt x="23" y="15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4" y="16"/>
                      <a:pt x="23" y="17"/>
                      <a:pt x="24" y="18"/>
                    </a:cubicBezTo>
                    <a:cubicBezTo>
                      <a:pt x="25" y="18"/>
                      <a:pt x="25" y="17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6" y="17"/>
                      <a:pt x="27" y="16"/>
                      <a:pt x="27" y="17"/>
                    </a:cubicBezTo>
                    <a:cubicBezTo>
                      <a:pt x="27" y="19"/>
                      <a:pt x="28" y="19"/>
                      <a:pt x="28" y="20"/>
                    </a:cubicBezTo>
                    <a:cubicBezTo>
                      <a:pt x="26" y="20"/>
                      <a:pt x="26" y="19"/>
                      <a:pt x="25" y="20"/>
                    </a:cubicBezTo>
                    <a:cubicBezTo>
                      <a:pt x="25" y="19"/>
                      <a:pt x="24" y="18"/>
                      <a:pt x="24" y="18"/>
                    </a:cubicBezTo>
                    <a:cubicBezTo>
                      <a:pt x="23" y="19"/>
                      <a:pt x="22" y="17"/>
                      <a:pt x="21" y="18"/>
                    </a:cubicBezTo>
                    <a:cubicBezTo>
                      <a:pt x="20" y="17"/>
                      <a:pt x="19" y="17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6"/>
                      <a:pt x="20" y="16"/>
                    </a:cubicBezTo>
                    <a:cubicBezTo>
                      <a:pt x="18" y="14"/>
                      <a:pt x="21" y="16"/>
                      <a:pt x="21" y="14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20" y="13"/>
                      <a:pt x="19" y="13"/>
                      <a:pt x="20" y="12"/>
                    </a:cubicBezTo>
                    <a:close/>
                    <a:moveTo>
                      <a:pt x="18" y="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lose/>
                    <a:moveTo>
                      <a:pt x="14" y="16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4" y="14"/>
                      <a:pt x="14" y="14"/>
                    </a:cubicBezTo>
                    <a:cubicBezTo>
                      <a:pt x="14" y="14"/>
                      <a:pt x="15" y="14"/>
                      <a:pt x="15" y="14"/>
                    </a:cubicBezTo>
                    <a:cubicBezTo>
                      <a:pt x="15" y="13"/>
                      <a:pt x="14" y="11"/>
                      <a:pt x="16" y="1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5" y="13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6"/>
                    </a:cubicBezTo>
                    <a:cubicBezTo>
                      <a:pt x="15" y="16"/>
                      <a:pt x="15" y="16"/>
                      <a:pt x="14" y="16"/>
                    </a:cubicBezTo>
                    <a:close/>
                    <a:moveTo>
                      <a:pt x="7" y="2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8" y="21"/>
                      <a:pt x="6" y="20"/>
                      <a:pt x="5" y="21"/>
                    </a:cubicBezTo>
                    <a:cubicBezTo>
                      <a:pt x="6" y="20"/>
                      <a:pt x="6" y="20"/>
                      <a:pt x="7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8" name="Freeform 3199"/>
              <p:cNvSpPr>
                <a:spLocks noEditPoints="1"/>
              </p:cNvSpPr>
              <p:nvPr/>
            </p:nvSpPr>
            <p:spPr bwMode="auto">
              <a:xfrm>
                <a:off x="5597" y="2600"/>
                <a:ext cx="482" cy="56"/>
              </a:xfrm>
              <a:custGeom>
                <a:avLst/>
                <a:gdLst>
                  <a:gd name="T0" fmla="*/ 21 w 235"/>
                  <a:gd name="T1" fmla="*/ 18 h 27"/>
                  <a:gd name="T2" fmla="*/ 37 w 235"/>
                  <a:gd name="T3" fmla="*/ 24 h 27"/>
                  <a:gd name="T4" fmla="*/ 62 w 235"/>
                  <a:gd name="T5" fmla="*/ 19 h 27"/>
                  <a:gd name="T6" fmla="*/ 74 w 235"/>
                  <a:gd name="T7" fmla="*/ 15 h 27"/>
                  <a:gd name="T8" fmla="*/ 92 w 235"/>
                  <a:gd name="T9" fmla="*/ 21 h 27"/>
                  <a:gd name="T10" fmla="*/ 93 w 235"/>
                  <a:gd name="T11" fmla="*/ 14 h 27"/>
                  <a:gd name="T12" fmla="*/ 102 w 235"/>
                  <a:gd name="T13" fmla="*/ 19 h 27"/>
                  <a:gd name="T14" fmla="*/ 118 w 235"/>
                  <a:gd name="T15" fmla="*/ 22 h 27"/>
                  <a:gd name="T16" fmla="*/ 132 w 235"/>
                  <a:gd name="T17" fmla="*/ 20 h 27"/>
                  <a:gd name="T18" fmla="*/ 131 w 235"/>
                  <a:gd name="T19" fmla="*/ 15 h 27"/>
                  <a:gd name="T20" fmla="*/ 127 w 235"/>
                  <a:gd name="T21" fmla="*/ 14 h 27"/>
                  <a:gd name="T22" fmla="*/ 147 w 235"/>
                  <a:gd name="T23" fmla="*/ 15 h 27"/>
                  <a:gd name="T24" fmla="*/ 143 w 235"/>
                  <a:gd name="T25" fmla="*/ 21 h 27"/>
                  <a:gd name="T26" fmla="*/ 166 w 235"/>
                  <a:gd name="T27" fmla="*/ 22 h 27"/>
                  <a:gd name="T28" fmla="*/ 199 w 235"/>
                  <a:gd name="T29" fmla="*/ 25 h 27"/>
                  <a:gd name="T30" fmla="*/ 219 w 235"/>
                  <a:gd name="T31" fmla="*/ 20 h 27"/>
                  <a:gd name="T32" fmla="*/ 234 w 235"/>
                  <a:gd name="T33" fmla="*/ 20 h 27"/>
                  <a:gd name="T34" fmla="*/ 214 w 235"/>
                  <a:gd name="T35" fmla="*/ 14 h 27"/>
                  <a:gd name="T36" fmla="*/ 213 w 235"/>
                  <a:gd name="T37" fmla="*/ 7 h 27"/>
                  <a:gd name="T38" fmla="*/ 198 w 235"/>
                  <a:gd name="T39" fmla="*/ 8 h 27"/>
                  <a:gd name="T40" fmla="*/ 194 w 235"/>
                  <a:gd name="T41" fmla="*/ 2 h 27"/>
                  <a:gd name="T42" fmla="*/ 179 w 235"/>
                  <a:gd name="T43" fmla="*/ 7 h 27"/>
                  <a:gd name="T44" fmla="*/ 169 w 235"/>
                  <a:gd name="T45" fmla="*/ 1 h 27"/>
                  <a:gd name="T46" fmla="*/ 163 w 235"/>
                  <a:gd name="T47" fmla="*/ 4 h 27"/>
                  <a:gd name="T48" fmla="*/ 148 w 235"/>
                  <a:gd name="T49" fmla="*/ 1 h 27"/>
                  <a:gd name="T50" fmla="*/ 136 w 235"/>
                  <a:gd name="T51" fmla="*/ 3 h 27"/>
                  <a:gd name="T52" fmla="*/ 131 w 235"/>
                  <a:gd name="T53" fmla="*/ 2 h 27"/>
                  <a:gd name="T54" fmla="*/ 119 w 235"/>
                  <a:gd name="T55" fmla="*/ 5 h 27"/>
                  <a:gd name="T56" fmla="*/ 108 w 235"/>
                  <a:gd name="T57" fmla="*/ 4 h 27"/>
                  <a:gd name="T58" fmla="*/ 98 w 235"/>
                  <a:gd name="T59" fmla="*/ 5 h 27"/>
                  <a:gd name="T60" fmla="*/ 87 w 235"/>
                  <a:gd name="T61" fmla="*/ 4 h 27"/>
                  <a:gd name="T62" fmla="*/ 72 w 235"/>
                  <a:gd name="T63" fmla="*/ 5 h 27"/>
                  <a:gd name="T64" fmla="*/ 60 w 235"/>
                  <a:gd name="T65" fmla="*/ 6 h 27"/>
                  <a:gd name="T66" fmla="*/ 45 w 235"/>
                  <a:gd name="T67" fmla="*/ 4 h 27"/>
                  <a:gd name="T68" fmla="*/ 35 w 235"/>
                  <a:gd name="T69" fmla="*/ 6 h 27"/>
                  <a:gd name="T70" fmla="*/ 20 w 235"/>
                  <a:gd name="T71" fmla="*/ 10 h 27"/>
                  <a:gd name="T72" fmla="*/ 11 w 235"/>
                  <a:gd name="T73" fmla="*/ 11 h 27"/>
                  <a:gd name="T74" fmla="*/ 228 w 235"/>
                  <a:gd name="T75" fmla="*/ 20 h 27"/>
                  <a:gd name="T76" fmla="*/ 26 w 235"/>
                  <a:gd name="T77" fmla="*/ 9 h 27"/>
                  <a:gd name="T78" fmla="*/ 44 w 235"/>
                  <a:gd name="T79" fmla="*/ 7 h 27"/>
                  <a:gd name="T80" fmla="*/ 60 w 235"/>
                  <a:gd name="T81" fmla="*/ 14 h 27"/>
                  <a:gd name="T82" fmla="*/ 47 w 235"/>
                  <a:gd name="T83" fmla="*/ 20 h 27"/>
                  <a:gd name="T84" fmla="*/ 79 w 235"/>
                  <a:gd name="T85" fmla="*/ 15 h 27"/>
                  <a:gd name="T86" fmla="*/ 83 w 235"/>
                  <a:gd name="T87" fmla="*/ 11 h 27"/>
                  <a:gd name="T88" fmla="*/ 107 w 235"/>
                  <a:gd name="T89" fmla="*/ 14 h 27"/>
                  <a:gd name="T90" fmla="*/ 103 w 235"/>
                  <a:gd name="T91" fmla="*/ 14 h 27"/>
                  <a:gd name="T92" fmla="*/ 114 w 235"/>
                  <a:gd name="T93" fmla="*/ 19 h 27"/>
                  <a:gd name="T94" fmla="*/ 133 w 235"/>
                  <a:gd name="T95" fmla="*/ 18 h 27"/>
                  <a:gd name="T96" fmla="*/ 153 w 235"/>
                  <a:gd name="T97" fmla="*/ 17 h 27"/>
                  <a:gd name="T98" fmla="*/ 161 w 235"/>
                  <a:gd name="T99" fmla="*/ 16 h 27"/>
                  <a:gd name="T100" fmla="*/ 180 w 235"/>
                  <a:gd name="T101" fmla="*/ 14 h 27"/>
                  <a:gd name="T102" fmla="*/ 180 w 235"/>
                  <a:gd name="T103" fmla="*/ 10 h 27"/>
                  <a:gd name="T104" fmla="*/ 193 w 235"/>
                  <a:gd name="T105" fmla="*/ 22 h 27"/>
                  <a:gd name="T106" fmla="*/ 203 w 235"/>
                  <a:gd name="T107" fmla="*/ 17 h 27"/>
                  <a:gd name="T108" fmla="*/ 210 w 235"/>
                  <a:gd name="T109" fmla="*/ 13 h 27"/>
                  <a:gd name="T110" fmla="*/ 188 w 235"/>
                  <a:gd name="T111" fmla="*/ 7 h 27"/>
                  <a:gd name="T112" fmla="*/ 123 w 235"/>
                  <a:gd name="T113" fmla="*/ 6 h 27"/>
                  <a:gd name="T114" fmla="*/ 74 w 235"/>
                  <a:gd name="T115" fmla="*/ 7 h 27"/>
                  <a:gd name="T116" fmla="*/ 57 w 235"/>
                  <a:gd name="T117" fmla="*/ 9 h 27"/>
                  <a:gd name="T118" fmla="*/ 24 w 235"/>
                  <a:gd name="T119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5" h="27">
                    <a:moveTo>
                      <a:pt x="4" y="21"/>
                    </a:moveTo>
                    <a:cubicBezTo>
                      <a:pt x="4" y="22"/>
                      <a:pt x="3" y="21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4"/>
                      <a:pt x="5" y="22"/>
                      <a:pt x="5" y="22"/>
                    </a:cubicBezTo>
                    <a:cubicBezTo>
                      <a:pt x="5" y="22"/>
                      <a:pt x="5" y="24"/>
                      <a:pt x="6" y="23"/>
                    </a:cubicBezTo>
                    <a:cubicBezTo>
                      <a:pt x="7" y="23"/>
                      <a:pt x="6" y="23"/>
                      <a:pt x="7" y="22"/>
                    </a:cubicBezTo>
                    <a:cubicBezTo>
                      <a:pt x="8" y="23"/>
                      <a:pt x="10" y="22"/>
                      <a:pt x="9" y="23"/>
                    </a:cubicBezTo>
                    <a:cubicBezTo>
                      <a:pt x="8" y="23"/>
                      <a:pt x="8" y="23"/>
                      <a:pt x="7" y="24"/>
                    </a:cubicBezTo>
                    <a:cubicBezTo>
                      <a:pt x="8" y="25"/>
                      <a:pt x="11" y="24"/>
                      <a:pt x="12" y="23"/>
                    </a:cubicBezTo>
                    <a:cubicBezTo>
                      <a:pt x="13" y="25"/>
                      <a:pt x="14" y="24"/>
                      <a:pt x="15" y="23"/>
                    </a:cubicBezTo>
                    <a:cubicBezTo>
                      <a:pt x="16" y="24"/>
                      <a:pt x="15" y="24"/>
                      <a:pt x="16" y="24"/>
                    </a:cubicBezTo>
                    <a:cubicBezTo>
                      <a:pt x="16" y="23"/>
                      <a:pt x="17" y="23"/>
                      <a:pt x="16" y="22"/>
                    </a:cubicBezTo>
                    <a:cubicBezTo>
                      <a:pt x="15" y="22"/>
                      <a:pt x="15" y="21"/>
                      <a:pt x="15" y="21"/>
                    </a:cubicBezTo>
                    <a:cubicBezTo>
                      <a:pt x="14" y="21"/>
                      <a:pt x="12" y="22"/>
                      <a:pt x="1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5" y="18"/>
                      <a:pt x="16" y="18"/>
                    </a:cubicBezTo>
                    <a:cubicBezTo>
                      <a:pt x="16" y="18"/>
                      <a:pt x="16" y="17"/>
                      <a:pt x="16" y="17"/>
                    </a:cubicBezTo>
                    <a:cubicBezTo>
                      <a:pt x="16" y="19"/>
                      <a:pt x="19" y="18"/>
                      <a:pt x="19" y="18"/>
                    </a:cubicBezTo>
                    <a:cubicBezTo>
                      <a:pt x="20" y="17"/>
                      <a:pt x="20" y="18"/>
                      <a:pt x="21" y="18"/>
                    </a:cubicBezTo>
                    <a:cubicBezTo>
                      <a:pt x="22" y="18"/>
                      <a:pt x="22" y="17"/>
                      <a:pt x="23" y="17"/>
                    </a:cubicBezTo>
                    <a:cubicBezTo>
                      <a:pt x="24" y="18"/>
                      <a:pt x="24" y="19"/>
                      <a:pt x="26" y="20"/>
                    </a:cubicBezTo>
                    <a:cubicBezTo>
                      <a:pt x="27" y="19"/>
                      <a:pt x="27" y="17"/>
                      <a:pt x="29" y="17"/>
                    </a:cubicBezTo>
                    <a:cubicBezTo>
                      <a:pt x="29" y="18"/>
                      <a:pt x="30" y="18"/>
                      <a:pt x="31" y="18"/>
                    </a:cubicBezTo>
                    <a:cubicBezTo>
                      <a:pt x="31" y="17"/>
                      <a:pt x="31" y="17"/>
                      <a:pt x="31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3" y="16"/>
                    </a:cubicBezTo>
                    <a:cubicBezTo>
                      <a:pt x="33" y="16"/>
                      <a:pt x="34" y="16"/>
                      <a:pt x="34" y="15"/>
                    </a:cubicBezTo>
                    <a:cubicBezTo>
                      <a:pt x="34" y="15"/>
                      <a:pt x="33" y="15"/>
                      <a:pt x="34" y="15"/>
                    </a:cubicBezTo>
                    <a:cubicBezTo>
                      <a:pt x="34" y="16"/>
                      <a:pt x="35" y="15"/>
                      <a:pt x="35" y="15"/>
                    </a:cubicBezTo>
                    <a:cubicBezTo>
                      <a:pt x="35" y="17"/>
                      <a:pt x="34" y="16"/>
                      <a:pt x="34" y="17"/>
                    </a:cubicBezTo>
                    <a:cubicBezTo>
                      <a:pt x="33" y="18"/>
                      <a:pt x="34" y="18"/>
                      <a:pt x="34" y="19"/>
                    </a:cubicBezTo>
                    <a:cubicBezTo>
                      <a:pt x="33" y="19"/>
                      <a:pt x="32" y="21"/>
                      <a:pt x="31" y="20"/>
                    </a:cubicBezTo>
                    <a:cubicBezTo>
                      <a:pt x="31" y="21"/>
                      <a:pt x="31" y="21"/>
                      <a:pt x="31" y="23"/>
                    </a:cubicBezTo>
                    <a:cubicBezTo>
                      <a:pt x="33" y="22"/>
                      <a:pt x="32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5" y="25"/>
                      <a:pt x="35" y="23"/>
                      <a:pt x="36" y="23"/>
                    </a:cubicBezTo>
                    <a:cubicBezTo>
                      <a:pt x="37" y="23"/>
                      <a:pt x="37" y="24"/>
                      <a:pt x="37" y="24"/>
                    </a:cubicBezTo>
                    <a:cubicBezTo>
                      <a:pt x="37" y="24"/>
                      <a:pt x="38" y="23"/>
                      <a:pt x="38" y="23"/>
                    </a:cubicBezTo>
                    <a:cubicBezTo>
                      <a:pt x="39" y="23"/>
                      <a:pt x="39" y="22"/>
                      <a:pt x="39" y="22"/>
                    </a:cubicBezTo>
                    <a:cubicBezTo>
                      <a:pt x="40" y="22"/>
                      <a:pt x="41" y="23"/>
                      <a:pt x="42" y="23"/>
                    </a:cubicBezTo>
                    <a:cubicBezTo>
                      <a:pt x="42" y="21"/>
                      <a:pt x="44" y="23"/>
                      <a:pt x="44" y="22"/>
                    </a:cubicBezTo>
                    <a:cubicBezTo>
                      <a:pt x="44" y="20"/>
                      <a:pt x="44" y="20"/>
                      <a:pt x="45" y="20"/>
                    </a:cubicBezTo>
                    <a:cubicBezTo>
                      <a:pt x="45" y="21"/>
                      <a:pt x="45" y="21"/>
                      <a:pt x="45" y="22"/>
                    </a:cubicBezTo>
                    <a:cubicBezTo>
                      <a:pt x="45" y="22"/>
                      <a:pt x="46" y="22"/>
                      <a:pt x="46" y="22"/>
                    </a:cubicBezTo>
                    <a:cubicBezTo>
                      <a:pt x="46" y="23"/>
                      <a:pt x="47" y="23"/>
                      <a:pt x="48" y="23"/>
                    </a:cubicBezTo>
                    <a:cubicBezTo>
                      <a:pt x="49" y="23"/>
                      <a:pt x="49" y="22"/>
                      <a:pt x="50" y="22"/>
                    </a:cubicBezTo>
                    <a:cubicBezTo>
                      <a:pt x="51" y="23"/>
                      <a:pt x="52" y="20"/>
                      <a:pt x="53" y="20"/>
                    </a:cubicBezTo>
                    <a:cubicBezTo>
                      <a:pt x="53" y="19"/>
                      <a:pt x="51" y="18"/>
                      <a:pt x="53" y="18"/>
                    </a:cubicBezTo>
                    <a:cubicBezTo>
                      <a:pt x="53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4" y="20"/>
                      <a:pt x="55" y="19"/>
                      <a:pt x="54" y="19"/>
                    </a:cubicBezTo>
                    <a:cubicBezTo>
                      <a:pt x="55" y="19"/>
                      <a:pt x="57" y="20"/>
                      <a:pt x="58" y="20"/>
                    </a:cubicBezTo>
                    <a:cubicBezTo>
                      <a:pt x="58" y="20"/>
                      <a:pt x="59" y="19"/>
                      <a:pt x="59" y="19"/>
                    </a:cubicBezTo>
                    <a:cubicBezTo>
                      <a:pt x="59" y="19"/>
                      <a:pt x="59" y="20"/>
                      <a:pt x="59" y="20"/>
                    </a:cubicBezTo>
                    <a:cubicBezTo>
                      <a:pt x="60" y="20"/>
                      <a:pt x="60" y="20"/>
                      <a:pt x="62" y="20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3" y="19"/>
                      <a:pt x="63" y="19"/>
                      <a:pt x="64" y="19"/>
                    </a:cubicBezTo>
                    <a:cubicBezTo>
                      <a:pt x="64" y="19"/>
                      <a:pt x="64" y="19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8"/>
                      <a:pt x="65" y="18"/>
                      <a:pt x="66" y="18"/>
                    </a:cubicBezTo>
                    <a:cubicBezTo>
                      <a:pt x="66" y="18"/>
                      <a:pt x="66" y="17"/>
                      <a:pt x="67" y="17"/>
                    </a:cubicBezTo>
                    <a:cubicBezTo>
                      <a:pt x="68" y="18"/>
                      <a:pt x="68" y="20"/>
                      <a:pt x="69" y="21"/>
                    </a:cubicBezTo>
                    <a:cubicBezTo>
                      <a:pt x="69" y="21"/>
                      <a:pt x="70" y="22"/>
                      <a:pt x="70" y="22"/>
                    </a:cubicBezTo>
                    <a:cubicBezTo>
                      <a:pt x="69" y="20"/>
                      <a:pt x="71" y="20"/>
                      <a:pt x="72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2" y="20"/>
                      <a:pt x="73" y="20"/>
                      <a:pt x="73" y="21"/>
                    </a:cubicBezTo>
                    <a:cubicBezTo>
                      <a:pt x="73" y="21"/>
                      <a:pt x="73" y="20"/>
                      <a:pt x="73" y="20"/>
                    </a:cubicBezTo>
                    <a:cubicBezTo>
                      <a:pt x="75" y="20"/>
                      <a:pt x="77" y="18"/>
                      <a:pt x="77" y="19"/>
                    </a:cubicBezTo>
                    <a:cubicBezTo>
                      <a:pt x="79" y="17"/>
                      <a:pt x="75" y="17"/>
                      <a:pt x="75" y="18"/>
                    </a:cubicBezTo>
                    <a:cubicBezTo>
                      <a:pt x="75" y="18"/>
                      <a:pt x="75" y="19"/>
                      <a:pt x="75" y="19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3" y="18"/>
                      <a:pt x="72" y="19"/>
                      <a:pt x="72" y="19"/>
                    </a:cubicBezTo>
                    <a:cubicBezTo>
                      <a:pt x="72" y="19"/>
                      <a:pt x="71" y="18"/>
                      <a:pt x="71" y="18"/>
                    </a:cubicBezTo>
                    <a:cubicBezTo>
                      <a:pt x="73" y="18"/>
                      <a:pt x="73" y="16"/>
                      <a:pt x="74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75" y="16"/>
                      <a:pt x="75" y="16"/>
                      <a:pt x="75" y="17"/>
                    </a:cubicBezTo>
                    <a:cubicBezTo>
                      <a:pt x="77" y="17"/>
                      <a:pt x="79" y="18"/>
                      <a:pt x="80" y="16"/>
                    </a:cubicBezTo>
                    <a:cubicBezTo>
                      <a:pt x="79" y="18"/>
                      <a:pt x="81" y="17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20"/>
                    </a:cubicBezTo>
                    <a:cubicBezTo>
                      <a:pt x="81" y="20"/>
                      <a:pt x="82" y="20"/>
                      <a:pt x="82" y="20"/>
                    </a:cubicBezTo>
                    <a:cubicBezTo>
                      <a:pt x="82" y="19"/>
                      <a:pt x="82" y="19"/>
                      <a:pt x="82" y="19"/>
                    </a:cubicBezTo>
                    <a:cubicBezTo>
                      <a:pt x="83" y="19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21"/>
                    </a:cubicBezTo>
                    <a:cubicBezTo>
                      <a:pt x="86" y="21"/>
                      <a:pt x="86" y="21"/>
                      <a:pt x="87" y="21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18"/>
                      <a:pt x="88" y="19"/>
                      <a:pt x="89" y="18"/>
                    </a:cubicBezTo>
                    <a:cubicBezTo>
                      <a:pt x="89" y="19"/>
                      <a:pt x="89" y="20"/>
                      <a:pt x="89" y="20"/>
                    </a:cubicBezTo>
                    <a:cubicBezTo>
                      <a:pt x="90" y="20"/>
                      <a:pt x="90" y="22"/>
                      <a:pt x="91" y="22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3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5" y="20"/>
                      <a:pt x="95" y="21"/>
                    </a:cubicBezTo>
                    <a:cubicBezTo>
                      <a:pt x="95" y="20"/>
                      <a:pt x="97" y="20"/>
                      <a:pt x="96" y="19"/>
                    </a:cubicBezTo>
                    <a:cubicBezTo>
                      <a:pt x="96" y="19"/>
                      <a:pt x="95" y="20"/>
                      <a:pt x="95" y="20"/>
                    </a:cubicBezTo>
                    <a:cubicBezTo>
                      <a:pt x="95" y="20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8"/>
                      <a:pt x="93" y="18"/>
                      <a:pt x="93" y="17"/>
                    </a:cubicBezTo>
                    <a:cubicBezTo>
                      <a:pt x="94" y="17"/>
                      <a:pt x="92" y="16"/>
                      <a:pt x="92" y="16"/>
                    </a:cubicBezTo>
                    <a:cubicBezTo>
                      <a:pt x="93" y="16"/>
                      <a:pt x="93" y="15"/>
                      <a:pt x="94" y="15"/>
                    </a:cubicBezTo>
                    <a:cubicBezTo>
                      <a:pt x="93" y="16"/>
                      <a:pt x="94" y="16"/>
                      <a:pt x="94" y="18"/>
                    </a:cubicBezTo>
                    <a:cubicBezTo>
                      <a:pt x="95" y="18"/>
                      <a:pt x="96" y="17"/>
                      <a:pt x="96" y="15"/>
                    </a:cubicBezTo>
                    <a:cubicBezTo>
                      <a:pt x="95" y="15"/>
                      <a:pt x="94" y="15"/>
                      <a:pt x="94" y="14"/>
                    </a:cubicBezTo>
                    <a:cubicBezTo>
                      <a:pt x="92" y="15"/>
                      <a:pt x="91" y="14"/>
                      <a:pt x="90" y="14"/>
                    </a:cubicBezTo>
                    <a:cubicBezTo>
                      <a:pt x="90" y="13"/>
                      <a:pt x="91" y="13"/>
                      <a:pt x="91" y="12"/>
                    </a:cubicBezTo>
                    <a:cubicBezTo>
                      <a:pt x="92" y="13"/>
                      <a:pt x="93" y="13"/>
                      <a:pt x="93" y="14"/>
                    </a:cubicBezTo>
                    <a:cubicBezTo>
                      <a:pt x="94" y="14"/>
                      <a:pt x="95" y="14"/>
                      <a:pt x="96" y="13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96" y="14"/>
                      <a:pt x="96" y="14"/>
                      <a:pt x="96" y="15"/>
                    </a:cubicBezTo>
                    <a:cubicBezTo>
                      <a:pt x="96" y="15"/>
                      <a:pt x="96" y="15"/>
                      <a:pt x="95" y="15"/>
                    </a:cubicBezTo>
                    <a:cubicBezTo>
                      <a:pt x="96" y="16"/>
                      <a:pt x="97" y="15"/>
                      <a:pt x="98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7" y="16"/>
                      <a:pt x="96" y="16"/>
                      <a:pt x="96" y="17"/>
                    </a:cubicBezTo>
                    <a:cubicBezTo>
                      <a:pt x="96" y="17"/>
                      <a:pt x="96" y="18"/>
                      <a:pt x="95" y="18"/>
                    </a:cubicBezTo>
                    <a:cubicBezTo>
                      <a:pt x="95" y="18"/>
                      <a:pt x="96" y="18"/>
                      <a:pt x="96" y="18"/>
                    </a:cubicBezTo>
                    <a:cubicBezTo>
                      <a:pt x="96" y="18"/>
                      <a:pt x="97" y="19"/>
                      <a:pt x="98" y="19"/>
                    </a:cubicBezTo>
                    <a:cubicBezTo>
                      <a:pt x="98" y="19"/>
                      <a:pt x="98" y="19"/>
                      <a:pt x="99" y="19"/>
                    </a:cubicBezTo>
                    <a:cubicBezTo>
                      <a:pt x="99" y="19"/>
                      <a:pt x="99" y="20"/>
                      <a:pt x="99" y="20"/>
                    </a:cubicBezTo>
                    <a:cubicBezTo>
                      <a:pt x="98" y="20"/>
                      <a:pt x="96" y="20"/>
                      <a:pt x="97" y="22"/>
                    </a:cubicBezTo>
                    <a:cubicBezTo>
                      <a:pt x="97" y="22"/>
                      <a:pt x="98" y="21"/>
                      <a:pt x="98" y="21"/>
                    </a:cubicBezTo>
                    <a:cubicBezTo>
                      <a:pt x="98" y="20"/>
                      <a:pt x="98" y="21"/>
                      <a:pt x="98" y="22"/>
                    </a:cubicBezTo>
                    <a:cubicBezTo>
                      <a:pt x="99" y="22"/>
                      <a:pt x="98" y="21"/>
                      <a:pt x="99" y="21"/>
                    </a:cubicBezTo>
                    <a:cubicBezTo>
                      <a:pt x="99" y="21"/>
                      <a:pt x="100" y="20"/>
                      <a:pt x="100" y="20"/>
                    </a:cubicBezTo>
                    <a:cubicBezTo>
                      <a:pt x="100" y="20"/>
                      <a:pt x="101" y="20"/>
                      <a:pt x="101" y="20"/>
                    </a:cubicBezTo>
                    <a:cubicBezTo>
                      <a:pt x="101" y="19"/>
                      <a:pt x="101" y="19"/>
                      <a:pt x="102" y="19"/>
                    </a:cubicBezTo>
                    <a:cubicBezTo>
                      <a:pt x="103" y="18"/>
                      <a:pt x="103" y="19"/>
                      <a:pt x="104" y="19"/>
                    </a:cubicBezTo>
                    <a:cubicBezTo>
                      <a:pt x="104" y="19"/>
                      <a:pt x="103" y="19"/>
                      <a:pt x="103" y="19"/>
                    </a:cubicBezTo>
                    <a:cubicBezTo>
                      <a:pt x="103" y="20"/>
                      <a:pt x="103" y="21"/>
                      <a:pt x="103" y="22"/>
                    </a:cubicBezTo>
                    <a:cubicBezTo>
                      <a:pt x="104" y="23"/>
                      <a:pt x="104" y="22"/>
                      <a:pt x="104" y="22"/>
                    </a:cubicBezTo>
                    <a:cubicBezTo>
                      <a:pt x="105" y="22"/>
                      <a:pt x="106" y="23"/>
                      <a:pt x="106" y="22"/>
                    </a:cubicBezTo>
                    <a:cubicBezTo>
                      <a:pt x="108" y="21"/>
                      <a:pt x="109" y="23"/>
                      <a:pt x="108" y="21"/>
                    </a:cubicBezTo>
                    <a:cubicBezTo>
                      <a:pt x="109" y="21"/>
                      <a:pt x="109" y="22"/>
                      <a:pt x="110" y="22"/>
                    </a:cubicBezTo>
                    <a:cubicBezTo>
                      <a:pt x="110" y="21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0" y="20"/>
                      <a:pt x="110" y="20"/>
                      <a:pt x="110" y="19"/>
                    </a:cubicBezTo>
                    <a:cubicBezTo>
                      <a:pt x="110" y="19"/>
                      <a:pt x="110" y="19"/>
                      <a:pt x="110" y="19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2" y="20"/>
                      <a:pt x="112" y="20"/>
                    </a:cubicBezTo>
                    <a:cubicBezTo>
                      <a:pt x="113" y="20"/>
                      <a:pt x="113" y="21"/>
                      <a:pt x="113" y="21"/>
                    </a:cubicBezTo>
                    <a:cubicBezTo>
                      <a:pt x="114" y="21"/>
                      <a:pt x="114" y="22"/>
                      <a:pt x="115" y="22"/>
                    </a:cubicBezTo>
                    <a:cubicBezTo>
                      <a:pt x="116" y="21"/>
                      <a:pt x="115" y="21"/>
                      <a:pt x="115" y="20"/>
                    </a:cubicBezTo>
                    <a:cubicBezTo>
                      <a:pt x="116" y="20"/>
                      <a:pt x="117" y="20"/>
                      <a:pt x="117" y="20"/>
                    </a:cubicBezTo>
                    <a:cubicBezTo>
                      <a:pt x="117" y="21"/>
                      <a:pt x="117" y="22"/>
                      <a:pt x="118" y="22"/>
                    </a:cubicBezTo>
                    <a:cubicBezTo>
                      <a:pt x="119" y="22"/>
                      <a:pt x="121" y="22"/>
                      <a:pt x="121" y="21"/>
                    </a:cubicBezTo>
                    <a:cubicBezTo>
                      <a:pt x="123" y="21"/>
                      <a:pt x="121" y="22"/>
                      <a:pt x="122" y="22"/>
                    </a:cubicBezTo>
                    <a:cubicBezTo>
                      <a:pt x="123" y="23"/>
                      <a:pt x="123" y="22"/>
                      <a:pt x="123" y="22"/>
                    </a:cubicBezTo>
                    <a:cubicBezTo>
                      <a:pt x="124" y="21"/>
                      <a:pt x="125" y="22"/>
                      <a:pt x="125" y="21"/>
                    </a:cubicBezTo>
                    <a:cubicBezTo>
                      <a:pt x="125" y="21"/>
                      <a:pt x="125" y="22"/>
                      <a:pt x="126" y="22"/>
                    </a:cubicBezTo>
                    <a:cubicBezTo>
                      <a:pt x="127" y="21"/>
                      <a:pt x="126" y="19"/>
                      <a:pt x="124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5" y="20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5" y="19"/>
                    </a:cubicBezTo>
                    <a:cubicBezTo>
                      <a:pt x="125" y="19"/>
                      <a:pt x="125" y="19"/>
                      <a:pt x="126" y="19"/>
                    </a:cubicBezTo>
                    <a:cubicBezTo>
                      <a:pt x="126" y="19"/>
                      <a:pt x="126" y="19"/>
                      <a:pt x="126" y="20"/>
                    </a:cubicBezTo>
                    <a:cubicBezTo>
                      <a:pt x="126" y="20"/>
                      <a:pt x="126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6" y="20"/>
                      <a:pt x="127" y="20"/>
                      <a:pt x="128" y="20"/>
                    </a:cubicBezTo>
                    <a:cubicBezTo>
                      <a:pt x="128" y="20"/>
                      <a:pt x="128" y="20"/>
                      <a:pt x="128" y="21"/>
                    </a:cubicBezTo>
                    <a:cubicBezTo>
                      <a:pt x="128" y="20"/>
                      <a:pt x="129" y="21"/>
                      <a:pt x="129" y="22"/>
                    </a:cubicBezTo>
                    <a:cubicBezTo>
                      <a:pt x="130" y="22"/>
                      <a:pt x="131" y="21"/>
                      <a:pt x="132" y="20"/>
                    </a:cubicBezTo>
                    <a:cubicBezTo>
                      <a:pt x="132" y="21"/>
                      <a:pt x="132" y="21"/>
                      <a:pt x="132" y="21"/>
                    </a:cubicBezTo>
                    <a:cubicBezTo>
                      <a:pt x="132" y="21"/>
                      <a:pt x="132" y="21"/>
                      <a:pt x="132" y="20"/>
                    </a:cubicBezTo>
                    <a:cubicBezTo>
                      <a:pt x="133" y="20"/>
                      <a:pt x="133" y="20"/>
                      <a:pt x="133" y="21"/>
                    </a:cubicBezTo>
                    <a:cubicBezTo>
                      <a:pt x="134" y="21"/>
                      <a:pt x="134" y="21"/>
                      <a:pt x="134" y="22"/>
                    </a:cubicBezTo>
                    <a:cubicBezTo>
                      <a:pt x="137" y="22"/>
                      <a:pt x="137" y="20"/>
                      <a:pt x="139" y="20"/>
                    </a:cubicBezTo>
                    <a:cubicBezTo>
                      <a:pt x="139" y="18"/>
                      <a:pt x="138" y="18"/>
                      <a:pt x="137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7"/>
                      <a:pt x="139" y="16"/>
                      <a:pt x="139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9" y="16"/>
                      <a:pt x="140" y="16"/>
                      <a:pt x="140" y="16"/>
                    </a:cubicBezTo>
                    <a:cubicBezTo>
                      <a:pt x="139" y="16"/>
                      <a:pt x="139" y="15"/>
                      <a:pt x="139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139" y="15"/>
                      <a:pt x="138" y="15"/>
                      <a:pt x="138" y="15"/>
                    </a:cubicBezTo>
                    <a:cubicBezTo>
                      <a:pt x="137" y="14"/>
                      <a:pt x="137" y="13"/>
                      <a:pt x="135" y="13"/>
                    </a:cubicBezTo>
                    <a:cubicBezTo>
                      <a:pt x="135" y="14"/>
                      <a:pt x="135" y="14"/>
                      <a:pt x="135" y="15"/>
                    </a:cubicBezTo>
                    <a:cubicBezTo>
                      <a:pt x="135" y="16"/>
                      <a:pt x="133" y="15"/>
                      <a:pt x="133" y="17"/>
                    </a:cubicBezTo>
                    <a:cubicBezTo>
                      <a:pt x="132" y="16"/>
                      <a:pt x="131" y="16"/>
                      <a:pt x="130" y="16"/>
                    </a:cubicBezTo>
                    <a:cubicBezTo>
                      <a:pt x="130" y="16"/>
                      <a:pt x="130" y="16"/>
                      <a:pt x="130" y="16"/>
                    </a:cubicBezTo>
                    <a:cubicBezTo>
                      <a:pt x="130" y="16"/>
                      <a:pt x="131" y="16"/>
                      <a:pt x="131" y="15"/>
                    </a:cubicBezTo>
                    <a:cubicBezTo>
                      <a:pt x="130" y="14"/>
                      <a:pt x="129" y="15"/>
                      <a:pt x="129" y="16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8" y="16"/>
                      <a:pt x="128" y="16"/>
                      <a:pt x="128" y="16"/>
                    </a:cubicBezTo>
                    <a:cubicBezTo>
                      <a:pt x="128" y="16"/>
                      <a:pt x="128" y="16"/>
                      <a:pt x="128" y="15"/>
                    </a:cubicBezTo>
                    <a:cubicBezTo>
                      <a:pt x="128" y="15"/>
                      <a:pt x="129" y="15"/>
                      <a:pt x="129" y="15"/>
                    </a:cubicBezTo>
                    <a:cubicBezTo>
                      <a:pt x="128" y="15"/>
                      <a:pt x="128" y="15"/>
                      <a:pt x="128" y="15"/>
                    </a:cubicBezTo>
                    <a:cubicBezTo>
                      <a:pt x="128" y="15"/>
                      <a:pt x="128" y="16"/>
                      <a:pt x="128" y="16"/>
                    </a:cubicBezTo>
                    <a:cubicBezTo>
                      <a:pt x="127" y="16"/>
                      <a:pt x="127" y="16"/>
                      <a:pt x="127" y="17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7"/>
                      <a:pt x="127" y="16"/>
                      <a:pt x="127" y="16"/>
                    </a:cubicBezTo>
                    <a:cubicBezTo>
                      <a:pt x="127" y="15"/>
                      <a:pt x="127" y="15"/>
                      <a:pt x="127" y="14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4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5"/>
                      <a:pt x="126" y="15"/>
                      <a:pt x="125" y="15"/>
                    </a:cubicBezTo>
                    <a:cubicBezTo>
                      <a:pt x="125" y="14"/>
                      <a:pt x="125" y="13"/>
                      <a:pt x="125" y="13"/>
                    </a:cubicBezTo>
                    <a:cubicBezTo>
                      <a:pt x="126" y="13"/>
                      <a:pt x="126" y="14"/>
                      <a:pt x="127" y="14"/>
                    </a:cubicBezTo>
                    <a:cubicBezTo>
                      <a:pt x="131" y="15"/>
                      <a:pt x="132" y="12"/>
                      <a:pt x="135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5" y="12"/>
                      <a:pt x="136" y="12"/>
                      <a:pt x="136" y="13"/>
                    </a:cubicBezTo>
                    <a:cubicBezTo>
                      <a:pt x="138" y="12"/>
                      <a:pt x="139" y="15"/>
                      <a:pt x="140" y="13"/>
                    </a:cubicBezTo>
                    <a:cubicBezTo>
                      <a:pt x="140" y="13"/>
                      <a:pt x="140" y="14"/>
                      <a:pt x="141" y="15"/>
                    </a:cubicBezTo>
                    <a:cubicBezTo>
                      <a:pt x="141" y="15"/>
                      <a:pt x="141" y="14"/>
                      <a:pt x="142" y="14"/>
                    </a:cubicBezTo>
                    <a:cubicBezTo>
                      <a:pt x="143" y="14"/>
                      <a:pt x="142" y="13"/>
                      <a:pt x="142" y="13"/>
                    </a:cubicBezTo>
                    <a:cubicBezTo>
                      <a:pt x="143" y="13"/>
                      <a:pt x="144" y="13"/>
                      <a:pt x="144" y="13"/>
                    </a:cubicBezTo>
                    <a:cubicBezTo>
                      <a:pt x="144" y="13"/>
                      <a:pt x="144" y="12"/>
                      <a:pt x="144" y="12"/>
                    </a:cubicBezTo>
                    <a:cubicBezTo>
                      <a:pt x="144" y="12"/>
                      <a:pt x="145" y="12"/>
                      <a:pt x="145" y="12"/>
                    </a:cubicBezTo>
                    <a:cubicBezTo>
                      <a:pt x="145" y="12"/>
                      <a:pt x="145" y="12"/>
                      <a:pt x="145" y="11"/>
                    </a:cubicBezTo>
                    <a:cubicBezTo>
                      <a:pt x="145" y="12"/>
                      <a:pt x="145" y="12"/>
                      <a:pt x="146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7" y="12"/>
                      <a:pt x="147" y="12"/>
                      <a:pt x="147" y="13"/>
                    </a:cubicBezTo>
                    <a:cubicBezTo>
                      <a:pt x="148" y="13"/>
                      <a:pt x="148" y="13"/>
                      <a:pt x="149" y="12"/>
                    </a:cubicBezTo>
                    <a:cubicBezTo>
                      <a:pt x="149" y="13"/>
                      <a:pt x="150" y="13"/>
                      <a:pt x="150" y="13"/>
                    </a:cubicBezTo>
                    <a:cubicBezTo>
                      <a:pt x="150" y="14"/>
                      <a:pt x="149" y="14"/>
                      <a:pt x="148" y="14"/>
                    </a:cubicBezTo>
                    <a:cubicBezTo>
                      <a:pt x="147" y="15"/>
                      <a:pt x="148" y="15"/>
                      <a:pt x="147" y="16"/>
                    </a:cubicBezTo>
                    <a:cubicBezTo>
                      <a:pt x="147" y="16"/>
                      <a:pt x="147" y="15"/>
                      <a:pt x="147" y="15"/>
                    </a:cubicBezTo>
                    <a:cubicBezTo>
                      <a:pt x="146" y="15"/>
                      <a:pt x="146" y="15"/>
                      <a:pt x="145" y="15"/>
                    </a:cubicBezTo>
                    <a:cubicBezTo>
                      <a:pt x="145" y="15"/>
                      <a:pt x="145" y="15"/>
                      <a:pt x="145" y="15"/>
                    </a:cubicBezTo>
                    <a:cubicBezTo>
                      <a:pt x="144" y="15"/>
                      <a:pt x="144" y="15"/>
                      <a:pt x="143" y="16"/>
                    </a:cubicBezTo>
                    <a:cubicBezTo>
                      <a:pt x="142" y="16"/>
                      <a:pt x="141" y="16"/>
                      <a:pt x="141" y="16"/>
                    </a:cubicBezTo>
                    <a:cubicBezTo>
                      <a:pt x="141" y="16"/>
                      <a:pt x="141" y="16"/>
                      <a:pt x="141" y="16"/>
                    </a:cubicBezTo>
                    <a:cubicBezTo>
                      <a:pt x="141" y="17"/>
                      <a:pt x="140" y="17"/>
                      <a:pt x="140" y="17"/>
                    </a:cubicBezTo>
                    <a:cubicBezTo>
                      <a:pt x="140" y="17"/>
                      <a:pt x="140" y="17"/>
                      <a:pt x="140" y="17"/>
                    </a:cubicBezTo>
                    <a:cubicBezTo>
                      <a:pt x="139" y="17"/>
                      <a:pt x="139" y="17"/>
                      <a:pt x="139" y="17"/>
                    </a:cubicBezTo>
                    <a:cubicBezTo>
                      <a:pt x="139" y="18"/>
                      <a:pt x="139" y="18"/>
                      <a:pt x="140" y="18"/>
                    </a:cubicBezTo>
                    <a:cubicBezTo>
                      <a:pt x="140" y="19"/>
                      <a:pt x="140" y="20"/>
                      <a:pt x="141" y="20"/>
                    </a:cubicBezTo>
                    <a:cubicBezTo>
                      <a:pt x="141" y="19"/>
                      <a:pt x="141" y="18"/>
                      <a:pt x="141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2" y="18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3" y="18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18"/>
                      <a:pt x="141" y="19"/>
                      <a:pt x="142" y="19"/>
                    </a:cubicBezTo>
                    <a:cubicBezTo>
                      <a:pt x="142" y="20"/>
                      <a:pt x="142" y="20"/>
                      <a:pt x="141" y="20"/>
                    </a:cubicBezTo>
                    <a:cubicBezTo>
                      <a:pt x="141" y="20"/>
                      <a:pt x="142" y="21"/>
                      <a:pt x="141" y="22"/>
                    </a:cubicBezTo>
                    <a:cubicBezTo>
                      <a:pt x="142" y="22"/>
                      <a:pt x="143" y="21"/>
                      <a:pt x="143" y="21"/>
                    </a:cubicBezTo>
                    <a:cubicBezTo>
                      <a:pt x="144" y="21"/>
                      <a:pt x="144" y="22"/>
                      <a:pt x="146" y="22"/>
                    </a:cubicBezTo>
                    <a:cubicBezTo>
                      <a:pt x="147" y="20"/>
                      <a:pt x="144" y="21"/>
                      <a:pt x="144" y="20"/>
                    </a:cubicBezTo>
                    <a:cubicBezTo>
                      <a:pt x="145" y="19"/>
                      <a:pt x="146" y="20"/>
                      <a:pt x="146" y="20"/>
                    </a:cubicBezTo>
                    <a:cubicBezTo>
                      <a:pt x="147" y="20"/>
                      <a:pt x="146" y="20"/>
                      <a:pt x="146" y="20"/>
                    </a:cubicBezTo>
                    <a:cubicBezTo>
                      <a:pt x="147" y="21"/>
                      <a:pt x="149" y="20"/>
                      <a:pt x="149" y="22"/>
                    </a:cubicBezTo>
                    <a:cubicBezTo>
                      <a:pt x="151" y="22"/>
                      <a:pt x="152" y="21"/>
                      <a:pt x="154" y="21"/>
                    </a:cubicBezTo>
                    <a:cubicBezTo>
                      <a:pt x="154" y="19"/>
                      <a:pt x="156" y="20"/>
                      <a:pt x="155" y="19"/>
                    </a:cubicBezTo>
                    <a:cubicBezTo>
                      <a:pt x="155" y="19"/>
                      <a:pt x="156" y="18"/>
                      <a:pt x="156" y="18"/>
                    </a:cubicBezTo>
                    <a:cubicBezTo>
                      <a:pt x="156" y="19"/>
                      <a:pt x="157" y="19"/>
                      <a:pt x="158" y="19"/>
                    </a:cubicBezTo>
                    <a:cubicBezTo>
                      <a:pt x="158" y="19"/>
                      <a:pt x="159" y="19"/>
                      <a:pt x="159" y="19"/>
                    </a:cubicBezTo>
                    <a:cubicBezTo>
                      <a:pt x="159" y="19"/>
                      <a:pt x="160" y="19"/>
                      <a:pt x="160" y="19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1" y="18"/>
                      <a:pt x="161" y="18"/>
                      <a:pt x="162" y="18"/>
                    </a:cubicBezTo>
                    <a:cubicBezTo>
                      <a:pt x="162" y="18"/>
                      <a:pt x="162" y="19"/>
                      <a:pt x="162" y="19"/>
                    </a:cubicBezTo>
                    <a:cubicBezTo>
                      <a:pt x="162" y="19"/>
                      <a:pt x="162" y="19"/>
                      <a:pt x="162" y="19"/>
                    </a:cubicBezTo>
                    <a:cubicBezTo>
                      <a:pt x="163" y="20"/>
                      <a:pt x="163" y="20"/>
                      <a:pt x="164" y="20"/>
                    </a:cubicBezTo>
                    <a:cubicBezTo>
                      <a:pt x="164" y="20"/>
                      <a:pt x="163" y="21"/>
                      <a:pt x="163" y="22"/>
                    </a:cubicBezTo>
                    <a:cubicBezTo>
                      <a:pt x="164" y="22"/>
                      <a:pt x="166" y="21"/>
                      <a:pt x="165" y="23"/>
                    </a:cubicBezTo>
                    <a:cubicBezTo>
                      <a:pt x="166" y="23"/>
                      <a:pt x="166" y="23"/>
                      <a:pt x="166" y="22"/>
                    </a:cubicBezTo>
                    <a:cubicBezTo>
                      <a:pt x="167" y="22"/>
                      <a:pt x="168" y="20"/>
                      <a:pt x="168" y="19"/>
                    </a:cubicBezTo>
                    <a:cubicBezTo>
                      <a:pt x="169" y="19"/>
                      <a:pt x="169" y="19"/>
                      <a:pt x="170" y="20"/>
                    </a:cubicBezTo>
                    <a:cubicBezTo>
                      <a:pt x="170" y="20"/>
                      <a:pt x="172" y="19"/>
                      <a:pt x="172" y="21"/>
                    </a:cubicBezTo>
                    <a:cubicBezTo>
                      <a:pt x="173" y="21"/>
                      <a:pt x="174" y="20"/>
                      <a:pt x="174" y="20"/>
                    </a:cubicBezTo>
                    <a:cubicBezTo>
                      <a:pt x="175" y="20"/>
                      <a:pt x="175" y="21"/>
                      <a:pt x="176" y="21"/>
                    </a:cubicBezTo>
                    <a:cubicBezTo>
                      <a:pt x="176" y="21"/>
                      <a:pt x="177" y="21"/>
                      <a:pt x="177" y="22"/>
                    </a:cubicBezTo>
                    <a:cubicBezTo>
                      <a:pt x="179" y="22"/>
                      <a:pt x="181" y="21"/>
                      <a:pt x="183" y="20"/>
                    </a:cubicBezTo>
                    <a:cubicBezTo>
                      <a:pt x="184" y="20"/>
                      <a:pt x="182" y="21"/>
                      <a:pt x="183" y="22"/>
                    </a:cubicBezTo>
                    <a:cubicBezTo>
                      <a:pt x="184" y="22"/>
                      <a:pt x="184" y="25"/>
                      <a:pt x="185" y="23"/>
                    </a:cubicBezTo>
                    <a:cubicBezTo>
                      <a:pt x="186" y="24"/>
                      <a:pt x="186" y="25"/>
                      <a:pt x="187" y="25"/>
                    </a:cubicBezTo>
                    <a:cubicBezTo>
                      <a:pt x="188" y="25"/>
                      <a:pt x="189" y="25"/>
                      <a:pt x="189" y="23"/>
                    </a:cubicBezTo>
                    <a:cubicBezTo>
                      <a:pt x="189" y="24"/>
                      <a:pt x="190" y="24"/>
                      <a:pt x="191" y="24"/>
                    </a:cubicBezTo>
                    <a:cubicBezTo>
                      <a:pt x="190" y="23"/>
                      <a:pt x="190" y="23"/>
                      <a:pt x="191" y="22"/>
                    </a:cubicBezTo>
                    <a:cubicBezTo>
                      <a:pt x="191" y="22"/>
                      <a:pt x="191" y="22"/>
                      <a:pt x="191" y="24"/>
                    </a:cubicBezTo>
                    <a:cubicBezTo>
                      <a:pt x="192" y="25"/>
                      <a:pt x="193" y="23"/>
                      <a:pt x="193" y="25"/>
                    </a:cubicBezTo>
                    <a:cubicBezTo>
                      <a:pt x="195" y="25"/>
                      <a:pt x="195" y="24"/>
                      <a:pt x="196" y="24"/>
                    </a:cubicBezTo>
                    <a:cubicBezTo>
                      <a:pt x="196" y="24"/>
                      <a:pt x="197" y="25"/>
                      <a:pt x="197" y="25"/>
                    </a:cubicBezTo>
                    <a:cubicBezTo>
                      <a:pt x="197" y="25"/>
                      <a:pt x="198" y="25"/>
                      <a:pt x="198" y="26"/>
                    </a:cubicBezTo>
                    <a:cubicBezTo>
                      <a:pt x="199" y="26"/>
                      <a:pt x="199" y="25"/>
                      <a:pt x="199" y="25"/>
                    </a:cubicBezTo>
                    <a:cubicBezTo>
                      <a:pt x="200" y="25"/>
                      <a:pt x="200" y="27"/>
                      <a:pt x="202" y="26"/>
                    </a:cubicBezTo>
                    <a:cubicBezTo>
                      <a:pt x="202" y="26"/>
                      <a:pt x="203" y="26"/>
                      <a:pt x="203" y="26"/>
                    </a:cubicBezTo>
                    <a:cubicBezTo>
                      <a:pt x="203" y="26"/>
                      <a:pt x="202" y="24"/>
                      <a:pt x="204" y="25"/>
                    </a:cubicBezTo>
                    <a:cubicBezTo>
                      <a:pt x="204" y="23"/>
                      <a:pt x="205" y="23"/>
                      <a:pt x="204" y="22"/>
                    </a:cubicBezTo>
                    <a:cubicBezTo>
                      <a:pt x="203" y="23"/>
                      <a:pt x="202" y="21"/>
                      <a:pt x="201" y="21"/>
                    </a:cubicBezTo>
                    <a:cubicBezTo>
                      <a:pt x="201" y="20"/>
                      <a:pt x="202" y="20"/>
                      <a:pt x="202" y="19"/>
                    </a:cubicBezTo>
                    <a:cubicBezTo>
                      <a:pt x="201" y="18"/>
                      <a:pt x="200" y="18"/>
                      <a:pt x="200" y="17"/>
                    </a:cubicBezTo>
                    <a:cubicBezTo>
                      <a:pt x="200" y="16"/>
                      <a:pt x="201" y="18"/>
                      <a:pt x="201" y="17"/>
                    </a:cubicBezTo>
                    <a:cubicBezTo>
                      <a:pt x="202" y="17"/>
                      <a:pt x="201" y="17"/>
                      <a:pt x="201" y="17"/>
                    </a:cubicBezTo>
                    <a:cubicBezTo>
                      <a:pt x="201" y="18"/>
                      <a:pt x="202" y="18"/>
                      <a:pt x="202" y="18"/>
                    </a:cubicBezTo>
                    <a:cubicBezTo>
                      <a:pt x="203" y="18"/>
                      <a:pt x="203" y="18"/>
                      <a:pt x="203" y="18"/>
                    </a:cubicBezTo>
                    <a:cubicBezTo>
                      <a:pt x="204" y="18"/>
                      <a:pt x="203" y="18"/>
                      <a:pt x="204" y="20"/>
                    </a:cubicBezTo>
                    <a:cubicBezTo>
                      <a:pt x="205" y="20"/>
                      <a:pt x="206" y="20"/>
                      <a:pt x="206" y="19"/>
                    </a:cubicBezTo>
                    <a:cubicBezTo>
                      <a:pt x="208" y="19"/>
                      <a:pt x="208" y="21"/>
                      <a:pt x="209" y="22"/>
                    </a:cubicBezTo>
                    <a:cubicBezTo>
                      <a:pt x="211" y="21"/>
                      <a:pt x="211" y="20"/>
                      <a:pt x="212" y="19"/>
                    </a:cubicBezTo>
                    <a:cubicBezTo>
                      <a:pt x="213" y="19"/>
                      <a:pt x="213" y="20"/>
                      <a:pt x="214" y="20"/>
                    </a:cubicBezTo>
                    <a:cubicBezTo>
                      <a:pt x="215" y="20"/>
                      <a:pt x="215" y="19"/>
                      <a:pt x="216" y="20"/>
                    </a:cubicBezTo>
                    <a:cubicBezTo>
                      <a:pt x="216" y="20"/>
                      <a:pt x="219" y="21"/>
                      <a:pt x="219" y="19"/>
                    </a:cubicBezTo>
                    <a:cubicBezTo>
                      <a:pt x="219" y="19"/>
                      <a:pt x="219" y="20"/>
                      <a:pt x="219" y="20"/>
                    </a:cubicBezTo>
                    <a:cubicBezTo>
                      <a:pt x="220" y="20"/>
                      <a:pt x="221" y="21"/>
                      <a:pt x="221" y="22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23" y="24"/>
                      <a:pt x="221" y="22"/>
                      <a:pt x="220" y="23"/>
                    </a:cubicBezTo>
                    <a:cubicBezTo>
                      <a:pt x="220" y="23"/>
                      <a:pt x="220" y="24"/>
                      <a:pt x="219" y="24"/>
                    </a:cubicBezTo>
                    <a:cubicBezTo>
                      <a:pt x="218" y="25"/>
                      <a:pt x="219" y="25"/>
                      <a:pt x="219" y="26"/>
                    </a:cubicBezTo>
                    <a:cubicBezTo>
                      <a:pt x="220" y="26"/>
                      <a:pt x="220" y="26"/>
                      <a:pt x="220" y="25"/>
                    </a:cubicBezTo>
                    <a:cubicBezTo>
                      <a:pt x="221" y="26"/>
                      <a:pt x="223" y="27"/>
                      <a:pt x="224" y="25"/>
                    </a:cubicBezTo>
                    <a:cubicBezTo>
                      <a:pt x="224" y="26"/>
                      <a:pt x="227" y="27"/>
                      <a:pt x="228" y="26"/>
                    </a:cubicBezTo>
                    <a:cubicBezTo>
                      <a:pt x="227" y="24"/>
                      <a:pt x="227" y="25"/>
                      <a:pt x="226" y="25"/>
                    </a:cubicBezTo>
                    <a:cubicBezTo>
                      <a:pt x="225" y="24"/>
                      <a:pt x="227" y="25"/>
                      <a:pt x="228" y="24"/>
                    </a:cubicBezTo>
                    <a:cubicBezTo>
                      <a:pt x="229" y="24"/>
                      <a:pt x="229" y="25"/>
                      <a:pt x="229" y="25"/>
                    </a:cubicBezTo>
                    <a:cubicBezTo>
                      <a:pt x="230" y="26"/>
                      <a:pt x="230" y="24"/>
                      <a:pt x="230" y="24"/>
                    </a:cubicBezTo>
                    <a:cubicBezTo>
                      <a:pt x="231" y="24"/>
                      <a:pt x="231" y="26"/>
                      <a:pt x="232" y="25"/>
                    </a:cubicBezTo>
                    <a:cubicBezTo>
                      <a:pt x="232" y="25"/>
                      <a:pt x="232" y="24"/>
                      <a:pt x="233" y="24"/>
                    </a:cubicBezTo>
                    <a:cubicBezTo>
                      <a:pt x="232" y="23"/>
                      <a:pt x="232" y="24"/>
                      <a:pt x="232" y="23"/>
                    </a:cubicBezTo>
                    <a:cubicBezTo>
                      <a:pt x="232" y="22"/>
                      <a:pt x="234" y="23"/>
                      <a:pt x="234" y="22"/>
                    </a:cubicBezTo>
                    <a:cubicBezTo>
                      <a:pt x="234" y="22"/>
                      <a:pt x="235" y="22"/>
                      <a:pt x="235" y="22"/>
                    </a:cubicBezTo>
                    <a:cubicBezTo>
                      <a:pt x="234" y="21"/>
                      <a:pt x="234" y="20"/>
                      <a:pt x="234" y="20"/>
                    </a:cubicBezTo>
                    <a:cubicBezTo>
                      <a:pt x="234" y="20"/>
                      <a:pt x="234" y="20"/>
                      <a:pt x="234" y="20"/>
                    </a:cubicBezTo>
                    <a:cubicBezTo>
                      <a:pt x="234" y="20"/>
                      <a:pt x="234" y="19"/>
                      <a:pt x="234" y="19"/>
                    </a:cubicBezTo>
                    <a:cubicBezTo>
                      <a:pt x="233" y="18"/>
                      <a:pt x="232" y="17"/>
                      <a:pt x="231" y="15"/>
                    </a:cubicBezTo>
                    <a:cubicBezTo>
                      <a:pt x="231" y="16"/>
                      <a:pt x="231" y="17"/>
                      <a:pt x="232" y="17"/>
                    </a:cubicBezTo>
                    <a:cubicBezTo>
                      <a:pt x="231" y="19"/>
                      <a:pt x="231" y="15"/>
                      <a:pt x="230" y="16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29" y="17"/>
                      <a:pt x="228" y="16"/>
                      <a:pt x="227" y="16"/>
                    </a:cubicBezTo>
                    <a:cubicBezTo>
                      <a:pt x="227" y="15"/>
                      <a:pt x="228" y="14"/>
                      <a:pt x="229" y="14"/>
                    </a:cubicBezTo>
                    <a:cubicBezTo>
                      <a:pt x="227" y="13"/>
                      <a:pt x="226" y="12"/>
                      <a:pt x="224" y="11"/>
                    </a:cubicBezTo>
                    <a:cubicBezTo>
                      <a:pt x="224" y="11"/>
                      <a:pt x="225" y="12"/>
                      <a:pt x="224" y="12"/>
                    </a:cubicBezTo>
                    <a:cubicBezTo>
                      <a:pt x="224" y="12"/>
                      <a:pt x="223" y="12"/>
                      <a:pt x="223" y="11"/>
                    </a:cubicBezTo>
                    <a:cubicBezTo>
                      <a:pt x="222" y="11"/>
                      <a:pt x="222" y="13"/>
                      <a:pt x="223" y="12"/>
                    </a:cubicBezTo>
                    <a:cubicBezTo>
                      <a:pt x="222" y="13"/>
                      <a:pt x="222" y="13"/>
                      <a:pt x="222" y="13"/>
                    </a:cubicBezTo>
                    <a:cubicBezTo>
                      <a:pt x="221" y="14"/>
                      <a:pt x="222" y="14"/>
                      <a:pt x="223" y="14"/>
                    </a:cubicBezTo>
                    <a:cubicBezTo>
                      <a:pt x="223" y="15"/>
                      <a:pt x="222" y="15"/>
                      <a:pt x="223" y="16"/>
                    </a:cubicBezTo>
                    <a:cubicBezTo>
                      <a:pt x="222" y="15"/>
                      <a:pt x="221" y="15"/>
                      <a:pt x="219" y="15"/>
                    </a:cubicBezTo>
                    <a:cubicBezTo>
                      <a:pt x="219" y="15"/>
                      <a:pt x="219" y="16"/>
                      <a:pt x="218" y="16"/>
                    </a:cubicBezTo>
                    <a:cubicBezTo>
                      <a:pt x="218" y="15"/>
                      <a:pt x="218" y="15"/>
                      <a:pt x="216" y="15"/>
                    </a:cubicBezTo>
                    <a:cubicBezTo>
                      <a:pt x="216" y="15"/>
                      <a:pt x="216" y="14"/>
                      <a:pt x="215" y="14"/>
                    </a:cubicBezTo>
                    <a:cubicBezTo>
                      <a:pt x="215" y="14"/>
                      <a:pt x="215" y="14"/>
                      <a:pt x="214" y="14"/>
                    </a:cubicBezTo>
                    <a:cubicBezTo>
                      <a:pt x="214" y="13"/>
                      <a:pt x="212" y="15"/>
                      <a:pt x="211" y="14"/>
                    </a:cubicBezTo>
                    <a:cubicBezTo>
                      <a:pt x="212" y="14"/>
                      <a:pt x="212" y="14"/>
                      <a:pt x="212" y="14"/>
                    </a:cubicBezTo>
                    <a:cubicBezTo>
                      <a:pt x="212" y="13"/>
                      <a:pt x="213" y="13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3" y="12"/>
                      <a:pt x="213" y="12"/>
                      <a:pt x="213" y="12"/>
                    </a:cubicBezTo>
                    <a:cubicBezTo>
                      <a:pt x="214" y="12"/>
                      <a:pt x="215" y="12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5" y="11"/>
                      <a:pt x="215" y="11"/>
                      <a:pt x="215" y="11"/>
                    </a:cubicBezTo>
                    <a:cubicBezTo>
                      <a:pt x="215" y="10"/>
                      <a:pt x="216" y="10"/>
                      <a:pt x="216" y="10"/>
                    </a:cubicBezTo>
                    <a:cubicBezTo>
                      <a:pt x="216" y="10"/>
                      <a:pt x="216" y="10"/>
                      <a:pt x="216" y="11"/>
                    </a:cubicBezTo>
                    <a:cubicBezTo>
                      <a:pt x="217" y="11"/>
                      <a:pt x="218" y="12"/>
                      <a:pt x="220" y="11"/>
                    </a:cubicBezTo>
                    <a:cubicBezTo>
                      <a:pt x="219" y="10"/>
                      <a:pt x="221" y="11"/>
                      <a:pt x="221" y="9"/>
                    </a:cubicBezTo>
                    <a:cubicBezTo>
                      <a:pt x="220" y="8"/>
                      <a:pt x="219" y="9"/>
                      <a:pt x="219" y="9"/>
                    </a:cubicBezTo>
                    <a:cubicBezTo>
                      <a:pt x="218" y="9"/>
                      <a:pt x="219" y="8"/>
                      <a:pt x="218" y="8"/>
                    </a:cubicBezTo>
                    <a:cubicBezTo>
                      <a:pt x="218" y="9"/>
                      <a:pt x="217" y="9"/>
                      <a:pt x="216" y="10"/>
                    </a:cubicBezTo>
                    <a:cubicBezTo>
                      <a:pt x="216" y="9"/>
                      <a:pt x="216" y="9"/>
                      <a:pt x="216" y="8"/>
                    </a:cubicBezTo>
                    <a:cubicBezTo>
                      <a:pt x="216" y="8"/>
                      <a:pt x="215" y="8"/>
                      <a:pt x="215" y="7"/>
                    </a:cubicBezTo>
                    <a:cubicBezTo>
                      <a:pt x="215" y="7"/>
                      <a:pt x="214" y="7"/>
                      <a:pt x="214" y="7"/>
                    </a:cubicBezTo>
                    <a:cubicBezTo>
                      <a:pt x="214" y="7"/>
                      <a:pt x="213" y="7"/>
                      <a:pt x="213" y="7"/>
                    </a:cubicBezTo>
                    <a:cubicBezTo>
                      <a:pt x="212" y="7"/>
                      <a:pt x="212" y="8"/>
                      <a:pt x="212" y="8"/>
                    </a:cubicBezTo>
                    <a:cubicBezTo>
                      <a:pt x="212" y="8"/>
                      <a:pt x="212" y="7"/>
                      <a:pt x="212" y="7"/>
                    </a:cubicBezTo>
                    <a:cubicBezTo>
                      <a:pt x="212" y="7"/>
                      <a:pt x="212" y="7"/>
                      <a:pt x="212" y="7"/>
                    </a:cubicBezTo>
                    <a:cubicBezTo>
                      <a:pt x="212" y="7"/>
                      <a:pt x="212" y="7"/>
                      <a:pt x="212" y="6"/>
                    </a:cubicBezTo>
                    <a:cubicBezTo>
                      <a:pt x="211" y="6"/>
                      <a:pt x="210" y="6"/>
                      <a:pt x="209" y="6"/>
                    </a:cubicBezTo>
                    <a:cubicBezTo>
                      <a:pt x="208" y="6"/>
                      <a:pt x="208" y="7"/>
                      <a:pt x="208" y="7"/>
                    </a:cubicBezTo>
                    <a:cubicBezTo>
                      <a:pt x="208" y="7"/>
                      <a:pt x="208" y="7"/>
                      <a:pt x="208" y="7"/>
                    </a:cubicBezTo>
                    <a:cubicBezTo>
                      <a:pt x="208" y="9"/>
                      <a:pt x="207" y="8"/>
                      <a:pt x="207" y="9"/>
                    </a:cubicBezTo>
                    <a:cubicBezTo>
                      <a:pt x="207" y="9"/>
                      <a:pt x="207" y="9"/>
                      <a:pt x="207" y="9"/>
                    </a:cubicBezTo>
                    <a:cubicBezTo>
                      <a:pt x="206" y="9"/>
                      <a:pt x="206" y="7"/>
                      <a:pt x="206" y="7"/>
                    </a:cubicBezTo>
                    <a:cubicBezTo>
                      <a:pt x="204" y="7"/>
                      <a:pt x="204" y="7"/>
                      <a:pt x="202" y="7"/>
                    </a:cubicBezTo>
                    <a:cubicBezTo>
                      <a:pt x="202" y="7"/>
                      <a:pt x="202" y="7"/>
                      <a:pt x="202" y="8"/>
                    </a:cubicBezTo>
                    <a:cubicBezTo>
                      <a:pt x="202" y="8"/>
                      <a:pt x="202" y="7"/>
                      <a:pt x="202" y="7"/>
                    </a:cubicBezTo>
                    <a:cubicBezTo>
                      <a:pt x="201" y="7"/>
                      <a:pt x="200" y="7"/>
                      <a:pt x="200" y="8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199" y="8"/>
                      <a:pt x="199" y="7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8" y="7"/>
                      <a:pt x="198" y="7"/>
                      <a:pt x="198" y="8"/>
                    </a:cubicBezTo>
                    <a:cubicBezTo>
                      <a:pt x="198" y="8"/>
                      <a:pt x="198" y="8"/>
                      <a:pt x="198" y="8"/>
                    </a:cubicBezTo>
                    <a:cubicBezTo>
                      <a:pt x="198" y="8"/>
                      <a:pt x="198" y="8"/>
                      <a:pt x="197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7" y="8"/>
                      <a:pt x="197" y="8"/>
                      <a:pt x="197" y="8"/>
                    </a:cubicBezTo>
                    <a:cubicBezTo>
                      <a:pt x="197" y="7"/>
                      <a:pt x="196" y="7"/>
                      <a:pt x="195" y="7"/>
                    </a:cubicBezTo>
                    <a:cubicBezTo>
                      <a:pt x="195" y="7"/>
                      <a:pt x="195" y="7"/>
                      <a:pt x="195" y="8"/>
                    </a:cubicBezTo>
                    <a:cubicBezTo>
                      <a:pt x="194" y="7"/>
                      <a:pt x="194" y="7"/>
                      <a:pt x="193" y="7"/>
                    </a:cubicBezTo>
                    <a:cubicBezTo>
                      <a:pt x="193" y="7"/>
                      <a:pt x="192" y="7"/>
                      <a:pt x="192" y="7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2" y="7"/>
                      <a:pt x="192" y="7"/>
                      <a:pt x="192" y="7"/>
                    </a:cubicBezTo>
                    <a:cubicBezTo>
                      <a:pt x="192" y="6"/>
                      <a:pt x="190" y="7"/>
                      <a:pt x="190" y="5"/>
                    </a:cubicBezTo>
                    <a:cubicBezTo>
                      <a:pt x="192" y="7"/>
                      <a:pt x="192" y="4"/>
                      <a:pt x="194" y="4"/>
                    </a:cubicBezTo>
                    <a:cubicBezTo>
                      <a:pt x="194" y="4"/>
                      <a:pt x="197" y="5"/>
                      <a:pt x="197" y="4"/>
                    </a:cubicBezTo>
                    <a:cubicBezTo>
                      <a:pt x="196" y="3"/>
                      <a:pt x="198" y="4"/>
                      <a:pt x="198" y="2"/>
                    </a:cubicBezTo>
                    <a:cubicBezTo>
                      <a:pt x="197" y="2"/>
                      <a:pt x="195" y="3"/>
                      <a:pt x="195" y="2"/>
                    </a:cubicBezTo>
                    <a:cubicBezTo>
                      <a:pt x="196" y="2"/>
                      <a:pt x="197" y="1"/>
                      <a:pt x="196" y="1"/>
                    </a:cubicBezTo>
                    <a:cubicBezTo>
                      <a:pt x="196" y="1"/>
                      <a:pt x="196" y="1"/>
                      <a:pt x="196" y="1"/>
                    </a:cubicBezTo>
                    <a:cubicBezTo>
                      <a:pt x="195" y="1"/>
                      <a:pt x="195" y="0"/>
                      <a:pt x="194" y="1"/>
                    </a:cubicBezTo>
                    <a:cubicBezTo>
                      <a:pt x="193" y="1"/>
                      <a:pt x="195" y="2"/>
                      <a:pt x="194" y="2"/>
                    </a:cubicBezTo>
                    <a:cubicBezTo>
                      <a:pt x="193" y="2"/>
                      <a:pt x="193" y="2"/>
                      <a:pt x="193" y="1"/>
                    </a:cubicBezTo>
                    <a:cubicBezTo>
                      <a:pt x="192" y="1"/>
                      <a:pt x="191" y="2"/>
                      <a:pt x="190" y="2"/>
                    </a:cubicBezTo>
                    <a:cubicBezTo>
                      <a:pt x="189" y="2"/>
                      <a:pt x="189" y="1"/>
                      <a:pt x="189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0"/>
                      <a:pt x="187" y="0"/>
                    </a:cubicBezTo>
                    <a:cubicBezTo>
                      <a:pt x="186" y="1"/>
                      <a:pt x="185" y="0"/>
                      <a:pt x="184" y="1"/>
                    </a:cubicBezTo>
                    <a:cubicBezTo>
                      <a:pt x="184" y="0"/>
                      <a:pt x="183" y="0"/>
                      <a:pt x="183" y="0"/>
                    </a:cubicBezTo>
                    <a:cubicBezTo>
                      <a:pt x="183" y="2"/>
                      <a:pt x="184" y="2"/>
                      <a:pt x="183" y="3"/>
                    </a:cubicBezTo>
                    <a:cubicBezTo>
                      <a:pt x="184" y="3"/>
                      <a:pt x="185" y="3"/>
                      <a:pt x="186" y="3"/>
                    </a:cubicBezTo>
                    <a:cubicBezTo>
                      <a:pt x="187" y="4"/>
                      <a:pt x="186" y="5"/>
                      <a:pt x="187" y="6"/>
                    </a:cubicBezTo>
                    <a:cubicBezTo>
                      <a:pt x="186" y="7"/>
                      <a:pt x="186" y="7"/>
                      <a:pt x="185" y="8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7"/>
                      <a:pt x="185" y="7"/>
                      <a:pt x="185" y="7"/>
                    </a:cubicBezTo>
                    <a:cubicBezTo>
                      <a:pt x="185" y="7"/>
                      <a:pt x="185" y="7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4" y="6"/>
                      <a:pt x="184" y="6"/>
                      <a:pt x="183" y="6"/>
                    </a:cubicBezTo>
                    <a:cubicBezTo>
                      <a:pt x="182" y="7"/>
                      <a:pt x="181" y="6"/>
                      <a:pt x="180" y="6"/>
                    </a:cubicBezTo>
                    <a:cubicBezTo>
                      <a:pt x="180" y="6"/>
                      <a:pt x="180" y="7"/>
                      <a:pt x="180" y="7"/>
                    </a:cubicBezTo>
                    <a:cubicBezTo>
                      <a:pt x="180" y="7"/>
                      <a:pt x="180" y="7"/>
                      <a:pt x="179" y="7"/>
                    </a:cubicBezTo>
                    <a:cubicBezTo>
                      <a:pt x="179" y="7"/>
                      <a:pt x="179" y="6"/>
                      <a:pt x="179" y="6"/>
                    </a:cubicBezTo>
                    <a:cubicBezTo>
                      <a:pt x="179" y="6"/>
                      <a:pt x="179" y="6"/>
                      <a:pt x="179" y="6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5"/>
                      <a:pt x="178" y="5"/>
                      <a:pt x="178" y="5"/>
                    </a:cubicBezTo>
                    <a:cubicBezTo>
                      <a:pt x="175" y="6"/>
                      <a:pt x="174" y="3"/>
                      <a:pt x="175" y="1"/>
                    </a:cubicBezTo>
                    <a:cubicBezTo>
                      <a:pt x="174" y="1"/>
                      <a:pt x="174" y="1"/>
                      <a:pt x="173" y="1"/>
                    </a:cubicBezTo>
                    <a:cubicBezTo>
                      <a:pt x="173" y="1"/>
                      <a:pt x="173" y="0"/>
                      <a:pt x="172" y="1"/>
                    </a:cubicBezTo>
                    <a:cubicBezTo>
                      <a:pt x="173" y="1"/>
                      <a:pt x="172" y="2"/>
                      <a:pt x="172" y="3"/>
                    </a:cubicBezTo>
                    <a:cubicBezTo>
                      <a:pt x="173" y="4"/>
                      <a:pt x="174" y="4"/>
                      <a:pt x="173" y="5"/>
                    </a:cubicBezTo>
                    <a:cubicBezTo>
                      <a:pt x="173" y="5"/>
                      <a:pt x="173" y="6"/>
                      <a:pt x="172" y="6"/>
                    </a:cubicBezTo>
                    <a:cubicBezTo>
                      <a:pt x="172" y="6"/>
                      <a:pt x="171" y="6"/>
                      <a:pt x="171" y="6"/>
                    </a:cubicBezTo>
                    <a:cubicBezTo>
                      <a:pt x="171" y="6"/>
                      <a:pt x="170" y="5"/>
                      <a:pt x="170" y="5"/>
                    </a:cubicBezTo>
                    <a:cubicBezTo>
                      <a:pt x="170" y="5"/>
                      <a:pt x="169" y="4"/>
                      <a:pt x="169" y="5"/>
                    </a:cubicBezTo>
                    <a:cubicBezTo>
                      <a:pt x="170" y="5"/>
                      <a:pt x="170" y="6"/>
                      <a:pt x="169" y="6"/>
                    </a:cubicBezTo>
                    <a:cubicBezTo>
                      <a:pt x="168" y="7"/>
                      <a:pt x="168" y="5"/>
                      <a:pt x="168" y="4"/>
                    </a:cubicBezTo>
                    <a:cubicBezTo>
                      <a:pt x="168" y="4"/>
                      <a:pt x="167" y="4"/>
                      <a:pt x="167" y="4"/>
                    </a:cubicBezTo>
                    <a:cubicBezTo>
                      <a:pt x="168" y="3"/>
                      <a:pt x="169" y="3"/>
                      <a:pt x="170" y="4"/>
                    </a:cubicBezTo>
                    <a:cubicBezTo>
                      <a:pt x="170" y="3"/>
                      <a:pt x="170" y="1"/>
                      <a:pt x="169" y="1"/>
                    </a:cubicBezTo>
                    <a:cubicBezTo>
                      <a:pt x="169" y="2"/>
                      <a:pt x="169" y="1"/>
                      <a:pt x="169" y="1"/>
                    </a:cubicBezTo>
                    <a:cubicBezTo>
                      <a:pt x="168" y="0"/>
                      <a:pt x="166" y="0"/>
                      <a:pt x="165" y="1"/>
                    </a:cubicBezTo>
                    <a:cubicBezTo>
                      <a:pt x="165" y="3"/>
                      <a:pt x="165" y="3"/>
                      <a:pt x="165" y="3"/>
                    </a:cubicBezTo>
                    <a:cubicBezTo>
                      <a:pt x="166" y="3"/>
                      <a:pt x="167" y="3"/>
                      <a:pt x="167" y="3"/>
                    </a:cubicBezTo>
                    <a:cubicBezTo>
                      <a:pt x="167" y="4"/>
                      <a:pt x="165" y="4"/>
                      <a:pt x="166" y="4"/>
                    </a:cubicBezTo>
                    <a:cubicBezTo>
                      <a:pt x="167" y="4"/>
                      <a:pt x="167" y="5"/>
                      <a:pt x="167" y="6"/>
                    </a:cubicBezTo>
                    <a:cubicBezTo>
                      <a:pt x="167" y="6"/>
                      <a:pt x="168" y="5"/>
                      <a:pt x="168" y="6"/>
                    </a:cubicBezTo>
                    <a:cubicBezTo>
                      <a:pt x="167" y="6"/>
                      <a:pt x="167" y="6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6" y="7"/>
                      <a:pt x="166" y="7"/>
                      <a:pt x="166" y="8"/>
                    </a:cubicBezTo>
                    <a:cubicBezTo>
                      <a:pt x="165" y="7"/>
                      <a:pt x="165" y="7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5" y="6"/>
                      <a:pt x="165" y="6"/>
                      <a:pt x="165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3" y="6"/>
                      <a:pt x="162" y="5"/>
                      <a:pt x="161" y="6"/>
                    </a:cubicBezTo>
                    <a:cubicBezTo>
                      <a:pt x="161" y="5"/>
                      <a:pt x="161" y="5"/>
                      <a:pt x="160" y="4"/>
                    </a:cubicBezTo>
                    <a:cubicBezTo>
                      <a:pt x="162" y="5"/>
                      <a:pt x="161" y="5"/>
                      <a:pt x="163" y="4"/>
                    </a:cubicBezTo>
                    <a:cubicBezTo>
                      <a:pt x="163" y="3"/>
                      <a:pt x="163" y="1"/>
                      <a:pt x="162" y="1"/>
                    </a:cubicBezTo>
                    <a:cubicBezTo>
                      <a:pt x="161" y="3"/>
                      <a:pt x="160" y="1"/>
                      <a:pt x="158" y="1"/>
                    </a:cubicBezTo>
                    <a:cubicBezTo>
                      <a:pt x="158" y="2"/>
                      <a:pt x="157" y="2"/>
                      <a:pt x="158" y="2"/>
                    </a:cubicBezTo>
                    <a:cubicBezTo>
                      <a:pt x="158" y="2"/>
                      <a:pt x="158" y="2"/>
                      <a:pt x="159" y="2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8" y="3"/>
                      <a:pt x="158" y="3"/>
                      <a:pt x="157" y="3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6" y="7"/>
                      <a:pt x="156" y="7"/>
                      <a:pt x="156" y="7"/>
                    </a:cubicBezTo>
                    <a:cubicBezTo>
                      <a:pt x="157" y="7"/>
                      <a:pt x="157" y="7"/>
                      <a:pt x="157" y="8"/>
                    </a:cubicBezTo>
                    <a:cubicBezTo>
                      <a:pt x="157" y="8"/>
                      <a:pt x="156" y="7"/>
                      <a:pt x="155" y="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5" y="6"/>
                      <a:pt x="153" y="6"/>
                      <a:pt x="152" y="5"/>
                    </a:cubicBezTo>
                    <a:cubicBezTo>
                      <a:pt x="152" y="4"/>
                      <a:pt x="154" y="4"/>
                      <a:pt x="154" y="3"/>
                    </a:cubicBezTo>
                    <a:cubicBezTo>
                      <a:pt x="153" y="3"/>
                      <a:pt x="152" y="2"/>
                      <a:pt x="151" y="1"/>
                    </a:cubicBezTo>
                    <a:cubicBezTo>
                      <a:pt x="150" y="1"/>
                      <a:pt x="150" y="2"/>
                      <a:pt x="149" y="2"/>
                    </a:cubicBezTo>
                    <a:cubicBezTo>
                      <a:pt x="148" y="2"/>
                      <a:pt x="148" y="1"/>
                      <a:pt x="148" y="1"/>
                    </a:cubicBezTo>
                    <a:cubicBezTo>
                      <a:pt x="148" y="1"/>
                      <a:pt x="147" y="0"/>
                      <a:pt x="147" y="0"/>
                    </a:cubicBezTo>
                    <a:cubicBezTo>
                      <a:pt x="147" y="1"/>
                      <a:pt x="145" y="0"/>
                      <a:pt x="145" y="1"/>
                    </a:cubicBezTo>
                    <a:cubicBezTo>
                      <a:pt x="146" y="1"/>
                      <a:pt x="146" y="2"/>
                      <a:pt x="147" y="2"/>
                    </a:cubicBezTo>
                    <a:cubicBezTo>
                      <a:pt x="147" y="3"/>
                      <a:pt x="148" y="2"/>
                      <a:pt x="149" y="3"/>
                    </a:cubicBezTo>
                    <a:cubicBezTo>
                      <a:pt x="149" y="4"/>
                      <a:pt x="148" y="3"/>
                      <a:pt x="148" y="3"/>
                    </a:cubicBezTo>
                    <a:cubicBezTo>
                      <a:pt x="147" y="4"/>
                      <a:pt x="148" y="5"/>
                      <a:pt x="147" y="5"/>
                    </a:cubicBezTo>
                    <a:cubicBezTo>
                      <a:pt x="145" y="5"/>
                      <a:pt x="145" y="5"/>
                      <a:pt x="144" y="5"/>
                    </a:cubicBezTo>
                    <a:cubicBezTo>
                      <a:pt x="144" y="6"/>
                      <a:pt x="144" y="7"/>
                      <a:pt x="143" y="7"/>
                    </a:cubicBezTo>
                    <a:cubicBezTo>
                      <a:pt x="143" y="7"/>
                      <a:pt x="143" y="7"/>
                      <a:pt x="143" y="7"/>
                    </a:cubicBezTo>
                    <a:cubicBezTo>
                      <a:pt x="142" y="6"/>
                      <a:pt x="142" y="6"/>
                      <a:pt x="141" y="5"/>
                    </a:cubicBezTo>
                    <a:cubicBezTo>
                      <a:pt x="141" y="5"/>
                      <a:pt x="141" y="6"/>
                      <a:pt x="140" y="6"/>
                    </a:cubicBezTo>
                    <a:cubicBezTo>
                      <a:pt x="140" y="6"/>
                      <a:pt x="140" y="6"/>
                      <a:pt x="140" y="5"/>
                    </a:cubicBezTo>
                    <a:cubicBezTo>
                      <a:pt x="141" y="4"/>
                      <a:pt x="140" y="5"/>
                      <a:pt x="139" y="4"/>
                    </a:cubicBezTo>
                    <a:cubicBezTo>
                      <a:pt x="139" y="3"/>
                      <a:pt x="140" y="3"/>
                      <a:pt x="140" y="3"/>
                    </a:cubicBezTo>
                    <a:cubicBezTo>
                      <a:pt x="140" y="3"/>
                      <a:pt x="139" y="2"/>
                      <a:pt x="139" y="1"/>
                    </a:cubicBezTo>
                    <a:cubicBezTo>
                      <a:pt x="137" y="1"/>
                      <a:pt x="139" y="3"/>
                      <a:pt x="138" y="2"/>
                    </a:cubicBezTo>
                    <a:cubicBezTo>
                      <a:pt x="137" y="1"/>
                      <a:pt x="137" y="3"/>
                      <a:pt x="137" y="3"/>
                    </a:cubicBezTo>
                    <a:cubicBezTo>
                      <a:pt x="137" y="4"/>
                      <a:pt x="137" y="3"/>
                      <a:pt x="136" y="4"/>
                    </a:cubicBezTo>
                    <a:cubicBezTo>
                      <a:pt x="136" y="4"/>
                      <a:pt x="136" y="3"/>
                      <a:pt x="136" y="3"/>
                    </a:cubicBezTo>
                    <a:cubicBezTo>
                      <a:pt x="135" y="3"/>
                      <a:pt x="135" y="4"/>
                      <a:pt x="134" y="4"/>
                    </a:cubicBezTo>
                    <a:cubicBezTo>
                      <a:pt x="134" y="5"/>
                      <a:pt x="136" y="5"/>
                      <a:pt x="136" y="4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7" y="5"/>
                      <a:pt x="138" y="5"/>
                      <a:pt x="138" y="6"/>
                    </a:cubicBezTo>
                    <a:cubicBezTo>
                      <a:pt x="138" y="6"/>
                      <a:pt x="137" y="7"/>
                      <a:pt x="137" y="7"/>
                    </a:cubicBezTo>
                    <a:cubicBezTo>
                      <a:pt x="136" y="7"/>
                      <a:pt x="136" y="6"/>
                      <a:pt x="136" y="6"/>
                    </a:cubicBezTo>
                    <a:cubicBezTo>
                      <a:pt x="136" y="7"/>
                      <a:pt x="135" y="7"/>
                      <a:pt x="135" y="7"/>
                    </a:cubicBezTo>
                    <a:cubicBezTo>
                      <a:pt x="135" y="6"/>
                      <a:pt x="135" y="6"/>
                      <a:pt x="135" y="6"/>
                    </a:cubicBezTo>
                    <a:cubicBezTo>
                      <a:pt x="135" y="6"/>
                      <a:pt x="134" y="7"/>
                      <a:pt x="134" y="7"/>
                    </a:cubicBezTo>
                    <a:cubicBezTo>
                      <a:pt x="133" y="7"/>
                      <a:pt x="133" y="7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2" y="5"/>
                      <a:pt x="132" y="6"/>
                      <a:pt x="131" y="5"/>
                    </a:cubicBezTo>
                    <a:cubicBezTo>
                      <a:pt x="131" y="5"/>
                      <a:pt x="131" y="4"/>
                      <a:pt x="131" y="4"/>
                    </a:cubicBezTo>
                    <a:cubicBezTo>
                      <a:pt x="131" y="3"/>
                      <a:pt x="132" y="4"/>
                      <a:pt x="132" y="3"/>
                    </a:cubicBezTo>
                    <a:cubicBezTo>
                      <a:pt x="132" y="3"/>
                      <a:pt x="132" y="3"/>
                      <a:pt x="132" y="2"/>
                    </a:cubicBezTo>
                    <a:cubicBezTo>
                      <a:pt x="132" y="2"/>
                      <a:pt x="133" y="3"/>
                      <a:pt x="133" y="2"/>
                    </a:cubicBezTo>
                    <a:cubicBezTo>
                      <a:pt x="133" y="2"/>
                      <a:pt x="133" y="1"/>
                      <a:pt x="133" y="1"/>
                    </a:cubicBezTo>
                    <a:cubicBezTo>
                      <a:pt x="133" y="2"/>
                      <a:pt x="132" y="2"/>
                      <a:pt x="131" y="2"/>
                    </a:cubicBezTo>
                    <a:cubicBezTo>
                      <a:pt x="131" y="0"/>
                      <a:pt x="131" y="1"/>
                      <a:pt x="130" y="1"/>
                    </a:cubicBezTo>
                    <a:cubicBezTo>
                      <a:pt x="128" y="2"/>
                      <a:pt x="127" y="1"/>
                      <a:pt x="127" y="2"/>
                    </a:cubicBezTo>
                    <a:cubicBezTo>
                      <a:pt x="126" y="1"/>
                      <a:pt x="123" y="1"/>
                      <a:pt x="124" y="3"/>
                    </a:cubicBezTo>
                    <a:cubicBezTo>
                      <a:pt x="124" y="2"/>
                      <a:pt x="125" y="3"/>
                      <a:pt x="126" y="3"/>
                    </a:cubicBezTo>
                    <a:cubicBezTo>
                      <a:pt x="126" y="3"/>
                      <a:pt x="127" y="2"/>
                      <a:pt x="128" y="2"/>
                    </a:cubicBezTo>
                    <a:cubicBezTo>
                      <a:pt x="128" y="3"/>
                      <a:pt x="128" y="4"/>
                      <a:pt x="128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8" y="6"/>
                      <a:pt x="127" y="6"/>
                      <a:pt x="126" y="6"/>
                    </a:cubicBezTo>
                    <a:cubicBezTo>
                      <a:pt x="126" y="6"/>
                      <a:pt x="125" y="6"/>
                      <a:pt x="126" y="5"/>
                    </a:cubicBezTo>
                    <a:cubicBezTo>
                      <a:pt x="125" y="5"/>
                      <a:pt x="125" y="5"/>
                      <a:pt x="125" y="4"/>
                    </a:cubicBezTo>
                    <a:cubicBezTo>
                      <a:pt x="123" y="4"/>
                      <a:pt x="123" y="6"/>
                      <a:pt x="122" y="6"/>
                    </a:cubicBezTo>
                    <a:cubicBezTo>
                      <a:pt x="122" y="6"/>
                      <a:pt x="121" y="6"/>
                      <a:pt x="121" y="6"/>
                    </a:cubicBezTo>
                    <a:cubicBezTo>
                      <a:pt x="121" y="5"/>
                      <a:pt x="123" y="4"/>
                      <a:pt x="123" y="5"/>
                    </a:cubicBezTo>
                    <a:cubicBezTo>
                      <a:pt x="125" y="4"/>
                      <a:pt x="121" y="2"/>
                      <a:pt x="122" y="4"/>
                    </a:cubicBezTo>
                    <a:cubicBezTo>
                      <a:pt x="121" y="4"/>
                      <a:pt x="122" y="3"/>
                      <a:pt x="121" y="3"/>
                    </a:cubicBezTo>
                    <a:cubicBezTo>
                      <a:pt x="120" y="3"/>
                      <a:pt x="120" y="4"/>
                      <a:pt x="120" y="4"/>
                    </a:cubicBezTo>
                    <a:cubicBezTo>
                      <a:pt x="120" y="5"/>
                      <a:pt x="119" y="5"/>
                      <a:pt x="119" y="5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8" y="5"/>
                      <a:pt x="118" y="5"/>
                      <a:pt x="117" y="5"/>
                    </a:cubicBezTo>
                    <a:cubicBezTo>
                      <a:pt x="117" y="4"/>
                      <a:pt x="118" y="4"/>
                      <a:pt x="118" y="3"/>
                    </a:cubicBezTo>
                    <a:cubicBezTo>
                      <a:pt x="117" y="4"/>
                      <a:pt x="117" y="3"/>
                      <a:pt x="117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5" y="2"/>
                      <a:pt x="115" y="1"/>
                      <a:pt x="114" y="1"/>
                    </a:cubicBezTo>
                    <a:cubicBezTo>
                      <a:pt x="114" y="1"/>
                      <a:pt x="114" y="2"/>
                      <a:pt x="113" y="2"/>
                    </a:cubicBezTo>
                    <a:cubicBezTo>
                      <a:pt x="113" y="2"/>
                      <a:pt x="113" y="2"/>
                      <a:pt x="113" y="1"/>
                    </a:cubicBezTo>
                    <a:cubicBezTo>
                      <a:pt x="113" y="1"/>
                      <a:pt x="112" y="1"/>
                      <a:pt x="112" y="1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12" y="2"/>
                      <a:pt x="112" y="3"/>
                      <a:pt x="112" y="3"/>
                    </a:cubicBezTo>
                    <a:cubicBezTo>
                      <a:pt x="112" y="2"/>
                      <a:pt x="114" y="4"/>
                      <a:pt x="115" y="4"/>
                    </a:cubicBezTo>
                    <a:cubicBezTo>
                      <a:pt x="114" y="5"/>
                      <a:pt x="114" y="6"/>
                      <a:pt x="112" y="5"/>
                    </a:cubicBezTo>
                    <a:cubicBezTo>
                      <a:pt x="112" y="6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1" y="6"/>
                      <a:pt x="110" y="6"/>
                      <a:pt x="110" y="5"/>
                    </a:cubicBezTo>
                    <a:cubicBezTo>
                      <a:pt x="110" y="5"/>
                      <a:pt x="111" y="5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2" y="2"/>
                      <a:pt x="109" y="3"/>
                      <a:pt x="108" y="4"/>
                    </a:cubicBezTo>
                    <a:cubicBezTo>
                      <a:pt x="108" y="4"/>
                      <a:pt x="108" y="3"/>
                      <a:pt x="107" y="3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6" y="3"/>
                      <a:pt x="105" y="3"/>
                      <a:pt x="105" y="3"/>
                    </a:cubicBezTo>
                    <a:cubicBezTo>
                      <a:pt x="104" y="3"/>
                      <a:pt x="104" y="2"/>
                      <a:pt x="104" y="4"/>
                    </a:cubicBezTo>
                    <a:cubicBezTo>
                      <a:pt x="103" y="3"/>
                      <a:pt x="103" y="4"/>
                      <a:pt x="102" y="3"/>
                    </a:cubicBezTo>
                    <a:cubicBezTo>
                      <a:pt x="102" y="3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5"/>
                      <a:pt x="102" y="5"/>
                      <a:pt x="101" y="5"/>
                    </a:cubicBezTo>
                    <a:cubicBezTo>
                      <a:pt x="101" y="5"/>
                      <a:pt x="101" y="5"/>
                      <a:pt x="100" y="4"/>
                    </a:cubicBezTo>
                    <a:cubicBezTo>
                      <a:pt x="100" y="4"/>
                      <a:pt x="100" y="3"/>
                      <a:pt x="100" y="3"/>
                    </a:cubicBezTo>
                    <a:cubicBezTo>
                      <a:pt x="100" y="3"/>
                      <a:pt x="100" y="4"/>
                      <a:pt x="99" y="4"/>
                    </a:cubicBezTo>
                    <a:cubicBezTo>
                      <a:pt x="99" y="4"/>
                      <a:pt x="99" y="4"/>
                      <a:pt x="100" y="4"/>
                    </a:cubicBezTo>
                    <a:cubicBezTo>
                      <a:pt x="100" y="5"/>
                      <a:pt x="102" y="6"/>
                      <a:pt x="101" y="6"/>
                    </a:cubicBezTo>
                    <a:cubicBezTo>
                      <a:pt x="100" y="6"/>
                      <a:pt x="100" y="5"/>
                      <a:pt x="99" y="5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5"/>
                      <a:pt x="98" y="6"/>
                      <a:pt x="98" y="5"/>
                    </a:cubicBezTo>
                    <a:cubicBezTo>
                      <a:pt x="98" y="5"/>
                      <a:pt x="98" y="3"/>
                      <a:pt x="98" y="4"/>
                    </a:cubicBezTo>
                    <a:cubicBezTo>
                      <a:pt x="97" y="5"/>
                      <a:pt x="98" y="3"/>
                      <a:pt x="96" y="3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5" y="4"/>
                      <a:pt x="95" y="4"/>
                      <a:pt x="94" y="3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4"/>
                      <a:pt x="93" y="4"/>
                      <a:pt x="93" y="3"/>
                    </a:cubicBezTo>
                    <a:cubicBezTo>
                      <a:pt x="92" y="3"/>
                      <a:pt x="93" y="5"/>
                      <a:pt x="91" y="4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89" y="7"/>
                      <a:pt x="90" y="5"/>
                      <a:pt x="89" y="5"/>
                    </a:cubicBezTo>
                    <a:cubicBezTo>
                      <a:pt x="89" y="6"/>
                      <a:pt x="88" y="6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7" y="5"/>
                      <a:pt x="86" y="5"/>
                      <a:pt x="87" y="5"/>
                    </a:cubicBezTo>
                    <a:cubicBezTo>
                      <a:pt x="87" y="4"/>
                      <a:pt x="88" y="4"/>
                      <a:pt x="89" y="4"/>
                    </a:cubicBezTo>
                    <a:cubicBezTo>
                      <a:pt x="89" y="4"/>
                      <a:pt x="89" y="3"/>
                      <a:pt x="90" y="3"/>
                    </a:cubicBezTo>
                    <a:cubicBezTo>
                      <a:pt x="90" y="2"/>
                      <a:pt x="89" y="3"/>
                      <a:pt x="89" y="2"/>
                    </a:cubicBezTo>
                    <a:cubicBezTo>
                      <a:pt x="88" y="2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4"/>
                    </a:cubicBezTo>
                    <a:cubicBezTo>
                      <a:pt x="86" y="4"/>
                      <a:pt x="85" y="3"/>
                      <a:pt x="84" y="3"/>
                    </a:cubicBezTo>
                    <a:cubicBezTo>
                      <a:pt x="83" y="3"/>
                      <a:pt x="82" y="5"/>
                      <a:pt x="81" y="5"/>
                    </a:cubicBezTo>
                    <a:cubicBezTo>
                      <a:pt x="81" y="5"/>
                      <a:pt x="82" y="6"/>
                      <a:pt x="82" y="6"/>
                    </a:cubicBezTo>
                    <a:cubicBezTo>
                      <a:pt x="82" y="6"/>
                      <a:pt x="82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79" y="5"/>
                      <a:pt x="79" y="6"/>
                      <a:pt x="78" y="6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5"/>
                      <a:pt x="80" y="5"/>
                      <a:pt x="79" y="4"/>
                    </a:cubicBezTo>
                    <a:cubicBezTo>
                      <a:pt x="79" y="4"/>
                      <a:pt x="79" y="4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4"/>
                      <a:pt x="77" y="4"/>
                      <a:pt x="77" y="3"/>
                    </a:cubicBezTo>
                    <a:cubicBezTo>
                      <a:pt x="75" y="3"/>
                      <a:pt x="74" y="4"/>
                      <a:pt x="73" y="3"/>
                    </a:cubicBezTo>
                    <a:cubicBezTo>
                      <a:pt x="72" y="3"/>
                      <a:pt x="72" y="4"/>
                      <a:pt x="72" y="6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72" y="5"/>
                      <a:pt x="71" y="5"/>
                      <a:pt x="71" y="4"/>
                    </a:cubicBezTo>
                    <a:cubicBezTo>
                      <a:pt x="70" y="4"/>
                      <a:pt x="70" y="6"/>
                      <a:pt x="69" y="6"/>
                    </a:cubicBezTo>
                    <a:cubicBezTo>
                      <a:pt x="69" y="6"/>
                      <a:pt x="69" y="6"/>
                      <a:pt x="69" y="6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0" y="5"/>
                      <a:pt x="70" y="5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2"/>
                      <a:pt x="67" y="2"/>
                      <a:pt x="66" y="2"/>
                    </a:cubicBezTo>
                    <a:cubicBezTo>
                      <a:pt x="66" y="3"/>
                      <a:pt x="66" y="4"/>
                      <a:pt x="66" y="3"/>
                    </a:cubicBezTo>
                    <a:cubicBezTo>
                      <a:pt x="65" y="3"/>
                      <a:pt x="65" y="4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5"/>
                      <a:pt x="64" y="6"/>
                      <a:pt x="64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4"/>
                      <a:pt x="62" y="3"/>
                      <a:pt x="63" y="3"/>
                    </a:cubicBezTo>
                    <a:cubicBezTo>
                      <a:pt x="63" y="2"/>
                      <a:pt x="62" y="3"/>
                      <a:pt x="62" y="3"/>
                    </a:cubicBezTo>
                    <a:cubicBezTo>
                      <a:pt x="61" y="3"/>
                      <a:pt x="61" y="3"/>
                      <a:pt x="60" y="3"/>
                    </a:cubicBezTo>
                    <a:cubicBezTo>
                      <a:pt x="61" y="4"/>
                      <a:pt x="61" y="4"/>
                      <a:pt x="61" y="5"/>
                    </a:cubicBezTo>
                    <a:cubicBezTo>
                      <a:pt x="60" y="5"/>
                      <a:pt x="60" y="5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5"/>
                      <a:pt x="59" y="6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7" y="4"/>
                      <a:pt x="56" y="5"/>
                      <a:pt x="56" y="5"/>
                    </a:cubicBezTo>
                    <a:cubicBezTo>
                      <a:pt x="55" y="5"/>
                      <a:pt x="55" y="4"/>
                      <a:pt x="55" y="4"/>
                    </a:cubicBezTo>
                    <a:cubicBezTo>
                      <a:pt x="55" y="4"/>
                      <a:pt x="56" y="4"/>
                      <a:pt x="56" y="4"/>
                    </a:cubicBezTo>
                    <a:cubicBezTo>
                      <a:pt x="56" y="4"/>
                      <a:pt x="57" y="3"/>
                      <a:pt x="57" y="3"/>
                    </a:cubicBezTo>
                    <a:cubicBezTo>
                      <a:pt x="56" y="2"/>
                      <a:pt x="53" y="3"/>
                      <a:pt x="53" y="5"/>
                    </a:cubicBezTo>
                    <a:cubicBezTo>
                      <a:pt x="54" y="5"/>
                      <a:pt x="54" y="5"/>
                      <a:pt x="54" y="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3" y="5"/>
                      <a:pt x="53" y="5"/>
                      <a:pt x="52" y="5"/>
                    </a:cubicBezTo>
                    <a:cubicBezTo>
                      <a:pt x="52" y="5"/>
                      <a:pt x="52" y="6"/>
                      <a:pt x="52" y="6"/>
                    </a:cubicBezTo>
                    <a:cubicBezTo>
                      <a:pt x="52" y="6"/>
                      <a:pt x="51" y="5"/>
                      <a:pt x="51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1" y="4"/>
                      <a:pt x="53" y="3"/>
                      <a:pt x="52" y="2"/>
                    </a:cubicBezTo>
                    <a:cubicBezTo>
                      <a:pt x="52" y="2"/>
                      <a:pt x="51" y="2"/>
                      <a:pt x="51" y="3"/>
                    </a:cubicBezTo>
                    <a:cubicBezTo>
                      <a:pt x="50" y="2"/>
                      <a:pt x="49" y="2"/>
                      <a:pt x="48" y="2"/>
                    </a:cubicBezTo>
                    <a:cubicBezTo>
                      <a:pt x="48" y="2"/>
                      <a:pt x="47" y="3"/>
                      <a:pt x="48" y="4"/>
                    </a:cubicBezTo>
                    <a:cubicBezTo>
                      <a:pt x="47" y="4"/>
                      <a:pt x="47" y="3"/>
                      <a:pt x="47" y="3"/>
                    </a:cubicBezTo>
                    <a:cubicBezTo>
                      <a:pt x="46" y="3"/>
                      <a:pt x="46" y="4"/>
                      <a:pt x="45" y="4"/>
                    </a:cubicBezTo>
                    <a:cubicBezTo>
                      <a:pt x="44" y="4"/>
                      <a:pt x="43" y="3"/>
                      <a:pt x="42" y="3"/>
                    </a:cubicBezTo>
                    <a:cubicBezTo>
                      <a:pt x="42" y="4"/>
                      <a:pt x="42" y="4"/>
                      <a:pt x="41" y="4"/>
                    </a:cubicBezTo>
                    <a:cubicBezTo>
                      <a:pt x="40" y="4"/>
                      <a:pt x="42" y="3"/>
                      <a:pt x="41" y="2"/>
                    </a:cubicBezTo>
                    <a:cubicBezTo>
                      <a:pt x="40" y="2"/>
                      <a:pt x="40" y="3"/>
                      <a:pt x="39" y="3"/>
                    </a:cubicBezTo>
                    <a:cubicBezTo>
                      <a:pt x="39" y="3"/>
                      <a:pt x="39" y="3"/>
                      <a:pt x="39" y="2"/>
                    </a:cubicBezTo>
                    <a:cubicBezTo>
                      <a:pt x="38" y="3"/>
                      <a:pt x="39" y="4"/>
                      <a:pt x="40" y="4"/>
                    </a:cubicBezTo>
                    <a:cubicBezTo>
                      <a:pt x="40" y="5"/>
                      <a:pt x="38" y="4"/>
                      <a:pt x="38" y="4"/>
                    </a:cubicBezTo>
                    <a:cubicBezTo>
                      <a:pt x="37" y="6"/>
                      <a:pt x="40" y="5"/>
                      <a:pt x="38" y="6"/>
                    </a:cubicBezTo>
                    <a:cubicBezTo>
                      <a:pt x="38" y="6"/>
                      <a:pt x="39" y="6"/>
                      <a:pt x="40" y="6"/>
                    </a:cubicBezTo>
                    <a:cubicBezTo>
                      <a:pt x="40" y="6"/>
                      <a:pt x="39" y="7"/>
                      <a:pt x="39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39" y="7"/>
                      <a:pt x="42" y="9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9"/>
                      <a:pt x="40" y="9"/>
                      <a:pt x="39" y="9"/>
                    </a:cubicBezTo>
                    <a:cubicBezTo>
                      <a:pt x="39" y="8"/>
                      <a:pt x="39" y="7"/>
                      <a:pt x="39" y="7"/>
                    </a:cubicBezTo>
                    <a:cubicBezTo>
                      <a:pt x="39" y="6"/>
                      <a:pt x="38" y="6"/>
                      <a:pt x="37" y="6"/>
                    </a:cubicBezTo>
                    <a:cubicBezTo>
                      <a:pt x="37" y="5"/>
                      <a:pt x="37" y="5"/>
                      <a:pt x="36" y="5"/>
                    </a:cubicBezTo>
                    <a:cubicBezTo>
                      <a:pt x="36" y="6"/>
                      <a:pt x="37" y="7"/>
                      <a:pt x="36" y="7"/>
                    </a:cubicBezTo>
                    <a:cubicBezTo>
                      <a:pt x="36" y="7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3"/>
                    </a:cubicBezTo>
                    <a:cubicBezTo>
                      <a:pt x="34" y="4"/>
                      <a:pt x="34" y="3"/>
                      <a:pt x="34" y="2"/>
                    </a:cubicBezTo>
                    <a:cubicBezTo>
                      <a:pt x="33" y="2"/>
                      <a:pt x="33" y="2"/>
                      <a:pt x="31" y="2"/>
                    </a:cubicBezTo>
                    <a:cubicBezTo>
                      <a:pt x="31" y="3"/>
                      <a:pt x="32" y="3"/>
                      <a:pt x="33" y="3"/>
                    </a:cubicBezTo>
                    <a:cubicBezTo>
                      <a:pt x="33" y="3"/>
                      <a:pt x="32" y="4"/>
                      <a:pt x="32" y="4"/>
                    </a:cubicBezTo>
                    <a:cubicBezTo>
                      <a:pt x="31" y="4"/>
                      <a:pt x="31" y="3"/>
                      <a:pt x="30" y="2"/>
                    </a:cubicBezTo>
                    <a:cubicBezTo>
                      <a:pt x="29" y="2"/>
                      <a:pt x="30" y="3"/>
                      <a:pt x="30" y="3"/>
                    </a:cubicBezTo>
                    <a:cubicBezTo>
                      <a:pt x="30" y="4"/>
                      <a:pt x="28" y="4"/>
                      <a:pt x="28" y="4"/>
                    </a:cubicBezTo>
                    <a:cubicBezTo>
                      <a:pt x="27" y="4"/>
                      <a:pt x="28" y="3"/>
                      <a:pt x="28" y="3"/>
                    </a:cubicBezTo>
                    <a:cubicBezTo>
                      <a:pt x="28" y="2"/>
                      <a:pt x="27" y="3"/>
                      <a:pt x="27" y="3"/>
                    </a:cubicBezTo>
                    <a:cubicBezTo>
                      <a:pt x="26" y="3"/>
                      <a:pt x="26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3" y="5"/>
                      <a:pt x="23" y="4"/>
                      <a:pt x="22" y="4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1" y="5"/>
                      <a:pt x="20" y="5"/>
                    </a:cubicBezTo>
                    <a:cubicBezTo>
                      <a:pt x="20" y="6"/>
                      <a:pt x="20" y="6"/>
                      <a:pt x="19" y="6"/>
                    </a:cubicBezTo>
                    <a:cubicBezTo>
                      <a:pt x="19" y="7"/>
                      <a:pt x="19" y="8"/>
                      <a:pt x="19" y="8"/>
                    </a:cubicBezTo>
                    <a:cubicBezTo>
                      <a:pt x="19" y="9"/>
                      <a:pt x="20" y="8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ubicBezTo>
                      <a:pt x="20" y="10"/>
                      <a:pt x="20" y="11"/>
                      <a:pt x="20" y="12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3"/>
                      <a:pt x="20" y="12"/>
                      <a:pt x="20" y="12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3"/>
                      <a:pt x="18" y="13"/>
                      <a:pt x="17" y="14"/>
                    </a:cubicBezTo>
                    <a:cubicBezTo>
                      <a:pt x="17" y="14"/>
                      <a:pt x="17" y="14"/>
                      <a:pt x="16" y="13"/>
                    </a:cubicBezTo>
                    <a:cubicBezTo>
                      <a:pt x="17" y="13"/>
                      <a:pt x="18" y="13"/>
                      <a:pt x="19" y="12"/>
                    </a:cubicBezTo>
                    <a:cubicBezTo>
                      <a:pt x="19" y="11"/>
                      <a:pt x="17" y="12"/>
                      <a:pt x="17" y="10"/>
                    </a:cubicBezTo>
                    <a:cubicBezTo>
                      <a:pt x="17" y="10"/>
                      <a:pt x="17" y="11"/>
                      <a:pt x="17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4" y="12"/>
                      <a:pt x="15" y="12"/>
                      <a:pt x="15" y="13"/>
                    </a:cubicBezTo>
                    <a:cubicBezTo>
                      <a:pt x="14" y="13"/>
                      <a:pt x="13" y="13"/>
                      <a:pt x="13" y="14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4" y="12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9"/>
                      <a:pt x="12" y="10"/>
                    </a:cubicBezTo>
                    <a:cubicBezTo>
                      <a:pt x="12" y="10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10"/>
                      <a:pt x="8" y="11"/>
                      <a:pt x="6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7" y="14"/>
                      <a:pt x="6" y="15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3"/>
                      <a:pt x="4" y="17"/>
                      <a:pt x="3" y="15"/>
                    </a:cubicBezTo>
                    <a:cubicBezTo>
                      <a:pt x="5" y="15"/>
                      <a:pt x="4" y="14"/>
                      <a:pt x="4" y="13"/>
                    </a:cubicBezTo>
                    <a:cubicBezTo>
                      <a:pt x="3" y="15"/>
                      <a:pt x="2" y="16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1" y="18"/>
                      <a:pt x="1" y="18"/>
                    </a:cubicBezTo>
                    <a:cubicBezTo>
                      <a:pt x="1" y="18"/>
                      <a:pt x="1" y="19"/>
                      <a:pt x="0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2" y="21"/>
                      <a:pt x="3" y="20"/>
                      <a:pt x="4" y="21"/>
                    </a:cubicBezTo>
                    <a:close/>
                    <a:moveTo>
                      <a:pt x="227" y="19"/>
                    </a:moveTo>
                    <a:cubicBezTo>
                      <a:pt x="228" y="20"/>
                      <a:pt x="225" y="20"/>
                      <a:pt x="225" y="19"/>
                    </a:cubicBezTo>
                    <a:cubicBezTo>
                      <a:pt x="226" y="19"/>
                      <a:pt x="226" y="19"/>
                      <a:pt x="227" y="19"/>
                    </a:cubicBezTo>
                    <a:close/>
                    <a:moveTo>
                      <a:pt x="227" y="21"/>
                    </a:moveTo>
                    <a:cubicBezTo>
                      <a:pt x="228" y="21"/>
                      <a:pt x="227" y="22"/>
                      <a:pt x="228" y="22"/>
                    </a:cubicBezTo>
                    <a:cubicBezTo>
                      <a:pt x="228" y="21"/>
                      <a:pt x="228" y="21"/>
                      <a:pt x="228" y="20"/>
                    </a:cubicBezTo>
                    <a:cubicBezTo>
                      <a:pt x="230" y="20"/>
                      <a:pt x="232" y="21"/>
                      <a:pt x="231" y="22"/>
                    </a:cubicBezTo>
                    <a:cubicBezTo>
                      <a:pt x="231" y="20"/>
                      <a:pt x="229" y="22"/>
                      <a:pt x="229" y="22"/>
                    </a:cubicBezTo>
                    <a:cubicBezTo>
                      <a:pt x="229" y="24"/>
                      <a:pt x="228" y="24"/>
                      <a:pt x="227" y="24"/>
                    </a:cubicBezTo>
                    <a:cubicBezTo>
                      <a:pt x="227" y="23"/>
                      <a:pt x="227" y="22"/>
                      <a:pt x="227" y="22"/>
                    </a:cubicBezTo>
                    <a:cubicBezTo>
                      <a:pt x="226" y="21"/>
                      <a:pt x="225" y="22"/>
                      <a:pt x="225" y="21"/>
                    </a:cubicBezTo>
                    <a:cubicBezTo>
                      <a:pt x="226" y="21"/>
                      <a:pt x="227" y="20"/>
                      <a:pt x="227" y="21"/>
                    </a:cubicBezTo>
                    <a:close/>
                    <a:moveTo>
                      <a:pt x="113" y="2"/>
                    </a:move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ubicBezTo>
                      <a:pt x="113" y="2"/>
                      <a:pt x="113" y="2"/>
                      <a:pt x="113" y="2"/>
                    </a:cubicBezTo>
                    <a:close/>
                    <a:moveTo>
                      <a:pt x="23" y="8"/>
                    </a:moveTo>
                    <a:cubicBezTo>
                      <a:pt x="24" y="8"/>
                      <a:pt x="25" y="8"/>
                      <a:pt x="26" y="8"/>
                    </a:cubicBezTo>
                    <a:cubicBezTo>
                      <a:pt x="25" y="8"/>
                      <a:pt x="24" y="8"/>
                      <a:pt x="23" y="8"/>
                    </a:cubicBezTo>
                    <a:cubicBezTo>
                      <a:pt x="23" y="9"/>
                      <a:pt x="23" y="9"/>
                      <a:pt x="23" y="10"/>
                    </a:cubicBezTo>
                    <a:cubicBezTo>
                      <a:pt x="23" y="10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9"/>
                      <a:pt x="23" y="9"/>
                      <a:pt x="23" y="8"/>
                    </a:cubicBezTo>
                    <a:close/>
                    <a:moveTo>
                      <a:pt x="24" y="9"/>
                    </a:moveTo>
                    <a:cubicBezTo>
                      <a:pt x="25" y="9"/>
                      <a:pt x="25" y="9"/>
                      <a:pt x="26" y="9"/>
                    </a:cubicBezTo>
                    <a:cubicBezTo>
                      <a:pt x="25" y="10"/>
                      <a:pt x="26" y="10"/>
                      <a:pt x="26" y="11"/>
                    </a:cubicBezTo>
                    <a:cubicBezTo>
                      <a:pt x="25" y="11"/>
                      <a:pt x="25" y="11"/>
                      <a:pt x="25" y="12"/>
                    </a:cubicBezTo>
                    <a:cubicBezTo>
                      <a:pt x="25" y="11"/>
                      <a:pt x="24" y="10"/>
                      <a:pt x="24" y="9"/>
                    </a:cubicBezTo>
                    <a:close/>
                    <a:moveTo>
                      <a:pt x="30" y="9"/>
                    </a:moveTo>
                    <a:cubicBezTo>
                      <a:pt x="30" y="9"/>
                      <a:pt x="30" y="9"/>
                      <a:pt x="29" y="9"/>
                    </a:cubicBezTo>
                    <a:cubicBezTo>
                      <a:pt x="29" y="9"/>
                      <a:pt x="29" y="11"/>
                      <a:pt x="28" y="11"/>
                    </a:cubicBezTo>
                    <a:cubicBezTo>
                      <a:pt x="27" y="11"/>
                      <a:pt x="27" y="9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0" y="9"/>
                      <a:pt x="30" y="9"/>
                    </a:cubicBezTo>
                    <a:close/>
                    <a:moveTo>
                      <a:pt x="23" y="15"/>
                    </a:moveTo>
                    <a:cubicBezTo>
                      <a:pt x="23" y="15"/>
                      <a:pt x="23" y="15"/>
                      <a:pt x="23" y="16"/>
                    </a:cubicBezTo>
                    <a:cubicBezTo>
                      <a:pt x="23" y="16"/>
                      <a:pt x="22" y="15"/>
                      <a:pt x="23" y="15"/>
                    </a:cubicBezTo>
                    <a:close/>
                    <a:moveTo>
                      <a:pt x="23" y="16"/>
                    </a:moveTo>
                    <a:cubicBezTo>
                      <a:pt x="23" y="16"/>
                      <a:pt x="23" y="16"/>
                      <a:pt x="24" y="16"/>
                    </a:cubicBezTo>
                    <a:cubicBezTo>
                      <a:pt x="24" y="16"/>
                      <a:pt x="23" y="16"/>
                      <a:pt x="23" y="16"/>
                    </a:cubicBezTo>
                    <a:close/>
                    <a:moveTo>
                      <a:pt x="33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lose/>
                    <a:moveTo>
                      <a:pt x="44" y="7"/>
                    </a:moveTo>
                    <a:cubicBezTo>
                      <a:pt x="45" y="7"/>
                      <a:pt x="45" y="7"/>
                      <a:pt x="45" y="7"/>
                    </a:cubicBezTo>
                    <a:cubicBezTo>
                      <a:pt x="45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7"/>
                    </a:cubicBezTo>
                    <a:close/>
                    <a:moveTo>
                      <a:pt x="57" y="9"/>
                    </a:moveTo>
                    <a:cubicBezTo>
                      <a:pt x="58" y="10"/>
                      <a:pt x="57" y="11"/>
                      <a:pt x="58" y="12"/>
                    </a:cubicBezTo>
                    <a:cubicBezTo>
                      <a:pt x="58" y="12"/>
                      <a:pt x="58" y="12"/>
                      <a:pt x="57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4" y="12"/>
                    </a:cubicBezTo>
                    <a:cubicBezTo>
                      <a:pt x="55" y="12"/>
                      <a:pt x="56" y="11"/>
                      <a:pt x="56" y="11"/>
                    </a:cubicBezTo>
                    <a:cubicBezTo>
                      <a:pt x="56" y="10"/>
                      <a:pt x="55" y="10"/>
                      <a:pt x="57" y="9"/>
                    </a:cubicBezTo>
                    <a:close/>
                    <a:moveTo>
                      <a:pt x="63" y="11"/>
                    </a:moveTo>
                    <a:cubicBezTo>
                      <a:pt x="63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2"/>
                      <a:pt x="62" y="11"/>
                      <a:pt x="62" y="11"/>
                    </a:cubicBezTo>
                    <a:cubicBezTo>
                      <a:pt x="62" y="11"/>
                      <a:pt x="63" y="11"/>
                      <a:pt x="63" y="11"/>
                    </a:cubicBezTo>
                    <a:close/>
                    <a:moveTo>
                      <a:pt x="59" y="14"/>
                    </a:move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4"/>
                      <a:pt x="59" y="14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close/>
                    <a:moveTo>
                      <a:pt x="66" y="8"/>
                    </a:moveTo>
                    <a:cubicBezTo>
                      <a:pt x="66" y="8"/>
                      <a:pt x="66" y="7"/>
                      <a:pt x="67" y="7"/>
                    </a:cubicBezTo>
                    <a:cubicBezTo>
                      <a:pt x="67" y="8"/>
                      <a:pt x="67" y="8"/>
                      <a:pt x="66" y="8"/>
                    </a:cubicBezTo>
                    <a:close/>
                    <a:moveTo>
                      <a:pt x="43" y="9"/>
                    </a:moveTo>
                    <a:cubicBezTo>
                      <a:pt x="43" y="9"/>
                      <a:pt x="43" y="9"/>
                      <a:pt x="43" y="9"/>
                    </a:cubicBezTo>
                    <a:cubicBezTo>
                      <a:pt x="43" y="10"/>
                      <a:pt x="44" y="11"/>
                      <a:pt x="42" y="11"/>
                    </a:cubicBezTo>
                    <a:cubicBezTo>
                      <a:pt x="42" y="11"/>
                      <a:pt x="43" y="11"/>
                      <a:pt x="43" y="11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0"/>
                      <a:pt x="42" y="8"/>
                      <a:pt x="43" y="8"/>
                    </a:cubicBezTo>
                    <a:cubicBezTo>
                      <a:pt x="43" y="8"/>
                      <a:pt x="43" y="8"/>
                      <a:pt x="43" y="9"/>
                    </a:cubicBezTo>
                    <a:close/>
                    <a:moveTo>
                      <a:pt x="43" y="20"/>
                    </a:moveTo>
                    <a:cubicBezTo>
                      <a:pt x="41" y="19"/>
                      <a:pt x="43" y="19"/>
                      <a:pt x="43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9"/>
                      <a:pt x="42" y="18"/>
                      <a:pt x="43" y="20"/>
                    </a:cubicBezTo>
                    <a:close/>
                    <a:moveTo>
                      <a:pt x="46" y="20"/>
                    </a:moveTo>
                    <a:cubicBezTo>
                      <a:pt x="47" y="20"/>
                      <a:pt x="47" y="20"/>
                      <a:pt x="47" y="20"/>
                    </a:cubicBezTo>
                    <a:cubicBezTo>
                      <a:pt x="48" y="20"/>
                      <a:pt x="48" y="20"/>
                      <a:pt x="49" y="21"/>
                    </a:cubicBezTo>
                    <a:cubicBezTo>
                      <a:pt x="49" y="22"/>
                      <a:pt x="47" y="21"/>
                      <a:pt x="46" y="20"/>
                    </a:cubicBezTo>
                    <a:close/>
                    <a:moveTo>
                      <a:pt x="49" y="18"/>
                    </a:moveTo>
                    <a:cubicBezTo>
                      <a:pt x="48" y="18"/>
                      <a:pt x="49" y="16"/>
                      <a:pt x="49" y="15"/>
                    </a:cubicBezTo>
                    <a:cubicBezTo>
                      <a:pt x="52" y="15"/>
                      <a:pt x="49" y="16"/>
                      <a:pt x="49" y="18"/>
                    </a:cubicBezTo>
                    <a:close/>
                    <a:moveTo>
                      <a:pt x="53" y="16"/>
                    </a:moveTo>
                    <a:cubicBezTo>
                      <a:pt x="53" y="16"/>
                      <a:pt x="53" y="16"/>
                      <a:pt x="52" y="16"/>
                    </a:cubicBezTo>
                    <a:cubicBezTo>
                      <a:pt x="53" y="16"/>
                      <a:pt x="53" y="15"/>
                      <a:pt x="53" y="15"/>
                    </a:cubicBezTo>
                    <a:cubicBezTo>
                      <a:pt x="53" y="15"/>
                      <a:pt x="53" y="16"/>
                      <a:pt x="53" y="16"/>
                    </a:cubicBezTo>
                    <a:close/>
                    <a:moveTo>
                      <a:pt x="59" y="19"/>
                    </a:move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0" y="19"/>
                      <a:pt x="59" y="19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4"/>
                    </a:cubicBezTo>
                    <a:close/>
                    <a:moveTo>
                      <a:pt x="80" y="15"/>
                    </a:moveTo>
                    <a:cubicBezTo>
                      <a:pt x="79" y="15"/>
                      <a:pt x="79" y="16"/>
                      <a:pt x="79" y="15"/>
                    </a:cubicBezTo>
                    <a:cubicBezTo>
                      <a:pt x="79" y="14"/>
                      <a:pt x="80" y="14"/>
                      <a:pt x="79" y="13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80" y="14"/>
                      <a:pt x="80" y="14"/>
                      <a:pt x="80" y="15"/>
                    </a:cubicBezTo>
                    <a:cubicBezTo>
                      <a:pt x="81" y="15"/>
                      <a:pt x="81" y="14"/>
                      <a:pt x="82" y="14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1" y="16"/>
                      <a:pt x="81" y="15"/>
                      <a:pt x="80" y="15"/>
                    </a:cubicBezTo>
                    <a:close/>
                    <a:moveTo>
                      <a:pt x="83" y="7"/>
                    </a:move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3" y="7"/>
                      <a:pt x="83" y="7"/>
                    </a:cubicBezTo>
                    <a:close/>
                    <a:moveTo>
                      <a:pt x="83" y="11"/>
                    </a:moveTo>
                    <a:cubicBezTo>
                      <a:pt x="83" y="11"/>
                      <a:pt x="83" y="10"/>
                      <a:pt x="84" y="10"/>
                    </a:cubicBezTo>
                    <a:cubicBezTo>
                      <a:pt x="84" y="10"/>
                      <a:pt x="84" y="10"/>
                      <a:pt x="84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11"/>
                      <a:pt x="83" y="11"/>
                      <a:pt x="83" y="11"/>
                    </a:cubicBezTo>
                    <a:close/>
                    <a:moveTo>
                      <a:pt x="92" y="19"/>
                    </a:move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9"/>
                      <a:pt x="92" y="19"/>
                      <a:pt x="92" y="19"/>
                    </a:cubicBezTo>
                    <a:close/>
                    <a:moveTo>
                      <a:pt x="110" y="18"/>
                    </a:moveTo>
                    <a:cubicBezTo>
                      <a:pt x="110" y="18"/>
                      <a:pt x="110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9" y="17"/>
                      <a:pt x="110" y="17"/>
                      <a:pt x="110" y="17"/>
                    </a:cubicBezTo>
                    <a:cubicBezTo>
                      <a:pt x="110" y="17"/>
                      <a:pt x="110" y="17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8"/>
                      <a:pt x="111" y="18"/>
                      <a:pt x="110" y="18"/>
                    </a:cubicBezTo>
                    <a:close/>
                    <a:moveTo>
                      <a:pt x="107" y="14"/>
                    </a:move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5"/>
                      <a:pt x="105" y="14"/>
                    </a:cubicBezTo>
                    <a:cubicBezTo>
                      <a:pt x="105" y="14"/>
                      <a:pt x="106" y="13"/>
                      <a:pt x="106" y="15"/>
                    </a:cubicBezTo>
                    <a:cubicBezTo>
                      <a:pt x="106" y="15"/>
                      <a:pt x="106" y="15"/>
                      <a:pt x="107" y="14"/>
                    </a:cubicBezTo>
                    <a:close/>
                    <a:moveTo>
                      <a:pt x="107" y="14"/>
                    </a:move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5"/>
                      <a:pt x="108" y="14"/>
                      <a:pt x="107" y="14"/>
                    </a:cubicBezTo>
                    <a:close/>
                    <a:moveTo>
                      <a:pt x="108" y="12"/>
                    </a:moveTo>
                    <a:cubicBezTo>
                      <a:pt x="108" y="12"/>
                      <a:pt x="109" y="12"/>
                      <a:pt x="109" y="12"/>
                    </a:cubicBezTo>
                    <a:cubicBezTo>
                      <a:pt x="109" y="13"/>
                      <a:pt x="108" y="14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lose/>
                    <a:moveTo>
                      <a:pt x="102" y="11"/>
                    </a:move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0"/>
                    </a:cubicBezTo>
                    <a:cubicBezTo>
                      <a:pt x="102" y="10"/>
                      <a:pt x="102" y="10"/>
                      <a:pt x="102" y="11"/>
                    </a:cubicBezTo>
                    <a:close/>
                    <a:moveTo>
                      <a:pt x="96" y="5"/>
                    </a:moveTo>
                    <a:cubicBezTo>
                      <a:pt x="96" y="5"/>
                      <a:pt x="96" y="6"/>
                      <a:pt x="96" y="6"/>
                    </a:cubicBezTo>
                    <a:cubicBezTo>
                      <a:pt x="96" y="6"/>
                      <a:pt x="96" y="5"/>
                      <a:pt x="96" y="5"/>
                    </a:cubicBezTo>
                    <a:close/>
                    <a:moveTo>
                      <a:pt x="100" y="13"/>
                    </a:moveTo>
                    <a:cubicBezTo>
                      <a:pt x="101" y="13"/>
                      <a:pt x="101" y="12"/>
                      <a:pt x="102" y="12"/>
                    </a:cubicBezTo>
                    <a:cubicBezTo>
                      <a:pt x="103" y="13"/>
                      <a:pt x="103" y="13"/>
                      <a:pt x="103" y="14"/>
                    </a:cubicBezTo>
                    <a:cubicBezTo>
                      <a:pt x="104" y="14"/>
                      <a:pt x="103" y="13"/>
                      <a:pt x="103" y="13"/>
                    </a:cubicBezTo>
                    <a:cubicBezTo>
                      <a:pt x="104" y="13"/>
                      <a:pt x="106" y="14"/>
                      <a:pt x="104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3" y="15"/>
                      <a:pt x="102" y="15"/>
                    </a:cubicBezTo>
                    <a:cubicBezTo>
                      <a:pt x="102" y="13"/>
                      <a:pt x="101" y="14"/>
                      <a:pt x="100" y="13"/>
                    </a:cubicBezTo>
                    <a:close/>
                    <a:moveTo>
                      <a:pt x="102" y="16"/>
                    </a:moveTo>
                    <a:cubicBezTo>
                      <a:pt x="104" y="16"/>
                      <a:pt x="102" y="17"/>
                      <a:pt x="104" y="18"/>
                    </a:cubicBezTo>
                    <a:cubicBezTo>
                      <a:pt x="103" y="19"/>
                      <a:pt x="101" y="17"/>
                      <a:pt x="102" y="16"/>
                    </a:cubicBezTo>
                    <a:close/>
                    <a:moveTo>
                      <a:pt x="105" y="20"/>
                    </a:moveTo>
                    <a:cubicBezTo>
                      <a:pt x="105" y="19"/>
                      <a:pt x="106" y="20"/>
                      <a:pt x="106" y="20"/>
                    </a:cubicBezTo>
                    <a:cubicBezTo>
                      <a:pt x="107" y="22"/>
                      <a:pt x="104" y="21"/>
                      <a:pt x="105" y="20"/>
                    </a:cubicBezTo>
                    <a:close/>
                    <a:moveTo>
                      <a:pt x="108" y="17"/>
                    </a:move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9" y="18"/>
                      <a:pt x="109" y="19"/>
                    </a:cubicBezTo>
                    <a:cubicBezTo>
                      <a:pt x="109" y="19"/>
                      <a:pt x="109" y="19"/>
                      <a:pt x="109" y="19"/>
                    </a:cubicBezTo>
                    <a:cubicBezTo>
                      <a:pt x="108" y="19"/>
                      <a:pt x="108" y="18"/>
                      <a:pt x="108" y="17"/>
                    </a:cubicBezTo>
                    <a:close/>
                    <a:moveTo>
                      <a:pt x="113" y="20"/>
                    </a:moveTo>
                    <a:cubicBezTo>
                      <a:pt x="113" y="19"/>
                      <a:pt x="113" y="19"/>
                      <a:pt x="114" y="19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4" y="19"/>
                      <a:pt x="114" y="19"/>
                      <a:pt x="113" y="20"/>
                    </a:cubicBezTo>
                    <a:close/>
                    <a:moveTo>
                      <a:pt x="116" y="13"/>
                    </a:moveTo>
                    <a:cubicBezTo>
                      <a:pt x="116" y="13"/>
                      <a:pt x="117" y="13"/>
                      <a:pt x="117" y="13"/>
                    </a:cubicBezTo>
                    <a:cubicBezTo>
                      <a:pt x="116" y="13"/>
                      <a:pt x="116" y="13"/>
                      <a:pt x="116" y="13"/>
                    </a:cubicBezTo>
                    <a:close/>
                    <a:moveTo>
                      <a:pt x="118" y="18"/>
                    </a:moveTo>
                    <a:cubicBezTo>
                      <a:pt x="118" y="18"/>
                      <a:pt x="118" y="17"/>
                      <a:pt x="118" y="17"/>
                    </a:cubicBezTo>
                    <a:cubicBezTo>
                      <a:pt x="118" y="17"/>
                      <a:pt x="118" y="17"/>
                      <a:pt x="119" y="17"/>
                    </a:cubicBezTo>
                    <a:cubicBezTo>
                      <a:pt x="118" y="18"/>
                      <a:pt x="118" y="18"/>
                      <a:pt x="118" y="18"/>
                    </a:cubicBezTo>
                    <a:close/>
                    <a:moveTo>
                      <a:pt x="118" y="15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17" y="16"/>
                      <a:pt x="117" y="17"/>
                      <a:pt x="117" y="15"/>
                    </a:cubicBezTo>
                    <a:cubicBezTo>
                      <a:pt x="117" y="15"/>
                      <a:pt x="117" y="15"/>
                      <a:pt x="117" y="14"/>
                    </a:cubicBezTo>
                    <a:cubicBezTo>
                      <a:pt x="118" y="14"/>
                      <a:pt x="119" y="14"/>
                      <a:pt x="120" y="14"/>
                    </a:cubicBezTo>
                    <a:cubicBezTo>
                      <a:pt x="119" y="15"/>
                      <a:pt x="119" y="15"/>
                      <a:pt x="118" y="15"/>
                    </a:cubicBezTo>
                    <a:close/>
                    <a:moveTo>
                      <a:pt x="133" y="18"/>
                    </a:moveTo>
                    <a:cubicBezTo>
                      <a:pt x="134" y="19"/>
                      <a:pt x="133" y="20"/>
                      <a:pt x="132" y="20"/>
                    </a:cubicBezTo>
                    <a:cubicBezTo>
                      <a:pt x="132" y="20"/>
                      <a:pt x="132" y="19"/>
                      <a:pt x="132" y="18"/>
                    </a:cubicBezTo>
                    <a:cubicBezTo>
                      <a:pt x="132" y="18"/>
                      <a:pt x="133" y="18"/>
                      <a:pt x="133" y="18"/>
                    </a:cubicBezTo>
                    <a:close/>
                    <a:moveTo>
                      <a:pt x="139" y="13"/>
                    </a:moveTo>
                    <a:cubicBezTo>
                      <a:pt x="139" y="13"/>
                      <a:pt x="139" y="13"/>
                      <a:pt x="140" y="13"/>
                    </a:cubicBezTo>
                    <a:cubicBezTo>
                      <a:pt x="140" y="13"/>
                      <a:pt x="140" y="13"/>
                      <a:pt x="140" y="13"/>
                    </a:cubicBezTo>
                    <a:cubicBezTo>
                      <a:pt x="139" y="13"/>
                      <a:pt x="139" y="13"/>
                      <a:pt x="139" y="13"/>
                    </a:cubicBezTo>
                    <a:close/>
                    <a:moveTo>
                      <a:pt x="152" y="9"/>
                    </a:moveTo>
                    <a:cubicBezTo>
                      <a:pt x="152" y="9"/>
                      <a:pt x="152" y="9"/>
                      <a:pt x="151" y="9"/>
                    </a:cubicBezTo>
                    <a:cubicBezTo>
                      <a:pt x="151" y="9"/>
                      <a:pt x="151" y="8"/>
                      <a:pt x="151" y="8"/>
                    </a:cubicBezTo>
                    <a:cubicBezTo>
                      <a:pt x="151" y="8"/>
                      <a:pt x="151" y="8"/>
                      <a:pt x="151" y="8"/>
                    </a:cubicBezTo>
                    <a:cubicBezTo>
                      <a:pt x="151" y="8"/>
                      <a:pt x="152" y="9"/>
                      <a:pt x="152" y="9"/>
                    </a:cubicBezTo>
                    <a:close/>
                    <a:moveTo>
                      <a:pt x="157" y="15"/>
                    </a:moveTo>
                    <a:cubicBezTo>
                      <a:pt x="157" y="16"/>
                      <a:pt x="156" y="16"/>
                      <a:pt x="156" y="15"/>
                    </a:cubicBezTo>
                    <a:cubicBezTo>
                      <a:pt x="155" y="16"/>
                      <a:pt x="156" y="16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6" y="17"/>
                      <a:pt x="156" y="17"/>
                    </a:cubicBezTo>
                    <a:cubicBezTo>
                      <a:pt x="156" y="17"/>
                      <a:pt x="155" y="17"/>
                      <a:pt x="155" y="17"/>
                    </a:cubicBezTo>
                    <a:cubicBezTo>
                      <a:pt x="155" y="17"/>
                      <a:pt x="155" y="17"/>
                      <a:pt x="154" y="17"/>
                    </a:cubicBezTo>
                    <a:cubicBezTo>
                      <a:pt x="154" y="17"/>
                      <a:pt x="154" y="17"/>
                      <a:pt x="154" y="17"/>
                    </a:cubicBezTo>
                    <a:cubicBezTo>
                      <a:pt x="154" y="17"/>
                      <a:pt x="154" y="17"/>
                      <a:pt x="153" y="17"/>
                    </a:cubicBezTo>
                    <a:cubicBezTo>
                      <a:pt x="153" y="17"/>
                      <a:pt x="153" y="17"/>
                      <a:pt x="153" y="17"/>
                    </a:cubicBezTo>
                    <a:cubicBezTo>
                      <a:pt x="153" y="17"/>
                      <a:pt x="153" y="17"/>
                      <a:pt x="152" y="17"/>
                    </a:cubicBezTo>
                    <a:cubicBezTo>
                      <a:pt x="152" y="15"/>
                      <a:pt x="154" y="18"/>
                      <a:pt x="153" y="15"/>
                    </a:cubicBezTo>
                    <a:cubicBezTo>
                      <a:pt x="153" y="15"/>
                      <a:pt x="152" y="15"/>
                      <a:pt x="152" y="15"/>
                    </a:cubicBezTo>
                    <a:cubicBezTo>
                      <a:pt x="151" y="15"/>
                      <a:pt x="152" y="16"/>
                      <a:pt x="152" y="16"/>
                    </a:cubicBezTo>
                    <a:cubicBezTo>
                      <a:pt x="151" y="16"/>
                      <a:pt x="151" y="15"/>
                      <a:pt x="150" y="15"/>
                    </a:cubicBezTo>
                    <a:cubicBezTo>
                      <a:pt x="150" y="14"/>
                      <a:pt x="152" y="15"/>
                      <a:pt x="152" y="14"/>
                    </a:cubicBezTo>
                    <a:cubicBezTo>
                      <a:pt x="152" y="14"/>
                      <a:pt x="152" y="14"/>
                      <a:pt x="152" y="13"/>
                    </a:cubicBezTo>
                    <a:cubicBezTo>
                      <a:pt x="152" y="13"/>
                      <a:pt x="152" y="14"/>
                      <a:pt x="153" y="13"/>
                    </a:cubicBezTo>
                    <a:cubicBezTo>
                      <a:pt x="154" y="12"/>
                      <a:pt x="154" y="13"/>
                      <a:pt x="155" y="13"/>
                    </a:cubicBezTo>
                    <a:cubicBezTo>
                      <a:pt x="155" y="13"/>
                      <a:pt x="155" y="14"/>
                      <a:pt x="155" y="14"/>
                    </a:cubicBezTo>
                    <a:cubicBezTo>
                      <a:pt x="156" y="14"/>
                      <a:pt x="157" y="14"/>
                      <a:pt x="158" y="14"/>
                    </a:cubicBezTo>
                    <a:cubicBezTo>
                      <a:pt x="158" y="14"/>
                      <a:pt x="158" y="14"/>
                      <a:pt x="158" y="15"/>
                    </a:cubicBezTo>
                    <a:cubicBezTo>
                      <a:pt x="158" y="15"/>
                      <a:pt x="157" y="15"/>
                      <a:pt x="157" y="15"/>
                    </a:cubicBezTo>
                    <a:close/>
                    <a:moveTo>
                      <a:pt x="167" y="13"/>
                    </a:moveTo>
                    <a:cubicBezTo>
                      <a:pt x="166" y="13"/>
                      <a:pt x="167" y="14"/>
                      <a:pt x="166" y="14"/>
                    </a:cubicBezTo>
                    <a:cubicBezTo>
                      <a:pt x="166" y="14"/>
                      <a:pt x="165" y="14"/>
                      <a:pt x="165" y="14"/>
                    </a:cubicBezTo>
                    <a:cubicBezTo>
                      <a:pt x="164" y="15"/>
                      <a:pt x="164" y="13"/>
                      <a:pt x="162" y="14"/>
                    </a:cubicBezTo>
                    <a:cubicBezTo>
                      <a:pt x="163" y="15"/>
                      <a:pt x="163" y="15"/>
                      <a:pt x="162" y="15"/>
                    </a:cubicBezTo>
                    <a:cubicBezTo>
                      <a:pt x="162" y="15"/>
                      <a:pt x="161" y="16"/>
                      <a:pt x="161" y="16"/>
                    </a:cubicBezTo>
                    <a:cubicBezTo>
                      <a:pt x="160" y="16"/>
                      <a:pt x="161" y="15"/>
                      <a:pt x="161" y="15"/>
                    </a:cubicBezTo>
                    <a:cubicBezTo>
                      <a:pt x="160" y="15"/>
                      <a:pt x="159" y="15"/>
                      <a:pt x="159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60" y="14"/>
                      <a:pt x="160" y="15"/>
                      <a:pt x="161" y="14"/>
                    </a:cubicBezTo>
                    <a:cubicBezTo>
                      <a:pt x="160" y="12"/>
                      <a:pt x="163" y="12"/>
                      <a:pt x="165" y="12"/>
                    </a:cubicBezTo>
                    <a:cubicBezTo>
                      <a:pt x="165" y="12"/>
                      <a:pt x="165" y="11"/>
                      <a:pt x="165" y="11"/>
                    </a:cubicBezTo>
                    <a:cubicBezTo>
                      <a:pt x="165" y="11"/>
                      <a:pt x="166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6" y="12"/>
                      <a:pt x="165" y="11"/>
                      <a:pt x="165" y="12"/>
                    </a:cubicBezTo>
                    <a:cubicBezTo>
                      <a:pt x="166" y="12"/>
                      <a:pt x="166" y="12"/>
                      <a:pt x="168" y="12"/>
                    </a:cubicBezTo>
                    <a:cubicBezTo>
                      <a:pt x="167" y="13"/>
                      <a:pt x="168" y="13"/>
                      <a:pt x="168" y="13"/>
                    </a:cubicBezTo>
                    <a:cubicBezTo>
                      <a:pt x="168" y="13"/>
                      <a:pt x="167" y="14"/>
                      <a:pt x="167" y="13"/>
                    </a:cubicBezTo>
                    <a:close/>
                    <a:moveTo>
                      <a:pt x="182" y="18"/>
                    </a:moveTo>
                    <a:cubicBezTo>
                      <a:pt x="181" y="16"/>
                      <a:pt x="184" y="16"/>
                      <a:pt x="184" y="17"/>
                    </a:cubicBezTo>
                    <a:cubicBezTo>
                      <a:pt x="183" y="17"/>
                      <a:pt x="183" y="18"/>
                      <a:pt x="182" y="18"/>
                    </a:cubicBezTo>
                    <a:close/>
                    <a:moveTo>
                      <a:pt x="184" y="15"/>
                    </a:moveTo>
                    <a:cubicBezTo>
                      <a:pt x="183" y="14"/>
                      <a:pt x="182" y="16"/>
                      <a:pt x="182" y="14"/>
                    </a:cubicBezTo>
                    <a:cubicBezTo>
                      <a:pt x="181" y="14"/>
                      <a:pt x="181" y="14"/>
                      <a:pt x="180" y="14"/>
                    </a:cubicBezTo>
                    <a:cubicBezTo>
                      <a:pt x="180" y="14"/>
                      <a:pt x="178" y="14"/>
                      <a:pt x="178" y="14"/>
                    </a:cubicBezTo>
                    <a:cubicBezTo>
                      <a:pt x="178" y="13"/>
                      <a:pt x="178" y="14"/>
                      <a:pt x="178" y="14"/>
                    </a:cubicBezTo>
                    <a:cubicBezTo>
                      <a:pt x="177" y="14"/>
                      <a:pt x="177" y="13"/>
                      <a:pt x="176" y="13"/>
                    </a:cubicBezTo>
                    <a:cubicBezTo>
                      <a:pt x="176" y="14"/>
                      <a:pt x="176" y="14"/>
                      <a:pt x="175" y="14"/>
                    </a:cubicBezTo>
                    <a:cubicBezTo>
                      <a:pt x="175" y="15"/>
                      <a:pt x="176" y="15"/>
                      <a:pt x="176" y="16"/>
                    </a:cubicBezTo>
                    <a:cubicBezTo>
                      <a:pt x="176" y="16"/>
                      <a:pt x="175" y="16"/>
                      <a:pt x="175" y="15"/>
                    </a:cubicBezTo>
                    <a:cubicBezTo>
                      <a:pt x="174" y="15"/>
                      <a:pt x="174" y="15"/>
                      <a:pt x="174" y="14"/>
                    </a:cubicBezTo>
                    <a:cubicBezTo>
                      <a:pt x="173" y="14"/>
                      <a:pt x="171" y="14"/>
                      <a:pt x="170" y="14"/>
                    </a:cubicBezTo>
                    <a:cubicBezTo>
                      <a:pt x="169" y="14"/>
                      <a:pt x="169" y="14"/>
                      <a:pt x="168" y="13"/>
                    </a:cubicBezTo>
                    <a:cubicBezTo>
                      <a:pt x="169" y="13"/>
                      <a:pt x="169" y="13"/>
                      <a:pt x="169" y="13"/>
                    </a:cubicBezTo>
                    <a:cubicBezTo>
                      <a:pt x="169" y="12"/>
                      <a:pt x="171" y="13"/>
                      <a:pt x="171" y="13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2" y="13"/>
                      <a:pt x="172" y="13"/>
                      <a:pt x="172" y="13"/>
                    </a:cubicBezTo>
                    <a:cubicBezTo>
                      <a:pt x="173" y="13"/>
                      <a:pt x="173" y="13"/>
                      <a:pt x="173" y="12"/>
                    </a:cubicBezTo>
                    <a:cubicBezTo>
                      <a:pt x="174" y="12"/>
                      <a:pt x="174" y="12"/>
                      <a:pt x="175" y="12"/>
                    </a:cubicBezTo>
                    <a:cubicBezTo>
                      <a:pt x="177" y="12"/>
                      <a:pt x="179" y="12"/>
                      <a:pt x="179" y="11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0"/>
                      <a:pt x="179" y="9"/>
                      <a:pt x="179" y="9"/>
                    </a:cubicBezTo>
                    <a:cubicBezTo>
                      <a:pt x="180" y="9"/>
                      <a:pt x="180" y="10"/>
                      <a:pt x="180" y="10"/>
                    </a:cubicBezTo>
                    <a:cubicBezTo>
                      <a:pt x="181" y="10"/>
                      <a:pt x="181" y="11"/>
                      <a:pt x="181" y="11"/>
                    </a:cubicBezTo>
                    <a:cubicBezTo>
                      <a:pt x="181" y="11"/>
                      <a:pt x="181" y="11"/>
                      <a:pt x="181" y="10"/>
                    </a:cubicBezTo>
                    <a:cubicBezTo>
                      <a:pt x="181" y="11"/>
                      <a:pt x="181" y="11"/>
                      <a:pt x="181" y="11"/>
                    </a:cubicBezTo>
                    <a:cubicBezTo>
                      <a:pt x="181" y="12"/>
                      <a:pt x="181" y="12"/>
                      <a:pt x="181" y="12"/>
                    </a:cubicBezTo>
                    <a:cubicBezTo>
                      <a:pt x="181" y="13"/>
                      <a:pt x="180" y="12"/>
                      <a:pt x="180" y="13"/>
                    </a:cubicBezTo>
                    <a:cubicBezTo>
                      <a:pt x="181" y="12"/>
                      <a:pt x="182" y="14"/>
                      <a:pt x="183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5"/>
                    </a:cubicBezTo>
                    <a:close/>
                    <a:moveTo>
                      <a:pt x="186" y="20"/>
                    </a:moveTo>
                    <a:cubicBezTo>
                      <a:pt x="186" y="18"/>
                      <a:pt x="184" y="17"/>
                      <a:pt x="186" y="17"/>
                    </a:cubicBezTo>
                    <a:cubicBezTo>
                      <a:pt x="186" y="18"/>
                      <a:pt x="187" y="20"/>
                      <a:pt x="186" y="20"/>
                    </a:cubicBezTo>
                    <a:close/>
                    <a:moveTo>
                      <a:pt x="186" y="22"/>
                    </a:moveTo>
                    <a:cubicBezTo>
                      <a:pt x="187" y="22"/>
                      <a:pt x="188" y="22"/>
                      <a:pt x="189" y="22"/>
                    </a:cubicBezTo>
                    <a:cubicBezTo>
                      <a:pt x="189" y="23"/>
                      <a:pt x="187" y="24"/>
                      <a:pt x="186" y="22"/>
                    </a:cubicBezTo>
                    <a:close/>
                    <a:moveTo>
                      <a:pt x="193" y="22"/>
                    </a:moveTo>
                    <a:cubicBezTo>
                      <a:pt x="193" y="20"/>
                      <a:pt x="190" y="21"/>
                      <a:pt x="191" y="20"/>
                    </a:cubicBezTo>
                    <a:cubicBezTo>
                      <a:pt x="193" y="20"/>
                      <a:pt x="193" y="20"/>
                      <a:pt x="193" y="20"/>
                    </a:cubicBezTo>
                    <a:cubicBezTo>
                      <a:pt x="192" y="20"/>
                      <a:pt x="194" y="21"/>
                      <a:pt x="193" y="22"/>
                    </a:cubicBezTo>
                    <a:close/>
                    <a:moveTo>
                      <a:pt x="191" y="13"/>
                    </a:moveTo>
                    <a:cubicBezTo>
                      <a:pt x="191" y="14"/>
                      <a:pt x="191" y="14"/>
                      <a:pt x="191" y="14"/>
                    </a:cubicBezTo>
                    <a:cubicBezTo>
                      <a:pt x="190" y="14"/>
                      <a:pt x="189" y="14"/>
                      <a:pt x="189" y="14"/>
                    </a:cubicBezTo>
                    <a:cubicBezTo>
                      <a:pt x="189" y="13"/>
                      <a:pt x="189" y="13"/>
                      <a:pt x="188" y="13"/>
                    </a:cubicBezTo>
                    <a:cubicBezTo>
                      <a:pt x="188" y="13"/>
                      <a:pt x="189" y="12"/>
                      <a:pt x="189" y="12"/>
                    </a:cubicBezTo>
                    <a:cubicBezTo>
                      <a:pt x="190" y="12"/>
                      <a:pt x="189" y="13"/>
                      <a:pt x="190" y="13"/>
                    </a:cubicBezTo>
                    <a:cubicBezTo>
                      <a:pt x="191" y="12"/>
                      <a:pt x="190" y="10"/>
                      <a:pt x="191" y="11"/>
                    </a:cubicBezTo>
                    <a:cubicBezTo>
                      <a:pt x="192" y="11"/>
                      <a:pt x="192" y="11"/>
                      <a:pt x="193" y="12"/>
                    </a:cubicBezTo>
                    <a:cubicBezTo>
                      <a:pt x="193" y="12"/>
                      <a:pt x="193" y="13"/>
                      <a:pt x="193" y="13"/>
                    </a:cubicBezTo>
                    <a:cubicBezTo>
                      <a:pt x="193" y="14"/>
                      <a:pt x="192" y="13"/>
                      <a:pt x="191" y="13"/>
                    </a:cubicBezTo>
                    <a:close/>
                    <a:moveTo>
                      <a:pt x="193" y="15"/>
                    </a:moveTo>
                    <a:cubicBezTo>
                      <a:pt x="193" y="14"/>
                      <a:pt x="194" y="14"/>
                      <a:pt x="194" y="14"/>
                    </a:cubicBezTo>
                    <a:cubicBezTo>
                      <a:pt x="194" y="14"/>
                      <a:pt x="195" y="14"/>
                      <a:pt x="195" y="15"/>
                    </a:cubicBezTo>
                    <a:cubicBezTo>
                      <a:pt x="194" y="15"/>
                      <a:pt x="194" y="15"/>
                      <a:pt x="193" y="15"/>
                    </a:cubicBezTo>
                    <a:close/>
                    <a:moveTo>
                      <a:pt x="203" y="17"/>
                    </a:moveTo>
                    <a:cubicBezTo>
                      <a:pt x="202" y="17"/>
                      <a:pt x="202" y="17"/>
                      <a:pt x="202" y="17"/>
                    </a:cubicBezTo>
                    <a:cubicBezTo>
                      <a:pt x="202" y="16"/>
                      <a:pt x="203" y="16"/>
                      <a:pt x="203" y="15"/>
                    </a:cubicBezTo>
                    <a:cubicBezTo>
                      <a:pt x="203" y="15"/>
                      <a:pt x="203" y="15"/>
                      <a:pt x="203" y="15"/>
                    </a:cubicBezTo>
                    <a:lnTo>
                      <a:pt x="203" y="17"/>
                    </a:lnTo>
                    <a:close/>
                    <a:moveTo>
                      <a:pt x="209" y="11"/>
                    </a:moveTo>
                    <a:cubicBezTo>
                      <a:pt x="209" y="11"/>
                      <a:pt x="209" y="12"/>
                      <a:pt x="209" y="12"/>
                    </a:cubicBezTo>
                    <a:cubicBezTo>
                      <a:pt x="209" y="13"/>
                      <a:pt x="208" y="13"/>
                      <a:pt x="208" y="14"/>
                    </a:cubicBezTo>
                    <a:cubicBezTo>
                      <a:pt x="206" y="13"/>
                      <a:pt x="201" y="13"/>
                      <a:pt x="199" y="15"/>
                    </a:cubicBezTo>
                    <a:cubicBezTo>
                      <a:pt x="198" y="15"/>
                      <a:pt x="198" y="14"/>
                      <a:pt x="198" y="14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13"/>
                      <a:pt x="199" y="13"/>
                      <a:pt x="200" y="13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200" y="13"/>
                      <a:pt x="200" y="14"/>
                      <a:pt x="200" y="14"/>
                    </a:cubicBezTo>
                    <a:cubicBezTo>
                      <a:pt x="202" y="14"/>
                      <a:pt x="200" y="13"/>
                      <a:pt x="200" y="12"/>
                    </a:cubicBezTo>
                    <a:cubicBezTo>
                      <a:pt x="201" y="12"/>
                      <a:pt x="201" y="12"/>
                      <a:pt x="202" y="12"/>
                    </a:cubicBezTo>
                    <a:cubicBezTo>
                      <a:pt x="202" y="13"/>
                      <a:pt x="203" y="13"/>
                      <a:pt x="204" y="13"/>
                    </a:cubicBezTo>
                    <a:cubicBezTo>
                      <a:pt x="203" y="10"/>
                      <a:pt x="205" y="13"/>
                      <a:pt x="205" y="11"/>
                    </a:cubicBezTo>
                    <a:cubicBezTo>
                      <a:pt x="205" y="11"/>
                      <a:pt x="207" y="11"/>
                      <a:pt x="207" y="10"/>
                    </a:cubicBezTo>
                    <a:cubicBezTo>
                      <a:pt x="207" y="10"/>
                      <a:pt x="208" y="10"/>
                      <a:pt x="208" y="10"/>
                    </a:cubicBezTo>
                    <a:cubicBezTo>
                      <a:pt x="208" y="11"/>
                      <a:pt x="208" y="11"/>
                      <a:pt x="209" y="11"/>
                    </a:cubicBezTo>
                    <a:cubicBezTo>
                      <a:pt x="209" y="11"/>
                      <a:pt x="209" y="12"/>
                      <a:pt x="210" y="12"/>
                    </a:cubicBezTo>
                    <a:cubicBezTo>
                      <a:pt x="210" y="12"/>
                      <a:pt x="210" y="12"/>
                      <a:pt x="211" y="12"/>
                    </a:cubicBezTo>
                    <a:cubicBezTo>
                      <a:pt x="210" y="12"/>
                      <a:pt x="210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3"/>
                      <a:pt x="209" y="13"/>
                      <a:pt x="209" y="11"/>
                    </a:cubicBezTo>
                    <a:close/>
                    <a:moveTo>
                      <a:pt x="210" y="10"/>
                    </a:moveTo>
                    <a:cubicBezTo>
                      <a:pt x="210" y="10"/>
                      <a:pt x="210" y="10"/>
                      <a:pt x="210" y="10"/>
                    </a:cubicBezTo>
                    <a:cubicBezTo>
                      <a:pt x="210" y="10"/>
                      <a:pt x="210" y="10"/>
                      <a:pt x="210" y="10"/>
                    </a:cubicBezTo>
                    <a:cubicBezTo>
                      <a:pt x="210" y="10"/>
                      <a:pt x="210" y="10"/>
                      <a:pt x="210" y="10"/>
                    </a:cubicBezTo>
                    <a:close/>
                    <a:moveTo>
                      <a:pt x="213" y="17"/>
                    </a:moveTo>
                    <a:cubicBezTo>
                      <a:pt x="213" y="18"/>
                      <a:pt x="211" y="18"/>
                      <a:pt x="211" y="17"/>
                    </a:cubicBezTo>
                    <a:cubicBezTo>
                      <a:pt x="212" y="17"/>
                      <a:pt x="212" y="17"/>
                      <a:pt x="213" y="17"/>
                    </a:cubicBezTo>
                    <a:close/>
                    <a:moveTo>
                      <a:pt x="211" y="7"/>
                    </a:moveTo>
                    <a:cubicBezTo>
                      <a:pt x="211" y="8"/>
                      <a:pt x="211" y="8"/>
                      <a:pt x="210" y="9"/>
                    </a:cubicBezTo>
                    <a:cubicBezTo>
                      <a:pt x="210" y="8"/>
                      <a:pt x="210" y="8"/>
                      <a:pt x="210" y="8"/>
                    </a:cubicBezTo>
                    <a:cubicBezTo>
                      <a:pt x="210" y="8"/>
                      <a:pt x="210" y="7"/>
                      <a:pt x="210" y="7"/>
                    </a:cubicBezTo>
                    <a:cubicBezTo>
                      <a:pt x="210" y="7"/>
                      <a:pt x="211" y="7"/>
                      <a:pt x="211" y="7"/>
                    </a:cubicBezTo>
                    <a:close/>
                    <a:moveTo>
                      <a:pt x="195" y="9"/>
                    </a:moveTo>
                    <a:cubicBezTo>
                      <a:pt x="195" y="9"/>
                      <a:pt x="195" y="9"/>
                      <a:pt x="195" y="9"/>
                    </a:cubicBezTo>
                    <a:cubicBezTo>
                      <a:pt x="195" y="9"/>
                      <a:pt x="194" y="9"/>
                      <a:pt x="194" y="9"/>
                    </a:cubicBezTo>
                    <a:cubicBezTo>
                      <a:pt x="194" y="9"/>
                      <a:pt x="195" y="9"/>
                      <a:pt x="195" y="9"/>
                    </a:cubicBezTo>
                    <a:close/>
                    <a:moveTo>
                      <a:pt x="188" y="7"/>
                    </a:moveTo>
                    <a:cubicBezTo>
                      <a:pt x="188" y="7"/>
                      <a:pt x="188" y="7"/>
                      <a:pt x="187" y="7"/>
                    </a:cubicBezTo>
                    <a:cubicBezTo>
                      <a:pt x="187" y="7"/>
                      <a:pt x="187" y="7"/>
                      <a:pt x="187" y="6"/>
                    </a:cubicBezTo>
                    <a:cubicBezTo>
                      <a:pt x="187" y="6"/>
                      <a:pt x="188" y="6"/>
                      <a:pt x="188" y="7"/>
                    </a:cubicBezTo>
                    <a:close/>
                    <a:moveTo>
                      <a:pt x="159" y="4"/>
                    </a:moveTo>
                    <a:cubicBezTo>
                      <a:pt x="158" y="5"/>
                      <a:pt x="159" y="7"/>
                      <a:pt x="158" y="7"/>
                    </a:cubicBezTo>
                    <a:cubicBezTo>
                      <a:pt x="158" y="7"/>
                      <a:pt x="158" y="6"/>
                      <a:pt x="157" y="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9" y="6"/>
                      <a:pt x="157" y="4"/>
                      <a:pt x="159" y="4"/>
                    </a:cubicBezTo>
                    <a:close/>
                    <a:moveTo>
                      <a:pt x="152" y="7"/>
                    </a:move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ubicBezTo>
                      <a:pt x="152" y="7"/>
                      <a:pt x="152" y="7"/>
                      <a:pt x="152" y="7"/>
                    </a:cubicBezTo>
                    <a:close/>
                    <a:moveTo>
                      <a:pt x="123" y="6"/>
                    </a:moveTo>
                    <a:cubicBezTo>
                      <a:pt x="124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4" y="6"/>
                    </a:cubicBezTo>
                    <a:cubicBezTo>
                      <a:pt x="124" y="7"/>
                      <a:pt x="125" y="7"/>
                      <a:pt x="125" y="7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4" y="7"/>
                      <a:pt x="124" y="7"/>
                      <a:pt x="124" y="6"/>
                    </a:cubicBezTo>
                    <a:cubicBezTo>
                      <a:pt x="123" y="7"/>
                      <a:pt x="123" y="8"/>
                      <a:pt x="123" y="6"/>
                    </a:cubicBezTo>
                    <a:close/>
                    <a:moveTo>
                      <a:pt x="103" y="4"/>
                    </a:move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2" y="4"/>
                      <a:pt x="102" y="4"/>
                    </a:cubicBezTo>
                    <a:cubicBezTo>
                      <a:pt x="103" y="4"/>
                      <a:pt x="103" y="4"/>
                      <a:pt x="103" y="4"/>
                    </a:cubicBezTo>
                    <a:close/>
                    <a:moveTo>
                      <a:pt x="98" y="7"/>
                    </a:moveTo>
                    <a:cubicBezTo>
                      <a:pt x="97" y="7"/>
                      <a:pt x="97" y="7"/>
                      <a:pt x="97" y="7"/>
                    </a:cubicBezTo>
                    <a:cubicBezTo>
                      <a:pt x="97" y="7"/>
                      <a:pt x="97" y="7"/>
                      <a:pt x="98" y="7"/>
                    </a:cubicBezTo>
                    <a:close/>
                    <a:moveTo>
                      <a:pt x="80" y="10"/>
                    </a:move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lose/>
                    <a:moveTo>
                      <a:pt x="74" y="7"/>
                    </a:moveTo>
                    <a:cubicBezTo>
                      <a:pt x="74" y="7"/>
                      <a:pt x="74" y="6"/>
                      <a:pt x="74" y="6"/>
                    </a:cubicBezTo>
                    <a:cubicBezTo>
                      <a:pt x="74" y="6"/>
                      <a:pt x="74" y="6"/>
                      <a:pt x="75" y="6"/>
                    </a:cubicBezTo>
                    <a:cubicBezTo>
                      <a:pt x="75" y="6"/>
                      <a:pt x="74" y="7"/>
                      <a:pt x="74" y="7"/>
                    </a:cubicBezTo>
                    <a:close/>
                    <a:moveTo>
                      <a:pt x="72" y="6"/>
                    </a:move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4" y="7"/>
                      <a:pt x="74" y="7"/>
                    </a:cubicBezTo>
                    <a:cubicBezTo>
                      <a:pt x="74" y="7"/>
                      <a:pt x="74" y="7"/>
                      <a:pt x="73" y="7"/>
                    </a:cubicBezTo>
                    <a:cubicBezTo>
                      <a:pt x="73" y="7"/>
                      <a:pt x="73" y="7"/>
                      <a:pt x="72" y="8"/>
                    </a:cubicBezTo>
                    <a:cubicBezTo>
                      <a:pt x="72" y="7"/>
                      <a:pt x="73" y="7"/>
                      <a:pt x="72" y="6"/>
                    </a:cubicBezTo>
                    <a:close/>
                    <a:moveTo>
                      <a:pt x="71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10"/>
                      <a:pt x="70" y="10"/>
                    </a:cubicBezTo>
                    <a:cubicBezTo>
                      <a:pt x="70" y="10"/>
                      <a:pt x="69" y="9"/>
                      <a:pt x="69" y="9"/>
                    </a:cubicBezTo>
                    <a:cubicBezTo>
                      <a:pt x="69" y="8"/>
                      <a:pt x="68" y="8"/>
                      <a:pt x="68" y="8"/>
                    </a:cubicBezTo>
                    <a:cubicBezTo>
                      <a:pt x="68" y="8"/>
                      <a:pt x="69" y="8"/>
                      <a:pt x="69" y="8"/>
                    </a:cubicBezTo>
                    <a:cubicBezTo>
                      <a:pt x="69" y="8"/>
                      <a:pt x="70" y="10"/>
                      <a:pt x="71" y="9"/>
                    </a:cubicBezTo>
                    <a:close/>
                    <a:moveTo>
                      <a:pt x="67" y="6"/>
                    </a:moveTo>
                    <a:cubicBezTo>
                      <a:pt x="67" y="6"/>
                      <a:pt x="67" y="6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6" y="5"/>
                      <a:pt x="67" y="5"/>
                      <a:pt x="67" y="6"/>
                    </a:cubicBezTo>
                    <a:close/>
                    <a:moveTo>
                      <a:pt x="57" y="9"/>
                    </a:moveTo>
                    <a:cubicBezTo>
                      <a:pt x="57" y="9"/>
                      <a:pt x="57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lose/>
                    <a:moveTo>
                      <a:pt x="56" y="7"/>
                    </a:moveTo>
                    <a:cubicBezTo>
                      <a:pt x="57" y="7"/>
                      <a:pt x="57" y="8"/>
                      <a:pt x="57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8"/>
                      <a:pt x="56" y="9"/>
                      <a:pt x="56" y="9"/>
                    </a:cubicBezTo>
                    <a:cubicBezTo>
                      <a:pt x="55" y="9"/>
                      <a:pt x="55" y="8"/>
                      <a:pt x="55" y="8"/>
                    </a:cubicBezTo>
                    <a:cubicBezTo>
                      <a:pt x="55" y="7"/>
                      <a:pt x="55" y="7"/>
                      <a:pt x="56" y="7"/>
                    </a:cubicBezTo>
                    <a:close/>
                    <a:moveTo>
                      <a:pt x="51" y="7"/>
                    </a:moveTo>
                    <a:cubicBezTo>
                      <a:pt x="51" y="6"/>
                      <a:pt x="50" y="6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1" y="6"/>
                      <a:pt x="52" y="6"/>
                      <a:pt x="51" y="7"/>
                    </a:cubicBezTo>
                    <a:close/>
                    <a:moveTo>
                      <a:pt x="38" y="10"/>
                    </a:moveTo>
                    <a:cubicBezTo>
                      <a:pt x="38" y="10"/>
                      <a:pt x="38" y="10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lose/>
                    <a:moveTo>
                      <a:pt x="27" y="4"/>
                    </a:moveTo>
                    <a:cubicBezTo>
                      <a:pt x="28" y="4"/>
                      <a:pt x="28" y="6"/>
                      <a:pt x="30" y="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6"/>
                      <a:pt x="30" y="8"/>
                      <a:pt x="28" y="8"/>
                    </a:cubicBezTo>
                    <a:cubicBezTo>
                      <a:pt x="29" y="6"/>
                      <a:pt x="27" y="7"/>
                      <a:pt x="27" y="5"/>
                    </a:cubicBezTo>
                    <a:cubicBezTo>
                      <a:pt x="25" y="5"/>
                      <a:pt x="26" y="8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5"/>
                      <a:pt x="28" y="6"/>
                      <a:pt x="27" y="4"/>
                    </a:cubicBezTo>
                    <a:close/>
                    <a:moveTo>
                      <a:pt x="21" y="10"/>
                    </a:move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2" y="11"/>
                      <a:pt x="21" y="11"/>
                      <a:pt x="21" y="10"/>
                    </a:cubicBezTo>
                    <a:close/>
                    <a:moveTo>
                      <a:pt x="8" y="17"/>
                    </a:moveTo>
                    <a:cubicBezTo>
                      <a:pt x="9" y="17"/>
                      <a:pt x="9" y="17"/>
                      <a:pt x="10" y="17"/>
                    </a:cubicBezTo>
                    <a:cubicBezTo>
                      <a:pt x="10" y="18"/>
                      <a:pt x="8" y="18"/>
                      <a:pt x="8" y="17"/>
                    </a:cubicBezTo>
                    <a:close/>
                    <a:moveTo>
                      <a:pt x="7" y="18"/>
                    </a:moveTo>
                    <a:cubicBezTo>
                      <a:pt x="7" y="19"/>
                      <a:pt x="7" y="19"/>
                      <a:pt x="7" y="20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9" y="18"/>
                      <a:pt x="9" y="19"/>
                      <a:pt x="10" y="19"/>
                    </a:cubicBezTo>
                    <a:cubicBezTo>
                      <a:pt x="10" y="20"/>
                      <a:pt x="9" y="20"/>
                      <a:pt x="8" y="20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7" y="22"/>
                      <a:pt x="6" y="22"/>
                      <a:pt x="6" y="20"/>
                    </a:cubicBezTo>
                    <a:cubicBezTo>
                      <a:pt x="6" y="20"/>
                      <a:pt x="5" y="18"/>
                      <a:pt x="4" y="20"/>
                    </a:cubicBezTo>
                    <a:cubicBezTo>
                      <a:pt x="3" y="19"/>
                      <a:pt x="6" y="18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9" name="Freeform 3200"/>
              <p:cNvSpPr/>
              <p:nvPr/>
            </p:nvSpPr>
            <p:spPr bwMode="auto">
              <a:xfrm>
                <a:off x="5716" y="2393"/>
                <a:ext cx="20" cy="26"/>
              </a:xfrm>
              <a:custGeom>
                <a:avLst/>
                <a:gdLst>
                  <a:gd name="T0" fmla="*/ 1 w 10"/>
                  <a:gd name="T1" fmla="*/ 13 h 13"/>
                  <a:gd name="T2" fmla="*/ 1 w 10"/>
                  <a:gd name="T3" fmla="*/ 12 h 13"/>
                  <a:gd name="T4" fmla="*/ 3 w 10"/>
                  <a:gd name="T5" fmla="*/ 11 h 13"/>
                  <a:gd name="T6" fmla="*/ 2 w 10"/>
                  <a:gd name="T7" fmla="*/ 9 h 13"/>
                  <a:gd name="T8" fmla="*/ 3 w 10"/>
                  <a:gd name="T9" fmla="*/ 11 h 13"/>
                  <a:gd name="T10" fmla="*/ 5 w 10"/>
                  <a:gd name="T11" fmla="*/ 11 h 13"/>
                  <a:gd name="T12" fmla="*/ 7 w 10"/>
                  <a:gd name="T13" fmla="*/ 10 h 13"/>
                  <a:gd name="T14" fmla="*/ 10 w 10"/>
                  <a:gd name="T15" fmla="*/ 11 h 13"/>
                  <a:gd name="T16" fmla="*/ 8 w 10"/>
                  <a:gd name="T17" fmla="*/ 7 h 13"/>
                  <a:gd name="T18" fmla="*/ 9 w 10"/>
                  <a:gd name="T19" fmla="*/ 6 h 13"/>
                  <a:gd name="T20" fmla="*/ 7 w 10"/>
                  <a:gd name="T21" fmla="*/ 6 h 13"/>
                  <a:gd name="T22" fmla="*/ 8 w 10"/>
                  <a:gd name="T23" fmla="*/ 5 h 13"/>
                  <a:gd name="T24" fmla="*/ 9 w 10"/>
                  <a:gd name="T25" fmla="*/ 5 h 13"/>
                  <a:gd name="T26" fmla="*/ 10 w 10"/>
                  <a:gd name="T27" fmla="*/ 2 h 13"/>
                  <a:gd name="T28" fmla="*/ 7 w 10"/>
                  <a:gd name="T29" fmla="*/ 2 h 13"/>
                  <a:gd name="T30" fmla="*/ 7 w 10"/>
                  <a:gd name="T31" fmla="*/ 3 h 13"/>
                  <a:gd name="T32" fmla="*/ 7 w 10"/>
                  <a:gd name="T33" fmla="*/ 2 h 13"/>
                  <a:gd name="T34" fmla="*/ 6 w 10"/>
                  <a:gd name="T35" fmla="*/ 3 h 13"/>
                  <a:gd name="T36" fmla="*/ 6 w 10"/>
                  <a:gd name="T37" fmla="*/ 3 h 13"/>
                  <a:gd name="T38" fmla="*/ 4 w 10"/>
                  <a:gd name="T39" fmla="*/ 6 h 13"/>
                  <a:gd name="T40" fmla="*/ 6 w 10"/>
                  <a:gd name="T41" fmla="*/ 7 h 13"/>
                  <a:gd name="T42" fmla="*/ 5 w 10"/>
                  <a:gd name="T43" fmla="*/ 9 h 13"/>
                  <a:gd name="T44" fmla="*/ 2 w 10"/>
                  <a:gd name="T45" fmla="*/ 8 h 13"/>
                  <a:gd name="T46" fmla="*/ 0 w 10"/>
                  <a:gd name="T47" fmla="*/ 13 h 13"/>
                  <a:gd name="T48" fmla="*/ 0 w 10"/>
                  <a:gd name="T49" fmla="*/ 12 h 13"/>
                  <a:gd name="T50" fmla="*/ 1 w 10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1" y="13"/>
                      <a:pt x="1" y="12"/>
                      <a:pt x="1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3" y="11"/>
                      <a:pt x="1" y="10"/>
                      <a:pt x="2" y="9"/>
                    </a:cubicBezTo>
                    <a:cubicBezTo>
                      <a:pt x="3" y="9"/>
                      <a:pt x="2" y="11"/>
                      <a:pt x="3" y="11"/>
                    </a:cubicBezTo>
                    <a:cubicBezTo>
                      <a:pt x="3" y="11"/>
                      <a:pt x="5" y="10"/>
                      <a:pt x="5" y="11"/>
                    </a:cubicBezTo>
                    <a:cubicBezTo>
                      <a:pt x="6" y="11"/>
                      <a:pt x="6" y="10"/>
                      <a:pt x="7" y="10"/>
                    </a:cubicBezTo>
                    <a:cubicBezTo>
                      <a:pt x="7" y="11"/>
                      <a:pt x="10" y="12"/>
                      <a:pt x="10" y="11"/>
                    </a:cubicBezTo>
                    <a:cubicBezTo>
                      <a:pt x="9" y="10"/>
                      <a:pt x="8" y="9"/>
                      <a:pt x="8" y="7"/>
                    </a:cubicBezTo>
                    <a:cubicBezTo>
                      <a:pt x="9" y="7"/>
                      <a:pt x="10" y="7"/>
                      <a:pt x="9" y="6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8" y="3"/>
                      <a:pt x="10" y="4"/>
                      <a:pt x="10" y="2"/>
                    </a:cubicBezTo>
                    <a:cubicBezTo>
                      <a:pt x="9" y="2"/>
                      <a:pt x="8" y="0"/>
                      <a:pt x="7" y="2"/>
                    </a:cubicBezTo>
                    <a:cubicBezTo>
                      <a:pt x="9" y="2"/>
                      <a:pt x="8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4" y="6"/>
                      <a:pt x="6" y="6"/>
                      <a:pt x="6" y="7"/>
                    </a:cubicBezTo>
                    <a:cubicBezTo>
                      <a:pt x="6" y="8"/>
                      <a:pt x="5" y="9"/>
                      <a:pt x="5" y="9"/>
                    </a:cubicBezTo>
                    <a:cubicBezTo>
                      <a:pt x="4" y="9"/>
                      <a:pt x="3" y="9"/>
                      <a:pt x="2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0" name="Freeform 3201"/>
              <p:cNvSpPr/>
              <p:nvPr/>
            </p:nvSpPr>
            <p:spPr bwMode="auto">
              <a:xfrm>
                <a:off x="5724" y="241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1" name="Freeform 3202"/>
              <p:cNvSpPr>
                <a:spLocks noEditPoints="1"/>
              </p:cNvSpPr>
              <p:nvPr/>
            </p:nvSpPr>
            <p:spPr bwMode="auto">
              <a:xfrm>
                <a:off x="5634" y="2532"/>
                <a:ext cx="408" cy="54"/>
              </a:xfrm>
              <a:custGeom>
                <a:avLst/>
                <a:gdLst>
                  <a:gd name="T0" fmla="*/ 17 w 199"/>
                  <a:gd name="T1" fmla="*/ 21 h 26"/>
                  <a:gd name="T2" fmla="*/ 41 w 199"/>
                  <a:gd name="T3" fmla="*/ 19 h 26"/>
                  <a:gd name="T4" fmla="*/ 58 w 199"/>
                  <a:gd name="T5" fmla="*/ 15 h 26"/>
                  <a:gd name="T6" fmla="*/ 55 w 199"/>
                  <a:gd name="T7" fmla="*/ 13 h 26"/>
                  <a:gd name="T8" fmla="*/ 78 w 199"/>
                  <a:gd name="T9" fmla="*/ 18 h 26"/>
                  <a:gd name="T10" fmla="*/ 93 w 199"/>
                  <a:gd name="T11" fmla="*/ 22 h 26"/>
                  <a:gd name="T12" fmla="*/ 105 w 199"/>
                  <a:gd name="T13" fmla="*/ 18 h 26"/>
                  <a:gd name="T14" fmla="*/ 109 w 199"/>
                  <a:gd name="T15" fmla="*/ 16 h 26"/>
                  <a:gd name="T16" fmla="*/ 121 w 199"/>
                  <a:gd name="T17" fmla="*/ 16 h 26"/>
                  <a:gd name="T18" fmla="*/ 121 w 199"/>
                  <a:gd name="T19" fmla="*/ 20 h 26"/>
                  <a:gd name="T20" fmla="*/ 142 w 199"/>
                  <a:gd name="T21" fmla="*/ 16 h 26"/>
                  <a:gd name="T22" fmla="*/ 151 w 199"/>
                  <a:gd name="T23" fmla="*/ 22 h 26"/>
                  <a:gd name="T24" fmla="*/ 166 w 199"/>
                  <a:gd name="T25" fmla="*/ 25 h 26"/>
                  <a:gd name="T26" fmla="*/ 188 w 199"/>
                  <a:gd name="T27" fmla="*/ 19 h 26"/>
                  <a:gd name="T28" fmla="*/ 192 w 199"/>
                  <a:gd name="T29" fmla="*/ 14 h 26"/>
                  <a:gd name="T30" fmla="*/ 179 w 199"/>
                  <a:gd name="T31" fmla="*/ 8 h 26"/>
                  <a:gd name="T32" fmla="*/ 177 w 199"/>
                  <a:gd name="T33" fmla="*/ 15 h 26"/>
                  <a:gd name="T34" fmla="*/ 157 w 199"/>
                  <a:gd name="T35" fmla="*/ 14 h 26"/>
                  <a:gd name="T36" fmla="*/ 164 w 199"/>
                  <a:gd name="T37" fmla="*/ 14 h 26"/>
                  <a:gd name="T38" fmla="*/ 171 w 199"/>
                  <a:gd name="T39" fmla="*/ 11 h 26"/>
                  <a:gd name="T40" fmla="*/ 172 w 199"/>
                  <a:gd name="T41" fmla="*/ 9 h 26"/>
                  <a:gd name="T42" fmla="*/ 162 w 199"/>
                  <a:gd name="T43" fmla="*/ 6 h 26"/>
                  <a:gd name="T44" fmla="*/ 149 w 199"/>
                  <a:gd name="T45" fmla="*/ 9 h 26"/>
                  <a:gd name="T46" fmla="*/ 129 w 199"/>
                  <a:gd name="T47" fmla="*/ 6 h 26"/>
                  <a:gd name="T48" fmla="*/ 115 w 199"/>
                  <a:gd name="T49" fmla="*/ 6 h 26"/>
                  <a:gd name="T50" fmla="*/ 93 w 199"/>
                  <a:gd name="T51" fmla="*/ 6 h 26"/>
                  <a:gd name="T52" fmla="*/ 77 w 199"/>
                  <a:gd name="T53" fmla="*/ 4 h 26"/>
                  <a:gd name="T54" fmla="*/ 53 w 199"/>
                  <a:gd name="T55" fmla="*/ 8 h 26"/>
                  <a:gd name="T56" fmla="*/ 32 w 199"/>
                  <a:gd name="T57" fmla="*/ 7 h 26"/>
                  <a:gd name="T58" fmla="*/ 21 w 199"/>
                  <a:gd name="T59" fmla="*/ 8 h 26"/>
                  <a:gd name="T60" fmla="*/ 5 w 199"/>
                  <a:gd name="T61" fmla="*/ 14 h 26"/>
                  <a:gd name="T62" fmla="*/ 192 w 199"/>
                  <a:gd name="T63" fmla="*/ 19 h 26"/>
                  <a:gd name="T64" fmla="*/ 183 w 199"/>
                  <a:gd name="T65" fmla="*/ 10 h 26"/>
                  <a:gd name="T66" fmla="*/ 167 w 199"/>
                  <a:gd name="T67" fmla="*/ 25 h 26"/>
                  <a:gd name="T68" fmla="*/ 154 w 199"/>
                  <a:gd name="T69" fmla="*/ 15 h 26"/>
                  <a:gd name="T70" fmla="*/ 61 w 199"/>
                  <a:gd name="T71" fmla="*/ 14 h 26"/>
                  <a:gd name="T72" fmla="*/ 70 w 199"/>
                  <a:gd name="T73" fmla="*/ 13 h 26"/>
                  <a:gd name="T74" fmla="*/ 83 w 199"/>
                  <a:gd name="T75" fmla="*/ 10 h 26"/>
                  <a:gd name="T76" fmla="*/ 80 w 199"/>
                  <a:gd name="T77" fmla="*/ 17 h 26"/>
                  <a:gd name="T78" fmla="*/ 87 w 199"/>
                  <a:gd name="T79" fmla="*/ 16 h 26"/>
                  <a:gd name="T80" fmla="*/ 94 w 199"/>
                  <a:gd name="T81" fmla="*/ 15 h 26"/>
                  <a:gd name="T82" fmla="*/ 107 w 199"/>
                  <a:gd name="T83" fmla="*/ 18 h 26"/>
                  <a:gd name="T84" fmla="*/ 99 w 199"/>
                  <a:gd name="T85" fmla="*/ 7 h 26"/>
                  <a:gd name="T86" fmla="*/ 114 w 199"/>
                  <a:gd name="T87" fmla="*/ 12 h 26"/>
                  <a:gd name="T88" fmla="*/ 113 w 199"/>
                  <a:gd name="T89" fmla="*/ 18 h 26"/>
                  <a:gd name="T90" fmla="*/ 134 w 199"/>
                  <a:gd name="T91" fmla="*/ 15 h 26"/>
                  <a:gd name="T92" fmla="*/ 137 w 199"/>
                  <a:gd name="T93" fmla="*/ 6 h 26"/>
                  <a:gd name="T94" fmla="*/ 126 w 199"/>
                  <a:gd name="T95" fmla="*/ 11 h 26"/>
                  <a:gd name="T96" fmla="*/ 119 w 199"/>
                  <a:gd name="T97" fmla="*/ 7 h 26"/>
                  <a:gd name="T98" fmla="*/ 106 w 199"/>
                  <a:gd name="T99" fmla="*/ 10 h 26"/>
                  <a:gd name="T100" fmla="*/ 95 w 199"/>
                  <a:gd name="T101" fmla="*/ 11 h 26"/>
                  <a:gd name="T102" fmla="*/ 80 w 199"/>
                  <a:gd name="T103" fmla="*/ 5 h 26"/>
                  <a:gd name="T104" fmla="*/ 71 w 199"/>
                  <a:gd name="T105" fmla="*/ 6 h 26"/>
                  <a:gd name="T106" fmla="*/ 20 w 199"/>
                  <a:gd name="T107" fmla="*/ 13 h 26"/>
                  <a:gd name="T108" fmla="*/ 24 w 199"/>
                  <a:gd name="T109" fmla="*/ 14 h 26"/>
                  <a:gd name="T110" fmla="*/ 33 w 199"/>
                  <a:gd name="T111" fmla="*/ 13 h 26"/>
                  <a:gd name="T112" fmla="*/ 32 w 199"/>
                  <a:gd name="T113" fmla="*/ 15 h 26"/>
                  <a:gd name="T114" fmla="*/ 50 w 199"/>
                  <a:gd name="T115" fmla="*/ 16 h 26"/>
                  <a:gd name="T116" fmla="*/ 38 w 199"/>
                  <a:gd name="T117" fmla="*/ 14 h 26"/>
                  <a:gd name="T118" fmla="*/ 23 w 199"/>
                  <a:gd name="T11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9" h="26">
                    <a:moveTo>
                      <a:pt x="1" y="18"/>
                    </a:moveTo>
                    <a:cubicBezTo>
                      <a:pt x="0" y="20"/>
                      <a:pt x="1" y="20"/>
                      <a:pt x="2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2" y="24"/>
                      <a:pt x="4" y="24"/>
                      <a:pt x="5" y="21"/>
                    </a:cubicBezTo>
                    <a:cubicBezTo>
                      <a:pt x="4" y="21"/>
                      <a:pt x="3" y="21"/>
                      <a:pt x="3" y="21"/>
                    </a:cubicBezTo>
                    <a:cubicBezTo>
                      <a:pt x="4" y="21"/>
                      <a:pt x="3" y="18"/>
                      <a:pt x="4" y="18"/>
                    </a:cubicBezTo>
                    <a:cubicBezTo>
                      <a:pt x="6" y="18"/>
                      <a:pt x="7" y="18"/>
                      <a:pt x="7" y="20"/>
                    </a:cubicBezTo>
                    <a:cubicBezTo>
                      <a:pt x="8" y="21"/>
                      <a:pt x="8" y="20"/>
                      <a:pt x="10" y="20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10" y="18"/>
                      <a:pt x="10" y="17"/>
                      <a:pt x="11" y="17"/>
                    </a:cubicBezTo>
                    <a:cubicBezTo>
                      <a:pt x="12" y="18"/>
                      <a:pt x="13" y="19"/>
                      <a:pt x="15" y="18"/>
                    </a:cubicBezTo>
                    <a:cubicBezTo>
                      <a:pt x="15" y="20"/>
                      <a:pt x="17" y="19"/>
                      <a:pt x="16" y="21"/>
                    </a:cubicBezTo>
                    <a:cubicBezTo>
                      <a:pt x="15" y="20"/>
                      <a:pt x="15" y="20"/>
                      <a:pt x="14" y="21"/>
                    </a:cubicBezTo>
                    <a:cubicBezTo>
                      <a:pt x="14" y="22"/>
                      <a:pt x="12" y="22"/>
                      <a:pt x="14" y="23"/>
                    </a:cubicBezTo>
                    <a:cubicBezTo>
                      <a:pt x="13" y="21"/>
                      <a:pt x="15" y="22"/>
                      <a:pt x="16" y="22"/>
                    </a:cubicBezTo>
                    <a:cubicBezTo>
                      <a:pt x="15" y="23"/>
                      <a:pt x="16" y="24"/>
                      <a:pt x="17" y="24"/>
                    </a:cubicBezTo>
                    <a:cubicBezTo>
                      <a:pt x="17" y="23"/>
                      <a:pt x="19" y="23"/>
                      <a:pt x="18" y="22"/>
                    </a:cubicBezTo>
                    <a:cubicBezTo>
                      <a:pt x="18" y="21"/>
                      <a:pt x="17" y="22"/>
                      <a:pt x="17" y="21"/>
                    </a:cubicBezTo>
                    <a:cubicBezTo>
                      <a:pt x="18" y="21"/>
                      <a:pt x="17" y="19"/>
                      <a:pt x="18" y="19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20" y="20"/>
                      <a:pt x="20" y="21"/>
                    </a:cubicBezTo>
                    <a:cubicBezTo>
                      <a:pt x="21" y="21"/>
                      <a:pt x="23" y="22"/>
                      <a:pt x="24" y="21"/>
                    </a:cubicBezTo>
                    <a:cubicBezTo>
                      <a:pt x="23" y="21"/>
                      <a:pt x="24" y="19"/>
                      <a:pt x="24" y="19"/>
                    </a:cubicBezTo>
                    <a:cubicBezTo>
                      <a:pt x="25" y="21"/>
                      <a:pt x="26" y="20"/>
                      <a:pt x="27" y="19"/>
                    </a:cubicBezTo>
                    <a:cubicBezTo>
                      <a:pt x="28" y="21"/>
                      <a:pt x="26" y="23"/>
                      <a:pt x="28" y="23"/>
                    </a:cubicBezTo>
                    <a:cubicBezTo>
                      <a:pt x="29" y="23"/>
                      <a:pt x="28" y="22"/>
                      <a:pt x="28" y="22"/>
                    </a:cubicBezTo>
                    <a:cubicBezTo>
                      <a:pt x="29" y="22"/>
                      <a:pt x="30" y="22"/>
                      <a:pt x="29" y="23"/>
                    </a:cubicBezTo>
                    <a:cubicBezTo>
                      <a:pt x="31" y="23"/>
                      <a:pt x="31" y="24"/>
                      <a:pt x="33" y="24"/>
                    </a:cubicBezTo>
                    <a:cubicBezTo>
                      <a:pt x="34" y="23"/>
                      <a:pt x="33" y="22"/>
                      <a:pt x="33" y="22"/>
                    </a:cubicBezTo>
                    <a:cubicBezTo>
                      <a:pt x="33" y="21"/>
                      <a:pt x="33" y="22"/>
                      <a:pt x="33" y="21"/>
                    </a:cubicBezTo>
                    <a:cubicBezTo>
                      <a:pt x="33" y="21"/>
                      <a:pt x="31" y="20"/>
                      <a:pt x="32" y="20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1"/>
                      <a:pt x="35" y="20"/>
                      <a:pt x="36" y="20"/>
                    </a:cubicBezTo>
                    <a:cubicBezTo>
                      <a:pt x="36" y="22"/>
                      <a:pt x="37" y="21"/>
                      <a:pt x="38" y="22"/>
                    </a:cubicBezTo>
                    <a:cubicBezTo>
                      <a:pt x="38" y="22"/>
                      <a:pt x="39" y="22"/>
                      <a:pt x="39" y="22"/>
                    </a:cubicBezTo>
                    <a:cubicBezTo>
                      <a:pt x="40" y="21"/>
                      <a:pt x="40" y="19"/>
                      <a:pt x="41" y="19"/>
                    </a:cubicBezTo>
                    <a:cubicBezTo>
                      <a:pt x="42" y="20"/>
                      <a:pt x="43" y="20"/>
                      <a:pt x="45" y="20"/>
                    </a:cubicBezTo>
                    <a:cubicBezTo>
                      <a:pt x="45" y="21"/>
                      <a:pt x="46" y="21"/>
                      <a:pt x="46" y="22"/>
                    </a:cubicBezTo>
                    <a:cubicBezTo>
                      <a:pt x="45" y="22"/>
                      <a:pt x="45" y="21"/>
                      <a:pt x="44" y="21"/>
                    </a:cubicBezTo>
                    <a:cubicBezTo>
                      <a:pt x="44" y="22"/>
                      <a:pt x="44" y="23"/>
                      <a:pt x="44" y="23"/>
                    </a:cubicBezTo>
                    <a:cubicBezTo>
                      <a:pt x="44" y="22"/>
                      <a:pt x="45" y="24"/>
                      <a:pt x="47" y="23"/>
                    </a:cubicBezTo>
                    <a:cubicBezTo>
                      <a:pt x="47" y="21"/>
                      <a:pt x="45" y="22"/>
                      <a:pt x="46" y="20"/>
                    </a:cubicBezTo>
                    <a:cubicBezTo>
                      <a:pt x="46" y="19"/>
                      <a:pt x="47" y="19"/>
                      <a:pt x="48" y="19"/>
                    </a:cubicBezTo>
                    <a:cubicBezTo>
                      <a:pt x="48" y="18"/>
                      <a:pt x="47" y="18"/>
                      <a:pt x="48" y="17"/>
                    </a:cubicBezTo>
                    <a:cubicBezTo>
                      <a:pt x="48" y="17"/>
                      <a:pt x="48" y="17"/>
                      <a:pt x="49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49" y="19"/>
                      <a:pt x="48" y="19"/>
                      <a:pt x="48" y="20"/>
                    </a:cubicBezTo>
                    <a:cubicBezTo>
                      <a:pt x="51" y="20"/>
                      <a:pt x="51" y="21"/>
                      <a:pt x="53" y="21"/>
                    </a:cubicBezTo>
                    <a:cubicBezTo>
                      <a:pt x="53" y="21"/>
                      <a:pt x="53" y="21"/>
                      <a:pt x="54" y="21"/>
                    </a:cubicBezTo>
                    <a:cubicBezTo>
                      <a:pt x="54" y="20"/>
                      <a:pt x="54" y="19"/>
                      <a:pt x="54" y="19"/>
                    </a:cubicBezTo>
                    <a:cubicBezTo>
                      <a:pt x="56" y="19"/>
                      <a:pt x="58" y="18"/>
                      <a:pt x="59" y="17"/>
                    </a:cubicBezTo>
                    <a:cubicBezTo>
                      <a:pt x="58" y="17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7" y="16"/>
                    </a:cubicBezTo>
                    <a:cubicBezTo>
                      <a:pt x="57" y="15"/>
                      <a:pt x="58" y="15"/>
                      <a:pt x="58" y="15"/>
                    </a:cubicBezTo>
                    <a:cubicBezTo>
                      <a:pt x="59" y="14"/>
                      <a:pt x="56" y="15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4" y="15"/>
                      <a:pt x="53" y="15"/>
                      <a:pt x="52" y="15"/>
                    </a:cubicBezTo>
                    <a:cubicBezTo>
                      <a:pt x="54" y="15"/>
                      <a:pt x="54" y="16"/>
                      <a:pt x="54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2" y="16"/>
                      <a:pt x="5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1" y="14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2" y="12"/>
                    </a:cubicBezTo>
                    <a:cubicBezTo>
                      <a:pt x="52" y="12"/>
                      <a:pt x="53" y="13"/>
                      <a:pt x="53" y="13"/>
                    </a:cubicBezTo>
                    <a:cubicBezTo>
                      <a:pt x="53" y="13"/>
                      <a:pt x="53" y="14"/>
                      <a:pt x="54" y="14"/>
                    </a:cubicBezTo>
                    <a:cubicBezTo>
                      <a:pt x="54" y="14"/>
                      <a:pt x="54" y="13"/>
                      <a:pt x="54" y="13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6" y="14"/>
                      <a:pt x="57" y="14"/>
                      <a:pt x="58" y="14"/>
                    </a:cubicBezTo>
                    <a:cubicBezTo>
                      <a:pt x="58" y="14"/>
                      <a:pt x="58" y="14"/>
                      <a:pt x="58" y="13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59" y="14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59" y="16"/>
                      <a:pt x="60" y="17"/>
                      <a:pt x="60" y="17"/>
                    </a:cubicBezTo>
                    <a:cubicBezTo>
                      <a:pt x="62" y="17"/>
                      <a:pt x="62" y="17"/>
                      <a:pt x="63" y="18"/>
                    </a:cubicBezTo>
                    <a:cubicBezTo>
                      <a:pt x="63" y="19"/>
                      <a:pt x="62" y="19"/>
                      <a:pt x="62" y="21"/>
                    </a:cubicBezTo>
                    <a:cubicBezTo>
                      <a:pt x="65" y="22"/>
                      <a:pt x="67" y="21"/>
                      <a:pt x="70" y="21"/>
                    </a:cubicBezTo>
                    <a:cubicBezTo>
                      <a:pt x="71" y="20"/>
                      <a:pt x="72" y="19"/>
                      <a:pt x="73" y="19"/>
                    </a:cubicBezTo>
                    <a:cubicBezTo>
                      <a:pt x="73" y="19"/>
                      <a:pt x="73" y="20"/>
                      <a:pt x="73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6" y="18"/>
                      <a:pt x="79" y="20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8" y="18"/>
                      <a:pt x="78" y="1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9" y="19"/>
                      <a:pt x="79" y="19"/>
                      <a:pt x="79" y="20"/>
                    </a:cubicBezTo>
                    <a:cubicBezTo>
                      <a:pt x="79" y="20"/>
                      <a:pt x="81" y="20"/>
                      <a:pt x="81" y="20"/>
                    </a:cubicBezTo>
                    <a:cubicBezTo>
                      <a:pt x="82" y="21"/>
                      <a:pt x="83" y="19"/>
                      <a:pt x="83" y="21"/>
                    </a:cubicBezTo>
                    <a:cubicBezTo>
                      <a:pt x="84" y="21"/>
                      <a:pt x="84" y="20"/>
                      <a:pt x="85" y="20"/>
                    </a:cubicBezTo>
                    <a:cubicBezTo>
                      <a:pt x="85" y="20"/>
                      <a:pt x="85" y="20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6" y="19"/>
                      <a:pt x="86" y="21"/>
                      <a:pt x="86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2"/>
                      <a:pt x="88" y="22"/>
                    </a:cubicBezTo>
                    <a:cubicBezTo>
                      <a:pt x="88" y="22"/>
                      <a:pt x="89" y="20"/>
                      <a:pt x="90" y="22"/>
                    </a:cubicBezTo>
                    <a:cubicBezTo>
                      <a:pt x="91" y="21"/>
                      <a:pt x="91" y="20"/>
                      <a:pt x="91" y="19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20"/>
                      <a:pt x="92" y="21"/>
                    </a:cubicBezTo>
                    <a:cubicBezTo>
                      <a:pt x="92" y="21"/>
                      <a:pt x="93" y="21"/>
                      <a:pt x="92" y="20"/>
                    </a:cubicBezTo>
                    <a:cubicBezTo>
                      <a:pt x="94" y="20"/>
                      <a:pt x="93" y="21"/>
                      <a:pt x="93" y="22"/>
                    </a:cubicBezTo>
                    <a:cubicBezTo>
                      <a:pt x="94" y="22"/>
                      <a:pt x="94" y="21"/>
                      <a:pt x="95" y="21"/>
                    </a:cubicBezTo>
                    <a:cubicBezTo>
                      <a:pt x="95" y="21"/>
                      <a:pt x="95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7" y="21"/>
                      <a:pt x="97" y="21"/>
                      <a:pt x="97" y="21"/>
                    </a:cubicBezTo>
                    <a:cubicBezTo>
                      <a:pt x="97" y="21"/>
                      <a:pt x="98" y="22"/>
                      <a:pt x="98" y="22"/>
                    </a:cubicBezTo>
                    <a:cubicBezTo>
                      <a:pt x="99" y="22"/>
                      <a:pt x="100" y="22"/>
                      <a:pt x="101" y="22"/>
                    </a:cubicBezTo>
                    <a:cubicBezTo>
                      <a:pt x="101" y="22"/>
                      <a:pt x="101" y="23"/>
                      <a:pt x="101" y="23"/>
                    </a:cubicBezTo>
                    <a:cubicBezTo>
                      <a:pt x="102" y="23"/>
                      <a:pt x="102" y="23"/>
                      <a:pt x="102" y="24"/>
                    </a:cubicBezTo>
                    <a:cubicBezTo>
                      <a:pt x="103" y="24"/>
                      <a:pt x="104" y="21"/>
                      <a:pt x="104" y="23"/>
                    </a:cubicBezTo>
                    <a:cubicBezTo>
                      <a:pt x="105" y="23"/>
                      <a:pt x="105" y="22"/>
                      <a:pt x="105" y="22"/>
                    </a:cubicBezTo>
                    <a:cubicBezTo>
                      <a:pt x="106" y="22"/>
                      <a:pt x="106" y="21"/>
                      <a:pt x="106" y="21"/>
                    </a:cubicBezTo>
                    <a:cubicBezTo>
                      <a:pt x="106" y="21"/>
                      <a:pt x="106" y="22"/>
                      <a:pt x="107" y="22"/>
                    </a:cubicBezTo>
                    <a:cubicBezTo>
                      <a:pt x="108" y="22"/>
                      <a:pt x="108" y="20"/>
                      <a:pt x="109" y="22"/>
                    </a:cubicBezTo>
                    <a:cubicBezTo>
                      <a:pt x="110" y="20"/>
                      <a:pt x="107" y="20"/>
                      <a:pt x="108" y="18"/>
                    </a:cubicBezTo>
                    <a:cubicBezTo>
                      <a:pt x="108" y="18"/>
                      <a:pt x="107" y="18"/>
                      <a:pt x="107" y="18"/>
                    </a:cubicBezTo>
                    <a:cubicBezTo>
                      <a:pt x="107" y="18"/>
                      <a:pt x="107" y="18"/>
                      <a:pt x="107" y="17"/>
                    </a:cubicBezTo>
                    <a:cubicBezTo>
                      <a:pt x="106" y="17"/>
                      <a:pt x="106" y="18"/>
                      <a:pt x="105" y="18"/>
                    </a:cubicBezTo>
                    <a:cubicBezTo>
                      <a:pt x="105" y="17"/>
                      <a:pt x="105" y="17"/>
                      <a:pt x="105" y="16"/>
                    </a:cubicBezTo>
                    <a:cubicBezTo>
                      <a:pt x="104" y="16"/>
                      <a:pt x="104" y="16"/>
                      <a:pt x="104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3" y="16"/>
                      <a:pt x="103" y="16"/>
                    </a:cubicBezTo>
                    <a:cubicBezTo>
                      <a:pt x="101" y="16"/>
                      <a:pt x="102" y="17"/>
                      <a:pt x="102" y="17"/>
                    </a:cubicBezTo>
                    <a:cubicBezTo>
                      <a:pt x="101" y="18"/>
                      <a:pt x="101" y="18"/>
                      <a:pt x="100" y="18"/>
                    </a:cubicBezTo>
                    <a:cubicBezTo>
                      <a:pt x="100" y="17"/>
                      <a:pt x="100" y="17"/>
                      <a:pt x="100" y="16"/>
                    </a:cubicBezTo>
                    <a:cubicBezTo>
                      <a:pt x="99" y="17"/>
                      <a:pt x="99" y="16"/>
                      <a:pt x="99" y="16"/>
                    </a:cubicBezTo>
                    <a:cubicBezTo>
                      <a:pt x="99" y="16"/>
                      <a:pt x="98" y="16"/>
                      <a:pt x="98" y="15"/>
                    </a:cubicBezTo>
                    <a:cubicBezTo>
                      <a:pt x="99" y="15"/>
                      <a:pt x="100" y="14"/>
                      <a:pt x="99" y="13"/>
                    </a:cubicBezTo>
                    <a:cubicBezTo>
                      <a:pt x="100" y="13"/>
                      <a:pt x="100" y="14"/>
                      <a:pt x="100" y="15"/>
                    </a:cubicBezTo>
                    <a:cubicBezTo>
                      <a:pt x="102" y="15"/>
                      <a:pt x="101" y="14"/>
                      <a:pt x="102" y="15"/>
                    </a:cubicBezTo>
                    <a:cubicBezTo>
                      <a:pt x="103" y="15"/>
                      <a:pt x="105" y="15"/>
                      <a:pt x="104" y="13"/>
                    </a:cubicBezTo>
                    <a:cubicBezTo>
                      <a:pt x="105" y="13"/>
                      <a:pt x="106" y="13"/>
                      <a:pt x="106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8" y="14"/>
                      <a:pt x="108" y="14"/>
                      <a:pt x="109" y="14"/>
                    </a:cubicBezTo>
                    <a:cubicBezTo>
                      <a:pt x="108" y="15"/>
                      <a:pt x="109" y="15"/>
                      <a:pt x="109" y="16"/>
                    </a:cubicBezTo>
                    <a:cubicBezTo>
                      <a:pt x="109" y="16"/>
                      <a:pt x="109" y="16"/>
                      <a:pt x="109" y="16"/>
                    </a:cubicBezTo>
                    <a:cubicBezTo>
                      <a:pt x="109" y="17"/>
                      <a:pt x="108" y="17"/>
                      <a:pt x="108" y="17"/>
                    </a:cubicBezTo>
                    <a:cubicBezTo>
                      <a:pt x="108" y="18"/>
                      <a:pt x="108" y="19"/>
                      <a:pt x="109" y="20"/>
                    </a:cubicBezTo>
                    <a:cubicBezTo>
                      <a:pt x="109" y="19"/>
                      <a:pt x="110" y="19"/>
                      <a:pt x="110" y="19"/>
                    </a:cubicBezTo>
                    <a:cubicBezTo>
                      <a:pt x="110" y="19"/>
                      <a:pt x="110" y="20"/>
                      <a:pt x="110" y="20"/>
                    </a:cubicBezTo>
                    <a:cubicBezTo>
                      <a:pt x="110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20"/>
                      <a:pt x="110" y="22"/>
                      <a:pt x="111" y="23"/>
                    </a:cubicBezTo>
                    <a:cubicBezTo>
                      <a:pt x="112" y="23"/>
                      <a:pt x="112" y="21"/>
                      <a:pt x="113" y="21"/>
                    </a:cubicBezTo>
                    <a:cubicBezTo>
                      <a:pt x="115" y="21"/>
                      <a:pt x="114" y="23"/>
                      <a:pt x="116" y="23"/>
                    </a:cubicBezTo>
                    <a:cubicBezTo>
                      <a:pt x="116" y="21"/>
                      <a:pt x="117" y="23"/>
                      <a:pt x="118" y="22"/>
                    </a:cubicBezTo>
                    <a:cubicBezTo>
                      <a:pt x="119" y="22"/>
                      <a:pt x="120" y="22"/>
                      <a:pt x="121" y="22"/>
                    </a:cubicBezTo>
                    <a:cubicBezTo>
                      <a:pt x="121" y="21"/>
                      <a:pt x="120" y="21"/>
                      <a:pt x="120" y="19"/>
                    </a:cubicBezTo>
                    <a:cubicBezTo>
                      <a:pt x="120" y="19"/>
                      <a:pt x="121" y="19"/>
                      <a:pt x="121" y="18"/>
                    </a:cubicBezTo>
                    <a:cubicBezTo>
                      <a:pt x="119" y="18"/>
                      <a:pt x="121" y="15"/>
                      <a:pt x="119" y="16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20" y="15"/>
                      <a:pt x="121" y="15"/>
                      <a:pt x="121" y="16"/>
                    </a:cubicBezTo>
                    <a:cubicBezTo>
                      <a:pt x="122" y="16"/>
                      <a:pt x="122" y="16"/>
                      <a:pt x="122" y="16"/>
                    </a:cubicBezTo>
                    <a:cubicBezTo>
                      <a:pt x="122" y="16"/>
                      <a:pt x="122" y="16"/>
                      <a:pt x="123" y="16"/>
                    </a:cubicBezTo>
                    <a:cubicBezTo>
                      <a:pt x="123" y="16"/>
                      <a:pt x="123" y="16"/>
                      <a:pt x="123" y="16"/>
                    </a:cubicBezTo>
                    <a:cubicBezTo>
                      <a:pt x="123" y="16"/>
                      <a:pt x="124" y="16"/>
                      <a:pt x="124" y="16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5"/>
                      <a:pt x="125" y="15"/>
                      <a:pt x="125" y="15"/>
                    </a:cubicBezTo>
                    <a:cubicBezTo>
                      <a:pt x="126" y="16"/>
                      <a:pt x="125" y="15"/>
                      <a:pt x="125" y="15"/>
                    </a:cubicBezTo>
                    <a:cubicBezTo>
                      <a:pt x="126" y="15"/>
                      <a:pt x="126" y="15"/>
                      <a:pt x="127" y="14"/>
                    </a:cubicBezTo>
                    <a:cubicBezTo>
                      <a:pt x="127" y="14"/>
                      <a:pt x="127" y="14"/>
                      <a:pt x="127" y="14"/>
                    </a:cubicBezTo>
                    <a:cubicBezTo>
                      <a:pt x="127" y="14"/>
                      <a:pt x="127" y="14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4"/>
                      <a:pt x="130" y="15"/>
                      <a:pt x="129" y="15"/>
                    </a:cubicBezTo>
                    <a:cubicBezTo>
                      <a:pt x="129" y="16"/>
                      <a:pt x="130" y="15"/>
                      <a:pt x="131" y="16"/>
                    </a:cubicBezTo>
                    <a:cubicBezTo>
                      <a:pt x="131" y="17"/>
                      <a:pt x="129" y="16"/>
                      <a:pt x="129" y="16"/>
                    </a:cubicBezTo>
                    <a:cubicBezTo>
                      <a:pt x="128" y="17"/>
                      <a:pt x="127" y="17"/>
                      <a:pt x="127" y="18"/>
                    </a:cubicBezTo>
                    <a:cubicBezTo>
                      <a:pt x="125" y="17"/>
                      <a:pt x="124" y="19"/>
                      <a:pt x="123" y="18"/>
                    </a:cubicBezTo>
                    <a:cubicBezTo>
                      <a:pt x="122" y="19"/>
                      <a:pt x="122" y="20"/>
                      <a:pt x="121" y="20"/>
                    </a:cubicBezTo>
                    <a:cubicBezTo>
                      <a:pt x="120" y="22"/>
                      <a:pt x="123" y="20"/>
                      <a:pt x="123" y="22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6" y="22"/>
                      <a:pt x="126" y="21"/>
                      <a:pt x="126" y="21"/>
                    </a:cubicBezTo>
                    <a:cubicBezTo>
                      <a:pt x="127" y="21"/>
                      <a:pt x="128" y="22"/>
                      <a:pt x="129" y="23"/>
                    </a:cubicBezTo>
                    <a:cubicBezTo>
                      <a:pt x="132" y="23"/>
                      <a:pt x="134" y="24"/>
                      <a:pt x="137" y="23"/>
                    </a:cubicBezTo>
                    <a:cubicBezTo>
                      <a:pt x="137" y="21"/>
                      <a:pt x="136" y="21"/>
                      <a:pt x="136" y="20"/>
                    </a:cubicBezTo>
                    <a:cubicBezTo>
                      <a:pt x="137" y="19"/>
                      <a:pt x="138" y="19"/>
                      <a:pt x="139" y="19"/>
                    </a:cubicBezTo>
                    <a:cubicBezTo>
                      <a:pt x="140" y="18"/>
                      <a:pt x="140" y="18"/>
                      <a:pt x="139" y="16"/>
                    </a:cubicBezTo>
                    <a:cubicBezTo>
                      <a:pt x="138" y="17"/>
                      <a:pt x="138" y="17"/>
                      <a:pt x="137" y="18"/>
                    </a:cubicBezTo>
                    <a:cubicBezTo>
                      <a:pt x="135" y="18"/>
                      <a:pt x="135" y="16"/>
                      <a:pt x="134" y="16"/>
                    </a:cubicBezTo>
                    <a:cubicBezTo>
                      <a:pt x="134" y="16"/>
                      <a:pt x="135" y="16"/>
                      <a:pt x="135" y="16"/>
                    </a:cubicBezTo>
                    <a:cubicBezTo>
                      <a:pt x="135" y="15"/>
                      <a:pt x="135" y="14"/>
                      <a:pt x="135" y="14"/>
                    </a:cubicBezTo>
                    <a:cubicBezTo>
                      <a:pt x="135" y="14"/>
                      <a:pt x="135" y="14"/>
                      <a:pt x="135" y="13"/>
                    </a:cubicBezTo>
                    <a:cubicBezTo>
                      <a:pt x="135" y="13"/>
                      <a:pt x="135" y="13"/>
                      <a:pt x="135" y="13"/>
                    </a:cubicBezTo>
                    <a:cubicBezTo>
                      <a:pt x="137" y="14"/>
                      <a:pt x="137" y="15"/>
                      <a:pt x="138" y="16"/>
                    </a:cubicBezTo>
                    <a:cubicBezTo>
                      <a:pt x="138" y="16"/>
                      <a:pt x="139" y="15"/>
                      <a:pt x="139" y="15"/>
                    </a:cubicBezTo>
                    <a:cubicBezTo>
                      <a:pt x="139" y="15"/>
                      <a:pt x="140" y="17"/>
                      <a:pt x="141" y="15"/>
                    </a:cubicBezTo>
                    <a:cubicBezTo>
                      <a:pt x="141" y="16"/>
                      <a:pt x="141" y="16"/>
                      <a:pt x="142" y="16"/>
                    </a:cubicBezTo>
                    <a:cubicBezTo>
                      <a:pt x="143" y="16"/>
                      <a:pt x="143" y="15"/>
                      <a:pt x="144" y="14"/>
                    </a:cubicBezTo>
                    <a:cubicBezTo>
                      <a:pt x="145" y="14"/>
                      <a:pt x="147" y="15"/>
                      <a:pt x="147" y="14"/>
                    </a:cubicBezTo>
                    <a:cubicBezTo>
                      <a:pt x="148" y="14"/>
                      <a:pt x="148" y="15"/>
                      <a:pt x="149" y="15"/>
                    </a:cubicBezTo>
                    <a:cubicBezTo>
                      <a:pt x="149" y="16"/>
                      <a:pt x="148" y="16"/>
                      <a:pt x="147" y="16"/>
                    </a:cubicBezTo>
                    <a:cubicBezTo>
                      <a:pt x="147" y="16"/>
                      <a:pt x="148" y="17"/>
                      <a:pt x="148" y="17"/>
                    </a:cubicBezTo>
                    <a:cubicBezTo>
                      <a:pt x="148" y="18"/>
                      <a:pt x="147" y="18"/>
                      <a:pt x="147" y="19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145" y="18"/>
                      <a:pt x="145" y="17"/>
                      <a:pt x="147" y="17"/>
                    </a:cubicBezTo>
                    <a:cubicBezTo>
                      <a:pt x="146" y="16"/>
                      <a:pt x="144" y="17"/>
                      <a:pt x="142" y="17"/>
                    </a:cubicBezTo>
                    <a:cubicBezTo>
                      <a:pt x="142" y="17"/>
                      <a:pt x="142" y="16"/>
                      <a:pt x="141" y="16"/>
                    </a:cubicBezTo>
                    <a:cubicBezTo>
                      <a:pt x="141" y="18"/>
                      <a:pt x="140" y="15"/>
                      <a:pt x="140" y="16"/>
                    </a:cubicBezTo>
                    <a:cubicBezTo>
                      <a:pt x="140" y="16"/>
                      <a:pt x="140" y="17"/>
                      <a:pt x="140" y="18"/>
                    </a:cubicBezTo>
                    <a:cubicBezTo>
                      <a:pt x="140" y="18"/>
                      <a:pt x="141" y="18"/>
                      <a:pt x="141" y="18"/>
                    </a:cubicBezTo>
                    <a:cubicBezTo>
                      <a:pt x="141" y="18"/>
                      <a:pt x="141" y="19"/>
                      <a:pt x="140" y="19"/>
                    </a:cubicBezTo>
                    <a:cubicBezTo>
                      <a:pt x="141" y="20"/>
                      <a:pt x="143" y="21"/>
                      <a:pt x="145" y="21"/>
                    </a:cubicBezTo>
                    <a:cubicBezTo>
                      <a:pt x="146" y="21"/>
                      <a:pt x="145" y="22"/>
                      <a:pt x="145" y="23"/>
                    </a:cubicBezTo>
                    <a:cubicBezTo>
                      <a:pt x="146" y="22"/>
                      <a:pt x="146" y="23"/>
                      <a:pt x="146" y="23"/>
                    </a:cubicBezTo>
                    <a:cubicBezTo>
                      <a:pt x="148" y="23"/>
                      <a:pt x="148" y="21"/>
                      <a:pt x="151" y="22"/>
                    </a:cubicBezTo>
                    <a:cubicBezTo>
                      <a:pt x="151" y="21"/>
                      <a:pt x="150" y="21"/>
                      <a:pt x="150" y="20"/>
                    </a:cubicBezTo>
                    <a:cubicBezTo>
                      <a:pt x="150" y="20"/>
                      <a:pt x="150" y="19"/>
                      <a:pt x="151" y="19"/>
                    </a:cubicBezTo>
                    <a:cubicBezTo>
                      <a:pt x="152" y="20"/>
                      <a:pt x="151" y="20"/>
                      <a:pt x="151" y="21"/>
                    </a:cubicBezTo>
                    <a:cubicBezTo>
                      <a:pt x="152" y="21"/>
                      <a:pt x="153" y="21"/>
                      <a:pt x="154" y="22"/>
                    </a:cubicBezTo>
                    <a:cubicBezTo>
                      <a:pt x="154" y="23"/>
                      <a:pt x="152" y="23"/>
                      <a:pt x="153" y="25"/>
                    </a:cubicBezTo>
                    <a:cubicBezTo>
                      <a:pt x="154" y="26"/>
                      <a:pt x="155" y="24"/>
                      <a:pt x="155" y="25"/>
                    </a:cubicBezTo>
                    <a:cubicBezTo>
                      <a:pt x="156" y="25"/>
                      <a:pt x="155" y="24"/>
                      <a:pt x="155" y="23"/>
                    </a:cubicBezTo>
                    <a:cubicBezTo>
                      <a:pt x="154" y="22"/>
                      <a:pt x="154" y="24"/>
                      <a:pt x="154" y="24"/>
                    </a:cubicBezTo>
                    <a:cubicBezTo>
                      <a:pt x="153" y="23"/>
                      <a:pt x="154" y="23"/>
                      <a:pt x="154" y="22"/>
                    </a:cubicBezTo>
                    <a:cubicBezTo>
                      <a:pt x="156" y="22"/>
                      <a:pt x="158" y="22"/>
                      <a:pt x="158" y="21"/>
                    </a:cubicBezTo>
                    <a:cubicBezTo>
                      <a:pt x="160" y="21"/>
                      <a:pt x="159" y="23"/>
                      <a:pt x="160" y="24"/>
                    </a:cubicBezTo>
                    <a:cubicBezTo>
                      <a:pt x="160" y="23"/>
                      <a:pt x="161" y="23"/>
                      <a:pt x="161" y="24"/>
                    </a:cubicBezTo>
                    <a:cubicBezTo>
                      <a:pt x="162" y="23"/>
                      <a:pt x="163" y="23"/>
                      <a:pt x="163" y="22"/>
                    </a:cubicBezTo>
                    <a:cubicBezTo>
                      <a:pt x="164" y="22"/>
                      <a:pt x="166" y="23"/>
                      <a:pt x="166" y="22"/>
                    </a:cubicBezTo>
                    <a:cubicBezTo>
                      <a:pt x="166" y="22"/>
                      <a:pt x="167" y="22"/>
                      <a:pt x="167" y="22"/>
                    </a:cubicBezTo>
                    <a:cubicBezTo>
                      <a:pt x="168" y="22"/>
                      <a:pt x="166" y="23"/>
                      <a:pt x="166" y="23"/>
                    </a:cubicBezTo>
                    <a:cubicBezTo>
                      <a:pt x="166" y="24"/>
                      <a:pt x="166" y="23"/>
                      <a:pt x="166" y="24"/>
                    </a:cubicBezTo>
                    <a:cubicBezTo>
                      <a:pt x="166" y="24"/>
                      <a:pt x="166" y="25"/>
                      <a:pt x="166" y="25"/>
                    </a:cubicBezTo>
                    <a:cubicBezTo>
                      <a:pt x="168" y="26"/>
                      <a:pt x="168" y="25"/>
                      <a:pt x="170" y="25"/>
                    </a:cubicBezTo>
                    <a:cubicBezTo>
                      <a:pt x="170" y="24"/>
                      <a:pt x="170" y="24"/>
                      <a:pt x="171" y="24"/>
                    </a:cubicBezTo>
                    <a:cubicBezTo>
                      <a:pt x="171" y="24"/>
                      <a:pt x="170" y="25"/>
                      <a:pt x="171" y="25"/>
                    </a:cubicBezTo>
                    <a:cubicBezTo>
                      <a:pt x="173" y="25"/>
                      <a:pt x="171" y="23"/>
                      <a:pt x="172" y="21"/>
                    </a:cubicBezTo>
                    <a:cubicBezTo>
                      <a:pt x="173" y="22"/>
                      <a:pt x="174" y="23"/>
                      <a:pt x="175" y="21"/>
                    </a:cubicBezTo>
                    <a:cubicBezTo>
                      <a:pt x="175" y="21"/>
                      <a:pt x="176" y="23"/>
                      <a:pt x="175" y="23"/>
                    </a:cubicBezTo>
                    <a:cubicBezTo>
                      <a:pt x="176" y="24"/>
                      <a:pt x="178" y="23"/>
                      <a:pt x="179" y="23"/>
                    </a:cubicBezTo>
                    <a:cubicBezTo>
                      <a:pt x="179" y="22"/>
                      <a:pt x="180" y="22"/>
                      <a:pt x="180" y="22"/>
                    </a:cubicBezTo>
                    <a:cubicBezTo>
                      <a:pt x="180" y="22"/>
                      <a:pt x="180" y="21"/>
                      <a:pt x="181" y="21"/>
                    </a:cubicBezTo>
                    <a:cubicBezTo>
                      <a:pt x="182" y="21"/>
                      <a:pt x="181" y="23"/>
                      <a:pt x="183" y="23"/>
                    </a:cubicBezTo>
                    <a:cubicBezTo>
                      <a:pt x="183" y="23"/>
                      <a:pt x="181" y="23"/>
                      <a:pt x="181" y="24"/>
                    </a:cubicBezTo>
                    <a:cubicBezTo>
                      <a:pt x="180" y="25"/>
                      <a:pt x="182" y="25"/>
                      <a:pt x="182" y="26"/>
                    </a:cubicBezTo>
                    <a:cubicBezTo>
                      <a:pt x="183" y="26"/>
                      <a:pt x="184" y="25"/>
                      <a:pt x="183" y="24"/>
                    </a:cubicBezTo>
                    <a:cubicBezTo>
                      <a:pt x="184" y="24"/>
                      <a:pt x="186" y="22"/>
                      <a:pt x="185" y="24"/>
                    </a:cubicBezTo>
                    <a:cubicBezTo>
                      <a:pt x="187" y="24"/>
                      <a:pt x="185" y="23"/>
                      <a:pt x="185" y="23"/>
                    </a:cubicBezTo>
                    <a:cubicBezTo>
                      <a:pt x="184" y="22"/>
                      <a:pt x="185" y="22"/>
                      <a:pt x="183" y="23"/>
                    </a:cubicBezTo>
                    <a:cubicBezTo>
                      <a:pt x="182" y="21"/>
                      <a:pt x="184" y="22"/>
                      <a:pt x="184" y="20"/>
                    </a:cubicBezTo>
                    <a:cubicBezTo>
                      <a:pt x="186" y="20"/>
                      <a:pt x="187" y="20"/>
                      <a:pt x="188" y="19"/>
                    </a:cubicBezTo>
                    <a:cubicBezTo>
                      <a:pt x="189" y="19"/>
                      <a:pt x="189" y="20"/>
                      <a:pt x="190" y="21"/>
                    </a:cubicBezTo>
                    <a:cubicBezTo>
                      <a:pt x="189" y="21"/>
                      <a:pt x="189" y="21"/>
                      <a:pt x="189" y="22"/>
                    </a:cubicBezTo>
                    <a:cubicBezTo>
                      <a:pt x="191" y="22"/>
                      <a:pt x="191" y="22"/>
                      <a:pt x="193" y="22"/>
                    </a:cubicBezTo>
                    <a:cubicBezTo>
                      <a:pt x="192" y="20"/>
                      <a:pt x="194" y="20"/>
                      <a:pt x="195" y="20"/>
                    </a:cubicBezTo>
                    <a:cubicBezTo>
                      <a:pt x="196" y="20"/>
                      <a:pt x="195" y="23"/>
                      <a:pt x="196" y="23"/>
                    </a:cubicBezTo>
                    <a:cubicBezTo>
                      <a:pt x="196" y="23"/>
                      <a:pt x="195" y="23"/>
                      <a:pt x="195" y="23"/>
                    </a:cubicBezTo>
                    <a:cubicBezTo>
                      <a:pt x="195" y="26"/>
                      <a:pt x="197" y="26"/>
                      <a:pt x="198" y="24"/>
                    </a:cubicBezTo>
                    <a:cubicBezTo>
                      <a:pt x="198" y="24"/>
                      <a:pt x="198" y="23"/>
                      <a:pt x="197" y="23"/>
                    </a:cubicBezTo>
                    <a:cubicBezTo>
                      <a:pt x="198" y="22"/>
                      <a:pt x="199" y="22"/>
                      <a:pt x="198" y="20"/>
                    </a:cubicBezTo>
                    <a:cubicBezTo>
                      <a:pt x="199" y="20"/>
                      <a:pt x="199" y="21"/>
                      <a:pt x="199" y="21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199" y="19"/>
                      <a:pt x="198" y="18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7" y="16"/>
                    </a:cubicBezTo>
                    <a:cubicBezTo>
                      <a:pt x="197" y="16"/>
                      <a:pt x="197" y="16"/>
                      <a:pt x="196" y="16"/>
                    </a:cubicBezTo>
                    <a:cubicBezTo>
                      <a:pt x="195" y="16"/>
                      <a:pt x="196" y="16"/>
                      <a:pt x="195" y="16"/>
                    </a:cubicBezTo>
                    <a:cubicBezTo>
                      <a:pt x="193" y="16"/>
                      <a:pt x="193" y="15"/>
                      <a:pt x="192" y="14"/>
                    </a:cubicBezTo>
                    <a:cubicBezTo>
                      <a:pt x="191" y="15"/>
                      <a:pt x="190" y="16"/>
                      <a:pt x="190" y="17"/>
                    </a:cubicBezTo>
                    <a:cubicBezTo>
                      <a:pt x="190" y="17"/>
                      <a:pt x="188" y="16"/>
                      <a:pt x="188" y="17"/>
                    </a:cubicBezTo>
                    <a:cubicBezTo>
                      <a:pt x="188" y="19"/>
                      <a:pt x="187" y="17"/>
                      <a:pt x="186" y="17"/>
                    </a:cubicBezTo>
                    <a:cubicBezTo>
                      <a:pt x="186" y="17"/>
                      <a:pt x="185" y="14"/>
                      <a:pt x="186" y="14"/>
                    </a:cubicBezTo>
                    <a:cubicBezTo>
                      <a:pt x="187" y="14"/>
                      <a:pt x="186" y="12"/>
                      <a:pt x="187" y="11"/>
                    </a:cubicBezTo>
                    <a:cubicBezTo>
                      <a:pt x="186" y="11"/>
                      <a:pt x="187" y="10"/>
                      <a:pt x="186" y="10"/>
                    </a:cubicBezTo>
                    <a:cubicBezTo>
                      <a:pt x="186" y="10"/>
                      <a:pt x="186" y="9"/>
                      <a:pt x="186" y="9"/>
                    </a:cubicBezTo>
                    <a:cubicBezTo>
                      <a:pt x="186" y="9"/>
                      <a:pt x="187" y="9"/>
                      <a:pt x="188" y="9"/>
                    </a:cubicBezTo>
                    <a:cubicBezTo>
                      <a:pt x="188" y="8"/>
                      <a:pt x="188" y="8"/>
                      <a:pt x="189" y="8"/>
                    </a:cubicBezTo>
                    <a:cubicBezTo>
                      <a:pt x="190" y="8"/>
                      <a:pt x="188" y="6"/>
                      <a:pt x="190" y="7"/>
                    </a:cubicBezTo>
                    <a:cubicBezTo>
                      <a:pt x="190" y="6"/>
                      <a:pt x="190" y="5"/>
                      <a:pt x="190" y="4"/>
                    </a:cubicBezTo>
                    <a:cubicBezTo>
                      <a:pt x="189" y="4"/>
                      <a:pt x="189" y="4"/>
                      <a:pt x="188" y="4"/>
                    </a:cubicBezTo>
                    <a:cubicBezTo>
                      <a:pt x="188" y="4"/>
                      <a:pt x="188" y="3"/>
                      <a:pt x="188" y="3"/>
                    </a:cubicBezTo>
                    <a:cubicBezTo>
                      <a:pt x="186" y="3"/>
                      <a:pt x="187" y="2"/>
                      <a:pt x="185" y="2"/>
                    </a:cubicBezTo>
                    <a:cubicBezTo>
                      <a:pt x="185" y="3"/>
                      <a:pt x="185" y="4"/>
                      <a:pt x="184" y="5"/>
                    </a:cubicBezTo>
                    <a:cubicBezTo>
                      <a:pt x="184" y="4"/>
                      <a:pt x="183" y="3"/>
                      <a:pt x="182" y="3"/>
                    </a:cubicBezTo>
                    <a:cubicBezTo>
                      <a:pt x="181" y="4"/>
                      <a:pt x="181" y="4"/>
                      <a:pt x="182" y="6"/>
                    </a:cubicBezTo>
                    <a:cubicBezTo>
                      <a:pt x="180" y="6"/>
                      <a:pt x="179" y="6"/>
                      <a:pt x="179" y="8"/>
                    </a:cubicBezTo>
                    <a:cubicBezTo>
                      <a:pt x="180" y="8"/>
                      <a:pt x="181" y="9"/>
                      <a:pt x="182" y="8"/>
                    </a:cubicBezTo>
                    <a:cubicBezTo>
                      <a:pt x="182" y="8"/>
                      <a:pt x="181" y="8"/>
                      <a:pt x="181" y="9"/>
                    </a:cubicBezTo>
                    <a:cubicBezTo>
                      <a:pt x="182" y="9"/>
                      <a:pt x="183" y="10"/>
                      <a:pt x="182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1" y="9"/>
                      <a:pt x="180" y="10"/>
                      <a:pt x="180" y="9"/>
                    </a:cubicBezTo>
                    <a:cubicBezTo>
                      <a:pt x="179" y="9"/>
                      <a:pt x="180" y="8"/>
                      <a:pt x="179" y="8"/>
                    </a:cubicBezTo>
                    <a:cubicBezTo>
                      <a:pt x="179" y="10"/>
                      <a:pt x="178" y="9"/>
                      <a:pt x="177" y="9"/>
                    </a:cubicBezTo>
                    <a:cubicBezTo>
                      <a:pt x="178" y="10"/>
                      <a:pt x="176" y="9"/>
                      <a:pt x="175" y="10"/>
                    </a:cubicBezTo>
                    <a:cubicBezTo>
                      <a:pt x="175" y="10"/>
                      <a:pt x="175" y="10"/>
                      <a:pt x="175" y="10"/>
                    </a:cubicBezTo>
                    <a:cubicBezTo>
                      <a:pt x="174" y="10"/>
                      <a:pt x="173" y="10"/>
                      <a:pt x="173" y="12"/>
                    </a:cubicBezTo>
                    <a:cubicBezTo>
                      <a:pt x="174" y="12"/>
                      <a:pt x="174" y="11"/>
                      <a:pt x="175" y="11"/>
                    </a:cubicBezTo>
                    <a:cubicBezTo>
                      <a:pt x="175" y="11"/>
                      <a:pt x="175" y="12"/>
                      <a:pt x="175" y="12"/>
                    </a:cubicBezTo>
                    <a:cubicBezTo>
                      <a:pt x="175" y="12"/>
                      <a:pt x="174" y="12"/>
                      <a:pt x="175" y="13"/>
                    </a:cubicBezTo>
                    <a:cubicBezTo>
                      <a:pt x="175" y="12"/>
                      <a:pt x="175" y="12"/>
                      <a:pt x="175" y="12"/>
                    </a:cubicBezTo>
                    <a:cubicBezTo>
                      <a:pt x="175" y="13"/>
                      <a:pt x="175" y="13"/>
                      <a:pt x="175" y="14"/>
                    </a:cubicBezTo>
                    <a:cubicBezTo>
                      <a:pt x="176" y="14"/>
                      <a:pt x="176" y="14"/>
                      <a:pt x="176" y="13"/>
                    </a:cubicBezTo>
                    <a:cubicBezTo>
                      <a:pt x="176" y="13"/>
                      <a:pt x="176" y="13"/>
                      <a:pt x="176" y="13"/>
                    </a:cubicBezTo>
                    <a:cubicBezTo>
                      <a:pt x="176" y="14"/>
                      <a:pt x="177" y="15"/>
                      <a:pt x="177" y="15"/>
                    </a:cubicBezTo>
                    <a:cubicBezTo>
                      <a:pt x="177" y="16"/>
                      <a:pt x="177" y="16"/>
                      <a:pt x="176" y="16"/>
                    </a:cubicBezTo>
                    <a:cubicBezTo>
                      <a:pt x="176" y="16"/>
                      <a:pt x="175" y="16"/>
                      <a:pt x="175" y="15"/>
                    </a:cubicBezTo>
                    <a:cubicBezTo>
                      <a:pt x="174" y="16"/>
                      <a:pt x="173" y="18"/>
                      <a:pt x="174" y="19"/>
                    </a:cubicBezTo>
                    <a:cubicBezTo>
                      <a:pt x="172" y="19"/>
                      <a:pt x="173" y="18"/>
                      <a:pt x="173" y="17"/>
                    </a:cubicBezTo>
                    <a:cubicBezTo>
                      <a:pt x="172" y="17"/>
                      <a:pt x="172" y="17"/>
                      <a:pt x="172" y="16"/>
                    </a:cubicBezTo>
                    <a:cubicBezTo>
                      <a:pt x="171" y="16"/>
                      <a:pt x="171" y="17"/>
                      <a:pt x="170" y="17"/>
                    </a:cubicBezTo>
                    <a:cubicBezTo>
                      <a:pt x="169" y="18"/>
                      <a:pt x="168" y="17"/>
                      <a:pt x="167" y="17"/>
                    </a:cubicBezTo>
                    <a:cubicBezTo>
                      <a:pt x="167" y="18"/>
                      <a:pt x="165" y="17"/>
                      <a:pt x="164" y="18"/>
                    </a:cubicBezTo>
                    <a:cubicBezTo>
                      <a:pt x="165" y="15"/>
                      <a:pt x="163" y="15"/>
                      <a:pt x="161" y="14"/>
                    </a:cubicBezTo>
                    <a:cubicBezTo>
                      <a:pt x="161" y="15"/>
                      <a:pt x="160" y="16"/>
                      <a:pt x="161" y="16"/>
                    </a:cubicBezTo>
                    <a:cubicBezTo>
                      <a:pt x="161" y="18"/>
                      <a:pt x="159" y="17"/>
                      <a:pt x="158" y="18"/>
                    </a:cubicBezTo>
                    <a:cubicBezTo>
                      <a:pt x="157" y="18"/>
                      <a:pt x="158" y="17"/>
                      <a:pt x="158" y="17"/>
                    </a:cubicBezTo>
                    <a:cubicBezTo>
                      <a:pt x="157" y="17"/>
                      <a:pt x="157" y="16"/>
                      <a:pt x="156" y="16"/>
                    </a:cubicBezTo>
                    <a:cubicBezTo>
                      <a:pt x="157" y="16"/>
                      <a:pt x="157" y="16"/>
                      <a:pt x="157" y="15"/>
                    </a:cubicBezTo>
                    <a:cubicBezTo>
                      <a:pt x="156" y="16"/>
                      <a:pt x="156" y="15"/>
                      <a:pt x="156" y="15"/>
                    </a:cubicBezTo>
                    <a:cubicBezTo>
                      <a:pt x="156" y="15"/>
                      <a:pt x="156" y="15"/>
                      <a:pt x="156" y="14"/>
                    </a:cubicBezTo>
                    <a:cubicBezTo>
                      <a:pt x="156" y="15"/>
                      <a:pt x="158" y="15"/>
                      <a:pt x="158" y="14"/>
                    </a:cubicBezTo>
                    <a:cubicBezTo>
                      <a:pt x="157" y="14"/>
                      <a:pt x="157" y="14"/>
                      <a:pt x="157" y="14"/>
                    </a:cubicBezTo>
                    <a:cubicBezTo>
                      <a:pt x="157" y="14"/>
                      <a:pt x="158" y="14"/>
                      <a:pt x="158" y="13"/>
                    </a:cubicBezTo>
                    <a:cubicBezTo>
                      <a:pt x="158" y="13"/>
                      <a:pt x="157" y="13"/>
                      <a:pt x="157" y="12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9" y="10"/>
                      <a:pt x="156" y="11"/>
                      <a:pt x="157" y="10"/>
                    </a:cubicBezTo>
                    <a:cubicBezTo>
                      <a:pt x="159" y="10"/>
                      <a:pt x="156" y="9"/>
                      <a:pt x="157" y="8"/>
                    </a:cubicBezTo>
                    <a:cubicBezTo>
                      <a:pt x="158" y="8"/>
                      <a:pt x="158" y="9"/>
                      <a:pt x="159" y="9"/>
                    </a:cubicBezTo>
                    <a:cubicBezTo>
                      <a:pt x="160" y="9"/>
                      <a:pt x="160" y="7"/>
                      <a:pt x="161" y="8"/>
                    </a:cubicBezTo>
                    <a:cubicBezTo>
                      <a:pt x="161" y="8"/>
                      <a:pt x="162" y="9"/>
                      <a:pt x="163" y="9"/>
                    </a:cubicBezTo>
                    <a:cubicBezTo>
                      <a:pt x="162" y="9"/>
                      <a:pt x="162" y="9"/>
                      <a:pt x="162" y="9"/>
                    </a:cubicBezTo>
                    <a:cubicBezTo>
                      <a:pt x="162" y="9"/>
                      <a:pt x="162" y="10"/>
                      <a:pt x="163" y="10"/>
                    </a:cubicBezTo>
                    <a:cubicBezTo>
                      <a:pt x="162" y="11"/>
                      <a:pt x="162" y="9"/>
                      <a:pt x="160" y="10"/>
                    </a:cubicBezTo>
                    <a:cubicBezTo>
                      <a:pt x="161" y="11"/>
                      <a:pt x="159" y="11"/>
                      <a:pt x="159" y="11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59" y="12"/>
                      <a:pt x="158" y="12"/>
                      <a:pt x="158" y="13"/>
                    </a:cubicBezTo>
                    <a:cubicBezTo>
                      <a:pt x="159" y="13"/>
                      <a:pt x="159" y="13"/>
                      <a:pt x="159" y="12"/>
                    </a:cubicBezTo>
                    <a:cubicBezTo>
                      <a:pt x="160" y="14"/>
                      <a:pt x="162" y="14"/>
                      <a:pt x="163" y="13"/>
                    </a:cubicBezTo>
                    <a:cubicBezTo>
                      <a:pt x="163" y="14"/>
                      <a:pt x="164" y="14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4" y="14"/>
                      <a:pt x="164" y="14"/>
                      <a:pt x="164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4"/>
                      <a:pt x="165" y="14"/>
                      <a:pt x="165" y="14"/>
                    </a:cubicBezTo>
                    <a:cubicBezTo>
                      <a:pt x="165" y="15"/>
                      <a:pt x="166" y="15"/>
                      <a:pt x="166" y="15"/>
                    </a:cubicBezTo>
                    <a:cubicBezTo>
                      <a:pt x="167" y="16"/>
                      <a:pt x="168" y="15"/>
                      <a:pt x="167" y="16"/>
                    </a:cubicBezTo>
                    <a:cubicBezTo>
                      <a:pt x="169" y="16"/>
                      <a:pt x="169" y="17"/>
                      <a:pt x="170" y="16"/>
                    </a:cubicBezTo>
                    <a:cubicBezTo>
                      <a:pt x="170" y="16"/>
                      <a:pt x="170" y="16"/>
                      <a:pt x="169" y="16"/>
                    </a:cubicBezTo>
                    <a:cubicBezTo>
                      <a:pt x="169" y="16"/>
                      <a:pt x="169" y="15"/>
                      <a:pt x="169" y="15"/>
                    </a:cubicBezTo>
                    <a:cubicBezTo>
                      <a:pt x="169" y="15"/>
                      <a:pt x="168" y="16"/>
                      <a:pt x="168" y="15"/>
                    </a:cubicBezTo>
                    <a:cubicBezTo>
                      <a:pt x="168" y="14"/>
                      <a:pt x="169" y="15"/>
                      <a:pt x="169" y="15"/>
                    </a:cubicBezTo>
                    <a:cubicBezTo>
                      <a:pt x="170" y="14"/>
                      <a:pt x="169" y="16"/>
                      <a:pt x="170" y="15"/>
                    </a:cubicBezTo>
                    <a:cubicBezTo>
                      <a:pt x="172" y="15"/>
                      <a:pt x="173" y="14"/>
                      <a:pt x="173" y="13"/>
                    </a:cubicBezTo>
                    <a:cubicBezTo>
                      <a:pt x="173" y="13"/>
                      <a:pt x="174" y="13"/>
                      <a:pt x="174" y="13"/>
                    </a:cubicBezTo>
                    <a:cubicBezTo>
                      <a:pt x="175" y="12"/>
                      <a:pt x="174" y="12"/>
                      <a:pt x="173" y="12"/>
                    </a:cubicBezTo>
                    <a:cubicBezTo>
                      <a:pt x="173" y="12"/>
                      <a:pt x="173" y="11"/>
                      <a:pt x="173" y="11"/>
                    </a:cubicBezTo>
                    <a:cubicBezTo>
                      <a:pt x="173" y="11"/>
                      <a:pt x="172" y="11"/>
                      <a:pt x="172" y="11"/>
                    </a:cubicBezTo>
                    <a:cubicBezTo>
                      <a:pt x="172" y="11"/>
                      <a:pt x="172" y="10"/>
                      <a:pt x="172" y="10"/>
                    </a:cubicBezTo>
                    <a:cubicBezTo>
                      <a:pt x="171" y="11"/>
                      <a:pt x="171" y="11"/>
                      <a:pt x="171" y="11"/>
                    </a:cubicBezTo>
                    <a:cubicBezTo>
                      <a:pt x="170" y="11"/>
                      <a:pt x="170" y="10"/>
                      <a:pt x="170" y="9"/>
                    </a:cubicBezTo>
                    <a:cubicBezTo>
                      <a:pt x="169" y="10"/>
                      <a:pt x="169" y="10"/>
                      <a:pt x="169" y="11"/>
                    </a:cubicBezTo>
                    <a:cubicBezTo>
                      <a:pt x="168" y="11"/>
                      <a:pt x="168" y="10"/>
                      <a:pt x="168" y="9"/>
                    </a:cubicBezTo>
                    <a:cubicBezTo>
                      <a:pt x="166" y="9"/>
                      <a:pt x="167" y="9"/>
                      <a:pt x="165" y="9"/>
                    </a:cubicBezTo>
                    <a:cubicBezTo>
                      <a:pt x="166" y="10"/>
                      <a:pt x="165" y="10"/>
                      <a:pt x="165" y="11"/>
                    </a:cubicBezTo>
                    <a:cubicBezTo>
                      <a:pt x="165" y="10"/>
                      <a:pt x="165" y="8"/>
                      <a:pt x="164" y="8"/>
                    </a:cubicBezTo>
                    <a:cubicBezTo>
                      <a:pt x="164" y="9"/>
                      <a:pt x="164" y="9"/>
                      <a:pt x="164" y="10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3" y="9"/>
                      <a:pt x="163" y="9"/>
                      <a:pt x="163" y="9"/>
                    </a:cubicBezTo>
                    <a:cubicBezTo>
                      <a:pt x="163" y="9"/>
                      <a:pt x="163" y="9"/>
                      <a:pt x="163" y="8"/>
                    </a:cubicBezTo>
                    <a:cubicBezTo>
                      <a:pt x="163" y="8"/>
                      <a:pt x="163" y="8"/>
                      <a:pt x="163" y="7"/>
                    </a:cubicBezTo>
                    <a:cubicBezTo>
                      <a:pt x="163" y="7"/>
                      <a:pt x="164" y="8"/>
                      <a:pt x="165" y="8"/>
                    </a:cubicBezTo>
                    <a:cubicBezTo>
                      <a:pt x="165" y="8"/>
                      <a:pt x="165" y="7"/>
                      <a:pt x="165" y="7"/>
                    </a:cubicBezTo>
                    <a:cubicBezTo>
                      <a:pt x="165" y="8"/>
                      <a:pt x="167" y="8"/>
                      <a:pt x="168" y="8"/>
                    </a:cubicBezTo>
                    <a:cubicBezTo>
                      <a:pt x="168" y="9"/>
                      <a:pt x="170" y="9"/>
                      <a:pt x="171" y="10"/>
                    </a:cubicBezTo>
                    <a:cubicBezTo>
                      <a:pt x="171" y="9"/>
                      <a:pt x="171" y="9"/>
                      <a:pt x="171" y="9"/>
                    </a:cubicBezTo>
                    <a:cubicBezTo>
                      <a:pt x="171" y="10"/>
                      <a:pt x="172" y="9"/>
                      <a:pt x="172" y="9"/>
                    </a:cubicBezTo>
                    <a:cubicBezTo>
                      <a:pt x="173" y="9"/>
                      <a:pt x="173" y="9"/>
                      <a:pt x="173" y="9"/>
                    </a:cubicBezTo>
                    <a:cubicBezTo>
                      <a:pt x="173" y="7"/>
                      <a:pt x="175" y="7"/>
                      <a:pt x="174" y="6"/>
                    </a:cubicBezTo>
                    <a:cubicBezTo>
                      <a:pt x="174" y="6"/>
                      <a:pt x="173" y="6"/>
                      <a:pt x="173" y="5"/>
                    </a:cubicBezTo>
                    <a:cubicBezTo>
                      <a:pt x="174" y="5"/>
                      <a:pt x="174" y="6"/>
                      <a:pt x="175" y="6"/>
                    </a:cubicBezTo>
                    <a:cubicBezTo>
                      <a:pt x="175" y="4"/>
                      <a:pt x="175" y="5"/>
                      <a:pt x="174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5" y="3"/>
                      <a:pt x="175" y="3"/>
                      <a:pt x="175" y="3"/>
                    </a:cubicBezTo>
                    <a:cubicBezTo>
                      <a:pt x="173" y="2"/>
                      <a:pt x="175" y="4"/>
                      <a:pt x="173" y="4"/>
                    </a:cubicBezTo>
                    <a:cubicBezTo>
                      <a:pt x="173" y="3"/>
                      <a:pt x="173" y="2"/>
                      <a:pt x="173" y="2"/>
                    </a:cubicBezTo>
                    <a:cubicBezTo>
                      <a:pt x="173" y="2"/>
                      <a:pt x="172" y="2"/>
                      <a:pt x="172" y="2"/>
                    </a:cubicBezTo>
                    <a:cubicBezTo>
                      <a:pt x="172" y="1"/>
                      <a:pt x="171" y="0"/>
                      <a:pt x="171" y="0"/>
                    </a:cubicBezTo>
                    <a:cubicBezTo>
                      <a:pt x="170" y="1"/>
                      <a:pt x="170" y="1"/>
                      <a:pt x="170" y="3"/>
                    </a:cubicBezTo>
                    <a:cubicBezTo>
                      <a:pt x="169" y="2"/>
                      <a:pt x="169" y="3"/>
                      <a:pt x="168" y="3"/>
                    </a:cubicBezTo>
                    <a:cubicBezTo>
                      <a:pt x="168" y="4"/>
                      <a:pt x="168" y="5"/>
                      <a:pt x="168" y="6"/>
                    </a:cubicBezTo>
                    <a:cubicBezTo>
                      <a:pt x="167" y="5"/>
                      <a:pt x="166" y="7"/>
                      <a:pt x="166" y="6"/>
                    </a:cubicBezTo>
                    <a:cubicBezTo>
                      <a:pt x="166" y="6"/>
                      <a:pt x="167" y="6"/>
                      <a:pt x="167" y="5"/>
                    </a:cubicBezTo>
                    <a:cubicBezTo>
                      <a:pt x="165" y="5"/>
                      <a:pt x="166" y="3"/>
                      <a:pt x="164" y="4"/>
                    </a:cubicBezTo>
                    <a:cubicBezTo>
                      <a:pt x="164" y="5"/>
                      <a:pt x="164" y="6"/>
                      <a:pt x="162" y="6"/>
                    </a:cubicBezTo>
                    <a:cubicBezTo>
                      <a:pt x="163" y="4"/>
                      <a:pt x="163" y="4"/>
                      <a:pt x="162" y="3"/>
                    </a:cubicBezTo>
                    <a:cubicBezTo>
                      <a:pt x="161" y="5"/>
                      <a:pt x="160" y="3"/>
                      <a:pt x="159" y="4"/>
                    </a:cubicBezTo>
                    <a:cubicBezTo>
                      <a:pt x="158" y="3"/>
                      <a:pt x="156" y="1"/>
                      <a:pt x="154" y="2"/>
                    </a:cubicBezTo>
                    <a:cubicBezTo>
                      <a:pt x="154" y="3"/>
                      <a:pt x="155" y="4"/>
                      <a:pt x="155" y="4"/>
                    </a:cubicBezTo>
                    <a:cubicBezTo>
                      <a:pt x="155" y="5"/>
                      <a:pt x="155" y="5"/>
                      <a:pt x="154" y="5"/>
                    </a:cubicBezTo>
                    <a:cubicBezTo>
                      <a:pt x="154" y="5"/>
                      <a:pt x="155" y="6"/>
                      <a:pt x="155" y="6"/>
                    </a:cubicBezTo>
                    <a:cubicBezTo>
                      <a:pt x="155" y="7"/>
                      <a:pt x="154" y="7"/>
                      <a:pt x="154" y="7"/>
                    </a:cubicBezTo>
                    <a:cubicBezTo>
                      <a:pt x="154" y="7"/>
                      <a:pt x="155" y="8"/>
                      <a:pt x="154" y="9"/>
                    </a:cubicBezTo>
                    <a:cubicBezTo>
                      <a:pt x="154" y="9"/>
                      <a:pt x="154" y="9"/>
                      <a:pt x="154" y="9"/>
                    </a:cubicBezTo>
                    <a:cubicBezTo>
                      <a:pt x="153" y="8"/>
                      <a:pt x="153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2" y="9"/>
                      <a:pt x="152" y="9"/>
                      <a:pt x="152" y="10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10"/>
                      <a:pt x="151" y="10"/>
                      <a:pt x="152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2" y="10"/>
                      <a:pt x="152" y="10"/>
                      <a:pt x="151" y="10"/>
                    </a:cubicBezTo>
                    <a:cubicBezTo>
                      <a:pt x="151" y="11"/>
                      <a:pt x="150" y="10"/>
                      <a:pt x="149" y="10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8" y="9"/>
                      <a:pt x="148" y="8"/>
                      <a:pt x="147" y="8"/>
                    </a:cubicBezTo>
                    <a:cubicBezTo>
                      <a:pt x="147" y="8"/>
                      <a:pt x="148" y="8"/>
                      <a:pt x="148" y="8"/>
                    </a:cubicBezTo>
                    <a:cubicBezTo>
                      <a:pt x="148" y="7"/>
                      <a:pt x="148" y="6"/>
                      <a:pt x="147" y="6"/>
                    </a:cubicBezTo>
                    <a:cubicBezTo>
                      <a:pt x="147" y="6"/>
                      <a:pt x="147" y="7"/>
                      <a:pt x="147" y="8"/>
                    </a:cubicBezTo>
                    <a:cubicBezTo>
                      <a:pt x="146" y="8"/>
                      <a:pt x="147" y="9"/>
                      <a:pt x="146" y="1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6" y="9"/>
                      <a:pt x="146" y="7"/>
                      <a:pt x="146" y="6"/>
                    </a:cubicBezTo>
                    <a:cubicBezTo>
                      <a:pt x="145" y="6"/>
                      <a:pt x="145" y="6"/>
                      <a:pt x="145" y="5"/>
                    </a:cubicBezTo>
                    <a:cubicBezTo>
                      <a:pt x="144" y="5"/>
                      <a:pt x="143" y="5"/>
                      <a:pt x="142" y="5"/>
                    </a:cubicBezTo>
                    <a:cubicBezTo>
                      <a:pt x="144" y="4"/>
                      <a:pt x="141" y="4"/>
                      <a:pt x="140" y="4"/>
                    </a:cubicBezTo>
                    <a:cubicBezTo>
                      <a:pt x="140" y="3"/>
                      <a:pt x="139" y="3"/>
                      <a:pt x="138" y="3"/>
                    </a:cubicBezTo>
                    <a:cubicBezTo>
                      <a:pt x="138" y="2"/>
                      <a:pt x="138" y="2"/>
                      <a:pt x="137" y="2"/>
                    </a:cubicBezTo>
                    <a:cubicBezTo>
                      <a:pt x="137" y="3"/>
                      <a:pt x="137" y="4"/>
                      <a:pt x="136" y="5"/>
                    </a:cubicBezTo>
                    <a:cubicBezTo>
                      <a:pt x="136" y="2"/>
                      <a:pt x="133" y="7"/>
                      <a:pt x="132" y="4"/>
                    </a:cubicBezTo>
                    <a:cubicBezTo>
                      <a:pt x="132" y="4"/>
                      <a:pt x="131" y="5"/>
                      <a:pt x="131" y="4"/>
                    </a:cubicBezTo>
                    <a:cubicBezTo>
                      <a:pt x="131" y="4"/>
                      <a:pt x="132" y="3"/>
                      <a:pt x="131" y="3"/>
                    </a:cubicBezTo>
                    <a:cubicBezTo>
                      <a:pt x="131" y="4"/>
                      <a:pt x="130" y="4"/>
                      <a:pt x="130" y="4"/>
                    </a:cubicBezTo>
                    <a:cubicBezTo>
                      <a:pt x="129" y="5"/>
                      <a:pt x="130" y="6"/>
                      <a:pt x="129" y="6"/>
                    </a:cubicBezTo>
                    <a:cubicBezTo>
                      <a:pt x="128" y="5"/>
                      <a:pt x="128" y="5"/>
                      <a:pt x="127" y="4"/>
                    </a:cubicBezTo>
                    <a:cubicBezTo>
                      <a:pt x="128" y="3"/>
                      <a:pt x="129" y="5"/>
                      <a:pt x="129" y="3"/>
                    </a:cubicBezTo>
                    <a:cubicBezTo>
                      <a:pt x="127" y="3"/>
                      <a:pt x="127" y="2"/>
                      <a:pt x="126" y="3"/>
                    </a:cubicBezTo>
                    <a:cubicBezTo>
                      <a:pt x="126" y="3"/>
                      <a:pt x="126" y="1"/>
                      <a:pt x="125" y="1"/>
                    </a:cubicBezTo>
                    <a:cubicBezTo>
                      <a:pt x="125" y="2"/>
                      <a:pt x="125" y="2"/>
                      <a:pt x="125" y="3"/>
                    </a:cubicBezTo>
                    <a:cubicBezTo>
                      <a:pt x="125" y="3"/>
                      <a:pt x="126" y="4"/>
                      <a:pt x="125" y="4"/>
                    </a:cubicBezTo>
                    <a:cubicBezTo>
                      <a:pt x="124" y="4"/>
                      <a:pt x="124" y="2"/>
                      <a:pt x="122" y="3"/>
                    </a:cubicBezTo>
                    <a:cubicBezTo>
                      <a:pt x="123" y="1"/>
                      <a:pt x="120" y="1"/>
                      <a:pt x="120" y="2"/>
                    </a:cubicBezTo>
                    <a:cubicBezTo>
                      <a:pt x="121" y="2"/>
                      <a:pt x="121" y="3"/>
                      <a:pt x="120" y="3"/>
                    </a:cubicBezTo>
                    <a:cubicBezTo>
                      <a:pt x="120" y="2"/>
                      <a:pt x="118" y="2"/>
                      <a:pt x="119" y="3"/>
                    </a:cubicBezTo>
                    <a:cubicBezTo>
                      <a:pt x="119" y="3"/>
                      <a:pt x="119" y="3"/>
                      <a:pt x="120" y="3"/>
                    </a:cubicBezTo>
                    <a:cubicBezTo>
                      <a:pt x="119" y="4"/>
                      <a:pt x="118" y="5"/>
                      <a:pt x="118" y="6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7" y="5"/>
                      <a:pt x="117" y="5"/>
                      <a:pt x="117" y="6"/>
                    </a:cubicBezTo>
                    <a:cubicBezTo>
                      <a:pt x="116" y="6"/>
                      <a:pt x="116" y="6"/>
                      <a:pt x="116" y="5"/>
                    </a:cubicBezTo>
                    <a:cubicBezTo>
                      <a:pt x="116" y="6"/>
                      <a:pt x="115" y="6"/>
                      <a:pt x="115" y="6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4" y="2"/>
                      <a:pt x="114" y="3"/>
                      <a:pt x="113" y="3"/>
                    </a:cubicBezTo>
                    <a:cubicBezTo>
                      <a:pt x="113" y="2"/>
                      <a:pt x="113" y="2"/>
                      <a:pt x="112" y="2"/>
                    </a:cubicBezTo>
                    <a:cubicBezTo>
                      <a:pt x="112" y="2"/>
                      <a:pt x="112" y="3"/>
                      <a:pt x="111" y="3"/>
                    </a:cubicBezTo>
                    <a:cubicBezTo>
                      <a:pt x="110" y="3"/>
                      <a:pt x="110" y="3"/>
                      <a:pt x="109" y="3"/>
                    </a:cubicBezTo>
                    <a:cubicBezTo>
                      <a:pt x="109" y="4"/>
                      <a:pt x="110" y="5"/>
                      <a:pt x="109" y="5"/>
                    </a:cubicBezTo>
                    <a:cubicBezTo>
                      <a:pt x="108" y="5"/>
                      <a:pt x="109" y="4"/>
                      <a:pt x="109" y="4"/>
                    </a:cubicBezTo>
                    <a:cubicBezTo>
                      <a:pt x="108" y="4"/>
                      <a:pt x="107" y="5"/>
                      <a:pt x="106" y="4"/>
                    </a:cubicBezTo>
                    <a:cubicBezTo>
                      <a:pt x="106" y="3"/>
                      <a:pt x="106" y="3"/>
                      <a:pt x="105" y="3"/>
                    </a:cubicBezTo>
                    <a:cubicBezTo>
                      <a:pt x="105" y="3"/>
                      <a:pt x="105" y="4"/>
                      <a:pt x="104" y="4"/>
                    </a:cubicBezTo>
                    <a:cubicBezTo>
                      <a:pt x="105" y="3"/>
                      <a:pt x="102" y="3"/>
                      <a:pt x="102" y="2"/>
                    </a:cubicBezTo>
                    <a:cubicBezTo>
                      <a:pt x="102" y="4"/>
                      <a:pt x="99" y="3"/>
                      <a:pt x="98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4"/>
                      <a:pt x="96" y="4"/>
                      <a:pt x="95" y="5"/>
                    </a:cubicBezTo>
                    <a:cubicBezTo>
                      <a:pt x="95" y="3"/>
                      <a:pt x="94" y="4"/>
                      <a:pt x="93" y="4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6"/>
                      <a:pt x="93" y="6"/>
                      <a:pt x="93" y="6"/>
                    </a:cubicBezTo>
                    <a:cubicBezTo>
                      <a:pt x="93" y="6"/>
                      <a:pt x="93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1" y="6"/>
                      <a:pt x="91" y="5"/>
                      <a:pt x="90" y="4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7" y="4"/>
                      <a:pt x="87" y="4"/>
                      <a:pt x="87" y="3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5" y="5"/>
                      <a:pt x="85" y="5"/>
                    </a:cubicBezTo>
                    <a:cubicBezTo>
                      <a:pt x="85" y="5"/>
                      <a:pt x="85" y="4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4" y="4"/>
                      <a:pt x="84" y="4"/>
                      <a:pt x="83" y="3"/>
                    </a:cubicBezTo>
                    <a:cubicBezTo>
                      <a:pt x="83" y="4"/>
                      <a:pt x="82" y="4"/>
                      <a:pt x="82" y="3"/>
                    </a:cubicBezTo>
                    <a:cubicBezTo>
                      <a:pt x="82" y="4"/>
                      <a:pt x="81" y="4"/>
                      <a:pt x="80" y="4"/>
                    </a:cubicBezTo>
                    <a:cubicBezTo>
                      <a:pt x="80" y="4"/>
                      <a:pt x="80" y="4"/>
                      <a:pt x="80" y="5"/>
                    </a:cubicBezTo>
                    <a:cubicBezTo>
                      <a:pt x="80" y="5"/>
                      <a:pt x="79" y="5"/>
                      <a:pt x="79" y="5"/>
                    </a:cubicBezTo>
                    <a:cubicBezTo>
                      <a:pt x="78" y="5"/>
                      <a:pt x="78" y="4"/>
                      <a:pt x="79" y="3"/>
                    </a:cubicBezTo>
                    <a:cubicBezTo>
                      <a:pt x="79" y="2"/>
                      <a:pt x="76" y="3"/>
                      <a:pt x="77" y="4"/>
                    </a:cubicBezTo>
                    <a:cubicBezTo>
                      <a:pt x="75" y="4"/>
                      <a:pt x="76" y="6"/>
                      <a:pt x="74" y="6"/>
                    </a:cubicBezTo>
                    <a:cubicBezTo>
                      <a:pt x="74" y="6"/>
                      <a:pt x="74" y="5"/>
                      <a:pt x="74" y="4"/>
                    </a:cubicBezTo>
                    <a:cubicBezTo>
                      <a:pt x="75" y="4"/>
                      <a:pt x="74" y="4"/>
                      <a:pt x="74" y="3"/>
                    </a:cubicBezTo>
                    <a:cubicBezTo>
                      <a:pt x="73" y="3"/>
                      <a:pt x="74" y="5"/>
                      <a:pt x="73" y="5"/>
                    </a:cubicBezTo>
                    <a:cubicBezTo>
                      <a:pt x="72" y="4"/>
                      <a:pt x="72" y="5"/>
                      <a:pt x="71" y="5"/>
                    </a:cubicBezTo>
                    <a:cubicBezTo>
                      <a:pt x="71" y="5"/>
                      <a:pt x="71" y="5"/>
                      <a:pt x="71" y="5"/>
                    </a:cubicBezTo>
                    <a:cubicBezTo>
                      <a:pt x="70" y="5"/>
                      <a:pt x="68" y="5"/>
                      <a:pt x="68" y="4"/>
                    </a:cubicBezTo>
                    <a:cubicBezTo>
                      <a:pt x="67" y="5"/>
                      <a:pt x="67" y="5"/>
                      <a:pt x="66" y="5"/>
                    </a:cubicBezTo>
                    <a:cubicBezTo>
                      <a:pt x="66" y="6"/>
                      <a:pt x="66" y="6"/>
                      <a:pt x="66" y="7"/>
                    </a:cubicBezTo>
                    <a:cubicBezTo>
                      <a:pt x="65" y="7"/>
                      <a:pt x="63" y="5"/>
                      <a:pt x="63" y="7"/>
                    </a:cubicBezTo>
                    <a:cubicBezTo>
                      <a:pt x="62" y="6"/>
                      <a:pt x="62" y="5"/>
                      <a:pt x="62" y="4"/>
                    </a:cubicBezTo>
                    <a:cubicBezTo>
                      <a:pt x="61" y="4"/>
                      <a:pt x="61" y="4"/>
                      <a:pt x="61" y="5"/>
                    </a:cubicBezTo>
                    <a:cubicBezTo>
                      <a:pt x="60" y="5"/>
                      <a:pt x="59" y="5"/>
                      <a:pt x="59" y="6"/>
                    </a:cubicBezTo>
                    <a:cubicBezTo>
                      <a:pt x="58" y="6"/>
                      <a:pt x="55" y="5"/>
                      <a:pt x="57" y="7"/>
                    </a:cubicBezTo>
                    <a:cubicBezTo>
                      <a:pt x="56" y="7"/>
                      <a:pt x="55" y="7"/>
                      <a:pt x="54" y="7"/>
                    </a:cubicBezTo>
                    <a:cubicBezTo>
                      <a:pt x="55" y="8"/>
                      <a:pt x="54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5"/>
                      <a:pt x="52" y="6"/>
                    </a:cubicBezTo>
                    <a:cubicBezTo>
                      <a:pt x="51" y="6"/>
                      <a:pt x="51" y="7"/>
                      <a:pt x="51" y="7"/>
                    </a:cubicBezTo>
                    <a:cubicBezTo>
                      <a:pt x="51" y="7"/>
                      <a:pt x="51" y="6"/>
                      <a:pt x="51" y="6"/>
                    </a:cubicBezTo>
                    <a:cubicBezTo>
                      <a:pt x="51" y="6"/>
                      <a:pt x="49" y="5"/>
                      <a:pt x="51" y="5"/>
                    </a:cubicBezTo>
                    <a:cubicBezTo>
                      <a:pt x="49" y="3"/>
                      <a:pt x="49" y="6"/>
                      <a:pt x="47" y="6"/>
                    </a:cubicBezTo>
                    <a:cubicBezTo>
                      <a:pt x="47" y="7"/>
                      <a:pt x="47" y="7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6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6"/>
                    </a:cubicBezTo>
                    <a:cubicBezTo>
                      <a:pt x="44" y="6"/>
                      <a:pt x="45" y="5"/>
                      <a:pt x="45" y="3"/>
                    </a:cubicBezTo>
                    <a:cubicBezTo>
                      <a:pt x="43" y="3"/>
                      <a:pt x="41" y="5"/>
                      <a:pt x="40" y="6"/>
                    </a:cubicBezTo>
                    <a:cubicBezTo>
                      <a:pt x="39" y="5"/>
                      <a:pt x="38" y="6"/>
                      <a:pt x="38" y="5"/>
                    </a:cubicBezTo>
                    <a:cubicBezTo>
                      <a:pt x="37" y="6"/>
                      <a:pt x="36" y="6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6"/>
                    </a:cubicBezTo>
                    <a:cubicBezTo>
                      <a:pt x="33" y="5"/>
                      <a:pt x="34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0" y="5"/>
                      <a:pt x="30" y="4"/>
                      <a:pt x="29" y="4"/>
                    </a:cubicBezTo>
                    <a:cubicBezTo>
                      <a:pt x="29" y="3"/>
                      <a:pt x="29" y="3"/>
                      <a:pt x="29" y="2"/>
                    </a:cubicBezTo>
                    <a:cubicBezTo>
                      <a:pt x="28" y="2"/>
                      <a:pt x="28" y="3"/>
                      <a:pt x="28" y="4"/>
                    </a:cubicBezTo>
                    <a:cubicBezTo>
                      <a:pt x="27" y="4"/>
                      <a:pt x="27" y="3"/>
                      <a:pt x="26" y="3"/>
                    </a:cubicBezTo>
                    <a:cubicBezTo>
                      <a:pt x="26" y="4"/>
                      <a:pt x="26" y="5"/>
                      <a:pt x="26" y="6"/>
                    </a:cubicBezTo>
                    <a:cubicBezTo>
                      <a:pt x="25" y="6"/>
                      <a:pt x="26" y="4"/>
                      <a:pt x="24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24" y="7"/>
                      <a:pt x="24" y="6"/>
                      <a:pt x="24" y="8"/>
                    </a:cubicBezTo>
                    <a:cubicBezTo>
                      <a:pt x="25" y="8"/>
                      <a:pt x="25" y="7"/>
                      <a:pt x="26" y="7"/>
                    </a:cubicBezTo>
                    <a:cubicBezTo>
                      <a:pt x="26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2" y="9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0" y="8"/>
                      <a:pt x="20" y="8"/>
                      <a:pt x="20" y="9"/>
                    </a:cubicBezTo>
                    <a:cubicBezTo>
                      <a:pt x="19" y="8"/>
                      <a:pt x="18" y="8"/>
                      <a:pt x="18" y="8"/>
                    </a:cubicBezTo>
                    <a:cubicBezTo>
                      <a:pt x="18" y="6"/>
                      <a:pt x="18" y="6"/>
                      <a:pt x="17" y="5"/>
                    </a:cubicBezTo>
                    <a:cubicBezTo>
                      <a:pt x="16" y="5"/>
                      <a:pt x="15" y="6"/>
                      <a:pt x="15" y="7"/>
                    </a:cubicBezTo>
                    <a:cubicBezTo>
                      <a:pt x="15" y="6"/>
                      <a:pt x="14" y="5"/>
                      <a:pt x="14" y="4"/>
                    </a:cubicBezTo>
                    <a:cubicBezTo>
                      <a:pt x="13" y="3"/>
                      <a:pt x="13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8"/>
                      <a:pt x="10" y="9"/>
                    </a:cubicBezTo>
                    <a:cubicBezTo>
                      <a:pt x="12" y="8"/>
                      <a:pt x="9" y="10"/>
                      <a:pt x="10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2" y="11"/>
                      <a:pt x="12" y="11"/>
                      <a:pt x="13" y="11"/>
                    </a:cubicBezTo>
                    <a:cubicBezTo>
                      <a:pt x="13" y="12"/>
                      <a:pt x="12" y="13"/>
                      <a:pt x="13" y="13"/>
                    </a:cubicBezTo>
                    <a:cubicBezTo>
                      <a:pt x="14" y="13"/>
                      <a:pt x="13" y="15"/>
                      <a:pt x="13" y="15"/>
                    </a:cubicBezTo>
                    <a:cubicBezTo>
                      <a:pt x="12" y="15"/>
                      <a:pt x="11" y="17"/>
                      <a:pt x="11" y="15"/>
                    </a:cubicBezTo>
                    <a:cubicBezTo>
                      <a:pt x="11" y="14"/>
                      <a:pt x="10" y="15"/>
                      <a:pt x="9" y="15"/>
                    </a:cubicBezTo>
                    <a:cubicBezTo>
                      <a:pt x="9" y="14"/>
                      <a:pt x="9" y="13"/>
                      <a:pt x="7" y="12"/>
                    </a:cubicBezTo>
                    <a:cubicBezTo>
                      <a:pt x="7" y="13"/>
                      <a:pt x="6" y="14"/>
                      <a:pt x="5" y="14"/>
                    </a:cubicBezTo>
                    <a:cubicBezTo>
                      <a:pt x="4" y="14"/>
                      <a:pt x="4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6"/>
                      <a:pt x="1" y="17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8"/>
                      <a:pt x="1" y="18"/>
                    </a:cubicBezTo>
                    <a:close/>
                    <a:moveTo>
                      <a:pt x="142" y="17"/>
                    </a:move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lose/>
                    <a:moveTo>
                      <a:pt x="181" y="24"/>
                    </a:moveTo>
                    <a:cubicBezTo>
                      <a:pt x="182" y="24"/>
                      <a:pt x="183" y="24"/>
                      <a:pt x="183" y="25"/>
                    </a:cubicBezTo>
                    <a:cubicBezTo>
                      <a:pt x="182" y="25"/>
                      <a:pt x="181" y="25"/>
                      <a:pt x="181" y="24"/>
                    </a:cubicBezTo>
                    <a:close/>
                    <a:moveTo>
                      <a:pt x="192" y="19"/>
                    </a:moveTo>
                    <a:cubicBezTo>
                      <a:pt x="192" y="20"/>
                      <a:pt x="192" y="20"/>
                      <a:pt x="192" y="20"/>
                    </a:cubicBezTo>
                    <a:cubicBezTo>
                      <a:pt x="191" y="20"/>
                      <a:pt x="191" y="20"/>
                      <a:pt x="191" y="20"/>
                    </a:cubicBezTo>
                    <a:cubicBezTo>
                      <a:pt x="191" y="19"/>
                      <a:pt x="191" y="19"/>
                      <a:pt x="192" y="19"/>
                    </a:cubicBezTo>
                    <a:close/>
                    <a:moveTo>
                      <a:pt x="180" y="11"/>
                    </a:moveTo>
                    <a:cubicBezTo>
                      <a:pt x="180" y="11"/>
                      <a:pt x="179" y="12"/>
                      <a:pt x="179" y="12"/>
                    </a:cubicBezTo>
                    <a:cubicBezTo>
                      <a:pt x="179" y="11"/>
                      <a:pt x="179" y="11"/>
                      <a:pt x="180" y="11"/>
                    </a:cubicBezTo>
                    <a:close/>
                    <a:moveTo>
                      <a:pt x="181" y="17"/>
                    </a:moveTo>
                    <a:cubicBezTo>
                      <a:pt x="181" y="18"/>
                      <a:pt x="180" y="19"/>
                      <a:pt x="180" y="18"/>
                    </a:cubicBezTo>
                    <a:cubicBezTo>
                      <a:pt x="182" y="18"/>
                      <a:pt x="181" y="15"/>
                      <a:pt x="179" y="16"/>
                    </a:cubicBezTo>
                    <a:cubicBezTo>
                      <a:pt x="179" y="15"/>
                      <a:pt x="179" y="15"/>
                      <a:pt x="179" y="15"/>
                    </a:cubicBezTo>
                    <a:cubicBezTo>
                      <a:pt x="180" y="15"/>
                      <a:pt x="180" y="15"/>
                      <a:pt x="180" y="15"/>
                    </a:cubicBezTo>
                    <a:cubicBezTo>
                      <a:pt x="181" y="16"/>
                      <a:pt x="181" y="16"/>
                      <a:pt x="182" y="16"/>
                    </a:cubicBezTo>
                    <a:cubicBezTo>
                      <a:pt x="182" y="15"/>
                      <a:pt x="182" y="15"/>
                      <a:pt x="183" y="16"/>
                    </a:cubicBezTo>
                    <a:cubicBezTo>
                      <a:pt x="183" y="15"/>
                      <a:pt x="183" y="15"/>
                      <a:pt x="183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4"/>
                      <a:pt x="184" y="14"/>
                      <a:pt x="184" y="14"/>
                    </a:cubicBezTo>
                    <a:cubicBezTo>
                      <a:pt x="184" y="15"/>
                      <a:pt x="184" y="16"/>
                      <a:pt x="184" y="16"/>
                    </a:cubicBezTo>
                    <a:cubicBezTo>
                      <a:pt x="183" y="17"/>
                      <a:pt x="182" y="17"/>
                      <a:pt x="181" y="17"/>
                    </a:cubicBezTo>
                    <a:close/>
                    <a:moveTo>
                      <a:pt x="185" y="9"/>
                    </a:moveTo>
                    <a:cubicBezTo>
                      <a:pt x="185" y="9"/>
                      <a:pt x="185" y="10"/>
                      <a:pt x="185" y="10"/>
                    </a:cubicBezTo>
                    <a:cubicBezTo>
                      <a:pt x="184" y="10"/>
                      <a:pt x="183" y="10"/>
                      <a:pt x="183" y="10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84" y="9"/>
                      <a:pt x="184" y="9"/>
                      <a:pt x="185" y="9"/>
                    </a:cubicBezTo>
                    <a:close/>
                    <a:moveTo>
                      <a:pt x="176" y="11"/>
                    </a:moveTo>
                    <a:cubicBezTo>
                      <a:pt x="176" y="10"/>
                      <a:pt x="177" y="10"/>
                      <a:pt x="177" y="10"/>
                    </a:cubicBezTo>
                    <a:cubicBezTo>
                      <a:pt x="177" y="10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7" y="11"/>
                      <a:pt x="177" y="11"/>
                      <a:pt x="176" y="11"/>
                    </a:cubicBezTo>
                    <a:close/>
                    <a:moveTo>
                      <a:pt x="177" y="20"/>
                    </a:moveTo>
                    <a:cubicBezTo>
                      <a:pt x="178" y="21"/>
                      <a:pt x="176" y="22"/>
                      <a:pt x="176" y="21"/>
                    </a:cubicBezTo>
                    <a:cubicBezTo>
                      <a:pt x="177" y="21"/>
                      <a:pt x="177" y="20"/>
                      <a:pt x="177" y="20"/>
                    </a:cubicBezTo>
                    <a:close/>
                    <a:moveTo>
                      <a:pt x="174" y="21"/>
                    </a:moveTo>
                    <a:cubicBezTo>
                      <a:pt x="174" y="21"/>
                      <a:pt x="173" y="21"/>
                      <a:pt x="174" y="21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73" y="20"/>
                      <a:pt x="172" y="20"/>
                      <a:pt x="172" y="20"/>
                    </a:cubicBezTo>
                    <a:cubicBezTo>
                      <a:pt x="173" y="20"/>
                      <a:pt x="174" y="20"/>
                      <a:pt x="174" y="21"/>
                    </a:cubicBezTo>
                    <a:close/>
                    <a:moveTo>
                      <a:pt x="167" y="25"/>
                    </a:moveTo>
                    <a:cubicBezTo>
                      <a:pt x="168" y="24"/>
                      <a:pt x="166" y="23"/>
                      <a:pt x="167" y="23"/>
                    </a:cubicBezTo>
                    <a:cubicBezTo>
                      <a:pt x="168" y="24"/>
                      <a:pt x="169" y="25"/>
                      <a:pt x="167" y="25"/>
                    </a:cubicBezTo>
                    <a:close/>
                    <a:moveTo>
                      <a:pt x="166" y="19"/>
                    </a:moveTo>
                    <a:cubicBezTo>
                      <a:pt x="165" y="18"/>
                      <a:pt x="165" y="19"/>
                      <a:pt x="164" y="19"/>
                    </a:cubicBezTo>
                    <a:cubicBezTo>
                      <a:pt x="163" y="18"/>
                      <a:pt x="166" y="18"/>
                      <a:pt x="166" y="19"/>
                    </a:cubicBezTo>
                    <a:close/>
                    <a:moveTo>
                      <a:pt x="172" y="12"/>
                    </a:moveTo>
                    <a:cubicBezTo>
                      <a:pt x="172" y="12"/>
                      <a:pt x="172" y="12"/>
                      <a:pt x="172" y="12"/>
                    </a:cubicBezTo>
                    <a:cubicBezTo>
                      <a:pt x="172" y="12"/>
                      <a:pt x="172" y="12"/>
                      <a:pt x="172" y="12"/>
                    </a:cubicBezTo>
                    <a:close/>
                    <a:moveTo>
                      <a:pt x="167" y="11"/>
                    </a:move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2"/>
                      <a:pt x="167" y="12"/>
                      <a:pt x="167" y="12"/>
                    </a:cubicBezTo>
                    <a:cubicBezTo>
                      <a:pt x="167" y="12"/>
                      <a:pt x="166" y="12"/>
                      <a:pt x="166" y="12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66" y="11"/>
                      <a:pt x="167" y="11"/>
                      <a:pt x="167" y="11"/>
                    </a:cubicBezTo>
                    <a:close/>
                    <a:moveTo>
                      <a:pt x="152" y="18"/>
                    </a:moveTo>
                    <a:cubicBezTo>
                      <a:pt x="152" y="16"/>
                      <a:pt x="150" y="18"/>
                      <a:pt x="149" y="18"/>
                    </a:cubicBezTo>
                    <a:cubicBezTo>
                      <a:pt x="150" y="17"/>
                      <a:pt x="150" y="16"/>
                      <a:pt x="151" y="15"/>
                    </a:cubicBezTo>
                    <a:cubicBezTo>
                      <a:pt x="151" y="16"/>
                      <a:pt x="151" y="15"/>
                      <a:pt x="151" y="15"/>
                    </a:cubicBezTo>
                    <a:cubicBezTo>
                      <a:pt x="152" y="15"/>
                      <a:pt x="152" y="15"/>
                      <a:pt x="153" y="15"/>
                    </a:cubicBezTo>
                    <a:cubicBezTo>
                      <a:pt x="153" y="16"/>
                      <a:pt x="153" y="16"/>
                      <a:pt x="154" y="15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3" y="16"/>
                      <a:pt x="153" y="17"/>
                      <a:pt x="152" y="18"/>
                    </a:cubicBezTo>
                    <a:close/>
                    <a:moveTo>
                      <a:pt x="156" y="9"/>
                    </a:moveTo>
                    <a:cubicBezTo>
                      <a:pt x="157" y="10"/>
                      <a:pt x="156" y="10"/>
                      <a:pt x="155" y="10"/>
                    </a:cubicBezTo>
                    <a:cubicBezTo>
                      <a:pt x="155" y="10"/>
                      <a:pt x="155" y="10"/>
                      <a:pt x="155" y="10"/>
                    </a:cubicBezTo>
                    <a:cubicBezTo>
                      <a:pt x="155" y="10"/>
                      <a:pt x="155" y="10"/>
                      <a:pt x="155" y="9"/>
                    </a:cubicBezTo>
                    <a:cubicBezTo>
                      <a:pt x="155" y="9"/>
                      <a:pt x="155" y="9"/>
                      <a:pt x="155" y="9"/>
                    </a:cubicBezTo>
                    <a:cubicBezTo>
                      <a:pt x="155" y="9"/>
                      <a:pt x="156" y="9"/>
                      <a:pt x="156" y="9"/>
                    </a:cubicBezTo>
                    <a:close/>
                    <a:moveTo>
                      <a:pt x="69" y="9"/>
                    </a:moveTo>
                    <a:cubicBezTo>
                      <a:pt x="69" y="9"/>
                      <a:pt x="69" y="9"/>
                      <a:pt x="69" y="9"/>
                    </a:cubicBezTo>
                    <a:cubicBezTo>
                      <a:pt x="69" y="9"/>
                      <a:pt x="69" y="9"/>
                      <a:pt x="69" y="9"/>
                    </a:cubicBezTo>
                    <a:close/>
                    <a:moveTo>
                      <a:pt x="64" y="13"/>
                    </a:moveTo>
                    <a:cubicBezTo>
                      <a:pt x="63" y="13"/>
                      <a:pt x="62" y="14"/>
                      <a:pt x="62" y="14"/>
                    </a:cubicBezTo>
                    <a:cubicBezTo>
                      <a:pt x="62" y="13"/>
                      <a:pt x="62" y="12"/>
                      <a:pt x="63" y="12"/>
                    </a:cubicBezTo>
                    <a:cubicBezTo>
                      <a:pt x="63" y="12"/>
                      <a:pt x="64" y="13"/>
                      <a:pt x="64" y="13"/>
                    </a:cubicBezTo>
                    <a:close/>
                    <a:moveTo>
                      <a:pt x="61" y="14"/>
                    </a:move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61" y="14"/>
                      <a:pt x="61" y="14"/>
                    </a:cubicBezTo>
                    <a:close/>
                    <a:moveTo>
                      <a:pt x="60" y="13"/>
                    </a:moveTo>
                    <a:cubicBezTo>
                      <a:pt x="60" y="13"/>
                      <a:pt x="61" y="13"/>
                      <a:pt x="61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0" y="13"/>
                    </a:cubicBezTo>
                    <a:close/>
                    <a:moveTo>
                      <a:pt x="62" y="16"/>
                    </a:moveTo>
                    <a:cubicBezTo>
                      <a:pt x="62" y="16"/>
                      <a:pt x="62" y="15"/>
                      <a:pt x="61" y="15"/>
                    </a:cubicBezTo>
                    <a:cubicBezTo>
                      <a:pt x="61" y="15"/>
                      <a:pt x="62" y="15"/>
                      <a:pt x="62" y="14"/>
                    </a:cubicBezTo>
                    <a:cubicBezTo>
                      <a:pt x="63" y="15"/>
                      <a:pt x="62" y="15"/>
                      <a:pt x="62" y="15"/>
                    </a:cubicBezTo>
                    <a:cubicBezTo>
                      <a:pt x="62" y="15"/>
                      <a:pt x="63" y="15"/>
                      <a:pt x="64" y="15"/>
                    </a:cubicBezTo>
                    <a:cubicBezTo>
                      <a:pt x="63" y="16"/>
                      <a:pt x="63" y="16"/>
                      <a:pt x="62" y="16"/>
                    </a:cubicBezTo>
                    <a:close/>
                    <a:moveTo>
                      <a:pt x="64" y="16"/>
                    </a:moveTo>
                    <a:cubicBezTo>
                      <a:pt x="64" y="16"/>
                      <a:pt x="64" y="16"/>
                      <a:pt x="64" y="17"/>
                    </a:cubicBezTo>
                    <a:cubicBezTo>
                      <a:pt x="64" y="17"/>
                      <a:pt x="64" y="16"/>
                      <a:pt x="64" y="16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0" y="13"/>
                      <a:pt x="70" y="14"/>
                    </a:cubicBezTo>
                    <a:cubicBezTo>
                      <a:pt x="70" y="14"/>
                      <a:pt x="69" y="14"/>
                      <a:pt x="69" y="14"/>
                    </a:cubicBezTo>
                    <a:cubicBezTo>
                      <a:pt x="70" y="14"/>
                      <a:pt x="70" y="14"/>
                      <a:pt x="70" y="13"/>
                    </a:cubicBezTo>
                    <a:cubicBezTo>
                      <a:pt x="69" y="13"/>
                      <a:pt x="71" y="12"/>
                      <a:pt x="71" y="12"/>
                    </a:cubicBezTo>
                    <a:cubicBezTo>
                      <a:pt x="72" y="12"/>
                      <a:pt x="72" y="12"/>
                      <a:pt x="73" y="13"/>
                    </a:cubicBezTo>
                    <a:cubicBezTo>
                      <a:pt x="73" y="13"/>
                      <a:pt x="74" y="12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3" y="13"/>
                      <a:pt x="72" y="13"/>
                      <a:pt x="72" y="13"/>
                    </a:cubicBezTo>
                    <a:cubicBezTo>
                      <a:pt x="73" y="14"/>
                      <a:pt x="72" y="15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6"/>
                      <a:pt x="72" y="16"/>
                      <a:pt x="72" y="15"/>
                    </a:cubicBezTo>
                    <a:close/>
                    <a:moveTo>
                      <a:pt x="71" y="9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lose/>
                    <a:moveTo>
                      <a:pt x="84" y="7"/>
                    </a:moveTo>
                    <a:cubicBezTo>
                      <a:pt x="84" y="9"/>
                      <a:pt x="84" y="9"/>
                      <a:pt x="84" y="9"/>
                    </a:cubicBezTo>
                    <a:cubicBezTo>
                      <a:pt x="84" y="9"/>
                      <a:pt x="84" y="9"/>
                      <a:pt x="85" y="9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4" y="10"/>
                      <a:pt x="84" y="11"/>
                      <a:pt x="84" y="11"/>
                    </a:cubicBezTo>
                    <a:cubicBezTo>
                      <a:pt x="83" y="11"/>
                      <a:pt x="84" y="11"/>
                      <a:pt x="84" y="11"/>
                    </a:cubicBezTo>
                    <a:cubicBezTo>
                      <a:pt x="84" y="10"/>
                      <a:pt x="83" y="10"/>
                      <a:pt x="83" y="10"/>
                    </a:cubicBezTo>
                    <a:cubicBezTo>
                      <a:pt x="83" y="9"/>
                      <a:pt x="83" y="8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3" y="7"/>
                      <a:pt x="83" y="7"/>
                      <a:pt x="84" y="7"/>
                    </a:cubicBezTo>
                    <a:close/>
                    <a:moveTo>
                      <a:pt x="88" y="18"/>
                    </a:move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8" y="17"/>
                      <a:pt x="88" y="18"/>
                      <a:pt x="88" y="18"/>
                    </a:cubicBezTo>
                    <a:close/>
                    <a:moveTo>
                      <a:pt x="84" y="12"/>
                    </a:moveTo>
                    <a:cubicBezTo>
                      <a:pt x="84" y="12"/>
                      <a:pt x="84" y="13"/>
                      <a:pt x="83" y="13"/>
                    </a:cubicBezTo>
                    <a:cubicBezTo>
                      <a:pt x="83" y="12"/>
                      <a:pt x="84" y="12"/>
                      <a:pt x="84" y="12"/>
                    </a:cubicBezTo>
                    <a:cubicBezTo>
                      <a:pt x="84" y="12"/>
                      <a:pt x="84" y="12"/>
                      <a:pt x="84" y="12"/>
                    </a:cubicBezTo>
                    <a:close/>
                    <a:moveTo>
                      <a:pt x="79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14"/>
                      <a:pt x="79" y="14"/>
                      <a:pt x="79" y="15"/>
                    </a:cubicBezTo>
                    <a:cubicBezTo>
                      <a:pt x="79" y="15"/>
                      <a:pt x="79" y="14"/>
                      <a:pt x="79" y="14"/>
                    </a:cubicBezTo>
                    <a:close/>
                    <a:moveTo>
                      <a:pt x="84" y="18"/>
                    </a:moveTo>
                    <a:cubicBezTo>
                      <a:pt x="84" y="16"/>
                      <a:pt x="82" y="18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6"/>
                      <a:pt x="81" y="16"/>
                      <a:pt x="81" y="16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81" y="16"/>
                      <a:pt x="82" y="16"/>
                      <a:pt x="83" y="16"/>
                    </a:cubicBezTo>
                    <a:cubicBezTo>
                      <a:pt x="83" y="16"/>
                      <a:pt x="83" y="15"/>
                      <a:pt x="83" y="14"/>
                    </a:cubicBezTo>
                    <a:cubicBezTo>
                      <a:pt x="83" y="14"/>
                      <a:pt x="84" y="14"/>
                      <a:pt x="84" y="13"/>
                    </a:cubicBezTo>
                    <a:cubicBezTo>
                      <a:pt x="86" y="14"/>
                      <a:pt x="85" y="14"/>
                      <a:pt x="85" y="15"/>
                    </a:cubicBezTo>
                    <a:cubicBezTo>
                      <a:pt x="85" y="15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5" y="17"/>
                      <a:pt x="85" y="18"/>
                      <a:pt x="84" y="18"/>
                    </a:cubicBezTo>
                    <a:close/>
                    <a:moveTo>
                      <a:pt x="91" y="16"/>
                    </a:moveTo>
                    <a:cubicBezTo>
                      <a:pt x="92" y="17"/>
                      <a:pt x="91" y="18"/>
                      <a:pt x="90" y="18"/>
                    </a:cubicBezTo>
                    <a:cubicBezTo>
                      <a:pt x="90" y="18"/>
                      <a:pt x="90" y="18"/>
                      <a:pt x="90" y="17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9" y="17"/>
                      <a:pt x="89" y="17"/>
                      <a:pt x="89" y="16"/>
                    </a:cubicBezTo>
                    <a:cubicBezTo>
                      <a:pt x="88" y="16"/>
                      <a:pt x="87" y="17"/>
                      <a:pt x="86" y="17"/>
                    </a:cubicBezTo>
                    <a:cubicBezTo>
                      <a:pt x="86" y="17"/>
                      <a:pt x="86" y="17"/>
                      <a:pt x="86" y="16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4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0" y="13"/>
                      <a:pt x="91" y="13"/>
                      <a:pt x="90" y="13"/>
                    </a:cubicBezTo>
                    <a:cubicBezTo>
                      <a:pt x="91" y="12"/>
                      <a:pt x="92" y="12"/>
                      <a:pt x="93" y="12"/>
                    </a:cubicBezTo>
                    <a:cubicBezTo>
                      <a:pt x="92" y="12"/>
                      <a:pt x="93" y="14"/>
                      <a:pt x="94" y="13"/>
                    </a:cubicBezTo>
                    <a:cubicBezTo>
                      <a:pt x="95" y="12"/>
                      <a:pt x="93" y="12"/>
                      <a:pt x="93" y="12"/>
                    </a:cubicBezTo>
                    <a:cubicBezTo>
                      <a:pt x="94" y="12"/>
                      <a:pt x="94" y="12"/>
                      <a:pt x="95" y="12"/>
                    </a:cubicBezTo>
                    <a:cubicBezTo>
                      <a:pt x="94" y="13"/>
                      <a:pt x="96" y="13"/>
                      <a:pt x="97" y="13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5"/>
                      <a:pt x="96" y="16"/>
                      <a:pt x="95" y="15"/>
                    </a:cubicBezTo>
                    <a:cubicBezTo>
                      <a:pt x="95" y="15"/>
                      <a:pt x="95" y="14"/>
                      <a:pt x="95" y="14"/>
                    </a:cubicBezTo>
                    <a:cubicBezTo>
                      <a:pt x="95" y="14"/>
                      <a:pt x="95" y="14"/>
                      <a:pt x="95" y="13"/>
                    </a:cubicBezTo>
                    <a:cubicBezTo>
                      <a:pt x="94" y="13"/>
                      <a:pt x="92" y="14"/>
                      <a:pt x="92" y="13"/>
                    </a:cubicBezTo>
                    <a:cubicBezTo>
                      <a:pt x="91" y="12"/>
                      <a:pt x="91" y="14"/>
                      <a:pt x="92" y="13"/>
                    </a:cubicBezTo>
                    <a:cubicBezTo>
                      <a:pt x="92" y="15"/>
                      <a:pt x="91" y="15"/>
                      <a:pt x="92" y="16"/>
                    </a:cubicBezTo>
                    <a:cubicBezTo>
                      <a:pt x="93" y="15"/>
                      <a:pt x="94" y="15"/>
                      <a:pt x="94" y="15"/>
                    </a:cubicBezTo>
                    <a:cubicBezTo>
                      <a:pt x="94" y="17"/>
                      <a:pt x="93" y="17"/>
                      <a:pt x="91" y="16"/>
                    </a:cubicBezTo>
                    <a:close/>
                    <a:moveTo>
                      <a:pt x="95" y="19"/>
                    </a:moveTo>
                    <a:cubicBezTo>
                      <a:pt x="95" y="19"/>
                      <a:pt x="94" y="18"/>
                      <a:pt x="94" y="17"/>
                    </a:cubicBezTo>
                    <a:cubicBezTo>
                      <a:pt x="96" y="17"/>
                      <a:pt x="95" y="18"/>
                      <a:pt x="95" y="19"/>
                    </a:cubicBezTo>
                    <a:cubicBezTo>
                      <a:pt x="95" y="19"/>
                      <a:pt x="95" y="19"/>
                      <a:pt x="95" y="19"/>
                    </a:cubicBezTo>
                    <a:close/>
                    <a:moveTo>
                      <a:pt x="93" y="19"/>
                    </a:move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19"/>
                      <a:pt x="93" y="19"/>
                      <a:pt x="93" y="19"/>
                    </a:cubicBezTo>
                    <a:close/>
                    <a:moveTo>
                      <a:pt x="104" y="21"/>
                    </a:moveTo>
                    <a:cubicBezTo>
                      <a:pt x="104" y="21"/>
                      <a:pt x="104" y="20"/>
                      <a:pt x="104" y="19"/>
                    </a:cubicBezTo>
                    <a:cubicBezTo>
                      <a:pt x="104" y="19"/>
                      <a:pt x="104" y="19"/>
                      <a:pt x="104" y="19"/>
                    </a:cubicBezTo>
                    <a:cubicBezTo>
                      <a:pt x="104" y="19"/>
                      <a:pt x="105" y="19"/>
                      <a:pt x="105" y="19"/>
                    </a:cubicBezTo>
                    <a:cubicBezTo>
                      <a:pt x="105" y="20"/>
                      <a:pt x="105" y="21"/>
                      <a:pt x="104" y="21"/>
                    </a:cubicBezTo>
                    <a:close/>
                    <a:moveTo>
                      <a:pt x="107" y="18"/>
                    </a:moveTo>
                    <a:cubicBezTo>
                      <a:pt x="107" y="18"/>
                      <a:pt x="107" y="18"/>
                      <a:pt x="107" y="19"/>
                    </a:cubicBezTo>
                    <a:cubicBezTo>
                      <a:pt x="106" y="19"/>
                      <a:pt x="106" y="19"/>
                      <a:pt x="106" y="18"/>
                    </a:cubicBezTo>
                    <a:cubicBezTo>
                      <a:pt x="106" y="18"/>
                      <a:pt x="106" y="18"/>
                      <a:pt x="107" y="18"/>
                    </a:cubicBezTo>
                    <a:close/>
                    <a:moveTo>
                      <a:pt x="99" y="20"/>
                    </a:moveTo>
                    <a:cubicBezTo>
                      <a:pt x="99" y="20"/>
                      <a:pt x="99" y="20"/>
                      <a:pt x="99" y="20"/>
                    </a:cubicBezTo>
                    <a:cubicBezTo>
                      <a:pt x="99" y="20"/>
                      <a:pt x="99" y="21"/>
                      <a:pt x="99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9" y="21"/>
                      <a:pt x="98" y="20"/>
                      <a:pt x="99" y="20"/>
                    </a:cubicBezTo>
                    <a:close/>
                    <a:moveTo>
                      <a:pt x="99" y="12"/>
                    </a:moveTo>
                    <a:cubicBezTo>
                      <a:pt x="99" y="12"/>
                      <a:pt x="99" y="11"/>
                      <a:pt x="99" y="11"/>
                    </a:cubicBezTo>
                    <a:cubicBezTo>
                      <a:pt x="100" y="12"/>
                      <a:pt x="99" y="12"/>
                      <a:pt x="99" y="12"/>
                    </a:cubicBezTo>
                    <a:close/>
                    <a:moveTo>
                      <a:pt x="103" y="11"/>
                    </a:moveTo>
                    <a:cubicBezTo>
                      <a:pt x="103" y="11"/>
                      <a:pt x="103" y="11"/>
                      <a:pt x="103" y="11"/>
                    </a:cubicBezTo>
                    <a:cubicBezTo>
                      <a:pt x="103" y="11"/>
                      <a:pt x="103" y="10"/>
                      <a:pt x="103" y="10"/>
                    </a:cubicBezTo>
                    <a:cubicBezTo>
                      <a:pt x="102" y="9"/>
                      <a:pt x="99" y="11"/>
                      <a:pt x="100" y="9"/>
                    </a:cubicBezTo>
                    <a:cubicBezTo>
                      <a:pt x="98" y="8"/>
                      <a:pt x="97" y="8"/>
                      <a:pt x="96" y="9"/>
                    </a:cubicBezTo>
                    <a:cubicBezTo>
                      <a:pt x="96" y="9"/>
                      <a:pt x="96" y="8"/>
                      <a:pt x="96" y="7"/>
                    </a:cubicBezTo>
                    <a:cubicBezTo>
                      <a:pt x="96" y="7"/>
                      <a:pt x="96" y="7"/>
                      <a:pt x="97" y="7"/>
                    </a:cubicBezTo>
                    <a:cubicBezTo>
                      <a:pt x="97" y="8"/>
                      <a:pt x="97" y="8"/>
                      <a:pt x="99" y="8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7"/>
                      <a:pt x="99" y="7"/>
                      <a:pt x="100" y="7"/>
                    </a:cubicBezTo>
                    <a:cubicBezTo>
                      <a:pt x="99" y="8"/>
                      <a:pt x="100" y="9"/>
                      <a:pt x="101" y="10"/>
                    </a:cubicBezTo>
                    <a:cubicBezTo>
                      <a:pt x="102" y="10"/>
                      <a:pt x="103" y="9"/>
                      <a:pt x="103" y="8"/>
                    </a:cubicBezTo>
                    <a:cubicBezTo>
                      <a:pt x="104" y="8"/>
                      <a:pt x="102" y="10"/>
                      <a:pt x="103" y="11"/>
                    </a:cubicBezTo>
                    <a:close/>
                    <a:moveTo>
                      <a:pt x="104" y="12"/>
                    </a:moveTo>
                    <a:cubicBezTo>
                      <a:pt x="104" y="12"/>
                      <a:pt x="104" y="12"/>
                      <a:pt x="105" y="13"/>
                    </a:cubicBezTo>
                    <a:cubicBezTo>
                      <a:pt x="105" y="13"/>
                      <a:pt x="104" y="13"/>
                      <a:pt x="104" y="13"/>
                    </a:cubicBezTo>
                    <a:cubicBezTo>
                      <a:pt x="104" y="12"/>
                      <a:pt x="104" y="12"/>
                      <a:pt x="104" y="12"/>
                    </a:cubicBezTo>
                    <a:close/>
                    <a:moveTo>
                      <a:pt x="107" y="12"/>
                    </a:move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lose/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115" y="12"/>
                      <a:pt x="115" y="12"/>
                      <a:pt x="115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2"/>
                      <a:pt x="115" y="12"/>
                      <a:pt x="114" y="12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2"/>
                      <a:pt x="115" y="12"/>
                      <a:pt x="115" y="12"/>
                    </a:cubicBezTo>
                    <a:close/>
                    <a:moveTo>
                      <a:pt x="112" y="16"/>
                    </a:moveTo>
                    <a:cubicBezTo>
                      <a:pt x="112" y="15"/>
                      <a:pt x="112" y="15"/>
                      <a:pt x="112" y="15"/>
                    </a:cubicBezTo>
                    <a:cubicBezTo>
                      <a:pt x="112" y="16"/>
                      <a:pt x="112" y="16"/>
                      <a:pt x="112" y="16"/>
                    </a:cubicBezTo>
                    <a:close/>
                    <a:moveTo>
                      <a:pt x="111" y="8"/>
                    </a:moveTo>
                    <a:cubicBezTo>
                      <a:pt x="111" y="8"/>
                      <a:pt x="111" y="9"/>
                      <a:pt x="111" y="10"/>
                    </a:cubicBezTo>
                    <a:cubicBezTo>
                      <a:pt x="111" y="10"/>
                      <a:pt x="111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10" y="10"/>
                      <a:pt x="110" y="10"/>
                      <a:pt x="110" y="10"/>
                    </a:cubicBezTo>
                    <a:cubicBezTo>
                      <a:pt x="109" y="9"/>
                      <a:pt x="111" y="9"/>
                      <a:pt x="111" y="8"/>
                    </a:cubicBezTo>
                    <a:cubicBezTo>
                      <a:pt x="109" y="8"/>
                      <a:pt x="110" y="7"/>
                      <a:pt x="109" y="6"/>
                    </a:cubicBezTo>
                    <a:cubicBezTo>
                      <a:pt x="109" y="6"/>
                      <a:pt x="110" y="6"/>
                      <a:pt x="110" y="6"/>
                    </a:cubicBezTo>
                    <a:cubicBezTo>
                      <a:pt x="110" y="7"/>
                      <a:pt x="110" y="8"/>
                      <a:pt x="111" y="8"/>
                    </a:cubicBezTo>
                    <a:close/>
                    <a:moveTo>
                      <a:pt x="119" y="18"/>
                    </a:moveTo>
                    <a:cubicBezTo>
                      <a:pt x="119" y="18"/>
                      <a:pt x="119" y="19"/>
                      <a:pt x="119" y="19"/>
                    </a:cubicBezTo>
                    <a:cubicBezTo>
                      <a:pt x="117" y="20"/>
                      <a:pt x="115" y="17"/>
                      <a:pt x="115" y="20"/>
                    </a:cubicBezTo>
                    <a:cubicBezTo>
                      <a:pt x="114" y="20"/>
                      <a:pt x="114" y="18"/>
                      <a:pt x="113" y="18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3" y="18"/>
                      <a:pt x="114" y="17"/>
                      <a:pt x="114" y="17"/>
                    </a:cubicBezTo>
                    <a:cubicBezTo>
                      <a:pt x="114" y="18"/>
                      <a:pt x="115" y="18"/>
                      <a:pt x="115" y="17"/>
                    </a:cubicBezTo>
                    <a:cubicBezTo>
                      <a:pt x="114" y="17"/>
                      <a:pt x="114" y="16"/>
                      <a:pt x="113" y="17"/>
                    </a:cubicBezTo>
                    <a:cubicBezTo>
                      <a:pt x="113" y="16"/>
                      <a:pt x="113" y="16"/>
                      <a:pt x="112" y="15"/>
                    </a:cubicBezTo>
                    <a:cubicBezTo>
                      <a:pt x="113" y="15"/>
                      <a:pt x="113" y="16"/>
                      <a:pt x="113" y="15"/>
                    </a:cubicBezTo>
                    <a:cubicBezTo>
                      <a:pt x="114" y="15"/>
                      <a:pt x="113" y="15"/>
                      <a:pt x="113" y="14"/>
                    </a:cubicBezTo>
                    <a:cubicBezTo>
                      <a:pt x="114" y="14"/>
                      <a:pt x="115" y="15"/>
                      <a:pt x="115" y="13"/>
                    </a:cubicBezTo>
                    <a:cubicBezTo>
                      <a:pt x="116" y="14"/>
                      <a:pt x="116" y="15"/>
                      <a:pt x="116" y="15"/>
                    </a:cubicBezTo>
                    <a:cubicBezTo>
                      <a:pt x="117" y="17"/>
                      <a:pt x="116" y="17"/>
                      <a:pt x="116" y="18"/>
                    </a:cubicBezTo>
                    <a:cubicBezTo>
                      <a:pt x="117" y="18"/>
                      <a:pt x="119" y="18"/>
                      <a:pt x="119" y="18"/>
                    </a:cubicBezTo>
                    <a:close/>
                    <a:moveTo>
                      <a:pt x="134" y="19"/>
                    </a:moveTo>
                    <a:cubicBezTo>
                      <a:pt x="134" y="18"/>
                      <a:pt x="134" y="18"/>
                      <a:pt x="134" y="19"/>
                    </a:cubicBezTo>
                    <a:cubicBezTo>
                      <a:pt x="133" y="18"/>
                      <a:pt x="134" y="17"/>
                      <a:pt x="134" y="17"/>
                    </a:cubicBezTo>
                    <a:cubicBezTo>
                      <a:pt x="134" y="18"/>
                      <a:pt x="136" y="18"/>
                      <a:pt x="134" y="19"/>
                    </a:cubicBezTo>
                    <a:close/>
                    <a:moveTo>
                      <a:pt x="134" y="15"/>
                    </a:moveTo>
                    <a:cubicBezTo>
                      <a:pt x="134" y="15"/>
                      <a:pt x="134" y="15"/>
                      <a:pt x="134" y="15"/>
                    </a:cubicBezTo>
                    <a:cubicBezTo>
                      <a:pt x="134" y="15"/>
                      <a:pt x="134" y="15"/>
                      <a:pt x="134" y="16"/>
                    </a:cubicBezTo>
                    <a:cubicBezTo>
                      <a:pt x="134" y="15"/>
                      <a:pt x="134" y="15"/>
                      <a:pt x="134" y="15"/>
                    </a:cubicBezTo>
                    <a:close/>
                    <a:moveTo>
                      <a:pt x="140" y="12"/>
                    </a:moveTo>
                    <a:cubicBezTo>
                      <a:pt x="141" y="11"/>
                      <a:pt x="141" y="11"/>
                      <a:pt x="141" y="11"/>
                    </a:cubicBezTo>
                    <a:cubicBezTo>
                      <a:pt x="141" y="11"/>
                      <a:pt x="141" y="11"/>
                      <a:pt x="140" y="11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1" y="11"/>
                      <a:pt x="141" y="12"/>
                      <a:pt x="140" y="12"/>
                    </a:cubicBezTo>
                    <a:close/>
                    <a:moveTo>
                      <a:pt x="145" y="9"/>
                    </a:moveTo>
                    <a:cubicBezTo>
                      <a:pt x="145" y="10"/>
                      <a:pt x="145" y="10"/>
                      <a:pt x="145" y="11"/>
                    </a:cubicBezTo>
                    <a:cubicBezTo>
                      <a:pt x="145" y="11"/>
                      <a:pt x="145" y="11"/>
                      <a:pt x="145" y="12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5" y="11"/>
                      <a:pt x="143" y="11"/>
                      <a:pt x="143" y="10"/>
                    </a:cubicBezTo>
                    <a:cubicBezTo>
                      <a:pt x="144" y="10"/>
                      <a:pt x="144" y="9"/>
                      <a:pt x="145" y="9"/>
                    </a:cubicBezTo>
                    <a:close/>
                    <a:moveTo>
                      <a:pt x="143" y="12"/>
                    </a:moveTo>
                    <a:cubicBezTo>
                      <a:pt x="143" y="12"/>
                      <a:pt x="142" y="12"/>
                      <a:pt x="142" y="12"/>
                    </a:cubicBezTo>
                    <a:cubicBezTo>
                      <a:pt x="142" y="11"/>
                      <a:pt x="142" y="10"/>
                      <a:pt x="142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11"/>
                      <a:pt x="143" y="11"/>
                      <a:pt x="143" y="12"/>
                    </a:cubicBezTo>
                    <a:close/>
                    <a:moveTo>
                      <a:pt x="136" y="5"/>
                    </a:moveTo>
                    <a:cubicBezTo>
                      <a:pt x="136" y="6"/>
                      <a:pt x="136" y="6"/>
                      <a:pt x="137" y="6"/>
                    </a:cubicBezTo>
                    <a:cubicBezTo>
                      <a:pt x="137" y="8"/>
                      <a:pt x="137" y="8"/>
                      <a:pt x="135" y="8"/>
                    </a:cubicBezTo>
                    <a:cubicBezTo>
                      <a:pt x="135" y="7"/>
                      <a:pt x="135" y="6"/>
                      <a:pt x="136" y="5"/>
                    </a:cubicBezTo>
                    <a:close/>
                    <a:moveTo>
                      <a:pt x="136" y="10"/>
                    </a:moveTo>
                    <a:cubicBezTo>
                      <a:pt x="136" y="10"/>
                      <a:pt x="137" y="10"/>
                      <a:pt x="138" y="10"/>
                    </a:cubicBezTo>
                    <a:cubicBezTo>
                      <a:pt x="137" y="10"/>
                      <a:pt x="137" y="11"/>
                      <a:pt x="136" y="12"/>
                    </a:cubicBezTo>
                    <a:cubicBezTo>
                      <a:pt x="136" y="12"/>
                      <a:pt x="136" y="11"/>
                      <a:pt x="135" y="12"/>
                    </a:cubicBezTo>
                    <a:cubicBezTo>
                      <a:pt x="135" y="11"/>
                      <a:pt x="136" y="11"/>
                      <a:pt x="136" y="10"/>
                    </a:cubicBezTo>
                    <a:close/>
                    <a:moveTo>
                      <a:pt x="122" y="8"/>
                    </a:moveTo>
                    <a:cubicBezTo>
                      <a:pt x="123" y="8"/>
                      <a:pt x="123" y="8"/>
                      <a:pt x="124" y="7"/>
                    </a:cubicBezTo>
                    <a:cubicBezTo>
                      <a:pt x="125" y="8"/>
                      <a:pt x="126" y="8"/>
                      <a:pt x="128" y="8"/>
                    </a:cubicBezTo>
                    <a:cubicBezTo>
                      <a:pt x="128" y="7"/>
                      <a:pt x="128" y="7"/>
                      <a:pt x="129" y="7"/>
                    </a:cubicBezTo>
                    <a:cubicBezTo>
                      <a:pt x="128" y="7"/>
                      <a:pt x="128" y="7"/>
                      <a:pt x="128" y="8"/>
                    </a:cubicBezTo>
                    <a:cubicBezTo>
                      <a:pt x="130" y="7"/>
                      <a:pt x="131" y="8"/>
                      <a:pt x="132" y="9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0" y="10"/>
                      <a:pt x="130" y="10"/>
                      <a:pt x="130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7" y="11"/>
                      <a:pt x="126" y="11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1"/>
                      <a:pt x="126" y="10"/>
                      <a:pt x="125" y="10"/>
                    </a:cubicBezTo>
                    <a:cubicBezTo>
                      <a:pt x="125" y="10"/>
                      <a:pt x="125" y="10"/>
                      <a:pt x="125" y="10"/>
                    </a:cubicBezTo>
                    <a:cubicBezTo>
                      <a:pt x="125" y="9"/>
                      <a:pt x="124" y="10"/>
                      <a:pt x="123" y="10"/>
                    </a:cubicBezTo>
                    <a:cubicBezTo>
                      <a:pt x="123" y="10"/>
                      <a:pt x="123" y="8"/>
                      <a:pt x="122" y="9"/>
                    </a:cubicBezTo>
                    <a:cubicBezTo>
                      <a:pt x="122" y="9"/>
                      <a:pt x="122" y="10"/>
                      <a:pt x="121" y="10"/>
                    </a:cubicBezTo>
                    <a:cubicBezTo>
                      <a:pt x="121" y="10"/>
                      <a:pt x="121" y="9"/>
                      <a:pt x="121" y="9"/>
                    </a:cubicBezTo>
                    <a:cubicBezTo>
                      <a:pt x="122" y="9"/>
                      <a:pt x="122" y="8"/>
                      <a:pt x="122" y="8"/>
                    </a:cubicBezTo>
                    <a:close/>
                    <a:moveTo>
                      <a:pt x="120" y="5"/>
                    </a:moveTo>
                    <a:cubicBezTo>
                      <a:pt x="120" y="6"/>
                      <a:pt x="120" y="7"/>
                      <a:pt x="119" y="7"/>
                    </a:cubicBezTo>
                    <a:cubicBezTo>
                      <a:pt x="119" y="7"/>
                      <a:pt x="119" y="7"/>
                      <a:pt x="119" y="6"/>
                    </a:cubicBezTo>
                    <a:cubicBezTo>
                      <a:pt x="119" y="6"/>
                      <a:pt x="119" y="6"/>
                      <a:pt x="119" y="6"/>
                    </a:cubicBezTo>
                    <a:cubicBezTo>
                      <a:pt x="119" y="6"/>
                      <a:pt x="120" y="5"/>
                      <a:pt x="120" y="5"/>
                    </a:cubicBezTo>
                    <a:close/>
                    <a:moveTo>
                      <a:pt x="119" y="7"/>
                    </a:moveTo>
                    <a:cubicBezTo>
                      <a:pt x="119" y="8"/>
                      <a:pt x="119" y="8"/>
                      <a:pt x="119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8"/>
                      <a:pt x="118" y="8"/>
                      <a:pt x="119" y="7"/>
                    </a:cubicBezTo>
                    <a:close/>
                    <a:moveTo>
                      <a:pt x="117" y="9"/>
                    </a:moveTo>
                    <a:cubicBezTo>
                      <a:pt x="117" y="9"/>
                      <a:pt x="117" y="9"/>
                      <a:pt x="117" y="9"/>
                    </a:cubicBezTo>
                    <a:cubicBezTo>
                      <a:pt x="116" y="9"/>
                      <a:pt x="116" y="10"/>
                      <a:pt x="116" y="11"/>
                    </a:cubicBezTo>
                    <a:cubicBezTo>
                      <a:pt x="116" y="11"/>
                      <a:pt x="115" y="11"/>
                      <a:pt x="115" y="10"/>
                    </a:cubicBezTo>
                    <a:cubicBezTo>
                      <a:pt x="115" y="10"/>
                      <a:pt x="115" y="9"/>
                      <a:pt x="114" y="9"/>
                    </a:cubicBezTo>
                    <a:cubicBezTo>
                      <a:pt x="115" y="9"/>
                      <a:pt x="117" y="8"/>
                      <a:pt x="117" y="9"/>
                    </a:cubicBezTo>
                    <a:close/>
                    <a:moveTo>
                      <a:pt x="115" y="8"/>
                    </a:moveTo>
                    <a:cubicBezTo>
                      <a:pt x="115" y="8"/>
                      <a:pt x="114" y="8"/>
                      <a:pt x="114" y="8"/>
                    </a:cubicBezTo>
                    <a:cubicBezTo>
                      <a:pt x="114" y="8"/>
                      <a:pt x="115" y="7"/>
                      <a:pt x="115" y="7"/>
                    </a:cubicBezTo>
                    <a:cubicBezTo>
                      <a:pt x="115" y="7"/>
                      <a:pt x="115" y="8"/>
                      <a:pt x="115" y="8"/>
                    </a:cubicBezTo>
                    <a:close/>
                    <a:moveTo>
                      <a:pt x="107" y="8"/>
                    </a:moveTo>
                    <a:cubicBezTo>
                      <a:pt x="107" y="7"/>
                      <a:pt x="107" y="6"/>
                      <a:pt x="108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7"/>
                      <a:pt x="108" y="8"/>
                      <a:pt x="107" y="8"/>
                    </a:cubicBezTo>
                    <a:cubicBezTo>
                      <a:pt x="108" y="9"/>
                      <a:pt x="107" y="10"/>
                      <a:pt x="107" y="11"/>
                    </a:cubicBezTo>
                    <a:cubicBezTo>
                      <a:pt x="106" y="12"/>
                      <a:pt x="105" y="12"/>
                      <a:pt x="105" y="12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6" y="12"/>
                      <a:pt x="108" y="10"/>
                      <a:pt x="106" y="10"/>
                    </a:cubicBezTo>
                    <a:cubicBezTo>
                      <a:pt x="106" y="10"/>
                      <a:pt x="106" y="10"/>
                      <a:pt x="105" y="10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6" y="9"/>
                      <a:pt x="106" y="10"/>
                      <a:pt x="106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106" y="8"/>
                      <a:pt x="107" y="8"/>
                    </a:cubicBezTo>
                    <a:close/>
                    <a:moveTo>
                      <a:pt x="101" y="4"/>
                    </a:moveTo>
                    <a:cubicBezTo>
                      <a:pt x="101" y="4"/>
                      <a:pt x="100" y="4"/>
                      <a:pt x="101" y="4"/>
                    </a:cubicBezTo>
                    <a:cubicBezTo>
                      <a:pt x="102" y="5"/>
                      <a:pt x="103" y="6"/>
                      <a:pt x="104" y="6"/>
                    </a:cubicBezTo>
                    <a:cubicBezTo>
                      <a:pt x="104" y="6"/>
                      <a:pt x="104" y="7"/>
                      <a:pt x="104" y="7"/>
                    </a:cubicBezTo>
                    <a:cubicBezTo>
                      <a:pt x="103" y="6"/>
                      <a:pt x="104" y="6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5"/>
                      <a:pt x="100" y="5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0" y="5"/>
                      <a:pt x="101" y="5"/>
                      <a:pt x="101" y="4"/>
                    </a:cubicBezTo>
                    <a:close/>
                    <a:moveTo>
                      <a:pt x="93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5" y="10"/>
                      <a:pt x="95" y="11"/>
                    </a:cubicBezTo>
                    <a:cubicBezTo>
                      <a:pt x="94" y="10"/>
                      <a:pt x="92" y="11"/>
                      <a:pt x="92" y="10"/>
                    </a:cubicBezTo>
                    <a:cubicBezTo>
                      <a:pt x="92" y="10"/>
                      <a:pt x="92" y="10"/>
                      <a:pt x="92" y="9"/>
                    </a:cubicBezTo>
                    <a:cubicBezTo>
                      <a:pt x="92" y="9"/>
                      <a:pt x="92" y="10"/>
                      <a:pt x="92" y="10"/>
                    </a:cubicBezTo>
                    <a:cubicBezTo>
                      <a:pt x="93" y="10"/>
                      <a:pt x="93" y="9"/>
                      <a:pt x="93" y="9"/>
                    </a:cubicBezTo>
                    <a:close/>
                    <a:moveTo>
                      <a:pt x="90" y="4"/>
                    </a:moveTo>
                    <a:cubicBezTo>
                      <a:pt x="90" y="5"/>
                      <a:pt x="90" y="5"/>
                      <a:pt x="90" y="5"/>
                    </a:cubicBezTo>
                    <a:cubicBezTo>
                      <a:pt x="89" y="5"/>
                      <a:pt x="89" y="5"/>
                      <a:pt x="8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4"/>
                      <a:pt x="89" y="4"/>
                      <a:pt x="90" y="4"/>
                    </a:cubicBezTo>
                    <a:close/>
                    <a:moveTo>
                      <a:pt x="84" y="6"/>
                    </a:move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6"/>
                      <a:pt x="84" y="6"/>
                      <a:pt x="84" y="6"/>
                    </a:cubicBezTo>
                    <a:close/>
                    <a:moveTo>
                      <a:pt x="81" y="8"/>
                    </a:moveTo>
                    <a:cubicBezTo>
                      <a:pt x="81" y="8"/>
                      <a:pt x="81" y="8"/>
                      <a:pt x="81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8"/>
                      <a:pt x="81" y="8"/>
                      <a:pt x="81" y="8"/>
                    </a:cubicBezTo>
                    <a:close/>
                    <a:moveTo>
                      <a:pt x="80" y="5"/>
                    </a:moveTo>
                    <a:cubicBezTo>
                      <a:pt x="80" y="5"/>
                      <a:pt x="81" y="5"/>
                      <a:pt x="81" y="6"/>
                    </a:cubicBezTo>
                    <a:cubicBezTo>
                      <a:pt x="81" y="6"/>
                      <a:pt x="81" y="7"/>
                      <a:pt x="81" y="7"/>
                    </a:cubicBezTo>
                    <a:cubicBezTo>
                      <a:pt x="80" y="6"/>
                      <a:pt x="80" y="6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lose/>
                    <a:moveTo>
                      <a:pt x="80" y="9"/>
                    </a:moveTo>
                    <a:cubicBezTo>
                      <a:pt x="79" y="9"/>
                      <a:pt x="79" y="8"/>
                      <a:pt x="79" y="7"/>
                    </a:cubicBezTo>
                    <a:cubicBezTo>
                      <a:pt x="80" y="7"/>
                      <a:pt x="80" y="8"/>
                      <a:pt x="80" y="9"/>
                    </a:cubicBezTo>
                    <a:close/>
                    <a:moveTo>
                      <a:pt x="73" y="10"/>
                    </a:moveTo>
                    <a:cubicBezTo>
                      <a:pt x="73" y="10"/>
                      <a:pt x="74" y="11"/>
                      <a:pt x="73" y="11"/>
                    </a:cubicBezTo>
                    <a:cubicBezTo>
                      <a:pt x="72" y="11"/>
                      <a:pt x="72" y="10"/>
                      <a:pt x="72" y="10"/>
                    </a:cubicBezTo>
                    <a:cubicBezTo>
                      <a:pt x="72" y="10"/>
                      <a:pt x="73" y="10"/>
                      <a:pt x="73" y="10"/>
                    </a:cubicBezTo>
                    <a:close/>
                    <a:moveTo>
                      <a:pt x="71" y="6"/>
                    </a:moveTo>
                    <a:cubicBezTo>
                      <a:pt x="71" y="6"/>
                      <a:pt x="71" y="6"/>
                      <a:pt x="71" y="6"/>
                    </a:cubicBezTo>
                    <a:cubicBezTo>
                      <a:pt x="71" y="6"/>
                      <a:pt x="72" y="5"/>
                      <a:pt x="72" y="6"/>
                    </a:cubicBezTo>
                    <a:cubicBezTo>
                      <a:pt x="72" y="7"/>
                      <a:pt x="71" y="7"/>
                      <a:pt x="70" y="8"/>
                    </a:cubicBezTo>
                    <a:cubicBezTo>
                      <a:pt x="69" y="8"/>
                      <a:pt x="70" y="7"/>
                      <a:pt x="70" y="6"/>
                    </a:cubicBezTo>
                    <a:cubicBezTo>
                      <a:pt x="70" y="6"/>
                      <a:pt x="70" y="6"/>
                      <a:pt x="69" y="6"/>
                    </a:cubicBezTo>
                    <a:cubicBezTo>
                      <a:pt x="70" y="6"/>
                      <a:pt x="70" y="6"/>
                      <a:pt x="71" y="6"/>
                    </a:cubicBezTo>
                    <a:close/>
                    <a:moveTo>
                      <a:pt x="63" y="7"/>
                    </a:moveTo>
                    <a:cubicBezTo>
                      <a:pt x="64" y="8"/>
                      <a:pt x="64" y="9"/>
                      <a:pt x="64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2" y="9"/>
                      <a:pt x="62" y="9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3" y="8"/>
                      <a:pt x="63" y="8"/>
                      <a:pt x="63" y="7"/>
                    </a:cubicBezTo>
                    <a:close/>
                    <a:moveTo>
                      <a:pt x="23" y="13"/>
                    </a:move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3"/>
                    </a:cubicBezTo>
                    <a:close/>
                    <a:moveTo>
                      <a:pt x="20" y="14"/>
                    </a:moveTo>
                    <a:cubicBezTo>
                      <a:pt x="20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4"/>
                    </a:cubicBezTo>
                    <a:close/>
                    <a:moveTo>
                      <a:pt x="17" y="13"/>
                    </a:move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6" y="14"/>
                      <a:pt x="16" y="15"/>
                    </a:cubicBezTo>
                    <a:cubicBezTo>
                      <a:pt x="15" y="14"/>
                      <a:pt x="14" y="14"/>
                      <a:pt x="15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lose/>
                    <a:moveTo>
                      <a:pt x="18" y="22"/>
                    </a:move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2"/>
                      <a:pt x="17" y="22"/>
                      <a:pt x="18" y="22"/>
                    </a:cubicBezTo>
                    <a:close/>
                    <a:moveTo>
                      <a:pt x="22" y="18"/>
                    </a:moveTo>
                    <a:cubicBezTo>
                      <a:pt x="23" y="18"/>
                      <a:pt x="23" y="19"/>
                      <a:pt x="23" y="19"/>
                    </a:cubicBezTo>
                    <a:cubicBezTo>
                      <a:pt x="23" y="20"/>
                      <a:pt x="21" y="19"/>
                      <a:pt x="22" y="18"/>
                    </a:cubicBezTo>
                    <a:close/>
                    <a:moveTo>
                      <a:pt x="24" y="14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lose/>
                    <a:moveTo>
                      <a:pt x="27" y="19"/>
                    </a:move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9"/>
                      <a:pt x="25" y="19"/>
                      <a:pt x="25" y="19"/>
                    </a:cubicBezTo>
                    <a:cubicBezTo>
                      <a:pt x="25" y="18"/>
                      <a:pt x="26" y="18"/>
                      <a:pt x="27" y="18"/>
                    </a:cubicBezTo>
                    <a:cubicBezTo>
                      <a:pt x="27" y="18"/>
                      <a:pt x="27" y="19"/>
                      <a:pt x="27" y="19"/>
                    </a:cubicBezTo>
                    <a:close/>
                    <a:moveTo>
                      <a:pt x="27" y="14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6"/>
                      <a:pt x="27" y="17"/>
                      <a:pt x="26" y="17"/>
                    </a:cubicBezTo>
                    <a:cubicBezTo>
                      <a:pt x="26" y="16"/>
                      <a:pt x="26" y="15"/>
                      <a:pt x="25" y="15"/>
                    </a:cubicBezTo>
                    <a:cubicBezTo>
                      <a:pt x="26" y="14"/>
                      <a:pt x="28" y="15"/>
                      <a:pt x="27" y="13"/>
                    </a:cubicBezTo>
                    <a:cubicBezTo>
                      <a:pt x="27" y="13"/>
                      <a:pt x="29" y="14"/>
                      <a:pt x="29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4"/>
                      <a:pt x="27" y="14"/>
                    </a:cubicBezTo>
                    <a:close/>
                    <a:moveTo>
                      <a:pt x="34" y="12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4"/>
                      <a:pt x="34" y="14"/>
                      <a:pt x="33" y="13"/>
                    </a:cubicBezTo>
                    <a:cubicBezTo>
                      <a:pt x="34" y="13"/>
                      <a:pt x="34" y="12"/>
                      <a:pt x="34" y="12"/>
                    </a:cubicBezTo>
                    <a:close/>
                    <a:moveTo>
                      <a:pt x="33" y="10"/>
                    </a:moveTo>
                    <a:cubicBezTo>
                      <a:pt x="33" y="10"/>
                      <a:pt x="33" y="10"/>
                      <a:pt x="33" y="11"/>
                    </a:cubicBezTo>
                    <a:cubicBezTo>
                      <a:pt x="32" y="11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34" y="15"/>
                    </a:move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lose/>
                    <a:moveTo>
                      <a:pt x="30" y="13"/>
                    </a:move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2"/>
                      <a:pt x="30" y="13"/>
                    </a:cubicBezTo>
                    <a:cubicBezTo>
                      <a:pt x="31" y="13"/>
                      <a:pt x="31" y="12"/>
                      <a:pt x="31" y="13"/>
                    </a:cubicBezTo>
                    <a:cubicBezTo>
                      <a:pt x="31" y="14"/>
                      <a:pt x="30" y="13"/>
                      <a:pt x="30" y="13"/>
                    </a:cubicBezTo>
                    <a:close/>
                    <a:moveTo>
                      <a:pt x="32" y="23"/>
                    </a:move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1"/>
                      <a:pt x="31" y="22"/>
                      <a:pt x="32" y="23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1" y="15"/>
                    </a:cubicBezTo>
                    <a:cubicBezTo>
                      <a:pt x="31" y="15"/>
                      <a:pt x="31" y="15"/>
                      <a:pt x="31" y="14"/>
                    </a:cubicBezTo>
                    <a:cubicBezTo>
                      <a:pt x="31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6" y="17"/>
                    </a:moveTo>
                    <a:cubicBezTo>
                      <a:pt x="34" y="18"/>
                      <a:pt x="35" y="16"/>
                      <a:pt x="33" y="17"/>
                    </a:cubicBezTo>
                    <a:cubicBezTo>
                      <a:pt x="33" y="17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5" y="16"/>
                      <a:pt x="35" y="16"/>
                    </a:cubicBezTo>
                    <a:cubicBezTo>
                      <a:pt x="35" y="16"/>
                      <a:pt x="36" y="17"/>
                      <a:pt x="36" y="17"/>
                    </a:cubicBezTo>
                    <a:close/>
                    <a:moveTo>
                      <a:pt x="48" y="13"/>
                    </a:moveTo>
                    <a:cubicBezTo>
                      <a:pt x="48" y="14"/>
                      <a:pt x="48" y="14"/>
                      <a:pt x="48" y="14"/>
                    </a:cubicBezTo>
                    <a:cubicBezTo>
                      <a:pt x="47" y="14"/>
                      <a:pt x="47" y="14"/>
                      <a:pt x="46" y="13"/>
                    </a:cubicBezTo>
                    <a:cubicBezTo>
                      <a:pt x="47" y="13"/>
                      <a:pt x="47" y="13"/>
                      <a:pt x="48" y="13"/>
                    </a:cubicBezTo>
                    <a:close/>
                    <a:moveTo>
                      <a:pt x="50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  <a:moveTo>
                      <a:pt x="48" y="8"/>
                    </a:moveTo>
                    <a:cubicBezTo>
                      <a:pt x="48" y="8"/>
                      <a:pt x="48" y="8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lose/>
                    <a:moveTo>
                      <a:pt x="42" y="10"/>
                    </a:moveTo>
                    <a:cubicBezTo>
                      <a:pt x="42" y="11"/>
                      <a:pt x="42" y="11"/>
                      <a:pt x="41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1" y="13"/>
                      <a:pt x="41" y="14"/>
                    </a:cubicBezTo>
                    <a:cubicBezTo>
                      <a:pt x="41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5"/>
                    </a:cubicBezTo>
                    <a:cubicBezTo>
                      <a:pt x="42" y="15"/>
                      <a:pt x="42" y="15"/>
                      <a:pt x="41" y="15"/>
                    </a:cubicBezTo>
                    <a:cubicBezTo>
                      <a:pt x="41" y="15"/>
                      <a:pt x="42" y="16"/>
                      <a:pt x="41" y="16"/>
                    </a:cubicBezTo>
                    <a:cubicBezTo>
                      <a:pt x="40" y="15"/>
                      <a:pt x="38" y="16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9" y="14"/>
                    </a:cubicBezTo>
                    <a:cubicBezTo>
                      <a:pt x="39" y="14"/>
                      <a:pt x="39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7" y="13"/>
                    </a:cubicBezTo>
                    <a:cubicBezTo>
                      <a:pt x="37" y="13"/>
                      <a:pt x="37" y="12"/>
                      <a:pt x="36" y="13"/>
                    </a:cubicBezTo>
                    <a:cubicBezTo>
                      <a:pt x="36" y="12"/>
                      <a:pt x="36" y="11"/>
                      <a:pt x="3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2"/>
                      <a:pt x="39" y="12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0"/>
                      <a:pt x="42" y="10"/>
                    </a:cubicBez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1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7" y="12"/>
                      <a:pt x="27" y="12"/>
                    </a:cubicBezTo>
                    <a:cubicBezTo>
                      <a:pt x="27" y="13"/>
                      <a:pt x="27" y="13"/>
                      <a:pt x="27" y="14"/>
                    </a:cubicBezTo>
                    <a:cubicBezTo>
                      <a:pt x="26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4" y="13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3" y="11"/>
                    </a:cubicBezTo>
                    <a:cubicBezTo>
                      <a:pt x="24" y="11"/>
                      <a:pt x="23" y="10"/>
                      <a:pt x="25" y="11"/>
                    </a:cubicBezTo>
                    <a:cubicBezTo>
                      <a:pt x="25" y="8"/>
                      <a:pt x="23" y="11"/>
                      <a:pt x="23" y="10"/>
                    </a:cubicBezTo>
                    <a:cubicBezTo>
                      <a:pt x="24" y="9"/>
                      <a:pt x="25" y="10"/>
                      <a:pt x="26" y="10"/>
                    </a:cubicBezTo>
                    <a:close/>
                    <a:moveTo>
                      <a:pt x="21" y="11"/>
                    </a:moveTo>
                    <a:cubicBezTo>
                      <a:pt x="20" y="11"/>
                      <a:pt x="20" y="11"/>
                      <a:pt x="20" y="10"/>
                    </a:cubicBezTo>
                    <a:cubicBezTo>
                      <a:pt x="19" y="10"/>
                      <a:pt x="20" y="11"/>
                      <a:pt x="20" y="11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9" y="10"/>
                    </a:cubicBezTo>
                    <a:cubicBezTo>
                      <a:pt x="19" y="10"/>
                      <a:pt x="19" y="10"/>
                      <a:pt x="20" y="10"/>
                    </a:cubicBezTo>
                    <a:cubicBezTo>
                      <a:pt x="20" y="10"/>
                      <a:pt x="20" y="11"/>
                      <a:pt x="21" y="11"/>
                    </a:cubicBezTo>
                    <a:close/>
                    <a:moveTo>
                      <a:pt x="7" y="17"/>
                    </a:moveTo>
                    <a:cubicBezTo>
                      <a:pt x="8" y="17"/>
                      <a:pt x="8" y="18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lnTo>
                      <a:pt x="7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2" name="Freeform 3203"/>
              <p:cNvSpPr/>
              <p:nvPr/>
            </p:nvSpPr>
            <p:spPr bwMode="auto">
              <a:xfrm>
                <a:off x="5648" y="2551"/>
                <a:ext cx="6" cy="6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2"/>
                      <a:pt x="3" y="3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3" name="Freeform 3204"/>
              <p:cNvSpPr/>
              <p:nvPr/>
            </p:nvSpPr>
            <p:spPr bwMode="auto">
              <a:xfrm>
                <a:off x="6254" y="3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4" name="Freeform 3205"/>
              <p:cNvSpPr/>
              <p:nvPr/>
            </p:nvSpPr>
            <p:spPr bwMode="auto">
              <a:xfrm>
                <a:off x="6065" y="3083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0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2"/>
                      <a:pt x="3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5" name="Freeform 3206"/>
              <p:cNvSpPr/>
              <p:nvPr/>
            </p:nvSpPr>
            <p:spPr bwMode="auto">
              <a:xfrm>
                <a:off x="6180" y="3108"/>
                <a:ext cx="6" cy="2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6" name="Freeform 3207"/>
              <p:cNvSpPr/>
              <p:nvPr/>
            </p:nvSpPr>
            <p:spPr bwMode="auto">
              <a:xfrm>
                <a:off x="6075" y="3089"/>
                <a:ext cx="8" cy="9"/>
              </a:xfrm>
              <a:custGeom>
                <a:avLst/>
                <a:gdLst>
                  <a:gd name="T0" fmla="*/ 1 w 4"/>
                  <a:gd name="T1" fmla="*/ 4 h 4"/>
                  <a:gd name="T2" fmla="*/ 4 w 4"/>
                  <a:gd name="T3" fmla="*/ 3 h 4"/>
                  <a:gd name="T4" fmla="*/ 1 w 4"/>
                  <a:gd name="T5" fmla="*/ 0 h 4"/>
                  <a:gd name="T6" fmla="*/ 1 w 4"/>
                  <a:gd name="T7" fmla="*/ 1 h 4"/>
                  <a:gd name="T8" fmla="*/ 1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2"/>
                      <a:pt x="4" y="3"/>
                    </a:cubicBezTo>
                    <a:cubicBezTo>
                      <a:pt x="4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7" name="Freeform 3208"/>
              <p:cNvSpPr/>
              <p:nvPr/>
            </p:nvSpPr>
            <p:spPr bwMode="auto">
              <a:xfrm>
                <a:off x="6079" y="309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3" y="2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8" name="Freeform 3209"/>
              <p:cNvSpPr/>
              <p:nvPr/>
            </p:nvSpPr>
            <p:spPr bwMode="auto">
              <a:xfrm>
                <a:off x="5997" y="306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9" name="Freeform 3210"/>
              <p:cNvSpPr/>
              <p:nvPr/>
            </p:nvSpPr>
            <p:spPr bwMode="auto">
              <a:xfrm>
                <a:off x="5582" y="310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0" name="Freeform 3211"/>
              <p:cNvSpPr/>
              <p:nvPr/>
            </p:nvSpPr>
            <p:spPr bwMode="auto">
              <a:xfrm>
                <a:off x="5515" y="3052"/>
                <a:ext cx="4" cy="11"/>
              </a:xfrm>
              <a:custGeom>
                <a:avLst/>
                <a:gdLst>
                  <a:gd name="T0" fmla="*/ 1 w 2"/>
                  <a:gd name="T1" fmla="*/ 1 h 5"/>
                  <a:gd name="T2" fmla="*/ 0 w 2"/>
                  <a:gd name="T3" fmla="*/ 4 h 5"/>
                  <a:gd name="T4" fmla="*/ 1 w 2"/>
                  <a:gd name="T5" fmla="*/ 5 h 5"/>
                  <a:gd name="T6" fmla="*/ 2 w 2"/>
                  <a:gd name="T7" fmla="*/ 2 h 5"/>
                  <a:gd name="T8" fmla="*/ 1 w 2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1" y="1"/>
                    </a:moveTo>
                    <a:cubicBezTo>
                      <a:pt x="0" y="1"/>
                      <a:pt x="2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2"/>
                      <a:pt x="2" y="2"/>
                    </a:cubicBezTo>
                    <a:cubicBezTo>
                      <a:pt x="2" y="0"/>
                      <a:pt x="1" y="3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1" name="Freeform 3212"/>
              <p:cNvSpPr/>
              <p:nvPr/>
            </p:nvSpPr>
            <p:spPr bwMode="auto">
              <a:xfrm>
                <a:off x="6196" y="2902"/>
                <a:ext cx="5" cy="7"/>
              </a:xfrm>
              <a:custGeom>
                <a:avLst/>
                <a:gdLst>
                  <a:gd name="T0" fmla="*/ 1 w 2"/>
                  <a:gd name="T1" fmla="*/ 2 h 3"/>
                  <a:gd name="T2" fmla="*/ 2 w 2"/>
                  <a:gd name="T3" fmla="*/ 1 h 3"/>
                  <a:gd name="T4" fmla="*/ 0 w 2"/>
                  <a:gd name="T5" fmla="*/ 1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2" name="Freeform 3213"/>
              <p:cNvSpPr/>
              <p:nvPr/>
            </p:nvSpPr>
            <p:spPr bwMode="auto">
              <a:xfrm>
                <a:off x="5909" y="273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3" name="Freeform 3214"/>
              <p:cNvSpPr/>
              <p:nvPr/>
            </p:nvSpPr>
            <p:spPr bwMode="auto">
              <a:xfrm>
                <a:off x="5919" y="2724"/>
                <a:ext cx="19" cy="14"/>
              </a:xfrm>
              <a:custGeom>
                <a:avLst/>
                <a:gdLst>
                  <a:gd name="T0" fmla="*/ 7 w 9"/>
                  <a:gd name="T1" fmla="*/ 5 h 7"/>
                  <a:gd name="T2" fmla="*/ 9 w 9"/>
                  <a:gd name="T3" fmla="*/ 5 h 7"/>
                  <a:gd name="T4" fmla="*/ 8 w 9"/>
                  <a:gd name="T5" fmla="*/ 3 h 7"/>
                  <a:gd name="T6" fmla="*/ 9 w 9"/>
                  <a:gd name="T7" fmla="*/ 3 h 7"/>
                  <a:gd name="T8" fmla="*/ 6 w 9"/>
                  <a:gd name="T9" fmla="*/ 2 h 7"/>
                  <a:gd name="T10" fmla="*/ 7 w 9"/>
                  <a:gd name="T11" fmla="*/ 3 h 7"/>
                  <a:gd name="T12" fmla="*/ 6 w 9"/>
                  <a:gd name="T13" fmla="*/ 3 h 7"/>
                  <a:gd name="T14" fmla="*/ 5 w 9"/>
                  <a:gd name="T15" fmla="*/ 3 h 7"/>
                  <a:gd name="T16" fmla="*/ 4 w 9"/>
                  <a:gd name="T17" fmla="*/ 3 h 7"/>
                  <a:gd name="T18" fmla="*/ 4 w 9"/>
                  <a:gd name="T19" fmla="*/ 4 h 7"/>
                  <a:gd name="T20" fmla="*/ 0 w 9"/>
                  <a:gd name="T21" fmla="*/ 5 h 7"/>
                  <a:gd name="T22" fmla="*/ 2 w 9"/>
                  <a:gd name="T23" fmla="*/ 6 h 7"/>
                  <a:gd name="T24" fmla="*/ 4 w 9"/>
                  <a:gd name="T25" fmla="*/ 4 h 7"/>
                  <a:gd name="T26" fmla="*/ 8 w 9"/>
                  <a:gd name="T27" fmla="*/ 4 h 7"/>
                  <a:gd name="T28" fmla="*/ 7 w 9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7">
                    <a:moveTo>
                      <a:pt x="7" y="5"/>
                    </a:moveTo>
                    <a:cubicBezTo>
                      <a:pt x="7" y="6"/>
                      <a:pt x="9" y="5"/>
                      <a:pt x="9" y="5"/>
                    </a:cubicBezTo>
                    <a:cubicBezTo>
                      <a:pt x="9" y="4"/>
                      <a:pt x="9" y="4"/>
                      <a:pt x="8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2" y="2"/>
                      <a:pt x="3" y="4"/>
                      <a:pt x="4" y="4"/>
                    </a:cubicBezTo>
                    <a:cubicBezTo>
                      <a:pt x="2" y="4"/>
                      <a:pt x="1" y="5"/>
                      <a:pt x="0" y="5"/>
                    </a:cubicBezTo>
                    <a:cubicBezTo>
                      <a:pt x="0" y="7"/>
                      <a:pt x="2" y="4"/>
                      <a:pt x="2" y="6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8" y="5"/>
                      <a:pt x="7" y="5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4" name="Freeform 3215"/>
              <p:cNvSpPr/>
              <p:nvPr/>
            </p:nvSpPr>
            <p:spPr bwMode="auto">
              <a:xfrm>
                <a:off x="5886" y="273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5" name="Freeform 3216"/>
              <p:cNvSpPr/>
              <p:nvPr/>
            </p:nvSpPr>
            <p:spPr bwMode="auto">
              <a:xfrm>
                <a:off x="5872" y="2726"/>
                <a:ext cx="4" cy="6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2 h 3"/>
                  <a:gd name="T4" fmla="*/ 2 w 2"/>
                  <a:gd name="T5" fmla="*/ 3 h 3"/>
                  <a:gd name="T6" fmla="*/ 2 w 2"/>
                  <a:gd name="T7" fmla="*/ 0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1"/>
                      <a:pt x="2" y="2"/>
                      <a:pt x="2" y="0"/>
                    </a:cubicBezTo>
                    <a:cubicBezTo>
                      <a:pt x="2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6" name="Freeform 3217"/>
              <p:cNvSpPr/>
              <p:nvPr/>
            </p:nvSpPr>
            <p:spPr bwMode="auto">
              <a:xfrm>
                <a:off x="5888" y="2728"/>
                <a:ext cx="9" cy="6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3 w 4"/>
                  <a:gd name="T5" fmla="*/ 1 h 3"/>
                  <a:gd name="T6" fmla="*/ 0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4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7" name="Freeform 3218"/>
              <p:cNvSpPr/>
              <p:nvPr/>
            </p:nvSpPr>
            <p:spPr bwMode="auto">
              <a:xfrm>
                <a:off x="5991" y="2724"/>
                <a:ext cx="14" cy="12"/>
              </a:xfrm>
              <a:custGeom>
                <a:avLst/>
                <a:gdLst>
                  <a:gd name="T0" fmla="*/ 6 w 7"/>
                  <a:gd name="T1" fmla="*/ 5 h 6"/>
                  <a:gd name="T2" fmla="*/ 5 w 7"/>
                  <a:gd name="T3" fmla="*/ 3 h 6"/>
                  <a:gd name="T4" fmla="*/ 4 w 7"/>
                  <a:gd name="T5" fmla="*/ 3 h 6"/>
                  <a:gd name="T6" fmla="*/ 5 w 7"/>
                  <a:gd name="T7" fmla="*/ 1 h 6"/>
                  <a:gd name="T8" fmla="*/ 1 w 7"/>
                  <a:gd name="T9" fmla="*/ 0 h 6"/>
                  <a:gd name="T10" fmla="*/ 1 w 7"/>
                  <a:gd name="T11" fmla="*/ 2 h 6"/>
                  <a:gd name="T12" fmla="*/ 1 w 7"/>
                  <a:gd name="T13" fmla="*/ 5 h 6"/>
                  <a:gd name="T14" fmla="*/ 2 w 7"/>
                  <a:gd name="T15" fmla="*/ 4 h 6"/>
                  <a:gd name="T16" fmla="*/ 2 w 7"/>
                  <a:gd name="T17" fmla="*/ 5 h 6"/>
                  <a:gd name="T18" fmla="*/ 5 w 7"/>
                  <a:gd name="T19" fmla="*/ 6 h 6"/>
                  <a:gd name="T20" fmla="*/ 3 w 7"/>
                  <a:gd name="T21" fmla="*/ 4 h 6"/>
                  <a:gd name="T22" fmla="*/ 2 w 7"/>
                  <a:gd name="T23" fmla="*/ 3 h 6"/>
                  <a:gd name="T24" fmla="*/ 3 w 7"/>
                  <a:gd name="T25" fmla="*/ 3 h 6"/>
                  <a:gd name="T26" fmla="*/ 6 w 7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6">
                    <a:moveTo>
                      <a:pt x="6" y="5"/>
                    </a:moveTo>
                    <a:cubicBezTo>
                      <a:pt x="7" y="4"/>
                      <a:pt x="5" y="3"/>
                      <a:pt x="5" y="3"/>
                    </a:cubicBezTo>
                    <a:cubicBezTo>
                      <a:pt x="6" y="2"/>
                      <a:pt x="5" y="3"/>
                      <a:pt x="4" y="3"/>
                    </a:cubicBezTo>
                    <a:cubicBezTo>
                      <a:pt x="5" y="2"/>
                      <a:pt x="6" y="2"/>
                      <a:pt x="5" y="1"/>
                    </a:cubicBezTo>
                    <a:cubicBezTo>
                      <a:pt x="4" y="1"/>
                      <a:pt x="3" y="0"/>
                      <a:pt x="1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3" y="6"/>
                      <a:pt x="4" y="5"/>
                      <a:pt x="5" y="6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3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4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8" name="Freeform 3219"/>
              <p:cNvSpPr/>
              <p:nvPr/>
            </p:nvSpPr>
            <p:spPr bwMode="auto">
              <a:xfrm>
                <a:off x="5942" y="2732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9" name="Freeform 3220"/>
              <p:cNvSpPr/>
              <p:nvPr/>
            </p:nvSpPr>
            <p:spPr bwMode="auto">
              <a:xfrm>
                <a:off x="6018" y="2645"/>
                <a:ext cx="10" cy="11"/>
              </a:xfrm>
              <a:custGeom>
                <a:avLst/>
                <a:gdLst>
                  <a:gd name="T0" fmla="*/ 4 w 5"/>
                  <a:gd name="T1" fmla="*/ 3 h 5"/>
                  <a:gd name="T2" fmla="*/ 5 w 5"/>
                  <a:gd name="T3" fmla="*/ 2 h 5"/>
                  <a:gd name="T4" fmla="*/ 1 w 5"/>
                  <a:gd name="T5" fmla="*/ 3 h 5"/>
                  <a:gd name="T6" fmla="*/ 2 w 5"/>
                  <a:gd name="T7" fmla="*/ 4 h 5"/>
                  <a:gd name="T8" fmla="*/ 4 w 5"/>
                  <a:gd name="T9" fmla="*/ 3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5" y="3"/>
                      <a:pt x="5" y="2"/>
                      <a:pt x="5" y="2"/>
                    </a:cubicBezTo>
                    <a:cubicBezTo>
                      <a:pt x="4" y="0"/>
                      <a:pt x="3" y="5"/>
                      <a:pt x="1" y="3"/>
                    </a:cubicBezTo>
                    <a:cubicBezTo>
                      <a:pt x="0" y="3"/>
                      <a:pt x="1" y="5"/>
                      <a:pt x="2" y="4"/>
                    </a:cubicBezTo>
                    <a:cubicBezTo>
                      <a:pt x="2" y="3"/>
                      <a:pt x="3" y="4"/>
                      <a:pt x="4" y="3"/>
                    </a:cubicBezTo>
                    <a:cubicBezTo>
                      <a:pt x="4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0" name="Freeform 3221"/>
              <p:cNvSpPr/>
              <p:nvPr/>
            </p:nvSpPr>
            <p:spPr bwMode="auto">
              <a:xfrm>
                <a:off x="6030" y="2645"/>
                <a:ext cx="12" cy="9"/>
              </a:xfrm>
              <a:custGeom>
                <a:avLst/>
                <a:gdLst>
                  <a:gd name="T0" fmla="*/ 5 w 6"/>
                  <a:gd name="T1" fmla="*/ 1 h 4"/>
                  <a:gd name="T2" fmla="*/ 1 w 6"/>
                  <a:gd name="T3" fmla="*/ 1 h 4"/>
                  <a:gd name="T4" fmla="*/ 2 w 6"/>
                  <a:gd name="T5" fmla="*/ 4 h 4"/>
                  <a:gd name="T6" fmla="*/ 6 w 6"/>
                  <a:gd name="T7" fmla="*/ 3 h 4"/>
                  <a:gd name="T8" fmla="*/ 4 w 6"/>
                  <a:gd name="T9" fmla="*/ 1 h 4"/>
                  <a:gd name="T10" fmla="*/ 5 w 6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5" y="1"/>
                    </a:moveTo>
                    <a:cubicBezTo>
                      <a:pt x="4" y="0"/>
                      <a:pt x="2" y="1"/>
                      <a:pt x="1" y="1"/>
                    </a:cubicBezTo>
                    <a:cubicBezTo>
                      <a:pt x="0" y="3"/>
                      <a:pt x="2" y="3"/>
                      <a:pt x="2" y="4"/>
                    </a:cubicBezTo>
                    <a:cubicBezTo>
                      <a:pt x="3" y="4"/>
                      <a:pt x="5" y="4"/>
                      <a:pt x="6" y="3"/>
                    </a:cubicBezTo>
                    <a:cubicBezTo>
                      <a:pt x="5" y="3"/>
                      <a:pt x="6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1" name="Freeform 3222"/>
              <p:cNvSpPr/>
              <p:nvPr/>
            </p:nvSpPr>
            <p:spPr bwMode="auto">
              <a:xfrm>
                <a:off x="5917" y="2643"/>
                <a:ext cx="8" cy="7"/>
              </a:xfrm>
              <a:custGeom>
                <a:avLst/>
                <a:gdLst>
                  <a:gd name="T0" fmla="*/ 1 w 4"/>
                  <a:gd name="T1" fmla="*/ 3 h 3"/>
                  <a:gd name="T2" fmla="*/ 4 w 4"/>
                  <a:gd name="T3" fmla="*/ 1 h 3"/>
                  <a:gd name="T4" fmla="*/ 0 w 4"/>
                  <a:gd name="T5" fmla="*/ 2 h 3"/>
                  <a:gd name="T6" fmla="*/ 2 w 4"/>
                  <a:gd name="T7" fmla="*/ 2 h 3"/>
                  <a:gd name="T8" fmla="*/ 1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3" y="3"/>
                      <a:pt x="3" y="2"/>
                      <a:pt x="4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2" name="Freeform 3223"/>
              <p:cNvSpPr/>
              <p:nvPr/>
            </p:nvSpPr>
            <p:spPr bwMode="auto">
              <a:xfrm>
                <a:off x="5946" y="2643"/>
                <a:ext cx="10" cy="7"/>
              </a:xfrm>
              <a:custGeom>
                <a:avLst/>
                <a:gdLst>
                  <a:gd name="T0" fmla="*/ 4 w 5"/>
                  <a:gd name="T1" fmla="*/ 2 h 3"/>
                  <a:gd name="T2" fmla="*/ 3 w 5"/>
                  <a:gd name="T3" fmla="*/ 1 h 3"/>
                  <a:gd name="T4" fmla="*/ 3 w 5"/>
                  <a:gd name="T5" fmla="*/ 0 h 3"/>
                  <a:gd name="T6" fmla="*/ 2 w 5"/>
                  <a:gd name="T7" fmla="*/ 0 h 3"/>
                  <a:gd name="T8" fmla="*/ 0 w 5"/>
                  <a:gd name="T9" fmla="*/ 1 h 3"/>
                  <a:gd name="T10" fmla="*/ 0 w 5"/>
                  <a:gd name="T11" fmla="*/ 3 h 3"/>
                  <a:gd name="T12" fmla="*/ 4 w 5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5" y="1"/>
                      <a:pt x="4" y="2"/>
                      <a:pt x="3" y="1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2" y="2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3" name="Freeform 3224"/>
              <p:cNvSpPr/>
              <p:nvPr/>
            </p:nvSpPr>
            <p:spPr bwMode="auto">
              <a:xfrm>
                <a:off x="5849" y="2728"/>
                <a:ext cx="6" cy="6"/>
              </a:xfrm>
              <a:custGeom>
                <a:avLst/>
                <a:gdLst>
                  <a:gd name="T0" fmla="*/ 0 w 3"/>
                  <a:gd name="T1" fmla="*/ 1 h 3"/>
                  <a:gd name="T2" fmla="*/ 3 w 3"/>
                  <a:gd name="T3" fmla="*/ 1 h 3"/>
                  <a:gd name="T4" fmla="*/ 0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3"/>
                      <a:pt x="2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4" name="Freeform 3225"/>
              <p:cNvSpPr/>
              <p:nvPr/>
            </p:nvSpPr>
            <p:spPr bwMode="auto">
              <a:xfrm>
                <a:off x="5876" y="2730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2"/>
                    </a:cubicBezTo>
                    <a:cubicBezTo>
                      <a:pt x="2" y="0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5" name="Freeform 3226"/>
              <p:cNvSpPr/>
              <p:nvPr/>
            </p:nvSpPr>
            <p:spPr bwMode="auto">
              <a:xfrm>
                <a:off x="6036" y="2728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1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0" y="0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6" name="Freeform 3227"/>
              <p:cNvSpPr/>
              <p:nvPr/>
            </p:nvSpPr>
            <p:spPr bwMode="auto">
              <a:xfrm>
                <a:off x="6094" y="2699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7" name="Freeform 3228"/>
              <p:cNvSpPr/>
              <p:nvPr/>
            </p:nvSpPr>
            <p:spPr bwMode="auto">
              <a:xfrm>
                <a:off x="6225" y="3063"/>
                <a:ext cx="8" cy="2"/>
              </a:xfrm>
              <a:custGeom>
                <a:avLst/>
                <a:gdLst>
                  <a:gd name="T0" fmla="*/ 1 w 4"/>
                  <a:gd name="T1" fmla="*/ 0 h 1"/>
                  <a:gd name="T2" fmla="*/ 1 w 4"/>
                  <a:gd name="T3" fmla="*/ 0 h 1"/>
                  <a:gd name="T4" fmla="*/ 1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1" y="0"/>
                    </a:moveTo>
                    <a:cubicBezTo>
                      <a:pt x="0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8" name="Freeform 3229"/>
              <p:cNvSpPr/>
              <p:nvPr/>
            </p:nvSpPr>
            <p:spPr bwMode="auto">
              <a:xfrm>
                <a:off x="6258" y="302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0"/>
                      <a:pt x="1" y="1"/>
                      <a:pt x="1" y="0"/>
                    </a:cubicBezTo>
                    <a:cubicBezTo>
                      <a:pt x="0" y="0"/>
                      <a:pt x="2" y="2"/>
                      <a:pt x="0" y="2"/>
                    </a:cubicBezTo>
                    <a:cubicBezTo>
                      <a:pt x="1" y="4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9" name="Freeform 3230"/>
              <p:cNvSpPr>
                <a:spLocks noEditPoints="1"/>
              </p:cNvSpPr>
              <p:nvPr/>
            </p:nvSpPr>
            <p:spPr bwMode="auto">
              <a:xfrm>
                <a:off x="6242" y="3019"/>
                <a:ext cx="12" cy="13"/>
              </a:xfrm>
              <a:custGeom>
                <a:avLst/>
                <a:gdLst>
                  <a:gd name="T0" fmla="*/ 1 w 6"/>
                  <a:gd name="T1" fmla="*/ 4 h 6"/>
                  <a:gd name="T2" fmla="*/ 4 w 6"/>
                  <a:gd name="T3" fmla="*/ 4 h 6"/>
                  <a:gd name="T4" fmla="*/ 4 w 6"/>
                  <a:gd name="T5" fmla="*/ 2 h 6"/>
                  <a:gd name="T6" fmla="*/ 2 w 6"/>
                  <a:gd name="T7" fmla="*/ 1 h 6"/>
                  <a:gd name="T8" fmla="*/ 1 w 6"/>
                  <a:gd name="T9" fmla="*/ 1 h 6"/>
                  <a:gd name="T10" fmla="*/ 1 w 6"/>
                  <a:gd name="T11" fmla="*/ 4 h 6"/>
                  <a:gd name="T12" fmla="*/ 3 w 6"/>
                  <a:gd name="T13" fmla="*/ 3 h 6"/>
                  <a:gd name="T14" fmla="*/ 3 w 6"/>
                  <a:gd name="T15" fmla="*/ 4 h 6"/>
                  <a:gd name="T16" fmla="*/ 3 w 6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1" y="4"/>
                    </a:moveTo>
                    <a:cubicBezTo>
                      <a:pt x="1" y="6"/>
                      <a:pt x="5" y="3"/>
                      <a:pt x="4" y="4"/>
                    </a:cubicBezTo>
                    <a:cubicBezTo>
                      <a:pt x="6" y="4"/>
                      <a:pt x="4" y="3"/>
                      <a:pt x="4" y="2"/>
                    </a:cubicBezTo>
                    <a:cubicBezTo>
                      <a:pt x="4" y="2"/>
                      <a:pt x="1" y="2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3"/>
                      <a:pt x="2" y="4"/>
                      <a:pt x="1" y="4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4"/>
                      <a:pt x="3" y="4"/>
                    </a:cubicBezTo>
                    <a:cubicBezTo>
                      <a:pt x="2" y="5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0" name="Freeform 3231"/>
              <p:cNvSpPr/>
              <p:nvPr/>
            </p:nvSpPr>
            <p:spPr bwMode="auto">
              <a:xfrm>
                <a:off x="6240" y="302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1" name="Freeform 3232"/>
              <p:cNvSpPr/>
              <p:nvPr/>
            </p:nvSpPr>
            <p:spPr bwMode="auto">
              <a:xfrm>
                <a:off x="6190" y="289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2" name="Freeform 3233"/>
              <p:cNvSpPr/>
              <p:nvPr/>
            </p:nvSpPr>
            <p:spPr bwMode="auto">
              <a:xfrm>
                <a:off x="6159" y="2835"/>
                <a:ext cx="7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1 w 3"/>
                  <a:gd name="T5" fmla="*/ 0 h 3"/>
                  <a:gd name="T6" fmla="*/ 1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3" name="Freeform 3234"/>
              <p:cNvSpPr/>
              <p:nvPr/>
            </p:nvSpPr>
            <p:spPr bwMode="auto">
              <a:xfrm>
                <a:off x="6281" y="3104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0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4" y="2"/>
                      <a:pt x="4" y="0"/>
                    </a:cubicBezTo>
                    <a:cubicBezTo>
                      <a:pt x="2" y="0"/>
                      <a:pt x="2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4" name="Freeform 3236"/>
            <p:cNvSpPr/>
            <p:nvPr/>
          </p:nvSpPr>
          <p:spPr bwMode="auto">
            <a:xfrm>
              <a:off x="9347201" y="4198938"/>
              <a:ext cx="3175" cy="11112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3237"/>
            <p:cNvSpPr/>
            <p:nvPr/>
          </p:nvSpPr>
          <p:spPr bwMode="auto">
            <a:xfrm>
              <a:off x="9259888" y="3713163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3238"/>
            <p:cNvSpPr/>
            <p:nvPr/>
          </p:nvSpPr>
          <p:spPr bwMode="auto">
            <a:xfrm>
              <a:off x="9318626" y="37957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3239"/>
            <p:cNvSpPr/>
            <p:nvPr/>
          </p:nvSpPr>
          <p:spPr bwMode="auto">
            <a:xfrm>
              <a:off x="9226551" y="3713163"/>
              <a:ext cx="11113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2" y="3"/>
                    <a:pt x="1" y="1"/>
                    <a:pt x="3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3240"/>
            <p:cNvSpPr/>
            <p:nvPr/>
          </p:nvSpPr>
          <p:spPr bwMode="auto">
            <a:xfrm>
              <a:off x="9253538" y="3716338"/>
              <a:ext cx="3175" cy="6350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3241"/>
            <p:cNvSpPr/>
            <p:nvPr/>
          </p:nvSpPr>
          <p:spPr bwMode="auto">
            <a:xfrm>
              <a:off x="9240838" y="3722688"/>
              <a:ext cx="9525" cy="3175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0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3242"/>
            <p:cNvSpPr/>
            <p:nvPr/>
          </p:nvSpPr>
          <p:spPr bwMode="auto">
            <a:xfrm>
              <a:off x="9250363" y="37226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3243"/>
            <p:cNvSpPr/>
            <p:nvPr/>
          </p:nvSpPr>
          <p:spPr bwMode="auto">
            <a:xfrm>
              <a:off x="9396413" y="3843338"/>
              <a:ext cx="6350" cy="7937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1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3244"/>
            <p:cNvSpPr/>
            <p:nvPr/>
          </p:nvSpPr>
          <p:spPr bwMode="auto">
            <a:xfrm>
              <a:off x="9739313" y="4600575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0 w 3"/>
                <a:gd name="T5" fmla="*/ 1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2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3"/>
                    <a:pt x="2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3245"/>
            <p:cNvSpPr/>
            <p:nvPr/>
          </p:nvSpPr>
          <p:spPr bwMode="auto">
            <a:xfrm>
              <a:off x="9217026" y="3709988"/>
              <a:ext cx="9525" cy="12700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2 h 4"/>
                <a:gd name="T4" fmla="*/ 2 w 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1" y="0"/>
                    <a:pt x="0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3246"/>
            <p:cNvSpPr/>
            <p:nvPr/>
          </p:nvSpPr>
          <p:spPr bwMode="auto">
            <a:xfrm>
              <a:off x="9155113" y="4333875"/>
              <a:ext cx="6350" cy="9525"/>
            </a:xfrm>
            <a:custGeom>
              <a:avLst/>
              <a:gdLst>
                <a:gd name="T0" fmla="*/ 1 w 2"/>
                <a:gd name="T1" fmla="*/ 2 h 3"/>
                <a:gd name="T2" fmla="*/ 2 w 2"/>
                <a:gd name="T3" fmla="*/ 1 h 3"/>
                <a:gd name="T4" fmla="*/ 1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cubicBezTo>
                    <a:pt x="1" y="3"/>
                    <a:pt x="1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3247"/>
            <p:cNvSpPr/>
            <p:nvPr/>
          </p:nvSpPr>
          <p:spPr bwMode="auto">
            <a:xfrm>
              <a:off x="9504363" y="4495800"/>
              <a:ext cx="3175" cy="476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3248"/>
            <p:cNvSpPr/>
            <p:nvPr/>
          </p:nvSpPr>
          <p:spPr bwMode="auto">
            <a:xfrm>
              <a:off x="9501188" y="44862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3249"/>
            <p:cNvSpPr/>
            <p:nvPr/>
          </p:nvSpPr>
          <p:spPr bwMode="auto">
            <a:xfrm>
              <a:off x="9582151" y="4489450"/>
              <a:ext cx="17463" cy="11112"/>
            </a:xfrm>
            <a:custGeom>
              <a:avLst/>
              <a:gdLst>
                <a:gd name="T0" fmla="*/ 0 w 5"/>
                <a:gd name="T1" fmla="*/ 1 h 3"/>
                <a:gd name="T2" fmla="*/ 4 w 5"/>
                <a:gd name="T3" fmla="*/ 2 h 3"/>
                <a:gd name="T4" fmla="*/ 4 w 5"/>
                <a:gd name="T5" fmla="*/ 0 h 3"/>
                <a:gd name="T6" fmla="*/ 4 w 5"/>
                <a:gd name="T7" fmla="*/ 1 h 3"/>
                <a:gd name="T8" fmla="*/ 0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2" y="2"/>
                    <a:pt x="2" y="3"/>
                    <a:pt x="4" y="2"/>
                  </a:cubicBezTo>
                  <a:cubicBezTo>
                    <a:pt x="4" y="1"/>
                    <a:pt x="5" y="1"/>
                    <a:pt x="4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2" y="1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3250"/>
            <p:cNvSpPr/>
            <p:nvPr/>
          </p:nvSpPr>
          <p:spPr bwMode="auto">
            <a:xfrm>
              <a:off x="9536113" y="4486275"/>
              <a:ext cx="11113" cy="952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3 h 3"/>
                <a:gd name="T4" fmla="*/ 2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3251"/>
            <p:cNvSpPr/>
            <p:nvPr/>
          </p:nvSpPr>
          <p:spPr bwMode="auto">
            <a:xfrm>
              <a:off x="9491663" y="4486275"/>
              <a:ext cx="12700" cy="14287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1 h 4"/>
                <a:gd name="T4" fmla="*/ 1 w 4"/>
                <a:gd name="T5" fmla="*/ 2 h 4"/>
                <a:gd name="T6" fmla="*/ 3 w 4"/>
                <a:gd name="T7" fmla="*/ 3 h 4"/>
                <a:gd name="T8" fmla="*/ 3 w 4"/>
                <a:gd name="T9" fmla="*/ 1 h 4"/>
                <a:gd name="T10" fmla="*/ 2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  <a:cubicBezTo>
                    <a:pt x="4" y="2"/>
                    <a:pt x="2" y="1"/>
                    <a:pt x="3" y="1"/>
                  </a:cubicBezTo>
                  <a:cubicBezTo>
                    <a:pt x="3" y="0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3252"/>
            <p:cNvSpPr/>
            <p:nvPr/>
          </p:nvSpPr>
          <p:spPr bwMode="auto">
            <a:xfrm>
              <a:off x="9340851" y="4492625"/>
              <a:ext cx="6350" cy="793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2 h 2"/>
                <a:gd name="T4" fmla="*/ 2 w 2"/>
                <a:gd name="T5" fmla="*/ 2 h 2"/>
                <a:gd name="T6" fmla="*/ 2 w 2"/>
                <a:gd name="T7" fmla="*/ 0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0" y="0"/>
                    <a:pt x="2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3253"/>
            <p:cNvSpPr/>
            <p:nvPr/>
          </p:nvSpPr>
          <p:spPr bwMode="auto">
            <a:xfrm>
              <a:off x="9383713" y="4486275"/>
              <a:ext cx="9525" cy="6350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0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2" y="1"/>
                    <a:pt x="1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3254"/>
            <p:cNvSpPr/>
            <p:nvPr/>
          </p:nvSpPr>
          <p:spPr bwMode="auto">
            <a:xfrm>
              <a:off x="9485313" y="4492625"/>
              <a:ext cx="9525" cy="3175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3255"/>
            <p:cNvSpPr/>
            <p:nvPr/>
          </p:nvSpPr>
          <p:spPr bwMode="auto">
            <a:xfrm>
              <a:off x="9213851" y="4092575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256"/>
            <p:cNvSpPr/>
            <p:nvPr/>
          </p:nvSpPr>
          <p:spPr bwMode="auto">
            <a:xfrm>
              <a:off x="9129713" y="40306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257"/>
            <p:cNvSpPr/>
            <p:nvPr/>
          </p:nvSpPr>
          <p:spPr bwMode="auto">
            <a:xfrm>
              <a:off x="9123363" y="3957638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58"/>
            <p:cNvSpPr/>
            <p:nvPr/>
          </p:nvSpPr>
          <p:spPr bwMode="auto">
            <a:xfrm>
              <a:off x="9132888" y="4025900"/>
              <a:ext cx="9525" cy="11112"/>
            </a:xfrm>
            <a:custGeom>
              <a:avLst/>
              <a:gdLst>
                <a:gd name="T0" fmla="*/ 2 w 3"/>
                <a:gd name="T1" fmla="*/ 3 h 3"/>
                <a:gd name="T2" fmla="*/ 1 w 3"/>
                <a:gd name="T3" fmla="*/ 0 h 3"/>
                <a:gd name="T4" fmla="*/ 1 w 3"/>
                <a:gd name="T5" fmla="*/ 1 h 3"/>
                <a:gd name="T6" fmla="*/ 0 w 3"/>
                <a:gd name="T7" fmla="*/ 2 h 3"/>
                <a:gd name="T8" fmla="*/ 2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259"/>
            <p:cNvSpPr/>
            <p:nvPr/>
          </p:nvSpPr>
          <p:spPr bwMode="auto">
            <a:xfrm>
              <a:off x="9142413" y="39576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260"/>
            <p:cNvSpPr/>
            <p:nvPr/>
          </p:nvSpPr>
          <p:spPr bwMode="auto">
            <a:xfrm>
              <a:off x="9164638" y="3954463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261"/>
            <p:cNvSpPr/>
            <p:nvPr/>
          </p:nvSpPr>
          <p:spPr bwMode="auto">
            <a:xfrm>
              <a:off x="9117013" y="4033838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262"/>
            <p:cNvSpPr/>
            <p:nvPr/>
          </p:nvSpPr>
          <p:spPr bwMode="auto">
            <a:xfrm>
              <a:off x="9185276" y="4127500"/>
              <a:ext cx="9525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3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3263"/>
            <p:cNvSpPr/>
            <p:nvPr/>
          </p:nvSpPr>
          <p:spPr bwMode="auto">
            <a:xfrm>
              <a:off x="9142413" y="4133850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3264"/>
            <p:cNvSpPr/>
            <p:nvPr/>
          </p:nvSpPr>
          <p:spPr bwMode="auto">
            <a:xfrm>
              <a:off x="8718551" y="4562475"/>
              <a:ext cx="12700" cy="6350"/>
            </a:xfrm>
            <a:custGeom>
              <a:avLst/>
              <a:gdLst>
                <a:gd name="T0" fmla="*/ 3 w 4"/>
                <a:gd name="T1" fmla="*/ 1 h 2"/>
                <a:gd name="T2" fmla="*/ 3 w 4"/>
                <a:gd name="T3" fmla="*/ 1 h 2"/>
                <a:gd name="T4" fmla="*/ 0 w 4"/>
                <a:gd name="T5" fmla="*/ 2 h 2"/>
                <a:gd name="T6" fmla="*/ 3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ubicBezTo>
                    <a:pt x="2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265"/>
            <p:cNvSpPr/>
            <p:nvPr/>
          </p:nvSpPr>
          <p:spPr bwMode="auto">
            <a:xfrm>
              <a:off x="8774113" y="4562475"/>
              <a:ext cx="9525" cy="12700"/>
            </a:xfrm>
            <a:custGeom>
              <a:avLst/>
              <a:gdLst>
                <a:gd name="T0" fmla="*/ 1 w 3"/>
                <a:gd name="T1" fmla="*/ 2 h 4"/>
                <a:gd name="T2" fmla="*/ 3 w 3"/>
                <a:gd name="T3" fmla="*/ 2 h 4"/>
                <a:gd name="T4" fmla="*/ 3 w 3"/>
                <a:gd name="T5" fmla="*/ 0 h 4"/>
                <a:gd name="T6" fmla="*/ 1 w 3"/>
                <a:gd name="T7" fmla="*/ 0 h 4"/>
                <a:gd name="T8" fmla="*/ 1 w 3"/>
                <a:gd name="T9" fmla="*/ 2 h 4"/>
                <a:gd name="T10" fmla="*/ 0 w 3"/>
                <a:gd name="T11" fmla="*/ 4 h 4"/>
                <a:gd name="T12" fmla="*/ 1 w 3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1" y="2"/>
                  </a:move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1" y="4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266"/>
            <p:cNvSpPr/>
            <p:nvPr/>
          </p:nvSpPr>
          <p:spPr bwMode="auto">
            <a:xfrm>
              <a:off x="8786813" y="4572000"/>
              <a:ext cx="30163" cy="25400"/>
            </a:xfrm>
            <a:custGeom>
              <a:avLst/>
              <a:gdLst>
                <a:gd name="T0" fmla="*/ 6 w 9"/>
                <a:gd name="T1" fmla="*/ 0 h 8"/>
                <a:gd name="T2" fmla="*/ 6 w 9"/>
                <a:gd name="T3" fmla="*/ 1 h 8"/>
                <a:gd name="T4" fmla="*/ 3 w 9"/>
                <a:gd name="T5" fmla="*/ 1 h 8"/>
                <a:gd name="T6" fmla="*/ 0 w 9"/>
                <a:gd name="T7" fmla="*/ 2 h 8"/>
                <a:gd name="T8" fmla="*/ 1 w 9"/>
                <a:gd name="T9" fmla="*/ 2 h 8"/>
                <a:gd name="T10" fmla="*/ 0 w 9"/>
                <a:gd name="T11" fmla="*/ 5 h 8"/>
                <a:gd name="T12" fmla="*/ 2 w 9"/>
                <a:gd name="T13" fmla="*/ 6 h 8"/>
                <a:gd name="T14" fmla="*/ 3 w 9"/>
                <a:gd name="T15" fmla="*/ 4 h 8"/>
                <a:gd name="T16" fmla="*/ 4 w 9"/>
                <a:gd name="T17" fmla="*/ 4 h 8"/>
                <a:gd name="T18" fmla="*/ 4 w 9"/>
                <a:gd name="T19" fmla="*/ 7 h 8"/>
                <a:gd name="T20" fmla="*/ 8 w 9"/>
                <a:gd name="T21" fmla="*/ 6 h 8"/>
                <a:gd name="T22" fmla="*/ 8 w 9"/>
                <a:gd name="T23" fmla="*/ 2 h 8"/>
                <a:gd name="T24" fmla="*/ 7 w 9"/>
                <a:gd name="T25" fmla="*/ 1 h 8"/>
                <a:gd name="T26" fmla="*/ 7 w 9"/>
                <a:gd name="T27" fmla="*/ 2 h 8"/>
                <a:gd name="T28" fmla="*/ 5 w 9"/>
                <a:gd name="T29" fmla="*/ 3 h 8"/>
                <a:gd name="T30" fmla="*/ 6 w 9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6" y="0"/>
                    <a:pt x="6" y="0"/>
                    <a:pt x="6" y="1"/>
                  </a:cubicBezTo>
                  <a:cubicBezTo>
                    <a:pt x="5" y="0"/>
                    <a:pt x="3" y="0"/>
                    <a:pt x="3" y="1"/>
                  </a:cubicBezTo>
                  <a:cubicBezTo>
                    <a:pt x="2" y="1"/>
                    <a:pt x="2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4"/>
                    <a:pt x="1" y="5"/>
                    <a:pt x="2" y="6"/>
                  </a:cubicBezTo>
                  <a:cubicBezTo>
                    <a:pt x="3" y="6"/>
                    <a:pt x="2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6" y="6"/>
                    <a:pt x="8" y="6"/>
                  </a:cubicBezTo>
                  <a:cubicBezTo>
                    <a:pt x="9" y="4"/>
                    <a:pt x="7" y="3"/>
                    <a:pt x="8" y="2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7" y="2"/>
                    <a:pt x="8" y="2"/>
                    <a:pt x="7" y="2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1"/>
                    <a:pt x="7" y="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267"/>
            <p:cNvSpPr>
              <a:spLocks noEditPoints="1"/>
            </p:cNvSpPr>
            <p:nvPr/>
          </p:nvSpPr>
          <p:spPr bwMode="auto">
            <a:xfrm>
              <a:off x="9142413" y="3670300"/>
              <a:ext cx="250825" cy="58737"/>
            </a:xfrm>
            <a:custGeom>
              <a:avLst/>
              <a:gdLst>
                <a:gd name="T0" fmla="*/ 6 w 77"/>
                <a:gd name="T1" fmla="*/ 15 h 18"/>
                <a:gd name="T2" fmla="*/ 10 w 77"/>
                <a:gd name="T3" fmla="*/ 13 h 18"/>
                <a:gd name="T4" fmla="*/ 16 w 77"/>
                <a:gd name="T5" fmla="*/ 17 h 18"/>
                <a:gd name="T6" fmla="*/ 22 w 77"/>
                <a:gd name="T7" fmla="*/ 10 h 18"/>
                <a:gd name="T8" fmla="*/ 24 w 77"/>
                <a:gd name="T9" fmla="*/ 13 h 18"/>
                <a:gd name="T10" fmla="*/ 29 w 77"/>
                <a:gd name="T11" fmla="*/ 13 h 18"/>
                <a:gd name="T12" fmla="*/ 33 w 77"/>
                <a:gd name="T13" fmla="*/ 15 h 18"/>
                <a:gd name="T14" fmla="*/ 38 w 77"/>
                <a:gd name="T15" fmla="*/ 11 h 18"/>
                <a:gd name="T16" fmla="*/ 43 w 77"/>
                <a:gd name="T17" fmla="*/ 13 h 18"/>
                <a:gd name="T18" fmla="*/ 44 w 77"/>
                <a:gd name="T19" fmla="*/ 13 h 18"/>
                <a:gd name="T20" fmla="*/ 47 w 77"/>
                <a:gd name="T21" fmla="*/ 16 h 18"/>
                <a:gd name="T22" fmla="*/ 48 w 77"/>
                <a:gd name="T23" fmla="*/ 12 h 18"/>
                <a:gd name="T24" fmla="*/ 51 w 77"/>
                <a:gd name="T25" fmla="*/ 11 h 18"/>
                <a:gd name="T26" fmla="*/ 53 w 77"/>
                <a:gd name="T27" fmla="*/ 12 h 18"/>
                <a:gd name="T28" fmla="*/ 56 w 77"/>
                <a:gd name="T29" fmla="*/ 11 h 18"/>
                <a:gd name="T30" fmla="*/ 61 w 77"/>
                <a:gd name="T31" fmla="*/ 15 h 18"/>
                <a:gd name="T32" fmla="*/ 62 w 77"/>
                <a:gd name="T33" fmla="*/ 14 h 18"/>
                <a:gd name="T34" fmla="*/ 68 w 77"/>
                <a:gd name="T35" fmla="*/ 14 h 18"/>
                <a:gd name="T36" fmla="*/ 69 w 77"/>
                <a:gd name="T37" fmla="*/ 13 h 18"/>
                <a:gd name="T38" fmla="*/ 74 w 77"/>
                <a:gd name="T39" fmla="*/ 15 h 18"/>
                <a:gd name="T40" fmla="*/ 76 w 77"/>
                <a:gd name="T41" fmla="*/ 11 h 18"/>
                <a:gd name="T42" fmla="*/ 68 w 77"/>
                <a:gd name="T43" fmla="*/ 5 h 18"/>
                <a:gd name="T44" fmla="*/ 61 w 77"/>
                <a:gd name="T45" fmla="*/ 6 h 18"/>
                <a:gd name="T46" fmla="*/ 55 w 77"/>
                <a:gd name="T47" fmla="*/ 3 h 18"/>
                <a:gd name="T48" fmla="*/ 49 w 77"/>
                <a:gd name="T49" fmla="*/ 5 h 18"/>
                <a:gd name="T50" fmla="*/ 47 w 77"/>
                <a:gd name="T51" fmla="*/ 4 h 18"/>
                <a:gd name="T52" fmla="*/ 41 w 77"/>
                <a:gd name="T53" fmla="*/ 4 h 18"/>
                <a:gd name="T54" fmla="*/ 35 w 77"/>
                <a:gd name="T55" fmla="*/ 3 h 18"/>
                <a:gd name="T56" fmla="*/ 28 w 77"/>
                <a:gd name="T57" fmla="*/ 5 h 18"/>
                <a:gd name="T58" fmla="*/ 23 w 77"/>
                <a:gd name="T59" fmla="*/ 2 h 18"/>
                <a:gd name="T60" fmla="*/ 18 w 77"/>
                <a:gd name="T61" fmla="*/ 4 h 18"/>
                <a:gd name="T62" fmla="*/ 13 w 77"/>
                <a:gd name="T63" fmla="*/ 4 h 18"/>
                <a:gd name="T64" fmla="*/ 4 w 77"/>
                <a:gd name="T65" fmla="*/ 8 h 18"/>
                <a:gd name="T66" fmla="*/ 1 w 77"/>
                <a:gd name="T67" fmla="*/ 11 h 18"/>
                <a:gd name="T68" fmla="*/ 0 w 77"/>
                <a:gd name="T69" fmla="*/ 14 h 18"/>
                <a:gd name="T70" fmla="*/ 73 w 77"/>
                <a:gd name="T71" fmla="*/ 10 h 18"/>
                <a:gd name="T72" fmla="*/ 15 w 77"/>
                <a:gd name="T73" fmla="*/ 11 h 18"/>
                <a:gd name="T74" fmla="*/ 16 w 77"/>
                <a:gd name="T75" fmla="*/ 12 h 18"/>
                <a:gd name="T76" fmla="*/ 22 w 77"/>
                <a:gd name="T77" fmla="*/ 14 h 18"/>
                <a:gd name="T78" fmla="*/ 24 w 77"/>
                <a:gd name="T79" fmla="*/ 11 h 18"/>
                <a:gd name="T80" fmla="*/ 30 w 77"/>
                <a:gd name="T81" fmla="*/ 7 h 18"/>
                <a:gd name="T82" fmla="*/ 51 w 77"/>
                <a:gd name="T83" fmla="*/ 10 h 18"/>
                <a:gd name="T84" fmla="*/ 49 w 77"/>
                <a:gd name="T85" fmla="*/ 13 h 18"/>
                <a:gd name="T86" fmla="*/ 64 w 77"/>
                <a:gd name="T87" fmla="*/ 9 h 18"/>
                <a:gd name="T88" fmla="*/ 63 w 77"/>
                <a:gd name="T89" fmla="*/ 9 h 18"/>
                <a:gd name="T90" fmla="*/ 69 w 77"/>
                <a:gd name="T91" fmla="*/ 12 h 18"/>
                <a:gd name="T92" fmla="*/ 66 w 77"/>
                <a:gd name="T93" fmla="*/ 8 h 18"/>
                <a:gd name="T94" fmla="*/ 58 w 77"/>
                <a:gd name="T95" fmla="*/ 7 h 18"/>
                <a:gd name="T96" fmla="*/ 54 w 77"/>
                <a:gd name="T97" fmla="*/ 5 h 18"/>
                <a:gd name="T98" fmla="*/ 29 w 77"/>
                <a:gd name="T99" fmla="*/ 8 h 18"/>
                <a:gd name="T100" fmla="*/ 25 w 77"/>
                <a:gd name="T101" fmla="*/ 8 h 18"/>
                <a:gd name="T102" fmla="*/ 17 w 77"/>
                <a:gd name="T103" fmla="*/ 7 h 18"/>
                <a:gd name="T104" fmla="*/ 16 w 77"/>
                <a:gd name="T105" fmla="*/ 10 h 18"/>
                <a:gd name="T106" fmla="*/ 9 w 77"/>
                <a:gd name="T107" fmla="*/ 7 h 18"/>
                <a:gd name="T108" fmla="*/ 13 w 77"/>
                <a:gd name="T109" fmla="*/ 8 h 18"/>
                <a:gd name="T110" fmla="*/ 11 w 77"/>
                <a:gd name="T111" fmla="*/ 9 h 18"/>
                <a:gd name="T112" fmla="*/ 9 w 77"/>
                <a:gd name="T113" fmla="*/ 10 h 18"/>
                <a:gd name="T114" fmla="*/ 4 w 77"/>
                <a:gd name="T1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8">
                  <a:moveTo>
                    <a:pt x="0" y="14"/>
                  </a:moveTo>
                  <a:cubicBezTo>
                    <a:pt x="1" y="14"/>
                    <a:pt x="0" y="16"/>
                    <a:pt x="2" y="16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3" y="13"/>
                    <a:pt x="3" y="15"/>
                    <a:pt x="3" y="15"/>
                  </a:cubicBezTo>
                  <a:cubicBezTo>
                    <a:pt x="3" y="15"/>
                    <a:pt x="2" y="14"/>
                    <a:pt x="3" y="17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6" y="14"/>
                    <a:pt x="5" y="13"/>
                    <a:pt x="4" y="12"/>
                  </a:cubicBezTo>
                  <a:cubicBezTo>
                    <a:pt x="5" y="12"/>
                    <a:pt x="6" y="11"/>
                    <a:pt x="7" y="11"/>
                  </a:cubicBez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8" y="12"/>
                    <a:pt x="9" y="11"/>
                  </a:cubicBezTo>
                  <a:cubicBezTo>
                    <a:pt x="9" y="11"/>
                    <a:pt x="9" y="12"/>
                    <a:pt x="9" y="12"/>
                  </a:cubicBezTo>
                  <a:cubicBezTo>
                    <a:pt x="10" y="13"/>
                    <a:pt x="9" y="13"/>
                    <a:pt x="10" y="13"/>
                  </a:cubicBezTo>
                  <a:cubicBezTo>
                    <a:pt x="9" y="14"/>
                    <a:pt x="8" y="14"/>
                    <a:pt x="8" y="16"/>
                  </a:cubicBezTo>
                  <a:cubicBezTo>
                    <a:pt x="9" y="15"/>
                    <a:pt x="10" y="14"/>
                    <a:pt x="11" y="14"/>
                  </a:cubicBezTo>
                  <a:cubicBezTo>
                    <a:pt x="11" y="16"/>
                    <a:pt x="10" y="14"/>
                    <a:pt x="9" y="15"/>
                  </a:cubicBezTo>
                  <a:cubicBezTo>
                    <a:pt x="11" y="17"/>
                    <a:pt x="13" y="15"/>
                    <a:pt x="15" y="15"/>
                  </a:cubicBezTo>
                  <a:cubicBezTo>
                    <a:pt x="16" y="17"/>
                    <a:pt x="13" y="15"/>
                    <a:pt x="14" y="17"/>
                  </a:cubicBezTo>
                  <a:cubicBezTo>
                    <a:pt x="15" y="18"/>
                    <a:pt x="16" y="16"/>
                    <a:pt x="16" y="17"/>
                  </a:cubicBezTo>
                  <a:cubicBezTo>
                    <a:pt x="17" y="17"/>
                    <a:pt x="17" y="15"/>
                    <a:pt x="18" y="15"/>
                  </a:cubicBezTo>
                  <a:cubicBezTo>
                    <a:pt x="18" y="14"/>
                    <a:pt x="19" y="14"/>
                    <a:pt x="19" y="14"/>
                  </a:cubicBezTo>
                  <a:cubicBezTo>
                    <a:pt x="20" y="14"/>
                    <a:pt x="19" y="12"/>
                    <a:pt x="21" y="13"/>
                  </a:cubicBezTo>
                  <a:cubicBezTo>
                    <a:pt x="22" y="11"/>
                    <a:pt x="20" y="12"/>
                    <a:pt x="20" y="11"/>
                  </a:cubicBezTo>
                  <a:cubicBezTo>
                    <a:pt x="20" y="10"/>
                    <a:pt x="21" y="10"/>
                    <a:pt x="21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4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5" y="13"/>
                    <a:pt x="26" y="14"/>
                    <a:pt x="2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6" y="13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8" y="13"/>
                    <a:pt x="28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30" y="14"/>
                    <a:pt x="30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5"/>
                    <a:pt x="31" y="16"/>
                  </a:cubicBezTo>
                  <a:cubicBezTo>
                    <a:pt x="32" y="16"/>
                    <a:pt x="33" y="15"/>
                    <a:pt x="33" y="15"/>
                  </a:cubicBezTo>
                  <a:cubicBezTo>
                    <a:pt x="33" y="13"/>
                    <a:pt x="34" y="12"/>
                    <a:pt x="34" y="11"/>
                  </a:cubicBezTo>
                  <a:cubicBezTo>
                    <a:pt x="35" y="11"/>
                    <a:pt x="36" y="10"/>
                    <a:pt x="37" y="11"/>
                  </a:cubicBezTo>
                  <a:cubicBezTo>
                    <a:pt x="36" y="11"/>
                    <a:pt x="36" y="11"/>
                    <a:pt x="36" y="12"/>
                  </a:cubicBezTo>
                  <a:cubicBezTo>
                    <a:pt x="38" y="11"/>
                    <a:pt x="35" y="13"/>
                    <a:pt x="38" y="13"/>
                  </a:cubicBezTo>
                  <a:cubicBezTo>
                    <a:pt x="39" y="12"/>
                    <a:pt x="36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9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3"/>
                    <a:pt x="38" y="14"/>
                    <a:pt x="40" y="15"/>
                  </a:cubicBezTo>
                  <a:cubicBezTo>
                    <a:pt x="42" y="15"/>
                    <a:pt x="39" y="13"/>
                    <a:pt x="41" y="14"/>
                  </a:cubicBezTo>
                  <a:cubicBezTo>
                    <a:pt x="41" y="13"/>
                    <a:pt x="41" y="13"/>
                    <a:pt x="40" y="13"/>
                  </a:cubicBezTo>
                  <a:cubicBezTo>
                    <a:pt x="41" y="12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4"/>
                    <a:pt x="42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2"/>
                    <a:pt x="44" y="12"/>
                    <a:pt x="44" y="11"/>
                  </a:cubicBezTo>
                  <a:cubicBezTo>
                    <a:pt x="44" y="12"/>
                    <a:pt x="44" y="12"/>
                    <a:pt x="44" y="13"/>
                  </a:cubicBezTo>
                  <a:cubicBezTo>
                    <a:pt x="44" y="13"/>
                    <a:pt x="45" y="14"/>
                    <a:pt x="46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5" y="14"/>
                    <a:pt x="45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6"/>
                  </a:cubicBezTo>
                  <a:cubicBezTo>
                    <a:pt x="45" y="16"/>
                    <a:pt x="46" y="16"/>
                    <a:pt x="47" y="16"/>
                  </a:cubicBezTo>
                  <a:cubicBezTo>
                    <a:pt x="47" y="14"/>
                    <a:pt x="48" y="14"/>
                    <a:pt x="47" y="13"/>
                  </a:cubicBezTo>
                  <a:cubicBezTo>
                    <a:pt x="48" y="13"/>
                    <a:pt x="48" y="14"/>
                    <a:pt x="49" y="14"/>
                  </a:cubicBezTo>
                  <a:cubicBezTo>
                    <a:pt x="48" y="14"/>
                    <a:pt x="48" y="14"/>
                    <a:pt x="48" y="15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1" y="13"/>
                    <a:pt x="49" y="12"/>
                    <a:pt x="48" y="12"/>
                  </a:cubicBezTo>
                  <a:cubicBezTo>
                    <a:pt x="48" y="12"/>
                    <a:pt x="49" y="12"/>
                    <a:pt x="49" y="11"/>
                  </a:cubicBezTo>
                  <a:cubicBezTo>
                    <a:pt x="49" y="11"/>
                    <a:pt x="48" y="11"/>
                    <a:pt x="48" y="11"/>
                  </a:cubicBezTo>
                  <a:cubicBezTo>
                    <a:pt x="49" y="11"/>
                    <a:pt x="49" y="11"/>
                    <a:pt x="50" y="11"/>
                  </a:cubicBezTo>
                  <a:cubicBezTo>
                    <a:pt x="50" y="12"/>
                    <a:pt x="51" y="12"/>
                    <a:pt x="51" y="11"/>
                  </a:cubicBez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2"/>
                    <a:pt x="53" y="11"/>
                    <a:pt x="53" y="11"/>
                  </a:cubicBezTo>
                  <a:cubicBezTo>
                    <a:pt x="53" y="11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2" y="11"/>
                    <a:pt x="51" y="12"/>
                  </a:cubicBezTo>
                  <a:cubicBezTo>
                    <a:pt x="52" y="12"/>
                    <a:pt x="52" y="13"/>
                    <a:pt x="52" y="13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3"/>
                    <a:pt x="54" y="13"/>
                    <a:pt x="54" y="13"/>
                  </a:cubicBezTo>
                  <a:cubicBezTo>
                    <a:pt x="55" y="14"/>
                    <a:pt x="54" y="15"/>
                    <a:pt x="55" y="15"/>
                  </a:cubicBezTo>
                  <a:cubicBezTo>
                    <a:pt x="55" y="14"/>
                    <a:pt x="55" y="14"/>
                    <a:pt x="55" y="13"/>
                  </a:cubicBezTo>
                  <a:cubicBezTo>
                    <a:pt x="55" y="13"/>
                    <a:pt x="56" y="13"/>
                    <a:pt x="56" y="13"/>
                  </a:cubicBezTo>
                  <a:cubicBezTo>
                    <a:pt x="56" y="13"/>
                    <a:pt x="56" y="12"/>
                    <a:pt x="56" y="12"/>
                  </a:cubicBezTo>
                  <a:cubicBezTo>
                    <a:pt x="56" y="12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8" y="11"/>
                    <a:pt x="58" y="12"/>
                    <a:pt x="58" y="12"/>
                  </a:cubicBezTo>
                  <a:cubicBezTo>
                    <a:pt x="58" y="12"/>
                    <a:pt x="59" y="12"/>
                    <a:pt x="59" y="13"/>
                  </a:cubicBezTo>
                  <a:cubicBezTo>
                    <a:pt x="59" y="13"/>
                    <a:pt x="58" y="14"/>
                    <a:pt x="59" y="15"/>
                  </a:cubicBezTo>
                  <a:cubicBezTo>
                    <a:pt x="60" y="15"/>
                    <a:pt x="60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1" y="14"/>
                    <a:pt x="62" y="16"/>
                    <a:pt x="63" y="15"/>
                  </a:cubicBezTo>
                  <a:cubicBezTo>
                    <a:pt x="63" y="15"/>
                    <a:pt x="63" y="15"/>
                    <a:pt x="63" y="14"/>
                  </a:cubicBezTo>
                  <a:cubicBezTo>
                    <a:pt x="63" y="14"/>
                    <a:pt x="64" y="14"/>
                    <a:pt x="64" y="14"/>
                  </a:cubicBezTo>
                  <a:cubicBezTo>
                    <a:pt x="64" y="13"/>
                    <a:pt x="62" y="13"/>
                    <a:pt x="62" y="14"/>
                  </a:cubicBezTo>
                  <a:cubicBezTo>
                    <a:pt x="62" y="14"/>
                    <a:pt x="62" y="13"/>
                    <a:pt x="62" y="13"/>
                  </a:cubicBezTo>
                  <a:cubicBezTo>
                    <a:pt x="63" y="13"/>
                    <a:pt x="64" y="13"/>
                    <a:pt x="65" y="14"/>
                  </a:cubicBezTo>
                  <a:cubicBezTo>
                    <a:pt x="65" y="14"/>
                    <a:pt x="65" y="14"/>
                    <a:pt x="65" y="15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7" y="14"/>
                    <a:pt x="67" y="14"/>
                  </a:cubicBezTo>
                  <a:cubicBezTo>
                    <a:pt x="67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3"/>
                    <a:pt x="67" y="12"/>
                    <a:pt x="67" y="12"/>
                  </a:cubicBezTo>
                  <a:cubicBezTo>
                    <a:pt x="68" y="13"/>
                    <a:pt x="68" y="13"/>
                    <a:pt x="69" y="14"/>
                  </a:cubicBezTo>
                  <a:cubicBezTo>
                    <a:pt x="69" y="14"/>
                    <a:pt x="69" y="14"/>
                    <a:pt x="69" y="13"/>
                  </a:cubicBezTo>
                  <a:cubicBezTo>
                    <a:pt x="69" y="14"/>
                    <a:pt x="70" y="14"/>
                    <a:pt x="69" y="14"/>
                  </a:cubicBezTo>
                  <a:cubicBezTo>
                    <a:pt x="70" y="15"/>
                    <a:pt x="71" y="14"/>
                    <a:pt x="70" y="13"/>
                  </a:cubicBezTo>
                  <a:cubicBezTo>
                    <a:pt x="72" y="13"/>
                    <a:pt x="73" y="15"/>
                    <a:pt x="73" y="14"/>
                  </a:cubicBezTo>
                  <a:cubicBezTo>
                    <a:pt x="73" y="14"/>
                    <a:pt x="74" y="14"/>
                    <a:pt x="74" y="14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4"/>
                    <a:pt x="74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7" y="15"/>
                    <a:pt x="76" y="13"/>
                    <a:pt x="77" y="12"/>
                  </a:cubicBezTo>
                  <a:cubicBezTo>
                    <a:pt x="74" y="12"/>
                    <a:pt x="77" y="11"/>
                    <a:pt x="76" y="11"/>
                  </a:cubicBezTo>
                  <a:cubicBezTo>
                    <a:pt x="74" y="11"/>
                    <a:pt x="75" y="9"/>
                    <a:pt x="76" y="10"/>
                  </a:cubicBezTo>
                  <a:cubicBezTo>
                    <a:pt x="76" y="8"/>
                    <a:pt x="75" y="9"/>
                    <a:pt x="74" y="9"/>
                  </a:cubicBezTo>
                  <a:cubicBezTo>
                    <a:pt x="73" y="8"/>
                    <a:pt x="72" y="6"/>
                    <a:pt x="71" y="4"/>
                  </a:cubicBezTo>
                  <a:cubicBezTo>
                    <a:pt x="71" y="4"/>
                    <a:pt x="70" y="3"/>
                    <a:pt x="69" y="3"/>
                  </a:cubicBezTo>
                  <a:cubicBezTo>
                    <a:pt x="69" y="4"/>
                    <a:pt x="68" y="3"/>
                    <a:pt x="68" y="3"/>
                  </a:cubicBezTo>
                  <a:cubicBezTo>
                    <a:pt x="67" y="4"/>
                    <a:pt x="68" y="4"/>
                    <a:pt x="68" y="5"/>
                  </a:cubicBezTo>
                  <a:cubicBezTo>
                    <a:pt x="66" y="5"/>
                    <a:pt x="64" y="5"/>
                    <a:pt x="64" y="6"/>
                  </a:cubicBezTo>
                  <a:cubicBezTo>
                    <a:pt x="63" y="6"/>
                    <a:pt x="65" y="3"/>
                    <a:pt x="62" y="4"/>
                  </a:cubicBezTo>
                  <a:cubicBezTo>
                    <a:pt x="63" y="4"/>
                    <a:pt x="63" y="5"/>
                    <a:pt x="62" y="6"/>
                  </a:cubicBezTo>
                  <a:cubicBezTo>
                    <a:pt x="62" y="5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1" y="5"/>
                    <a:pt x="61" y="6"/>
                  </a:cubicBezTo>
                  <a:cubicBezTo>
                    <a:pt x="60" y="6"/>
                    <a:pt x="60" y="5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4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9" y="5"/>
                    <a:pt x="59" y="4"/>
                  </a:cubicBezTo>
                  <a:cubicBezTo>
                    <a:pt x="58" y="2"/>
                    <a:pt x="57" y="4"/>
                    <a:pt x="55" y="3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3" y="3"/>
                    <a:pt x="53" y="4"/>
                    <a:pt x="52" y="5"/>
                  </a:cubicBezTo>
                  <a:cubicBezTo>
                    <a:pt x="51" y="5"/>
                    <a:pt x="51" y="4"/>
                    <a:pt x="51" y="5"/>
                  </a:cubicBezTo>
                  <a:cubicBezTo>
                    <a:pt x="51" y="6"/>
                    <a:pt x="50" y="5"/>
                    <a:pt x="50" y="5"/>
                  </a:cubicBezTo>
                  <a:cubicBezTo>
                    <a:pt x="50" y="5"/>
                    <a:pt x="50" y="5"/>
                    <a:pt x="50" y="4"/>
                  </a:cubicBezTo>
                  <a:cubicBezTo>
                    <a:pt x="50" y="4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6"/>
                    <a:pt x="48" y="6"/>
                    <a:pt x="48" y="6"/>
                  </a:cubicBezTo>
                  <a:cubicBezTo>
                    <a:pt x="48" y="5"/>
                    <a:pt x="48" y="4"/>
                    <a:pt x="47" y="4"/>
                  </a:cubicBezTo>
                  <a:cubicBezTo>
                    <a:pt x="47" y="4"/>
                    <a:pt x="47" y="5"/>
                    <a:pt x="47" y="5"/>
                  </a:cubicBezTo>
                  <a:cubicBezTo>
                    <a:pt x="46" y="5"/>
                    <a:pt x="46" y="5"/>
                    <a:pt x="45" y="6"/>
                  </a:cubicBezTo>
                  <a:cubicBezTo>
                    <a:pt x="46" y="5"/>
                    <a:pt x="46" y="4"/>
                    <a:pt x="45" y="4"/>
                  </a:cubicBezTo>
                  <a:cubicBezTo>
                    <a:pt x="44" y="5"/>
                    <a:pt x="44" y="4"/>
                    <a:pt x="43" y="4"/>
                  </a:cubicBezTo>
                  <a:cubicBezTo>
                    <a:pt x="43" y="4"/>
                    <a:pt x="42" y="4"/>
                    <a:pt x="42" y="5"/>
                  </a:cubicBezTo>
                  <a:cubicBezTo>
                    <a:pt x="41" y="5"/>
                    <a:pt x="41" y="4"/>
                    <a:pt x="41" y="4"/>
                  </a:cubicBezTo>
                  <a:cubicBezTo>
                    <a:pt x="41" y="4"/>
                    <a:pt x="41" y="4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3"/>
                    <a:pt x="39" y="3"/>
                  </a:cubicBezTo>
                  <a:cubicBezTo>
                    <a:pt x="39" y="4"/>
                    <a:pt x="38" y="4"/>
                    <a:pt x="37" y="5"/>
                  </a:cubicBezTo>
                  <a:cubicBezTo>
                    <a:pt x="38" y="3"/>
                    <a:pt x="37" y="3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5" y="4"/>
                    <a:pt x="35" y="4"/>
                  </a:cubicBezTo>
                  <a:cubicBezTo>
                    <a:pt x="34" y="4"/>
                    <a:pt x="34" y="3"/>
                    <a:pt x="33" y="3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1" y="3"/>
                    <a:pt x="30" y="3"/>
                  </a:cubicBezTo>
                  <a:cubicBezTo>
                    <a:pt x="31" y="5"/>
                    <a:pt x="29" y="4"/>
                    <a:pt x="28" y="4"/>
                  </a:cubicBezTo>
                  <a:cubicBezTo>
                    <a:pt x="28" y="4"/>
                    <a:pt x="29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3"/>
                    <a:pt x="29" y="5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4"/>
                    <a:pt x="27" y="3"/>
                  </a:cubicBezTo>
                  <a:cubicBezTo>
                    <a:pt x="27" y="2"/>
                    <a:pt x="25" y="4"/>
                    <a:pt x="24" y="4"/>
                  </a:cubicBezTo>
                  <a:cubicBezTo>
                    <a:pt x="24" y="3"/>
                    <a:pt x="23" y="3"/>
                    <a:pt x="23" y="2"/>
                  </a:cubicBezTo>
                  <a:cubicBezTo>
                    <a:pt x="23" y="2"/>
                    <a:pt x="22" y="2"/>
                    <a:pt x="22" y="1"/>
                  </a:cubicBezTo>
                  <a:cubicBezTo>
                    <a:pt x="21" y="2"/>
                    <a:pt x="19" y="0"/>
                    <a:pt x="18" y="2"/>
                  </a:cubicBezTo>
                  <a:cubicBezTo>
                    <a:pt x="18" y="3"/>
                    <a:pt x="20" y="2"/>
                    <a:pt x="20" y="3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5"/>
                    <a:pt x="19" y="6"/>
                    <a:pt x="18" y="6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6" y="3"/>
                    <a:pt x="17" y="2"/>
                    <a:pt x="18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4"/>
                    <a:pt x="15" y="4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2" y="1"/>
                    <a:pt x="14" y="4"/>
                    <a:pt x="13" y="4"/>
                  </a:cubicBezTo>
                  <a:cubicBezTo>
                    <a:pt x="13" y="3"/>
                    <a:pt x="11" y="3"/>
                    <a:pt x="9" y="3"/>
                  </a:cubicBezTo>
                  <a:cubicBezTo>
                    <a:pt x="9" y="2"/>
                    <a:pt x="10" y="2"/>
                    <a:pt x="9" y="1"/>
                  </a:cubicBezTo>
                  <a:cubicBezTo>
                    <a:pt x="9" y="2"/>
                    <a:pt x="9" y="2"/>
                    <a:pt x="8" y="1"/>
                  </a:cubicBezTo>
                  <a:cubicBezTo>
                    <a:pt x="8" y="1"/>
                    <a:pt x="6" y="2"/>
                    <a:pt x="6" y="3"/>
                  </a:cubicBezTo>
                  <a:cubicBezTo>
                    <a:pt x="5" y="4"/>
                    <a:pt x="4" y="6"/>
                    <a:pt x="3" y="7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3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1" y="13"/>
                  </a:cubicBezTo>
                  <a:cubicBezTo>
                    <a:pt x="0" y="13"/>
                    <a:pt x="3" y="14"/>
                    <a:pt x="0" y="14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lose/>
                  <a:moveTo>
                    <a:pt x="73" y="10"/>
                  </a:move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11"/>
                    <a:pt x="72" y="11"/>
                  </a:cubicBezTo>
                  <a:cubicBezTo>
                    <a:pt x="72" y="11"/>
                    <a:pt x="72" y="10"/>
                    <a:pt x="73" y="10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4" y="11"/>
                    <a:pt x="15" y="11"/>
                    <a:pt x="16" y="12"/>
                  </a:cubicBezTo>
                  <a:cubicBezTo>
                    <a:pt x="15" y="12"/>
                    <a:pt x="15" y="12"/>
                    <a:pt x="15" y="13"/>
                  </a:cubicBezTo>
                  <a:close/>
                  <a:moveTo>
                    <a:pt x="18" y="9"/>
                  </a:moveTo>
                  <a:cubicBezTo>
                    <a:pt x="18" y="9"/>
                    <a:pt x="18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8" y="9"/>
                  </a:cubicBezTo>
                  <a:close/>
                  <a:moveTo>
                    <a:pt x="22" y="14"/>
                  </a:moveTo>
                  <a:cubicBezTo>
                    <a:pt x="22" y="14"/>
                    <a:pt x="23" y="13"/>
                    <a:pt x="23" y="13"/>
                  </a:cubicBezTo>
                  <a:cubicBezTo>
                    <a:pt x="23" y="13"/>
                    <a:pt x="23" y="15"/>
                    <a:pt x="22" y="14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0"/>
                    <a:pt x="25" y="10"/>
                  </a:cubicBezTo>
                  <a:cubicBezTo>
                    <a:pt x="25" y="10"/>
                    <a:pt x="26" y="10"/>
                    <a:pt x="26" y="11"/>
                  </a:cubicBezTo>
                  <a:cubicBezTo>
                    <a:pt x="25" y="10"/>
                    <a:pt x="24" y="12"/>
                    <a:pt x="24" y="11"/>
                  </a:cubicBezTo>
                  <a:close/>
                  <a:moveTo>
                    <a:pt x="30" y="7"/>
                  </a:moveTo>
                  <a:cubicBezTo>
                    <a:pt x="31" y="8"/>
                    <a:pt x="31" y="8"/>
                    <a:pt x="32" y="8"/>
                  </a:cubicBezTo>
                  <a:cubicBezTo>
                    <a:pt x="32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0" y="8"/>
                    <a:pt x="30" y="8"/>
                  </a:cubicBezTo>
                  <a:cubicBezTo>
                    <a:pt x="30" y="8"/>
                    <a:pt x="30" y="8"/>
                    <a:pt x="30" y="7"/>
                  </a:cubicBezTo>
                  <a:close/>
                  <a:moveTo>
                    <a:pt x="33" y="9"/>
                  </a:moveTo>
                  <a:cubicBezTo>
                    <a:pt x="33" y="9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9"/>
                    <a:pt x="33" y="9"/>
                  </a:cubicBezTo>
                  <a:close/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lose/>
                  <a:moveTo>
                    <a:pt x="49" y="13"/>
                  </a:moveTo>
                  <a:cubicBezTo>
                    <a:pt x="49" y="13"/>
                    <a:pt x="48" y="13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2"/>
                    <a:pt x="49" y="13"/>
                    <a:pt x="49" y="13"/>
                  </a:cubicBezTo>
                  <a:close/>
                  <a:moveTo>
                    <a:pt x="62" y="11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4" y="9"/>
                  </a:move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3" y="10"/>
                  </a:cubicBezTo>
                  <a:cubicBezTo>
                    <a:pt x="63" y="10"/>
                    <a:pt x="63" y="10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9"/>
                    <a:pt x="64" y="9"/>
                  </a:cubicBezTo>
                  <a:close/>
                  <a:moveTo>
                    <a:pt x="67" y="13"/>
                  </a:moveTo>
                  <a:cubicBezTo>
                    <a:pt x="67" y="13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3"/>
                  </a:cubicBezTo>
                  <a:close/>
                  <a:moveTo>
                    <a:pt x="69" y="12"/>
                  </a:moveTo>
                  <a:cubicBezTo>
                    <a:pt x="68" y="12"/>
                    <a:pt x="68" y="12"/>
                    <a:pt x="68" y="11"/>
                  </a:cubicBezTo>
                  <a:cubicBezTo>
                    <a:pt x="68" y="11"/>
                    <a:pt x="67" y="11"/>
                    <a:pt x="68" y="10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9" y="10"/>
                    <a:pt x="70" y="12"/>
                    <a:pt x="69" y="12"/>
                  </a:cubicBezTo>
                  <a:close/>
                  <a:moveTo>
                    <a:pt x="65" y="8"/>
                  </a:moveTo>
                  <a:cubicBezTo>
                    <a:pt x="65" y="8"/>
                    <a:pt x="66" y="8"/>
                    <a:pt x="66" y="8"/>
                  </a:cubicBezTo>
                  <a:cubicBezTo>
                    <a:pt x="66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  <a:moveTo>
                    <a:pt x="59" y="7"/>
                  </a:moveTo>
                  <a:cubicBezTo>
                    <a:pt x="59" y="7"/>
                    <a:pt x="59" y="7"/>
                    <a:pt x="59" y="7"/>
                  </a:cubicBezTo>
                  <a:cubicBezTo>
                    <a:pt x="59" y="7"/>
                    <a:pt x="59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6"/>
                    <a:pt x="59" y="6"/>
                    <a:pt x="59" y="7"/>
                  </a:cubicBezTo>
                  <a:close/>
                  <a:moveTo>
                    <a:pt x="53" y="5"/>
                  </a:moveTo>
                  <a:cubicBezTo>
                    <a:pt x="53" y="5"/>
                    <a:pt x="53" y="5"/>
                    <a:pt x="54" y="5"/>
                  </a:cubicBezTo>
                  <a:cubicBezTo>
                    <a:pt x="54" y="5"/>
                    <a:pt x="53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8"/>
                    <a:pt x="29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9"/>
                    <a:pt x="28" y="8"/>
                    <a:pt x="28" y="8"/>
                  </a:cubicBezTo>
                  <a:cubicBezTo>
                    <a:pt x="29" y="7"/>
                    <a:pt x="29" y="7"/>
                    <a:pt x="29" y="7"/>
                  </a:cubicBezTo>
                  <a:close/>
                  <a:moveTo>
                    <a:pt x="27" y="7"/>
                  </a:move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7"/>
                    <a:pt x="27" y="7"/>
                  </a:cubicBezTo>
                  <a:close/>
                  <a:moveTo>
                    <a:pt x="20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lose/>
                  <a:moveTo>
                    <a:pt x="17" y="7"/>
                  </a:moveTo>
                  <a:cubicBezTo>
                    <a:pt x="18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7"/>
                    <a:pt x="17" y="7"/>
                  </a:cubicBezTo>
                  <a:close/>
                  <a:moveTo>
                    <a:pt x="16" y="8"/>
                  </a:moveTo>
                  <a:cubicBezTo>
                    <a:pt x="16" y="9"/>
                    <a:pt x="16" y="9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8"/>
                    <a:pt x="16" y="8"/>
                  </a:cubicBezTo>
                  <a:close/>
                  <a:moveTo>
                    <a:pt x="9" y="7"/>
                  </a:moveTo>
                  <a:cubicBezTo>
                    <a:pt x="9" y="8"/>
                    <a:pt x="11" y="8"/>
                    <a:pt x="10" y="7"/>
                  </a:cubicBezTo>
                  <a:cubicBezTo>
                    <a:pt x="11" y="8"/>
                    <a:pt x="10" y="6"/>
                    <a:pt x="12" y="6"/>
                  </a:cubicBezTo>
                  <a:cubicBezTo>
                    <a:pt x="12" y="6"/>
                    <a:pt x="12" y="7"/>
                    <a:pt x="13" y="7"/>
                  </a:cubicBezTo>
                  <a:cubicBezTo>
                    <a:pt x="13" y="7"/>
                    <a:pt x="13" y="6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lose/>
                  <a:moveTo>
                    <a:pt x="8" y="9"/>
                  </a:moveTo>
                  <a:cubicBezTo>
                    <a:pt x="8" y="9"/>
                    <a:pt x="9" y="9"/>
                    <a:pt x="9" y="9"/>
                  </a:cubicBezTo>
                  <a:cubicBezTo>
                    <a:pt x="9" y="9"/>
                    <a:pt x="9" y="10"/>
                    <a:pt x="9" y="10"/>
                  </a:cubicBezTo>
                  <a:cubicBezTo>
                    <a:pt x="8" y="10"/>
                    <a:pt x="8" y="9"/>
                    <a:pt x="8" y="9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lose/>
                  <a:moveTo>
                    <a:pt x="4" y="9"/>
                  </a:moveTo>
                  <a:cubicBezTo>
                    <a:pt x="5" y="9"/>
                    <a:pt x="4" y="10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268"/>
            <p:cNvSpPr/>
            <p:nvPr/>
          </p:nvSpPr>
          <p:spPr bwMode="auto">
            <a:xfrm>
              <a:off x="9305926" y="4721225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1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3" y="3"/>
                    <a:pt x="3" y="2"/>
                  </a:cubicBezTo>
                  <a:cubicBezTo>
                    <a:pt x="3" y="0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269"/>
            <p:cNvSpPr/>
            <p:nvPr/>
          </p:nvSpPr>
          <p:spPr bwMode="auto">
            <a:xfrm>
              <a:off x="9112251" y="4724400"/>
              <a:ext cx="11113" cy="14287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1 h 4"/>
                <a:gd name="T4" fmla="*/ 0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4"/>
                    <a:pt x="3" y="2"/>
                    <a:pt x="2" y="1"/>
                  </a:cubicBezTo>
                  <a:cubicBezTo>
                    <a:pt x="1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270"/>
            <p:cNvSpPr/>
            <p:nvPr/>
          </p:nvSpPr>
          <p:spPr bwMode="auto">
            <a:xfrm>
              <a:off x="9253538" y="4643438"/>
              <a:ext cx="15875" cy="9525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0 h 3"/>
                <a:gd name="T4" fmla="*/ 5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3" y="1"/>
                    <a:pt x="3" y="0"/>
                  </a:cubicBezTo>
                  <a:cubicBezTo>
                    <a:pt x="0" y="1"/>
                    <a:pt x="5" y="3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271"/>
            <p:cNvSpPr/>
            <p:nvPr/>
          </p:nvSpPr>
          <p:spPr bwMode="auto">
            <a:xfrm>
              <a:off x="9471026" y="4656138"/>
              <a:ext cx="11113" cy="635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2 h 2"/>
                <a:gd name="T4" fmla="*/ 2 w 3"/>
                <a:gd name="T5" fmla="*/ 1 h 2"/>
                <a:gd name="T6" fmla="*/ 3 w 3"/>
                <a:gd name="T7" fmla="*/ 0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272"/>
            <p:cNvSpPr/>
            <p:nvPr/>
          </p:nvSpPr>
          <p:spPr bwMode="auto">
            <a:xfrm>
              <a:off x="9432926" y="4652963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0 h 3"/>
                <a:gd name="T4" fmla="*/ 1 w 2"/>
                <a:gd name="T5" fmla="*/ 1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3273"/>
            <p:cNvSpPr/>
            <p:nvPr/>
          </p:nvSpPr>
          <p:spPr bwMode="auto">
            <a:xfrm>
              <a:off x="9074151" y="4724400"/>
              <a:ext cx="3175" cy="11112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1" y="3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3274"/>
            <p:cNvSpPr/>
            <p:nvPr/>
          </p:nvSpPr>
          <p:spPr bwMode="auto">
            <a:xfrm>
              <a:off x="8988426" y="4621213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3275"/>
            <p:cNvSpPr>
              <a:spLocks noEditPoints="1"/>
            </p:cNvSpPr>
            <p:nvPr/>
          </p:nvSpPr>
          <p:spPr bwMode="auto">
            <a:xfrm>
              <a:off x="8758238" y="4559300"/>
              <a:ext cx="1019175" cy="112712"/>
            </a:xfrm>
            <a:custGeom>
              <a:avLst/>
              <a:gdLst>
                <a:gd name="T0" fmla="*/ 302 w 313"/>
                <a:gd name="T1" fmla="*/ 18 h 35"/>
                <a:gd name="T2" fmla="*/ 279 w 313"/>
                <a:gd name="T3" fmla="*/ 15 h 35"/>
                <a:gd name="T4" fmla="*/ 272 w 313"/>
                <a:gd name="T5" fmla="*/ 8 h 35"/>
                <a:gd name="T6" fmla="*/ 260 w 313"/>
                <a:gd name="T7" fmla="*/ 10 h 35"/>
                <a:gd name="T8" fmla="*/ 240 w 313"/>
                <a:gd name="T9" fmla="*/ 4 h 35"/>
                <a:gd name="T10" fmla="*/ 229 w 313"/>
                <a:gd name="T11" fmla="*/ 11 h 35"/>
                <a:gd name="T12" fmla="*/ 222 w 313"/>
                <a:gd name="T13" fmla="*/ 12 h 35"/>
                <a:gd name="T14" fmla="*/ 211 w 313"/>
                <a:gd name="T15" fmla="*/ 4 h 35"/>
                <a:gd name="T16" fmla="*/ 192 w 313"/>
                <a:gd name="T17" fmla="*/ 8 h 35"/>
                <a:gd name="T18" fmla="*/ 156 w 313"/>
                <a:gd name="T19" fmla="*/ 5 h 35"/>
                <a:gd name="T20" fmla="*/ 148 w 313"/>
                <a:gd name="T21" fmla="*/ 7 h 35"/>
                <a:gd name="T22" fmla="*/ 133 w 313"/>
                <a:gd name="T23" fmla="*/ 11 h 35"/>
                <a:gd name="T24" fmla="*/ 106 w 313"/>
                <a:gd name="T25" fmla="*/ 9 h 35"/>
                <a:gd name="T26" fmla="*/ 84 w 313"/>
                <a:gd name="T27" fmla="*/ 9 h 35"/>
                <a:gd name="T28" fmla="*/ 56 w 313"/>
                <a:gd name="T29" fmla="*/ 10 h 35"/>
                <a:gd name="T30" fmla="*/ 48 w 313"/>
                <a:gd name="T31" fmla="*/ 13 h 35"/>
                <a:gd name="T32" fmla="*/ 43 w 313"/>
                <a:gd name="T33" fmla="*/ 15 h 35"/>
                <a:gd name="T34" fmla="*/ 28 w 313"/>
                <a:gd name="T35" fmla="*/ 1 h 35"/>
                <a:gd name="T36" fmla="*/ 16 w 313"/>
                <a:gd name="T37" fmla="*/ 16 h 35"/>
                <a:gd name="T38" fmla="*/ 1 w 313"/>
                <a:gd name="T39" fmla="*/ 20 h 35"/>
                <a:gd name="T40" fmla="*/ 22 w 313"/>
                <a:gd name="T41" fmla="*/ 18 h 35"/>
                <a:gd name="T42" fmla="*/ 47 w 313"/>
                <a:gd name="T43" fmla="*/ 28 h 35"/>
                <a:gd name="T44" fmla="*/ 74 w 313"/>
                <a:gd name="T45" fmla="*/ 27 h 35"/>
                <a:gd name="T46" fmla="*/ 117 w 313"/>
                <a:gd name="T47" fmla="*/ 26 h 35"/>
                <a:gd name="T48" fmla="*/ 130 w 313"/>
                <a:gd name="T49" fmla="*/ 27 h 35"/>
                <a:gd name="T50" fmla="*/ 148 w 313"/>
                <a:gd name="T51" fmla="*/ 24 h 35"/>
                <a:gd name="T52" fmla="*/ 164 w 313"/>
                <a:gd name="T53" fmla="*/ 25 h 35"/>
                <a:gd name="T54" fmla="*/ 182 w 313"/>
                <a:gd name="T55" fmla="*/ 24 h 35"/>
                <a:gd name="T56" fmla="*/ 194 w 313"/>
                <a:gd name="T57" fmla="*/ 24 h 35"/>
                <a:gd name="T58" fmla="*/ 232 w 313"/>
                <a:gd name="T59" fmla="*/ 29 h 35"/>
                <a:gd name="T60" fmla="*/ 260 w 313"/>
                <a:gd name="T61" fmla="*/ 27 h 35"/>
                <a:gd name="T62" fmla="*/ 284 w 313"/>
                <a:gd name="T63" fmla="*/ 19 h 35"/>
                <a:gd name="T64" fmla="*/ 10 w 313"/>
                <a:gd name="T65" fmla="*/ 18 h 35"/>
                <a:gd name="T66" fmla="*/ 251 w 313"/>
                <a:gd name="T67" fmla="*/ 6 h 35"/>
                <a:gd name="T68" fmla="*/ 234 w 313"/>
                <a:gd name="T69" fmla="*/ 13 h 35"/>
                <a:gd name="T70" fmla="*/ 211 w 313"/>
                <a:gd name="T71" fmla="*/ 15 h 35"/>
                <a:gd name="T72" fmla="*/ 187 w 313"/>
                <a:gd name="T73" fmla="*/ 18 h 35"/>
                <a:gd name="T74" fmla="*/ 177 w 313"/>
                <a:gd name="T75" fmla="*/ 10 h 35"/>
                <a:gd name="T76" fmla="*/ 200 w 313"/>
                <a:gd name="T77" fmla="*/ 13 h 35"/>
                <a:gd name="T78" fmla="*/ 183 w 313"/>
                <a:gd name="T79" fmla="*/ 8 h 35"/>
                <a:gd name="T80" fmla="*/ 170 w 313"/>
                <a:gd name="T81" fmla="*/ 9 h 35"/>
                <a:gd name="T82" fmla="*/ 158 w 313"/>
                <a:gd name="T83" fmla="*/ 14 h 35"/>
                <a:gd name="T84" fmla="*/ 139 w 313"/>
                <a:gd name="T85" fmla="*/ 20 h 35"/>
                <a:gd name="T86" fmla="*/ 149 w 313"/>
                <a:gd name="T87" fmla="*/ 16 h 35"/>
                <a:gd name="T88" fmla="*/ 139 w 313"/>
                <a:gd name="T89" fmla="*/ 10 h 35"/>
                <a:gd name="T90" fmla="*/ 127 w 313"/>
                <a:gd name="T91" fmla="*/ 8 h 35"/>
                <a:gd name="T92" fmla="*/ 114 w 313"/>
                <a:gd name="T93" fmla="*/ 11 h 35"/>
                <a:gd name="T94" fmla="*/ 112 w 313"/>
                <a:gd name="T95" fmla="*/ 11 h 35"/>
                <a:gd name="T96" fmla="*/ 95 w 313"/>
                <a:gd name="T97" fmla="*/ 9 h 35"/>
                <a:gd name="T98" fmla="*/ 69 w 313"/>
                <a:gd name="T99" fmla="*/ 14 h 35"/>
                <a:gd name="T100" fmla="*/ 64 w 313"/>
                <a:gd name="T101" fmla="*/ 8 h 35"/>
                <a:gd name="T102" fmla="*/ 59 w 313"/>
                <a:gd name="T103" fmla="*/ 18 h 35"/>
                <a:gd name="T104" fmla="*/ 77 w 313"/>
                <a:gd name="T105" fmla="*/ 21 h 35"/>
                <a:gd name="T106" fmla="*/ 89 w 313"/>
                <a:gd name="T107" fmla="*/ 23 h 35"/>
                <a:gd name="T108" fmla="*/ 107 w 313"/>
                <a:gd name="T109" fmla="*/ 23 h 35"/>
                <a:gd name="T110" fmla="*/ 128 w 313"/>
                <a:gd name="T111" fmla="*/ 20 h 35"/>
                <a:gd name="T112" fmla="*/ 204 w 313"/>
                <a:gd name="T113" fmla="*/ 17 h 35"/>
                <a:gd name="T114" fmla="*/ 214 w 313"/>
                <a:gd name="T115" fmla="*/ 25 h 35"/>
                <a:gd name="T116" fmla="*/ 228 w 313"/>
                <a:gd name="T117" fmla="*/ 17 h 35"/>
                <a:gd name="T118" fmla="*/ 251 w 313"/>
                <a:gd name="T119" fmla="*/ 17 h 35"/>
                <a:gd name="T120" fmla="*/ 255 w 313"/>
                <a:gd name="T12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5">
                  <a:moveTo>
                    <a:pt x="284" y="28"/>
                  </a:moveTo>
                  <a:cubicBezTo>
                    <a:pt x="285" y="29"/>
                    <a:pt x="285" y="28"/>
                    <a:pt x="286" y="28"/>
                  </a:cubicBezTo>
                  <a:cubicBezTo>
                    <a:pt x="288" y="28"/>
                    <a:pt x="285" y="29"/>
                    <a:pt x="286" y="30"/>
                  </a:cubicBezTo>
                  <a:cubicBezTo>
                    <a:pt x="287" y="30"/>
                    <a:pt x="287" y="29"/>
                    <a:pt x="288" y="29"/>
                  </a:cubicBezTo>
                  <a:cubicBezTo>
                    <a:pt x="289" y="28"/>
                    <a:pt x="287" y="28"/>
                    <a:pt x="290" y="28"/>
                  </a:cubicBezTo>
                  <a:cubicBezTo>
                    <a:pt x="290" y="26"/>
                    <a:pt x="290" y="26"/>
                    <a:pt x="290" y="26"/>
                  </a:cubicBezTo>
                  <a:cubicBezTo>
                    <a:pt x="291" y="26"/>
                    <a:pt x="291" y="27"/>
                    <a:pt x="291" y="27"/>
                  </a:cubicBezTo>
                  <a:cubicBezTo>
                    <a:pt x="291" y="27"/>
                    <a:pt x="291" y="27"/>
                    <a:pt x="292" y="27"/>
                  </a:cubicBezTo>
                  <a:cubicBezTo>
                    <a:pt x="292" y="28"/>
                    <a:pt x="293" y="28"/>
                    <a:pt x="293" y="28"/>
                  </a:cubicBezTo>
                  <a:cubicBezTo>
                    <a:pt x="294" y="29"/>
                    <a:pt x="293" y="28"/>
                    <a:pt x="294" y="28"/>
                  </a:cubicBezTo>
                  <a:cubicBezTo>
                    <a:pt x="294" y="28"/>
                    <a:pt x="294" y="28"/>
                    <a:pt x="294" y="28"/>
                  </a:cubicBezTo>
                  <a:cubicBezTo>
                    <a:pt x="295" y="28"/>
                    <a:pt x="296" y="27"/>
                    <a:pt x="297" y="27"/>
                  </a:cubicBezTo>
                  <a:cubicBezTo>
                    <a:pt x="297" y="26"/>
                    <a:pt x="297" y="25"/>
                    <a:pt x="296" y="25"/>
                  </a:cubicBezTo>
                  <a:cubicBezTo>
                    <a:pt x="298" y="24"/>
                    <a:pt x="298" y="22"/>
                    <a:pt x="300" y="21"/>
                  </a:cubicBezTo>
                  <a:cubicBezTo>
                    <a:pt x="300" y="20"/>
                    <a:pt x="299" y="20"/>
                    <a:pt x="301" y="19"/>
                  </a:cubicBezTo>
                  <a:cubicBezTo>
                    <a:pt x="302" y="20"/>
                    <a:pt x="300" y="20"/>
                    <a:pt x="301" y="21"/>
                  </a:cubicBezTo>
                  <a:cubicBezTo>
                    <a:pt x="303" y="21"/>
                    <a:pt x="305" y="22"/>
                    <a:pt x="306" y="20"/>
                  </a:cubicBezTo>
                  <a:cubicBezTo>
                    <a:pt x="307" y="20"/>
                    <a:pt x="308" y="22"/>
                    <a:pt x="307" y="23"/>
                  </a:cubicBezTo>
                  <a:cubicBezTo>
                    <a:pt x="307" y="23"/>
                    <a:pt x="309" y="23"/>
                    <a:pt x="309" y="24"/>
                  </a:cubicBezTo>
                  <a:cubicBezTo>
                    <a:pt x="309" y="24"/>
                    <a:pt x="309" y="23"/>
                    <a:pt x="310" y="23"/>
                  </a:cubicBezTo>
                  <a:cubicBezTo>
                    <a:pt x="311" y="22"/>
                    <a:pt x="312" y="23"/>
                    <a:pt x="311" y="21"/>
                  </a:cubicBezTo>
                  <a:cubicBezTo>
                    <a:pt x="312" y="21"/>
                    <a:pt x="312" y="22"/>
                    <a:pt x="313" y="22"/>
                  </a:cubicBezTo>
                  <a:cubicBezTo>
                    <a:pt x="313" y="20"/>
                    <a:pt x="311" y="19"/>
                    <a:pt x="312" y="18"/>
                  </a:cubicBezTo>
                  <a:cubicBezTo>
                    <a:pt x="311" y="17"/>
                    <a:pt x="310" y="18"/>
                    <a:pt x="311" y="16"/>
                  </a:cubicBezTo>
                  <a:cubicBezTo>
                    <a:pt x="310" y="16"/>
                    <a:pt x="309" y="16"/>
                    <a:pt x="309" y="15"/>
                  </a:cubicBezTo>
                  <a:cubicBezTo>
                    <a:pt x="309" y="16"/>
                    <a:pt x="308" y="16"/>
                    <a:pt x="308" y="17"/>
                  </a:cubicBezTo>
                  <a:cubicBezTo>
                    <a:pt x="307" y="17"/>
                    <a:pt x="307" y="18"/>
                    <a:pt x="306" y="18"/>
                  </a:cubicBezTo>
                  <a:cubicBezTo>
                    <a:pt x="306" y="18"/>
                    <a:pt x="304" y="18"/>
                    <a:pt x="304" y="18"/>
                  </a:cubicBezTo>
                  <a:cubicBezTo>
                    <a:pt x="303" y="17"/>
                    <a:pt x="303" y="18"/>
                    <a:pt x="302" y="18"/>
                  </a:cubicBezTo>
                  <a:cubicBezTo>
                    <a:pt x="301" y="18"/>
                    <a:pt x="301" y="17"/>
                    <a:pt x="299" y="17"/>
                  </a:cubicBezTo>
                  <a:cubicBezTo>
                    <a:pt x="300" y="18"/>
                    <a:pt x="299" y="18"/>
                    <a:pt x="298" y="19"/>
                  </a:cubicBezTo>
                  <a:cubicBezTo>
                    <a:pt x="297" y="18"/>
                    <a:pt x="299" y="18"/>
                    <a:pt x="298" y="17"/>
                  </a:cubicBezTo>
                  <a:cubicBezTo>
                    <a:pt x="297" y="17"/>
                    <a:pt x="297" y="15"/>
                    <a:pt x="296" y="15"/>
                  </a:cubicBezTo>
                  <a:cubicBezTo>
                    <a:pt x="296" y="14"/>
                    <a:pt x="296" y="14"/>
                    <a:pt x="295" y="14"/>
                  </a:cubicBezTo>
                  <a:cubicBezTo>
                    <a:pt x="296" y="14"/>
                    <a:pt x="296" y="14"/>
                    <a:pt x="297" y="14"/>
                  </a:cubicBezTo>
                  <a:cubicBezTo>
                    <a:pt x="297" y="14"/>
                    <a:pt x="297" y="15"/>
                    <a:pt x="298" y="14"/>
                  </a:cubicBezTo>
                  <a:cubicBezTo>
                    <a:pt x="297" y="13"/>
                    <a:pt x="298" y="13"/>
                    <a:pt x="297" y="13"/>
                  </a:cubicBezTo>
                  <a:cubicBezTo>
                    <a:pt x="297" y="14"/>
                    <a:pt x="296" y="11"/>
                    <a:pt x="295" y="12"/>
                  </a:cubicBezTo>
                  <a:cubicBezTo>
                    <a:pt x="295" y="13"/>
                    <a:pt x="294" y="12"/>
                    <a:pt x="294" y="14"/>
                  </a:cubicBezTo>
                  <a:cubicBezTo>
                    <a:pt x="295" y="14"/>
                    <a:pt x="295" y="14"/>
                    <a:pt x="295" y="14"/>
                  </a:cubicBezTo>
                  <a:cubicBezTo>
                    <a:pt x="294" y="15"/>
                    <a:pt x="295" y="15"/>
                    <a:pt x="295" y="17"/>
                  </a:cubicBezTo>
                  <a:cubicBezTo>
                    <a:pt x="296" y="17"/>
                    <a:pt x="296" y="17"/>
                    <a:pt x="297" y="17"/>
                  </a:cubicBezTo>
                  <a:cubicBezTo>
                    <a:pt x="297" y="19"/>
                    <a:pt x="295" y="16"/>
                    <a:pt x="295" y="18"/>
                  </a:cubicBezTo>
                  <a:cubicBezTo>
                    <a:pt x="294" y="18"/>
                    <a:pt x="293" y="18"/>
                    <a:pt x="293" y="17"/>
                  </a:cubicBezTo>
                  <a:cubicBezTo>
                    <a:pt x="292" y="17"/>
                    <a:pt x="292" y="18"/>
                    <a:pt x="292" y="19"/>
                  </a:cubicBezTo>
                  <a:cubicBezTo>
                    <a:pt x="290" y="18"/>
                    <a:pt x="290" y="17"/>
                    <a:pt x="287" y="17"/>
                  </a:cubicBezTo>
                  <a:cubicBezTo>
                    <a:pt x="288" y="17"/>
                    <a:pt x="288" y="18"/>
                    <a:pt x="289" y="18"/>
                  </a:cubicBezTo>
                  <a:cubicBezTo>
                    <a:pt x="288" y="19"/>
                    <a:pt x="287" y="19"/>
                    <a:pt x="286" y="18"/>
                  </a:cubicBezTo>
                  <a:cubicBezTo>
                    <a:pt x="287" y="18"/>
                    <a:pt x="287" y="17"/>
                    <a:pt x="287" y="16"/>
                  </a:cubicBezTo>
                  <a:cubicBezTo>
                    <a:pt x="287" y="15"/>
                    <a:pt x="288" y="16"/>
                    <a:pt x="288" y="15"/>
                  </a:cubicBezTo>
                  <a:cubicBezTo>
                    <a:pt x="288" y="15"/>
                    <a:pt x="288" y="15"/>
                    <a:pt x="288" y="14"/>
                  </a:cubicBezTo>
                  <a:cubicBezTo>
                    <a:pt x="288" y="14"/>
                    <a:pt x="289" y="14"/>
                    <a:pt x="289" y="14"/>
                  </a:cubicBezTo>
                  <a:cubicBezTo>
                    <a:pt x="287" y="15"/>
                    <a:pt x="288" y="13"/>
                    <a:pt x="285" y="13"/>
                  </a:cubicBezTo>
                  <a:cubicBezTo>
                    <a:pt x="285" y="15"/>
                    <a:pt x="286" y="15"/>
                    <a:pt x="286" y="17"/>
                  </a:cubicBezTo>
                  <a:cubicBezTo>
                    <a:pt x="286" y="18"/>
                    <a:pt x="284" y="18"/>
                    <a:pt x="283" y="18"/>
                  </a:cubicBezTo>
                  <a:cubicBezTo>
                    <a:pt x="281" y="18"/>
                    <a:pt x="282" y="17"/>
                    <a:pt x="282" y="15"/>
                  </a:cubicBezTo>
                  <a:cubicBezTo>
                    <a:pt x="281" y="15"/>
                    <a:pt x="281" y="14"/>
                    <a:pt x="279" y="14"/>
                  </a:cubicBezTo>
                  <a:cubicBezTo>
                    <a:pt x="279" y="14"/>
                    <a:pt x="279" y="14"/>
                    <a:pt x="279" y="15"/>
                  </a:cubicBezTo>
                  <a:cubicBezTo>
                    <a:pt x="279" y="14"/>
                    <a:pt x="278" y="14"/>
                    <a:pt x="278" y="14"/>
                  </a:cubicBezTo>
                  <a:cubicBezTo>
                    <a:pt x="278" y="13"/>
                    <a:pt x="280" y="14"/>
                    <a:pt x="280" y="13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79" y="13"/>
                    <a:pt x="280" y="12"/>
                    <a:pt x="280" y="12"/>
                  </a:cubicBezTo>
                  <a:cubicBezTo>
                    <a:pt x="280" y="13"/>
                    <a:pt x="280" y="14"/>
                    <a:pt x="281" y="14"/>
                  </a:cubicBezTo>
                  <a:cubicBezTo>
                    <a:pt x="282" y="13"/>
                    <a:pt x="280" y="12"/>
                    <a:pt x="281" y="12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10"/>
                    <a:pt x="279" y="10"/>
                    <a:pt x="280" y="9"/>
                  </a:cubicBezTo>
                  <a:cubicBezTo>
                    <a:pt x="280" y="9"/>
                    <a:pt x="281" y="9"/>
                    <a:pt x="281" y="8"/>
                  </a:cubicBezTo>
                  <a:cubicBezTo>
                    <a:pt x="279" y="8"/>
                    <a:pt x="279" y="8"/>
                    <a:pt x="278" y="9"/>
                  </a:cubicBezTo>
                  <a:cubicBezTo>
                    <a:pt x="278" y="9"/>
                    <a:pt x="278" y="10"/>
                    <a:pt x="277" y="10"/>
                  </a:cubicBezTo>
                  <a:cubicBezTo>
                    <a:pt x="276" y="10"/>
                    <a:pt x="277" y="14"/>
                    <a:pt x="277" y="15"/>
                  </a:cubicBezTo>
                  <a:cubicBezTo>
                    <a:pt x="277" y="15"/>
                    <a:pt x="278" y="15"/>
                    <a:pt x="278" y="15"/>
                  </a:cubicBezTo>
                  <a:cubicBezTo>
                    <a:pt x="278" y="16"/>
                    <a:pt x="278" y="16"/>
                    <a:pt x="277" y="16"/>
                  </a:cubicBezTo>
                  <a:cubicBezTo>
                    <a:pt x="277" y="17"/>
                    <a:pt x="278" y="18"/>
                    <a:pt x="276" y="18"/>
                  </a:cubicBezTo>
                  <a:cubicBezTo>
                    <a:pt x="275" y="19"/>
                    <a:pt x="276" y="17"/>
                    <a:pt x="275" y="17"/>
                  </a:cubicBezTo>
                  <a:cubicBezTo>
                    <a:pt x="273" y="17"/>
                    <a:pt x="273" y="19"/>
                    <a:pt x="272" y="19"/>
                  </a:cubicBezTo>
                  <a:cubicBezTo>
                    <a:pt x="272" y="19"/>
                    <a:pt x="272" y="19"/>
                    <a:pt x="271" y="19"/>
                  </a:cubicBezTo>
                  <a:cubicBezTo>
                    <a:pt x="271" y="18"/>
                    <a:pt x="272" y="18"/>
                    <a:pt x="272" y="17"/>
                  </a:cubicBezTo>
                  <a:cubicBezTo>
                    <a:pt x="271" y="17"/>
                    <a:pt x="270" y="18"/>
                    <a:pt x="270" y="17"/>
                  </a:cubicBezTo>
                  <a:cubicBezTo>
                    <a:pt x="271" y="16"/>
                    <a:pt x="272" y="17"/>
                    <a:pt x="273" y="16"/>
                  </a:cubicBezTo>
                  <a:cubicBezTo>
                    <a:pt x="273" y="16"/>
                    <a:pt x="273" y="15"/>
                    <a:pt x="274" y="15"/>
                  </a:cubicBezTo>
                  <a:cubicBezTo>
                    <a:pt x="274" y="15"/>
                    <a:pt x="275" y="15"/>
                    <a:pt x="275" y="14"/>
                  </a:cubicBezTo>
                  <a:cubicBezTo>
                    <a:pt x="275" y="14"/>
                    <a:pt x="274" y="13"/>
                    <a:pt x="274" y="13"/>
                  </a:cubicBezTo>
                  <a:cubicBezTo>
                    <a:pt x="274" y="13"/>
                    <a:pt x="273" y="12"/>
                    <a:pt x="273" y="13"/>
                  </a:cubicBezTo>
                  <a:cubicBezTo>
                    <a:pt x="272" y="12"/>
                    <a:pt x="272" y="14"/>
                    <a:pt x="272" y="13"/>
                  </a:cubicBezTo>
                  <a:cubicBezTo>
                    <a:pt x="272" y="12"/>
                    <a:pt x="271" y="11"/>
                    <a:pt x="271" y="11"/>
                  </a:cubicBezTo>
                  <a:cubicBezTo>
                    <a:pt x="271" y="11"/>
                    <a:pt x="272" y="11"/>
                    <a:pt x="272" y="11"/>
                  </a:cubicBezTo>
                  <a:cubicBezTo>
                    <a:pt x="272" y="10"/>
                    <a:pt x="271" y="8"/>
                    <a:pt x="272" y="8"/>
                  </a:cubicBezTo>
                  <a:cubicBezTo>
                    <a:pt x="273" y="8"/>
                    <a:pt x="273" y="8"/>
                    <a:pt x="274" y="8"/>
                  </a:cubicBezTo>
                  <a:cubicBezTo>
                    <a:pt x="273" y="6"/>
                    <a:pt x="275" y="6"/>
                    <a:pt x="275" y="5"/>
                  </a:cubicBezTo>
                  <a:cubicBezTo>
                    <a:pt x="274" y="5"/>
                    <a:pt x="274" y="5"/>
                    <a:pt x="274" y="4"/>
                  </a:cubicBezTo>
                  <a:cubicBezTo>
                    <a:pt x="273" y="5"/>
                    <a:pt x="274" y="3"/>
                    <a:pt x="273" y="3"/>
                  </a:cubicBezTo>
                  <a:cubicBezTo>
                    <a:pt x="273" y="2"/>
                    <a:pt x="273" y="3"/>
                    <a:pt x="272" y="3"/>
                  </a:cubicBezTo>
                  <a:cubicBezTo>
                    <a:pt x="272" y="2"/>
                    <a:pt x="271" y="2"/>
                    <a:pt x="270" y="2"/>
                  </a:cubicBezTo>
                  <a:cubicBezTo>
                    <a:pt x="270" y="2"/>
                    <a:pt x="271" y="1"/>
                    <a:pt x="271" y="1"/>
                  </a:cubicBezTo>
                  <a:cubicBezTo>
                    <a:pt x="269" y="1"/>
                    <a:pt x="269" y="2"/>
                    <a:pt x="269" y="3"/>
                  </a:cubicBezTo>
                  <a:cubicBezTo>
                    <a:pt x="268" y="3"/>
                    <a:pt x="268" y="2"/>
                    <a:pt x="268" y="2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6" y="4"/>
                    <a:pt x="269" y="4"/>
                    <a:pt x="269" y="6"/>
                  </a:cubicBezTo>
                  <a:cubicBezTo>
                    <a:pt x="268" y="6"/>
                    <a:pt x="267" y="6"/>
                    <a:pt x="267" y="6"/>
                  </a:cubicBezTo>
                  <a:cubicBezTo>
                    <a:pt x="266" y="8"/>
                    <a:pt x="269" y="7"/>
                    <a:pt x="268" y="9"/>
                  </a:cubicBezTo>
                  <a:cubicBezTo>
                    <a:pt x="269" y="10"/>
                    <a:pt x="270" y="9"/>
                    <a:pt x="270" y="11"/>
                  </a:cubicBezTo>
                  <a:cubicBezTo>
                    <a:pt x="268" y="10"/>
                    <a:pt x="270" y="12"/>
                    <a:pt x="269" y="13"/>
                  </a:cubicBezTo>
                  <a:cubicBezTo>
                    <a:pt x="269" y="13"/>
                    <a:pt x="268" y="12"/>
                    <a:pt x="268" y="12"/>
                  </a:cubicBezTo>
                  <a:cubicBezTo>
                    <a:pt x="268" y="12"/>
                    <a:pt x="268" y="13"/>
                    <a:pt x="267" y="13"/>
                  </a:cubicBezTo>
                  <a:cubicBezTo>
                    <a:pt x="267" y="13"/>
                    <a:pt x="269" y="14"/>
                    <a:pt x="267" y="14"/>
                  </a:cubicBezTo>
                  <a:cubicBezTo>
                    <a:pt x="267" y="15"/>
                    <a:pt x="267" y="14"/>
                    <a:pt x="267" y="14"/>
                  </a:cubicBezTo>
                  <a:cubicBezTo>
                    <a:pt x="266" y="13"/>
                    <a:pt x="266" y="12"/>
                    <a:pt x="266" y="11"/>
                  </a:cubicBezTo>
                  <a:cubicBezTo>
                    <a:pt x="265" y="11"/>
                    <a:pt x="265" y="10"/>
                    <a:pt x="265" y="10"/>
                  </a:cubicBezTo>
                  <a:cubicBezTo>
                    <a:pt x="265" y="10"/>
                    <a:pt x="264" y="10"/>
                    <a:pt x="264" y="9"/>
                  </a:cubicBezTo>
                  <a:cubicBezTo>
                    <a:pt x="263" y="8"/>
                    <a:pt x="264" y="8"/>
                    <a:pt x="264" y="7"/>
                  </a:cubicBezTo>
                  <a:cubicBezTo>
                    <a:pt x="263" y="7"/>
                    <a:pt x="262" y="7"/>
                    <a:pt x="262" y="6"/>
                  </a:cubicBezTo>
                  <a:cubicBezTo>
                    <a:pt x="263" y="6"/>
                    <a:pt x="263" y="6"/>
                    <a:pt x="264" y="6"/>
                  </a:cubicBezTo>
                  <a:cubicBezTo>
                    <a:pt x="264" y="5"/>
                    <a:pt x="262" y="6"/>
                    <a:pt x="264" y="4"/>
                  </a:cubicBezTo>
                  <a:cubicBezTo>
                    <a:pt x="263" y="3"/>
                    <a:pt x="262" y="4"/>
                    <a:pt x="261" y="5"/>
                  </a:cubicBezTo>
                  <a:cubicBezTo>
                    <a:pt x="261" y="6"/>
                    <a:pt x="261" y="7"/>
                    <a:pt x="261" y="8"/>
                  </a:cubicBezTo>
                  <a:cubicBezTo>
                    <a:pt x="260" y="8"/>
                    <a:pt x="260" y="9"/>
                    <a:pt x="260" y="10"/>
                  </a:cubicBezTo>
                  <a:cubicBezTo>
                    <a:pt x="261" y="10"/>
                    <a:pt x="261" y="11"/>
                    <a:pt x="261" y="11"/>
                  </a:cubicBezTo>
                  <a:cubicBezTo>
                    <a:pt x="263" y="11"/>
                    <a:pt x="264" y="11"/>
                    <a:pt x="264" y="12"/>
                  </a:cubicBezTo>
                  <a:cubicBezTo>
                    <a:pt x="263" y="12"/>
                    <a:pt x="263" y="12"/>
                    <a:pt x="263" y="13"/>
                  </a:cubicBezTo>
                  <a:cubicBezTo>
                    <a:pt x="262" y="14"/>
                    <a:pt x="261" y="13"/>
                    <a:pt x="261" y="14"/>
                  </a:cubicBezTo>
                  <a:cubicBezTo>
                    <a:pt x="262" y="14"/>
                    <a:pt x="263" y="15"/>
                    <a:pt x="263" y="15"/>
                  </a:cubicBezTo>
                  <a:cubicBezTo>
                    <a:pt x="263" y="15"/>
                    <a:pt x="263" y="16"/>
                    <a:pt x="264" y="16"/>
                  </a:cubicBezTo>
                  <a:cubicBezTo>
                    <a:pt x="264" y="18"/>
                    <a:pt x="262" y="16"/>
                    <a:pt x="261" y="16"/>
                  </a:cubicBezTo>
                  <a:cubicBezTo>
                    <a:pt x="260" y="17"/>
                    <a:pt x="261" y="18"/>
                    <a:pt x="261" y="18"/>
                  </a:cubicBezTo>
                  <a:cubicBezTo>
                    <a:pt x="259" y="19"/>
                    <a:pt x="257" y="17"/>
                    <a:pt x="257" y="19"/>
                  </a:cubicBezTo>
                  <a:cubicBezTo>
                    <a:pt x="256" y="19"/>
                    <a:pt x="257" y="18"/>
                    <a:pt x="256" y="17"/>
                  </a:cubicBezTo>
                  <a:cubicBezTo>
                    <a:pt x="255" y="17"/>
                    <a:pt x="254" y="17"/>
                    <a:pt x="253" y="16"/>
                  </a:cubicBezTo>
                  <a:cubicBezTo>
                    <a:pt x="254" y="17"/>
                    <a:pt x="254" y="17"/>
                    <a:pt x="255" y="16"/>
                  </a:cubicBezTo>
                  <a:cubicBezTo>
                    <a:pt x="256" y="16"/>
                    <a:pt x="257" y="16"/>
                    <a:pt x="258" y="15"/>
                  </a:cubicBezTo>
                  <a:cubicBezTo>
                    <a:pt x="258" y="15"/>
                    <a:pt x="259" y="14"/>
                    <a:pt x="259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59" y="13"/>
                    <a:pt x="260" y="13"/>
                    <a:pt x="260" y="13"/>
                  </a:cubicBezTo>
                  <a:cubicBezTo>
                    <a:pt x="260" y="12"/>
                    <a:pt x="261" y="11"/>
                    <a:pt x="260" y="11"/>
                  </a:cubicBezTo>
                  <a:cubicBezTo>
                    <a:pt x="260" y="12"/>
                    <a:pt x="257" y="11"/>
                    <a:pt x="256" y="12"/>
                  </a:cubicBezTo>
                  <a:cubicBezTo>
                    <a:pt x="256" y="11"/>
                    <a:pt x="256" y="10"/>
                    <a:pt x="256" y="10"/>
                  </a:cubicBezTo>
                  <a:cubicBezTo>
                    <a:pt x="257" y="10"/>
                    <a:pt x="256" y="7"/>
                    <a:pt x="258" y="8"/>
                  </a:cubicBezTo>
                  <a:cubicBezTo>
                    <a:pt x="258" y="6"/>
                    <a:pt x="256" y="6"/>
                    <a:pt x="255" y="5"/>
                  </a:cubicBezTo>
                  <a:cubicBezTo>
                    <a:pt x="256" y="5"/>
                    <a:pt x="256" y="4"/>
                    <a:pt x="256" y="3"/>
                  </a:cubicBezTo>
                  <a:cubicBezTo>
                    <a:pt x="253" y="3"/>
                    <a:pt x="255" y="5"/>
                    <a:pt x="254" y="5"/>
                  </a:cubicBezTo>
                  <a:cubicBezTo>
                    <a:pt x="253" y="5"/>
                    <a:pt x="253" y="4"/>
                    <a:pt x="252" y="4"/>
                  </a:cubicBezTo>
                  <a:cubicBezTo>
                    <a:pt x="250" y="5"/>
                    <a:pt x="250" y="4"/>
                    <a:pt x="248" y="4"/>
                  </a:cubicBezTo>
                  <a:cubicBezTo>
                    <a:pt x="248" y="6"/>
                    <a:pt x="247" y="6"/>
                    <a:pt x="246" y="6"/>
                  </a:cubicBezTo>
                  <a:cubicBezTo>
                    <a:pt x="244" y="5"/>
                    <a:pt x="244" y="4"/>
                    <a:pt x="242" y="5"/>
                  </a:cubicBezTo>
                  <a:cubicBezTo>
                    <a:pt x="242" y="4"/>
                    <a:pt x="242" y="4"/>
                    <a:pt x="242" y="3"/>
                  </a:cubicBezTo>
                  <a:cubicBezTo>
                    <a:pt x="241" y="2"/>
                    <a:pt x="242" y="5"/>
                    <a:pt x="240" y="4"/>
                  </a:cubicBezTo>
                  <a:cubicBezTo>
                    <a:pt x="240" y="4"/>
                    <a:pt x="239" y="3"/>
                    <a:pt x="238" y="3"/>
                  </a:cubicBezTo>
                  <a:cubicBezTo>
                    <a:pt x="237" y="3"/>
                    <a:pt x="238" y="4"/>
                    <a:pt x="237" y="4"/>
                  </a:cubicBezTo>
                  <a:cubicBezTo>
                    <a:pt x="237" y="4"/>
                    <a:pt x="236" y="4"/>
                    <a:pt x="235" y="4"/>
                  </a:cubicBezTo>
                  <a:cubicBezTo>
                    <a:pt x="235" y="5"/>
                    <a:pt x="236" y="5"/>
                    <a:pt x="236" y="6"/>
                  </a:cubicBezTo>
                  <a:cubicBezTo>
                    <a:pt x="236" y="6"/>
                    <a:pt x="234" y="7"/>
                    <a:pt x="235" y="8"/>
                  </a:cubicBezTo>
                  <a:cubicBezTo>
                    <a:pt x="236" y="8"/>
                    <a:pt x="236" y="8"/>
                    <a:pt x="236" y="8"/>
                  </a:cubicBezTo>
                  <a:cubicBezTo>
                    <a:pt x="237" y="9"/>
                    <a:pt x="238" y="8"/>
                    <a:pt x="239" y="9"/>
                  </a:cubicBezTo>
                  <a:cubicBezTo>
                    <a:pt x="239" y="9"/>
                    <a:pt x="238" y="10"/>
                    <a:pt x="239" y="10"/>
                  </a:cubicBezTo>
                  <a:cubicBezTo>
                    <a:pt x="239" y="10"/>
                    <a:pt x="241" y="9"/>
                    <a:pt x="241" y="11"/>
                  </a:cubicBezTo>
                  <a:cubicBezTo>
                    <a:pt x="241" y="11"/>
                    <a:pt x="240" y="11"/>
                    <a:pt x="240" y="11"/>
                  </a:cubicBezTo>
                  <a:cubicBezTo>
                    <a:pt x="240" y="11"/>
                    <a:pt x="240" y="11"/>
                    <a:pt x="240" y="11"/>
                  </a:cubicBezTo>
                  <a:cubicBezTo>
                    <a:pt x="239" y="11"/>
                    <a:pt x="240" y="13"/>
                    <a:pt x="239" y="13"/>
                  </a:cubicBezTo>
                  <a:cubicBezTo>
                    <a:pt x="239" y="14"/>
                    <a:pt x="240" y="15"/>
                    <a:pt x="241" y="15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39" y="17"/>
                    <a:pt x="239" y="16"/>
                    <a:pt x="238" y="16"/>
                  </a:cubicBezTo>
                  <a:cubicBezTo>
                    <a:pt x="239" y="16"/>
                    <a:pt x="240" y="16"/>
                    <a:pt x="240" y="15"/>
                  </a:cubicBezTo>
                  <a:cubicBezTo>
                    <a:pt x="239" y="15"/>
                    <a:pt x="239" y="14"/>
                    <a:pt x="238" y="14"/>
                  </a:cubicBezTo>
                  <a:cubicBezTo>
                    <a:pt x="238" y="14"/>
                    <a:pt x="238" y="15"/>
                    <a:pt x="238" y="15"/>
                  </a:cubicBezTo>
                  <a:cubicBezTo>
                    <a:pt x="237" y="15"/>
                    <a:pt x="236" y="15"/>
                    <a:pt x="236" y="14"/>
                  </a:cubicBezTo>
                  <a:cubicBezTo>
                    <a:pt x="236" y="14"/>
                    <a:pt x="236" y="14"/>
                    <a:pt x="236" y="14"/>
                  </a:cubicBezTo>
                  <a:cubicBezTo>
                    <a:pt x="237" y="14"/>
                    <a:pt x="238" y="14"/>
                    <a:pt x="238" y="14"/>
                  </a:cubicBezTo>
                  <a:cubicBezTo>
                    <a:pt x="238" y="13"/>
                    <a:pt x="238" y="13"/>
                    <a:pt x="238" y="13"/>
                  </a:cubicBezTo>
                  <a:cubicBezTo>
                    <a:pt x="238" y="12"/>
                    <a:pt x="237" y="12"/>
                    <a:pt x="237" y="13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36" y="11"/>
                    <a:pt x="234" y="10"/>
                    <a:pt x="234" y="9"/>
                  </a:cubicBezTo>
                  <a:cubicBezTo>
                    <a:pt x="232" y="9"/>
                    <a:pt x="232" y="11"/>
                    <a:pt x="230" y="11"/>
                  </a:cubicBezTo>
                  <a:cubicBezTo>
                    <a:pt x="230" y="11"/>
                    <a:pt x="230" y="11"/>
                    <a:pt x="230" y="12"/>
                  </a:cubicBezTo>
                  <a:cubicBezTo>
                    <a:pt x="230" y="12"/>
                    <a:pt x="230" y="12"/>
                    <a:pt x="230" y="12"/>
                  </a:cubicBezTo>
                  <a:cubicBezTo>
                    <a:pt x="229" y="12"/>
                    <a:pt x="229" y="12"/>
                    <a:pt x="229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1"/>
                    <a:pt x="229" y="11"/>
                    <a:pt x="229" y="10"/>
                  </a:cubicBezTo>
                  <a:cubicBezTo>
                    <a:pt x="228" y="10"/>
                    <a:pt x="228" y="10"/>
                    <a:pt x="228" y="10"/>
                  </a:cubicBezTo>
                  <a:cubicBezTo>
                    <a:pt x="228" y="10"/>
                    <a:pt x="228" y="9"/>
                    <a:pt x="228" y="8"/>
                  </a:cubicBezTo>
                  <a:cubicBezTo>
                    <a:pt x="229" y="7"/>
                    <a:pt x="230" y="8"/>
                    <a:pt x="230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2" y="7"/>
                    <a:pt x="232" y="8"/>
                    <a:pt x="234" y="8"/>
                  </a:cubicBezTo>
                  <a:cubicBezTo>
                    <a:pt x="234" y="8"/>
                    <a:pt x="234" y="7"/>
                    <a:pt x="234" y="6"/>
                  </a:cubicBezTo>
                  <a:cubicBezTo>
                    <a:pt x="233" y="5"/>
                    <a:pt x="231" y="5"/>
                    <a:pt x="229" y="5"/>
                  </a:cubicBezTo>
                  <a:cubicBezTo>
                    <a:pt x="229" y="6"/>
                    <a:pt x="229" y="7"/>
                    <a:pt x="228" y="7"/>
                  </a:cubicBezTo>
                  <a:cubicBezTo>
                    <a:pt x="228" y="6"/>
                    <a:pt x="227" y="6"/>
                    <a:pt x="229" y="4"/>
                  </a:cubicBezTo>
                  <a:cubicBezTo>
                    <a:pt x="228" y="4"/>
                    <a:pt x="228" y="4"/>
                    <a:pt x="228" y="3"/>
                  </a:cubicBezTo>
                  <a:cubicBezTo>
                    <a:pt x="227" y="3"/>
                    <a:pt x="226" y="3"/>
                    <a:pt x="227" y="2"/>
                  </a:cubicBezTo>
                  <a:cubicBezTo>
                    <a:pt x="226" y="2"/>
                    <a:pt x="224" y="1"/>
                    <a:pt x="224" y="3"/>
                  </a:cubicBezTo>
                  <a:cubicBezTo>
                    <a:pt x="224" y="3"/>
                    <a:pt x="224" y="3"/>
                    <a:pt x="225" y="3"/>
                  </a:cubicBezTo>
                  <a:cubicBezTo>
                    <a:pt x="224" y="3"/>
                    <a:pt x="224" y="3"/>
                    <a:pt x="223" y="4"/>
                  </a:cubicBezTo>
                  <a:cubicBezTo>
                    <a:pt x="225" y="6"/>
                    <a:pt x="221" y="5"/>
                    <a:pt x="221" y="7"/>
                  </a:cubicBezTo>
                  <a:cubicBezTo>
                    <a:pt x="223" y="7"/>
                    <a:pt x="221" y="8"/>
                    <a:pt x="221" y="9"/>
                  </a:cubicBezTo>
                  <a:cubicBezTo>
                    <a:pt x="221" y="9"/>
                    <a:pt x="222" y="9"/>
                    <a:pt x="222" y="9"/>
                  </a:cubicBezTo>
                  <a:cubicBezTo>
                    <a:pt x="222" y="11"/>
                    <a:pt x="223" y="11"/>
                    <a:pt x="223" y="11"/>
                  </a:cubicBezTo>
                  <a:cubicBezTo>
                    <a:pt x="223" y="11"/>
                    <a:pt x="223" y="12"/>
                    <a:pt x="223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12"/>
                    <a:pt x="223" y="12"/>
                    <a:pt x="223" y="12"/>
                  </a:cubicBezTo>
                  <a:cubicBezTo>
                    <a:pt x="223" y="12"/>
                    <a:pt x="223" y="13"/>
                    <a:pt x="222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22" y="12"/>
                    <a:pt x="222" y="11"/>
                    <a:pt x="222" y="11"/>
                  </a:cubicBezTo>
                  <a:cubicBezTo>
                    <a:pt x="222" y="10"/>
                    <a:pt x="221" y="11"/>
                    <a:pt x="222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1" y="12"/>
                    <a:pt x="221" y="12"/>
                    <a:pt x="221" y="12"/>
                  </a:cubicBezTo>
                  <a:cubicBezTo>
                    <a:pt x="221" y="11"/>
                    <a:pt x="221" y="10"/>
                    <a:pt x="221" y="10"/>
                  </a:cubicBezTo>
                  <a:cubicBezTo>
                    <a:pt x="220" y="10"/>
                    <a:pt x="220" y="10"/>
                    <a:pt x="220" y="11"/>
                  </a:cubicBezTo>
                  <a:cubicBezTo>
                    <a:pt x="220" y="10"/>
                    <a:pt x="220" y="10"/>
                    <a:pt x="220" y="10"/>
                  </a:cubicBezTo>
                  <a:cubicBezTo>
                    <a:pt x="219" y="10"/>
                    <a:pt x="219" y="9"/>
                    <a:pt x="219" y="9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7" y="11"/>
                    <a:pt x="218" y="10"/>
                    <a:pt x="218" y="12"/>
                  </a:cubicBezTo>
                  <a:cubicBezTo>
                    <a:pt x="218" y="12"/>
                    <a:pt x="218" y="12"/>
                    <a:pt x="217" y="12"/>
                  </a:cubicBezTo>
                  <a:cubicBezTo>
                    <a:pt x="217" y="11"/>
                    <a:pt x="217" y="11"/>
                    <a:pt x="216" y="10"/>
                  </a:cubicBezTo>
                  <a:cubicBezTo>
                    <a:pt x="216" y="10"/>
                    <a:pt x="217" y="10"/>
                    <a:pt x="217" y="10"/>
                  </a:cubicBezTo>
                  <a:cubicBezTo>
                    <a:pt x="216" y="10"/>
                    <a:pt x="216" y="10"/>
                    <a:pt x="216" y="10"/>
                  </a:cubicBezTo>
                  <a:cubicBezTo>
                    <a:pt x="215" y="10"/>
                    <a:pt x="215" y="9"/>
                    <a:pt x="215" y="9"/>
                  </a:cubicBezTo>
                  <a:cubicBezTo>
                    <a:pt x="214" y="9"/>
                    <a:pt x="214" y="10"/>
                    <a:pt x="214" y="10"/>
                  </a:cubicBezTo>
                  <a:cubicBezTo>
                    <a:pt x="214" y="10"/>
                    <a:pt x="213" y="10"/>
                    <a:pt x="213" y="11"/>
                  </a:cubicBezTo>
                  <a:cubicBezTo>
                    <a:pt x="212" y="11"/>
                    <a:pt x="212" y="10"/>
                    <a:pt x="212" y="10"/>
                  </a:cubicBezTo>
                  <a:cubicBezTo>
                    <a:pt x="213" y="10"/>
                    <a:pt x="213" y="9"/>
                    <a:pt x="213" y="9"/>
                  </a:cubicBezTo>
                  <a:cubicBezTo>
                    <a:pt x="213" y="9"/>
                    <a:pt x="212" y="9"/>
                    <a:pt x="212" y="8"/>
                  </a:cubicBezTo>
                  <a:cubicBezTo>
                    <a:pt x="213" y="7"/>
                    <a:pt x="214" y="8"/>
                    <a:pt x="215" y="7"/>
                  </a:cubicBezTo>
                  <a:cubicBezTo>
                    <a:pt x="216" y="7"/>
                    <a:pt x="215" y="7"/>
                    <a:pt x="217" y="7"/>
                  </a:cubicBezTo>
                  <a:cubicBezTo>
                    <a:pt x="217" y="7"/>
                    <a:pt x="218" y="6"/>
                    <a:pt x="219" y="7"/>
                  </a:cubicBezTo>
                  <a:cubicBezTo>
                    <a:pt x="219" y="6"/>
                    <a:pt x="220" y="6"/>
                    <a:pt x="220" y="6"/>
                  </a:cubicBezTo>
                  <a:cubicBezTo>
                    <a:pt x="220" y="6"/>
                    <a:pt x="220" y="4"/>
                    <a:pt x="219" y="4"/>
                  </a:cubicBezTo>
                  <a:cubicBezTo>
                    <a:pt x="218" y="5"/>
                    <a:pt x="218" y="5"/>
                    <a:pt x="216" y="4"/>
                  </a:cubicBezTo>
                  <a:cubicBezTo>
                    <a:pt x="216" y="5"/>
                    <a:pt x="217" y="7"/>
                    <a:pt x="215" y="6"/>
                  </a:cubicBezTo>
                  <a:cubicBezTo>
                    <a:pt x="216" y="5"/>
                    <a:pt x="215" y="5"/>
                    <a:pt x="216" y="4"/>
                  </a:cubicBezTo>
                  <a:cubicBezTo>
                    <a:pt x="215" y="4"/>
                    <a:pt x="214" y="5"/>
                    <a:pt x="214" y="5"/>
                  </a:cubicBezTo>
                  <a:cubicBezTo>
                    <a:pt x="214" y="4"/>
                    <a:pt x="214" y="4"/>
                    <a:pt x="214" y="4"/>
                  </a:cubicBezTo>
                  <a:cubicBezTo>
                    <a:pt x="213" y="3"/>
                    <a:pt x="212" y="5"/>
                    <a:pt x="211" y="4"/>
                  </a:cubicBezTo>
                  <a:cubicBezTo>
                    <a:pt x="211" y="3"/>
                    <a:pt x="212" y="2"/>
                    <a:pt x="212" y="1"/>
                  </a:cubicBezTo>
                  <a:cubicBezTo>
                    <a:pt x="212" y="2"/>
                    <a:pt x="212" y="2"/>
                    <a:pt x="211" y="2"/>
                  </a:cubicBezTo>
                  <a:cubicBezTo>
                    <a:pt x="211" y="2"/>
                    <a:pt x="211" y="2"/>
                    <a:pt x="211" y="2"/>
                  </a:cubicBezTo>
                  <a:cubicBezTo>
                    <a:pt x="210" y="2"/>
                    <a:pt x="210" y="3"/>
                    <a:pt x="210" y="3"/>
                  </a:cubicBezTo>
                  <a:cubicBezTo>
                    <a:pt x="209" y="5"/>
                    <a:pt x="209" y="5"/>
                    <a:pt x="208" y="7"/>
                  </a:cubicBezTo>
                  <a:cubicBezTo>
                    <a:pt x="209" y="8"/>
                    <a:pt x="209" y="8"/>
                    <a:pt x="209" y="9"/>
                  </a:cubicBezTo>
                  <a:cubicBezTo>
                    <a:pt x="210" y="10"/>
                    <a:pt x="210" y="10"/>
                    <a:pt x="210" y="11"/>
                  </a:cubicBezTo>
                  <a:cubicBezTo>
                    <a:pt x="209" y="10"/>
                    <a:pt x="209" y="11"/>
                    <a:pt x="208" y="12"/>
                  </a:cubicBezTo>
                  <a:cubicBezTo>
                    <a:pt x="208" y="12"/>
                    <a:pt x="208" y="11"/>
                    <a:pt x="207" y="11"/>
                  </a:cubicBezTo>
                  <a:cubicBezTo>
                    <a:pt x="207" y="10"/>
                    <a:pt x="206" y="11"/>
                    <a:pt x="206" y="11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05" y="8"/>
                    <a:pt x="207" y="8"/>
                    <a:pt x="206" y="7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7" y="6"/>
                    <a:pt x="207" y="5"/>
                    <a:pt x="207" y="5"/>
                  </a:cubicBezTo>
                  <a:cubicBezTo>
                    <a:pt x="207" y="5"/>
                    <a:pt x="206" y="5"/>
                    <a:pt x="206" y="4"/>
                  </a:cubicBezTo>
                  <a:cubicBezTo>
                    <a:pt x="205" y="4"/>
                    <a:pt x="205" y="5"/>
                    <a:pt x="204" y="5"/>
                  </a:cubicBezTo>
                  <a:cubicBezTo>
                    <a:pt x="203" y="5"/>
                    <a:pt x="203" y="4"/>
                    <a:pt x="203" y="4"/>
                  </a:cubicBezTo>
                  <a:cubicBezTo>
                    <a:pt x="203" y="4"/>
                    <a:pt x="202" y="5"/>
                    <a:pt x="202" y="5"/>
                  </a:cubicBezTo>
                  <a:cubicBezTo>
                    <a:pt x="201" y="6"/>
                    <a:pt x="200" y="5"/>
                    <a:pt x="200" y="6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8" y="4"/>
                    <a:pt x="198" y="4"/>
                    <a:pt x="198" y="5"/>
                  </a:cubicBezTo>
                  <a:cubicBezTo>
                    <a:pt x="197" y="4"/>
                    <a:pt x="197" y="3"/>
                    <a:pt x="196" y="3"/>
                  </a:cubicBezTo>
                  <a:cubicBezTo>
                    <a:pt x="196" y="3"/>
                    <a:pt x="196" y="3"/>
                    <a:pt x="196" y="3"/>
                  </a:cubicBezTo>
                  <a:cubicBezTo>
                    <a:pt x="195" y="3"/>
                    <a:pt x="195" y="3"/>
                    <a:pt x="194" y="3"/>
                  </a:cubicBezTo>
                  <a:cubicBezTo>
                    <a:pt x="193" y="3"/>
                    <a:pt x="193" y="4"/>
                    <a:pt x="194" y="5"/>
                  </a:cubicBezTo>
                  <a:cubicBezTo>
                    <a:pt x="193" y="5"/>
                    <a:pt x="193" y="6"/>
                    <a:pt x="193" y="6"/>
                  </a:cubicBezTo>
                  <a:cubicBezTo>
                    <a:pt x="192" y="6"/>
                    <a:pt x="192" y="6"/>
                    <a:pt x="191" y="7"/>
                  </a:cubicBezTo>
                  <a:cubicBezTo>
                    <a:pt x="193" y="6"/>
                    <a:pt x="192" y="8"/>
                    <a:pt x="192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1" y="8"/>
                    <a:pt x="191" y="9"/>
                    <a:pt x="191" y="10"/>
                  </a:cubicBezTo>
                  <a:cubicBezTo>
                    <a:pt x="191" y="10"/>
                    <a:pt x="191" y="9"/>
                    <a:pt x="191" y="9"/>
                  </a:cubicBezTo>
                  <a:cubicBezTo>
                    <a:pt x="190" y="8"/>
                    <a:pt x="190" y="9"/>
                    <a:pt x="189" y="10"/>
                  </a:cubicBezTo>
                  <a:cubicBezTo>
                    <a:pt x="189" y="8"/>
                    <a:pt x="191" y="8"/>
                    <a:pt x="191" y="6"/>
                  </a:cubicBezTo>
                  <a:cubicBezTo>
                    <a:pt x="191" y="5"/>
                    <a:pt x="190" y="5"/>
                    <a:pt x="190" y="4"/>
                  </a:cubicBezTo>
                  <a:cubicBezTo>
                    <a:pt x="188" y="4"/>
                    <a:pt x="187" y="5"/>
                    <a:pt x="185" y="5"/>
                  </a:cubicBezTo>
                  <a:cubicBezTo>
                    <a:pt x="184" y="5"/>
                    <a:pt x="184" y="4"/>
                    <a:pt x="182" y="4"/>
                  </a:cubicBezTo>
                  <a:cubicBezTo>
                    <a:pt x="182" y="4"/>
                    <a:pt x="182" y="6"/>
                    <a:pt x="181" y="6"/>
                  </a:cubicBezTo>
                  <a:cubicBezTo>
                    <a:pt x="181" y="5"/>
                    <a:pt x="181" y="5"/>
                    <a:pt x="180" y="5"/>
                  </a:cubicBezTo>
                  <a:cubicBezTo>
                    <a:pt x="180" y="6"/>
                    <a:pt x="180" y="7"/>
                    <a:pt x="179" y="7"/>
                  </a:cubicBezTo>
                  <a:cubicBezTo>
                    <a:pt x="178" y="7"/>
                    <a:pt x="178" y="7"/>
                    <a:pt x="177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7"/>
                    <a:pt x="177" y="6"/>
                    <a:pt x="177" y="6"/>
                  </a:cubicBezTo>
                  <a:cubicBezTo>
                    <a:pt x="175" y="7"/>
                    <a:pt x="176" y="5"/>
                    <a:pt x="175" y="4"/>
                  </a:cubicBezTo>
                  <a:cubicBezTo>
                    <a:pt x="174" y="5"/>
                    <a:pt x="174" y="5"/>
                    <a:pt x="173" y="5"/>
                  </a:cubicBezTo>
                  <a:cubicBezTo>
                    <a:pt x="174" y="4"/>
                    <a:pt x="172" y="4"/>
                    <a:pt x="172" y="3"/>
                  </a:cubicBezTo>
                  <a:cubicBezTo>
                    <a:pt x="172" y="5"/>
                    <a:pt x="170" y="4"/>
                    <a:pt x="170" y="4"/>
                  </a:cubicBezTo>
                  <a:cubicBezTo>
                    <a:pt x="170" y="4"/>
                    <a:pt x="169" y="5"/>
                    <a:pt x="168" y="5"/>
                  </a:cubicBezTo>
                  <a:cubicBezTo>
                    <a:pt x="168" y="5"/>
                    <a:pt x="168" y="5"/>
                    <a:pt x="167" y="4"/>
                  </a:cubicBezTo>
                  <a:cubicBezTo>
                    <a:pt x="167" y="5"/>
                    <a:pt x="168" y="6"/>
                    <a:pt x="167" y="6"/>
                  </a:cubicBezTo>
                  <a:cubicBezTo>
                    <a:pt x="166" y="6"/>
                    <a:pt x="167" y="8"/>
                    <a:pt x="165" y="7"/>
                  </a:cubicBezTo>
                  <a:cubicBezTo>
                    <a:pt x="165" y="6"/>
                    <a:pt x="166" y="6"/>
                    <a:pt x="166" y="5"/>
                  </a:cubicBezTo>
                  <a:cubicBezTo>
                    <a:pt x="163" y="6"/>
                    <a:pt x="163" y="4"/>
                    <a:pt x="162" y="5"/>
                  </a:cubicBezTo>
                  <a:cubicBezTo>
                    <a:pt x="161" y="5"/>
                    <a:pt x="161" y="5"/>
                    <a:pt x="161" y="6"/>
                  </a:cubicBezTo>
                  <a:cubicBezTo>
                    <a:pt x="161" y="6"/>
                    <a:pt x="162" y="6"/>
                    <a:pt x="162" y="6"/>
                  </a:cubicBezTo>
                  <a:cubicBezTo>
                    <a:pt x="161" y="6"/>
                    <a:pt x="161" y="7"/>
                    <a:pt x="160" y="6"/>
                  </a:cubicBezTo>
                  <a:cubicBezTo>
                    <a:pt x="160" y="6"/>
                    <a:pt x="160" y="6"/>
                    <a:pt x="160" y="4"/>
                  </a:cubicBezTo>
                  <a:cubicBezTo>
                    <a:pt x="159" y="4"/>
                    <a:pt x="159" y="5"/>
                    <a:pt x="159" y="5"/>
                  </a:cubicBezTo>
                  <a:cubicBezTo>
                    <a:pt x="158" y="5"/>
                    <a:pt x="157" y="3"/>
                    <a:pt x="156" y="5"/>
                  </a:cubicBezTo>
                  <a:cubicBezTo>
                    <a:pt x="157" y="4"/>
                    <a:pt x="157" y="6"/>
                    <a:pt x="157" y="6"/>
                  </a:cubicBezTo>
                  <a:cubicBezTo>
                    <a:pt x="157" y="6"/>
                    <a:pt x="158" y="6"/>
                    <a:pt x="158" y="6"/>
                  </a:cubicBezTo>
                  <a:cubicBezTo>
                    <a:pt x="159" y="6"/>
                    <a:pt x="159" y="7"/>
                    <a:pt x="159" y="7"/>
                  </a:cubicBezTo>
                  <a:cubicBezTo>
                    <a:pt x="159" y="8"/>
                    <a:pt x="159" y="8"/>
                    <a:pt x="159" y="9"/>
                  </a:cubicBezTo>
                  <a:cubicBezTo>
                    <a:pt x="159" y="9"/>
                    <a:pt x="159" y="9"/>
                    <a:pt x="158" y="9"/>
                  </a:cubicBezTo>
                  <a:cubicBezTo>
                    <a:pt x="158" y="10"/>
                    <a:pt x="157" y="10"/>
                    <a:pt x="157" y="11"/>
                  </a:cubicBezTo>
                  <a:cubicBezTo>
                    <a:pt x="157" y="11"/>
                    <a:pt x="157" y="11"/>
                    <a:pt x="156" y="11"/>
                  </a:cubicBezTo>
                  <a:cubicBezTo>
                    <a:pt x="156" y="12"/>
                    <a:pt x="157" y="12"/>
                    <a:pt x="157" y="13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56" y="12"/>
                    <a:pt x="155" y="12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4" y="10"/>
                    <a:pt x="154" y="10"/>
                    <a:pt x="152" y="11"/>
                  </a:cubicBezTo>
                  <a:cubicBezTo>
                    <a:pt x="152" y="11"/>
                    <a:pt x="151" y="13"/>
                    <a:pt x="150" y="11"/>
                  </a:cubicBezTo>
                  <a:cubicBezTo>
                    <a:pt x="151" y="10"/>
                    <a:pt x="151" y="11"/>
                    <a:pt x="152" y="11"/>
                  </a:cubicBezTo>
                  <a:cubicBezTo>
                    <a:pt x="153" y="9"/>
                    <a:pt x="151" y="10"/>
                    <a:pt x="151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8"/>
                    <a:pt x="151" y="8"/>
                    <a:pt x="152" y="8"/>
                  </a:cubicBezTo>
                  <a:cubicBezTo>
                    <a:pt x="153" y="8"/>
                    <a:pt x="152" y="10"/>
                    <a:pt x="153" y="9"/>
                  </a:cubicBezTo>
                  <a:cubicBezTo>
                    <a:pt x="153" y="9"/>
                    <a:pt x="154" y="9"/>
                    <a:pt x="154" y="9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154" y="8"/>
                    <a:pt x="155" y="8"/>
                    <a:pt x="155" y="8"/>
                  </a:cubicBezTo>
                  <a:cubicBezTo>
                    <a:pt x="155" y="8"/>
                    <a:pt x="156" y="8"/>
                    <a:pt x="156" y="8"/>
                  </a:cubicBezTo>
                  <a:cubicBezTo>
                    <a:pt x="156" y="8"/>
                    <a:pt x="156" y="6"/>
                    <a:pt x="157" y="7"/>
                  </a:cubicBezTo>
                  <a:cubicBezTo>
                    <a:pt x="157" y="5"/>
                    <a:pt x="156" y="7"/>
                    <a:pt x="155" y="7"/>
                  </a:cubicBezTo>
                  <a:cubicBezTo>
                    <a:pt x="154" y="6"/>
                    <a:pt x="154" y="6"/>
                    <a:pt x="154" y="4"/>
                  </a:cubicBezTo>
                  <a:cubicBezTo>
                    <a:pt x="152" y="5"/>
                    <a:pt x="152" y="4"/>
                    <a:pt x="150" y="4"/>
                  </a:cubicBezTo>
                  <a:cubicBezTo>
                    <a:pt x="150" y="5"/>
                    <a:pt x="149" y="5"/>
                    <a:pt x="149" y="6"/>
                  </a:cubicBezTo>
                  <a:cubicBezTo>
                    <a:pt x="149" y="6"/>
                    <a:pt x="150" y="7"/>
                    <a:pt x="150" y="7"/>
                  </a:cubicBezTo>
                  <a:cubicBezTo>
                    <a:pt x="149" y="7"/>
                    <a:pt x="149" y="7"/>
                    <a:pt x="148" y="7"/>
                  </a:cubicBezTo>
                  <a:cubicBezTo>
                    <a:pt x="148" y="8"/>
                    <a:pt x="148" y="8"/>
                    <a:pt x="148" y="9"/>
                  </a:cubicBezTo>
                  <a:cubicBezTo>
                    <a:pt x="147" y="9"/>
                    <a:pt x="147" y="8"/>
                    <a:pt x="146" y="8"/>
                  </a:cubicBezTo>
                  <a:cubicBezTo>
                    <a:pt x="146" y="8"/>
                    <a:pt x="146" y="7"/>
                    <a:pt x="146" y="7"/>
                  </a:cubicBezTo>
                  <a:cubicBezTo>
                    <a:pt x="146" y="7"/>
                    <a:pt x="146" y="7"/>
                    <a:pt x="146" y="6"/>
                  </a:cubicBezTo>
                  <a:cubicBezTo>
                    <a:pt x="145" y="5"/>
                    <a:pt x="144" y="6"/>
                    <a:pt x="145" y="4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3" y="5"/>
                    <a:pt x="143" y="5"/>
                    <a:pt x="143" y="6"/>
                  </a:cubicBezTo>
                  <a:cubicBezTo>
                    <a:pt x="144" y="5"/>
                    <a:pt x="145" y="6"/>
                    <a:pt x="145" y="6"/>
                  </a:cubicBezTo>
                  <a:cubicBezTo>
                    <a:pt x="145" y="7"/>
                    <a:pt x="145" y="7"/>
                    <a:pt x="145" y="7"/>
                  </a:cubicBezTo>
                  <a:cubicBezTo>
                    <a:pt x="144" y="7"/>
                    <a:pt x="144" y="6"/>
                    <a:pt x="143" y="6"/>
                  </a:cubicBezTo>
                  <a:cubicBezTo>
                    <a:pt x="143" y="6"/>
                    <a:pt x="142" y="7"/>
                    <a:pt x="141" y="5"/>
                  </a:cubicBezTo>
                  <a:cubicBezTo>
                    <a:pt x="141" y="6"/>
                    <a:pt x="140" y="6"/>
                    <a:pt x="140" y="7"/>
                  </a:cubicBezTo>
                  <a:cubicBezTo>
                    <a:pt x="139" y="7"/>
                    <a:pt x="139" y="7"/>
                    <a:pt x="139" y="6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37" y="7"/>
                    <a:pt x="137" y="6"/>
                    <a:pt x="138" y="6"/>
                  </a:cubicBezTo>
                  <a:cubicBezTo>
                    <a:pt x="139" y="6"/>
                    <a:pt x="140" y="6"/>
                    <a:pt x="139" y="5"/>
                  </a:cubicBezTo>
                  <a:cubicBezTo>
                    <a:pt x="137" y="4"/>
                    <a:pt x="138" y="6"/>
                    <a:pt x="137" y="6"/>
                  </a:cubicBezTo>
                  <a:cubicBezTo>
                    <a:pt x="136" y="6"/>
                    <a:pt x="136" y="5"/>
                    <a:pt x="136" y="5"/>
                  </a:cubicBezTo>
                  <a:cubicBezTo>
                    <a:pt x="135" y="5"/>
                    <a:pt x="134" y="5"/>
                    <a:pt x="134" y="5"/>
                  </a:cubicBezTo>
                  <a:cubicBezTo>
                    <a:pt x="134" y="6"/>
                    <a:pt x="135" y="6"/>
                    <a:pt x="135" y="8"/>
                  </a:cubicBezTo>
                  <a:cubicBezTo>
                    <a:pt x="136" y="8"/>
                    <a:pt x="136" y="8"/>
                    <a:pt x="137" y="8"/>
                  </a:cubicBezTo>
                  <a:cubicBezTo>
                    <a:pt x="137" y="9"/>
                    <a:pt x="137" y="9"/>
                    <a:pt x="136" y="9"/>
                  </a:cubicBezTo>
                  <a:cubicBezTo>
                    <a:pt x="136" y="9"/>
                    <a:pt x="136" y="9"/>
                    <a:pt x="136" y="10"/>
                  </a:cubicBezTo>
                  <a:cubicBezTo>
                    <a:pt x="135" y="10"/>
                    <a:pt x="134" y="10"/>
                    <a:pt x="135" y="12"/>
                  </a:cubicBezTo>
                  <a:cubicBezTo>
                    <a:pt x="135" y="12"/>
                    <a:pt x="136" y="11"/>
                    <a:pt x="136" y="1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12"/>
                    <a:pt x="135" y="13"/>
                    <a:pt x="133" y="13"/>
                  </a:cubicBezTo>
                  <a:cubicBezTo>
                    <a:pt x="133" y="13"/>
                    <a:pt x="133" y="13"/>
                    <a:pt x="133" y="13"/>
                  </a:cubicBezTo>
                  <a:cubicBezTo>
                    <a:pt x="133" y="12"/>
                    <a:pt x="133" y="12"/>
                    <a:pt x="133" y="11"/>
                  </a:cubicBezTo>
                  <a:cubicBezTo>
                    <a:pt x="134" y="10"/>
                    <a:pt x="134" y="10"/>
                    <a:pt x="135" y="9"/>
                  </a:cubicBezTo>
                  <a:cubicBezTo>
                    <a:pt x="135" y="8"/>
                    <a:pt x="132" y="9"/>
                    <a:pt x="133" y="7"/>
                  </a:cubicBezTo>
                  <a:cubicBezTo>
                    <a:pt x="132" y="7"/>
                    <a:pt x="132" y="7"/>
                    <a:pt x="132" y="8"/>
                  </a:cubicBezTo>
                  <a:cubicBezTo>
                    <a:pt x="131" y="8"/>
                    <a:pt x="132" y="6"/>
                    <a:pt x="131" y="6"/>
                  </a:cubicBezTo>
                  <a:cubicBezTo>
                    <a:pt x="129" y="6"/>
                    <a:pt x="129" y="7"/>
                    <a:pt x="128" y="7"/>
                  </a:cubicBezTo>
                  <a:cubicBezTo>
                    <a:pt x="126" y="7"/>
                    <a:pt x="125" y="6"/>
                    <a:pt x="123" y="6"/>
                  </a:cubicBezTo>
                  <a:cubicBezTo>
                    <a:pt x="123" y="7"/>
                    <a:pt x="122" y="7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8"/>
                    <a:pt x="122" y="6"/>
                    <a:pt x="121" y="6"/>
                  </a:cubicBezTo>
                  <a:cubicBezTo>
                    <a:pt x="121" y="7"/>
                    <a:pt x="121" y="7"/>
                    <a:pt x="121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8"/>
                    <a:pt x="120" y="7"/>
                    <a:pt x="120" y="7"/>
                  </a:cubicBezTo>
                  <a:cubicBezTo>
                    <a:pt x="120" y="7"/>
                    <a:pt x="120" y="6"/>
                    <a:pt x="12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5"/>
                    <a:pt x="119" y="5"/>
                    <a:pt x="119" y="4"/>
                  </a:cubicBezTo>
                  <a:cubicBezTo>
                    <a:pt x="118" y="4"/>
                    <a:pt x="118" y="4"/>
                    <a:pt x="118" y="4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6" y="5"/>
                    <a:pt x="116" y="6"/>
                    <a:pt x="116" y="7"/>
                  </a:cubicBezTo>
                  <a:cubicBezTo>
                    <a:pt x="115" y="6"/>
                    <a:pt x="115" y="5"/>
                    <a:pt x="113" y="6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7"/>
                    <a:pt x="112" y="8"/>
                    <a:pt x="111" y="7"/>
                  </a:cubicBezTo>
                  <a:cubicBezTo>
                    <a:pt x="111" y="7"/>
                    <a:pt x="110" y="6"/>
                    <a:pt x="110" y="6"/>
                  </a:cubicBezTo>
                  <a:cubicBezTo>
                    <a:pt x="110" y="6"/>
                    <a:pt x="110" y="7"/>
                    <a:pt x="109" y="7"/>
                  </a:cubicBezTo>
                  <a:cubicBezTo>
                    <a:pt x="109" y="7"/>
                    <a:pt x="108" y="6"/>
                    <a:pt x="107" y="6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5" y="10"/>
                    <a:pt x="104" y="10"/>
                  </a:cubicBezTo>
                  <a:cubicBezTo>
                    <a:pt x="104" y="10"/>
                    <a:pt x="104" y="9"/>
                    <a:pt x="105" y="9"/>
                  </a:cubicBezTo>
                  <a:cubicBezTo>
                    <a:pt x="105" y="7"/>
                    <a:pt x="104" y="6"/>
                    <a:pt x="103" y="5"/>
                  </a:cubicBezTo>
                  <a:cubicBezTo>
                    <a:pt x="103" y="5"/>
                    <a:pt x="103" y="4"/>
                    <a:pt x="102" y="4"/>
                  </a:cubicBezTo>
                  <a:cubicBezTo>
                    <a:pt x="102" y="4"/>
                    <a:pt x="102" y="4"/>
                    <a:pt x="102" y="3"/>
                  </a:cubicBezTo>
                  <a:cubicBezTo>
                    <a:pt x="102" y="3"/>
                    <a:pt x="101" y="3"/>
                    <a:pt x="101" y="3"/>
                  </a:cubicBezTo>
                  <a:cubicBezTo>
                    <a:pt x="101" y="4"/>
                    <a:pt x="102" y="5"/>
                    <a:pt x="102" y="6"/>
                  </a:cubicBezTo>
                  <a:cubicBezTo>
                    <a:pt x="101" y="7"/>
                    <a:pt x="100" y="5"/>
                    <a:pt x="99" y="6"/>
                  </a:cubicBezTo>
                  <a:cubicBezTo>
                    <a:pt x="99" y="6"/>
                    <a:pt x="99" y="6"/>
                    <a:pt x="99" y="7"/>
                  </a:cubicBezTo>
                  <a:cubicBezTo>
                    <a:pt x="99" y="6"/>
                    <a:pt x="98" y="6"/>
                    <a:pt x="98" y="6"/>
                  </a:cubicBezTo>
                  <a:cubicBezTo>
                    <a:pt x="98" y="7"/>
                    <a:pt x="98" y="7"/>
                    <a:pt x="98" y="8"/>
                  </a:cubicBezTo>
                  <a:cubicBezTo>
                    <a:pt x="98" y="8"/>
                    <a:pt x="97" y="8"/>
                    <a:pt x="97" y="8"/>
                  </a:cubicBezTo>
                  <a:cubicBezTo>
                    <a:pt x="97" y="8"/>
                    <a:pt x="97" y="7"/>
                    <a:pt x="97" y="6"/>
                  </a:cubicBezTo>
                  <a:cubicBezTo>
                    <a:pt x="95" y="6"/>
                    <a:pt x="95" y="7"/>
                    <a:pt x="94" y="6"/>
                  </a:cubicBezTo>
                  <a:cubicBezTo>
                    <a:pt x="93" y="6"/>
                    <a:pt x="93" y="7"/>
                    <a:pt x="93" y="8"/>
                  </a:cubicBezTo>
                  <a:cubicBezTo>
                    <a:pt x="93" y="8"/>
                    <a:pt x="94" y="8"/>
                    <a:pt x="94" y="9"/>
                  </a:cubicBezTo>
                  <a:cubicBezTo>
                    <a:pt x="93" y="9"/>
                    <a:pt x="93" y="8"/>
                    <a:pt x="93" y="8"/>
                  </a:cubicBezTo>
                  <a:cubicBezTo>
                    <a:pt x="92" y="8"/>
                    <a:pt x="92" y="10"/>
                    <a:pt x="92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7"/>
                    <a:pt x="88" y="8"/>
                    <a:pt x="90" y="6"/>
                  </a:cubicBezTo>
                  <a:cubicBezTo>
                    <a:pt x="90" y="5"/>
                    <a:pt x="89" y="5"/>
                    <a:pt x="88" y="5"/>
                  </a:cubicBezTo>
                  <a:cubicBezTo>
                    <a:pt x="89" y="5"/>
                    <a:pt x="89" y="5"/>
                    <a:pt x="89" y="4"/>
                  </a:cubicBezTo>
                  <a:cubicBezTo>
                    <a:pt x="89" y="3"/>
                    <a:pt x="87" y="4"/>
                    <a:pt x="87" y="4"/>
                  </a:cubicBezTo>
                  <a:cubicBezTo>
                    <a:pt x="87" y="5"/>
                    <a:pt x="86" y="5"/>
                    <a:pt x="85" y="5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6" y="7"/>
                    <a:pt x="85" y="8"/>
                    <a:pt x="85" y="8"/>
                  </a:cubicBezTo>
                  <a:cubicBezTo>
                    <a:pt x="85" y="8"/>
                    <a:pt x="85" y="8"/>
                    <a:pt x="84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7"/>
                  </a:cubicBezTo>
                  <a:cubicBezTo>
                    <a:pt x="83" y="7"/>
                    <a:pt x="80" y="7"/>
                    <a:pt x="79" y="8"/>
                  </a:cubicBezTo>
                  <a:cubicBezTo>
                    <a:pt x="79" y="9"/>
                    <a:pt x="79" y="10"/>
                    <a:pt x="79" y="10"/>
                  </a:cubicBezTo>
                  <a:cubicBezTo>
                    <a:pt x="81" y="10"/>
                    <a:pt x="82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3" y="9"/>
                    <a:pt x="82" y="10"/>
                    <a:pt x="82" y="10"/>
                  </a:cubicBezTo>
                  <a:cubicBezTo>
                    <a:pt x="82" y="11"/>
                    <a:pt x="82" y="12"/>
                    <a:pt x="83" y="13"/>
                  </a:cubicBezTo>
                  <a:cubicBezTo>
                    <a:pt x="81" y="12"/>
                    <a:pt x="81" y="11"/>
                    <a:pt x="79" y="11"/>
                  </a:cubicBezTo>
                  <a:cubicBezTo>
                    <a:pt x="80" y="11"/>
                    <a:pt x="80" y="10"/>
                    <a:pt x="80" y="10"/>
                  </a:cubicBezTo>
                  <a:cubicBezTo>
                    <a:pt x="79" y="11"/>
                    <a:pt x="78" y="11"/>
                    <a:pt x="77" y="11"/>
                  </a:cubicBezTo>
                  <a:cubicBezTo>
                    <a:pt x="77" y="11"/>
                    <a:pt x="76" y="11"/>
                    <a:pt x="76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8" y="10"/>
                  </a:cubicBezTo>
                  <a:cubicBezTo>
                    <a:pt x="79" y="9"/>
                    <a:pt x="77" y="8"/>
                    <a:pt x="77" y="8"/>
                  </a:cubicBezTo>
                  <a:cubicBezTo>
                    <a:pt x="77" y="7"/>
                    <a:pt x="78" y="7"/>
                    <a:pt x="78" y="6"/>
                  </a:cubicBezTo>
                  <a:cubicBezTo>
                    <a:pt x="77" y="6"/>
                    <a:pt x="77" y="6"/>
                    <a:pt x="76" y="6"/>
                  </a:cubicBezTo>
                  <a:cubicBezTo>
                    <a:pt x="76" y="6"/>
                    <a:pt x="76" y="5"/>
                    <a:pt x="75" y="5"/>
                  </a:cubicBezTo>
                  <a:cubicBezTo>
                    <a:pt x="74" y="5"/>
                    <a:pt x="74" y="6"/>
                    <a:pt x="73" y="6"/>
                  </a:cubicBezTo>
                  <a:cubicBezTo>
                    <a:pt x="71" y="6"/>
                    <a:pt x="72" y="4"/>
                    <a:pt x="71" y="5"/>
                  </a:cubicBezTo>
                  <a:cubicBezTo>
                    <a:pt x="71" y="6"/>
                    <a:pt x="71" y="6"/>
                    <a:pt x="71" y="7"/>
                  </a:cubicBezTo>
                  <a:cubicBezTo>
                    <a:pt x="69" y="6"/>
                    <a:pt x="69" y="7"/>
                    <a:pt x="67" y="8"/>
                  </a:cubicBezTo>
                  <a:cubicBezTo>
                    <a:pt x="67" y="8"/>
                    <a:pt x="65" y="8"/>
                    <a:pt x="66" y="6"/>
                  </a:cubicBezTo>
                  <a:cubicBezTo>
                    <a:pt x="63" y="6"/>
                    <a:pt x="63" y="7"/>
                    <a:pt x="61" y="6"/>
                  </a:cubicBezTo>
                  <a:cubicBezTo>
                    <a:pt x="60" y="6"/>
                    <a:pt x="60" y="7"/>
                    <a:pt x="59" y="7"/>
                  </a:cubicBezTo>
                  <a:cubicBezTo>
                    <a:pt x="59" y="7"/>
                    <a:pt x="60" y="5"/>
                    <a:pt x="57" y="5"/>
                  </a:cubicBezTo>
                  <a:cubicBezTo>
                    <a:pt x="57" y="6"/>
                    <a:pt x="57" y="7"/>
                    <a:pt x="58" y="7"/>
                  </a:cubicBezTo>
                  <a:cubicBezTo>
                    <a:pt x="57" y="8"/>
                    <a:pt x="55" y="8"/>
                    <a:pt x="56" y="10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2"/>
                    <a:pt x="54" y="12"/>
                  </a:cubicBezTo>
                  <a:cubicBezTo>
                    <a:pt x="54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5" y="14"/>
                    <a:pt x="53" y="14"/>
                    <a:pt x="53" y="13"/>
                  </a:cubicBezTo>
                  <a:cubicBezTo>
                    <a:pt x="52" y="13"/>
                    <a:pt x="53" y="14"/>
                    <a:pt x="53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5"/>
                    <a:pt x="56" y="16"/>
                    <a:pt x="57" y="16"/>
                  </a:cubicBezTo>
                  <a:cubicBezTo>
                    <a:pt x="56" y="16"/>
                    <a:pt x="57" y="17"/>
                    <a:pt x="56" y="17"/>
                  </a:cubicBezTo>
                  <a:cubicBezTo>
                    <a:pt x="56" y="15"/>
                    <a:pt x="54" y="17"/>
                    <a:pt x="52" y="16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2" y="14"/>
                    <a:pt x="51" y="15"/>
                    <a:pt x="50" y="15"/>
                  </a:cubicBezTo>
                  <a:cubicBezTo>
                    <a:pt x="50" y="14"/>
                    <a:pt x="50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4"/>
                    <a:pt x="50" y="13"/>
                    <a:pt x="50" y="13"/>
                  </a:cubicBezTo>
                  <a:cubicBezTo>
                    <a:pt x="50" y="13"/>
                    <a:pt x="51" y="13"/>
                    <a:pt x="52" y="13"/>
                  </a:cubicBezTo>
                  <a:cubicBezTo>
                    <a:pt x="52" y="13"/>
                    <a:pt x="52" y="12"/>
                    <a:pt x="53" y="12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9"/>
                    <a:pt x="53" y="8"/>
                    <a:pt x="52" y="7"/>
                  </a:cubicBezTo>
                  <a:cubicBezTo>
                    <a:pt x="51" y="6"/>
                    <a:pt x="50" y="5"/>
                    <a:pt x="49" y="6"/>
                  </a:cubicBezTo>
                  <a:cubicBezTo>
                    <a:pt x="51" y="7"/>
                    <a:pt x="50" y="7"/>
                    <a:pt x="49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1" y="9"/>
                    <a:pt x="50" y="9"/>
                    <a:pt x="49" y="9"/>
                  </a:cubicBezTo>
                  <a:cubicBezTo>
                    <a:pt x="49" y="10"/>
                    <a:pt x="50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2"/>
                    <a:pt x="49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7" y="13"/>
                    <a:pt x="47" y="12"/>
                    <a:pt x="46" y="13"/>
                  </a:cubicBezTo>
                  <a:cubicBezTo>
                    <a:pt x="46" y="13"/>
                    <a:pt x="46" y="14"/>
                    <a:pt x="45" y="14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2"/>
                    <a:pt x="44" y="12"/>
                  </a:cubicBezTo>
                  <a:cubicBezTo>
                    <a:pt x="44" y="12"/>
                    <a:pt x="44" y="12"/>
                    <a:pt x="43" y="12"/>
                  </a:cubicBezTo>
                  <a:cubicBezTo>
                    <a:pt x="44" y="12"/>
                    <a:pt x="45" y="12"/>
                    <a:pt x="45" y="11"/>
                  </a:cubicBezTo>
                  <a:cubicBezTo>
                    <a:pt x="45" y="9"/>
                    <a:pt x="47" y="10"/>
                    <a:pt x="46" y="8"/>
                  </a:cubicBezTo>
                  <a:cubicBezTo>
                    <a:pt x="46" y="8"/>
                    <a:pt x="45" y="8"/>
                    <a:pt x="45" y="8"/>
                  </a:cubicBezTo>
                  <a:cubicBezTo>
                    <a:pt x="44" y="6"/>
                    <a:pt x="47" y="6"/>
                    <a:pt x="45" y="5"/>
                  </a:cubicBezTo>
                  <a:cubicBezTo>
                    <a:pt x="45" y="5"/>
                    <a:pt x="46" y="5"/>
                    <a:pt x="46" y="4"/>
                  </a:cubicBezTo>
                  <a:cubicBezTo>
                    <a:pt x="45" y="4"/>
                    <a:pt x="45" y="5"/>
                    <a:pt x="45" y="5"/>
                  </a:cubicBezTo>
                  <a:cubicBezTo>
                    <a:pt x="44" y="4"/>
                    <a:pt x="44" y="3"/>
                    <a:pt x="42" y="3"/>
                  </a:cubicBezTo>
                  <a:cubicBezTo>
                    <a:pt x="42" y="3"/>
                    <a:pt x="43" y="3"/>
                    <a:pt x="43" y="4"/>
                  </a:cubicBezTo>
                  <a:cubicBezTo>
                    <a:pt x="42" y="4"/>
                    <a:pt x="41" y="4"/>
                    <a:pt x="41" y="4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39" y="5"/>
                    <a:pt x="40" y="6"/>
                    <a:pt x="39" y="6"/>
                  </a:cubicBezTo>
                  <a:cubicBezTo>
                    <a:pt x="39" y="7"/>
                    <a:pt x="39" y="7"/>
                    <a:pt x="38" y="7"/>
                  </a:cubicBezTo>
                  <a:cubicBezTo>
                    <a:pt x="39" y="8"/>
                    <a:pt x="40" y="8"/>
                    <a:pt x="39" y="10"/>
                  </a:cubicBezTo>
                  <a:cubicBezTo>
                    <a:pt x="40" y="10"/>
                    <a:pt x="40" y="10"/>
                    <a:pt x="41" y="10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41" y="12"/>
                    <a:pt x="41" y="10"/>
                    <a:pt x="40" y="11"/>
                  </a:cubicBezTo>
                  <a:cubicBezTo>
                    <a:pt x="40" y="11"/>
                    <a:pt x="39" y="11"/>
                    <a:pt x="39" y="11"/>
                  </a:cubicBezTo>
                  <a:cubicBezTo>
                    <a:pt x="39" y="12"/>
                    <a:pt x="39" y="12"/>
                    <a:pt x="38" y="13"/>
                  </a:cubicBezTo>
                  <a:cubicBezTo>
                    <a:pt x="39" y="13"/>
                    <a:pt x="39" y="13"/>
                    <a:pt x="39" y="14"/>
                  </a:cubicBezTo>
                  <a:cubicBezTo>
                    <a:pt x="40" y="13"/>
                    <a:pt x="40" y="14"/>
                    <a:pt x="41" y="14"/>
                  </a:cubicBezTo>
                  <a:cubicBezTo>
                    <a:pt x="41" y="15"/>
                    <a:pt x="41" y="14"/>
                    <a:pt x="41" y="14"/>
                  </a:cubicBezTo>
                  <a:cubicBezTo>
                    <a:pt x="41" y="15"/>
                    <a:pt x="41" y="15"/>
                    <a:pt x="42" y="15"/>
                  </a:cubicBezTo>
                  <a:cubicBezTo>
                    <a:pt x="42" y="15"/>
                    <a:pt x="42" y="15"/>
                    <a:pt x="43" y="15"/>
                  </a:cubicBezTo>
                  <a:cubicBezTo>
                    <a:pt x="42" y="16"/>
                    <a:pt x="42" y="15"/>
                    <a:pt x="41" y="15"/>
                  </a:cubicBezTo>
                  <a:cubicBezTo>
                    <a:pt x="41" y="16"/>
                    <a:pt x="42" y="16"/>
                    <a:pt x="42" y="17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40" y="17"/>
                    <a:pt x="40" y="15"/>
                    <a:pt x="38" y="15"/>
                  </a:cubicBezTo>
                  <a:cubicBezTo>
                    <a:pt x="37" y="15"/>
                    <a:pt x="38" y="17"/>
                    <a:pt x="37" y="16"/>
                  </a:cubicBezTo>
                  <a:cubicBezTo>
                    <a:pt x="37" y="16"/>
                    <a:pt x="36" y="16"/>
                    <a:pt x="36" y="16"/>
                  </a:cubicBezTo>
                  <a:cubicBezTo>
                    <a:pt x="36" y="15"/>
                    <a:pt x="37" y="12"/>
                    <a:pt x="36" y="12"/>
                  </a:cubicBezTo>
                  <a:cubicBezTo>
                    <a:pt x="36" y="12"/>
                    <a:pt x="35" y="11"/>
                    <a:pt x="35" y="11"/>
                  </a:cubicBezTo>
                  <a:cubicBezTo>
                    <a:pt x="35" y="10"/>
                    <a:pt x="34" y="10"/>
                    <a:pt x="32" y="10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4" y="12"/>
                    <a:pt x="32" y="12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3"/>
                    <a:pt x="31" y="14"/>
                  </a:cubicBezTo>
                  <a:cubicBezTo>
                    <a:pt x="31" y="15"/>
                    <a:pt x="32" y="16"/>
                    <a:pt x="31" y="16"/>
                  </a:cubicBezTo>
                  <a:cubicBezTo>
                    <a:pt x="29" y="16"/>
                    <a:pt x="27" y="16"/>
                    <a:pt x="27" y="15"/>
                  </a:cubicBezTo>
                  <a:cubicBezTo>
                    <a:pt x="27" y="14"/>
                    <a:pt x="28" y="13"/>
                    <a:pt x="28" y="12"/>
                  </a:cubicBezTo>
                  <a:cubicBezTo>
                    <a:pt x="29" y="11"/>
                    <a:pt x="30" y="11"/>
                    <a:pt x="30" y="10"/>
                  </a:cubicBezTo>
                  <a:cubicBezTo>
                    <a:pt x="33" y="10"/>
                    <a:pt x="33" y="7"/>
                    <a:pt x="36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7" y="6"/>
                    <a:pt x="36" y="8"/>
                    <a:pt x="37" y="8"/>
                  </a:cubicBezTo>
                  <a:cubicBezTo>
                    <a:pt x="37" y="7"/>
                    <a:pt x="37" y="6"/>
                    <a:pt x="36" y="5"/>
                  </a:cubicBezTo>
                  <a:cubicBezTo>
                    <a:pt x="35" y="5"/>
                    <a:pt x="36" y="6"/>
                    <a:pt x="35" y="6"/>
                  </a:cubicBezTo>
                  <a:cubicBezTo>
                    <a:pt x="34" y="6"/>
                    <a:pt x="34" y="7"/>
                    <a:pt x="33" y="8"/>
                  </a:cubicBezTo>
                  <a:cubicBezTo>
                    <a:pt x="31" y="7"/>
                    <a:pt x="33" y="6"/>
                    <a:pt x="33" y="4"/>
                  </a:cubicBezTo>
                  <a:cubicBezTo>
                    <a:pt x="31" y="4"/>
                    <a:pt x="32" y="6"/>
                    <a:pt x="31" y="6"/>
                  </a:cubicBezTo>
                  <a:cubicBezTo>
                    <a:pt x="30" y="5"/>
                    <a:pt x="30" y="3"/>
                    <a:pt x="29" y="3"/>
                  </a:cubicBezTo>
                  <a:cubicBezTo>
                    <a:pt x="28" y="3"/>
                    <a:pt x="30" y="2"/>
                    <a:pt x="30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7" y="0"/>
                    <a:pt x="28" y="1"/>
                    <a:pt x="28" y="1"/>
                  </a:cubicBezTo>
                  <a:cubicBezTo>
                    <a:pt x="28" y="2"/>
                    <a:pt x="27" y="4"/>
                    <a:pt x="27" y="4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5" y="11"/>
                    <a:pt x="26" y="13"/>
                    <a:pt x="24" y="12"/>
                  </a:cubicBezTo>
                  <a:cubicBezTo>
                    <a:pt x="24" y="13"/>
                    <a:pt x="25" y="12"/>
                    <a:pt x="25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6" y="14"/>
                    <a:pt x="26" y="13"/>
                    <a:pt x="26" y="14"/>
                  </a:cubicBezTo>
                  <a:cubicBezTo>
                    <a:pt x="26" y="15"/>
                    <a:pt x="26" y="16"/>
                    <a:pt x="27" y="16"/>
                  </a:cubicBezTo>
                  <a:cubicBezTo>
                    <a:pt x="26" y="17"/>
                    <a:pt x="25" y="17"/>
                    <a:pt x="24" y="16"/>
                  </a:cubicBezTo>
                  <a:cubicBezTo>
                    <a:pt x="25" y="16"/>
                    <a:pt x="25" y="15"/>
                    <a:pt x="26" y="15"/>
                  </a:cubicBezTo>
                  <a:cubicBezTo>
                    <a:pt x="24" y="15"/>
                    <a:pt x="23" y="16"/>
                    <a:pt x="22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1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ubicBezTo>
                    <a:pt x="23" y="14"/>
                    <a:pt x="23" y="14"/>
                    <a:pt x="22" y="14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3" y="11"/>
                    <a:pt x="20" y="12"/>
                    <a:pt x="20" y="10"/>
                  </a:cubicBezTo>
                  <a:cubicBezTo>
                    <a:pt x="19" y="11"/>
                    <a:pt x="20" y="12"/>
                    <a:pt x="20" y="12"/>
                  </a:cubicBezTo>
                  <a:cubicBezTo>
                    <a:pt x="20" y="13"/>
                    <a:pt x="19" y="13"/>
                    <a:pt x="19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19" y="16"/>
                    <a:pt x="18" y="16"/>
                  </a:cubicBezTo>
                  <a:cubicBezTo>
                    <a:pt x="18" y="15"/>
                    <a:pt x="17" y="16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19" y="15"/>
                    <a:pt x="19" y="15"/>
                    <a:pt x="18" y="14"/>
                  </a:cubicBezTo>
                  <a:cubicBezTo>
                    <a:pt x="18" y="13"/>
                    <a:pt x="19" y="13"/>
                    <a:pt x="18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6" y="13"/>
                    <a:pt x="16" y="15"/>
                    <a:pt x="15" y="15"/>
                  </a:cubicBezTo>
                  <a:cubicBezTo>
                    <a:pt x="14" y="16"/>
                    <a:pt x="16" y="17"/>
                    <a:pt x="15" y="17"/>
                  </a:cubicBezTo>
                  <a:cubicBezTo>
                    <a:pt x="14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4" y="13"/>
                    <a:pt x="13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1" y="16"/>
                    <a:pt x="11" y="16"/>
                  </a:cubicBezTo>
                  <a:cubicBezTo>
                    <a:pt x="10" y="16"/>
                    <a:pt x="10" y="15"/>
                    <a:pt x="10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6"/>
                    <a:pt x="7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3"/>
                    <a:pt x="9" y="14"/>
                    <a:pt x="8" y="12"/>
                  </a:cubicBezTo>
                  <a:cubicBezTo>
                    <a:pt x="7" y="11"/>
                    <a:pt x="8" y="12"/>
                    <a:pt x="7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6" y="13"/>
                    <a:pt x="5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4"/>
                    <a:pt x="2" y="14"/>
                  </a:cubicBezTo>
                  <a:cubicBezTo>
                    <a:pt x="3" y="16"/>
                    <a:pt x="2" y="15"/>
                    <a:pt x="1" y="16"/>
                  </a:cubicBezTo>
                  <a:cubicBezTo>
                    <a:pt x="2" y="18"/>
                    <a:pt x="0" y="18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21"/>
                    <a:pt x="3" y="20"/>
                    <a:pt x="3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1"/>
                    <a:pt x="6" y="21"/>
                    <a:pt x="6" y="21"/>
                  </a:cubicBezTo>
                  <a:cubicBezTo>
                    <a:pt x="5" y="21"/>
                    <a:pt x="6" y="18"/>
                    <a:pt x="7" y="18"/>
                  </a:cubicBezTo>
                  <a:cubicBezTo>
                    <a:pt x="9" y="20"/>
                    <a:pt x="10" y="19"/>
                    <a:pt x="12" y="19"/>
                  </a:cubicBezTo>
                  <a:cubicBezTo>
                    <a:pt x="13" y="18"/>
                    <a:pt x="11" y="18"/>
                    <a:pt x="12" y="17"/>
                  </a:cubicBezTo>
                  <a:cubicBezTo>
                    <a:pt x="14" y="18"/>
                    <a:pt x="13" y="18"/>
                    <a:pt x="13" y="19"/>
                  </a:cubicBezTo>
                  <a:cubicBezTo>
                    <a:pt x="15" y="20"/>
                    <a:pt x="16" y="22"/>
                    <a:pt x="17" y="23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20" y="26"/>
                  </a:cubicBezTo>
                  <a:cubicBezTo>
                    <a:pt x="20" y="26"/>
                    <a:pt x="20" y="27"/>
                    <a:pt x="20" y="26"/>
                  </a:cubicBezTo>
                  <a:cubicBezTo>
                    <a:pt x="20" y="26"/>
                    <a:pt x="21" y="26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2" y="24"/>
                    <a:pt x="23" y="2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6" y="26"/>
                    <a:pt x="24" y="27"/>
                    <a:pt x="25" y="27"/>
                  </a:cubicBezTo>
                  <a:cubicBezTo>
                    <a:pt x="26" y="27"/>
                    <a:pt x="26" y="28"/>
                    <a:pt x="27" y="28"/>
                  </a:cubicBezTo>
                  <a:cubicBezTo>
                    <a:pt x="28" y="27"/>
                    <a:pt x="25" y="26"/>
                    <a:pt x="27" y="26"/>
                  </a:cubicBezTo>
                  <a:cubicBezTo>
                    <a:pt x="28" y="26"/>
                    <a:pt x="28" y="27"/>
                    <a:pt x="29" y="26"/>
                  </a:cubicBezTo>
                  <a:cubicBezTo>
                    <a:pt x="29" y="25"/>
                    <a:pt x="29" y="25"/>
                    <a:pt x="30" y="24"/>
                  </a:cubicBezTo>
                  <a:cubicBezTo>
                    <a:pt x="30" y="23"/>
                    <a:pt x="29" y="23"/>
                    <a:pt x="29" y="22"/>
                  </a:cubicBezTo>
                  <a:cubicBezTo>
                    <a:pt x="29" y="22"/>
                    <a:pt x="30" y="21"/>
                    <a:pt x="29" y="21"/>
                  </a:cubicBezTo>
                  <a:cubicBezTo>
                    <a:pt x="28" y="22"/>
                    <a:pt x="26" y="22"/>
                    <a:pt x="24" y="22"/>
                  </a:cubicBezTo>
                  <a:cubicBezTo>
                    <a:pt x="24" y="22"/>
                    <a:pt x="23" y="23"/>
                    <a:pt x="22" y="23"/>
                  </a:cubicBezTo>
                  <a:cubicBezTo>
                    <a:pt x="22" y="22"/>
                    <a:pt x="20" y="22"/>
                    <a:pt x="19" y="22"/>
                  </a:cubicBezTo>
                  <a:cubicBezTo>
                    <a:pt x="20" y="22"/>
                    <a:pt x="20" y="21"/>
                    <a:pt x="21" y="22"/>
                  </a:cubicBezTo>
                  <a:cubicBezTo>
                    <a:pt x="21" y="20"/>
                    <a:pt x="22" y="20"/>
                    <a:pt x="22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7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4" y="18"/>
                    <a:pt x="24" y="17"/>
                    <a:pt x="25" y="17"/>
                  </a:cubicBezTo>
                  <a:cubicBezTo>
                    <a:pt x="25" y="18"/>
                    <a:pt x="24" y="18"/>
                    <a:pt x="24" y="20"/>
                  </a:cubicBezTo>
                  <a:cubicBezTo>
                    <a:pt x="26" y="20"/>
                    <a:pt x="26" y="20"/>
                    <a:pt x="28" y="19"/>
                  </a:cubicBezTo>
                  <a:cubicBezTo>
                    <a:pt x="28" y="20"/>
                    <a:pt x="28" y="20"/>
                    <a:pt x="29" y="20"/>
                  </a:cubicBezTo>
                  <a:cubicBezTo>
                    <a:pt x="29" y="19"/>
                    <a:pt x="28" y="19"/>
                    <a:pt x="28" y="18"/>
                  </a:cubicBezTo>
                  <a:cubicBezTo>
                    <a:pt x="29" y="19"/>
                    <a:pt x="29" y="18"/>
                    <a:pt x="30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8"/>
                    <a:pt x="32" y="18"/>
                    <a:pt x="32" y="19"/>
                  </a:cubicBezTo>
                  <a:cubicBezTo>
                    <a:pt x="31" y="19"/>
                    <a:pt x="30" y="18"/>
                    <a:pt x="29" y="19"/>
                  </a:cubicBezTo>
                  <a:cubicBezTo>
                    <a:pt x="31" y="19"/>
                    <a:pt x="30" y="21"/>
                    <a:pt x="33" y="21"/>
                  </a:cubicBezTo>
                  <a:cubicBezTo>
                    <a:pt x="34" y="21"/>
                    <a:pt x="34" y="20"/>
                    <a:pt x="35" y="19"/>
                  </a:cubicBezTo>
                  <a:cubicBezTo>
                    <a:pt x="36" y="21"/>
                    <a:pt x="37" y="19"/>
                    <a:pt x="37" y="18"/>
                  </a:cubicBezTo>
                  <a:cubicBezTo>
                    <a:pt x="38" y="18"/>
                    <a:pt x="40" y="18"/>
                    <a:pt x="40" y="19"/>
                  </a:cubicBezTo>
                  <a:cubicBezTo>
                    <a:pt x="42" y="18"/>
                    <a:pt x="42" y="19"/>
                    <a:pt x="43" y="20"/>
                  </a:cubicBezTo>
                  <a:cubicBezTo>
                    <a:pt x="44" y="21"/>
                    <a:pt x="44" y="21"/>
                    <a:pt x="44" y="22"/>
                  </a:cubicBezTo>
                  <a:cubicBezTo>
                    <a:pt x="44" y="23"/>
                    <a:pt x="45" y="23"/>
                    <a:pt x="45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4" y="22"/>
                    <a:pt x="41" y="24"/>
                    <a:pt x="42" y="21"/>
                  </a:cubicBezTo>
                  <a:cubicBezTo>
                    <a:pt x="41" y="21"/>
                    <a:pt x="40" y="21"/>
                    <a:pt x="41" y="20"/>
                  </a:cubicBezTo>
                  <a:cubicBezTo>
                    <a:pt x="39" y="20"/>
                    <a:pt x="39" y="22"/>
                    <a:pt x="38" y="23"/>
                  </a:cubicBezTo>
                  <a:cubicBezTo>
                    <a:pt x="36" y="23"/>
                    <a:pt x="36" y="24"/>
                    <a:pt x="35" y="25"/>
                  </a:cubicBezTo>
                  <a:cubicBezTo>
                    <a:pt x="37" y="26"/>
                    <a:pt x="37" y="28"/>
                    <a:pt x="41" y="28"/>
                  </a:cubicBezTo>
                  <a:cubicBezTo>
                    <a:pt x="41" y="28"/>
                    <a:pt x="41" y="27"/>
                    <a:pt x="42" y="27"/>
                  </a:cubicBezTo>
                  <a:cubicBezTo>
                    <a:pt x="42" y="27"/>
                    <a:pt x="43" y="27"/>
                    <a:pt x="43" y="26"/>
                  </a:cubicBezTo>
                  <a:cubicBezTo>
                    <a:pt x="44" y="26"/>
                    <a:pt x="43" y="25"/>
                    <a:pt x="44" y="25"/>
                  </a:cubicBezTo>
                  <a:cubicBezTo>
                    <a:pt x="46" y="25"/>
                    <a:pt x="47" y="26"/>
                    <a:pt x="47" y="28"/>
                  </a:cubicBezTo>
                  <a:cubicBezTo>
                    <a:pt x="45" y="27"/>
                    <a:pt x="46" y="29"/>
                    <a:pt x="44" y="29"/>
                  </a:cubicBezTo>
                  <a:cubicBezTo>
                    <a:pt x="45" y="31"/>
                    <a:pt x="42" y="32"/>
                    <a:pt x="44" y="33"/>
                  </a:cubicBezTo>
                  <a:cubicBezTo>
                    <a:pt x="44" y="32"/>
                    <a:pt x="45" y="34"/>
                    <a:pt x="46" y="33"/>
                  </a:cubicBezTo>
                  <a:cubicBezTo>
                    <a:pt x="46" y="32"/>
                    <a:pt x="47" y="33"/>
                    <a:pt x="47" y="32"/>
                  </a:cubicBezTo>
                  <a:cubicBezTo>
                    <a:pt x="46" y="32"/>
                    <a:pt x="45" y="32"/>
                    <a:pt x="45" y="31"/>
                  </a:cubicBezTo>
                  <a:cubicBezTo>
                    <a:pt x="49" y="32"/>
                    <a:pt x="46" y="29"/>
                    <a:pt x="48" y="29"/>
                  </a:cubicBezTo>
                  <a:cubicBezTo>
                    <a:pt x="48" y="29"/>
                    <a:pt x="48" y="29"/>
                    <a:pt x="49" y="29"/>
                  </a:cubicBezTo>
                  <a:cubicBezTo>
                    <a:pt x="49" y="28"/>
                    <a:pt x="48" y="28"/>
                    <a:pt x="48" y="27"/>
                  </a:cubicBezTo>
                  <a:cubicBezTo>
                    <a:pt x="49" y="26"/>
                    <a:pt x="50" y="25"/>
                    <a:pt x="53" y="25"/>
                  </a:cubicBezTo>
                  <a:cubicBezTo>
                    <a:pt x="53" y="28"/>
                    <a:pt x="54" y="26"/>
                    <a:pt x="54" y="26"/>
                  </a:cubicBezTo>
                  <a:cubicBezTo>
                    <a:pt x="55" y="26"/>
                    <a:pt x="54" y="27"/>
                    <a:pt x="54" y="27"/>
                  </a:cubicBezTo>
                  <a:cubicBezTo>
                    <a:pt x="55" y="27"/>
                    <a:pt x="56" y="27"/>
                    <a:pt x="56" y="27"/>
                  </a:cubicBezTo>
                  <a:cubicBezTo>
                    <a:pt x="56" y="27"/>
                    <a:pt x="56" y="28"/>
                    <a:pt x="56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9"/>
                    <a:pt x="57" y="31"/>
                    <a:pt x="59" y="30"/>
                  </a:cubicBezTo>
                  <a:cubicBezTo>
                    <a:pt x="59" y="29"/>
                    <a:pt x="58" y="29"/>
                    <a:pt x="59" y="29"/>
                  </a:cubicBezTo>
                  <a:cubicBezTo>
                    <a:pt x="60" y="28"/>
                    <a:pt x="59" y="30"/>
                    <a:pt x="61" y="30"/>
                  </a:cubicBezTo>
                  <a:cubicBezTo>
                    <a:pt x="61" y="28"/>
                    <a:pt x="59" y="29"/>
                    <a:pt x="59" y="28"/>
                  </a:cubicBezTo>
                  <a:cubicBezTo>
                    <a:pt x="60" y="28"/>
                    <a:pt x="59" y="27"/>
                    <a:pt x="59" y="26"/>
                  </a:cubicBezTo>
                  <a:cubicBezTo>
                    <a:pt x="61" y="26"/>
                    <a:pt x="61" y="25"/>
                    <a:pt x="62" y="25"/>
                  </a:cubicBezTo>
                  <a:cubicBezTo>
                    <a:pt x="63" y="25"/>
                    <a:pt x="64" y="26"/>
                    <a:pt x="64" y="25"/>
                  </a:cubicBezTo>
                  <a:cubicBezTo>
                    <a:pt x="65" y="27"/>
                    <a:pt x="66" y="27"/>
                    <a:pt x="67" y="28"/>
                  </a:cubicBezTo>
                  <a:cubicBezTo>
                    <a:pt x="67" y="29"/>
                    <a:pt x="67" y="30"/>
                    <a:pt x="68" y="30"/>
                  </a:cubicBezTo>
                  <a:cubicBezTo>
                    <a:pt x="67" y="31"/>
                    <a:pt x="66" y="31"/>
                    <a:pt x="66" y="32"/>
                  </a:cubicBezTo>
                  <a:cubicBezTo>
                    <a:pt x="67" y="32"/>
                    <a:pt x="68" y="31"/>
                    <a:pt x="68" y="31"/>
                  </a:cubicBezTo>
                  <a:cubicBezTo>
                    <a:pt x="69" y="30"/>
                    <a:pt x="70" y="29"/>
                    <a:pt x="70" y="29"/>
                  </a:cubicBezTo>
                  <a:cubicBezTo>
                    <a:pt x="71" y="29"/>
                    <a:pt x="70" y="28"/>
                    <a:pt x="70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27"/>
                    <a:pt x="73" y="27"/>
                    <a:pt x="74" y="27"/>
                  </a:cubicBezTo>
                  <a:cubicBezTo>
                    <a:pt x="74" y="27"/>
                    <a:pt x="74" y="26"/>
                    <a:pt x="74" y="26"/>
                  </a:cubicBezTo>
                  <a:cubicBezTo>
                    <a:pt x="75" y="26"/>
                    <a:pt x="76" y="26"/>
                    <a:pt x="76" y="25"/>
                  </a:cubicBezTo>
                  <a:cubicBezTo>
                    <a:pt x="76" y="26"/>
                    <a:pt x="77" y="26"/>
                    <a:pt x="77" y="26"/>
                  </a:cubicBezTo>
                  <a:cubicBezTo>
                    <a:pt x="78" y="27"/>
                    <a:pt x="78" y="27"/>
                    <a:pt x="78" y="28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7" y="32"/>
                    <a:pt x="78" y="30"/>
                  </a:cubicBezTo>
                  <a:cubicBezTo>
                    <a:pt x="76" y="29"/>
                    <a:pt x="78" y="29"/>
                    <a:pt x="79" y="30"/>
                  </a:cubicBezTo>
                  <a:cubicBezTo>
                    <a:pt x="80" y="28"/>
                    <a:pt x="78" y="27"/>
                    <a:pt x="80" y="26"/>
                  </a:cubicBezTo>
                  <a:cubicBezTo>
                    <a:pt x="81" y="26"/>
                    <a:pt x="81" y="27"/>
                    <a:pt x="81" y="27"/>
                  </a:cubicBezTo>
                  <a:cubicBezTo>
                    <a:pt x="82" y="27"/>
                    <a:pt x="84" y="27"/>
                    <a:pt x="84" y="28"/>
                  </a:cubicBezTo>
                  <a:cubicBezTo>
                    <a:pt x="85" y="29"/>
                    <a:pt x="84" y="30"/>
                    <a:pt x="84" y="31"/>
                  </a:cubicBezTo>
                  <a:cubicBezTo>
                    <a:pt x="86" y="30"/>
                    <a:pt x="85" y="30"/>
                    <a:pt x="87" y="31"/>
                  </a:cubicBezTo>
                  <a:cubicBezTo>
                    <a:pt x="88" y="29"/>
                    <a:pt x="88" y="29"/>
                    <a:pt x="87" y="28"/>
                  </a:cubicBezTo>
                  <a:cubicBezTo>
                    <a:pt x="90" y="28"/>
                    <a:pt x="88" y="25"/>
                    <a:pt x="91" y="25"/>
                  </a:cubicBezTo>
                  <a:cubicBezTo>
                    <a:pt x="90" y="27"/>
                    <a:pt x="93" y="25"/>
                    <a:pt x="92" y="27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5" y="26"/>
                    <a:pt x="95" y="27"/>
                    <a:pt x="96" y="27"/>
                  </a:cubicBezTo>
                  <a:cubicBezTo>
                    <a:pt x="96" y="26"/>
                    <a:pt x="95" y="26"/>
                    <a:pt x="96" y="25"/>
                  </a:cubicBezTo>
                  <a:cubicBezTo>
                    <a:pt x="97" y="26"/>
                    <a:pt x="97" y="27"/>
                    <a:pt x="97" y="27"/>
                  </a:cubicBezTo>
                  <a:cubicBezTo>
                    <a:pt x="98" y="27"/>
                    <a:pt x="98" y="27"/>
                    <a:pt x="98" y="28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1" y="26"/>
                    <a:pt x="103" y="27"/>
                    <a:pt x="103" y="26"/>
                  </a:cubicBezTo>
                  <a:cubicBezTo>
                    <a:pt x="103" y="26"/>
                    <a:pt x="102" y="25"/>
                    <a:pt x="103" y="25"/>
                  </a:cubicBezTo>
                  <a:cubicBezTo>
                    <a:pt x="104" y="26"/>
                    <a:pt x="106" y="26"/>
                    <a:pt x="106" y="27"/>
                  </a:cubicBezTo>
                  <a:cubicBezTo>
                    <a:pt x="107" y="27"/>
                    <a:pt x="106" y="28"/>
                    <a:pt x="107" y="28"/>
                  </a:cubicBezTo>
                  <a:cubicBezTo>
                    <a:pt x="107" y="26"/>
                    <a:pt x="109" y="26"/>
                    <a:pt x="110" y="26"/>
                  </a:cubicBezTo>
                  <a:cubicBezTo>
                    <a:pt x="111" y="27"/>
                    <a:pt x="113" y="26"/>
                    <a:pt x="113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16" y="27"/>
                    <a:pt x="117" y="27"/>
                    <a:pt x="117" y="26"/>
                  </a:cubicBezTo>
                  <a:cubicBezTo>
                    <a:pt x="116" y="26"/>
                    <a:pt x="116" y="25"/>
                    <a:pt x="115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8" y="24"/>
                    <a:pt x="119" y="24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2"/>
                    <a:pt x="119" y="22"/>
                    <a:pt x="120" y="22"/>
                  </a:cubicBezTo>
                  <a:cubicBezTo>
                    <a:pt x="120" y="22"/>
                    <a:pt x="121" y="22"/>
                    <a:pt x="121" y="23"/>
                  </a:cubicBezTo>
                  <a:cubicBezTo>
                    <a:pt x="120" y="23"/>
                    <a:pt x="120" y="23"/>
                    <a:pt x="120" y="24"/>
                  </a:cubicBezTo>
                  <a:cubicBezTo>
                    <a:pt x="119" y="24"/>
                    <a:pt x="120" y="25"/>
                    <a:pt x="119" y="25"/>
                  </a:cubicBezTo>
                  <a:cubicBezTo>
                    <a:pt x="119" y="25"/>
                    <a:pt x="118" y="25"/>
                    <a:pt x="118" y="25"/>
                  </a:cubicBezTo>
                  <a:cubicBezTo>
                    <a:pt x="119" y="26"/>
                    <a:pt x="119" y="26"/>
                    <a:pt x="120" y="27"/>
                  </a:cubicBezTo>
                  <a:cubicBezTo>
                    <a:pt x="120" y="27"/>
                    <a:pt x="121" y="27"/>
                    <a:pt x="122" y="27"/>
                  </a:cubicBezTo>
                  <a:cubicBezTo>
                    <a:pt x="122" y="27"/>
                    <a:pt x="123" y="27"/>
                    <a:pt x="123" y="27"/>
                  </a:cubicBezTo>
                  <a:cubicBezTo>
                    <a:pt x="124" y="26"/>
                    <a:pt x="123" y="25"/>
                    <a:pt x="124" y="25"/>
                  </a:cubicBezTo>
                  <a:cubicBezTo>
                    <a:pt x="124" y="26"/>
                    <a:pt x="125" y="25"/>
                    <a:pt x="126" y="24"/>
                  </a:cubicBezTo>
                  <a:cubicBezTo>
                    <a:pt x="126" y="25"/>
                    <a:pt x="126" y="25"/>
                    <a:pt x="126" y="24"/>
                  </a:cubicBezTo>
                  <a:cubicBezTo>
                    <a:pt x="126" y="23"/>
                    <a:pt x="125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5" y="21"/>
                    <a:pt x="125" y="21"/>
                    <a:pt x="126" y="21"/>
                  </a:cubicBezTo>
                  <a:cubicBezTo>
                    <a:pt x="125" y="21"/>
                    <a:pt x="125" y="20"/>
                    <a:pt x="126" y="20"/>
                  </a:cubicBezTo>
                  <a:cubicBezTo>
                    <a:pt x="126" y="21"/>
                    <a:pt x="125" y="21"/>
                    <a:pt x="125" y="23"/>
                  </a:cubicBezTo>
                  <a:cubicBezTo>
                    <a:pt x="126" y="22"/>
                    <a:pt x="126" y="22"/>
                    <a:pt x="127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8" y="23"/>
                    <a:pt x="128" y="24"/>
                    <a:pt x="127" y="24"/>
                  </a:cubicBezTo>
                  <a:cubicBezTo>
                    <a:pt x="127" y="24"/>
                    <a:pt x="127" y="25"/>
                    <a:pt x="127" y="25"/>
                  </a:cubicBezTo>
                  <a:cubicBezTo>
                    <a:pt x="127" y="25"/>
                    <a:pt x="127" y="26"/>
                    <a:pt x="127" y="26"/>
                  </a:cubicBezTo>
                  <a:cubicBezTo>
                    <a:pt x="128" y="26"/>
                    <a:pt x="128" y="25"/>
                    <a:pt x="129" y="25"/>
                  </a:cubicBezTo>
                  <a:cubicBezTo>
                    <a:pt x="129" y="26"/>
                    <a:pt x="128" y="27"/>
                    <a:pt x="130" y="27"/>
                  </a:cubicBezTo>
                  <a:cubicBezTo>
                    <a:pt x="130" y="25"/>
                    <a:pt x="132" y="26"/>
                    <a:pt x="133" y="27"/>
                  </a:cubicBezTo>
                  <a:cubicBezTo>
                    <a:pt x="133" y="26"/>
                    <a:pt x="133" y="26"/>
                    <a:pt x="132" y="25"/>
                  </a:cubicBezTo>
                  <a:cubicBezTo>
                    <a:pt x="133" y="24"/>
                    <a:pt x="134" y="22"/>
                    <a:pt x="136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3"/>
                    <a:pt x="135" y="23"/>
                  </a:cubicBezTo>
                  <a:cubicBezTo>
                    <a:pt x="134" y="23"/>
                    <a:pt x="135" y="25"/>
                    <a:pt x="133" y="24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5" y="25"/>
                    <a:pt x="137" y="26"/>
                    <a:pt x="138" y="25"/>
                  </a:cubicBezTo>
                  <a:cubicBezTo>
                    <a:pt x="138" y="25"/>
                    <a:pt x="139" y="25"/>
                    <a:pt x="139" y="25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9" y="26"/>
                    <a:pt x="140" y="26"/>
                    <a:pt x="140" y="26"/>
                  </a:cubicBezTo>
                  <a:cubicBezTo>
                    <a:pt x="142" y="25"/>
                    <a:pt x="142" y="27"/>
                    <a:pt x="144" y="27"/>
                  </a:cubicBezTo>
                  <a:cubicBezTo>
                    <a:pt x="145" y="27"/>
                    <a:pt x="145" y="26"/>
                    <a:pt x="145" y="26"/>
                  </a:cubicBezTo>
                  <a:cubicBezTo>
                    <a:pt x="145" y="28"/>
                    <a:pt x="147" y="26"/>
                    <a:pt x="148" y="26"/>
                  </a:cubicBezTo>
                  <a:cubicBezTo>
                    <a:pt x="149" y="26"/>
                    <a:pt x="148" y="27"/>
                    <a:pt x="149" y="27"/>
                  </a:cubicBezTo>
                  <a:cubicBezTo>
                    <a:pt x="149" y="27"/>
                    <a:pt x="149" y="27"/>
                    <a:pt x="150" y="27"/>
                  </a:cubicBezTo>
                  <a:cubicBezTo>
                    <a:pt x="150" y="27"/>
                    <a:pt x="151" y="27"/>
                    <a:pt x="151" y="27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52" y="27"/>
                    <a:pt x="152" y="28"/>
                    <a:pt x="153" y="28"/>
                  </a:cubicBezTo>
                  <a:cubicBezTo>
                    <a:pt x="153" y="27"/>
                    <a:pt x="153" y="27"/>
                    <a:pt x="153" y="26"/>
                  </a:cubicBezTo>
                  <a:cubicBezTo>
                    <a:pt x="154" y="27"/>
                    <a:pt x="154" y="26"/>
                    <a:pt x="154" y="26"/>
                  </a:cubicBezTo>
                  <a:cubicBezTo>
                    <a:pt x="154" y="26"/>
                    <a:pt x="154" y="26"/>
                    <a:pt x="153" y="26"/>
                  </a:cubicBezTo>
                  <a:cubicBezTo>
                    <a:pt x="153" y="26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5"/>
                    <a:pt x="152" y="23"/>
                    <a:pt x="151" y="23"/>
                  </a:cubicBezTo>
                  <a:cubicBezTo>
                    <a:pt x="151" y="24"/>
                    <a:pt x="151" y="24"/>
                    <a:pt x="152" y="24"/>
                  </a:cubicBezTo>
                  <a:cubicBezTo>
                    <a:pt x="152" y="25"/>
                    <a:pt x="151" y="25"/>
                    <a:pt x="151" y="26"/>
                  </a:cubicBezTo>
                  <a:cubicBezTo>
                    <a:pt x="150" y="25"/>
                    <a:pt x="149" y="25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23"/>
                    <a:pt x="149" y="25"/>
                    <a:pt x="149" y="24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49" y="23"/>
                    <a:pt x="149" y="23"/>
                    <a:pt x="150" y="23"/>
                  </a:cubicBezTo>
                  <a:cubicBezTo>
                    <a:pt x="149" y="23"/>
                    <a:pt x="149" y="23"/>
                    <a:pt x="150" y="24"/>
                  </a:cubicBezTo>
                  <a:cubicBezTo>
                    <a:pt x="150" y="23"/>
                    <a:pt x="151" y="23"/>
                    <a:pt x="151" y="2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1"/>
                    <a:pt x="151" y="21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3" y="21"/>
                    <a:pt x="153" y="22"/>
                    <a:pt x="153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1"/>
                    <a:pt x="156" y="20"/>
                  </a:cubicBezTo>
                  <a:cubicBezTo>
                    <a:pt x="158" y="21"/>
                    <a:pt x="158" y="24"/>
                    <a:pt x="161" y="23"/>
                  </a:cubicBezTo>
                  <a:cubicBezTo>
                    <a:pt x="162" y="23"/>
                    <a:pt x="162" y="24"/>
                    <a:pt x="162" y="24"/>
                  </a:cubicBezTo>
                  <a:cubicBezTo>
                    <a:pt x="162" y="24"/>
                    <a:pt x="162" y="24"/>
                    <a:pt x="162" y="24"/>
                  </a:cubicBezTo>
                  <a:cubicBezTo>
                    <a:pt x="162" y="24"/>
                    <a:pt x="160" y="23"/>
                    <a:pt x="159" y="24"/>
                  </a:cubicBezTo>
                  <a:cubicBezTo>
                    <a:pt x="160" y="24"/>
                    <a:pt x="160" y="25"/>
                    <a:pt x="160" y="26"/>
                  </a:cubicBezTo>
                  <a:cubicBezTo>
                    <a:pt x="160" y="26"/>
                    <a:pt x="160" y="26"/>
                    <a:pt x="160" y="26"/>
                  </a:cubicBezTo>
                  <a:cubicBezTo>
                    <a:pt x="160" y="26"/>
                    <a:pt x="159" y="27"/>
                    <a:pt x="160" y="27"/>
                  </a:cubicBezTo>
                  <a:cubicBezTo>
                    <a:pt x="160" y="27"/>
                    <a:pt x="160" y="28"/>
                    <a:pt x="159" y="28"/>
                  </a:cubicBezTo>
                  <a:cubicBezTo>
                    <a:pt x="159" y="29"/>
                    <a:pt x="161" y="28"/>
                    <a:pt x="161" y="28"/>
                  </a:cubicBezTo>
                  <a:cubicBezTo>
                    <a:pt x="162" y="28"/>
                    <a:pt x="162" y="29"/>
                    <a:pt x="163" y="29"/>
                  </a:cubicBezTo>
                  <a:cubicBezTo>
                    <a:pt x="163" y="27"/>
                    <a:pt x="161" y="28"/>
                    <a:pt x="161" y="26"/>
                  </a:cubicBezTo>
                  <a:cubicBezTo>
                    <a:pt x="162" y="26"/>
                    <a:pt x="162" y="26"/>
                    <a:pt x="162" y="25"/>
                  </a:cubicBezTo>
                  <a:cubicBezTo>
                    <a:pt x="162" y="25"/>
                    <a:pt x="162" y="25"/>
                    <a:pt x="162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3" y="25"/>
                    <a:pt x="163" y="25"/>
                    <a:pt x="163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5" y="25"/>
                  </a:cubicBezTo>
                  <a:cubicBezTo>
                    <a:pt x="165" y="25"/>
                    <a:pt x="165" y="24"/>
                    <a:pt x="165" y="24"/>
                  </a:cubicBezTo>
                  <a:cubicBezTo>
                    <a:pt x="166" y="24"/>
                    <a:pt x="166" y="23"/>
                    <a:pt x="167" y="23"/>
                  </a:cubicBezTo>
                  <a:cubicBezTo>
                    <a:pt x="167" y="23"/>
                    <a:pt x="168" y="24"/>
                    <a:pt x="168" y="24"/>
                  </a:cubicBezTo>
                  <a:cubicBezTo>
                    <a:pt x="168" y="23"/>
                    <a:pt x="168" y="23"/>
                    <a:pt x="168" y="23"/>
                  </a:cubicBezTo>
                  <a:cubicBezTo>
                    <a:pt x="169" y="24"/>
                    <a:pt x="169" y="25"/>
                    <a:pt x="168" y="25"/>
                  </a:cubicBezTo>
                  <a:cubicBezTo>
                    <a:pt x="167" y="25"/>
                    <a:pt x="168" y="25"/>
                    <a:pt x="168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6" y="24"/>
                    <a:pt x="168" y="27"/>
                    <a:pt x="165" y="26"/>
                  </a:cubicBezTo>
                  <a:cubicBezTo>
                    <a:pt x="165" y="28"/>
                    <a:pt x="165" y="28"/>
                    <a:pt x="165" y="28"/>
                  </a:cubicBezTo>
                  <a:cubicBezTo>
                    <a:pt x="166" y="28"/>
                    <a:pt x="168" y="30"/>
                    <a:pt x="168" y="28"/>
                  </a:cubicBezTo>
                  <a:cubicBezTo>
                    <a:pt x="169" y="28"/>
                    <a:pt x="168" y="29"/>
                    <a:pt x="169" y="29"/>
                  </a:cubicBezTo>
                  <a:cubicBezTo>
                    <a:pt x="171" y="29"/>
                    <a:pt x="171" y="27"/>
                    <a:pt x="173" y="28"/>
                  </a:cubicBezTo>
                  <a:cubicBezTo>
                    <a:pt x="173" y="28"/>
                    <a:pt x="174" y="27"/>
                    <a:pt x="175" y="27"/>
                  </a:cubicBezTo>
                  <a:cubicBezTo>
                    <a:pt x="176" y="27"/>
                    <a:pt x="179" y="27"/>
                    <a:pt x="180" y="28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79" y="26"/>
                    <a:pt x="179" y="25"/>
                    <a:pt x="178" y="25"/>
                  </a:cubicBezTo>
                  <a:cubicBezTo>
                    <a:pt x="177" y="25"/>
                    <a:pt x="178" y="23"/>
                    <a:pt x="176" y="24"/>
                  </a:cubicBezTo>
                  <a:cubicBezTo>
                    <a:pt x="177" y="25"/>
                    <a:pt x="175" y="25"/>
                    <a:pt x="174" y="25"/>
                  </a:cubicBezTo>
                  <a:cubicBezTo>
                    <a:pt x="175" y="26"/>
                    <a:pt x="175" y="25"/>
                    <a:pt x="176" y="25"/>
                  </a:cubicBezTo>
                  <a:cubicBezTo>
                    <a:pt x="176" y="26"/>
                    <a:pt x="175" y="26"/>
                    <a:pt x="174" y="26"/>
                  </a:cubicBezTo>
                  <a:cubicBezTo>
                    <a:pt x="172" y="26"/>
                    <a:pt x="172" y="24"/>
                    <a:pt x="171" y="23"/>
                  </a:cubicBezTo>
                  <a:cubicBezTo>
                    <a:pt x="172" y="23"/>
                    <a:pt x="172" y="22"/>
                    <a:pt x="172" y="22"/>
                  </a:cubicBezTo>
                  <a:cubicBezTo>
                    <a:pt x="173" y="23"/>
                    <a:pt x="174" y="23"/>
                    <a:pt x="175" y="24"/>
                  </a:cubicBezTo>
                  <a:cubicBezTo>
                    <a:pt x="175" y="23"/>
                    <a:pt x="175" y="23"/>
                    <a:pt x="175" y="22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6" y="23"/>
                    <a:pt x="178" y="21"/>
                    <a:pt x="178" y="24"/>
                  </a:cubicBezTo>
                  <a:cubicBezTo>
                    <a:pt x="179" y="23"/>
                    <a:pt x="180" y="23"/>
                    <a:pt x="180" y="23"/>
                  </a:cubicBezTo>
                  <a:cubicBezTo>
                    <a:pt x="181" y="23"/>
                    <a:pt x="181" y="24"/>
                    <a:pt x="182" y="24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2" y="25"/>
                    <a:pt x="182" y="25"/>
                    <a:pt x="181" y="25"/>
                  </a:cubicBezTo>
                  <a:cubicBezTo>
                    <a:pt x="181" y="26"/>
                    <a:pt x="181" y="26"/>
                    <a:pt x="182" y="26"/>
                  </a:cubicBezTo>
                  <a:cubicBezTo>
                    <a:pt x="181" y="27"/>
                    <a:pt x="180" y="27"/>
                    <a:pt x="180" y="29"/>
                  </a:cubicBezTo>
                  <a:cubicBezTo>
                    <a:pt x="181" y="28"/>
                    <a:pt x="183" y="27"/>
                    <a:pt x="183" y="29"/>
                  </a:cubicBezTo>
                  <a:cubicBezTo>
                    <a:pt x="185" y="29"/>
                    <a:pt x="184" y="28"/>
                    <a:pt x="184" y="27"/>
                  </a:cubicBezTo>
                  <a:cubicBezTo>
                    <a:pt x="185" y="27"/>
                    <a:pt x="185" y="28"/>
                    <a:pt x="186" y="28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6" y="27"/>
                    <a:pt x="186" y="26"/>
                    <a:pt x="186" y="26"/>
                  </a:cubicBezTo>
                  <a:cubicBezTo>
                    <a:pt x="185" y="26"/>
                    <a:pt x="186" y="25"/>
                    <a:pt x="186" y="24"/>
                  </a:cubicBezTo>
                  <a:cubicBezTo>
                    <a:pt x="186" y="24"/>
                    <a:pt x="186" y="22"/>
                    <a:pt x="185" y="22"/>
                  </a:cubicBezTo>
                  <a:cubicBezTo>
                    <a:pt x="186" y="21"/>
                    <a:pt x="186" y="21"/>
                    <a:pt x="187" y="20"/>
                  </a:cubicBezTo>
                  <a:cubicBezTo>
                    <a:pt x="187" y="20"/>
                    <a:pt x="187" y="20"/>
                    <a:pt x="188" y="21"/>
                  </a:cubicBezTo>
                  <a:cubicBezTo>
                    <a:pt x="188" y="21"/>
                    <a:pt x="187" y="21"/>
                    <a:pt x="187" y="22"/>
                  </a:cubicBezTo>
                  <a:cubicBezTo>
                    <a:pt x="187" y="22"/>
                    <a:pt x="187" y="22"/>
                    <a:pt x="187" y="23"/>
                  </a:cubicBezTo>
                  <a:cubicBezTo>
                    <a:pt x="187" y="23"/>
                    <a:pt x="188" y="23"/>
                    <a:pt x="188" y="23"/>
                  </a:cubicBezTo>
                  <a:cubicBezTo>
                    <a:pt x="188" y="23"/>
                    <a:pt x="190" y="23"/>
                    <a:pt x="191" y="24"/>
                  </a:cubicBezTo>
                  <a:cubicBezTo>
                    <a:pt x="191" y="25"/>
                    <a:pt x="190" y="24"/>
                    <a:pt x="189" y="24"/>
                  </a:cubicBezTo>
                  <a:cubicBezTo>
                    <a:pt x="189" y="25"/>
                    <a:pt x="189" y="25"/>
                    <a:pt x="189" y="25"/>
                  </a:cubicBezTo>
                  <a:cubicBezTo>
                    <a:pt x="189" y="26"/>
                    <a:pt x="188" y="25"/>
                    <a:pt x="188" y="25"/>
                  </a:cubicBezTo>
                  <a:cubicBezTo>
                    <a:pt x="187" y="27"/>
                    <a:pt x="189" y="28"/>
                    <a:pt x="189" y="27"/>
                  </a:cubicBezTo>
                  <a:cubicBezTo>
                    <a:pt x="190" y="27"/>
                    <a:pt x="189" y="28"/>
                    <a:pt x="190" y="29"/>
                  </a:cubicBezTo>
                  <a:cubicBezTo>
                    <a:pt x="190" y="29"/>
                    <a:pt x="191" y="29"/>
                    <a:pt x="191" y="29"/>
                  </a:cubicBezTo>
                  <a:cubicBezTo>
                    <a:pt x="192" y="29"/>
                    <a:pt x="193" y="29"/>
                    <a:pt x="193" y="29"/>
                  </a:cubicBezTo>
                  <a:cubicBezTo>
                    <a:pt x="194" y="28"/>
                    <a:pt x="194" y="28"/>
                    <a:pt x="195" y="27"/>
                  </a:cubicBezTo>
                  <a:cubicBezTo>
                    <a:pt x="195" y="27"/>
                    <a:pt x="194" y="27"/>
                    <a:pt x="194" y="27"/>
                  </a:cubicBezTo>
                  <a:cubicBezTo>
                    <a:pt x="193" y="27"/>
                    <a:pt x="195" y="26"/>
                    <a:pt x="193" y="26"/>
                  </a:cubicBezTo>
                  <a:cubicBezTo>
                    <a:pt x="193" y="25"/>
                    <a:pt x="193" y="25"/>
                    <a:pt x="192" y="24"/>
                  </a:cubicBezTo>
                  <a:cubicBezTo>
                    <a:pt x="192" y="24"/>
                    <a:pt x="193" y="24"/>
                    <a:pt x="194" y="24"/>
                  </a:cubicBezTo>
                  <a:cubicBezTo>
                    <a:pt x="194" y="24"/>
                    <a:pt x="195" y="22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6" y="22"/>
                    <a:pt x="197" y="23"/>
                    <a:pt x="197" y="22"/>
                  </a:cubicBezTo>
                  <a:cubicBezTo>
                    <a:pt x="197" y="22"/>
                    <a:pt x="197" y="22"/>
                    <a:pt x="197" y="22"/>
                  </a:cubicBezTo>
                  <a:cubicBezTo>
                    <a:pt x="197" y="22"/>
                    <a:pt x="198" y="22"/>
                    <a:pt x="199" y="22"/>
                  </a:cubicBezTo>
                  <a:cubicBezTo>
                    <a:pt x="199" y="23"/>
                    <a:pt x="197" y="24"/>
                    <a:pt x="198" y="24"/>
                  </a:cubicBezTo>
                  <a:cubicBezTo>
                    <a:pt x="198" y="25"/>
                    <a:pt x="197" y="25"/>
                    <a:pt x="196" y="25"/>
                  </a:cubicBezTo>
                  <a:cubicBezTo>
                    <a:pt x="196" y="26"/>
                    <a:pt x="197" y="26"/>
                    <a:pt x="198" y="26"/>
                  </a:cubicBezTo>
                  <a:cubicBezTo>
                    <a:pt x="197" y="27"/>
                    <a:pt x="197" y="28"/>
                    <a:pt x="196" y="28"/>
                  </a:cubicBezTo>
                  <a:cubicBezTo>
                    <a:pt x="197" y="29"/>
                    <a:pt x="197" y="29"/>
                    <a:pt x="197" y="30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28"/>
                    <a:pt x="202" y="28"/>
                    <a:pt x="203" y="28"/>
                  </a:cubicBezTo>
                  <a:cubicBezTo>
                    <a:pt x="205" y="28"/>
                    <a:pt x="206" y="28"/>
                    <a:pt x="206" y="30"/>
                  </a:cubicBezTo>
                  <a:cubicBezTo>
                    <a:pt x="207" y="30"/>
                    <a:pt x="207" y="29"/>
                    <a:pt x="207" y="29"/>
                  </a:cubicBezTo>
                  <a:cubicBezTo>
                    <a:pt x="207" y="28"/>
                    <a:pt x="209" y="28"/>
                    <a:pt x="210" y="27"/>
                  </a:cubicBezTo>
                  <a:cubicBezTo>
                    <a:pt x="211" y="27"/>
                    <a:pt x="210" y="28"/>
                    <a:pt x="210" y="28"/>
                  </a:cubicBezTo>
                  <a:cubicBezTo>
                    <a:pt x="210" y="29"/>
                    <a:pt x="212" y="28"/>
                    <a:pt x="211" y="30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15" y="29"/>
                    <a:pt x="215" y="29"/>
                    <a:pt x="216" y="29"/>
                  </a:cubicBezTo>
                  <a:cubicBezTo>
                    <a:pt x="216" y="29"/>
                    <a:pt x="216" y="27"/>
                    <a:pt x="217" y="27"/>
                  </a:cubicBezTo>
                  <a:cubicBezTo>
                    <a:pt x="218" y="28"/>
                    <a:pt x="217" y="28"/>
                    <a:pt x="217" y="29"/>
                  </a:cubicBezTo>
                  <a:cubicBezTo>
                    <a:pt x="218" y="29"/>
                    <a:pt x="218" y="28"/>
                    <a:pt x="218" y="28"/>
                  </a:cubicBezTo>
                  <a:cubicBezTo>
                    <a:pt x="219" y="27"/>
                    <a:pt x="219" y="29"/>
                    <a:pt x="221" y="29"/>
                  </a:cubicBezTo>
                  <a:cubicBezTo>
                    <a:pt x="220" y="27"/>
                    <a:pt x="223" y="29"/>
                    <a:pt x="222" y="27"/>
                  </a:cubicBezTo>
                  <a:cubicBezTo>
                    <a:pt x="225" y="26"/>
                    <a:pt x="223" y="30"/>
                    <a:pt x="226" y="30"/>
                  </a:cubicBezTo>
                  <a:cubicBezTo>
                    <a:pt x="225" y="31"/>
                    <a:pt x="225" y="31"/>
                    <a:pt x="226" y="33"/>
                  </a:cubicBezTo>
                  <a:cubicBezTo>
                    <a:pt x="228" y="32"/>
                    <a:pt x="227" y="32"/>
                    <a:pt x="229" y="33"/>
                  </a:cubicBezTo>
                  <a:cubicBezTo>
                    <a:pt x="229" y="32"/>
                    <a:pt x="229" y="31"/>
                    <a:pt x="229" y="30"/>
                  </a:cubicBezTo>
                  <a:cubicBezTo>
                    <a:pt x="229" y="29"/>
                    <a:pt x="231" y="29"/>
                    <a:pt x="232" y="29"/>
                  </a:cubicBezTo>
                  <a:cubicBezTo>
                    <a:pt x="232" y="29"/>
                    <a:pt x="232" y="27"/>
                    <a:pt x="233" y="28"/>
                  </a:cubicBezTo>
                  <a:cubicBezTo>
                    <a:pt x="235" y="29"/>
                    <a:pt x="234" y="30"/>
                    <a:pt x="234" y="32"/>
                  </a:cubicBezTo>
                  <a:cubicBezTo>
                    <a:pt x="235" y="31"/>
                    <a:pt x="237" y="31"/>
                    <a:pt x="235" y="32"/>
                  </a:cubicBezTo>
                  <a:cubicBezTo>
                    <a:pt x="236" y="34"/>
                    <a:pt x="237" y="31"/>
                    <a:pt x="237" y="30"/>
                  </a:cubicBezTo>
                  <a:cubicBezTo>
                    <a:pt x="235" y="30"/>
                    <a:pt x="235" y="30"/>
                    <a:pt x="235" y="30"/>
                  </a:cubicBezTo>
                  <a:cubicBezTo>
                    <a:pt x="235" y="29"/>
                    <a:pt x="236" y="29"/>
                    <a:pt x="236" y="28"/>
                  </a:cubicBezTo>
                  <a:cubicBezTo>
                    <a:pt x="236" y="28"/>
                    <a:pt x="237" y="28"/>
                    <a:pt x="237" y="27"/>
                  </a:cubicBezTo>
                  <a:cubicBezTo>
                    <a:pt x="238" y="28"/>
                    <a:pt x="238" y="28"/>
                    <a:pt x="239" y="28"/>
                  </a:cubicBezTo>
                  <a:cubicBezTo>
                    <a:pt x="239" y="28"/>
                    <a:pt x="239" y="29"/>
                    <a:pt x="240" y="29"/>
                  </a:cubicBezTo>
                  <a:cubicBezTo>
                    <a:pt x="240" y="29"/>
                    <a:pt x="241" y="28"/>
                    <a:pt x="241" y="30"/>
                  </a:cubicBezTo>
                  <a:cubicBezTo>
                    <a:pt x="243" y="30"/>
                    <a:pt x="243" y="30"/>
                    <a:pt x="243" y="30"/>
                  </a:cubicBezTo>
                  <a:cubicBezTo>
                    <a:pt x="243" y="30"/>
                    <a:pt x="242" y="31"/>
                    <a:pt x="243" y="31"/>
                  </a:cubicBezTo>
                  <a:cubicBezTo>
                    <a:pt x="243" y="31"/>
                    <a:pt x="244" y="32"/>
                    <a:pt x="245" y="33"/>
                  </a:cubicBezTo>
                  <a:cubicBezTo>
                    <a:pt x="245" y="33"/>
                    <a:pt x="246" y="34"/>
                    <a:pt x="247" y="34"/>
                  </a:cubicBezTo>
                  <a:cubicBezTo>
                    <a:pt x="247" y="32"/>
                    <a:pt x="246" y="33"/>
                    <a:pt x="245" y="32"/>
                  </a:cubicBezTo>
                  <a:cubicBezTo>
                    <a:pt x="246" y="32"/>
                    <a:pt x="246" y="31"/>
                    <a:pt x="246" y="30"/>
                  </a:cubicBezTo>
                  <a:cubicBezTo>
                    <a:pt x="247" y="29"/>
                    <a:pt x="248" y="28"/>
                    <a:pt x="249" y="27"/>
                  </a:cubicBezTo>
                  <a:cubicBezTo>
                    <a:pt x="250" y="28"/>
                    <a:pt x="251" y="27"/>
                    <a:pt x="252" y="27"/>
                  </a:cubicBezTo>
                  <a:cubicBezTo>
                    <a:pt x="252" y="27"/>
                    <a:pt x="252" y="28"/>
                    <a:pt x="254" y="28"/>
                  </a:cubicBezTo>
                  <a:cubicBezTo>
                    <a:pt x="255" y="29"/>
                    <a:pt x="253" y="30"/>
                    <a:pt x="254" y="30"/>
                  </a:cubicBezTo>
                  <a:cubicBezTo>
                    <a:pt x="254" y="31"/>
                    <a:pt x="252" y="30"/>
                    <a:pt x="253" y="32"/>
                  </a:cubicBezTo>
                  <a:cubicBezTo>
                    <a:pt x="254" y="32"/>
                    <a:pt x="253" y="30"/>
                    <a:pt x="254" y="31"/>
                  </a:cubicBezTo>
                  <a:cubicBezTo>
                    <a:pt x="255" y="31"/>
                    <a:pt x="254" y="31"/>
                    <a:pt x="254" y="32"/>
                  </a:cubicBezTo>
                  <a:cubicBezTo>
                    <a:pt x="256" y="32"/>
                    <a:pt x="257" y="31"/>
                    <a:pt x="256" y="30"/>
                  </a:cubicBezTo>
                  <a:cubicBezTo>
                    <a:pt x="256" y="30"/>
                    <a:pt x="257" y="30"/>
                    <a:pt x="257" y="30"/>
                  </a:cubicBezTo>
                  <a:cubicBezTo>
                    <a:pt x="257" y="30"/>
                    <a:pt x="257" y="29"/>
                    <a:pt x="257" y="29"/>
                  </a:cubicBezTo>
                  <a:cubicBezTo>
                    <a:pt x="258" y="29"/>
                    <a:pt x="258" y="29"/>
                    <a:pt x="259" y="29"/>
                  </a:cubicBezTo>
                  <a:cubicBezTo>
                    <a:pt x="259" y="29"/>
                    <a:pt x="259" y="28"/>
                    <a:pt x="259" y="28"/>
                  </a:cubicBezTo>
                  <a:cubicBezTo>
                    <a:pt x="259" y="28"/>
                    <a:pt x="260" y="30"/>
                    <a:pt x="260" y="27"/>
                  </a:cubicBezTo>
                  <a:cubicBezTo>
                    <a:pt x="263" y="27"/>
                    <a:pt x="264" y="28"/>
                    <a:pt x="265" y="29"/>
                  </a:cubicBezTo>
                  <a:cubicBezTo>
                    <a:pt x="265" y="30"/>
                    <a:pt x="264" y="30"/>
                    <a:pt x="264" y="31"/>
                  </a:cubicBezTo>
                  <a:cubicBezTo>
                    <a:pt x="265" y="31"/>
                    <a:pt x="265" y="31"/>
                    <a:pt x="265" y="31"/>
                  </a:cubicBezTo>
                  <a:cubicBezTo>
                    <a:pt x="267" y="31"/>
                    <a:pt x="265" y="33"/>
                    <a:pt x="268" y="33"/>
                  </a:cubicBezTo>
                  <a:cubicBezTo>
                    <a:pt x="268" y="34"/>
                    <a:pt x="267" y="33"/>
                    <a:pt x="266" y="34"/>
                  </a:cubicBezTo>
                  <a:cubicBezTo>
                    <a:pt x="266" y="35"/>
                    <a:pt x="267" y="34"/>
                    <a:pt x="267" y="35"/>
                  </a:cubicBezTo>
                  <a:cubicBezTo>
                    <a:pt x="268" y="35"/>
                    <a:pt x="269" y="34"/>
                    <a:pt x="269" y="35"/>
                  </a:cubicBezTo>
                  <a:cubicBezTo>
                    <a:pt x="271" y="34"/>
                    <a:pt x="269" y="33"/>
                    <a:pt x="269" y="31"/>
                  </a:cubicBezTo>
                  <a:cubicBezTo>
                    <a:pt x="267" y="31"/>
                    <a:pt x="268" y="29"/>
                    <a:pt x="266" y="30"/>
                  </a:cubicBezTo>
                  <a:cubicBezTo>
                    <a:pt x="266" y="28"/>
                    <a:pt x="267" y="27"/>
                    <a:pt x="269" y="27"/>
                  </a:cubicBezTo>
                  <a:cubicBezTo>
                    <a:pt x="270" y="27"/>
                    <a:pt x="269" y="28"/>
                    <a:pt x="270" y="28"/>
                  </a:cubicBezTo>
                  <a:cubicBezTo>
                    <a:pt x="270" y="29"/>
                    <a:pt x="271" y="28"/>
                    <a:pt x="272" y="29"/>
                  </a:cubicBezTo>
                  <a:cubicBezTo>
                    <a:pt x="272" y="29"/>
                    <a:pt x="272" y="30"/>
                    <a:pt x="273" y="30"/>
                  </a:cubicBezTo>
                  <a:cubicBezTo>
                    <a:pt x="276" y="30"/>
                    <a:pt x="276" y="27"/>
                    <a:pt x="278" y="27"/>
                  </a:cubicBezTo>
                  <a:cubicBezTo>
                    <a:pt x="277" y="26"/>
                    <a:pt x="277" y="25"/>
                    <a:pt x="275" y="24"/>
                  </a:cubicBezTo>
                  <a:cubicBezTo>
                    <a:pt x="274" y="24"/>
                    <a:pt x="274" y="22"/>
                    <a:pt x="273" y="22"/>
                  </a:cubicBezTo>
                  <a:cubicBezTo>
                    <a:pt x="273" y="23"/>
                    <a:pt x="272" y="23"/>
                    <a:pt x="271" y="23"/>
                  </a:cubicBezTo>
                  <a:cubicBezTo>
                    <a:pt x="272" y="26"/>
                    <a:pt x="269" y="24"/>
                    <a:pt x="270" y="26"/>
                  </a:cubicBezTo>
                  <a:cubicBezTo>
                    <a:pt x="269" y="26"/>
                    <a:pt x="269" y="26"/>
                    <a:pt x="268" y="25"/>
                  </a:cubicBezTo>
                  <a:cubicBezTo>
                    <a:pt x="268" y="25"/>
                    <a:pt x="269" y="24"/>
                    <a:pt x="269" y="24"/>
                  </a:cubicBezTo>
                  <a:cubicBezTo>
                    <a:pt x="269" y="23"/>
                    <a:pt x="269" y="23"/>
                    <a:pt x="270" y="22"/>
                  </a:cubicBezTo>
                  <a:cubicBezTo>
                    <a:pt x="272" y="21"/>
                    <a:pt x="272" y="20"/>
                    <a:pt x="273" y="21"/>
                  </a:cubicBezTo>
                  <a:cubicBezTo>
                    <a:pt x="273" y="20"/>
                    <a:pt x="275" y="20"/>
                    <a:pt x="276" y="20"/>
                  </a:cubicBezTo>
                  <a:cubicBezTo>
                    <a:pt x="276" y="21"/>
                    <a:pt x="278" y="22"/>
                    <a:pt x="278" y="21"/>
                  </a:cubicBezTo>
                  <a:cubicBezTo>
                    <a:pt x="279" y="21"/>
                    <a:pt x="280" y="23"/>
                    <a:pt x="281" y="23"/>
                  </a:cubicBezTo>
                  <a:cubicBezTo>
                    <a:pt x="283" y="23"/>
                    <a:pt x="282" y="21"/>
                    <a:pt x="284" y="21"/>
                  </a:cubicBezTo>
                  <a:cubicBezTo>
                    <a:pt x="284" y="19"/>
                    <a:pt x="282" y="20"/>
                    <a:pt x="281" y="21"/>
                  </a:cubicBezTo>
                  <a:cubicBezTo>
                    <a:pt x="281" y="20"/>
                    <a:pt x="282" y="20"/>
                    <a:pt x="282" y="19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84" y="19"/>
                    <a:pt x="284" y="21"/>
                    <a:pt x="285" y="20"/>
                  </a:cubicBezTo>
                  <a:cubicBezTo>
                    <a:pt x="285" y="21"/>
                    <a:pt x="284" y="21"/>
                    <a:pt x="284" y="22"/>
                  </a:cubicBezTo>
                  <a:cubicBezTo>
                    <a:pt x="285" y="22"/>
                    <a:pt x="285" y="22"/>
                    <a:pt x="285" y="21"/>
                  </a:cubicBezTo>
                  <a:cubicBezTo>
                    <a:pt x="287" y="22"/>
                    <a:pt x="287" y="22"/>
                    <a:pt x="289" y="22"/>
                  </a:cubicBezTo>
                  <a:cubicBezTo>
                    <a:pt x="289" y="20"/>
                    <a:pt x="288" y="20"/>
                    <a:pt x="288" y="19"/>
                  </a:cubicBezTo>
                  <a:cubicBezTo>
                    <a:pt x="289" y="19"/>
                    <a:pt x="289" y="20"/>
                    <a:pt x="289" y="21"/>
                  </a:cubicBezTo>
                  <a:cubicBezTo>
                    <a:pt x="291" y="21"/>
                    <a:pt x="291" y="20"/>
                    <a:pt x="292" y="19"/>
                  </a:cubicBezTo>
                  <a:cubicBezTo>
                    <a:pt x="292" y="20"/>
                    <a:pt x="292" y="20"/>
                    <a:pt x="293" y="20"/>
                  </a:cubicBezTo>
                  <a:cubicBezTo>
                    <a:pt x="293" y="20"/>
                    <a:pt x="292" y="20"/>
                    <a:pt x="292" y="20"/>
                  </a:cubicBezTo>
                  <a:cubicBezTo>
                    <a:pt x="291" y="22"/>
                    <a:pt x="292" y="22"/>
                    <a:pt x="292" y="24"/>
                  </a:cubicBezTo>
                  <a:cubicBezTo>
                    <a:pt x="293" y="23"/>
                    <a:pt x="293" y="24"/>
                    <a:pt x="294" y="24"/>
                  </a:cubicBezTo>
                  <a:cubicBezTo>
                    <a:pt x="293" y="24"/>
                    <a:pt x="291" y="24"/>
                    <a:pt x="291" y="25"/>
                  </a:cubicBezTo>
                  <a:cubicBezTo>
                    <a:pt x="290" y="25"/>
                    <a:pt x="290" y="24"/>
                    <a:pt x="289" y="24"/>
                  </a:cubicBezTo>
                  <a:cubicBezTo>
                    <a:pt x="287" y="23"/>
                    <a:pt x="285" y="24"/>
                    <a:pt x="284" y="23"/>
                  </a:cubicBezTo>
                  <a:cubicBezTo>
                    <a:pt x="283" y="23"/>
                    <a:pt x="284" y="24"/>
                    <a:pt x="284" y="24"/>
                  </a:cubicBezTo>
                  <a:cubicBezTo>
                    <a:pt x="284" y="25"/>
                    <a:pt x="283" y="25"/>
                    <a:pt x="283" y="26"/>
                  </a:cubicBezTo>
                  <a:cubicBezTo>
                    <a:pt x="284" y="26"/>
                    <a:pt x="284" y="27"/>
                    <a:pt x="284" y="28"/>
                  </a:cubicBezTo>
                  <a:close/>
                  <a:moveTo>
                    <a:pt x="303" y="19"/>
                  </a:moveTo>
                  <a:cubicBezTo>
                    <a:pt x="302" y="19"/>
                    <a:pt x="304" y="19"/>
                    <a:pt x="304" y="20"/>
                  </a:cubicBezTo>
                  <a:cubicBezTo>
                    <a:pt x="303" y="20"/>
                    <a:pt x="301" y="20"/>
                    <a:pt x="303" y="19"/>
                  </a:cubicBezTo>
                  <a:close/>
                  <a:moveTo>
                    <a:pt x="280" y="11"/>
                  </a:moveTo>
                  <a:cubicBezTo>
                    <a:pt x="280" y="12"/>
                    <a:pt x="279" y="12"/>
                    <a:pt x="278" y="12"/>
                  </a:cubicBezTo>
                  <a:cubicBezTo>
                    <a:pt x="278" y="10"/>
                    <a:pt x="279" y="11"/>
                    <a:pt x="280" y="11"/>
                  </a:cubicBezTo>
                  <a:close/>
                  <a:moveTo>
                    <a:pt x="26" y="8"/>
                  </a:moveTo>
                  <a:cubicBezTo>
                    <a:pt x="25" y="9"/>
                    <a:pt x="25" y="6"/>
                    <a:pt x="26" y="7"/>
                  </a:cubicBezTo>
                  <a:cubicBezTo>
                    <a:pt x="26" y="7"/>
                    <a:pt x="26" y="8"/>
                    <a:pt x="26" y="8"/>
                  </a:cubicBezTo>
                  <a:close/>
                  <a:moveTo>
                    <a:pt x="10" y="18"/>
                  </a:moveTo>
                  <a:cubicBezTo>
                    <a:pt x="9" y="18"/>
                    <a:pt x="11" y="17"/>
                    <a:pt x="11" y="17"/>
                  </a:cubicBezTo>
                  <a:cubicBezTo>
                    <a:pt x="12" y="18"/>
                    <a:pt x="10" y="18"/>
                    <a:pt x="10" y="18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  <a:moveTo>
                    <a:pt x="35" y="14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5" y="13"/>
                    <a:pt x="35" y="14"/>
                  </a:cubicBezTo>
                  <a:close/>
                  <a:moveTo>
                    <a:pt x="46" y="30"/>
                  </a:moveTo>
                  <a:cubicBezTo>
                    <a:pt x="46" y="30"/>
                    <a:pt x="46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46" y="30"/>
                  </a:lnTo>
                  <a:close/>
                  <a:moveTo>
                    <a:pt x="46" y="22"/>
                  </a:moveTo>
                  <a:cubicBezTo>
                    <a:pt x="46" y="20"/>
                    <a:pt x="48" y="22"/>
                    <a:pt x="47" y="20"/>
                  </a:cubicBezTo>
                  <a:cubicBezTo>
                    <a:pt x="48" y="20"/>
                    <a:pt x="48" y="21"/>
                    <a:pt x="48" y="21"/>
                  </a:cubicBezTo>
                  <a:cubicBezTo>
                    <a:pt x="48" y="22"/>
                    <a:pt x="47" y="22"/>
                    <a:pt x="46" y="22"/>
                  </a:cubicBezTo>
                  <a:close/>
                  <a:moveTo>
                    <a:pt x="52" y="22"/>
                  </a:moveTo>
                  <a:cubicBezTo>
                    <a:pt x="52" y="24"/>
                    <a:pt x="50" y="21"/>
                    <a:pt x="50" y="23"/>
                  </a:cubicBezTo>
                  <a:cubicBezTo>
                    <a:pt x="48" y="21"/>
                    <a:pt x="51" y="20"/>
                    <a:pt x="51" y="19"/>
                  </a:cubicBezTo>
                  <a:cubicBezTo>
                    <a:pt x="52" y="19"/>
                    <a:pt x="54" y="19"/>
                    <a:pt x="54" y="20"/>
                  </a:cubicBezTo>
                  <a:cubicBezTo>
                    <a:pt x="54" y="22"/>
                    <a:pt x="53" y="21"/>
                    <a:pt x="52" y="22"/>
                  </a:cubicBezTo>
                  <a:close/>
                  <a:moveTo>
                    <a:pt x="152" y="26"/>
                  </a:moveTo>
                  <a:cubicBezTo>
                    <a:pt x="152" y="26"/>
                    <a:pt x="152" y="26"/>
                    <a:pt x="152" y="26"/>
                  </a:cubicBezTo>
                  <a:cubicBezTo>
                    <a:pt x="152" y="26"/>
                    <a:pt x="151" y="26"/>
                    <a:pt x="151" y="26"/>
                  </a:cubicBezTo>
                  <a:cubicBezTo>
                    <a:pt x="151" y="26"/>
                    <a:pt x="151" y="26"/>
                    <a:pt x="151" y="26"/>
                  </a:cubicBezTo>
                  <a:cubicBezTo>
                    <a:pt x="151" y="26"/>
                    <a:pt x="152" y="26"/>
                    <a:pt x="152" y="26"/>
                  </a:cubicBezTo>
                  <a:close/>
                  <a:moveTo>
                    <a:pt x="249" y="6"/>
                  </a:moveTo>
                  <a:cubicBezTo>
                    <a:pt x="249" y="6"/>
                    <a:pt x="250" y="6"/>
                    <a:pt x="250" y="5"/>
                  </a:cubicBezTo>
                  <a:cubicBezTo>
                    <a:pt x="250" y="5"/>
                    <a:pt x="251" y="6"/>
                    <a:pt x="251" y="6"/>
                  </a:cubicBezTo>
                  <a:cubicBezTo>
                    <a:pt x="251" y="7"/>
                    <a:pt x="250" y="5"/>
                    <a:pt x="249" y="6"/>
                  </a:cubicBezTo>
                  <a:cubicBezTo>
                    <a:pt x="249" y="7"/>
                    <a:pt x="248" y="6"/>
                    <a:pt x="249" y="6"/>
                  </a:cubicBezTo>
                  <a:close/>
                  <a:moveTo>
                    <a:pt x="250" y="15"/>
                  </a:moveTo>
                  <a:cubicBezTo>
                    <a:pt x="250" y="15"/>
                    <a:pt x="250" y="15"/>
                    <a:pt x="250" y="15"/>
                  </a:cubicBezTo>
                  <a:cubicBezTo>
                    <a:pt x="249" y="16"/>
                    <a:pt x="247" y="16"/>
                    <a:pt x="246" y="16"/>
                  </a:cubicBezTo>
                  <a:cubicBezTo>
                    <a:pt x="246" y="16"/>
                    <a:pt x="246" y="16"/>
                    <a:pt x="246" y="15"/>
                  </a:cubicBezTo>
                  <a:cubicBezTo>
                    <a:pt x="247" y="16"/>
                    <a:pt x="249" y="16"/>
                    <a:pt x="250" y="15"/>
                  </a:cubicBezTo>
                  <a:close/>
                  <a:moveTo>
                    <a:pt x="242" y="11"/>
                  </a:moveTo>
                  <a:cubicBezTo>
                    <a:pt x="243" y="11"/>
                    <a:pt x="243" y="10"/>
                    <a:pt x="243" y="10"/>
                  </a:cubicBezTo>
                  <a:cubicBezTo>
                    <a:pt x="243" y="10"/>
                    <a:pt x="244" y="10"/>
                    <a:pt x="244" y="10"/>
                  </a:cubicBezTo>
                  <a:cubicBezTo>
                    <a:pt x="245" y="9"/>
                    <a:pt x="244" y="8"/>
                    <a:pt x="245" y="8"/>
                  </a:cubicBezTo>
                  <a:cubicBezTo>
                    <a:pt x="245" y="8"/>
                    <a:pt x="245" y="9"/>
                    <a:pt x="246" y="9"/>
                  </a:cubicBezTo>
                  <a:cubicBezTo>
                    <a:pt x="246" y="10"/>
                    <a:pt x="244" y="10"/>
                    <a:pt x="245" y="11"/>
                  </a:cubicBezTo>
                  <a:cubicBezTo>
                    <a:pt x="245" y="11"/>
                    <a:pt x="245" y="12"/>
                    <a:pt x="245" y="12"/>
                  </a:cubicBezTo>
                  <a:cubicBezTo>
                    <a:pt x="246" y="12"/>
                    <a:pt x="247" y="12"/>
                    <a:pt x="247" y="13"/>
                  </a:cubicBezTo>
                  <a:cubicBezTo>
                    <a:pt x="246" y="13"/>
                    <a:pt x="246" y="14"/>
                    <a:pt x="245" y="14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4" y="14"/>
                  </a:cubicBezTo>
                  <a:cubicBezTo>
                    <a:pt x="244" y="13"/>
                    <a:pt x="245" y="13"/>
                    <a:pt x="245" y="13"/>
                  </a:cubicBezTo>
                  <a:cubicBezTo>
                    <a:pt x="245" y="13"/>
                    <a:pt x="245" y="12"/>
                    <a:pt x="245" y="12"/>
                  </a:cubicBezTo>
                  <a:cubicBezTo>
                    <a:pt x="244" y="12"/>
                    <a:pt x="243" y="12"/>
                    <a:pt x="243" y="11"/>
                  </a:cubicBezTo>
                  <a:cubicBezTo>
                    <a:pt x="242" y="11"/>
                    <a:pt x="243" y="12"/>
                    <a:pt x="243" y="12"/>
                  </a:cubicBezTo>
                  <a:cubicBezTo>
                    <a:pt x="243" y="12"/>
                    <a:pt x="243" y="12"/>
                    <a:pt x="243" y="12"/>
                  </a:cubicBezTo>
                  <a:cubicBezTo>
                    <a:pt x="243" y="12"/>
                    <a:pt x="243" y="12"/>
                    <a:pt x="242" y="12"/>
                  </a:cubicBezTo>
                  <a:cubicBezTo>
                    <a:pt x="242" y="12"/>
                    <a:pt x="242" y="12"/>
                    <a:pt x="242" y="11"/>
                  </a:cubicBezTo>
                  <a:close/>
                  <a:moveTo>
                    <a:pt x="234" y="11"/>
                  </a:moveTo>
                  <a:cubicBezTo>
                    <a:pt x="234" y="12"/>
                    <a:pt x="234" y="12"/>
                    <a:pt x="234" y="12"/>
                  </a:cubicBezTo>
                  <a:cubicBezTo>
                    <a:pt x="234" y="12"/>
                    <a:pt x="233" y="12"/>
                    <a:pt x="233" y="12"/>
                  </a:cubicBezTo>
                  <a:cubicBezTo>
                    <a:pt x="233" y="12"/>
                    <a:pt x="233" y="13"/>
                    <a:pt x="234" y="1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12"/>
                    <a:pt x="232" y="12"/>
                    <a:pt x="232" y="11"/>
                  </a:cubicBezTo>
                  <a:cubicBezTo>
                    <a:pt x="233" y="11"/>
                    <a:pt x="233" y="11"/>
                    <a:pt x="234" y="11"/>
                  </a:cubicBezTo>
                  <a:close/>
                  <a:moveTo>
                    <a:pt x="226" y="17"/>
                  </a:moveTo>
                  <a:cubicBezTo>
                    <a:pt x="225" y="18"/>
                    <a:pt x="225" y="17"/>
                    <a:pt x="225" y="16"/>
                  </a:cubicBezTo>
                  <a:cubicBezTo>
                    <a:pt x="225" y="16"/>
                    <a:pt x="225" y="16"/>
                    <a:pt x="226" y="17"/>
                  </a:cubicBezTo>
                  <a:cubicBezTo>
                    <a:pt x="225" y="17"/>
                    <a:pt x="226" y="17"/>
                    <a:pt x="226" y="17"/>
                  </a:cubicBezTo>
                  <a:cubicBezTo>
                    <a:pt x="226" y="17"/>
                    <a:pt x="226" y="17"/>
                    <a:pt x="226" y="17"/>
                  </a:cubicBezTo>
                  <a:close/>
                  <a:moveTo>
                    <a:pt x="219" y="16"/>
                  </a:moveTo>
                  <a:cubicBezTo>
                    <a:pt x="219" y="16"/>
                    <a:pt x="218" y="15"/>
                    <a:pt x="219" y="15"/>
                  </a:cubicBezTo>
                  <a:cubicBezTo>
                    <a:pt x="219" y="15"/>
                    <a:pt x="219" y="15"/>
                    <a:pt x="219" y="15"/>
                  </a:cubicBezTo>
                  <a:cubicBezTo>
                    <a:pt x="220" y="16"/>
                    <a:pt x="222" y="16"/>
                    <a:pt x="222" y="15"/>
                  </a:cubicBezTo>
                  <a:cubicBezTo>
                    <a:pt x="221" y="16"/>
                    <a:pt x="222" y="13"/>
                    <a:pt x="223" y="14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6"/>
                    <a:pt x="224" y="17"/>
                    <a:pt x="224" y="17"/>
                  </a:cubicBezTo>
                  <a:cubicBezTo>
                    <a:pt x="224" y="18"/>
                    <a:pt x="225" y="18"/>
                    <a:pt x="226" y="18"/>
                  </a:cubicBezTo>
                  <a:cubicBezTo>
                    <a:pt x="226" y="18"/>
                    <a:pt x="225" y="18"/>
                    <a:pt x="224" y="18"/>
                  </a:cubicBezTo>
                  <a:cubicBezTo>
                    <a:pt x="224" y="18"/>
                    <a:pt x="224" y="17"/>
                    <a:pt x="223" y="18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3" y="17"/>
                    <a:pt x="223" y="18"/>
                    <a:pt x="223" y="18"/>
                  </a:cubicBezTo>
                  <a:cubicBezTo>
                    <a:pt x="222" y="17"/>
                    <a:pt x="222" y="17"/>
                    <a:pt x="222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0" y="16"/>
                    <a:pt x="220" y="15"/>
                    <a:pt x="219" y="16"/>
                  </a:cubicBezTo>
                  <a:cubicBezTo>
                    <a:pt x="219" y="16"/>
                    <a:pt x="220" y="16"/>
                    <a:pt x="220" y="16"/>
                  </a:cubicBezTo>
                  <a:cubicBezTo>
                    <a:pt x="219" y="17"/>
                    <a:pt x="218" y="17"/>
                    <a:pt x="217" y="17"/>
                  </a:cubicBezTo>
                  <a:cubicBezTo>
                    <a:pt x="216" y="17"/>
                    <a:pt x="217" y="16"/>
                    <a:pt x="216" y="16"/>
                  </a:cubicBezTo>
                  <a:cubicBezTo>
                    <a:pt x="216" y="15"/>
                    <a:pt x="216" y="15"/>
                    <a:pt x="216" y="15"/>
                  </a:cubicBezTo>
                  <a:cubicBezTo>
                    <a:pt x="217" y="15"/>
                    <a:pt x="218" y="16"/>
                    <a:pt x="219" y="16"/>
                  </a:cubicBezTo>
                  <a:close/>
                  <a:moveTo>
                    <a:pt x="211" y="15"/>
                  </a:moveTo>
                  <a:cubicBezTo>
                    <a:pt x="211" y="16"/>
                    <a:pt x="212" y="16"/>
                    <a:pt x="211" y="16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1" y="16"/>
                    <a:pt x="211" y="15"/>
                  </a:cubicBezTo>
                  <a:close/>
                  <a:moveTo>
                    <a:pt x="204" y="14"/>
                  </a:moveTo>
                  <a:cubicBezTo>
                    <a:pt x="203" y="14"/>
                    <a:pt x="203" y="14"/>
                    <a:pt x="203" y="14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4" y="13"/>
                    <a:pt x="204" y="13"/>
                    <a:pt x="204" y="13"/>
                  </a:cubicBezTo>
                  <a:lnTo>
                    <a:pt x="204" y="14"/>
                  </a:lnTo>
                  <a:close/>
                  <a:moveTo>
                    <a:pt x="199" y="7"/>
                  </a:moveTo>
                  <a:cubicBezTo>
                    <a:pt x="200" y="6"/>
                    <a:pt x="200" y="8"/>
                    <a:pt x="200" y="8"/>
                  </a:cubicBezTo>
                  <a:cubicBezTo>
                    <a:pt x="202" y="8"/>
                    <a:pt x="205" y="7"/>
                    <a:pt x="205" y="10"/>
                  </a:cubicBezTo>
                  <a:cubicBezTo>
                    <a:pt x="204" y="10"/>
                    <a:pt x="203" y="10"/>
                    <a:pt x="202" y="10"/>
                  </a:cubicBezTo>
                  <a:cubicBezTo>
                    <a:pt x="201" y="10"/>
                    <a:pt x="200" y="10"/>
                    <a:pt x="200" y="10"/>
                  </a:cubicBezTo>
                  <a:cubicBezTo>
                    <a:pt x="199" y="10"/>
                    <a:pt x="199" y="9"/>
                    <a:pt x="199" y="9"/>
                  </a:cubicBezTo>
                  <a:cubicBezTo>
                    <a:pt x="199" y="9"/>
                    <a:pt x="199" y="9"/>
                    <a:pt x="199" y="9"/>
                  </a:cubicBezTo>
                  <a:cubicBezTo>
                    <a:pt x="199" y="8"/>
                    <a:pt x="199" y="7"/>
                    <a:pt x="199" y="7"/>
                  </a:cubicBezTo>
                  <a:close/>
                  <a:moveTo>
                    <a:pt x="187" y="18"/>
                  </a:moveTo>
                  <a:cubicBezTo>
                    <a:pt x="186" y="18"/>
                    <a:pt x="186" y="18"/>
                    <a:pt x="186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4" y="18"/>
                    <a:pt x="184" y="18"/>
                    <a:pt x="182" y="18"/>
                  </a:cubicBezTo>
                  <a:cubicBezTo>
                    <a:pt x="183" y="17"/>
                    <a:pt x="183" y="16"/>
                    <a:pt x="182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82" y="16"/>
                    <a:pt x="183" y="16"/>
                    <a:pt x="183" y="16"/>
                  </a:cubicBezTo>
                  <a:cubicBezTo>
                    <a:pt x="184" y="17"/>
                    <a:pt x="185" y="16"/>
                    <a:pt x="185" y="16"/>
                  </a:cubicBezTo>
                  <a:cubicBezTo>
                    <a:pt x="186" y="16"/>
                    <a:pt x="187" y="15"/>
                    <a:pt x="186" y="17"/>
                  </a:cubicBezTo>
                  <a:cubicBezTo>
                    <a:pt x="187" y="17"/>
                    <a:pt x="187" y="17"/>
                    <a:pt x="188" y="17"/>
                  </a:cubicBezTo>
                  <a:cubicBezTo>
                    <a:pt x="188" y="17"/>
                    <a:pt x="187" y="18"/>
                    <a:pt x="188" y="18"/>
                  </a:cubicBezTo>
                  <a:cubicBezTo>
                    <a:pt x="187" y="18"/>
                    <a:pt x="187" y="18"/>
                    <a:pt x="187" y="18"/>
                  </a:cubicBezTo>
                  <a:cubicBezTo>
                    <a:pt x="187" y="18"/>
                    <a:pt x="187" y="18"/>
                    <a:pt x="187" y="18"/>
                  </a:cubicBezTo>
                  <a:close/>
                  <a:moveTo>
                    <a:pt x="175" y="17"/>
                  </a:moveTo>
                  <a:cubicBezTo>
                    <a:pt x="175" y="17"/>
                    <a:pt x="175" y="17"/>
                    <a:pt x="174" y="18"/>
                  </a:cubicBezTo>
                  <a:cubicBezTo>
                    <a:pt x="174" y="18"/>
                    <a:pt x="173" y="17"/>
                    <a:pt x="173" y="17"/>
                  </a:cubicBezTo>
                  <a:cubicBezTo>
                    <a:pt x="173" y="17"/>
                    <a:pt x="173" y="17"/>
                    <a:pt x="173" y="17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4" y="16"/>
                    <a:pt x="174" y="17"/>
                    <a:pt x="175" y="17"/>
                  </a:cubicBezTo>
                  <a:cubicBezTo>
                    <a:pt x="175" y="16"/>
                    <a:pt x="176" y="16"/>
                    <a:pt x="176" y="16"/>
                  </a:cubicBezTo>
                  <a:cubicBezTo>
                    <a:pt x="176" y="16"/>
                    <a:pt x="177" y="16"/>
                    <a:pt x="177" y="16"/>
                  </a:cubicBezTo>
                  <a:cubicBezTo>
                    <a:pt x="176" y="16"/>
                    <a:pt x="175" y="16"/>
                    <a:pt x="175" y="17"/>
                  </a:cubicBezTo>
                  <a:cubicBezTo>
                    <a:pt x="175" y="17"/>
                    <a:pt x="175" y="17"/>
                    <a:pt x="175" y="17"/>
                  </a:cubicBezTo>
                  <a:close/>
                  <a:moveTo>
                    <a:pt x="163" y="13"/>
                  </a:moveTo>
                  <a:cubicBezTo>
                    <a:pt x="163" y="13"/>
                    <a:pt x="163" y="13"/>
                    <a:pt x="163" y="13"/>
                  </a:cubicBezTo>
                  <a:cubicBezTo>
                    <a:pt x="162" y="14"/>
                    <a:pt x="162" y="13"/>
                    <a:pt x="161" y="13"/>
                  </a:cubicBezTo>
                  <a:cubicBezTo>
                    <a:pt x="161" y="13"/>
                    <a:pt x="161" y="13"/>
                    <a:pt x="162" y="12"/>
                  </a:cubicBezTo>
                  <a:cubicBezTo>
                    <a:pt x="162" y="12"/>
                    <a:pt x="162" y="12"/>
                    <a:pt x="163" y="13"/>
                  </a:cubicBezTo>
                  <a:close/>
                  <a:moveTo>
                    <a:pt x="162" y="14"/>
                  </a:moveTo>
                  <a:cubicBezTo>
                    <a:pt x="162" y="15"/>
                    <a:pt x="163" y="15"/>
                    <a:pt x="163" y="15"/>
                  </a:cubicBezTo>
                  <a:cubicBezTo>
                    <a:pt x="163" y="15"/>
                    <a:pt x="163" y="15"/>
                    <a:pt x="162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6"/>
                    <a:pt x="162" y="15"/>
                    <a:pt x="162" y="14"/>
                  </a:cubicBezTo>
                  <a:close/>
                  <a:moveTo>
                    <a:pt x="168" y="17"/>
                  </a:move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lose/>
                  <a:moveTo>
                    <a:pt x="175" y="10"/>
                  </a:moveTo>
                  <a:cubicBezTo>
                    <a:pt x="176" y="10"/>
                    <a:pt x="176" y="10"/>
                    <a:pt x="176" y="9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0"/>
                    <a:pt x="176" y="10"/>
                    <a:pt x="177" y="10"/>
                  </a:cubicBezTo>
                  <a:cubicBezTo>
                    <a:pt x="176" y="11"/>
                    <a:pt x="177" y="11"/>
                    <a:pt x="177" y="12"/>
                  </a:cubicBezTo>
                  <a:cubicBezTo>
                    <a:pt x="177" y="11"/>
                    <a:pt x="176" y="11"/>
                    <a:pt x="176" y="11"/>
                  </a:cubicBezTo>
                  <a:cubicBezTo>
                    <a:pt x="176" y="11"/>
                    <a:pt x="176" y="11"/>
                    <a:pt x="176" y="11"/>
                  </a:cubicBezTo>
                  <a:cubicBezTo>
                    <a:pt x="175" y="11"/>
                    <a:pt x="175" y="10"/>
                    <a:pt x="175" y="10"/>
                  </a:cubicBezTo>
                  <a:close/>
                  <a:moveTo>
                    <a:pt x="179" y="16"/>
                  </a:moveTo>
                  <a:cubicBezTo>
                    <a:pt x="179" y="16"/>
                    <a:pt x="180" y="16"/>
                    <a:pt x="180" y="16"/>
                  </a:cubicBezTo>
                  <a:cubicBezTo>
                    <a:pt x="180" y="16"/>
                    <a:pt x="179" y="16"/>
                    <a:pt x="179" y="17"/>
                  </a:cubicBezTo>
                  <a:cubicBezTo>
                    <a:pt x="179" y="16"/>
                    <a:pt x="178" y="17"/>
                    <a:pt x="178" y="16"/>
                  </a:cubicBezTo>
                  <a:cubicBezTo>
                    <a:pt x="178" y="16"/>
                    <a:pt x="178" y="15"/>
                    <a:pt x="178" y="15"/>
                  </a:cubicBezTo>
                  <a:cubicBezTo>
                    <a:pt x="178" y="15"/>
                    <a:pt x="177" y="15"/>
                    <a:pt x="177" y="14"/>
                  </a:cubicBezTo>
                  <a:cubicBezTo>
                    <a:pt x="177" y="14"/>
                    <a:pt x="177" y="14"/>
                    <a:pt x="178" y="14"/>
                  </a:cubicBezTo>
                  <a:cubicBezTo>
                    <a:pt x="178" y="15"/>
                    <a:pt x="179" y="14"/>
                    <a:pt x="179" y="15"/>
                  </a:cubicBezTo>
                  <a:cubicBezTo>
                    <a:pt x="179" y="15"/>
                    <a:pt x="179" y="16"/>
                    <a:pt x="179" y="16"/>
                  </a:cubicBezTo>
                  <a:close/>
                  <a:moveTo>
                    <a:pt x="180" y="13"/>
                  </a:move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lose/>
                  <a:moveTo>
                    <a:pt x="179" y="13"/>
                  </a:moveTo>
                  <a:cubicBezTo>
                    <a:pt x="179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3"/>
                  </a:cubicBezTo>
                  <a:cubicBezTo>
                    <a:pt x="179" y="13"/>
                    <a:pt x="179" y="13"/>
                    <a:pt x="179" y="13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lose/>
                  <a:moveTo>
                    <a:pt x="175" y="15"/>
                  </a:move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lose/>
                  <a:moveTo>
                    <a:pt x="200" y="13"/>
                  </a:moveTo>
                  <a:cubicBezTo>
                    <a:pt x="199" y="12"/>
                    <a:pt x="198" y="12"/>
                    <a:pt x="198" y="12"/>
                  </a:cubicBezTo>
                  <a:cubicBezTo>
                    <a:pt x="198" y="12"/>
                    <a:pt x="198" y="12"/>
                    <a:pt x="198" y="12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7" y="11"/>
                    <a:pt x="197" y="11"/>
                    <a:pt x="197" y="11"/>
                  </a:cubicBezTo>
                  <a:cubicBezTo>
                    <a:pt x="199" y="11"/>
                    <a:pt x="199" y="11"/>
                    <a:pt x="200" y="13"/>
                  </a:cubicBezTo>
                  <a:close/>
                  <a:moveTo>
                    <a:pt x="196" y="13"/>
                  </a:move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3"/>
                  </a:cubicBezTo>
                  <a:close/>
                  <a:moveTo>
                    <a:pt x="194" y="15"/>
                  </a:moveTo>
                  <a:cubicBezTo>
                    <a:pt x="195" y="15"/>
                    <a:pt x="195" y="14"/>
                    <a:pt x="196" y="14"/>
                  </a:cubicBezTo>
                  <a:cubicBezTo>
                    <a:pt x="196" y="16"/>
                    <a:pt x="197" y="15"/>
                    <a:pt x="197" y="16"/>
                  </a:cubicBezTo>
                  <a:cubicBezTo>
                    <a:pt x="197" y="16"/>
                    <a:pt x="197" y="16"/>
                    <a:pt x="197" y="17"/>
                  </a:cubicBezTo>
                  <a:cubicBezTo>
                    <a:pt x="196" y="16"/>
                    <a:pt x="195" y="16"/>
                    <a:pt x="194" y="15"/>
                  </a:cubicBezTo>
                  <a:close/>
                  <a:moveTo>
                    <a:pt x="202" y="12"/>
                  </a:moveTo>
                  <a:cubicBezTo>
                    <a:pt x="202" y="12"/>
                    <a:pt x="202" y="12"/>
                    <a:pt x="202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2" y="12"/>
                    <a:pt x="202" y="12"/>
                    <a:pt x="202" y="12"/>
                  </a:cubicBezTo>
                  <a:close/>
                  <a:moveTo>
                    <a:pt x="198" y="9"/>
                  </a:moveTo>
                  <a:cubicBezTo>
                    <a:pt x="198" y="9"/>
                    <a:pt x="198" y="9"/>
                    <a:pt x="198" y="9"/>
                  </a:cubicBezTo>
                  <a:cubicBezTo>
                    <a:pt x="198" y="9"/>
                    <a:pt x="198" y="9"/>
                    <a:pt x="198" y="9"/>
                  </a:cubicBezTo>
                  <a:close/>
                  <a:moveTo>
                    <a:pt x="194" y="10"/>
                  </a:moveTo>
                  <a:cubicBezTo>
                    <a:pt x="194" y="10"/>
                    <a:pt x="194" y="10"/>
                    <a:pt x="194" y="11"/>
                  </a:cubicBezTo>
                  <a:cubicBezTo>
                    <a:pt x="193" y="11"/>
                    <a:pt x="193" y="10"/>
                    <a:pt x="192" y="9"/>
                  </a:cubicBezTo>
                  <a:cubicBezTo>
                    <a:pt x="193" y="9"/>
                    <a:pt x="193" y="10"/>
                    <a:pt x="194" y="10"/>
                  </a:cubicBezTo>
                  <a:close/>
                  <a:moveTo>
                    <a:pt x="179" y="10"/>
                  </a:moveTo>
                  <a:cubicBezTo>
                    <a:pt x="178" y="9"/>
                    <a:pt x="179" y="8"/>
                    <a:pt x="179" y="8"/>
                  </a:cubicBezTo>
                  <a:cubicBezTo>
                    <a:pt x="180" y="9"/>
                    <a:pt x="180" y="10"/>
                    <a:pt x="181" y="10"/>
                  </a:cubicBezTo>
                  <a:cubicBezTo>
                    <a:pt x="181" y="9"/>
                    <a:pt x="183" y="8"/>
                    <a:pt x="183" y="8"/>
                  </a:cubicBezTo>
                  <a:cubicBezTo>
                    <a:pt x="183" y="7"/>
                    <a:pt x="183" y="6"/>
                    <a:pt x="184" y="6"/>
                  </a:cubicBezTo>
                  <a:cubicBezTo>
                    <a:pt x="184" y="8"/>
                    <a:pt x="184" y="5"/>
                    <a:pt x="186" y="6"/>
                  </a:cubicBezTo>
                  <a:cubicBezTo>
                    <a:pt x="186" y="6"/>
                    <a:pt x="186" y="6"/>
                    <a:pt x="187" y="7"/>
                  </a:cubicBezTo>
                  <a:cubicBezTo>
                    <a:pt x="187" y="9"/>
                    <a:pt x="186" y="9"/>
                    <a:pt x="186" y="9"/>
                  </a:cubicBezTo>
                  <a:cubicBezTo>
                    <a:pt x="186" y="9"/>
                    <a:pt x="186" y="9"/>
                    <a:pt x="186" y="10"/>
                  </a:cubicBezTo>
                  <a:cubicBezTo>
                    <a:pt x="185" y="9"/>
                    <a:pt x="184" y="9"/>
                    <a:pt x="184" y="9"/>
                  </a:cubicBezTo>
                  <a:cubicBezTo>
                    <a:pt x="184" y="10"/>
                    <a:pt x="184" y="10"/>
                    <a:pt x="183" y="11"/>
                  </a:cubicBezTo>
                  <a:cubicBezTo>
                    <a:pt x="183" y="11"/>
                    <a:pt x="182" y="11"/>
                    <a:pt x="181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8" y="12"/>
                    <a:pt x="177" y="10"/>
                    <a:pt x="177" y="10"/>
                  </a:cubicBezTo>
                  <a:cubicBezTo>
                    <a:pt x="177" y="10"/>
                    <a:pt x="178" y="10"/>
                    <a:pt x="179" y="10"/>
                  </a:cubicBezTo>
                  <a:close/>
                  <a:moveTo>
                    <a:pt x="177" y="8"/>
                  </a:moveTo>
                  <a:cubicBezTo>
                    <a:pt x="177" y="8"/>
                    <a:pt x="176" y="8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8"/>
                    <a:pt x="176" y="8"/>
                    <a:pt x="177" y="8"/>
                  </a:cubicBezTo>
                  <a:close/>
                  <a:moveTo>
                    <a:pt x="170" y="5"/>
                  </a:moveTo>
                  <a:cubicBezTo>
                    <a:pt x="171" y="5"/>
                    <a:pt x="171" y="6"/>
                    <a:pt x="171" y="7"/>
                  </a:cubicBezTo>
                  <a:cubicBezTo>
                    <a:pt x="172" y="8"/>
                    <a:pt x="173" y="6"/>
                    <a:pt x="173" y="6"/>
                  </a:cubicBezTo>
                  <a:cubicBezTo>
                    <a:pt x="173" y="6"/>
                    <a:pt x="174" y="7"/>
                    <a:pt x="174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5" y="8"/>
                    <a:pt x="175" y="8"/>
                    <a:pt x="176" y="9"/>
                  </a:cubicBezTo>
                  <a:cubicBezTo>
                    <a:pt x="176" y="9"/>
                    <a:pt x="175" y="8"/>
                    <a:pt x="175" y="8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5" y="9"/>
                    <a:pt x="174" y="9"/>
                    <a:pt x="175" y="8"/>
                  </a:cubicBezTo>
                  <a:cubicBezTo>
                    <a:pt x="174" y="8"/>
                    <a:pt x="174" y="9"/>
                    <a:pt x="173" y="9"/>
                  </a:cubicBezTo>
                  <a:cubicBezTo>
                    <a:pt x="173" y="10"/>
                    <a:pt x="172" y="11"/>
                    <a:pt x="172" y="11"/>
                  </a:cubicBezTo>
                  <a:cubicBezTo>
                    <a:pt x="172" y="11"/>
                    <a:pt x="171" y="10"/>
                    <a:pt x="171" y="10"/>
                  </a:cubicBezTo>
                  <a:cubicBezTo>
                    <a:pt x="171" y="9"/>
                    <a:pt x="170" y="9"/>
                    <a:pt x="170" y="9"/>
                  </a:cubicBezTo>
                  <a:cubicBezTo>
                    <a:pt x="169" y="9"/>
                    <a:pt x="170" y="9"/>
                    <a:pt x="170" y="10"/>
                  </a:cubicBezTo>
                  <a:cubicBezTo>
                    <a:pt x="169" y="10"/>
                    <a:pt x="169" y="10"/>
                    <a:pt x="169" y="11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8" y="10"/>
                    <a:pt x="168" y="10"/>
                  </a:cubicBezTo>
                  <a:cubicBezTo>
                    <a:pt x="168" y="10"/>
                    <a:pt x="169" y="10"/>
                    <a:pt x="169" y="9"/>
                  </a:cubicBezTo>
                  <a:cubicBezTo>
                    <a:pt x="169" y="9"/>
                    <a:pt x="168" y="9"/>
                    <a:pt x="168" y="8"/>
                  </a:cubicBezTo>
                  <a:cubicBezTo>
                    <a:pt x="168" y="8"/>
                    <a:pt x="169" y="7"/>
                    <a:pt x="170" y="8"/>
                  </a:cubicBezTo>
                  <a:cubicBezTo>
                    <a:pt x="170" y="7"/>
                    <a:pt x="170" y="7"/>
                    <a:pt x="170" y="6"/>
                  </a:cubicBezTo>
                  <a:cubicBezTo>
                    <a:pt x="170" y="6"/>
                    <a:pt x="170" y="6"/>
                    <a:pt x="169" y="6"/>
                  </a:cubicBezTo>
                  <a:cubicBezTo>
                    <a:pt x="169" y="5"/>
                    <a:pt x="169" y="5"/>
                    <a:pt x="170" y="5"/>
                  </a:cubicBezTo>
                  <a:close/>
                  <a:moveTo>
                    <a:pt x="168" y="7"/>
                  </a:moveTo>
                  <a:cubicBezTo>
                    <a:pt x="168" y="7"/>
                    <a:pt x="168" y="7"/>
                    <a:pt x="167" y="8"/>
                  </a:cubicBezTo>
                  <a:cubicBezTo>
                    <a:pt x="167" y="8"/>
                    <a:pt x="167" y="7"/>
                    <a:pt x="167" y="7"/>
                  </a:cubicBezTo>
                  <a:cubicBezTo>
                    <a:pt x="168" y="8"/>
                    <a:pt x="168" y="7"/>
                    <a:pt x="168" y="7"/>
                  </a:cubicBezTo>
                  <a:close/>
                  <a:moveTo>
                    <a:pt x="162" y="10"/>
                  </a:moveTo>
                  <a:cubicBezTo>
                    <a:pt x="163" y="10"/>
                    <a:pt x="163" y="10"/>
                    <a:pt x="163" y="9"/>
                  </a:cubicBezTo>
                  <a:cubicBezTo>
                    <a:pt x="163" y="9"/>
                    <a:pt x="163" y="9"/>
                    <a:pt x="164" y="8"/>
                  </a:cubicBezTo>
                  <a:cubicBezTo>
                    <a:pt x="164" y="8"/>
                    <a:pt x="164" y="8"/>
                    <a:pt x="164" y="9"/>
                  </a:cubicBezTo>
                  <a:cubicBezTo>
                    <a:pt x="163" y="10"/>
                    <a:pt x="164" y="10"/>
                    <a:pt x="164" y="11"/>
                  </a:cubicBezTo>
                  <a:cubicBezTo>
                    <a:pt x="164" y="11"/>
                    <a:pt x="163" y="11"/>
                    <a:pt x="163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62" y="12"/>
                    <a:pt x="161" y="11"/>
                    <a:pt x="161" y="12"/>
                  </a:cubicBezTo>
                  <a:cubicBezTo>
                    <a:pt x="161" y="11"/>
                    <a:pt x="162" y="10"/>
                    <a:pt x="161" y="1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9"/>
                    <a:pt x="163" y="10"/>
                    <a:pt x="162" y="10"/>
                  </a:cubicBezTo>
                  <a:close/>
                  <a:moveTo>
                    <a:pt x="157" y="15"/>
                  </a:moveTo>
                  <a:cubicBezTo>
                    <a:pt x="157" y="14"/>
                    <a:pt x="157" y="14"/>
                    <a:pt x="157" y="13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14"/>
                    <a:pt x="158" y="14"/>
                    <a:pt x="159" y="14"/>
                  </a:cubicBezTo>
                  <a:cubicBezTo>
                    <a:pt x="159" y="14"/>
                    <a:pt x="159" y="14"/>
                    <a:pt x="159" y="14"/>
                  </a:cubicBezTo>
                  <a:cubicBezTo>
                    <a:pt x="159" y="15"/>
                    <a:pt x="159" y="15"/>
                    <a:pt x="160" y="14"/>
                  </a:cubicBezTo>
                  <a:cubicBezTo>
                    <a:pt x="160" y="15"/>
                    <a:pt x="160" y="15"/>
                    <a:pt x="161" y="15"/>
                  </a:cubicBezTo>
                  <a:cubicBezTo>
                    <a:pt x="161" y="16"/>
                    <a:pt x="161" y="16"/>
                    <a:pt x="161" y="17"/>
                  </a:cubicBezTo>
                  <a:cubicBezTo>
                    <a:pt x="161" y="16"/>
                    <a:pt x="160" y="16"/>
                    <a:pt x="160" y="16"/>
                  </a:cubicBezTo>
                  <a:cubicBezTo>
                    <a:pt x="160" y="16"/>
                    <a:pt x="160" y="17"/>
                    <a:pt x="159" y="17"/>
                  </a:cubicBezTo>
                  <a:cubicBezTo>
                    <a:pt x="159" y="17"/>
                    <a:pt x="159" y="16"/>
                    <a:pt x="159" y="16"/>
                  </a:cubicBezTo>
                  <a:cubicBezTo>
                    <a:pt x="158" y="17"/>
                    <a:pt x="157" y="17"/>
                    <a:pt x="156" y="18"/>
                  </a:cubicBezTo>
                  <a:cubicBezTo>
                    <a:pt x="156" y="17"/>
                    <a:pt x="156" y="17"/>
                    <a:pt x="156" y="16"/>
                  </a:cubicBezTo>
                  <a:cubicBezTo>
                    <a:pt x="155" y="17"/>
                    <a:pt x="153" y="17"/>
                    <a:pt x="153" y="16"/>
                  </a:cubicBezTo>
                  <a:cubicBezTo>
                    <a:pt x="153" y="16"/>
                    <a:pt x="153" y="15"/>
                    <a:pt x="153" y="15"/>
                  </a:cubicBezTo>
                  <a:cubicBezTo>
                    <a:pt x="153" y="15"/>
                    <a:pt x="154" y="16"/>
                    <a:pt x="153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6"/>
                    <a:pt x="154" y="16"/>
                    <a:pt x="155" y="16"/>
                  </a:cubicBezTo>
                  <a:cubicBezTo>
                    <a:pt x="155" y="16"/>
                    <a:pt x="156" y="15"/>
                    <a:pt x="157" y="15"/>
                  </a:cubicBezTo>
                  <a:close/>
                  <a:moveTo>
                    <a:pt x="128" y="15"/>
                  </a:moveTo>
                  <a:cubicBezTo>
                    <a:pt x="127" y="14"/>
                    <a:pt x="128" y="14"/>
                    <a:pt x="128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5"/>
                    <a:pt x="128" y="15"/>
                    <a:pt x="128" y="15"/>
                  </a:cubicBezTo>
                  <a:close/>
                  <a:moveTo>
                    <a:pt x="138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lose/>
                  <a:moveTo>
                    <a:pt x="141" y="16"/>
                  </a:moveTo>
                  <a:cubicBezTo>
                    <a:pt x="141" y="16"/>
                    <a:pt x="140" y="16"/>
                    <a:pt x="140" y="15"/>
                  </a:cubicBezTo>
                  <a:cubicBezTo>
                    <a:pt x="140" y="15"/>
                    <a:pt x="141" y="15"/>
                    <a:pt x="141" y="15"/>
                  </a:cubicBezTo>
                  <a:cubicBezTo>
                    <a:pt x="141" y="15"/>
                    <a:pt x="141" y="15"/>
                    <a:pt x="141" y="16"/>
                  </a:cubicBezTo>
                  <a:close/>
                  <a:moveTo>
                    <a:pt x="139" y="20"/>
                  </a:move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8"/>
                    <a:pt x="139" y="18"/>
                  </a:cubicBezTo>
                  <a:cubicBezTo>
                    <a:pt x="139" y="18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20"/>
                    <a:pt x="140" y="2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lose/>
                  <a:moveTo>
                    <a:pt x="138" y="12"/>
                  </a:move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ubicBezTo>
                    <a:pt x="138" y="12"/>
                    <a:pt x="138" y="12"/>
                    <a:pt x="138" y="12"/>
                  </a:cubicBezTo>
                  <a:close/>
                  <a:moveTo>
                    <a:pt x="135" y="17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5" y="17"/>
                    <a:pt x="135" y="16"/>
                  </a:cubicBezTo>
                  <a:cubicBezTo>
                    <a:pt x="135" y="17"/>
                    <a:pt x="135" y="17"/>
                    <a:pt x="135" y="17"/>
                  </a:cubicBezTo>
                  <a:close/>
                  <a:moveTo>
                    <a:pt x="144" y="7"/>
                  </a:move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8"/>
                    <a:pt x="144" y="8"/>
                    <a:pt x="144" y="7"/>
                  </a:cubicBezTo>
                  <a:close/>
                  <a:moveTo>
                    <a:pt x="146" y="14"/>
                  </a:moveTo>
                  <a:cubicBezTo>
                    <a:pt x="146" y="15"/>
                    <a:pt x="146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5" y="15"/>
                    <a:pt x="145" y="15"/>
                    <a:pt x="146" y="14"/>
                  </a:cubicBezTo>
                  <a:close/>
                  <a:moveTo>
                    <a:pt x="145" y="23"/>
                  </a:moveTo>
                  <a:cubicBezTo>
                    <a:pt x="145" y="23"/>
                    <a:pt x="145" y="23"/>
                    <a:pt x="144" y="23"/>
                  </a:cubicBezTo>
                  <a:cubicBezTo>
                    <a:pt x="145" y="23"/>
                    <a:pt x="145" y="23"/>
                    <a:pt x="145" y="23"/>
                  </a:cubicBezTo>
                  <a:close/>
                  <a:moveTo>
                    <a:pt x="149" y="17"/>
                  </a:moveTo>
                  <a:cubicBezTo>
                    <a:pt x="149" y="17"/>
                    <a:pt x="149" y="16"/>
                    <a:pt x="149" y="16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51" y="13"/>
                  </a:moveTo>
                  <a:cubicBezTo>
                    <a:pt x="151" y="14"/>
                    <a:pt x="151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1" y="17"/>
                    <a:pt x="151" y="16"/>
                    <a:pt x="150" y="15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5"/>
                    <a:pt x="151" y="14"/>
                    <a:pt x="150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1" y="13"/>
                    <a:pt x="151" y="13"/>
                    <a:pt x="151" y="13"/>
                  </a:cubicBezTo>
                  <a:close/>
                  <a:moveTo>
                    <a:pt x="147" y="9"/>
                  </a:moveTo>
                  <a:cubicBezTo>
                    <a:pt x="147" y="9"/>
                    <a:pt x="146" y="10"/>
                    <a:pt x="146" y="10"/>
                  </a:cubicBezTo>
                  <a:cubicBezTo>
                    <a:pt x="145" y="10"/>
                    <a:pt x="144" y="10"/>
                    <a:pt x="144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5" y="8"/>
                    <a:pt x="145" y="10"/>
                    <a:pt x="147" y="9"/>
                  </a:cubicBezTo>
                  <a:close/>
                  <a:moveTo>
                    <a:pt x="143" y="7"/>
                  </a:moveTo>
                  <a:cubicBezTo>
                    <a:pt x="143" y="7"/>
                    <a:pt x="143" y="7"/>
                    <a:pt x="144" y="7"/>
                  </a:cubicBezTo>
                  <a:cubicBezTo>
                    <a:pt x="143" y="7"/>
                    <a:pt x="143" y="7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lose/>
                  <a:moveTo>
                    <a:pt x="139" y="10"/>
                  </a:moveTo>
                  <a:cubicBezTo>
                    <a:pt x="139" y="9"/>
                    <a:pt x="140" y="8"/>
                    <a:pt x="140" y="8"/>
                  </a:cubicBezTo>
                  <a:cubicBezTo>
                    <a:pt x="140" y="8"/>
                    <a:pt x="141" y="9"/>
                    <a:pt x="141" y="9"/>
                  </a:cubicBezTo>
                  <a:cubicBezTo>
                    <a:pt x="141" y="10"/>
                    <a:pt x="141" y="10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40" y="10"/>
                    <a:pt x="141" y="9"/>
                    <a:pt x="140" y="9"/>
                  </a:cubicBezTo>
                  <a:cubicBezTo>
                    <a:pt x="140" y="10"/>
                    <a:pt x="140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0"/>
                    <a:pt x="139" y="10"/>
                    <a:pt x="139" y="10"/>
                  </a:cubicBezTo>
                  <a:cubicBezTo>
                    <a:pt x="139" y="11"/>
                    <a:pt x="138" y="11"/>
                    <a:pt x="138" y="11"/>
                  </a:cubicBezTo>
                  <a:cubicBezTo>
                    <a:pt x="138" y="11"/>
                    <a:pt x="138" y="10"/>
                    <a:pt x="138" y="10"/>
                  </a:cubicBezTo>
                  <a:cubicBezTo>
                    <a:pt x="139" y="10"/>
                    <a:pt x="139" y="10"/>
                    <a:pt x="139" y="10"/>
                  </a:cubicBezTo>
                  <a:close/>
                  <a:moveTo>
                    <a:pt x="135" y="14"/>
                  </a:moveTo>
                  <a:cubicBezTo>
                    <a:pt x="135" y="14"/>
                    <a:pt x="135" y="14"/>
                    <a:pt x="135" y="14"/>
                  </a:cubicBezTo>
                  <a:cubicBezTo>
                    <a:pt x="135" y="14"/>
                    <a:pt x="135" y="14"/>
                    <a:pt x="134" y="14"/>
                  </a:cubicBezTo>
                  <a:cubicBezTo>
                    <a:pt x="134" y="14"/>
                    <a:pt x="135" y="14"/>
                    <a:pt x="135" y="14"/>
                  </a:cubicBezTo>
                  <a:close/>
                  <a:moveTo>
                    <a:pt x="133" y="16"/>
                  </a:moveTo>
                  <a:cubicBezTo>
                    <a:pt x="132" y="16"/>
                    <a:pt x="132" y="17"/>
                    <a:pt x="131" y="17"/>
                  </a:cubicBezTo>
                  <a:cubicBezTo>
                    <a:pt x="131" y="17"/>
                    <a:pt x="130" y="16"/>
                    <a:pt x="130" y="16"/>
                  </a:cubicBezTo>
                  <a:cubicBezTo>
                    <a:pt x="130" y="16"/>
                    <a:pt x="129" y="18"/>
                    <a:pt x="129" y="17"/>
                  </a:cubicBezTo>
                  <a:cubicBezTo>
                    <a:pt x="129" y="16"/>
                    <a:pt x="129" y="16"/>
                    <a:pt x="128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5"/>
                  </a:cubicBezTo>
                  <a:cubicBezTo>
                    <a:pt x="131" y="15"/>
                    <a:pt x="131" y="16"/>
                    <a:pt x="132" y="16"/>
                  </a:cubicBezTo>
                  <a:cubicBezTo>
                    <a:pt x="132" y="15"/>
                    <a:pt x="132" y="15"/>
                    <a:pt x="133" y="15"/>
                  </a:cubicBezTo>
                  <a:cubicBezTo>
                    <a:pt x="133" y="15"/>
                    <a:pt x="133" y="15"/>
                    <a:pt x="133" y="16"/>
                  </a:cubicBezTo>
                  <a:close/>
                  <a:moveTo>
                    <a:pt x="130" y="9"/>
                  </a:move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29" y="8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30" y="8"/>
                    <a:pt x="130" y="9"/>
                    <a:pt x="130" y="9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128" y="8"/>
                    <a:pt x="128" y="8"/>
                  </a:cubicBezTo>
                  <a:close/>
                  <a:moveTo>
                    <a:pt x="127" y="9"/>
                  </a:moveTo>
                  <a:cubicBezTo>
                    <a:pt x="127" y="8"/>
                    <a:pt x="127" y="8"/>
                    <a:pt x="12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8" y="9"/>
                    <a:pt x="127" y="9"/>
                    <a:pt x="127" y="10"/>
                  </a:cubicBezTo>
                  <a:cubicBezTo>
                    <a:pt x="126" y="10"/>
                    <a:pt x="126" y="9"/>
                    <a:pt x="127" y="9"/>
                  </a:cubicBezTo>
                  <a:close/>
                  <a:moveTo>
                    <a:pt x="115" y="20"/>
                  </a:move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5" y="20"/>
                    <a:pt x="115" y="20"/>
                  </a:cubicBezTo>
                  <a:close/>
                  <a:moveTo>
                    <a:pt x="89" y="22"/>
                  </a:moveTo>
                  <a:cubicBezTo>
                    <a:pt x="88" y="22"/>
                    <a:pt x="88" y="22"/>
                    <a:pt x="87" y="21"/>
                  </a:cubicBezTo>
                  <a:cubicBezTo>
                    <a:pt x="88" y="21"/>
                    <a:pt x="88" y="20"/>
                    <a:pt x="87" y="20"/>
                  </a:cubicBezTo>
                  <a:cubicBezTo>
                    <a:pt x="87" y="20"/>
                    <a:pt x="87" y="20"/>
                    <a:pt x="88" y="20"/>
                  </a:cubicBezTo>
                  <a:cubicBezTo>
                    <a:pt x="88" y="20"/>
                    <a:pt x="89" y="20"/>
                    <a:pt x="89" y="20"/>
                  </a:cubicBezTo>
                  <a:cubicBezTo>
                    <a:pt x="89" y="21"/>
                    <a:pt x="89" y="21"/>
                    <a:pt x="88" y="21"/>
                  </a:cubicBezTo>
                  <a:cubicBezTo>
                    <a:pt x="88" y="22"/>
                    <a:pt x="89" y="22"/>
                    <a:pt x="89" y="22"/>
                  </a:cubicBezTo>
                  <a:close/>
                  <a:moveTo>
                    <a:pt x="85" y="16"/>
                  </a:move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6"/>
                    <a:pt x="84" y="16"/>
                    <a:pt x="85" y="16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0"/>
                    <a:pt x="86" y="20"/>
                  </a:cubicBezTo>
                  <a:cubicBezTo>
                    <a:pt x="86" y="20"/>
                    <a:pt x="86" y="21"/>
                    <a:pt x="87" y="21"/>
                  </a:cubicBezTo>
                  <a:cubicBezTo>
                    <a:pt x="87" y="21"/>
                    <a:pt x="86" y="21"/>
                    <a:pt x="86" y="21"/>
                  </a:cubicBezTo>
                  <a:cubicBezTo>
                    <a:pt x="86" y="21"/>
                    <a:pt x="86" y="21"/>
                    <a:pt x="86" y="21"/>
                  </a:cubicBezTo>
                  <a:close/>
                  <a:moveTo>
                    <a:pt x="111" y="13"/>
                  </a:moveTo>
                  <a:cubicBezTo>
                    <a:pt x="112" y="13"/>
                    <a:pt x="112" y="14"/>
                    <a:pt x="113" y="15"/>
                  </a:cubicBezTo>
                  <a:cubicBezTo>
                    <a:pt x="112" y="14"/>
                    <a:pt x="111" y="14"/>
                    <a:pt x="110" y="14"/>
                  </a:cubicBezTo>
                  <a:cubicBezTo>
                    <a:pt x="111" y="14"/>
                    <a:pt x="111" y="13"/>
                    <a:pt x="111" y="13"/>
                  </a:cubicBezTo>
                  <a:close/>
                  <a:moveTo>
                    <a:pt x="114" y="10"/>
                  </a:moveTo>
                  <a:cubicBezTo>
                    <a:pt x="114" y="11"/>
                    <a:pt x="114" y="11"/>
                    <a:pt x="114" y="11"/>
                  </a:cubicBezTo>
                  <a:cubicBezTo>
                    <a:pt x="114" y="10"/>
                    <a:pt x="114" y="10"/>
                    <a:pt x="114" y="9"/>
                  </a:cubicBezTo>
                  <a:cubicBezTo>
                    <a:pt x="114" y="10"/>
                    <a:pt x="114" y="10"/>
                    <a:pt x="114" y="10"/>
                  </a:cubicBezTo>
                  <a:close/>
                  <a:moveTo>
                    <a:pt x="110" y="15"/>
                  </a:moveTo>
                  <a:cubicBezTo>
                    <a:pt x="110" y="15"/>
                    <a:pt x="109" y="15"/>
                    <a:pt x="109" y="15"/>
                  </a:cubicBezTo>
                  <a:cubicBezTo>
                    <a:pt x="109" y="15"/>
                    <a:pt x="109" y="15"/>
                    <a:pt x="108" y="15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4"/>
                    <a:pt x="110" y="14"/>
                    <a:pt x="110" y="14"/>
                  </a:cubicBezTo>
                  <a:lnTo>
                    <a:pt x="110" y="15"/>
                  </a:lnTo>
                  <a:close/>
                  <a:moveTo>
                    <a:pt x="108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2"/>
                    <a:pt x="107" y="12"/>
                  </a:cubicBezTo>
                  <a:cubicBezTo>
                    <a:pt x="107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3"/>
                  </a:cubicBezTo>
                  <a:close/>
                  <a:moveTo>
                    <a:pt x="109" y="20"/>
                  </a:moveTo>
                  <a:cubicBezTo>
                    <a:pt x="111" y="20"/>
                    <a:pt x="111" y="20"/>
                    <a:pt x="112" y="21"/>
                  </a:cubicBezTo>
                  <a:cubicBezTo>
                    <a:pt x="111" y="21"/>
                    <a:pt x="109" y="22"/>
                    <a:pt x="108" y="21"/>
                  </a:cubicBezTo>
                  <a:cubicBezTo>
                    <a:pt x="108" y="21"/>
                    <a:pt x="109" y="20"/>
                    <a:pt x="109" y="20"/>
                  </a:cubicBezTo>
                  <a:close/>
                  <a:moveTo>
                    <a:pt x="118" y="16"/>
                  </a:moveTo>
                  <a:cubicBezTo>
                    <a:pt x="118" y="16"/>
                    <a:pt x="118" y="16"/>
                    <a:pt x="118" y="15"/>
                  </a:cubicBezTo>
                  <a:cubicBezTo>
                    <a:pt x="118" y="16"/>
                    <a:pt x="119" y="16"/>
                    <a:pt x="119" y="16"/>
                  </a:cubicBezTo>
                  <a:cubicBezTo>
                    <a:pt x="118" y="16"/>
                    <a:pt x="118" y="16"/>
                    <a:pt x="118" y="16"/>
                  </a:cubicBezTo>
                  <a:close/>
                  <a:moveTo>
                    <a:pt x="118" y="14"/>
                  </a:moveTo>
                  <a:cubicBezTo>
                    <a:pt x="117" y="14"/>
                    <a:pt x="117" y="14"/>
                    <a:pt x="117" y="14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7" y="13"/>
                    <a:pt x="118" y="13"/>
                  </a:cubicBezTo>
                  <a:cubicBezTo>
                    <a:pt x="118" y="13"/>
                    <a:pt x="119" y="13"/>
                    <a:pt x="119" y="13"/>
                  </a:cubicBezTo>
                  <a:cubicBezTo>
                    <a:pt x="118" y="14"/>
                    <a:pt x="118" y="14"/>
                    <a:pt x="118" y="14"/>
                  </a:cubicBezTo>
                  <a:close/>
                  <a:moveTo>
                    <a:pt x="111" y="10"/>
                  </a:moveTo>
                  <a:cubicBezTo>
                    <a:pt x="111" y="10"/>
                    <a:pt x="112" y="10"/>
                    <a:pt x="112" y="11"/>
                  </a:cubicBezTo>
                  <a:cubicBezTo>
                    <a:pt x="112" y="11"/>
                    <a:pt x="111" y="12"/>
                    <a:pt x="111" y="12"/>
                  </a:cubicBezTo>
                  <a:cubicBezTo>
                    <a:pt x="110" y="12"/>
                    <a:pt x="110" y="12"/>
                    <a:pt x="109" y="1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0"/>
                    <a:pt x="110" y="10"/>
                    <a:pt x="111" y="10"/>
                  </a:cubicBezTo>
                  <a:close/>
                  <a:moveTo>
                    <a:pt x="107" y="9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lose/>
                  <a:moveTo>
                    <a:pt x="106" y="14"/>
                  </a:moveTo>
                  <a:cubicBezTo>
                    <a:pt x="106" y="14"/>
                    <a:pt x="106" y="14"/>
                    <a:pt x="106" y="14"/>
                  </a:cubicBezTo>
                  <a:cubicBezTo>
                    <a:pt x="106" y="14"/>
                    <a:pt x="105" y="14"/>
                    <a:pt x="105" y="15"/>
                  </a:cubicBezTo>
                  <a:cubicBezTo>
                    <a:pt x="105" y="14"/>
                    <a:pt x="105" y="13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6" y="12"/>
                    <a:pt x="105" y="13"/>
                    <a:pt x="106" y="14"/>
                  </a:cubicBezTo>
                  <a:close/>
                  <a:moveTo>
                    <a:pt x="101" y="10"/>
                  </a:move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lose/>
                  <a:moveTo>
                    <a:pt x="96" y="9"/>
                  </a:moveTo>
                  <a:cubicBezTo>
                    <a:pt x="96" y="10"/>
                    <a:pt x="96" y="10"/>
                    <a:pt x="95" y="11"/>
                  </a:cubicBezTo>
                  <a:cubicBezTo>
                    <a:pt x="97" y="10"/>
                    <a:pt x="96" y="12"/>
                    <a:pt x="96" y="13"/>
                  </a:cubicBezTo>
                  <a:cubicBezTo>
                    <a:pt x="97" y="13"/>
                    <a:pt x="97" y="13"/>
                    <a:pt x="97" y="14"/>
                  </a:cubicBezTo>
                  <a:cubicBezTo>
                    <a:pt x="97" y="15"/>
                    <a:pt x="96" y="13"/>
                    <a:pt x="95" y="14"/>
                  </a:cubicBezTo>
                  <a:cubicBezTo>
                    <a:pt x="95" y="12"/>
                    <a:pt x="96" y="12"/>
                    <a:pt x="9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5" y="10"/>
                    <a:pt x="95" y="10"/>
                    <a:pt x="95" y="9"/>
                  </a:cubicBezTo>
                  <a:cubicBezTo>
                    <a:pt x="95" y="9"/>
                    <a:pt x="96" y="9"/>
                    <a:pt x="96" y="9"/>
                  </a:cubicBezTo>
                  <a:close/>
                  <a:moveTo>
                    <a:pt x="95" y="9"/>
                  </a:moveTo>
                  <a:cubicBezTo>
                    <a:pt x="95" y="9"/>
                    <a:pt x="95" y="9"/>
                    <a:pt x="94" y="9"/>
                  </a:cubicBezTo>
                  <a:cubicBezTo>
                    <a:pt x="95" y="9"/>
                    <a:pt x="95" y="9"/>
                    <a:pt x="95" y="9"/>
                  </a:cubicBezTo>
                  <a:close/>
                  <a:moveTo>
                    <a:pt x="94" y="11"/>
                  </a:moveTo>
                  <a:cubicBezTo>
                    <a:pt x="93" y="11"/>
                    <a:pt x="92" y="11"/>
                    <a:pt x="92" y="12"/>
                  </a:cubicBezTo>
                  <a:cubicBezTo>
                    <a:pt x="92" y="12"/>
                    <a:pt x="93" y="12"/>
                    <a:pt x="93" y="12"/>
                  </a:cubicBezTo>
                  <a:cubicBezTo>
                    <a:pt x="94" y="14"/>
                    <a:pt x="92" y="13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0" y="14"/>
                    <a:pt x="90" y="14"/>
                  </a:cubicBezTo>
                  <a:cubicBezTo>
                    <a:pt x="90" y="13"/>
                    <a:pt x="91" y="13"/>
                    <a:pt x="91" y="11"/>
                  </a:cubicBezTo>
                  <a:cubicBezTo>
                    <a:pt x="91" y="11"/>
                    <a:pt x="92" y="11"/>
                    <a:pt x="92" y="11"/>
                  </a:cubicBezTo>
                  <a:cubicBezTo>
                    <a:pt x="93" y="11"/>
                    <a:pt x="94" y="10"/>
                    <a:pt x="94" y="11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3" y="14"/>
                  </a:cubicBezTo>
                  <a:cubicBezTo>
                    <a:pt x="82" y="14"/>
                    <a:pt x="83" y="14"/>
                    <a:pt x="83" y="14"/>
                  </a:cubicBezTo>
                  <a:cubicBezTo>
                    <a:pt x="83" y="14"/>
                    <a:pt x="84" y="14"/>
                    <a:pt x="84" y="14"/>
                  </a:cubicBezTo>
                  <a:close/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lose/>
                  <a:moveTo>
                    <a:pt x="68" y="15"/>
                  </a:moveTo>
                  <a:cubicBezTo>
                    <a:pt x="68" y="15"/>
                    <a:pt x="68" y="15"/>
                    <a:pt x="69" y="15"/>
                  </a:cubicBezTo>
                  <a:cubicBezTo>
                    <a:pt x="69" y="15"/>
                    <a:pt x="69" y="16"/>
                    <a:pt x="69" y="16"/>
                  </a:cubicBezTo>
                  <a:cubicBezTo>
                    <a:pt x="69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5"/>
                  </a:cubicBezTo>
                  <a:cubicBezTo>
                    <a:pt x="68" y="15"/>
                    <a:pt x="68" y="15"/>
                    <a:pt x="68" y="15"/>
                  </a:cubicBezTo>
                  <a:close/>
                  <a:moveTo>
                    <a:pt x="69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69" y="14"/>
                    <a:pt x="69" y="15"/>
                    <a:pt x="69" y="15"/>
                  </a:cubicBezTo>
                  <a:close/>
                  <a:moveTo>
                    <a:pt x="80" y="15"/>
                  </a:moveTo>
                  <a:cubicBezTo>
                    <a:pt x="79" y="15"/>
                    <a:pt x="79" y="14"/>
                    <a:pt x="79" y="13"/>
                  </a:cubicBezTo>
                  <a:cubicBezTo>
                    <a:pt x="80" y="13"/>
                    <a:pt x="80" y="13"/>
                    <a:pt x="81" y="13"/>
                  </a:cubicBezTo>
                  <a:cubicBezTo>
                    <a:pt x="81" y="14"/>
                    <a:pt x="80" y="14"/>
                    <a:pt x="80" y="15"/>
                  </a:cubicBezTo>
                  <a:close/>
                  <a:moveTo>
                    <a:pt x="75" y="11"/>
                  </a:moveTo>
                  <a:cubicBezTo>
                    <a:pt x="75" y="11"/>
                    <a:pt x="75" y="11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3"/>
                    <a:pt x="78" y="11"/>
                    <a:pt x="77" y="13"/>
                  </a:cubicBezTo>
                  <a:cubicBezTo>
                    <a:pt x="77" y="13"/>
                    <a:pt x="76" y="13"/>
                    <a:pt x="75" y="13"/>
                  </a:cubicBezTo>
                  <a:cubicBezTo>
                    <a:pt x="75" y="13"/>
                    <a:pt x="75" y="15"/>
                    <a:pt x="74" y="14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4" y="12"/>
                    <a:pt x="74" y="12"/>
                  </a:cubicBezTo>
                  <a:cubicBezTo>
                    <a:pt x="74" y="12"/>
                    <a:pt x="74" y="12"/>
                    <a:pt x="75" y="12"/>
                  </a:cubicBezTo>
                  <a:cubicBezTo>
                    <a:pt x="75" y="11"/>
                    <a:pt x="74" y="11"/>
                    <a:pt x="75" y="11"/>
                  </a:cubicBezTo>
                  <a:close/>
                  <a:moveTo>
                    <a:pt x="68" y="10"/>
                  </a:move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9" y="11"/>
                    <a:pt x="69" y="12"/>
                  </a:cubicBez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7" y="12"/>
                    <a:pt x="67" y="11"/>
                  </a:cubicBezTo>
                  <a:cubicBezTo>
                    <a:pt x="68" y="11"/>
                    <a:pt x="68" y="10"/>
                    <a:pt x="68" y="10"/>
                  </a:cubicBezTo>
                  <a:close/>
                  <a:moveTo>
                    <a:pt x="67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6" y="14"/>
                  </a:cubicBezTo>
                  <a:cubicBezTo>
                    <a:pt x="67" y="14"/>
                    <a:pt x="67" y="14"/>
                    <a:pt x="67" y="14"/>
                  </a:cubicBezTo>
                  <a:close/>
                  <a:moveTo>
                    <a:pt x="64" y="7"/>
                  </a:moveTo>
                  <a:cubicBezTo>
                    <a:pt x="64" y="7"/>
                    <a:pt x="64" y="8"/>
                    <a:pt x="64" y="8"/>
                  </a:cubicBezTo>
                  <a:cubicBezTo>
                    <a:pt x="65" y="8"/>
                    <a:pt x="64" y="9"/>
                    <a:pt x="64" y="8"/>
                  </a:cubicBezTo>
                  <a:cubicBezTo>
                    <a:pt x="63" y="7"/>
                    <a:pt x="62" y="9"/>
                    <a:pt x="62" y="8"/>
                  </a:cubicBezTo>
                  <a:cubicBezTo>
                    <a:pt x="62" y="8"/>
                    <a:pt x="63" y="7"/>
                    <a:pt x="64" y="7"/>
                  </a:cubicBezTo>
                  <a:close/>
                  <a:moveTo>
                    <a:pt x="62" y="10"/>
                  </a:moveTo>
                  <a:cubicBezTo>
                    <a:pt x="63" y="10"/>
                    <a:pt x="62" y="12"/>
                    <a:pt x="62" y="13"/>
                  </a:cubicBezTo>
                  <a:cubicBezTo>
                    <a:pt x="61" y="13"/>
                    <a:pt x="61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59" y="13"/>
                  </a:cubicBezTo>
                  <a:cubicBezTo>
                    <a:pt x="60" y="13"/>
                    <a:pt x="60" y="12"/>
                    <a:pt x="59" y="12"/>
                  </a:cubicBezTo>
                  <a:cubicBezTo>
                    <a:pt x="60" y="12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1" y="11"/>
                    <a:pt x="61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1" y="11"/>
                    <a:pt x="62" y="10"/>
                    <a:pt x="62" y="10"/>
                  </a:cubicBezTo>
                  <a:close/>
                  <a:moveTo>
                    <a:pt x="59" y="15"/>
                  </a:moveTo>
                  <a:cubicBezTo>
                    <a:pt x="59" y="15"/>
                    <a:pt x="59" y="15"/>
                    <a:pt x="60" y="14"/>
                  </a:cubicBezTo>
                  <a:cubicBezTo>
                    <a:pt x="60" y="15"/>
                    <a:pt x="59" y="15"/>
                    <a:pt x="59" y="15"/>
                  </a:cubicBezTo>
                  <a:close/>
                  <a:moveTo>
                    <a:pt x="58" y="15"/>
                  </a:move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lose/>
                  <a:moveTo>
                    <a:pt x="58" y="24"/>
                  </a:moveTo>
                  <a:cubicBezTo>
                    <a:pt x="58" y="23"/>
                    <a:pt x="59" y="23"/>
                    <a:pt x="59" y="23"/>
                  </a:cubicBezTo>
                  <a:cubicBezTo>
                    <a:pt x="61" y="23"/>
                    <a:pt x="59" y="24"/>
                    <a:pt x="58" y="24"/>
                  </a:cubicBezTo>
                  <a:close/>
                  <a:moveTo>
                    <a:pt x="61" y="24"/>
                  </a:moveTo>
                  <a:cubicBezTo>
                    <a:pt x="60" y="22"/>
                    <a:pt x="57" y="21"/>
                    <a:pt x="58" y="19"/>
                  </a:cubicBezTo>
                  <a:cubicBezTo>
                    <a:pt x="58" y="18"/>
                    <a:pt x="57" y="18"/>
                    <a:pt x="57" y="19"/>
                  </a:cubicBezTo>
                  <a:cubicBezTo>
                    <a:pt x="56" y="19"/>
                    <a:pt x="57" y="18"/>
                    <a:pt x="57" y="17"/>
                  </a:cubicBezTo>
                  <a:cubicBezTo>
                    <a:pt x="57" y="18"/>
                    <a:pt x="58" y="18"/>
                    <a:pt x="58" y="18"/>
                  </a:cubicBezTo>
                  <a:cubicBezTo>
                    <a:pt x="58" y="18"/>
                    <a:pt x="59" y="18"/>
                    <a:pt x="59" y="18"/>
                  </a:cubicBezTo>
                  <a:cubicBezTo>
                    <a:pt x="59" y="18"/>
                    <a:pt x="59" y="18"/>
                    <a:pt x="58" y="18"/>
                  </a:cubicBezTo>
                  <a:cubicBezTo>
                    <a:pt x="59" y="20"/>
                    <a:pt x="60" y="18"/>
                    <a:pt x="59" y="18"/>
                  </a:cubicBezTo>
                  <a:cubicBezTo>
                    <a:pt x="60" y="18"/>
                    <a:pt x="60" y="18"/>
                    <a:pt x="61" y="17"/>
                  </a:cubicBezTo>
                  <a:cubicBezTo>
                    <a:pt x="62" y="17"/>
                    <a:pt x="60" y="18"/>
                    <a:pt x="61" y="19"/>
                  </a:cubicBezTo>
                  <a:cubicBezTo>
                    <a:pt x="61" y="21"/>
                    <a:pt x="62" y="21"/>
                    <a:pt x="61" y="24"/>
                  </a:cubicBezTo>
                  <a:close/>
                  <a:moveTo>
                    <a:pt x="67" y="20"/>
                  </a:moveTo>
                  <a:cubicBezTo>
                    <a:pt x="66" y="21"/>
                    <a:pt x="67" y="24"/>
                    <a:pt x="64" y="24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9"/>
                    <a:pt x="67" y="19"/>
                    <a:pt x="69" y="20"/>
                  </a:cubicBezTo>
                  <a:cubicBezTo>
                    <a:pt x="69" y="20"/>
                    <a:pt x="68" y="20"/>
                    <a:pt x="67" y="20"/>
                  </a:cubicBezTo>
                  <a:close/>
                  <a:moveTo>
                    <a:pt x="70" y="16"/>
                  </a:moveTo>
                  <a:cubicBezTo>
                    <a:pt x="70" y="16"/>
                    <a:pt x="70" y="16"/>
                    <a:pt x="71" y="16"/>
                  </a:cubicBezTo>
                  <a:cubicBezTo>
                    <a:pt x="71" y="16"/>
                    <a:pt x="70" y="16"/>
                    <a:pt x="70" y="16"/>
                  </a:cubicBezTo>
                  <a:close/>
                  <a:moveTo>
                    <a:pt x="83" y="23"/>
                  </a:moveTo>
                  <a:cubicBezTo>
                    <a:pt x="83" y="23"/>
                    <a:pt x="82" y="24"/>
                    <a:pt x="81" y="24"/>
                  </a:cubicBezTo>
                  <a:cubicBezTo>
                    <a:pt x="81" y="23"/>
                    <a:pt x="80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2"/>
                    <a:pt x="76" y="23"/>
                    <a:pt x="77" y="22"/>
                  </a:cubicBezTo>
                  <a:cubicBezTo>
                    <a:pt x="75" y="22"/>
                    <a:pt x="75" y="24"/>
                    <a:pt x="73" y="23"/>
                  </a:cubicBezTo>
                  <a:cubicBezTo>
                    <a:pt x="74" y="21"/>
                    <a:pt x="72" y="22"/>
                    <a:pt x="72" y="21"/>
                  </a:cubicBezTo>
                  <a:cubicBezTo>
                    <a:pt x="72" y="21"/>
                    <a:pt x="71" y="21"/>
                    <a:pt x="71" y="20"/>
                  </a:cubicBezTo>
                  <a:cubicBezTo>
                    <a:pt x="71" y="20"/>
                    <a:pt x="71" y="19"/>
                    <a:pt x="71" y="19"/>
                  </a:cubicBezTo>
                  <a:cubicBezTo>
                    <a:pt x="73" y="19"/>
                    <a:pt x="73" y="19"/>
                    <a:pt x="74" y="19"/>
                  </a:cubicBezTo>
                  <a:cubicBezTo>
                    <a:pt x="74" y="20"/>
                    <a:pt x="75" y="20"/>
                    <a:pt x="75" y="20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9" y="20"/>
                    <a:pt x="80" y="20"/>
                    <a:pt x="81" y="20"/>
                  </a:cubicBezTo>
                  <a:cubicBezTo>
                    <a:pt x="81" y="19"/>
                    <a:pt x="81" y="18"/>
                    <a:pt x="81" y="17"/>
                  </a:cubicBezTo>
                  <a:cubicBezTo>
                    <a:pt x="81" y="18"/>
                    <a:pt x="81" y="18"/>
                    <a:pt x="82" y="17"/>
                  </a:cubicBezTo>
                  <a:cubicBezTo>
                    <a:pt x="82" y="16"/>
                    <a:pt x="82" y="16"/>
                    <a:pt x="82" y="15"/>
                  </a:cubicBezTo>
                  <a:cubicBezTo>
                    <a:pt x="82" y="15"/>
                    <a:pt x="83" y="16"/>
                    <a:pt x="83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2" y="19"/>
                    <a:pt x="82" y="19"/>
                    <a:pt x="82" y="20"/>
                  </a:cubicBezTo>
                  <a:cubicBezTo>
                    <a:pt x="82" y="21"/>
                    <a:pt x="84" y="20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2"/>
                    <a:pt x="83" y="22"/>
                    <a:pt x="83" y="23"/>
                  </a:cubicBezTo>
                  <a:close/>
                  <a:moveTo>
                    <a:pt x="97" y="24"/>
                  </a:moveTo>
                  <a:cubicBezTo>
                    <a:pt x="97" y="22"/>
                    <a:pt x="99" y="23"/>
                    <a:pt x="99" y="24"/>
                  </a:cubicBezTo>
                  <a:cubicBezTo>
                    <a:pt x="99" y="25"/>
                    <a:pt x="97" y="24"/>
                    <a:pt x="97" y="24"/>
                  </a:cubicBezTo>
                  <a:close/>
                  <a:moveTo>
                    <a:pt x="97" y="21"/>
                  </a:moveTo>
                  <a:cubicBezTo>
                    <a:pt x="97" y="21"/>
                    <a:pt x="97" y="21"/>
                    <a:pt x="96" y="21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5" y="22"/>
                    <a:pt x="96" y="23"/>
                    <a:pt x="95" y="24"/>
                  </a:cubicBezTo>
                  <a:cubicBezTo>
                    <a:pt x="95" y="24"/>
                    <a:pt x="95" y="23"/>
                    <a:pt x="95" y="23"/>
                  </a:cubicBezTo>
                  <a:cubicBezTo>
                    <a:pt x="94" y="23"/>
                    <a:pt x="94" y="22"/>
                    <a:pt x="94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1" y="23"/>
                    <a:pt x="90" y="23"/>
                    <a:pt x="90" y="24"/>
                  </a:cubicBezTo>
                  <a:cubicBezTo>
                    <a:pt x="89" y="25"/>
                    <a:pt x="89" y="24"/>
                    <a:pt x="89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90" y="22"/>
                    <a:pt x="90" y="22"/>
                  </a:cubicBezTo>
                  <a:cubicBezTo>
                    <a:pt x="91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2"/>
                  </a:cubicBezTo>
                  <a:cubicBezTo>
                    <a:pt x="94" y="22"/>
                    <a:pt x="94" y="20"/>
                    <a:pt x="95" y="20"/>
                  </a:cubicBezTo>
                  <a:cubicBezTo>
                    <a:pt x="96" y="21"/>
                    <a:pt x="96" y="19"/>
                    <a:pt x="98" y="19"/>
                  </a:cubicBezTo>
                  <a:cubicBezTo>
                    <a:pt x="98" y="20"/>
                    <a:pt x="99" y="20"/>
                    <a:pt x="99" y="21"/>
                  </a:cubicBezTo>
                  <a:cubicBezTo>
                    <a:pt x="98" y="22"/>
                    <a:pt x="98" y="21"/>
                    <a:pt x="97" y="21"/>
                  </a:cubicBezTo>
                  <a:close/>
                  <a:moveTo>
                    <a:pt x="102" y="23"/>
                  </a:moveTo>
                  <a:cubicBezTo>
                    <a:pt x="102" y="23"/>
                    <a:pt x="102" y="22"/>
                    <a:pt x="102" y="2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0" y="22"/>
                    <a:pt x="100" y="22"/>
                    <a:pt x="99" y="22"/>
                  </a:cubicBezTo>
                  <a:cubicBezTo>
                    <a:pt x="100" y="20"/>
                    <a:pt x="100" y="20"/>
                    <a:pt x="101" y="19"/>
                  </a:cubicBezTo>
                  <a:cubicBezTo>
                    <a:pt x="102" y="19"/>
                    <a:pt x="102" y="20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20"/>
                    <a:pt x="102" y="21"/>
                    <a:pt x="101" y="21"/>
                  </a:cubicBezTo>
                  <a:cubicBezTo>
                    <a:pt x="102" y="22"/>
                    <a:pt x="103" y="21"/>
                    <a:pt x="102" y="23"/>
                  </a:cubicBezTo>
                  <a:cubicBezTo>
                    <a:pt x="104" y="23"/>
                    <a:pt x="104" y="21"/>
                    <a:pt x="103" y="20"/>
                  </a:cubicBezTo>
                  <a:cubicBezTo>
                    <a:pt x="103" y="20"/>
                    <a:pt x="103" y="20"/>
                    <a:pt x="104" y="21"/>
                  </a:cubicBezTo>
                  <a:cubicBezTo>
                    <a:pt x="104" y="21"/>
                    <a:pt x="105" y="22"/>
                    <a:pt x="105" y="23"/>
                  </a:cubicBezTo>
                  <a:cubicBezTo>
                    <a:pt x="104" y="23"/>
                    <a:pt x="103" y="23"/>
                    <a:pt x="102" y="23"/>
                  </a:cubicBezTo>
                  <a:close/>
                  <a:moveTo>
                    <a:pt x="111" y="24"/>
                  </a:moveTo>
                  <a:cubicBezTo>
                    <a:pt x="110" y="25"/>
                    <a:pt x="110" y="24"/>
                    <a:pt x="110" y="24"/>
                  </a:cubicBezTo>
                  <a:cubicBezTo>
                    <a:pt x="109" y="23"/>
                    <a:pt x="108" y="24"/>
                    <a:pt x="108" y="23"/>
                  </a:cubicBezTo>
                  <a:cubicBezTo>
                    <a:pt x="107" y="23"/>
                    <a:pt x="107" y="25"/>
                    <a:pt x="105" y="24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7" y="23"/>
                    <a:pt x="107" y="22"/>
                    <a:pt x="107" y="22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8" y="23"/>
                    <a:pt x="108" y="23"/>
                    <a:pt x="107" y="23"/>
                  </a:cubicBezTo>
                  <a:cubicBezTo>
                    <a:pt x="108" y="20"/>
                    <a:pt x="112" y="24"/>
                    <a:pt x="112" y="21"/>
                  </a:cubicBezTo>
                  <a:cubicBezTo>
                    <a:pt x="112" y="21"/>
                    <a:pt x="112" y="21"/>
                    <a:pt x="112" y="21"/>
                  </a:cubicBezTo>
                  <a:cubicBezTo>
                    <a:pt x="112" y="23"/>
                    <a:pt x="110" y="22"/>
                    <a:pt x="111" y="24"/>
                  </a:cubicBezTo>
                  <a:close/>
                  <a:moveTo>
                    <a:pt x="115" y="21"/>
                  </a:moveTo>
                  <a:cubicBezTo>
                    <a:pt x="115" y="21"/>
                    <a:pt x="115" y="21"/>
                    <a:pt x="116" y="21"/>
                  </a:cubicBezTo>
                  <a:cubicBezTo>
                    <a:pt x="116" y="22"/>
                    <a:pt x="116" y="22"/>
                    <a:pt x="115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6" y="22"/>
                    <a:pt x="115" y="22"/>
                    <a:pt x="115" y="21"/>
                  </a:cubicBezTo>
                  <a:close/>
                  <a:moveTo>
                    <a:pt x="117" y="24"/>
                  </a:moveTo>
                  <a:cubicBezTo>
                    <a:pt x="116" y="23"/>
                    <a:pt x="116" y="23"/>
                    <a:pt x="116" y="23"/>
                  </a:cubicBezTo>
                  <a:cubicBezTo>
                    <a:pt x="117" y="23"/>
                    <a:pt x="117" y="22"/>
                    <a:pt x="118" y="22"/>
                  </a:cubicBezTo>
                  <a:cubicBezTo>
                    <a:pt x="118" y="23"/>
                    <a:pt x="117" y="23"/>
                    <a:pt x="117" y="24"/>
                  </a:cubicBezTo>
                  <a:close/>
                  <a:moveTo>
                    <a:pt x="121" y="26"/>
                  </a:moveTo>
                  <a:cubicBezTo>
                    <a:pt x="120" y="26"/>
                    <a:pt x="120" y="26"/>
                    <a:pt x="120" y="25"/>
                  </a:cubicBezTo>
                  <a:cubicBezTo>
                    <a:pt x="120" y="25"/>
                    <a:pt x="120" y="25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3" y="24"/>
                    <a:pt x="120" y="26"/>
                    <a:pt x="121" y="26"/>
                  </a:cubicBezTo>
                  <a:close/>
                  <a:moveTo>
                    <a:pt x="124" y="24"/>
                  </a:move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ubicBezTo>
                    <a:pt x="124" y="24"/>
                    <a:pt x="124" y="24"/>
                    <a:pt x="124" y="24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lose/>
                  <a:moveTo>
                    <a:pt x="126" y="20"/>
                  </a:moveTo>
                  <a:cubicBezTo>
                    <a:pt x="126" y="20"/>
                    <a:pt x="126" y="19"/>
                    <a:pt x="126" y="19"/>
                  </a:cubicBezTo>
                  <a:cubicBezTo>
                    <a:pt x="126" y="19"/>
                    <a:pt x="126" y="19"/>
                    <a:pt x="127" y="19"/>
                  </a:cubicBezTo>
                  <a:cubicBezTo>
                    <a:pt x="127" y="19"/>
                    <a:pt x="128" y="20"/>
                    <a:pt x="128" y="20"/>
                  </a:cubicBezTo>
                  <a:cubicBezTo>
                    <a:pt x="127" y="20"/>
                    <a:pt x="127" y="20"/>
                    <a:pt x="126" y="20"/>
                  </a:cubicBezTo>
                  <a:close/>
                  <a:moveTo>
                    <a:pt x="137" y="24"/>
                  </a:moveTo>
                  <a:cubicBezTo>
                    <a:pt x="137" y="24"/>
                    <a:pt x="138" y="24"/>
                    <a:pt x="138" y="24"/>
                  </a:cubicBezTo>
                  <a:cubicBezTo>
                    <a:pt x="138" y="24"/>
                    <a:pt x="137" y="24"/>
                    <a:pt x="137" y="24"/>
                  </a:cubicBezTo>
                  <a:close/>
                  <a:moveTo>
                    <a:pt x="141" y="23"/>
                  </a:moveTo>
                  <a:cubicBezTo>
                    <a:pt x="141" y="23"/>
                    <a:pt x="141" y="23"/>
                    <a:pt x="141" y="23"/>
                  </a:cubicBezTo>
                  <a:cubicBezTo>
                    <a:pt x="141" y="23"/>
                    <a:pt x="141" y="23"/>
                    <a:pt x="142" y="23"/>
                  </a:cubicBezTo>
                  <a:cubicBezTo>
                    <a:pt x="142" y="23"/>
                    <a:pt x="142" y="23"/>
                    <a:pt x="142" y="23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5"/>
                    <a:pt x="141" y="24"/>
                    <a:pt x="141" y="23"/>
                  </a:cubicBezTo>
                  <a:close/>
                  <a:moveTo>
                    <a:pt x="156" y="19"/>
                  </a:moveTo>
                  <a:cubicBezTo>
                    <a:pt x="156" y="19"/>
                    <a:pt x="156" y="18"/>
                    <a:pt x="157" y="18"/>
                  </a:cubicBezTo>
                  <a:cubicBezTo>
                    <a:pt x="157" y="19"/>
                    <a:pt x="157" y="19"/>
                    <a:pt x="157" y="20"/>
                  </a:cubicBezTo>
                  <a:cubicBezTo>
                    <a:pt x="157" y="19"/>
                    <a:pt x="156" y="19"/>
                    <a:pt x="156" y="19"/>
                  </a:cubicBezTo>
                  <a:close/>
                  <a:moveTo>
                    <a:pt x="172" y="25"/>
                  </a:moveTo>
                  <a:cubicBezTo>
                    <a:pt x="172" y="26"/>
                    <a:pt x="172" y="26"/>
                    <a:pt x="170" y="26"/>
                  </a:cubicBezTo>
                  <a:cubicBezTo>
                    <a:pt x="170" y="25"/>
                    <a:pt x="171" y="25"/>
                    <a:pt x="172" y="25"/>
                  </a:cubicBezTo>
                  <a:close/>
                  <a:moveTo>
                    <a:pt x="188" y="22"/>
                  </a:move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lose/>
                  <a:moveTo>
                    <a:pt x="193" y="27"/>
                  </a:moveTo>
                  <a:cubicBezTo>
                    <a:pt x="193" y="28"/>
                    <a:pt x="193" y="28"/>
                    <a:pt x="193" y="28"/>
                  </a:cubicBezTo>
                  <a:cubicBezTo>
                    <a:pt x="193" y="28"/>
                    <a:pt x="190" y="26"/>
                    <a:pt x="192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7"/>
                    <a:pt x="193" y="27"/>
                    <a:pt x="193" y="27"/>
                  </a:cubicBezTo>
                  <a:close/>
                  <a:moveTo>
                    <a:pt x="202" y="15"/>
                  </a:moveTo>
                  <a:cubicBezTo>
                    <a:pt x="203" y="16"/>
                    <a:pt x="204" y="16"/>
                    <a:pt x="205" y="16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4" y="16"/>
                    <a:pt x="204" y="17"/>
                  </a:cubicBezTo>
                  <a:cubicBezTo>
                    <a:pt x="203" y="17"/>
                    <a:pt x="203" y="17"/>
                    <a:pt x="201" y="17"/>
                  </a:cubicBezTo>
                  <a:cubicBezTo>
                    <a:pt x="201" y="17"/>
                    <a:pt x="201" y="17"/>
                    <a:pt x="201" y="17"/>
                  </a:cubicBezTo>
                  <a:cubicBezTo>
                    <a:pt x="201" y="15"/>
                    <a:pt x="201" y="15"/>
                    <a:pt x="202" y="15"/>
                  </a:cubicBezTo>
                  <a:close/>
                  <a:moveTo>
                    <a:pt x="205" y="25"/>
                  </a:moveTo>
                  <a:cubicBezTo>
                    <a:pt x="205" y="26"/>
                    <a:pt x="204" y="25"/>
                    <a:pt x="203" y="25"/>
                  </a:cubicBezTo>
                  <a:cubicBezTo>
                    <a:pt x="203" y="26"/>
                    <a:pt x="203" y="27"/>
                    <a:pt x="202" y="26"/>
                  </a:cubicBezTo>
                  <a:cubicBezTo>
                    <a:pt x="203" y="24"/>
                    <a:pt x="201" y="25"/>
                    <a:pt x="201" y="23"/>
                  </a:cubicBezTo>
                  <a:cubicBezTo>
                    <a:pt x="202" y="22"/>
                    <a:pt x="202" y="21"/>
                    <a:pt x="204" y="22"/>
                  </a:cubicBezTo>
                  <a:cubicBezTo>
                    <a:pt x="205" y="22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3"/>
                    <a:pt x="206" y="25"/>
                    <a:pt x="207" y="25"/>
                  </a:cubicBezTo>
                  <a:cubicBezTo>
                    <a:pt x="207" y="25"/>
                    <a:pt x="208" y="25"/>
                    <a:pt x="208" y="26"/>
                  </a:cubicBezTo>
                  <a:cubicBezTo>
                    <a:pt x="207" y="27"/>
                    <a:pt x="206" y="25"/>
                    <a:pt x="205" y="25"/>
                  </a:cubicBezTo>
                  <a:close/>
                  <a:moveTo>
                    <a:pt x="207" y="15"/>
                  </a:moveTo>
                  <a:cubicBezTo>
                    <a:pt x="208" y="16"/>
                    <a:pt x="208" y="15"/>
                    <a:pt x="208" y="15"/>
                  </a:cubicBezTo>
                  <a:cubicBezTo>
                    <a:pt x="209" y="15"/>
                    <a:pt x="209" y="17"/>
                    <a:pt x="211" y="16"/>
                  </a:cubicBezTo>
                  <a:cubicBezTo>
                    <a:pt x="211" y="17"/>
                    <a:pt x="211" y="18"/>
                    <a:pt x="211" y="18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09" y="18"/>
                    <a:pt x="208" y="17"/>
                    <a:pt x="207" y="15"/>
                  </a:cubicBezTo>
                  <a:close/>
                  <a:moveTo>
                    <a:pt x="212" y="24"/>
                  </a:moveTo>
                  <a:cubicBezTo>
                    <a:pt x="212" y="24"/>
                    <a:pt x="211" y="24"/>
                    <a:pt x="211" y="24"/>
                  </a:cubicBezTo>
                  <a:cubicBezTo>
                    <a:pt x="210" y="25"/>
                    <a:pt x="209" y="25"/>
                    <a:pt x="209" y="24"/>
                  </a:cubicBezTo>
                  <a:cubicBezTo>
                    <a:pt x="208" y="24"/>
                    <a:pt x="209" y="23"/>
                    <a:pt x="210" y="23"/>
                  </a:cubicBezTo>
                  <a:cubicBezTo>
                    <a:pt x="210" y="22"/>
                    <a:pt x="210" y="22"/>
                    <a:pt x="211" y="22"/>
                  </a:cubicBezTo>
                  <a:cubicBezTo>
                    <a:pt x="211" y="22"/>
                    <a:pt x="211" y="21"/>
                    <a:pt x="212" y="21"/>
                  </a:cubicBezTo>
                  <a:cubicBezTo>
                    <a:pt x="212" y="21"/>
                    <a:pt x="212" y="21"/>
                    <a:pt x="212" y="21"/>
                  </a:cubicBezTo>
                  <a:cubicBezTo>
                    <a:pt x="213" y="22"/>
                    <a:pt x="214" y="22"/>
                    <a:pt x="214" y="24"/>
                  </a:cubicBezTo>
                  <a:cubicBezTo>
                    <a:pt x="212" y="23"/>
                    <a:pt x="213" y="25"/>
                    <a:pt x="212" y="24"/>
                  </a:cubicBezTo>
                  <a:close/>
                  <a:moveTo>
                    <a:pt x="214" y="25"/>
                  </a:moveTo>
                  <a:cubicBezTo>
                    <a:pt x="215" y="25"/>
                    <a:pt x="216" y="24"/>
                    <a:pt x="216" y="25"/>
                  </a:cubicBezTo>
                  <a:cubicBezTo>
                    <a:pt x="216" y="26"/>
                    <a:pt x="214" y="27"/>
                    <a:pt x="214" y="25"/>
                  </a:cubicBezTo>
                  <a:close/>
                  <a:moveTo>
                    <a:pt x="227" y="23"/>
                  </a:moveTo>
                  <a:cubicBezTo>
                    <a:pt x="226" y="23"/>
                    <a:pt x="225" y="23"/>
                    <a:pt x="224" y="24"/>
                  </a:cubicBezTo>
                  <a:cubicBezTo>
                    <a:pt x="225" y="26"/>
                    <a:pt x="224" y="27"/>
                    <a:pt x="223" y="26"/>
                  </a:cubicBezTo>
                  <a:cubicBezTo>
                    <a:pt x="223" y="25"/>
                    <a:pt x="222" y="24"/>
                    <a:pt x="222" y="24"/>
                  </a:cubicBezTo>
                  <a:cubicBezTo>
                    <a:pt x="219" y="24"/>
                    <a:pt x="219" y="24"/>
                    <a:pt x="219" y="24"/>
                  </a:cubicBezTo>
                  <a:cubicBezTo>
                    <a:pt x="219" y="24"/>
                    <a:pt x="219" y="25"/>
                    <a:pt x="219" y="25"/>
                  </a:cubicBezTo>
                  <a:cubicBezTo>
                    <a:pt x="218" y="25"/>
                    <a:pt x="218" y="26"/>
                    <a:pt x="218" y="26"/>
                  </a:cubicBezTo>
                  <a:cubicBezTo>
                    <a:pt x="217" y="24"/>
                    <a:pt x="218" y="24"/>
                    <a:pt x="217" y="23"/>
                  </a:cubicBezTo>
                  <a:cubicBezTo>
                    <a:pt x="215" y="23"/>
                    <a:pt x="215" y="24"/>
                    <a:pt x="214" y="23"/>
                  </a:cubicBezTo>
                  <a:cubicBezTo>
                    <a:pt x="214" y="22"/>
                    <a:pt x="215" y="22"/>
                    <a:pt x="215" y="21"/>
                  </a:cubicBezTo>
                  <a:cubicBezTo>
                    <a:pt x="217" y="21"/>
                    <a:pt x="217" y="23"/>
                    <a:pt x="219" y="22"/>
                  </a:cubicBezTo>
                  <a:cubicBezTo>
                    <a:pt x="219" y="22"/>
                    <a:pt x="219" y="23"/>
                    <a:pt x="220" y="24"/>
                  </a:cubicBezTo>
                  <a:cubicBezTo>
                    <a:pt x="222" y="23"/>
                    <a:pt x="224" y="22"/>
                    <a:pt x="227" y="21"/>
                  </a:cubicBezTo>
                  <a:cubicBezTo>
                    <a:pt x="227" y="22"/>
                    <a:pt x="227" y="22"/>
                    <a:pt x="227" y="23"/>
                  </a:cubicBezTo>
                  <a:close/>
                  <a:moveTo>
                    <a:pt x="242" y="23"/>
                  </a:moveTo>
                  <a:cubicBezTo>
                    <a:pt x="242" y="24"/>
                    <a:pt x="239" y="23"/>
                    <a:pt x="240" y="25"/>
                  </a:cubicBezTo>
                  <a:cubicBezTo>
                    <a:pt x="238" y="26"/>
                    <a:pt x="238" y="23"/>
                    <a:pt x="236" y="24"/>
                  </a:cubicBezTo>
                  <a:cubicBezTo>
                    <a:pt x="237" y="25"/>
                    <a:pt x="235" y="24"/>
                    <a:pt x="234" y="24"/>
                  </a:cubicBezTo>
                  <a:cubicBezTo>
                    <a:pt x="234" y="25"/>
                    <a:pt x="234" y="25"/>
                    <a:pt x="234" y="25"/>
                  </a:cubicBezTo>
                  <a:cubicBezTo>
                    <a:pt x="234" y="26"/>
                    <a:pt x="232" y="25"/>
                    <a:pt x="232" y="26"/>
                  </a:cubicBezTo>
                  <a:cubicBezTo>
                    <a:pt x="232" y="26"/>
                    <a:pt x="231" y="25"/>
                    <a:pt x="231" y="24"/>
                  </a:cubicBezTo>
                  <a:cubicBezTo>
                    <a:pt x="231" y="24"/>
                    <a:pt x="229" y="24"/>
                    <a:pt x="229" y="23"/>
                  </a:cubicBezTo>
                  <a:cubicBezTo>
                    <a:pt x="229" y="22"/>
                    <a:pt x="231" y="22"/>
                    <a:pt x="232" y="22"/>
                  </a:cubicBezTo>
                  <a:cubicBezTo>
                    <a:pt x="232" y="21"/>
                    <a:pt x="231" y="21"/>
                    <a:pt x="231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8"/>
                    <a:pt x="229" y="18"/>
                    <a:pt x="229" y="18"/>
                  </a:cubicBezTo>
                  <a:cubicBezTo>
                    <a:pt x="229" y="18"/>
                    <a:pt x="229" y="17"/>
                    <a:pt x="228" y="17"/>
                  </a:cubicBezTo>
                  <a:cubicBezTo>
                    <a:pt x="228" y="16"/>
                    <a:pt x="229" y="15"/>
                    <a:pt x="231" y="15"/>
                  </a:cubicBezTo>
                  <a:cubicBezTo>
                    <a:pt x="230" y="15"/>
                    <a:pt x="231" y="14"/>
                    <a:pt x="231" y="14"/>
                  </a:cubicBezTo>
                  <a:cubicBezTo>
                    <a:pt x="231" y="13"/>
                    <a:pt x="231" y="13"/>
                    <a:pt x="231" y="14"/>
                  </a:cubicBezTo>
                  <a:cubicBezTo>
                    <a:pt x="231" y="14"/>
                    <a:pt x="231" y="14"/>
                    <a:pt x="231" y="15"/>
                  </a:cubicBezTo>
                  <a:cubicBezTo>
                    <a:pt x="233" y="16"/>
                    <a:pt x="232" y="15"/>
                    <a:pt x="234" y="15"/>
                  </a:cubicBezTo>
                  <a:cubicBezTo>
                    <a:pt x="234" y="15"/>
                    <a:pt x="234" y="16"/>
                    <a:pt x="234" y="16"/>
                  </a:cubicBezTo>
                  <a:cubicBezTo>
                    <a:pt x="234" y="17"/>
                    <a:pt x="234" y="17"/>
                    <a:pt x="234" y="18"/>
                  </a:cubicBezTo>
                  <a:cubicBezTo>
                    <a:pt x="233" y="18"/>
                    <a:pt x="233" y="17"/>
                    <a:pt x="232" y="18"/>
                  </a:cubicBezTo>
                  <a:cubicBezTo>
                    <a:pt x="232" y="19"/>
                    <a:pt x="233" y="20"/>
                    <a:pt x="232" y="22"/>
                  </a:cubicBezTo>
                  <a:cubicBezTo>
                    <a:pt x="234" y="22"/>
                    <a:pt x="235" y="23"/>
                    <a:pt x="236" y="23"/>
                  </a:cubicBezTo>
                  <a:cubicBezTo>
                    <a:pt x="237" y="22"/>
                    <a:pt x="239" y="23"/>
                    <a:pt x="239" y="21"/>
                  </a:cubicBezTo>
                  <a:cubicBezTo>
                    <a:pt x="241" y="21"/>
                    <a:pt x="241" y="21"/>
                    <a:pt x="242" y="21"/>
                  </a:cubicBezTo>
                  <a:cubicBezTo>
                    <a:pt x="243" y="21"/>
                    <a:pt x="242" y="22"/>
                    <a:pt x="242" y="22"/>
                  </a:cubicBezTo>
                  <a:cubicBezTo>
                    <a:pt x="242" y="23"/>
                    <a:pt x="242" y="22"/>
                    <a:pt x="242" y="23"/>
                  </a:cubicBezTo>
                  <a:close/>
                  <a:moveTo>
                    <a:pt x="242" y="17"/>
                  </a:moveTo>
                  <a:cubicBezTo>
                    <a:pt x="243" y="16"/>
                    <a:pt x="243" y="17"/>
                    <a:pt x="244" y="16"/>
                  </a:cubicBezTo>
                  <a:cubicBezTo>
                    <a:pt x="244" y="18"/>
                    <a:pt x="246" y="17"/>
                    <a:pt x="246" y="18"/>
                  </a:cubicBezTo>
                  <a:cubicBezTo>
                    <a:pt x="245" y="19"/>
                    <a:pt x="244" y="18"/>
                    <a:pt x="243" y="18"/>
                  </a:cubicBezTo>
                  <a:cubicBezTo>
                    <a:pt x="243" y="18"/>
                    <a:pt x="242" y="17"/>
                    <a:pt x="242" y="17"/>
                  </a:cubicBezTo>
                  <a:close/>
                  <a:moveTo>
                    <a:pt x="249" y="24"/>
                  </a:moveTo>
                  <a:cubicBezTo>
                    <a:pt x="249" y="26"/>
                    <a:pt x="249" y="26"/>
                    <a:pt x="249" y="26"/>
                  </a:cubicBezTo>
                  <a:cubicBezTo>
                    <a:pt x="247" y="26"/>
                    <a:pt x="247" y="23"/>
                    <a:pt x="246" y="22"/>
                  </a:cubicBezTo>
                  <a:cubicBezTo>
                    <a:pt x="245" y="22"/>
                    <a:pt x="244" y="22"/>
                    <a:pt x="244" y="22"/>
                  </a:cubicBezTo>
                  <a:cubicBezTo>
                    <a:pt x="246" y="20"/>
                    <a:pt x="249" y="21"/>
                    <a:pt x="250" y="24"/>
                  </a:cubicBezTo>
                  <a:cubicBezTo>
                    <a:pt x="250" y="24"/>
                    <a:pt x="249" y="24"/>
                    <a:pt x="249" y="24"/>
                  </a:cubicBezTo>
                  <a:close/>
                  <a:moveTo>
                    <a:pt x="251" y="18"/>
                  </a:moveTo>
                  <a:cubicBezTo>
                    <a:pt x="250" y="18"/>
                    <a:pt x="250" y="18"/>
                    <a:pt x="250" y="18"/>
                  </a:cubicBezTo>
                  <a:cubicBezTo>
                    <a:pt x="250" y="18"/>
                    <a:pt x="250" y="17"/>
                    <a:pt x="250" y="17"/>
                  </a:cubicBezTo>
                  <a:cubicBezTo>
                    <a:pt x="250" y="17"/>
                    <a:pt x="251" y="17"/>
                    <a:pt x="251" y="17"/>
                  </a:cubicBezTo>
                  <a:cubicBezTo>
                    <a:pt x="251" y="18"/>
                    <a:pt x="251" y="18"/>
                    <a:pt x="251" y="18"/>
                  </a:cubicBezTo>
                  <a:close/>
                  <a:moveTo>
                    <a:pt x="250" y="14"/>
                  </a:moveTo>
                  <a:cubicBezTo>
                    <a:pt x="250" y="14"/>
                    <a:pt x="250" y="14"/>
                    <a:pt x="250" y="14"/>
                  </a:cubicBezTo>
                  <a:cubicBezTo>
                    <a:pt x="251" y="14"/>
                    <a:pt x="252" y="15"/>
                    <a:pt x="252" y="14"/>
                  </a:cubicBezTo>
                  <a:cubicBezTo>
                    <a:pt x="252" y="12"/>
                    <a:pt x="250" y="13"/>
                    <a:pt x="250" y="12"/>
                  </a:cubicBezTo>
                  <a:cubicBezTo>
                    <a:pt x="252" y="11"/>
                    <a:pt x="250" y="9"/>
                    <a:pt x="251" y="8"/>
                  </a:cubicBezTo>
                  <a:cubicBezTo>
                    <a:pt x="252" y="9"/>
                    <a:pt x="255" y="8"/>
                    <a:pt x="254" y="11"/>
                  </a:cubicBezTo>
                  <a:cubicBezTo>
                    <a:pt x="255" y="11"/>
                    <a:pt x="253" y="11"/>
                    <a:pt x="253" y="11"/>
                  </a:cubicBezTo>
                  <a:cubicBezTo>
                    <a:pt x="253" y="11"/>
                    <a:pt x="253" y="12"/>
                    <a:pt x="253" y="12"/>
                  </a:cubicBezTo>
                  <a:cubicBezTo>
                    <a:pt x="253" y="12"/>
                    <a:pt x="253" y="12"/>
                    <a:pt x="253" y="12"/>
                  </a:cubicBezTo>
                  <a:cubicBezTo>
                    <a:pt x="253" y="11"/>
                    <a:pt x="252" y="12"/>
                    <a:pt x="253" y="13"/>
                  </a:cubicBezTo>
                  <a:cubicBezTo>
                    <a:pt x="253" y="13"/>
                    <a:pt x="253" y="12"/>
                    <a:pt x="253" y="13"/>
                  </a:cubicBezTo>
                  <a:cubicBezTo>
                    <a:pt x="254" y="13"/>
                    <a:pt x="253" y="14"/>
                    <a:pt x="254" y="14"/>
                  </a:cubicBezTo>
                  <a:cubicBezTo>
                    <a:pt x="254" y="14"/>
                    <a:pt x="254" y="14"/>
                    <a:pt x="254" y="14"/>
                  </a:cubicBezTo>
                  <a:cubicBezTo>
                    <a:pt x="254" y="14"/>
                    <a:pt x="253" y="14"/>
                    <a:pt x="253" y="14"/>
                  </a:cubicBezTo>
                  <a:cubicBezTo>
                    <a:pt x="253" y="14"/>
                    <a:pt x="253" y="14"/>
                    <a:pt x="254" y="14"/>
                  </a:cubicBezTo>
                  <a:cubicBezTo>
                    <a:pt x="254" y="15"/>
                    <a:pt x="254" y="15"/>
                    <a:pt x="254" y="16"/>
                  </a:cubicBezTo>
                  <a:cubicBezTo>
                    <a:pt x="254" y="16"/>
                    <a:pt x="254" y="16"/>
                    <a:pt x="253" y="16"/>
                  </a:cubicBezTo>
                  <a:cubicBezTo>
                    <a:pt x="253" y="16"/>
                    <a:pt x="253" y="16"/>
                    <a:pt x="253" y="15"/>
                  </a:cubicBezTo>
                  <a:cubicBezTo>
                    <a:pt x="252" y="16"/>
                    <a:pt x="252" y="15"/>
                    <a:pt x="250" y="14"/>
                  </a:cubicBezTo>
                  <a:close/>
                  <a:moveTo>
                    <a:pt x="254" y="24"/>
                  </a:moveTo>
                  <a:cubicBezTo>
                    <a:pt x="254" y="25"/>
                    <a:pt x="255" y="25"/>
                    <a:pt x="255" y="25"/>
                  </a:cubicBezTo>
                  <a:cubicBezTo>
                    <a:pt x="255" y="26"/>
                    <a:pt x="252" y="25"/>
                    <a:pt x="254" y="24"/>
                  </a:cubicBezTo>
                  <a:close/>
                  <a:moveTo>
                    <a:pt x="256" y="21"/>
                  </a:moveTo>
                  <a:cubicBezTo>
                    <a:pt x="256" y="20"/>
                    <a:pt x="255" y="20"/>
                    <a:pt x="255" y="21"/>
                  </a:cubicBezTo>
                  <a:cubicBezTo>
                    <a:pt x="257" y="23"/>
                    <a:pt x="253" y="24"/>
                    <a:pt x="252" y="25"/>
                  </a:cubicBezTo>
                  <a:cubicBezTo>
                    <a:pt x="252" y="22"/>
                    <a:pt x="252" y="23"/>
                    <a:pt x="253" y="21"/>
                  </a:cubicBezTo>
                  <a:cubicBezTo>
                    <a:pt x="253" y="20"/>
                    <a:pt x="251" y="19"/>
                    <a:pt x="253" y="19"/>
                  </a:cubicBezTo>
                  <a:cubicBezTo>
                    <a:pt x="253" y="20"/>
                    <a:pt x="255" y="20"/>
                    <a:pt x="255" y="20"/>
                  </a:cubicBezTo>
                  <a:cubicBezTo>
                    <a:pt x="255" y="20"/>
                    <a:pt x="256" y="19"/>
                    <a:pt x="256" y="19"/>
                  </a:cubicBezTo>
                  <a:cubicBezTo>
                    <a:pt x="256" y="20"/>
                    <a:pt x="257" y="20"/>
                    <a:pt x="256" y="21"/>
                  </a:cubicBezTo>
                  <a:close/>
                  <a:moveTo>
                    <a:pt x="263" y="24"/>
                  </a:moveTo>
                  <a:cubicBezTo>
                    <a:pt x="263" y="23"/>
                    <a:pt x="261" y="26"/>
                    <a:pt x="261" y="24"/>
                  </a:cubicBezTo>
                  <a:cubicBezTo>
                    <a:pt x="261" y="23"/>
                    <a:pt x="259" y="23"/>
                    <a:pt x="259" y="22"/>
                  </a:cubicBezTo>
                  <a:cubicBezTo>
                    <a:pt x="260" y="21"/>
                    <a:pt x="261" y="21"/>
                    <a:pt x="262" y="21"/>
                  </a:cubicBezTo>
                  <a:cubicBezTo>
                    <a:pt x="262" y="22"/>
                    <a:pt x="265" y="23"/>
                    <a:pt x="263" y="24"/>
                  </a:cubicBezTo>
                  <a:close/>
                  <a:moveTo>
                    <a:pt x="267" y="31"/>
                  </a:moveTo>
                  <a:cubicBezTo>
                    <a:pt x="268" y="31"/>
                    <a:pt x="268" y="31"/>
                    <a:pt x="268" y="31"/>
                  </a:cubicBezTo>
                  <a:cubicBezTo>
                    <a:pt x="268" y="31"/>
                    <a:pt x="268" y="31"/>
                    <a:pt x="268" y="32"/>
                  </a:cubicBezTo>
                  <a:cubicBezTo>
                    <a:pt x="268" y="32"/>
                    <a:pt x="267" y="32"/>
                    <a:pt x="267" y="32"/>
                  </a:cubicBezTo>
                  <a:lnTo>
                    <a:pt x="267" y="31"/>
                  </a:lnTo>
                  <a:close/>
                  <a:moveTo>
                    <a:pt x="271" y="13"/>
                  </a:moveTo>
                  <a:cubicBezTo>
                    <a:pt x="271" y="13"/>
                    <a:pt x="271" y="14"/>
                    <a:pt x="271" y="14"/>
                  </a:cubicBezTo>
                  <a:cubicBezTo>
                    <a:pt x="271" y="14"/>
                    <a:pt x="271" y="14"/>
                    <a:pt x="271" y="13"/>
                  </a:cubicBezTo>
                  <a:cubicBezTo>
                    <a:pt x="271" y="13"/>
                    <a:pt x="271" y="13"/>
                    <a:pt x="271" y="13"/>
                  </a:cubicBezTo>
                  <a:close/>
                  <a:moveTo>
                    <a:pt x="264" y="14"/>
                  </a:moveTo>
                  <a:cubicBezTo>
                    <a:pt x="264" y="14"/>
                    <a:pt x="264" y="14"/>
                    <a:pt x="264" y="14"/>
                  </a:cubicBezTo>
                  <a:cubicBezTo>
                    <a:pt x="264" y="14"/>
                    <a:pt x="264" y="15"/>
                    <a:pt x="263" y="15"/>
                  </a:cubicBezTo>
                  <a:cubicBezTo>
                    <a:pt x="263" y="15"/>
                    <a:pt x="263" y="14"/>
                    <a:pt x="264" y="14"/>
                  </a:cubicBezTo>
                  <a:close/>
                  <a:moveTo>
                    <a:pt x="267" y="24"/>
                  </a:moveTo>
                  <a:cubicBezTo>
                    <a:pt x="266" y="24"/>
                    <a:pt x="265" y="24"/>
                    <a:pt x="265" y="23"/>
                  </a:cubicBezTo>
                  <a:cubicBezTo>
                    <a:pt x="266" y="23"/>
                    <a:pt x="265" y="22"/>
                    <a:pt x="266" y="22"/>
                  </a:cubicBezTo>
                  <a:cubicBezTo>
                    <a:pt x="266" y="24"/>
                    <a:pt x="267" y="21"/>
                    <a:pt x="267" y="24"/>
                  </a:cubicBezTo>
                  <a:close/>
                  <a:moveTo>
                    <a:pt x="267" y="15"/>
                  </a:moveTo>
                  <a:cubicBezTo>
                    <a:pt x="267" y="15"/>
                    <a:pt x="268" y="15"/>
                    <a:pt x="268" y="15"/>
                  </a:cubicBezTo>
                  <a:cubicBezTo>
                    <a:pt x="268" y="15"/>
                    <a:pt x="268" y="15"/>
                    <a:pt x="268" y="15"/>
                  </a:cubicBezTo>
                  <a:cubicBezTo>
                    <a:pt x="268" y="15"/>
                    <a:pt x="267" y="15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3276"/>
            <p:cNvSpPr/>
            <p:nvPr/>
          </p:nvSpPr>
          <p:spPr bwMode="auto">
            <a:xfrm>
              <a:off x="9077326" y="4721225"/>
              <a:ext cx="9525" cy="6350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2 w 3"/>
                <a:gd name="T5" fmla="*/ 1 h 2"/>
                <a:gd name="T6" fmla="*/ 0 w 3"/>
                <a:gd name="T7" fmla="*/ 0 h 2"/>
                <a:gd name="T8" fmla="*/ 2 w 3"/>
                <a:gd name="T9" fmla="*/ 2 h 2"/>
                <a:gd name="T10" fmla="*/ 2 w 3"/>
                <a:gd name="T11" fmla="*/ 1 h 2"/>
                <a:gd name="T12" fmla="*/ 2 w 3"/>
                <a:gd name="T13" fmla="*/ 2 h 2"/>
                <a:gd name="T14" fmla="*/ 3 w 3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3277"/>
            <p:cNvSpPr/>
            <p:nvPr/>
          </p:nvSpPr>
          <p:spPr bwMode="auto">
            <a:xfrm>
              <a:off x="9529763" y="4662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3278"/>
            <p:cNvSpPr/>
            <p:nvPr/>
          </p:nvSpPr>
          <p:spPr bwMode="auto">
            <a:xfrm>
              <a:off x="9647238" y="4735513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3279"/>
            <p:cNvSpPr/>
            <p:nvPr/>
          </p:nvSpPr>
          <p:spPr bwMode="auto">
            <a:xfrm>
              <a:off x="9856788" y="4741863"/>
              <a:ext cx="9525" cy="9525"/>
            </a:xfrm>
            <a:custGeom>
              <a:avLst/>
              <a:gdLst>
                <a:gd name="T0" fmla="*/ 2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1 w 3"/>
                <a:gd name="T7" fmla="*/ 1 h 3"/>
                <a:gd name="T8" fmla="*/ 1 w 3"/>
                <a:gd name="T9" fmla="*/ 2 h 3"/>
                <a:gd name="T10" fmla="*/ 2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3280"/>
            <p:cNvSpPr>
              <a:spLocks noEditPoints="1"/>
            </p:cNvSpPr>
            <p:nvPr/>
          </p:nvSpPr>
          <p:spPr bwMode="auto">
            <a:xfrm>
              <a:off x="9729788" y="4630738"/>
              <a:ext cx="34925" cy="22225"/>
            </a:xfrm>
            <a:custGeom>
              <a:avLst/>
              <a:gdLst>
                <a:gd name="T0" fmla="*/ 9 w 11"/>
                <a:gd name="T1" fmla="*/ 3 h 7"/>
                <a:gd name="T2" fmla="*/ 11 w 11"/>
                <a:gd name="T3" fmla="*/ 2 h 7"/>
                <a:gd name="T4" fmla="*/ 8 w 11"/>
                <a:gd name="T5" fmla="*/ 3 h 7"/>
                <a:gd name="T6" fmla="*/ 6 w 11"/>
                <a:gd name="T7" fmla="*/ 0 h 7"/>
                <a:gd name="T8" fmla="*/ 5 w 11"/>
                <a:gd name="T9" fmla="*/ 1 h 7"/>
                <a:gd name="T10" fmla="*/ 5 w 11"/>
                <a:gd name="T11" fmla="*/ 2 h 7"/>
                <a:gd name="T12" fmla="*/ 1 w 11"/>
                <a:gd name="T13" fmla="*/ 2 h 7"/>
                <a:gd name="T14" fmla="*/ 2 w 11"/>
                <a:gd name="T15" fmla="*/ 2 h 7"/>
                <a:gd name="T16" fmla="*/ 3 w 11"/>
                <a:gd name="T17" fmla="*/ 4 h 7"/>
                <a:gd name="T18" fmla="*/ 1 w 11"/>
                <a:gd name="T19" fmla="*/ 3 h 7"/>
                <a:gd name="T20" fmla="*/ 0 w 11"/>
                <a:gd name="T21" fmla="*/ 6 h 7"/>
                <a:gd name="T22" fmla="*/ 2 w 11"/>
                <a:gd name="T23" fmla="*/ 5 h 7"/>
                <a:gd name="T24" fmla="*/ 3 w 11"/>
                <a:gd name="T25" fmla="*/ 7 h 7"/>
                <a:gd name="T26" fmla="*/ 7 w 11"/>
                <a:gd name="T27" fmla="*/ 6 h 7"/>
                <a:gd name="T28" fmla="*/ 9 w 11"/>
                <a:gd name="T29" fmla="*/ 3 h 7"/>
                <a:gd name="T30" fmla="*/ 3 w 11"/>
                <a:gd name="T31" fmla="*/ 2 h 7"/>
                <a:gd name="T32" fmla="*/ 5 w 11"/>
                <a:gd name="T33" fmla="*/ 3 h 7"/>
                <a:gd name="T34" fmla="*/ 3 w 11"/>
                <a:gd name="T3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">
                  <a:moveTo>
                    <a:pt x="9" y="3"/>
                  </a:moveTo>
                  <a:cubicBezTo>
                    <a:pt x="10" y="4"/>
                    <a:pt x="10" y="3"/>
                    <a:pt x="11" y="2"/>
                  </a:cubicBezTo>
                  <a:cubicBezTo>
                    <a:pt x="11" y="2"/>
                    <a:pt x="8" y="2"/>
                    <a:pt x="8" y="3"/>
                  </a:cubicBezTo>
                  <a:cubicBezTo>
                    <a:pt x="7" y="3"/>
                    <a:pt x="7" y="1"/>
                    <a:pt x="6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1"/>
                    <a:pt x="1" y="1"/>
                    <a:pt x="1" y="2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4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5"/>
                    <a:pt x="2" y="7"/>
                    <a:pt x="3" y="7"/>
                  </a:cubicBezTo>
                  <a:cubicBezTo>
                    <a:pt x="5" y="7"/>
                    <a:pt x="5" y="6"/>
                    <a:pt x="7" y="6"/>
                  </a:cubicBezTo>
                  <a:cubicBezTo>
                    <a:pt x="7" y="5"/>
                    <a:pt x="10" y="5"/>
                    <a:pt x="9" y="3"/>
                  </a:cubicBezTo>
                  <a:close/>
                  <a:moveTo>
                    <a:pt x="3" y="2"/>
                  </a:move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3281"/>
            <p:cNvSpPr/>
            <p:nvPr/>
          </p:nvSpPr>
          <p:spPr bwMode="auto">
            <a:xfrm>
              <a:off x="9859963" y="4735513"/>
              <a:ext cx="12700" cy="9525"/>
            </a:xfrm>
            <a:custGeom>
              <a:avLst/>
              <a:gdLst>
                <a:gd name="T0" fmla="*/ 3 w 4"/>
                <a:gd name="T1" fmla="*/ 1 h 3"/>
                <a:gd name="T2" fmla="*/ 2 w 4"/>
                <a:gd name="T3" fmla="*/ 1 h 3"/>
                <a:gd name="T4" fmla="*/ 0 w 4"/>
                <a:gd name="T5" fmla="*/ 2 h 3"/>
                <a:gd name="T6" fmla="*/ 3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3282"/>
            <p:cNvSpPr/>
            <p:nvPr/>
          </p:nvSpPr>
          <p:spPr bwMode="auto">
            <a:xfrm>
              <a:off x="9547226" y="466248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3283"/>
            <p:cNvSpPr>
              <a:spLocks noEditPoints="1"/>
            </p:cNvSpPr>
            <p:nvPr/>
          </p:nvSpPr>
          <p:spPr bwMode="auto">
            <a:xfrm>
              <a:off x="9661526" y="4652963"/>
              <a:ext cx="25400" cy="23812"/>
            </a:xfrm>
            <a:custGeom>
              <a:avLst/>
              <a:gdLst>
                <a:gd name="T0" fmla="*/ 7 w 8"/>
                <a:gd name="T1" fmla="*/ 4 h 7"/>
                <a:gd name="T2" fmla="*/ 5 w 8"/>
                <a:gd name="T3" fmla="*/ 4 h 7"/>
                <a:gd name="T4" fmla="*/ 2 w 8"/>
                <a:gd name="T5" fmla="*/ 2 h 7"/>
                <a:gd name="T6" fmla="*/ 4 w 8"/>
                <a:gd name="T7" fmla="*/ 0 h 7"/>
                <a:gd name="T8" fmla="*/ 2 w 8"/>
                <a:gd name="T9" fmla="*/ 1 h 7"/>
                <a:gd name="T10" fmla="*/ 1 w 8"/>
                <a:gd name="T11" fmla="*/ 3 h 7"/>
                <a:gd name="T12" fmla="*/ 0 w 8"/>
                <a:gd name="T13" fmla="*/ 5 h 7"/>
                <a:gd name="T14" fmla="*/ 4 w 8"/>
                <a:gd name="T15" fmla="*/ 5 h 7"/>
                <a:gd name="T16" fmla="*/ 6 w 8"/>
                <a:gd name="T17" fmla="*/ 6 h 7"/>
                <a:gd name="T18" fmla="*/ 7 w 8"/>
                <a:gd name="T19" fmla="*/ 4 h 7"/>
                <a:gd name="T20" fmla="*/ 3 w 8"/>
                <a:gd name="T21" fmla="*/ 5 h 7"/>
                <a:gd name="T22" fmla="*/ 4 w 8"/>
                <a:gd name="T23" fmla="*/ 4 h 7"/>
                <a:gd name="T24" fmla="*/ 3 w 8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8" y="3"/>
                    <a:pt x="5" y="4"/>
                    <a:pt x="5" y="4"/>
                  </a:cubicBezTo>
                  <a:cubicBezTo>
                    <a:pt x="6" y="1"/>
                    <a:pt x="3" y="3"/>
                    <a:pt x="2" y="2"/>
                  </a:cubicBezTo>
                  <a:cubicBezTo>
                    <a:pt x="2" y="1"/>
                    <a:pt x="4" y="2"/>
                    <a:pt x="4" y="0"/>
                  </a:cubicBezTo>
                  <a:cubicBezTo>
                    <a:pt x="2" y="0"/>
                    <a:pt x="3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1" y="5"/>
                    <a:pt x="3" y="6"/>
                    <a:pt x="4" y="5"/>
                  </a:cubicBezTo>
                  <a:cubicBezTo>
                    <a:pt x="5" y="5"/>
                    <a:pt x="4" y="7"/>
                    <a:pt x="6" y="6"/>
                  </a:cubicBezTo>
                  <a:cubicBezTo>
                    <a:pt x="5" y="5"/>
                    <a:pt x="6" y="4"/>
                    <a:pt x="7" y="4"/>
                  </a:cubicBezTo>
                  <a:close/>
                  <a:moveTo>
                    <a:pt x="3" y="5"/>
                  </a:moveTo>
                  <a:cubicBezTo>
                    <a:pt x="2" y="5"/>
                    <a:pt x="3" y="2"/>
                    <a:pt x="4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3284"/>
            <p:cNvSpPr>
              <a:spLocks noEditPoints="1"/>
            </p:cNvSpPr>
            <p:nvPr/>
          </p:nvSpPr>
          <p:spPr bwMode="auto">
            <a:xfrm>
              <a:off x="9686926" y="4649788"/>
              <a:ext cx="68263" cy="26987"/>
            </a:xfrm>
            <a:custGeom>
              <a:avLst/>
              <a:gdLst>
                <a:gd name="T0" fmla="*/ 20 w 21"/>
                <a:gd name="T1" fmla="*/ 4 h 8"/>
                <a:gd name="T2" fmla="*/ 18 w 21"/>
                <a:gd name="T3" fmla="*/ 3 h 8"/>
                <a:gd name="T4" fmla="*/ 16 w 21"/>
                <a:gd name="T5" fmla="*/ 2 h 8"/>
                <a:gd name="T6" fmla="*/ 16 w 21"/>
                <a:gd name="T7" fmla="*/ 4 h 8"/>
                <a:gd name="T8" fmla="*/ 16 w 21"/>
                <a:gd name="T9" fmla="*/ 2 h 8"/>
                <a:gd name="T10" fmla="*/ 14 w 21"/>
                <a:gd name="T11" fmla="*/ 3 h 8"/>
                <a:gd name="T12" fmla="*/ 13 w 21"/>
                <a:gd name="T13" fmla="*/ 2 h 8"/>
                <a:gd name="T14" fmla="*/ 12 w 21"/>
                <a:gd name="T15" fmla="*/ 1 h 8"/>
                <a:gd name="T16" fmla="*/ 10 w 21"/>
                <a:gd name="T17" fmla="*/ 1 h 8"/>
                <a:gd name="T18" fmla="*/ 9 w 21"/>
                <a:gd name="T19" fmla="*/ 1 h 8"/>
                <a:gd name="T20" fmla="*/ 7 w 21"/>
                <a:gd name="T21" fmla="*/ 0 h 8"/>
                <a:gd name="T22" fmla="*/ 8 w 21"/>
                <a:gd name="T23" fmla="*/ 4 h 8"/>
                <a:gd name="T24" fmla="*/ 7 w 21"/>
                <a:gd name="T25" fmla="*/ 3 h 8"/>
                <a:gd name="T26" fmla="*/ 6 w 21"/>
                <a:gd name="T27" fmla="*/ 4 h 8"/>
                <a:gd name="T28" fmla="*/ 4 w 21"/>
                <a:gd name="T29" fmla="*/ 3 h 8"/>
                <a:gd name="T30" fmla="*/ 2 w 21"/>
                <a:gd name="T31" fmla="*/ 2 h 8"/>
                <a:gd name="T32" fmla="*/ 0 w 21"/>
                <a:gd name="T33" fmla="*/ 4 h 8"/>
                <a:gd name="T34" fmla="*/ 1 w 21"/>
                <a:gd name="T35" fmla="*/ 7 h 8"/>
                <a:gd name="T36" fmla="*/ 5 w 21"/>
                <a:gd name="T37" fmla="*/ 6 h 8"/>
                <a:gd name="T38" fmla="*/ 5 w 21"/>
                <a:gd name="T39" fmla="*/ 4 h 8"/>
                <a:gd name="T40" fmla="*/ 6 w 21"/>
                <a:gd name="T41" fmla="*/ 6 h 8"/>
                <a:gd name="T42" fmla="*/ 8 w 21"/>
                <a:gd name="T43" fmla="*/ 5 h 8"/>
                <a:gd name="T44" fmla="*/ 14 w 21"/>
                <a:gd name="T45" fmla="*/ 7 h 8"/>
                <a:gd name="T46" fmla="*/ 15 w 21"/>
                <a:gd name="T47" fmla="*/ 5 h 8"/>
                <a:gd name="T48" fmla="*/ 17 w 21"/>
                <a:gd name="T49" fmla="*/ 4 h 8"/>
                <a:gd name="T50" fmla="*/ 18 w 21"/>
                <a:gd name="T51" fmla="*/ 5 h 8"/>
                <a:gd name="T52" fmla="*/ 15 w 21"/>
                <a:gd name="T53" fmla="*/ 7 h 8"/>
                <a:gd name="T54" fmla="*/ 17 w 21"/>
                <a:gd name="T55" fmla="*/ 6 h 8"/>
                <a:gd name="T56" fmla="*/ 17 w 21"/>
                <a:gd name="T57" fmla="*/ 7 h 8"/>
                <a:gd name="T58" fmla="*/ 19 w 21"/>
                <a:gd name="T59" fmla="*/ 7 h 8"/>
                <a:gd name="T60" fmla="*/ 20 w 21"/>
                <a:gd name="T61" fmla="*/ 4 h 8"/>
                <a:gd name="T62" fmla="*/ 11 w 21"/>
                <a:gd name="T63" fmla="*/ 6 h 8"/>
                <a:gd name="T64" fmla="*/ 9 w 21"/>
                <a:gd name="T65" fmla="*/ 6 h 8"/>
                <a:gd name="T66" fmla="*/ 10 w 21"/>
                <a:gd name="T67" fmla="*/ 5 h 8"/>
                <a:gd name="T68" fmla="*/ 11 w 21"/>
                <a:gd name="T69" fmla="*/ 4 h 8"/>
                <a:gd name="T70" fmla="*/ 11 w 21"/>
                <a:gd name="T71" fmla="*/ 6 h 8"/>
                <a:gd name="T72" fmla="*/ 13 w 21"/>
                <a:gd name="T73" fmla="*/ 5 h 8"/>
                <a:gd name="T74" fmla="*/ 13 w 21"/>
                <a:gd name="T75" fmla="*/ 4 h 8"/>
                <a:gd name="T76" fmla="*/ 12 w 21"/>
                <a:gd name="T77" fmla="*/ 2 h 8"/>
                <a:gd name="T78" fmla="*/ 14 w 21"/>
                <a:gd name="T79" fmla="*/ 4 h 8"/>
                <a:gd name="T80" fmla="*/ 13 w 21"/>
                <a:gd name="T8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8">
                  <a:moveTo>
                    <a:pt x="20" y="4"/>
                  </a:moveTo>
                  <a:cubicBezTo>
                    <a:pt x="21" y="2"/>
                    <a:pt x="19" y="3"/>
                    <a:pt x="18" y="3"/>
                  </a:cubicBezTo>
                  <a:cubicBezTo>
                    <a:pt x="17" y="3"/>
                    <a:pt x="17" y="2"/>
                    <a:pt x="16" y="2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3" y="3"/>
                    <a:pt x="14" y="2"/>
                    <a:pt x="13" y="2"/>
                  </a:cubicBezTo>
                  <a:cubicBezTo>
                    <a:pt x="13" y="1"/>
                    <a:pt x="12" y="2"/>
                    <a:pt x="12" y="1"/>
                  </a:cubicBezTo>
                  <a:cubicBezTo>
                    <a:pt x="11" y="1"/>
                    <a:pt x="12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2"/>
                    <a:pt x="7" y="0"/>
                  </a:cubicBezTo>
                  <a:cubicBezTo>
                    <a:pt x="6" y="1"/>
                    <a:pt x="8" y="2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2" y="4"/>
                    <a:pt x="2" y="2"/>
                  </a:cubicBezTo>
                  <a:cubicBezTo>
                    <a:pt x="1" y="3"/>
                    <a:pt x="3" y="5"/>
                    <a:pt x="0" y="4"/>
                  </a:cubicBezTo>
                  <a:cubicBezTo>
                    <a:pt x="0" y="6"/>
                    <a:pt x="1" y="5"/>
                    <a:pt x="1" y="7"/>
                  </a:cubicBezTo>
                  <a:cubicBezTo>
                    <a:pt x="2" y="7"/>
                    <a:pt x="3" y="6"/>
                    <a:pt x="5" y="6"/>
                  </a:cubicBezTo>
                  <a:cubicBezTo>
                    <a:pt x="5" y="5"/>
                    <a:pt x="4" y="4"/>
                    <a:pt x="5" y="4"/>
                  </a:cubicBezTo>
                  <a:cubicBezTo>
                    <a:pt x="7" y="5"/>
                    <a:pt x="4" y="5"/>
                    <a:pt x="6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6" y="8"/>
                    <a:pt x="12" y="8"/>
                    <a:pt x="14" y="7"/>
                  </a:cubicBezTo>
                  <a:cubicBezTo>
                    <a:pt x="12" y="6"/>
                    <a:pt x="15" y="6"/>
                    <a:pt x="15" y="5"/>
                  </a:cubicBezTo>
                  <a:cubicBezTo>
                    <a:pt x="15" y="4"/>
                    <a:pt x="17" y="6"/>
                    <a:pt x="17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7" y="6"/>
                    <a:pt x="14" y="5"/>
                    <a:pt x="15" y="7"/>
                  </a:cubicBezTo>
                  <a:cubicBezTo>
                    <a:pt x="15" y="8"/>
                    <a:pt x="17" y="8"/>
                    <a:pt x="17" y="6"/>
                  </a:cubicBezTo>
                  <a:cubicBezTo>
                    <a:pt x="17" y="6"/>
                    <a:pt x="17" y="7"/>
                    <a:pt x="17" y="7"/>
                  </a:cubicBezTo>
                  <a:cubicBezTo>
                    <a:pt x="18" y="8"/>
                    <a:pt x="19" y="7"/>
                    <a:pt x="19" y="7"/>
                  </a:cubicBezTo>
                  <a:cubicBezTo>
                    <a:pt x="19" y="6"/>
                    <a:pt x="18" y="3"/>
                    <a:pt x="20" y="4"/>
                  </a:cubicBezTo>
                  <a:close/>
                  <a:moveTo>
                    <a:pt x="11" y="6"/>
                  </a:moveTo>
                  <a:cubicBezTo>
                    <a:pt x="11" y="6"/>
                    <a:pt x="10" y="6"/>
                    <a:pt x="9" y="6"/>
                  </a:cubicBezTo>
                  <a:cubicBezTo>
                    <a:pt x="9" y="5"/>
                    <a:pt x="9" y="4"/>
                    <a:pt x="10" y="5"/>
                  </a:cubicBezTo>
                  <a:cubicBezTo>
                    <a:pt x="10" y="4"/>
                    <a:pt x="11" y="3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lose/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1" y="2"/>
                    <a:pt x="12" y="2"/>
                  </a:cubicBezTo>
                  <a:cubicBezTo>
                    <a:pt x="13" y="3"/>
                    <a:pt x="14" y="3"/>
                    <a:pt x="14" y="4"/>
                  </a:cubicBezTo>
                  <a:cubicBezTo>
                    <a:pt x="14" y="4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3285"/>
            <p:cNvSpPr/>
            <p:nvPr/>
          </p:nvSpPr>
          <p:spPr bwMode="auto">
            <a:xfrm>
              <a:off x="9748838" y="46656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3286"/>
            <p:cNvSpPr/>
            <p:nvPr/>
          </p:nvSpPr>
          <p:spPr bwMode="auto">
            <a:xfrm>
              <a:off x="9650413" y="4773613"/>
              <a:ext cx="6350" cy="9525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1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2"/>
                    <a:pt x="1" y="1"/>
                  </a:cubicBezTo>
                  <a:cubicBezTo>
                    <a:pt x="0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3287"/>
            <p:cNvSpPr/>
            <p:nvPr/>
          </p:nvSpPr>
          <p:spPr bwMode="auto">
            <a:xfrm>
              <a:off x="9612313" y="4656138"/>
              <a:ext cx="9525" cy="1270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4 h 4"/>
                <a:gd name="T4" fmla="*/ 2 w 3"/>
                <a:gd name="T5" fmla="*/ 2 h 4"/>
                <a:gd name="T6" fmla="*/ 2 w 3"/>
                <a:gd name="T7" fmla="*/ 4 h 4"/>
                <a:gd name="T8" fmla="*/ 1 w 3"/>
                <a:gd name="T9" fmla="*/ 2 h 4"/>
                <a:gd name="T10" fmla="*/ 1 w 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2" y="3"/>
                    <a:pt x="1" y="4"/>
                    <a:pt x="3" y="4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cubicBezTo>
                    <a:pt x="2" y="3"/>
                    <a:pt x="0" y="2"/>
                    <a:pt x="1" y="2"/>
                  </a:cubicBezTo>
                  <a:cubicBezTo>
                    <a:pt x="0" y="0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3288"/>
            <p:cNvSpPr/>
            <p:nvPr/>
          </p:nvSpPr>
          <p:spPr bwMode="auto">
            <a:xfrm>
              <a:off x="9566276" y="4652963"/>
              <a:ext cx="15875" cy="19050"/>
            </a:xfrm>
            <a:custGeom>
              <a:avLst/>
              <a:gdLst>
                <a:gd name="T0" fmla="*/ 5 w 5"/>
                <a:gd name="T1" fmla="*/ 3 h 6"/>
                <a:gd name="T2" fmla="*/ 4 w 5"/>
                <a:gd name="T3" fmla="*/ 4 h 6"/>
                <a:gd name="T4" fmla="*/ 4 w 5"/>
                <a:gd name="T5" fmla="*/ 0 h 6"/>
                <a:gd name="T6" fmla="*/ 2 w 5"/>
                <a:gd name="T7" fmla="*/ 1 h 6"/>
                <a:gd name="T8" fmla="*/ 1 w 5"/>
                <a:gd name="T9" fmla="*/ 2 h 6"/>
                <a:gd name="T10" fmla="*/ 0 w 5"/>
                <a:gd name="T11" fmla="*/ 4 h 6"/>
                <a:gd name="T12" fmla="*/ 2 w 5"/>
                <a:gd name="T13" fmla="*/ 5 h 6"/>
                <a:gd name="T14" fmla="*/ 2 w 5"/>
                <a:gd name="T15" fmla="*/ 3 h 6"/>
                <a:gd name="T16" fmla="*/ 3 w 5"/>
                <a:gd name="T17" fmla="*/ 5 h 6"/>
                <a:gd name="T18" fmla="*/ 4 w 5"/>
                <a:gd name="T19" fmla="*/ 5 h 6"/>
                <a:gd name="T20" fmla="*/ 5 w 5"/>
                <a:gd name="T2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5" y="3"/>
                  </a:move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2" y="4"/>
                    <a:pt x="0" y="4"/>
                  </a:cubicBezTo>
                  <a:cubicBezTo>
                    <a:pt x="0" y="5"/>
                    <a:pt x="1" y="4"/>
                    <a:pt x="2" y="5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6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3289"/>
            <p:cNvSpPr/>
            <p:nvPr/>
          </p:nvSpPr>
          <p:spPr bwMode="auto">
            <a:xfrm>
              <a:off x="9644063" y="4659313"/>
              <a:ext cx="12700" cy="12700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3 h 4"/>
                <a:gd name="T4" fmla="*/ 2 w 4"/>
                <a:gd name="T5" fmla="*/ 1 h 4"/>
                <a:gd name="T6" fmla="*/ 1 w 4"/>
                <a:gd name="T7" fmla="*/ 4 h 4"/>
                <a:gd name="T8" fmla="*/ 3 w 4"/>
                <a:gd name="T9" fmla="*/ 3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0"/>
                    <a:pt x="3" y="1"/>
                    <a:pt x="3" y="3"/>
                  </a:cubicBezTo>
                  <a:cubicBezTo>
                    <a:pt x="2" y="2"/>
                    <a:pt x="3" y="1"/>
                    <a:pt x="2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4" y="3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3290"/>
            <p:cNvSpPr/>
            <p:nvPr/>
          </p:nvSpPr>
          <p:spPr bwMode="auto">
            <a:xfrm>
              <a:off x="9667876" y="4637088"/>
              <a:ext cx="12700" cy="15875"/>
            </a:xfrm>
            <a:custGeom>
              <a:avLst/>
              <a:gdLst>
                <a:gd name="T0" fmla="*/ 3 w 4"/>
                <a:gd name="T1" fmla="*/ 3 h 5"/>
                <a:gd name="T2" fmla="*/ 2 w 4"/>
                <a:gd name="T3" fmla="*/ 1 h 5"/>
                <a:gd name="T4" fmla="*/ 0 w 4"/>
                <a:gd name="T5" fmla="*/ 1 h 5"/>
                <a:gd name="T6" fmla="*/ 0 w 4"/>
                <a:gd name="T7" fmla="*/ 5 h 5"/>
                <a:gd name="T8" fmla="*/ 2 w 4"/>
                <a:gd name="T9" fmla="*/ 5 h 5"/>
                <a:gd name="T10" fmla="*/ 1 w 4"/>
                <a:gd name="T11" fmla="*/ 3 h 5"/>
                <a:gd name="T12" fmla="*/ 3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2" y="2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3"/>
                    <a:pt x="0" y="3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2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3291"/>
            <p:cNvSpPr/>
            <p:nvPr/>
          </p:nvSpPr>
          <p:spPr bwMode="auto">
            <a:xfrm>
              <a:off x="9813926" y="4797425"/>
              <a:ext cx="12700" cy="12700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2 h 4"/>
                <a:gd name="T4" fmla="*/ 0 w 4"/>
                <a:gd name="T5" fmla="*/ 1 h 4"/>
                <a:gd name="T6" fmla="*/ 1 w 4"/>
                <a:gd name="T7" fmla="*/ 2 h 4"/>
                <a:gd name="T8" fmla="*/ 1 w 4"/>
                <a:gd name="T9" fmla="*/ 3 h 4"/>
                <a:gd name="T10" fmla="*/ 3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4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3292"/>
            <p:cNvSpPr/>
            <p:nvPr/>
          </p:nvSpPr>
          <p:spPr bwMode="auto">
            <a:xfrm>
              <a:off x="9263063" y="4724400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2 w 2"/>
                <a:gd name="T5" fmla="*/ 0 h 2"/>
                <a:gd name="T6" fmla="*/ 0 w 2"/>
                <a:gd name="T7" fmla="*/ 0 h 2"/>
                <a:gd name="T8" fmla="*/ 0 w 2"/>
                <a:gd name="T9" fmla="*/ 2 h 2"/>
                <a:gd name="T10" fmla="*/ 1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3293"/>
            <p:cNvSpPr/>
            <p:nvPr/>
          </p:nvSpPr>
          <p:spPr bwMode="auto">
            <a:xfrm>
              <a:off x="8653463" y="47244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3294"/>
            <p:cNvSpPr/>
            <p:nvPr/>
          </p:nvSpPr>
          <p:spPr bwMode="auto">
            <a:xfrm>
              <a:off x="8747126" y="457835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3295"/>
            <p:cNvSpPr/>
            <p:nvPr/>
          </p:nvSpPr>
          <p:spPr bwMode="auto">
            <a:xfrm>
              <a:off x="8829676" y="485933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0 h 2"/>
                <a:gd name="T10" fmla="*/ 0 w 1"/>
                <a:gd name="T11" fmla="*/ 0 h 2"/>
                <a:gd name="T12" fmla="*/ 1 w 1"/>
                <a:gd name="T13" fmla="*/ 1 h 2"/>
                <a:gd name="T14" fmla="*/ 0 w 1"/>
                <a:gd name="T15" fmla="*/ 1 h 2"/>
                <a:gd name="T16" fmla="*/ 0 w 1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3296"/>
            <p:cNvSpPr/>
            <p:nvPr/>
          </p:nvSpPr>
          <p:spPr bwMode="auto">
            <a:xfrm>
              <a:off x="8777288" y="4845050"/>
              <a:ext cx="12700" cy="6350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1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3297"/>
            <p:cNvSpPr/>
            <p:nvPr/>
          </p:nvSpPr>
          <p:spPr bwMode="auto">
            <a:xfrm>
              <a:off x="8743951" y="4851400"/>
              <a:ext cx="11113" cy="7937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2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3298"/>
            <p:cNvSpPr/>
            <p:nvPr/>
          </p:nvSpPr>
          <p:spPr bwMode="auto">
            <a:xfrm>
              <a:off x="8755063" y="46005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3299"/>
            <p:cNvSpPr/>
            <p:nvPr/>
          </p:nvSpPr>
          <p:spPr bwMode="auto">
            <a:xfrm>
              <a:off x="8764588" y="4575175"/>
              <a:ext cx="15875" cy="9525"/>
            </a:xfrm>
            <a:custGeom>
              <a:avLst/>
              <a:gdLst>
                <a:gd name="T0" fmla="*/ 1 w 5"/>
                <a:gd name="T1" fmla="*/ 0 h 3"/>
                <a:gd name="T2" fmla="*/ 1 w 5"/>
                <a:gd name="T3" fmla="*/ 2 h 3"/>
                <a:gd name="T4" fmla="*/ 5 w 5"/>
                <a:gd name="T5" fmla="*/ 3 h 3"/>
                <a:gd name="T6" fmla="*/ 4 w 5"/>
                <a:gd name="T7" fmla="*/ 1 h 3"/>
                <a:gd name="T8" fmla="*/ 1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cubicBezTo>
                    <a:pt x="0" y="2"/>
                    <a:pt x="2" y="2"/>
                    <a:pt x="1" y="2"/>
                  </a:cubicBezTo>
                  <a:cubicBezTo>
                    <a:pt x="2" y="3"/>
                    <a:pt x="4" y="2"/>
                    <a:pt x="5" y="3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3300"/>
            <p:cNvSpPr/>
            <p:nvPr/>
          </p:nvSpPr>
          <p:spPr bwMode="auto">
            <a:xfrm>
              <a:off x="8737601" y="4578350"/>
              <a:ext cx="26988" cy="12700"/>
            </a:xfrm>
            <a:custGeom>
              <a:avLst/>
              <a:gdLst>
                <a:gd name="T0" fmla="*/ 1 w 8"/>
                <a:gd name="T1" fmla="*/ 4 h 4"/>
                <a:gd name="T2" fmla="*/ 7 w 8"/>
                <a:gd name="T3" fmla="*/ 4 h 4"/>
                <a:gd name="T4" fmla="*/ 8 w 8"/>
                <a:gd name="T5" fmla="*/ 3 h 4"/>
                <a:gd name="T6" fmla="*/ 8 w 8"/>
                <a:gd name="T7" fmla="*/ 0 h 4"/>
                <a:gd name="T8" fmla="*/ 7 w 8"/>
                <a:gd name="T9" fmla="*/ 0 h 4"/>
                <a:gd name="T10" fmla="*/ 6 w 8"/>
                <a:gd name="T11" fmla="*/ 1 h 4"/>
                <a:gd name="T12" fmla="*/ 6 w 8"/>
                <a:gd name="T13" fmla="*/ 0 h 4"/>
                <a:gd name="T14" fmla="*/ 4 w 8"/>
                <a:gd name="T15" fmla="*/ 1 h 4"/>
                <a:gd name="T16" fmla="*/ 2 w 8"/>
                <a:gd name="T17" fmla="*/ 0 h 4"/>
                <a:gd name="T18" fmla="*/ 0 w 8"/>
                <a:gd name="T19" fmla="*/ 2 h 4"/>
                <a:gd name="T20" fmla="*/ 1 w 8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4">
                  <a:moveTo>
                    <a:pt x="1" y="4"/>
                  </a:moveTo>
                  <a:cubicBezTo>
                    <a:pt x="4" y="3"/>
                    <a:pt x="4" y="4"/>
                    <a:pt x="7" y="4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1"/>
                    <a:pt x="7" y="2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4" y="1"/>
                    <a:pt x="4" y="1"/>
                  </a:cubicBezTo>
                  <a:cubicBezTo>
                    <a:pt x="3" y="2"/>
                    <a:pt x="1" y="2"/>
                    <a:pt x="2" y="0"/>
                  </a:cubicBezTo>
                  <a:cubicBezTo>
                    <a:pt x="0" y="0"/>
                    <a:pt x="2" y="3"/>
                    <a:pt x="0" y="2"/>
                  </a:cubicBezTo>
                  <a:cubicBezTo>
                    <a:pt x="0" y="3"/>
                    <a:pt x="2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3301"/>
            <p:cNvSpPr/>
            <p:nvPr/>
          </p:nvSpPr>
          <p:spPr bwMode="auto">
            <a:xfrm>
              <a:off x="8832851" y="4848225"/>
              <a:ext cx="6350" cy="14287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cubicBezTo>
                    <a:pt x="1" y="0"/>
                    <a:pt x="0" y="4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3302"/>
            <p:cNvSpPr/>
            <p:nvPr/>
          </p:nvSpPr>
          <p:spPr bwMode="auto">
            <a:xfrm>
              <a:off x="8870951" y="4845050"/>
              <a:ext cx="7938" cy="11112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1 w 2"/>
                <a:gd name="T5" fmla="*/ 1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3"/>
                    <a:pt x="0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3303"/>
            <p:cNvSpPr/>
            <p:nvPr/>
          </p:nvSpPr>
          <p:spPr bwMode="auto">
            <a:xfrm>
              <a:off x="8988426" y="42719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3304"/>
            <p:cNvSpPr/>
            <p:nvPr/>
          </p:nvSpPr>
          <p:spPr bwMode="auto">
            <a:xfrm>
              <a:off x="8959851" y="4568825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1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3305"/>
            <p:cNvSpPr/>
            <p:nvPr/>
          </p:nvSpPr>
          <p:spPr bwMode="auto">
            <a:xfrm>
              <a:off x="8943976" y="456247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3306"/>
            <p:cNvSpPr/>
            <p:nvPr/>
          </p:nvSpPr>
          <p:spPr bwMode="auto">
            <a:xfrm>
              <a:off x="8932863" y="4581525"/>
              <a:ext cx="4763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3307"/>
            <p:cNvSpPr/>
            <p:nvPr/>
          </p:nvSpPr>
          <p:spPr bwMode="auto">
            <a:xfrm>
              <a:off x="9070976" y="4062413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3308"/>
            <p:cNvSpPr/>
            <p:nvPr/>
          </p:nvSpPr>
          <p:spPr bwMode="auto">
            <a:xfrm>
              <a:off x="9080501" y="3960813"/>
              <a:ext cx="9525" cy="11112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3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3309"/>
            <p:cNvSpPr/>
            <p:nvPr/>
          </p:nvSpPr>
          <p:spPr bwMode="auto">
            <a:xfrm>
              <a:off x="8996363" y="4724400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3310"/>
            <p:cNvSpPr/>
            <p:nvPr/>
          </p:nvSpPr>
          <p:spPr bwMode="auto">
            <a:xfrm>
              <a:off x="9191626" y="44735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3311"/>
            <p:cNvSpPr/>
            <p:nvPr/>
          </p:nvSpPr>
          <p:spPr bwMode="auto">
            <a:xfrm>
              <a:off x="9213851" y="35671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3312"/>
            <p:cNvSpPr/>
            <p:nvPr/>
          </p:nvSpPr>
          <p:spPr bwMode="auto">
            <a:xfrm>
              <a:off x="9478963" y="3916363"/>
              <a:ext cx="6350" cy="635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3313"/>
            <p:cNvSpPr/>
            <p:nvPr/>
          </p:nvSpPr>
          <p:spPr bwMode="auto">
            <a:xfrm>
              <a:off x="9302751" y="3948113"/>
              <a:ext cx="15875" cy="9525"/>
            </a:xfrm>
            <a:custGeom>
              <a:avLst/>
              <a:gdLst>
                <a:gd name="T0" fmla="*/ 0 w 5"/>
                <a:gd name="T1" fmla="*/ 3 h 3"/>
                <a:gd name="T2" fmla="*/ 1 w 5"/>
                <a:gd name="T3" fmla="*/ 3 h 3"/>
                <a:gd name="T4" fmla="*/ 0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0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3314"/>
            <p:cNvSpPr/>
            <p:nvPr/>
          </p:nvSpPr>
          <p:spPr bwMode="auto">
            <a:xfrm>
              <a:off x="9315451" y="3957638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3315"/>
            <p:cNvSpPr/>
            <p:nvPr/>
          </p:nvSpPr>
          <p:spPr bwMode="auto">
            <a:xfrm>
              <a:off x="9223376" y="3954463"/>
              <a:ext cx="6350" cy="952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3316"/>
            <p:cNvSpPr/>
            <p:nvPr/>
          </p:nvSpPr>
          <p:spPr bwMode="auto">
            <a:xfrm>
              <a:off x="9142413" y="4186238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1 w 1"/>
                <a:gd name="T3" fmla="*/ 3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1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3317"/>
            <p:cNvSpPr/>
            <p:nvPr/>
          </p:nvSpPr>
          <p:spPr bwMode="auto">
            <a:xfrm>
              <a:off x="9244013" y="4195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3318"/>
            <p:cNvSpPr/>
            <p:nvPr/>
          </p:nvSpPr>
          <p:spPr bwMode="auto">
            <a:xfrm>
              <a:off x="9371013" y="3954463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3319"/>
            <p:cNvSpPr/>
            <p:nvPr/>
          </p:nvSpPr>
          <p:spPr bwMode="auto">
            <a:xfrm>
              <a:off x="9513888" y="40655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3320"/>
            <p:cNvSpPr/>
            <p:nvPr/>
          </p:nvSpPr>
          <p:spPr bwMode="auto">
            <a:xfrm>
              <a:off x="9386888" y="4084638"/>
              <a:ext cx="19050" cy="17462"/>
            </a:xfrm>
            <a:custGeom>
              <a:avLst/>
              <a:gdLst>
                <a:gd name="T0" fmla="*/ 4 w 6"/>
                <a:gd name="T1" fmla="*/ 1 h 5"/>
                <a:gd name="T2" fmla="*/ 4 w 6"/>
                <a:gd name="T3" fmla="*/ 2 h 5"/>
                <a:gd name="T4" fmla="*/ 6 w 6"/>
                <a:gd name="T5" fmla="*/ 1 h 5"/>
                <a:gd name="T6" fmla="*/ 4 w 6"/>
                <a:gd name="T7" fmla="*/ 0 h 5"/>
                <a:gd name="T8" fmla="*/ 3 w 6"/>
                <a:gd name="T9" fmla="*/ 1 h 5"/>
                <a:gd name="T10" fmla="*/ 2 w 6"/>
                <a:gd name="T11" fmla="*/ 2 h 5"/>
                <a:gd name="T12" fmla="*/ 2 w 6"/>
                <a:gd name="T13" fmla="*/ 2 h 5"/>
                <a:gd name="T14" fmla="*/ 0 w 6"/>
                <a:gd name="T15" fmla="*/ 3 h 5"/>
                <a:gd name="T16" fmla="*/ 2 w 6"/>
                <a:gd name="T17" fmla="*/ 4 h 5"/>
                <a:gd name="T18" fmla="*/ 2 w 6"/>
                <a:gd name="T19" fmla="*/ 3 h 5"/>
                <a:gd name="T20" fmla="*/ 3 w 6"/>
                <a:gd name="T21" fmla="*/ 4 h 5"/>
                <a:gd name="T22" fmla="*/ 3 w 6"/>
                <a:gd name="T23" fmla="*/ 2 h 5"/>
                <a:gd name="T24" fmla="*/ 4 w 6"/>
                <a:gd name="T2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4" y="1"/>
                    <a:pt x="4" y="2"/>
                    <a:pt x="4" y="2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0"/>
                    <a:pt x="4" y="1"/>
                    <a:pt x="3" y="1"/>
                  </a:cubicBezTo>
                  <a:cubicBezTo>
                    <a:pt x="3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4"/>
                    <a:pt x="2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4" y="5"/>
                    <a:pt x="4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3321"/>
            <p:cNvSpPr/>
            <p:nvPr/>
          </p:nvSpPr>
          <p:spPr bwMode="auto">
            <a:xfrm>
              <a:off x="9628188" y="4173538"/>
              <a:ext cx="6350" cy="6350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3322"/>
            <p:cNvSpPr/>
            <p:nvPr/>
          </p:nvSpPr>
          <p:spPr bwMode="auto">
            <a:xfrm>
              <a:off x="9099551" y="4186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3323"/>
            <p:cNvSpPr/>
            <p:nvPr/>
          </p:nvSpPr>
          <p:spPr bwMode="auto">
            <a:xfrm>
              <a:off x="9544051" y="41021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3324"/>
            <p:cNvSpPr/>
            <p:nvPr/>
          </p:nvSpPr>
          <p:spPr bwMode="auto">
            <a:xfrm>
              <a:off x="9517063" y="3957638"/>
              <a:ext cx="6350" cy="3175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3325"/>
            <p:cNvSpPr/>
            <p:nvPr/>
          </p:nvSpPr>
          <p:spPr bwMode="auto">
            <a:xfrm>
              <a:off x="8812213" y="4559300"/>
              <a:ext cx="20638" cy="19050"/>
            </a:xfrm>
            <a:custGeom>
              <a:avLst/>
              <a:gdLst>
                <a:gd name="T0" fmla="*/ 0 w 6"/>
                <a:gd name="T1" fmla="*/ 3 h 6"/>
                <a:gd name="T2" fmla="*/ 1 w 6"/>
                <a:gd name="T3" fmla="*/ 3 h 6"/>
                <a:gd name="T4" fmla="*/ 0 w 6"/>
                <a:gd name="T5" fmla="*/ 4 h 6"/>
                <a:gd name="T6" fmla="*/ 2 w 6"/>
                <a:gd name="T7" fmla="*/ 6 h 6"/>
                <a:gd name="T8" fmla="*/ 6 w 6"/>
                <a:gd name="T9" fmla="*/ 4 h 6"/>
                <a:gd name="T10" fmla="*/ 5 w 6"/>
                <a:gd name="T11" fmla="*/ 2 h 6"/>
                <a:gd name="T12" fmla="*/ 4 w 6"/>
                <a:gd name="T13" fmla="*/ 3 h 6"/>
                <a:gd name="T14" fmla="*/ 4 w 6"/>
                <a:gd name="T15" fmla="*/ 2 h 6"/>
                <a:gd name="T16" fmla="*/ 5 w 6"/>
                <a:gd name="T17" fmla="*/ 1 h 6"/>
                <a:gd name="T18" fmla="*/ 3 w 6"/>
                <a:gd name="T19" fmla="*/ 0 h 6"/>
                <a:gd name="T20" fmla="*/ 4 w 6"/>
                <a:gd name="T21" fmla="*/ 1 h 6"/>
                <a:gd name="T22" fmla="*/ 2 w 6"/>
                <a:gd name="T23" fmla="*/ 1 h 6"/>
                <a:gd name="T24" fmla="*/ 1 w 6"/>
                <a:gd name="T25" fmla="*/ 2 h 6"/>
                <a:gd name="T26" fmla="*/ 0 w 6"/>
                <a:gd name="T27" fmla="*/ 2 h 6"/>
                <a:gd name="T28" fmla="*/ 0 w 6"/>
                <a:gd name="T2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1" y="3"/>
                    <a:pt x="1" y="3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1" y="5"/>
                    <a:pt x="2" y="4"/>
                    <a:pt x="2" y="6"/>
                  </a:cubicBezTo>
                  <a:cubicBezTo>
                    <a:pt x="4" y="6"/>
                    <a:pt x="4" y="4"/>
                    <a:pt x="6" y="4"/>
                  </a:cubicBezTo>
                  <a:cubicBezTo>
                    <a:pt x="6" y="3"/>
                    <a:pt x="5" y="3"/>
                    <a:pt x="5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0"/>
                    <a:pt x="5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2" y="2"/>
                    <a:pt x="1" y="2"/>
                  </a:cubicBezTo>
                  <a:cubicBezTo>
                    <a:pt x="1" y="2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3326"/>
            <p:cNvSpPr/>
            <p:nvPr/>
          </p:nvSpPr>
          <p:spPr bwMode="auto">
            <a:xfrm>
              <a:off x="8882063" y="43164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3327"/>
            <p:cNvSpPr/>
            <p:nvPr/>
          </p:nvSpPr>
          <p:spPr bwMode="auto">
            <a:xfrm>
              <a:off x="8823326" y="4578350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1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1"/>
                    <a:pt x="1" y="2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3328"/>
            <p:cNvSpPr/>
            <p:nvPr/>
          </p:nvSpPr>
          <p:spPr bwMode="auto">
            <a:xfrm>
              <a:off x="8894763" y="44307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1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3329"/>
            <p:cNvSpPr/>
            <p:nvPr/>
          </p:nvSpPr>
          <p:spPr bwMode="auto">
            <a:xfrm>
              <a:off x="8901113" y="4562475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3330"/>
            <p:cNvSpPr/>
            <p:nvPr/>
          </p:nvSpPr>
          <p:spPr bwMode="auto">
            <a:xfrm>
              <a:off x="8836026" y="4457700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3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3331"/>
            <p:cNvSpPr/>
            <p:nvPr/>
          </p:nvSpPr>
          <p:spPr bwMode="auto">
            <a:xfrm>
              <a:off x="8780463" y="4454525"/>
              <a:ext cx="3175" cy="952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1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3332"/>
            <p:cNvSpPr/>
            <p:nvPr/>
          </p:nvSpPr>
          <p:spPr bwMode="auto">
            <a:xfrm>
              <a:off x="9005888" y="4043363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3333"/>
            <p:cNvSpPr/>
            <p:nvPr/>
          </p:nvSpPr>
          <p:spPr bwMode="auto">
            <a:xfrm>
              <a:off x="8999538" y="4133850"/>
              <a:ext cx="12700" cy="6350"/>
            </a:xfrm>
            <a:custGeom>
              <a:avLst/>
              <a:gdLst>
                <a:gd name="T0" fmla="*/ 0 w 4"/>
                <a:gd name="T1" fmla="*/ 0 h 2"/>
                <a:gd name="T2" fmla="*/ 1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2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3334"/>
            <p:cNvSpPr/>
            <p:nvPr/>
          </p:nvSpPr>
          <p:spPr bwMode="auto">
            <a:xfrm>
              <a:off x="9061451" y="3938588"/>
              <a:ext cx="3175" cy="635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3335"/>
            <p:cNvSpPr>
              <a:spLocks noEditPoints="1"/>
            </p:cNvSpPr>
            <p:nvPr/>
          </p:nvSpPr>
          <p:spPr bwMode="auto">
            <a:xfrm>
              <a:off x="9015413" y="3905250"/>
              <a:ext cx="504825" cy="66675"/>
            </a:xfrm>
            <a:custGeom>
              <a:avLst/>
              <a:gdLst>
                <a:gd name="T0" fmla="*/ 11 w 155"/>
                <a:gd name="T1" fmla="*/ 16 h 20"/>
                <a:gd name="T2" fmla="*/ 15 w 155"/>
                <a:gd name="T3" fmla="*/ 14 h 20"/>
                <a:gd name="T4" fmla="*/ 21 w 155"/>
                <a:gd name="T5" fmla="*/ 14 h 20"/>
                <a:gd name="T6" fmla="*/ 28 w 155"/>
                <a:gd name="T7" fmla="*/ 14 h 20"/>
                <a:gd name="T8" fmla="*/ 34 w 155"/>
                <a:gd name="T9" fmla="*/ 16 h 20"/>
                <a:gd name="T10" fmla="*/ 39 w 155"/>
                <a:gd name="T11" fmla="*/ 13 h 20"/>
                <a:gd name="T12" fmla="*/ 48 w 155"/>
                <a:gd name="T13" fmla="*/ 14 h 20"/>
                <a:gd name="T14" fmla="*/ 62 w 155"/>
                <a:gd name="T15" fmla="*/ 12 h 20"/>
                <a:gd name="T16" fmla="*/ 70 w 155"/>
                <a:gd name="T17" fmla="*/ 11 h 20"/>
                <a:gd name="T18" fmla="*/ 82 w 155"/>
                <a:gd name="T19" fmla="*/ 16 h 20"/>
                <a:gd name="T20" fmla="*/ 90 w 155"/>
                <a:gd name="T21" fmla="*/ 12 h 20"/>
                <a:gd name="T22" fmla="*/ 99 w 155"/>
                <a:gd name="T23" fmla="*/ 16 h 20"/>
                <a:gd name="T24" fmla="*/ 108 w 155"/>
                <a:gd name="T25" fmla="*/ 11 h 20"/>
                <a:gd name="T26" fmla="*/ 114 w 155"/>
                <a:gd name="T27" fmla="*/ 16 h 20"/>
                <a:gd name="T28" fmla="*/ 128 w 155"/>
                <a:gd name="T29" fmla="*/ 15 h 20"/>
                <a:gd name="T30" fmla="*/ 134 w 155"/>
                <a:gd name="T31" fmla="*/ 16 h 20"/>
                <a:gd name="T32" fmla="*/ 127 w 155"/>
                <a:gd name="T33" fmla="*/ 12 h 20"/>
                <a:gd name="T34" fmla="*/ 133 w 155"/>
                <a:gd name="T35" fmla="*/ 10 h 20"/>
                <a:gd name="T36" fmla="*/ 141 w 155"/>
                <a:gd name="T37" fmla="*/ 10 h 20"/>
                <a:gd name="T38" fmla="*/ 139 w 155"/>
                <a:gd name="T39" fmla="*/ 17 h 20"/>
                <a:gd name="T40" fmla="*/ 152 w 155"/>
                <a:gd name="T41" fmla="*/ 16 h 20"/>
                <a:gd name="T42" fmla="*/ 151 w 155"/>
                <a:gd name="T43" fmla="*/ 7 h 20"/>
                <a:gd name="T44" fmla="*/ 133 w 155"/>
                <a:gd name="T45" fmla="*/ 5 h 20"/>
                <a:gd name="T46" fmla="*/ 129 w 155"/>
                <a:gd name="T47" fmla="*/ 1 h 20"/>
                <a:gd name="T48" fmla="*/ 122 w 155"/>
                <a:gd name="T49" fmla="*/ 2 h 20"/>
                <a:gd name="T50" fmla="*/ 112 w 155"/>
                <a:gd name="T51" fmla="*/ 0 h 20"/>
                <a:gd name="T52" fmla="*/ 103 w 155"/>
                <a:gd name="T53" fmla="*/ 5 h 20"/>
                <a:gd name="T54" fmla="*/ 95 w 155"/>
                <a:gd name="T55" fmla="*/ 2 h 20"/>
                <a:gd name="T56" fmla="*/ 89 w 155"/>
                <a:gd name="T57" fmla="*/ 1 h 20"/>
                <a:gd name="T58" fmla="*/ 78 w 155"/>
                <a:gd name="T59" fmla="*/ 3 h 20"/>
                <a:gd name="T60" fmla="*/ 68 w 155"/>
                <a:gd name="T61" fmla="*/ 5 h 20"/>
                <a:gd name="T62" fmla="*/ 57 w 155"/>
                <a:gd name="T63" fmla="*/ 2 h 20"/>
                <a:gd name="T64" fmla="*/ 43 w 155"/>
                <a:gd name="T65" fmla="*/ 1 h 20"/>
                <a:gd name="T66" fmla="*/ 32 w 155"/>
                <a:gd name="T67" fmla="*/ 1 h 20"/>
                <a:gd name="T68" fmla="*/ 27 w 155"/>
                <a:gd name="T69" fmla="*/ 1 h 20"/>
                <a:gd name="T70" fmla="*/ 23 w 155"/>
                <a:gd name="T71" fmla="*/ 3 h 20"/>
                <a:gd name="T72" fmla="*/ 4 w 155"/>
                <a:gd name="T73" fmla="*/ 5 h 20"/>
                <a:gd name="T74" fmla="*/ 143 w 155"/>
                <a:gd name="T75" fmla="*/ 15 h 20"/>
                <a:gd name="T76" fmla="*/ 10 w 155"/>
                <a:gd name="T77" fmla="*/ 10 h 20"/>
                <a:gd name="T78" fmla="*/ 14 w 155"/>
                <a:gd name="T79" fmla="*/ 10 h 20"/>
                <a:gd name="T80" fmla="*/ 20 w 155"/>
                <a:gd name="T81" fmla="*/ 12 h 20"/>
                <a:gd name="T82" fmla="*/ 32 w 155"/>
                <a:gd name="T83" fmla="*/ 10 h 20"/>
                <a:gd name="T84" fmla="*/ 56 w 155"/>
                <a:gd name="T85" fmla="*/ 14 h 20"/>
                <a:gd name="T86" fmla="*/ 51 w 155"/>
                <a:gd name="T87" fmla="*/ 11 h 20"/>
                <a:gd name="T88" fmla="*/ 42 w 155"/>
                <a:gd name="T89" fmla="*/ 9 h 20"/>
                <a:gd name="T90" fmla="*/ 49 w 155"/>
                <a:gd name="T91" fmla="*/ 13 h 20"/>
                <a:gd name="T92" fmla="*/ 73 w 155"/>
                <a:gd name="T93" fmla="*/ 11 h 20"/>
                <a:gd name="T94" fmla="*/ 82 w 155"/>
                <a:gd name="T95" fmla="*/ 13 h 20"/>
                <a:gd name="T96" fmla="*/ 87 w 155"/>
                <a:gd name="T97" fmla="*/ 10 h 20"/>
                <a:gd name="T98" fmla="*/ 103 w 155"/>
                <a:gd name="T99" fmla="*/ 12 h 20"/>
                <a:gd name="T100" fmla="*/ 122 w 155"/>
                <a:gd name="T101" fmla="*/ 11 h 20"/>
                <a:gd name="T102" fmla="*/ 123 w 155"/>
                <a:gd name="T103" fmla="*/ 13 h 20"/>
                <a:gd name="T104" fmla="*/ 132 w 155"/>
                <a:gd name="T105" fmla="*/ 7 h 20"/>
                <a:gd name="T106" fmla="*/ 118 w 155"/>
                <a:gd name="T107" fmla="*/ 3 h 20"/>
                <a:gd name="T108" fmla="*/ 98 w 155"/>
                <a:gd name="T109" fmla="*/ 7 h 20"/>
                <a:gd name="T110" fmla="*/ 62 w 155"/>
                <a:gd name="T111" fmla="*/ 11 h 20"/>
                <a:gd name="T112" fmla="*/ 60 w 155"/>
                <a:gd name="T113" fmla="*/ 11 h 20"/>
                <a:gd name="T114" fmla="*/ 24 w 155"/>
                <a:gd name="T115" fmla="*/ 6 h 20"/>
                <a:gd name="T116" fmla="*/ 5 w 155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5" h="20">
                  <a:moveTo>
                    <a:pt x="3" y="13"/>
                  </a:moveTo>
                  <a:cubicBezTo>
                    <a:pt x="4" y="12"/>
                    <a:pt x="4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4" y="14"/>
                  </a:cubicBezTo>
                  <a:cubicBezTo>
                    <a:pt x="4" y="13"/>
                    <a:pt x="4" y="12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5"/>
                    <a:pt x="7" y="15"/>
                    <a:pt x="8" y="14"/>
                  </a:cubicBezTo>
                  <a:cubicBezTo>
                    <a:pt x="9" y="15"/>
                    <a:pt x="10" y="15"/>
                    <a:pt x="11" y="16"/>
                  </a:cubicBezTo>
                  <a:cubicBezTo>
                    <a:pt x="12" y="15"/>
                    <a:pt x="10" y="14"/>
                    <a:pt x="12" y="13"/>
                  </a:cubicBezTo>
                  <a:cubicBezTo>
                    <a:pt x="13" y="13"/>
                    <a:pt x="12" y="15"/>
                    <a:pt x="12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9"/>
                    <a:pt x="10" y="17"/>
                  </a:cubicBezTo>
                  <a:cubicBezTo>
                    <a:pt x="8" y="18"/>
                    <a:pt x="10" y="19"/>
                    <a:pt x="10" y="19"/>
                  </a:cubicBezTo>
                  <a:cubicBezTo>
                    <a:pt x="12" y="19"/>
                    <a:pt x="11" y="17"/>
                    <a:pt x="12" y="17"/>
                  </a:cubicBezTo>
                  <a:cubicBezTo>
                    <a:pt x="13" y="17"/>
                    <a:pt x="12" y="18"/>
                    <a:pt x="11" y="18"/>
                  </a:cubicBezTo>
                  <a:cubicBezTo>
                    <a:pt x="12" y="20"/>
                    <a:pt x="13" y="18"/>
                    <a:pt x="13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5" y="16"/>
                    <a:pt x="14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4"/>
                    <a:pt x="15" y="14"/>
                  </a:cubicBezTo>
                  <a:cubicBezTo>
                    <a:pt x="16" y="14"/>
                    <a:pt x="15" y="16"/>
                    <a:pt x="16" y="16"/>
                  </a:cubicBezTo>
                  <a:cubicBezTo>
                    <a:pt x="17" y="15"/>
                    <a:pt x="17" y="14"/>
                    <a:pt x="17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8" y="12"/>
                    <a:pt x="18" y="13"/>
                    <a:pt x="18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8" y="14"/>
                    <a:pt x="17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5"/>
                    <a:pt x="21" y="15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2" y="16"/>
                    <a:pt x="22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5"/>
                    <a:pt x="24" y="16"/>
                  </a:cubicBezTo>
                  <a:cubicBezTo>
                    <a:pt x="24" y="14"/>
                    <a:pt x="25" y="15"/>
                    <a:pt x="26" y="15"/>
                  </a:cubicBezTo>
                  <a:cubicBezTo>
                    <a:pt x="25" y="15"/>
                    <a:pt x="24" y="15"/>
                    <a:pt x="24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6"/>
                    <a:pt x="26" y="17"/>
                    <a:pt x="25" y="17"/>
                  </a:cubicBezTo>
                  <a:cubicBezTo>
                    <a:pt x="25" y="18"/>
                    <a:pt x="26" y="17"/>
                    <a:pt x="26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8" y="17"/>
                    <a:pt x="29" y="18"/>
                    <a:pt x="30" y="17"/>
                  </a:cubicBezTo>
                  <a:cubicBezTo>
                    <a:pt x="31" y="15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4"/>
                    <a:pt x="28" y="15"/>
                    <a:pt x="28" y="14"/>
                  </a:cubicBezTo>
                  <a:cubicBezTo>
                    <a:pt x="27" y="14"/>
                    <a:pt x="27" y="12"/>
                    <a:pt x="26" y="13"/>
                  </a:cubicBezTo>
                  <a:cubicBezTo>
                    <a:pt x="26" y="12"/>
                    <a:pt x="26" y="12"/>
                    <a:pt x="25" y="11"/>
                  </a:cubicBezTo>
                  <a:cubicBezTo>
                    <a:pt x="26" y="12"/>
                    <a:pt x="28" y="11"/>
                    <a:pt x="28" y="13"/>
                  </a:cubicBezTo>
                  <a:cubicBezTo>
                    <a:pt x="28" y="14"/>
                    <a:pt x="29" y="12"/>
                    <a:pt x="29" y="12"/>
                  </a:cubicBezTo>
                  <a:cubicBezTo>
                    <a:pt x="29" y="12"/>
                    <a:pt x="30" y="13"/>
                    <a:pt x="30" y="13"/>
                  </a:cubicBezTo>
                  <a:cubicBezTo>
                    <a:pt x="30" y="13"/>
                    <a:pt x="29" y="13"/>
                    <a:pt x="29" y="14"/>
                  </a:cubicBezTo>
                  <a:cubicBezTo>
                    <a:pt x="30" y="14"/>
                    <a:pt x="31" y="14"/>
                    <a:pt x="31" y="14"/>
                  </a:cubicBezTo>
                  <a:cubicBezTo>
                    <a:pt x="31" y="14"/>
                    <a:pt x="30" y="14"/>
                    <a:pt x="30" y="14"/>
                  </a:cubicBezTo>
                  <a:cubicBezTo>
                    <a:pt x="30" y="15"/>
                    <a:pt x="31" y="15"/>
                    <a:pt x="32" y="16"/>
                  </a:cubicBezTo>
                  <a:cubicBezTo>
                    <a:pt x="32" y="16"/>
                    <a:pt x="32" y="17"/>
                    <a:pt x="33" y="17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2" y="16"/>
                    <a:pt x="34" y="16"/>
                    <a:pt x="34" y="16"/>
                  </a:cubicBezTo>
                  <a:cubicBezTo>
                    <a:pt x="34" y="13"/>
                    <a:pt x="33" y="16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3"/>
                    <a:pt x="38" y="12"/>
                  </a:cubicBezTo>
                  <a:cubicBezTo>
                    <a:pt x="38" y="12"/>
                    <a:pt x="38" y="12"/>
                    <a:pt x="37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4"/>
                    <a:pt x="39" y="14"/>
                    <a:pt x="39" y="15"/>
                  </a:cubicBezTo>
                  <a:cubicBezTo>
                    <a:pt x="40" y="15"/>
                    <a:pt x="41" y="15"/>
                    <a:pt x="42" y="15"/>
                  </a:cubicBezTo>
                  <a:cubicBezTo>
                    <a:pt x="42" y="16"/>
                    <a:pt x="42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4"/>
                    <a:pt x="47" y="14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cubicBezTo>
                    <a:pt x="48" y="13"/>
                    <a:pt x="47" y="14"/>
                    <a:pt x="48" y="14"/>
                  </a:cubicBezTo>
                  <a:cubicBezTo>
                    <a:pt x="48" y="14"/>
                    <a:pt x="48" y="15"/>
                    <a:pt x="49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7"/>
                    <a:pt x="52" y="15"/>
                    <a:pt x="52" y="17"/>
                  </a:cubicBezTo>
                  <a:cubicBezTo>
                    <a:pt x="53" y="17"/>
                    <a:pt x="53" y="16"/>
                    <a:pt x="54" y="16"/>
                  </a:cubicBezTo>
                  <a:cubicBezTo>
                    <a:pt x="55" y="16"/>
                    <a:pt x="57" y="17"/>
                    <a:pt x="57" y="15"/>
                  </a:cubicBezTo>
                  <a:cubicBezTo>
                    <a:pt x="58" y="16"/>
                    <a:pt x="59" y="17"/>
                    <a:pt x="60" y="15"/>
                  </a:cubicBezTo>
                  <a:cubicBezTo>
                    <a:pt x="61" y="15"/>
                    <a:pt x="59" y="16"/>
                    <a:pt x="60" y="17"/>
                  </a:cubicBezTo>
                  <a:cubicBezTo>
                    <a:pt x="61" y="17"/>
                    <a:pt x="61" y="17"/>
                    <a:pt x="61" y="16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4"/>
                    <a:pt x="59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2"/>
                    <a:pt x="61" y="12"/>
                    <a:pt x="62" y="12"/>
                  </a:cubicBezTo>
                  <a:cubicBezTo>
                    <a:pt x="62" y="13"/>
                    <a:pt x="63" y="13"/>
                    <a:pt x="64" y="14"/>
                  </a:cubicBezTo>
                  <a:cubicBezTo>
                    <a:pt x="64" y="14"/>
                    <a:pt x="65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6" y="14"/>
                    <a:pt x="66" y="15"/>
                    <a:pt x="67" y="15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4"/>
                    <a:pt x="69" y="14"/>
                    <a:pt x="69" y="14"/>
                  </a:cubicBezTo>
                  <a:cubicBezTo>
                    <a:pt x="69" y="13"/>
                    <a:pt x="69" y="12"/>
                    <a:pt x="69" y="12"/>
                  </a:cubicBezTo>
                  <a:cubicBezTo>
                    <a:pt x="69" y="12"/>
                    <a:pt x="70" y="12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69" y="10"/>
                    <a:pt x="70" y="10"/>
                    <a:pt x="70" y="9"/>
                  </a:cubicBezTo>
                  <a:cubicBezTo>
                    <a:pt x="72" y="10"/>
                    <a:pt x="69" y="12"/>
                    <a:pt x="71" y="13"/>
                  </a:cubicBezTo>
                  <a:cubicBezTo>
                    <a:pt x="71" y="15"/>
                    <a:pt x="70" y="15"/>
                    <a:pt x="70" y="17"/>
                  </a:cubicBezTo>
                  <a:cubicBezTo>
                    <a:pt x="71" y="16"/>
                    <a:pt x="71" y="15"/>
                    <a:pt x="73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15"/>
                    <a:pt x="74" y="13"/>
                    <a:pt x="75" y="13"/>
                  </a:cubicBezTo>
                  <a:cubicBezTo>
                    <a:pt x="76" y="13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7" y="15"/>
                    <a:pt x="78" y="15"/>
                    <a:pt x="79" y="16"/>
                  </a:cubicBezTo>
                  <a:cubicBezTo>
                    <a:pt x="80" y="16"/>
                    <a:pt x="79" y="14"/>
                    <a:pt x="80" y="15"/>
                  </a:cubicBezTo>
                  <a:cubicBezTo>
                    <a:pt x="81" y="15"/>
                    <a:pt x="80" y="17"/>
                    <a:pt x="82" y="16"/>
                  </a:cubicBezTo>
                  <a:cubicBezTo>
                    <a:pt x="82" y="16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4" y="14"/>
                    <a:pt x="84" y="14"/>
                    <a:pt x="86" y="15"/>
                  </a:cubicBezTo>
                  <a:cubicBezTo>
                    <a:pt x="86" y="13"/>
                    <a:pt x="84" y="13"/>
                    <a:pt x="84" y="11"/>
                  </a:cubicBezTo>
                  <a:cubicBezTo>
                    <a:pt x="85" y="11"/>
                    <a:pt x="85" y="10"/>
                    <a:pt x="85" y="10"/>
                  </a:cubicBezTo>
                  <a:cubicBezTo>
                    <a:pt x="85" y="10"/>
                    <a:pt x="85" y="9"/>
                    <a:pt x="85" y="9"/>
                  </a:cubicBezTo>
                  <a:cubicBezTo>
                    <a:pt x="86" y="9"/>
                    <a:pt x="85" y="12"/>
                    <a:pt x="87" y="12"/>
                  </a:cubicBezTo>
                  <a:cubicBezTo>
                    <a:pt x="87" y="13"/>
                    <a:pt x="87" y="15"/>
                    <a:pt x="86" y="16"/>
                  </a:cubicBezTo>
                  <a:cubicBezTo>
                    <a:pt x="86" y="16"/>
                    <a:pt x="87" y="16"/>
                    <a:pt x="88" y="16"/>
                  </a:cubicBezTo>
                  <a:cubicBezTo>
                    <a:pt x="88" y="15"/>
                    <a:pt x="87" y="15"/>
                    <a:pt x="87" y="15"/>
                  </a:cubicBezTo>
                  <a:cubicBezTo>
                    <a:pt x="87" y="14"/>
                    <a:pt x="89" y="14"/>
                    <a:pt x="90" y="14"/>
                  </a:cubicBezTo>
                  <a:cubicBezTo>
                    <a:pt x="90" y="14"/>
                    <a:pt x="90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1" y="13"/>
                    <a:pt x="91" y="13"/>
                  </a:cubicBezTo>
                  <a:cubicBezTo>
                    <a:pt x="92" y="13"/>
                    <a:pt x="93" y="13"/>
                    <a:pt x="93" y="13"/>
                  </a:cubicBezTo>
                  <a:cubicBezTo>
                    <a:pt x="93" y="13"/>
                    <a:pt x="94" y="14"/>
                    <a:pt x="94" y="14"/>
                  </a:cubicBezTo>
                  <a:cubicBezTo>
                    <a:pt x="94" y="15"/>
                    <a:pt x="94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4"/>
                    <a:pt x="96" y="14"/>
                  </a:cubicBezTo>
                  <a:cubicBezTo>
                    <a:pt x="96" y="14"/>
                    <a:pt x="96" y="14"/>
                    <a:pt x="95" y="14"/>
                  </a:cubicBezTo>
                  <a:cubicBezTo>
                    <a:pt x="95" y="14"/>
                    <a:pt x="95" y="13"/>
                    <a:pt x="96" y="13"/>
                  </a:cubicBezTo>
                  <a:cubicBezTo>
                    <a:pt x="96" y="15"/>
                    <a:pt x="97" y="14"/>
                    <a:pt x="98" y="13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99" y="15"/>
                    <a:pt x="99" y="16"/>
                  </a:cubicBezTo>
                  <a:cubicBezTo>
                    <a:pt x="98" y="15"/>
                    <a:pt x="98" y="15"/>
                    <a:pt x="97" y="16"/>
                  </a:cubicBezTo>
                  <a:cubicBezTo>
                    <a:pt x="98" y="17"/>
                    <a:pt x="101" y="16"/>
                    <a:pt x="102" y="15"/>
                  </a:cubicBezTo>
                  <a:cubicBezTo>
                    <a:pt x="102" y="15"/>
                    <a:pt x="102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6"/>
                    <a:pt x="103" y="16"/>
                  </a:cubicBezTo>
                  <a:cubicBezTo>
                    <a:pt x="103" y="16"/>
                    <a:pt x="103" y="16"/>
                    <a:pt x="102" y="17"/>
                  </a:cubicBezTo>
                  <a:cubicBezTo>
                    <a:pt x="103" y="18"/>
                    <a:pt x="103" y="16"/>
                    <a:pt x="104" y="16"/>
                  </a:cubicBezTo>
                  <a:cubicBezTo>
                    <a:pt x="104" y="16"/>
                    <a:pt x="104" y="15"/>
                    <a:pt x="104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5" y="13"/>
                    <a:pt x="106" y="13"/>
                    <a:pt x="106" y="13"/>
                  </a:cubicBezTo>
                  <a:cubicBezTo>
                    <a:pt x="107" y="13"/>
                    <a:pt x="107" y="12"/>
                    <a:pt x="108" y="12"/>
                  </a:cubicBezTo>
                  <a:cubicBezTo>
                    <a:pt x="108" y="12"/>
                    <a:pt x="108" y="12"/>
                    <a:pt x="108" y="11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08" y="13"/>
                    <a:pt x="107" y="13"/>
                    <a:pt x="107" y="14"/>
                  </a:cubicBezTo>
                  <a:cubicBezTo>
                    <a:pt x="107" y="14"/>
                    <a:pt x="108" y="14"/>
                    <a:pt x="108" y="14"/>
                  </a:cubicBezTo>
                  <a:cubicBezTo>
                    <a:pt x="108" y="14"/>
                    <a:pt x="108" y="15"/>
                    <a:pt x="109" y="15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10" y="14"/>
                    <a:pt x="110" y="14"/>
                    <a:pt x="112" y="14"/>
                  </a:cubicBezTo>
                  <a:cubicBezTo>
                    <a:pt x="111" y="13"/>
                    <a:pt x="112" y="13"/>
                    <a:pt x="112" y="13"/>
                  </a:cubicBezTo>
                  <a:cubicBezTo>
                    <a:pt x="113" y="13"/>
                    <a:pt x="113" y="13"/>
                    <a:pt x="114" y="13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5"/>
                    <a:pt x="114" y="15"/>
                    <a:pt x="112" y="15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8"/>
                    <a:pt x="114" y="16"/>
                    <a:pt x="114" y="16"/>
                  </a:cubicBezTo>
                  <a:cubicBezTo>
                    <a:pt x="114" y="16"/>
                    <a:pt x="115" y="16"/>
                    <a:pt x="115" y="16"/>
                  </a:cubicBezTo>
                  <a:cubicBezTo>
                    <a:pt x="115" y="16"/>
                    <a:pt x="115" y="15"/>
                    <a:pt x="115" y="15"/>
                  </a:cubicBezTo>
                  <a:cubicBezTo>
                    <a:pt x="115" y="15"/>
                    <a:pt x="116" y="15"/>
                    <a:pt x="116" y="15"/>
                  </a:cubicBezTo>
                  <a:cubicBezTo>
                    <a:pt x="117" y="15"/>
                    <a:pt x="117" y="14"/>
                    <a:pt x="117" y="13"/>
                  </a:cubicBezTo>
                  <a:cubicBezTo>
                    <a:pt x="118" y="13"/>
                    <a:pt x="118" y="14"/>
                    <a:pt x="120" y="14"/>
                  </a:cubicBezTo>
                  <a:cubicBezTo>
                    <a:pt x="118" y="15"/>
                    <a:pt x="118" y="14"/>
                    <a:pt x="119" y="16"/>
                  </a:cubicBezTo>
                  <a:cubicBezTo>
                    <a:pt x="119" y="16"/>
                    <a:pt x="118" y="16"/>
                    <a:pt x="118" y="17"/>
                  </a:cubicBezTo>
                  <a:cubicBezTo>
                    <a:pt x="118" y="17"/>
                    <a:pt x="119" y="17"/>
                    <a:pt x="119" y="17"/>
                  </a:cubicBezTo>
                  <a:cubicBezTo>
                    <a:pt x="120" y="16"/>
                    <a:pt x="122" y="17"/>
                    <a:pt x="124" y="17"/>
                  </a:cubicBezTo>
                  <a:cubicBezTo>
                    <a:pt x="124" y="16"/>
                    <a:pt x="125" y="15"/>
                    <a:pt x="126" y="16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7" y="16"/>
                    <a:pt x="128" y="15"/>
                    <a:pt x="128" y="15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8" y="16"/>
                    <a:pt x="127" y="16"/>
                  </a:cubicBezTo>
                  <a:cubicBezTo>
                    <a:pt x="127" y="16"/>
                    <a:pt x="129" y="16"/>
                    <a:pt x="128" y="17"/>
                  </a:cubicBezTo>
                  <a:cubicBezTo>
                    <a:pt x="129" y="17"/>
                    <a:pt x="131" y="15"/>
                    <a:pt x="132" y="17"/>
                  </a:cubicBezTo>
                  <a:cubicBezTo>
                    <a:pt x="132" y="17"/>
                    <a:pt x="132" y="17"/>
                    <a:pt x="133" y="16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3" y="17"/>
                    <a:pt x="134" y="18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5" y="17"/>
                    <a:pt x="135" y="17"/>
                    <a:pt x="135" y="17"/>
                  </a:cubicBezTo>
                  <a:cubicBezTo>
                    <a:pt x="135" y="16"/>
                    <a:pt x="135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5"/>
                    <a:pt x="135" y="15"/>
                    <a:pt x="135" y="15"/>
                  </a:cubicBezTo>
                  <a:cubicBezTo>
                    <a:pt x="135" y="14"/>
                    <a:pt x="134" y="13"/>
                    <a:pt x="132" y="13"/>
                  </a:cubicBezTo>
                  <a:cubicBezTo>
                    <a:pt x="133" y="12"/>
                    <a:pt x="132" y="13"/>
                    <a:pt x="130" y="12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5"/>
                    <a:pt x="126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26" y="13"/>
                    <a:pt x="126" y="12"/>
                    <a:pt x="127" y="12"/>
                  </a:cubicBezTo>
                  <a:cubicBezTo>
                    <a:pt x="127" y="12"/>
                    <a:pt x="128" y="11"/>
                    <a:pt x="128" y="11"/>
                  </a:cubicBezTo>
                  <a:cubicBezTo>
                    <a:pt x="128" y="11"/>
                    <a:pt x="128" y="10"/>
                    <a:pt x="128" y="10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0" y="10"/>
                    <a:pt x="130" y="10"/>
                    <a:pt x="130" y="9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10"/>
                    <a:pt x="129" y="10"/>
                    <a:pt x="130" y="10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1" y="11"/>
                    <a:pt x="132" y="11"/>
                    <a:pt x="132" y="12"/>
                  </a:cubicBezTo>
                  <a:cubicBezTo>
                    <a:pt x="133" y="11"/>
                    <a:pt x="134" y="11"/>
                    <a:pt x="133" y="10"/>
                  </a:cubicBezTo>
                  <a:cubicBezTo>
                    <a:pt x="133" y="10"/>
                    <a:pt x="134" y="10"/>
                    <a:pt x="134" y="10"/>
                  </a:cubicBezTo>
                  <a:cubicBezTo>
                    <a:pt x="134" y="10"/>
                    <a:pt x="134" y="10"/>
                    <a:pt x="133" y="10"/>
                  </a:cubicBezTo>
                  <a:cubicBezTo>
                    <a:pt x="133" y="11"/>
                    <a:pt x="133" y="12"/>
                    <a:pt x="134" y="12"/>
                  </a:cubicBezTo>
                  <a:cubicBezTo>
                    <a:pt x="135" y="12"/>
                    <a:pt x="134" y="14"/>
                    <a:pt x="135" y="14"/>
                  </a:cubicBezTo>
                  <a:cubicBezTo>
                    <a:pt x="135" y="13"/>
                    <a:pt x="136" y="13"/>
                    <a:pt x="137" y="13"/>
                  </a:cubicBezTo>
                  <a:cubicBezTo>
                    <a:pt x="137" y="13"/>
                    <a:pt x="137" y="12"/>
                    <a:pt x="137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38" y="12"/>
                    <a:pt x="138" y="12"/>
                    <a:pt x="139" y="12"/>
                  </a:cubicBezTo>
                  <a:cubicBezTo>
                    <a:pt x="138" y="13"/>
                    <a:pt x="138" y="13"/>
                    <a:pt x="138" y="14"/>
                  </a:cubicBezTo>
                  <a:cubicBezTo>
                    <a:pt x="139" y="13"/>
                    <a:pt x="141" y="13"/>
                    <a:pt x="141" y="11"/>
                  </a:cubicBezTo>
                  <a:cubicBezTo>
                    <a:pt x="141" y="10"/>
                    <a:pt x="141" y="10"/>
                    <a:pt x="140" y="10"/>
                  </a:cubicBezTo>
                  <a:cubicBezTo>
                    <a:pt x="140" y="10"/>
                    <a:pt x="140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1" y="10"/>
                    <a:pt x="141" y="9"/>
                    <a:pt x="142" y="9"/>
                  </a:cubicBezTo>
                  <a:cubicBezTo>
                    <a:pt x="144" y="10"/>
                    <a:pt x="142" y="12"/>
                    <a:pt x="145" y="11"/>
                  </a:cubicBezTo>
                  <a:cubicBezTo>
                    <a:pt x="145" y="13"/>
                    <a:pt x="144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14"/>
                    <a:pt x="141" y="14"/>
                    <a:pt x="140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6"/>
                    <a:pt x="139" y="15"/>
                    <a:pt x="139" y="15"/>
                  </a:cubicBezTo>
                  <a:cubicBezTo>
                    <a:pt x="138" y="15"/>
                    <a:pt x="138" y="16"/>
                    <a:pt x="138" y="16"/>
                  </a:cubicBezTo>
                  <a:cubicBezTo>
                    <a:pt x="139" y="16"/>
                    <a:pt x="138" y="17"/>
                    <a:pt x="139" y="17"/>
                  </a:cubicBezTo>
                  <a:cubicBezTo>
                    <a:pt x="140" y="18"/>
                    <a:pt x="139" y="16"/>
                    <a:pt x="141" y="16"/>
                  </a:cubicBezTo>
                  <a:cubicBezTo>
                    <a:pt x="141" y="16"/>
                    <a:pt x="141" y="17"/>
                    <a:pt x="141" y="18"/>
                  </a:cubicBezTo>
                  <a:cubicBezTo>
                    <a:pt x="142" y="18"/>
                    <a:pt x="142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6" y="17"/>
                    <a:pt x="147" y="16"/>
                    <a:pt x="147" y="16"/>
                  </a:cubicBezTo>
                  <a:cubicBezTo>
                    <a:pt x="148" y="17"/>
                    <a:pt x="146" y="17"/>
                    <a:pt x="149" y="17"/>
                  </a:cubicBezTo>
                  <a:cubicBezTo>
                    <a:pt x="150" y="17"/>
                    <a:pt x="151" y="17"/>
                    <a:pt x="152" y="16"/>
                  </a:cubicBezTo>
                  <a:cubicBezTo>
                    <a:pt x="152" y="16"/>
                    <a:pt x="152" y="15"/>
                    <a:pt x="152" y="15"/>
                  </a:cubicBezTo>
                  <a:cubicBezTo>
                    <a:pt x="151" y="14"/>
                    <a:pt x="151" y="16"/>
                    <a:pt x="150" y="16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49" y="14"/>
                    <a:pt x="150" y="14"/>
                    <a:pt x="150" y="14"/>
                  </a:cubicBezTo>
                  <a:cubicBezTo>
                    <a:pt x="150" y="13"/>
                    <a:pt x="149" y="13"/>
                    <a:pt x="149" y="13"/>
                  </a:cubicBezTo>
                  <a:cubicBezTo>
                    <a:pt x="148" y="11"/>
                    <a:pt x="151" y="11"/>
                    <a:pt x="150" y="9"/>
                  </a:cubicBezTo>
                  <a:cubicBezTo>
                    <a:pt x="151" y="9"/>
                    <a:pt x="151" y="11"/>
                    <a:pt x="152" y="11"/>
                  </a:cubicBezTo>
                  <a:cubicBezTo>
                    <a:pt x="151" y="13"/>
                    <a:pt x="153" y="13"/>
                    <a:pt x="155" y="13"/>
                  </a:cubicBezTo>
                  <a:cubicBezTo>
                    <a:pt x="154" y="12"/>
                    <a:pt x="153" y="11"/>
                    <a:pt x="153" y="9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1" y="7"/>
                    <a:pt x="151" y="7"/>
                  </a:cubicBezTo>
                  <a:cubicBezTo>
                    <a:pt x="150" y="7"/>
                    <a:pt x="149" y="7"/>
                    <a:pt x="147" y="7"/>
                  </a:cubicBezTo>
                  <a:cubicBezTo>
                    <a:pt x="147" y="6"/>
                    <a:pt x="147" y="6"/>
                    <a:pt x="147" y="5"/>
                  </a:cubicBezTo>
                  <a:cubicBezTo>
                    <a:pt x="146" y="6"/>
                    <a:pt x="146" y="5"/>
                    <a:pt x="144" y="5"/>
                  </a:cubicBezTo>
                  <a:cubicBezTo>
                    <a:pt x="144" y="5"/>
                    <a:pt x="146" y="4"/>
                    <a:pt x="146" y="5"/>
                  </a:cubicBezTo>
                  <a:cubicBezTo>
                    <a:pt x="147" y="4"/>
                    <a:pt x="145" y="3"/>
                    <a:pt x="144" y="4"/>
                  </a:cubicBezTo>
                  <a:cubicBezTo>
                    <a:pt x="144" y="5"/>
                    <a:pt x="143" y="5"/>
                    <a:pt x="143" y="6"/>
                  </a:cubicBezTo>
                  <a:cubicBezTo>
                    <a:pt x="142" y="5"/>
                    <a:pt x="142" y="5"/>
                    <a:pt x="141" y="4"/>
                  </a:cubicBezTo>
                  <a:cubicBezTo>
                    <a:pt x="140" y="4"/>
                    <a:pt x="141" y="6"/>
                    <a:pt x="140" y="6"/>
                  </a:cubicBezTo>
                  <a:cubicBezTo>
                    <a:pt x="139" y="5"/>
                    <a:pt x="137" y="5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7" y="5"/>
                    <a:pt x="137" y="5"/>
                  </a:cubicBezTo>
                  <a:cubicBezTo>
                    <a:pt x="135" y="4"/>
                    <a:pt x="134" y="5"/>
                    <a:pt x="133" y="5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32" y="5"/>
                    <a:pt x="132" y="6"/>
                    <a:pt x="131" y="6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32" y="5"/>
                    <a:pt x="132" y="4"/>
                    <a:pt x="132" y="4"/>
                  </a:cubicBezTo>
                  <a:cubicBezTo>
                    <a:pt x="133" y="4"/>
                    <a:pt x="134" y="4"/>
                    <a:pt x="135" y="4"/>
                  </a:cubicBezTo>
                  <a:cubicBezTo>
                    <a:pt x="135" y="3"/>
                    <a:pt x="133" y="4"/>
                    <a:pt x="133" y="2"/>
                  </a:cubicBezTo>
                  <a:cubicBezTo>
                    <a:pt x="132" y="2"/>
                    <a:pt x="131" y="2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29" y="1"/>
                    <a:pt x="129" y="0"/>
                  </a:cubicBezTo>
                  <a:cubicBezTo>
                    <a:pt x="129" y="0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7" y="2"/>
                    <a:pt x="128" y="2"/>
                    <a:pt x="128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6" y="3"/>
                    <a:pt x="126" y="4"/>
                    <a:pt x="126" y="5"/>
                  </a:cubicBezTo>
                  <a:cubicBezTo>
                    <a:pt x="125" y="5"/>
                    <a:pt x="125" y="5"/>
                    <a:pt x="124" y="5"/>
                  </a:cubicBezTo>
                  <a:cubicBezTo>
                    <a:pt x="124" y="5"/>
                    <a:pt x="124" y="5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4"/>
                    <a:pt x="122" y="5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3"/>
                    <a:pt x="122" y="3"/>
                    <a:pt x="123" y="3"/>
                  </a:cubicBezTo>
                  <a:cubicBezTo>
                    <a:pt x="123" y="2"/>
                    <a:pt x="123" y="2"/>
                    <a:pt x="122" y="2"/>
                  </a:cubicBezTo>
                  <a:cubicBezTo>
                    <a:pt x="121" y="2"/>
                    <a:pt x="121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19" y="2"/>
                    <a:pt x="119" y="2"/>
                  </a:cubicBezTo>
                  <a:cubicBezTo>
                    <a:pt x="119" y="2"/>
                    <a:pt x="118" y="2"/>
                    <a:pt x="118" y="2"/>
                  </a:cubicBezTo>
                  <a:cubicBezTo>
                    <a:pt x="118" y="2"/>
                    <a:pt x="118" y="2"/>
                    <a:pt x="117" y="2"/>
                  </a:cubicBezTo>
                  <a:cubicBezTo>
                    <a:pt x="117" y="2"/>
                    <a:pt x="117" y="2"/>
                    <a:pt x="117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3"/>
                    <a:pt x="116" y="3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3" y="2"/>
                    <a:pt x="112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2" y="2"/>
                    <a:pt x="113" y="0"/>
                    <a:pt x="112" y="0"/>
                  </a:cubicBezTo>
                  <a:cubicBezTo>
                    <a:pt x="112" y="1"/>
                    <a:pt x="111" y="1"/>
                    <a:pt x="111" y="2"/>
                  </a:cubicBezTo>
                  <a:cubicBezTo>
                    <a:pt x="110" y="2"/>
                    <a:pt x="112" y="3"/>
                    <a:pt x="111" y="3"/>
                  </a:cubicBezTo>
                  <a:cubicBezTo>
                    <a:pt x="111" y="2"/>
                    <a:pt x="110" y="2"/>
                    <a:pt x="110" y="2"/>
                  </a:cubicBezTo>
                  <a:cubicBezTo>
                    <a:pt x="110" y="3"/>
                    <a:pt x="110" y="3"/>
                    <a:pt x="110" y="4"/>
                  </a:cubicBezTo>
                  <a:cubicBezTo>
                    <a:pt x="109" y="4"/>
                    <a:pt x="109" y="5"/>
                    <a:pt x="109" y="6"/>
                  </a:cubicBezTo>
                  <a:cubicBezTo>
                    <a:pt x="109" y="5"/>
                    <a:pt x="109" y="5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5"/>
                    <a:pt x="107" y="6"/>
                    <a:pt x="107" y="7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6" y="3"/>
                    <a:pt x="103" y="4"/>
                  </a:cubicBezTo>
                  <a:cubicBezTo>
                    <a:pt x="103" y="4"/>
                    <a:pt x="103" y="5"/>
                    <a:pt x="103" y="5"/>
                  </a:cubicBezTo>
                  <a:cubicBezTo>
                    <a:pt x="103" y="4"/>
                    <a:pt x="102" y="4"/>
                    <a:pt x="101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2" y="3"/>
                    <a:pt x="102" y="3"/>
                    <a:pt x="102" y="3"/>
                  </a:cubicBezTo>
                  <a:cubicBezTo>
                    <a:pt x="103" y="3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2" y="2"/>
                    <a:pt x="102" y="1"/>
                    <a:pt x="101" y="1"/>
                  </a:cubicBezTo>
                  <a:cubicBezTo>
                    <a:pt x="100" y="1"/>
                    <a:pt x="97" y="0"/>
                    <a:pt x="95" y="2"/>
                  </a:cubicBezTo>
                  <a:cubicBezTo>
                    <a:pt x="95" y="3"/>
                    <a:pt x="96" y="3"/>
                    <a:pt x="96" y="4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5" y="5"/>
                    <a:pt x="94" y="5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cubicBezTo>
                    <a:pt x="94" y="7"/>
                    <a:pt x="93" y="7"/>
                    <a:pt x="93" y="7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5"/>
                    <a:pt x="93" y="5"/>
                    <a:pt x="92" y="5"/>
                  </a:cubicBezTo>
                  <a:cubicBezTo>
                    <a:pt x="92" y="5"/>
                    <a:pt x="92" y="5"/>
                    <a:pt x="91" y="5"/>
                  </a:cubicBezTo>
                  <a:cubicBezTo>
                    <a:pt x="92" y="4"/>
                    <a:pt x="91" y="4"/>
                    <a:pt x="91" y="3"/>
                  </a:cubicBezTo>
                  <a:cubicBezTo>
                    <a:pt x="91" y="3"/>
                    <a:pt x="91" y="2"/>
                    <a:pt x="91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2"/>
                    <a:pt x="91" y="1"/>
                    <a:pt x="90" y="3"/>
                  </a:cubicBezTo>
                  <a:cubicBezTo>
                    <a:pt x="89" y="2"/>
                    <a:pt x="90" y="4"/>
                    <a:pt x="89" y="4"/>
                  </a:cubicBezTo>
                  <a:cubicBezTo>
                    <a:pt x="88" y="4"/>
                    <a:pt x="89" y="2"/>
                    <a:pt x="88" y="3"/>
                  </a:cubicBezTo>
                  <a:cubicBezTo>
                    <a:pt x="88" y="3"/>
                    <a:pt x="88" y="4"/>
                    <a:pt x="88" y="4"/>
                  </a:cubicBezTo>
                  <a:cubicBezTo>
                    <a:pt x="86" y="4"/>
                    <a:pt x="86" y="5"/>
                    <a:pt x="85" y="6"/>
                  </a:cubicBezTo>
                  <a:cubicBezTo>
                    <a:pt x="84" y="5"/>
                    <a:pt x="84" y="5"/>
                    <a:pt x="83" y="5"/>
                  </a:cubicBezTo>
                  <a:cubicBezTo>
                    <a:pt x="83" y="5"/>
                    <a:pt x="83" y="5"/>
                    <a:pt x="82" y="5"/>
                  </a:cubicBezTo>
                  <a:cubicBezTo>
                    <a:pt x="81" y="5"/>
                    <a:pt x="81" y="5"/>
                    <a:pt x="80" y="4"/>
                  </a:cubicBezTo>
                  <a:cubicBezTo>
                    <a:pt x="80" y="3"/>
                    <a:pt x="81" y="3"/>
                    <a:pt x="81" y="2"/>
                  </a:cubicBezTo>
                  <a:cubicBezTo>
                    <a:pt x="81" y="2"/>
                    <a:pt x="80" y="2"/>
                    <a:pt x="80" y="2"/>
                  </a:cubicBezTo>
                  <a:cubicBezTo>
                    <a:pt x="80" y="2"/>
                    <a:pt x="80" y="3"/>
                    <a:pt x="80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8" y="2"/>
                    <a:pt x="78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0"/>
                  </a:cubicBezTo>
                  <a:cubicBezTo>
                    <a:pt x="75" y="0"/>
                    <a:pt x="75" y="0"/>
                    <a:pt x="74" y="0"/>
                  </a:cubicBezTo>
                  <a:cubicBezTo>
                    <a:pt x="74" y="1"/>
                    <a:pt x="75" y="1"/>
                    <a:pt x="75" y="2"/>
                  </a:cubicBezTo>
                  <a:cubicBezTo>
                    <a:pt x="75" y="3"/>
                    <a:pt x="74" y="3"/>
                    <a:pt x="73" y="3"/>
                  </a:cubicBezTo>
                  <a:cubicBezTo>
                    <a:pt x="73" y="3"/>
                    <a:pt x="72" y="4"/>
                    <a:pt x="71" y="4"/>
                  </a:cubicBezTo>
                  <a:cubicBezTo>
                    <a:pt x="71" y="5"/>
                    <a:pt x="71" y="6"/>
                    <a:pt x="69" y="6"/>
                  </a:cubicBezTo>
                  <a:cubicBezTo>
                    <a:pt x="69" y="5"/>
                    <a:pt x="70" y="5"/>
                    <a:pt x="69" y="5"/>
                  </a:cubicBezTo>
                  <a:cubicBezTo>
                    <a:pt x="68" y="4"/>
                    <a:pt x="69" y="6"/>
                    <a:pt x="67" y="6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4"/>
                    <a:pt x="67" y="4"/>
                    <a:pt x="67" y="5"/>
                  </a:cubicBezTo>
                  <a:cubicBezTo>
                    <a:pt x="67" y="4"/>
                    <a:pt x="66" y="5"/>
                    <a:pt x="66" y="5"/>
                  </a:cubicBezTo>
                  <a:cubicBezTo>
                    <a:pt x="66" y="4"/>
                    <a:pt x="65" y="4"/>
                    <a:pt x="65" y="5"/>
                  </a:cubicBezTo>
                  <a:cubicBezTo>
                    <a:pt x="64" y="3"/>
                    <a:pt x="66" y="4"/>
                    <a:pt x="66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4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3" y="5"/>
                    <a:pt x="62" y="4"/>
                    <a:pt x="61" y="5"/>
                  </a:cubicBezTo>
                  <a:cubicBezTo>
                    <a:pt x="61" y="4"/>
                    <a:pt x="61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7" y="3"/>
                    <a:pt x="56" y="3"/>
                  </a:cubicBezTo>
                  <a:cubicBezTo>
                    <a:pt x="56" y="3"/>
                    <a:pt x="56" y="2"/>
                    <a:pt x="57" y="2"/>
                  </a:cubicBezTo>
                  <a:cubicBezTo>
                    <a:pt x="57" y="1"/>
                    <a:pt x="56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53" y="1"/>
                    <a:pt x="54" y="1"/>
                    <a:pt x="54" y="1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2" y="1"/>
                    <a:pt x="52" y="4"/>
                    <a:pt x="50" y="5"/>
                  </a:cubicBezTo>
                  <a:cubicBezTo>
                    <a:pt x="50" y="4"/>
                    <a:pt x="49" y="4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7" y="4"/>
                    <a:pt x="46" y="4"/>
                    <a:pt x="46" y="5"/>
                  </a:cubicBezTo>
                  <a:cubicBezTo>
                    <a:pt x="46" y="4"/>
                    <a:pt x="45" y="4"/>
                    <a:pt x="45" y="4"/>
                  </a:cubicBezTo>
                  <a:cubicBezTo>
                    <a:pt x="45" y="2"/>
                    <a:pt x="43" y="2"/>
                    <a:pt x="43" y="1"/>
                  </a:cubicBezTo>
                  <a:cubicBezTo>
                    <a:pt x="43" y="1"/>
                    <a:pt x="44" y="1"/>
                    <a:pt x="44" y="0"/>
                  </a:cubicBezTo>
                  <a:cubicBezTo>
                    <a:pt x="43" y="0"/>
                    <a:pt x="42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"/>
                    <a:pt x="40" y="1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3" y="0"/>
                    <a:pt x="32" y="1"/>
                    <a:pt x="32" y="1"/>
                  </a:cubicBezTo>
                  <a:cubicBezTo>
                    <a:pt x="33" y="1"/>
                    <a:pt x="34" y="1"/>
                    <a:pt x="35" y="2"/>
                  </a:cubicBezTo>
                  <a:cubicBezTo>
                    <a:pt x="34" y="1"/>
                    <a:pt x="37" y="0"/>
                    <a:pt x="37" y="1"/>
                  </a:cubicBezTo>
                  <a:cubicBezTo>
                    <a:pt x="37" y="2"/>
                    <a:pt x="35" y="3"/>
                    <a:pt x="36" y="3"/>
                  </a:cubicBezTo>
                  <a:cubicBezTo>
                    <a:pt x="36" y="2"/>
                    <a:pt x="38" y="1"/>
                    <a:pt x="39" y="2"/>
                  </a:cubicBezTo>
                  <a:cubicBezTo>
                    <a:pt x="38" y="3"/>
                    <a:pt x="38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7" y="5"/>
                    <a:pt x="36" y="4"/>
                    <a:pt x="36" y="4"/>
                  </a:cubicBezTo>
                  <a:cubicBezTo>
                    <a:pt x="35" y="4"/>
                    <a:pt x="35" y="6"/>
                    <a:pt x="33" y="6"/>
                  </a:cubicBezTo>
                  <a:cubicBezTo>
                    <a:pt x="33" y="4"/>
                    <a:pt x="32" y="4"/>
                    <a:pt x="31" y="5"/>
                  </a:cubicBezTo>
                  <a:cubicBezTo>
                    <a:pt x="31" y="4"/>
                    <a:pt x="32" y="3"/>
                    <a:pt x="31" y="3"/>
                  </a:cubicBezTo>
                  <a:cubicBezTo>
                    <a:pt x="30" y="3"/>
                    <a:pt x="29" y="3"/>
                    <a:pt x="28" y="2"/>
                  </a:cubicBezTo>
                  <a:cubicBezTo>
                    <a:pt x="28" y="1"/>
                    <a:pt x="28" y="1"/>
                    <a:pt x="27" y="1"/>
                  </a:cubicBezTo>
                  <a:cubicBezTo>
                    <a:pt x="27" y="1"/>
                    <a:pt x="28" y="3"/>
                    <a:pt x="26" y="2"/>
                  </a:cubicBezTo>
                  <a:cubicBezTo>
                    <a:pt x="26" y="1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5" y="2"/>
                    <a:pt x="26" y="2"/>
                    <a:pt x="26" y="2"/>
                  </a:cubicBezTo>
                  <a:cubicBezTo>
                    <a:pt x="26" y="2"/>
                    <a:pt x="25" y="2"/>
                    <a:pt x="25" y="1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2" y="2"/>
                    <a:pt x="20" y="1"/>
                    <a:pt x="20" y="2"/>
                  </a:cubicBezTo>
                  <a:cubicBezTo>
                    <a:pt x="22" y="2"/>
                    <a:pt x="22" y="2"/>
                    <a:pt x="24" y="2"/>
                  </a:cubicBezTo>
                  <a:cubicBezTo>
                    <a:pt x="23" y="3"/>
                    <a:pt x="25" y="3"/>
                    <a:pt x="24" y="4"/>
                  </a:cubicBezTo>
                  <a:cubicBezTo>
                    <a:pt x="23" y="4"/>
                    <a:pt x="23" y="3"/>
                    <a:pt x="23" y="3"/>
                  </a:cubicBezTo>
                  <a:cubicBezTo>
                    <a:pt x="22" y="3"/>
                    <a:pt x="23" y="5"/>
                    <a:pt x="22" y="5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20" y="5"/>
                    <a:pt x="20" y="5"/>
                    <a:pt x="19" y="6"/>
                  </a:cubicBezTo>
                  <a:cubicBezTo>
                    <a:pt x="20" y="3"/>
                    <a:pt x="17" y="3"/>
                    <a:pt x="16" y="4"/>
                  </a:cubicBezTo>
                  <a:cubicBezTo>
                    <a:pt x="14" y="4"/>
                    <a:pt x="15" y="2"/>
                    <a:pt x="14" y="2"/>
                  </a:cubicBezTo>
                  <a:cubicBezTo>
                    <a:pt x="14" y="3"/>
                    <a:pt x="13" y="3"/>
                    <a:pt x="13" y="4"/>
                  </a:cubicBezTo>
                  <a:cubicBezTo>
                    <a:pt x="12" y="3"/>
                    <a:pt x="11" y="3"/>
                    <a:pt x="11" y="2"/>
                  </a:cubicBezTo>
                  <a:cubicBezTo>
                    <a:pt x="10" y="1"/>
                    <a:pt x="8" y="2"/>
                    <a:pt x="9" y="3"/>
                  </a:cubicBezTo>
                  <a:cubicBezTo>
                    <a:pt x="9" y="2"/>
                    <a:pt x="11" y="3"/>
                    <a:pt x="11" y="3"/>
                  </a:cubicBezTo>
                  <a:cubicBezTo>
                    <a:pt x="10" y="3"/>
                    <a:pt x="9" y="4"/>
                    <a:pt x="8" y="3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3" y="6"/>
                    <a:pt x="3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1" y="12"/>
                    <a:pt x="1" y="11"/>
                    <a:pt x="2" y="11"/>
                  </a:cubicBezTo>
                  <a:cubicBezTo>
                    <a:pt x="2" y="11"/>
                    <a:pt x="3" y="12"/>
                    <a:pt x="3" y="13"/>
                  </a:cubicBezTo>
                  <a:close/>
                  <a:moveTo>
                    <a:pt x="132" y="15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33" y="15"/>
                    <a:pt x="132" y="15"/>
                    <a:pt x="132" y="16"/>
                  </a:cubicBezTo>
                  <a:cubicBezTo>
                    <a:pt x="132" y="16"/>
                    <a:pt x="131" y="16"/>
                    <a:pt x="131" y="16"/>
                  </a:cubicBezTo>
                  <a:cubicBezTo>
                    <a:pt x="130" y="14"/>
                    <a:pt x="132" y="16"/>
                    <a:pt x="132" y="15"/>
                  </a:cubicBezTo>
                  <a:close/>
                  <a:moveTo>
                    <a:pt x="143" y="15"/>
                  </a:move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5"/>
                  </a:cubicBezTo>
                  <a:close/>
                  <a:moveTo>
                    <a:pt x="6" y="11"/>
                  </a:moveTo>
                  <a:cubicBezTo>
                    <a:pt x="6" y="11"/>
                    <a:pt x="6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lose/>
                  <a:moveTo>
                    <a:pt x="10" y="10"/>
                  </a:moveTo>
                  <a:cubicBezTo>
                    <a:pt x="11" y="10"/>
                    <a:pt x="11" y="11"/>
                    <a:pt x="11" y="11"/>
                  </a:cubicBezTo>
                  <a:cubicBezTo>
                    <a:pt x="11" y="11"/>
                    <a:pt x="10" y="11"/>
                    <a:pt x="10" y="10"/>
                  </a:cubicBezTo>
                  <a:close/>
                  <a:moveTo>
                    <a:pt x="13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9"/>
                    <a:pt x="14" y="9"/>
                    <a:pt x="13" y="10"/>
                  </a:cubicBezTo>
                  <a:cubicBezTo>
                    <a:pt x="13" y="10"/>
                    <a:pt x="13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lose/>
                  <a:moveTo>
                    <a:pt x="15" y="13"/>
                  </a:moveTo>
                  <a:cubicBezTo>
                    <a:pt x="15" y="13"/>
                    <a:pt x="14" y="13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4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0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5" y="11"/>
                    <a:pt x="16" y="11"/>
                    <a:pt x="17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6" y="14"/>
                    <a:pt x="16" y="14"/>
                    <a:pt x="15" y="13"/>
                  </a:cubicBezTo>
                  <a:close/>
                  <a:moveTo>
                    <a:pt x="24" y="10"/>
                  </a:move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4" y="9"/>
                    <a:pt x="24" y="9"/>
                    <a:pt x="24" y="10"/>
                  </a:cubicBezTo>
                  <a:close/>
                  <a:moveTo>
                    <a:pt x="23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lose/>
                  <a:moveTo>
                    <a:pt x="20" y="12"/>
                  </a:moveTo>
                  <a:cubicBezTo>
                    <a:pt x="21" y="11"/>
                    <a:pt x="21" y="11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2"/>
                  </a:cubicBezTo>
                  <a:close/>
                  <a:moveTo>
                    <a:pt x="25" y="14"/>
                  </a:moveTo>
                  <a:cubicBezTo>
                    <a:pt x="24" y="14"/>
                    <a:pt x="24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3" y="12"/>
                    <a:pt x="23" y="12"/>
                    <a:pt x="23" y="13"/>
                  </a:cubicBezTo>
                  <a:cubicBezTo>
                    <a:pt x="23" y="14"/>
                    <a:pt x="25" y="12"/>
                    <a:pt x="25" y="14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lose/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lose/>
                  <a:moveTo>
                    <a:pt x="57" y="9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56" y="11"/>
                  </a:moveTo>
                  <a:cubicBezTo>
                    <a:pt x="56" y="13"/>
                    <a:pt x="57" y="12"/>
                    <a:pt x="58" y="12"/>
                  </a:cubicBezTo>
                  <a:cubicBezTo>
                    <a:pt x="58" y="12"/>
                    <a:pt x="58" y="12"/>
                    <a:pt x="58" y="13"/>
                  </a:cubicBezTo>
                  <a:cubicBezTo>
                    <a:pt x="57" y="13"/>
                    <a:pt x="57" y="14"/>
                    <a:pt x="56" y="14"/>
                  </a:cubicBezTo>
                  <a:cubicBezTo>
                    <a:pt x="56" y="12"/>
                    <a:pt x="55" y="13"/>
                    <a:pt x="55" y="12"/>
                  </a:cubicBezTo>
                  <a:cubicBezTo>
                    <a:pt x="55" y="12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lose/>
                  <a:moveTo>
                    <a:pt x="52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lose/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2" y="10"/>
                    <a:pt x="52" y="10"/>
                  </a:cubicBezTo>
                  <a:cubicBezTo>
                    <a:pt x="52" y="10"/>
                    <a:pt x="52" y="11"/>
                    <a:pt x="51" y="1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2"/>
                    <a:pt x="41" y="12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42" y="9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0" y="8"/>
                    <a:pt x="40" y="8"/>
                  </a:cubicBezTo>
                  <a:cubicBezTo>
                    <a:pt x="41" y="9"/>
                    <a:pt x="41" y="9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2" y="8"/>
                    <a:pt x="42" y="9"/>
                  </a:cubicBezTo>
                  <a:close/>
                  <a:moveTo>
                    <a:pt x="40" y="8"/>
                  </a:moveTo>
                  <a:cubicBezTo>
                    <a:pt x="40" y="8"/>
                    <a:pt x="40" y="8"/>
                    <a:pt x="39" y="8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lose/>
                  <a:moveTo>
                    <a:pt x="46" y="13"/>
                  </a:moveTo>
                  <a:cubicBezTo>
                    <a:pt x="46" y="13"/>
                    <a:pt x="45" y="13"/>
                    <a:pt x="45" y="12"/>
                  </a:cubicBezTo>
                  <a:cubicBezTo>
                    <a:pt x="45" y="12"/>
                    <a:pt x="46" y="12"/>
                    <a:pt x="46" y="12"/>
                  </a:cubicBezTo>
                  <a:cubicBezTo>
                    <a:pt x="46" y="13"/>
                    <a:pt x="46" y="13"/>
                    <a:pt x="46" y="13"/>
                  </a:cubicBezTo>
                  <a:close/>
                  <a:moveTo>
                    <a:pt x="49" y="13"/>
                  </a:moveTo>
                  <a:cubicBezTo>
                    <a:pt x="49" y="14"/>
                    <a:pt x="50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4"/>
                    <a:pt x="49" y="14"/>
                    <a:pt x="49" y="13"/>
                  </a:cubicBezTo>
                  <a:close/>
                  <a:moveTo>
                    <a:pt x="65" y="13"/>
                  </a:move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3"/>
                    <a:pt x="65" y="13"/>
                    <a:pt x="65" y="13"/>
                  </a:cubicBezTo>
                  <a:close/>
                  <a:moveTo>
                    <a:pt x="68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lose/>
                  <a:moveTo>
                    <a:pt x="73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3"/>
                    <a:pt x="73" y="14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3" y="13"/>
                    <a:pt x="73" y="11"/>
                  </a:cubicBezTo>
                  <a:cubicBezTo>
                    <a:pt x="73" y="12"/>
                    <a:pt x="74" y="12"/>
                    <a:pt x="73" y="12"/>
                  </a:cubicBezTo>
                  <a:close/>
                  <a:moveTo>
                    <a:pt x="81" y="10"/>
                  </a:moveTo>
                  <a:cubicBezTo>
                    <a:pt x="81" y="10"/>
                    <a:pt x="82" y="10"/>
                    <a:pt x="82" y="10"/>
                  </a:cubicBezTo>
                  <a:cubicBezTo>
                    <a:pt x="82" y="10"/>
                    <a:pt x="82" y="11"/>
                    <a:pt x="83" y="11"/>
                  </a:cubicBezTo>
                  <a:cubicBezTo>
                    <a:pt x="83" y="11"/>
                    <a:pt x="82" y="12"/>
                    <a:pt x="82" y="12"/>
                  </a:cubicBezTo>
                  <a:cubicBezTo>
                    <a:pt x="82" y="11"/>
                    <a:pt x="81" y="11"/>
                    <a:pt x="81" y="10"/>
                  </a:cubicBezTo>
                  <a:close/>
                  <a:moveTo>
                    <a:pt x="82" y="12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3"/>
                    <a:pt x="82" y="12"/>
                    <a:pt x="82" y="12"/>
                  </a:cubicBezTo>
                  <a:close/>
                  <a:moveTo>
                    <a:pt x="82" y="14"/>
                  </a:move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lose/>
                  <a:moveTo>
                    <a:pt x="83" y="12"/>
                  </a:moveTo>
                  <a:cubicBezTo>
                    <a:pt x="83" y="12"/>
                    <a:pt x="83" y="12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lose/>
                  <a:moveTo>
                    <a:pt x="87" y="10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lose/>
                  <a:moveTo>
                    <a:pt x="88" y="11"/>
                  </a:move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1"/>
                  </a:cubicBezTo>
                  <a:close/>
                  <a:moveTo>
                    <a:pt x="94" y="13"/>
                  </a:move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3" y="13"/>
                  </a:cubicBezTo>
                  <a:cubicBezTo>
                    <a:pt x="93" y="12"/>
                    <a:pt x="94" y="12"/>
                    <a:pt x="94" y="13"/>
                  </a:cubicBezTo>
                  <a:close/>
                  <a:moveTo>
                    <a:pt x="98" y="11"/>
                  </a:moveTo>
                  <a:cubicBezTo>
                    <a:pt x="98" y="11"/>
                    <a:pt x="98" y="11"/>
                    <a:pt x="99" y="11"/>
                  </a:cubicBezTo>
                  <a:cubicBezTo>
                    <a:pt x="99" y="11"/>
                    <a:pt x="99" y="11"/>
                    <a:pt x="99" y="12"/>
                  </a:cubicBezTo>
                  <a:cubicBezTo>
                    <a:pt x="99" y="12"/>
                    <a:pt x="98" y="12"/>
                    <a:pt x="98" y="11"/>
                  </a:cubicBezTo>
                  <a:close/>
                  <a:moveTo>
                    <a:pt x="103" y="12"/>
                  </a:moveTo>
                  <a:cubicBezTo>
                    <a:pt x="104" y="12"/>
                    <a:pt x="104" y="11"/>
                    <a:pt x="105" y="11"/>
                  </a:cubicBezTo>
                  <a:cubicBezTo>
                    <a:pt x="105" y="12"/>
                    <a:pt x="106" y="12"/>
                    <a:pt x="106" y="12"/>
                  </a:cubicBezTo>
                  <a:cubicBezTo>
                    <a:pt x="106" y="12"/>
                    <a:pt x="106" y="12"/>
                    <a:pt x="107" y="12"/>
                  </a:cubicBezTo>
                  <a:cubicBezTo>
                    <a:pt x="106" y="13"/>
                    <a:pt x="104" y="12"/>
                    <a:pt x="103" y="12"/>
                  </a:cubicBezTo>
                  <a:close/>
                  <a:moveTo>
                    <a:pt x="128" y="3"/>
                  </a:moveTo>
                  <a:cubicBezTo>
                    <a:pt x="128" y="3"/>
                    <a:pt x="128" y="3"/>
                    <a:pt x="129" y="3"/>
                  </a:cubicBezTo>
                  <a:cubicBezTo>
                    <a:pt x="129" y="3"/>
                    <a:pt x="129" y="3"/>
                    <a:pt x="129" y="4"/>
                  </a:cubicBezTo>
                  <a:cubicBezTo>
                    <a:pt x="128" y="4"/>
                    <a:pt x="128" y="4"/>
                    <a:pt x="128" y="3"/>
                  </a:cubicBezTo>
                  <a:close/>
                  <a:moveTo>
                    <a:pt x="122" y="11"/>
                  </a:moveTo>
                  <a:cubicBezTo>
                    <a:pt x="122" y="11"/>
                    <a:pt x="122" y="11"/>
                    <a:pt x="123" y="11"/>
                  </a:cubicBezTo>
                  <a:cubicBezTo>
                    <a:pt x="122" y="11"/>
                    <a:pt x="122" y="11"/>
                    <a:pt x="122" y="11"/>
                  </a:cubicBezTo>
                  <a:cubicBezTo>
                    <a:pt x="122" y="11"/>
                    <a:pt x="122" y="11"/>
                    <a:pt x="122" y="11"/>
                  </a:cubicBezTo>
                  <a:close/>
                  <a:moveTo>
                    <a:pt x="118" y="7"/>
                  </a:move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7" y="6"/>
                  </a:cubicBezTo>
                  <a:cubicBezTo>
                    <a:pt x="118" y="6"/>
                    <a:pt x="118" y="7"/>
                    <a:pt x="118" y="7"/>
                  </a:cubicBezTo>
                  <a:close/>
                  <a:moveTo>
                    <a:pt x="116" y="10"/>
                  </a:moveTo>
                  <a:cubicBezTo>
                    <a:pt x="115" y="10"/>
                    <a:pt x="115" y="11"/>
                    <a:pt x="114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0"/>
                    <a:pt x="114" y="10"/>
                    <a:pt x="114" y="9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15" y="10"/>
                    <a:pt x="116" y="10"/>
                    <a:pt x="116" y="10"/>
                  </a:cubicBezTo>
                  <a:cubicBezTo>
                    <a:pt x="116" y="10"/>
                    <a:pt x="116" y="10"/>
                    <a:pt x="116" y="10"/>
                  </a:cubicBezTo>
                  <a:close/>
                  <a:moveTo>
                    <a:pt x="123" y="13"/>
                  </a:moveTo>
                  <a:cubicBezTo>
                    <a:pt x="123" y="13"/>
                    <a:pt x="123" y="13"/>
                    <a:pt x="123" y="13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2"/>
                  </a:cubicBezTo>
                  <a:cubicBezTo>
                    <a:pt x="122" y="13"/>
                    <a:pt x="122" y="13"/>
                    <a:pt x="123" y="13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12"/>
                    <a:pt x="123" y="13"/>
                    <a:pt x="123" y="13"/>
                  </a:cubicBezTo>
                  <a:cubicBezTo>
                    <a:pt x="123" y="13"/>
                    <a:pt x="124" y="13"/>
                    <a:pt x="124" y="13"/>
                  </a:cubicBezTo>
                  <a:cubicBezTo>
                    <a:pt x="124" y="13"/>
                    <a:pt x="124" y="13"/>
                    <a:pt x="123" y="13"/>
                  </a:cubicBezTo>
                  <a:close/>
                  <a:moveTo>
                    <a:pt x="131" y="8"/>
                  </a:moveTo>
                  <a:cubicBezTo>
                    <a:pt x="131" y="8"/>
                    <a:pt x="131" y="8"/>
                    <a:pt x="131" y="8"/>
                  </a:cubicBezTo>
                  <a:cubicBezTo>
                    <a:pt x="131" y="8"/>
                    <a:pt x="131" y="8"/>
                    <a:pt x="131" y="7"/>
                  </a:cubicBezTo>
                  <a:cubicBezTo>
                    <a:pt x="131" y="7"/>
                    <a:pt x="131" y="7"/>
                    <a:pt x="132" y="7"/>
                  </a:cubicBezTo>
                  <a:cubicBezTo>
                    <a:pt x="132" y="8"/>
                    <a:pt x="131" y="8"/>
                    <a:pt x="131" y="8"/>
                  </a:cubicBezTo>
                  <a:close/>
                  <a:moveTo>
                    <a:pt x="130" y="3"/>
                  </a:moveTo>
                  <a:cubicBezTo>
                    <a:pt x="130" y="3"/>
                    <a:pt x="130" y="3"/>
                    <a:pt x="130" y="3"/>
                  </a:cubicBezTo>
                  <a:cubicBezTo>
                    <a:pt x="130" y="3"/>
                    <a:pt x="131" y="3"/>
                    <a:pt x="131" y="3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30" y="4"/>
                    <a:pt x="130" y="4"/>
                    <a:pt x="129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9" y="4"/>
                    <a:pt x="129" y="4"/>
                    <a:pt x="130" y="3"/>
                  </a:cubicBezTo>
                  <a:cubicBezTo>
                    <a:pt x="130" y="4"/>
                    <a:pt x="130" y="4"/>
                    <a:pt x="130" y="3"/>
                  </a:cubicBezTo>
                  <a:close/>
                  <a:moveTo>
                    <a:pt x="121" y="3"/>
                  </a:moveTo>
                  <a:cubicBezTo>
                    <a:pt x="120" y="3"/>
                    <a:pt x="119" y="3"/>
                    <a:pt x="118" y="3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8" y="2"/>
                    <a:pt x="120" y="3"/>
                    <a:pt x="121" y="3"/>
                  </a:cubicBezTo>
                  <a:close/>
                  <a:moveTo>
                    <a:pt x="118" y="4"/>
                  </a:move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7" y="4"/>
                    <a:pt x="118" y="4"/>
                  </a:cubicBezTo>
                  <a:close/>
                  <a:moveTo>
                    <a:pt x="111" y="5"/>
                  </a:moveTo>
                  <a:cubicBezTo>
                    <a:pt x="111" y="5"/>
                    <a:pt x="111" y="5"/>
                    <a:pt x="111" y="6"/>
                  </a:cubicBezTo>
                  <a:cubicBezTo>
                    <a:pt x="111" y="6"/>
                    <a:pt x="111" y="6"/>
                    <a:pt x="110" y="6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98" y="7"/>
                  </a:moveTo>
                  <a:cubicBezTo>
                    <a:pt x="99" y="7"/>
                    <a:pt x="99" y="7"/>
                    <a:pt x="99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8" y="7"/>
                    <a:pt x="98" y="7"/>
                    <a:pt x="98" y="7"/>
                  </a:cubicBezTo>
                  <a:close/>
                  <a:moveTo>
                    <a:pt x="86" y="7"/>
                  </a:move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8"/>
                    <a:pt x="85" y="8"/>
                    <a:pt x="86" y="7"/>
                  </a:cubicBezTo>
                  <a:close/>
                  <a:moveTo>
                    <a:pt x="74" y="7"/>
                  </a:moveTo>
                  <a:cubicBezTo>
                    <a:pt x="74" y="8"/>
                    <a:pt x="73" y="8"/>
                    <a:pt x="73" y="6"/>
                  </a:cubicBezTo>
                  <a:cubicBezTo>
                    <a:pt x="73" y="6"/>
                    <a:pt x="74" y="7"/>
                    <a:pt x="74" y="7"/>
                  </a:cubicBezTo>
                  <a:close/>
                  <a:moveTo>
                    <a:pt x="66" y="6"/>
                  </a:move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lose/>
                  <a:moveTo>
                    <a:pt x="62" y="11"/>
                  </a:moveTo>
                  <a:cubicBezTo>
                    <a:pt x="62" y="11"/>
                    <a:pt x="62" y="11"/>
                    <a:pt x="62" y="11"/>
                  </a:cubicBezTo>
                  <a:cubicBezTo>
                    <a:pt x="61" y="11"/>
                    <a:pt x="61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1"/>
                    <a:pt x="57" y="11"/>
                    <a:pt x="56" y="11"/>
                  </a:cubicBezTo>
                  <a:cubicBezTo>
                    <a:pt x="56" y="11"/>
                    <a:pt x="56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9"/>
                    <a:pt x="56" y="9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10"/>
                    <a:pt x="58" y="11"/>
                    <a:pt x="58" y="10"/>
                  </a:cubicBezTo>
                  <a:cubicBezTo>
                    <a:pt x="58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1"/>
                  </a:cubicBezTo>
                  <a:cubicBezTo>
                    <a:pt x="59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1" y="11"/>
                    <a:pt x="62" y="10"/>
                    <a:pt x="62" y="11"/>
                  </a:cubicBezTo>
                  <a:close/>
                  <a:moveTo>
                    <a:pt x="55" y="3"/>
                  </a:move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lose/>
                  <a:moveTo>
                    <a:pt x="25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5"/>
                    <a:pt x="25" y="6"/>
                  </a:cubicBezTo>
                  <a:close/>
                  <a:moveTo>
                    <a:pt x="17" y="9"/>
                  </a:moveTo>
                  <a:cubicBezTo>
                    <a:pt x="16" y="10"/>
                    <a:pt x="18" y="10"/>
                    <a:pt x="18" y="10"/>
                  </a:cubicBezTo>
                  <a:cubicBezTo>
                    <a:pt x="18" y="10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lose/>
                  <a:moveTo>
                    <a:pt x="12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1" y="10"/>
                    <a:pt x="10" y="9"/>
                  </a:cubicBezTo>
                  <a:cubicBezTo>
                    <a:pt x="11" y="10"/>
                    <a:pt x="12" y="10"/>
                    <a:pt x="12" y="10"/>
                  </a:cubicBezTo>
                  <a:close/>
                  <a:moveTo>
                    <a:pt x="5" y="7"/>
                  </a:move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5" y="11"/>
                    <a:pt x="5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3" y="10"/>
                    <a:pt x="5" y="10"/>
                    <a:pt x="5" y="10"/>
                  </a:cubicBezTo>
                  <a:cubicBezTo>
                    <a:pt x="5" y="9"/>
                    <a:pt x="4" y="9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3336"/>
            <p:cNvSpPr/>
            <p:nvPr/>
          </p:nvSpPr>
          <p:spPr bwMode="auto">
            <a:xfrm>
              <a:off x="9194801" y="4924425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3337"/>
            <p:cNvSpPr/>
            <p:nvPr/>
          </p:nvSpPr>
          <p:spPr bwMode="auto">
            <a:xfrm>
              <a:off x="9217026" y="4914900"/>
              <a:ext cx="20638" cy="15875"/>
            </a:xfrm>
            <a:custGeom>
              <a:avLst/>
              <a:gdLst>
                <a:gd name="T0" fmla="*/ 5 w 6"/>
                <a:gd name="T1" fmla="*/ 1 h 5"/>
                <a:gd name="T2" fmla="*/ 5 w 6"/>
                <a:gd name="T3" fmla="*/ 0 h 5"/>
                <a:gd name="T4" fmla="*/ 4 w 6"/>
                <a:gd name="T5" fmla="*/ 1 h 5"/>
                <a:gd name="T6" fmla="*/ 3 w 6"/>
                <a:gd name="T7" fmla="*/ 0 h 5"/>
                <a:gd name="T8" fmla="*/ 3 w 6"/>
                <a:gd name="T9" fmla="*/ 1 h 5"/>
                <a:gd name="T10" fmla="*/ 0 w 6"/>
                <a:gd name="T11" fmla="*/ 3 h 5"/>
                <a:gd name="T12" fmla="*/ 2 w 6"/>
                <a:gd name="T13" fmla="*/ 5 h 5"/>
                <a:gd name="T14" fmla="*/ 1 w 6"/>
                <a:gd name="T15" fmla="*/ 3 h 5"/>
                <a:gd name="T16" fmla="*/ 3 w 6"/>
                <a:gd name="T17" fmla="*/ 2 h 5"/>
                <a:gd name="T18" fmla="*/ 6 w 6"/>
                <a:gd name="T19" fmla="*/ 5 h 5"/>
                <a:gd name="T20" fmla="*/ 5 w 6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5" y="1"/>
                  </a:moveTo>
                  <a:cubicBezTo>
                    <a:pt x="5" y="1"/>
                    <a:pt x="6" y="1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1" y="2"/>
                    <a:pt x="0" y="3"/>
                  </a:cubicBezTo>
                  <a:cubicBezTo>
                    <a:pt x="1" y="4"/>
                    <a:pt x="1" y="5"/>
                    <a:pt x="2" y="5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4" y="3"/>
                    <a:pt x="4" y="5"/>
                    <a:pt x="6" y="5"/>
                  </a:cubicBezTo>
                  <a:cubicBezTo>
                    <a:pt x="5" y="4"/>
                    <a:pt x="4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3338"/>
            <p:cNvSpPr/>
            <p:nvPr/>
          </p:nvSpPr>
          <p:spPr bwMode="auto">
            <a:xfrm>
              <a:off x="9086851" y="492760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3339"/>
            <p:cNvSpPr/>
            <p:nvPr/>
          </p:nvSpPr>
          <p:spPr bwMode="auto">
            <a:xfrm>
              <a:off x="8731251" y="4856163"/>
              <a:ext cx="6350" cy="6350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0" y="0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3340"/>
            <p:cNvSpPr/>
            <p:nvPr/>
          </p:nvSpPr>
          <p:spPr bwMode="auto">
            <a:xfrm>
              <a:off x="8696326" y="4845050"/>
              <a:ext cx="9525" cy="6350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1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3341"/>
            <p:cNvSpPr/>
            <p:nvPr/>
          </p:nvSpPr>
          <p:spPr bwMode="auto">
            <a:xfrm>
              <a:off x="8728076" y="4848225"/>
              <a:ext cx="9525" cy="7937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2" y="0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3342"/>
            <p:cNvSpPr/>
            <p:nvPr/>
          </p:nvSpPr>
          <p:spPr bwMode="auto">
            <a:xfrm>
              <a:off x="8943976" y="4845050"/>
              <a:ext cx="6350" cy="11112"/>
            </a:xfrm>
            <a:custGeom>
              <a:avLst/>
              <a:gdLst>
                <a:gd name="T0" fmla="*/ 0 w 2"/>
                <a:gd name="T1" fmla="*/ 2 h 3"/>
                <a:gd name="T2" fmla="*/ 1 w 2"/>
                <a:gd name="T3" fmla="*/ 3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3343"/>
            <p:cNvSpPr/>
            <p:nvPr/>
          </p:nvSpPr>
          <p:spPr bwMode="auto">
            <a:xfrm>
              <a:off x="9021763" y="4797425"/>
              <a:ext cx="6350" cy="635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3344"/>
            <p:cNvSpPr/>
            <p:nvPr/>
          </p:nvSpPr>
          <p:spPr bwMode="auto">
            <a:xfrm>
              <a:off x="9232901" y="4914900"/>
              <a:ext cx="11113" cy="9525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2"/>
                    <a:pt x="2" y="1"/>
                    <a:pt x="2" y="3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3345"/>
            <p:cNvSpPr/>
            <p:nvPr/>
          </p:nvSpPr>
          <p:spPr bwMode="auto">
            <a:xfrm>
              <a:off x="9240838" y="4924425"/>
              <a:ext cx="3175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3346"/>
            <p:cNvSpPr/>
            <p:nvPr/>
          </p:nvSpPr>
          <p:spPr bwMode="auto">
            <a:xfrm>
              <a:off x="9263063" y="4797425"/>
              <a:ext cx="12700" cy="635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0" y="0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3347"/>
            <p:cNvSpPr/>
            <p:nvPr/>
          </p:nvSpPr>
          <p:spPr bwMode="auto">
            <a:xfrm>
              <a:off x="9282113" y="4786313"/>
              <a:ext cx="9525" cy="14287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2" y="2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3348"/>
            <p:cNvSpPr/>
            <p:nvPr/>
          </p:nvSpPr>
          <p:spPr bwMode="auto">
            <a:xfrm>
              <a:off x="9253538" y="4783138"/>
              <a:ext cx="12700" cy="20637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1 h 6"/>
                <a:gd name="T8" fmla="*/ 0 w 4"/>
                <a:gd name="T9" fmla="*/ 2 h 6"/>
                <a:gd name="T10" fmla="*/ 0 w 4"/>
                <a:gd name="T11" fmla="*/ 6 h 6"/>
                <a:gd name="T12" fmla="*/ 2 w 4"/>
                <a:gd name="T13" fmla="*/ 6 h 6"/>
                <a:gd name="T14" fmla="*/ 3 w 4"/>
                <a:gd name="T15" fmla="*/ 0 h 6"/>
                <a:gd name="T16" fmla="*/ 1 w 4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0" y="6"/>
                  </a:cubicBezTo>
                  <a:cubicBezTo>
                    <a:pt x="1" y="5"/>
                    <a:pt x="2" y="3"/>
                    <a:pt x="2" y="6"/>
                  </a:cubicBezTo>
                  <a:cubicBezTo>
                    <a:pt x="4" y="4"/>
                    <a:pt x="2" y="2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3349"/>
            <p:cNvSpPr/>
            <p:nvPr/>
          </p:nvSpPr>
          <p:spPr bwMode="auto">
            <a:xfrm>
              <a:off x="9240838" y="47863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3350"/>
            <p:cNvSpPr/>
            <p:nvPr/>
          </p:nvSpPr>
          <p:spPr bwMode="auto">
            <a:xfrm>
              <a:off x="9090026" y="4792663"/>
              <a:ext cx="6350" cy="7937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2 h 2"/>
                <a:gd name="T6" fmla="*/ 1 w 2"/>
                <a:gd name="T7" fmla="*/ 0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3351"/>
            <p:cNvSpPr/>
            <p:nvPr/>
          </p:nvSpPr>
          <p:spPr bwMode="auto">
            <a:xfrm>
              <a:off x="9197976" y="4792663"/>
              <a:ext cx="3175" cy="476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3352"/>
            <p:cNvSpPr/>
            <p:nvPr/>
          </p:nvSpPr>
          <p:spPr bwMode="auto">
            <a:xfrm>
              <a:off x="9132888" y="4786313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1 w 4"/>
                <a:gd name="T3" fmla="*/ 0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0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3353"/>
            <p:cNvSpPr/>
            <p:nvPr/>
          </p:nvSpPr>
          <p:spPr bwMode="auto">
            <a:xfrm>
              <a:off x="9464676" y="49276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3" y="2"/>
                    <a:pt x="3" y="0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3354"/>
            <p:cNvSpPr/>
            <p:nvPr/>
          </p:nvSpPr>
          <p:spPr bwMode="auto">
            <a:xfrm>
              <a:off x="9482138" y="4786313"/>
              <a:ext cx="6350" cy="3175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3355"/>
            <p:cNvSpPr/>
            <p:nvPr/>
          </p:nvSpPr>
          <p:spPr bwMode="auto">
            <a:xfrm>
              <a:off x="9390063" y="4797425"/>
              <a:ext cx="15875" cy="6350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3356"/>
            <p:cNvSpPr/>
            <p:nvPr/>
          </p:nvSpPr>
          <p:spPr bwMode="auto">
            <a:xfrm>
              <a:off x="9683751" y="4284663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3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3357"/>
            <p:cNvSpPr>
              <a:spLocks noEditPoints="1"/>
            </p:cNvSpPr>
            <p:nvPr/>
          </p:nvSpPr>
          <p:spPr bwMode="auto">
            <a:xfrm>
              <a:off x="9755188" y="4603750"/>
              <a:ext cx="101600" cy="79375"/>
            </a:xfrm>
            <a:custGeom>
              <a:avLst/>
              <a:gdLst>
                <a:gd name="T0" fmla="*/ 8 w 31"/>
                <a:gd name="T1" fmla="*/ 1 h 24"/>
                <a:gd name="T2" fmla="*/ 9 w 31"/>
                <a:gd name="T3" fmla="*/ 6 h 24"/>
                <a:gd name="T4" fmla="*/ 11 w 31"/>
                <a:gd name="T5" fmla="*/ 10 h 24"/>
                <a:gd name="T6" fmla="*/ 7 w 31"/>
                <a:gd name="T7" fmla="*/ 10 h 24"/>
                <a:gd name="T8" fmla="*/ 3 w 31"/>
                <a:gd name="T9" fmla="*/ 13 h 24"/>
                <a:gd name="T10" fmla="*/ 2 w 31"/>
                <a:gd name="T11" fmla="*/ 16 h 24"/>
                <a:gd name="T12" fmla="*/ 1 w 31"/>
                <a:gd name="T13" fmla="*/ 19 h 24"/>
                <a:gd name="T14" fmla="*/ 5 w 31"/>
                <a:gd name="T15" fmla="*/ 22 h 24"/>
                <a:gd name="T16" fmla="*/ 5 w 31"/>
                <a:gd name="T17" fmla="*/ 19 h 24"/>
                <a:gd name="T18" fmla="*/ 5 w 31"/>
                <a:gd name="T19" fmla="*/ 16 h 24"/>
                <a:gd name="T20" fmla="*/ 8 w 31"/>
                <a:gd name="T21" fmla="*/ 14 h 24"/>
                <a:gd name="T22" fmla="*/ 8 w 31"/>
                <a:gd name="T23" fmla="*/ 20 h 24"/>
                <a:gd name="T24" fmla="*/ 9 w 31"/>
                <a:gd name="T25" fmla="*/ 21 h 24"/>
                <a:gd name="T26" fmla="*/ 14 w 31"/>
                <a:gd name="T27" fmla="*/ 18 h 24"/>
                <a:gd name="T28" fmla="*/ 11 w 31"/>
                <a:gd name="T29" fmla="*/ 16 h 24"/>
                <a:gd name="T30" fmla="*/ 14 w 31"/>
                <a:gd name="T31" fmla="*/ 13 h 24"/>
                <a:gd name="T32" fmla="*/ 18 w 31"/>
                <a:gd name="T33" fmla="*/ 11 h 24"/>
                <a:gd name="T34" fmla="*/ 19 w 31"/>
                <a:gd name="T35" fmla="*/ 17 h 24"/>
                <a:gd name="T36" fmla="*/ 15 w 31"/>
                <a:gd name="T37" fmla="*/ 18 h 24"/>
                <a:gd name="T38" fmla="*/ 16 w 31"/>
                <a:gd name="T39" fmla="*/ 21 h 24"/>
                <a:gd name="T40" fmla="*/ 22 w 31"/>
                <a:gd name="T41" fmla="*/ 19 h 24"/>
                <a:gd name="T42" fmla="*/ 24 w 31"/>
                <a:gd name="T43" fmla="*/ 21 h 24"/>
                <a:gd name="T44" fmla="*/ 26 w 31"/>
                <a:gd name="T45" fmla="*/ 23 h 24"/>
                <a:gd name="T46" fmla="*/ 29 w 31"/>
                <a:gd name="T47" fmla="*/ 20 h 24"/>
                <a:gd name="T48" fmla="*/ 27 w 31"/>
                <a:gd name="T49" fmla="*/ 19 h 24"/>
                <a:gd name="T50" fmla="*/ 28 w 31"/>
                <a:gd name="T51" fmla="*/ 16 h 24"/>
                <a:gd name="T52" fmla="*/ 30 w 31"/>
                <a:gd name="T53" fmla="*/ 12 h 24"/>
                <a:gd name="T54" fmla="*/ 28 w 31"/>
                <a:gd name="T55" fmla="*/ 7 h 24"/>
                <a:gd name="T56" fmla="*/ 27 w 31"/>
                <a:gd name="T57" fmla="*/ 7 h 24"/>
                <a:gd name="T58" fmla="*/ 24 w 31"/>
                <a:gd name="T59" fmla="*/ 10 h 24"/>
                <a:gd name="T60" fmla="*/ 26 w 31"/>
                <a:gd name="T61" fmla="*/ 13 h 24"/>
                <a:gd name="T62" fmla="*/ 24 w 31"/>
                <a:gd name="T63" fmla="*/ 18 h 24"/>
                <a:gd name="T64" fmla="*/ 21 w 31"/>
                <a:gd name="T65" fmla="*/ 15 h 24"/>
                <a:gd name="T66" fmla="*/ 22 w 31"/>
                <a:gd name="T67" fmla="*/ 11 h 24"/>
                <a:gd name="T68" fmla="*/ 21 w 31"/>
                <a:gd name="T69" fmla="*/ 5 h 24"/>
                <a:gd name="T70" fmla="*/ 20 w 31"/>
                <a:gd name="T71" fmla="*/ 5 h 24"/>
                <a:gd name="T72" fmla="*/ 19 w 31"/>
                <a:gd name="T73" fmla="*/ 3 h 24"/>
                <a:gd name="T74" fmla="*/ 17 w 31"/>
                <a:gd name="T75" fmla="*/ 3 h 24"/>
                <a:gd name="T76" fmla="*/ 17 w 31"/>
                <a:gd name="T77" fmla="*/ 9 h 24"/>
                <a:gd name="T78" fmla="*/ 14 w 31"/>
                <a:gd name="T79" fmla="*/ 6 h 24"/>
                <a:gd name="T80" fmla="*/ 22 w 31"/>
                <a:gd name="T81" fmla="*/ 19 h 24"/>
                <a:gd name="T82" fmla="*/ 17 w 31"/>
                <a:gd name="T8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24">
                  <a:moveTo>
                    <a:pt x="12" y="4"/>
                  </a:moveTo>
                  <a:cubicBezTo>
                    <a:pt x="12" y="3"/>
                    <a:pt x="11" y="2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8" y="2"/>
                    <a:pt x="10" y="1"/>
                    <a:pt x="10" y="1"/>
                  </a:cubicBezTo>
                  <a:cubicBezTo>
                    <a:pt x="10" y="2"/>
                    <a:pt x="9" y="4"/>
                    <a:pt x="10" y="4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8" y="6"/>
                    <a:pt x="8" y="7"/>
                    <a:pt x="7" y="7"/>
                  </a:cubicBezTo>
                  <a:cubicBezTo>
                    <a:pt x="7" y="8"/>
                    <a:pt x="9" y="7"/>
                    <a:pt x="10" y="7"/>
                  </a:cubicBezTo>
                  <a:cubicBezTo>
                    <a:pt x="10" y="9"/>
                    <a:pt x="11" y="9"/>
                    <a:pt x="11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10"/>
                    <a:pt x="8" y="9"/>
                    <a:pt x="8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6" y="10"/>
                    <a:pt x="4" y="11"/>
                    <a:pt x="4" y="9"/>
                  </a:cubicBezTo>
                  <a:cubicBezTo>
                    <a:pt x="3" y="9"/>
                    <a:pt x="4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2" y="12"/>
                    <a:pt x="2" y="12"/>
                    <a:pt x="1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3" y="18"/>
                    <a:pt x="1" y="18"/>
                    <a:pt x="2" y="18"/>
                  </a:cubicBezTo>
                  <a:cubicBezTo>
                    <a:pt x="2" y="19"/>
                    <a:pt x="1" y="19"/>
                    <a:pt x="1" y="19"/>
                  </a:cubicBezTo>
                  <a:cubicBezTo>
                    <a:pt x="1" y="20"/>
                    <a:pt x="2" y="20"/>
                    <a:pt x="0" y="20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2" y="21"/>
                    <a:pt x="3" y="22"/>
                    <a:pt x="5" y="22"/>
                  </a:cubicBezTo>
                  <a:cubicBezTo>
                    <a:pt x="5" y="21"/>
                    <a:pt x="5" y="22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9"/>
                    <a:pt x="5" y="20"/>
                    <a:pt x="5" y="19"/>
                  </a:cubicBezTo>
                  <a:cubicBezTo>
                    <a:pt x="5" y="18"/>
                    <a:pt x="7" y="19"/>
                    <a:pt x="7" y="19"/>
                  </a:cubicBezTo>
                  <a:cubicBezTo>
                    <a:pt x="8" y="19"/>
                    <a:pt x="7" y="18"/>
                    <a:pt x="6" y="18"/>
                  </a:cubicBezTo>
                  <a:cubicBezTo>
                    <a:pt x="6" y="17"/>
                    <a:pt x="6" y="16"/>
                    <a:pt x="5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12"/>
                    <a:pt x="6" y="13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7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8" y="17"/>
                    <a:pt x="8" y="18"/>
                    <a:pt x="8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10" y="18"/>
                    <a:pt x="10" y="19"/>
                    <a:pt x="10" y="19"/>
                  </a:cubicBezTo>
                  <a:cubicBezTo>
                    <a:pt x="10" y="20"/>
                    <a:pt x="9" y="19"/>
                    <a:pt x="9" y="21"/>
                  </a:cubicBezTo>
                  <a:cubicBezTo>
                    <a:pt x="11" y="20"/>
                    <a:pt x="11" y="22"/>
                    <a:pt x="12" y="22"/>
                  </a:cubicBezTo>
                  <a:cubicBezTo>
                    <a:pt x="13" y="21"/>
                    <a:pt x="13" y="21"/>
                    <a:pt x="14" y="20"/>
                  </a:cubicBezTo>
                  <a:cubicBezTo>
                    <a:pt x="14" y="19"/>
                    <a:pt x="13" y="18"/>
                    <a:pt x="14" y="18"/>
                  </a:cubicBezTo>
                  <a:cubicBezTo>
                    <a:pt x="14" y="16"/>
                    <a:pt x="12" y="18"/>
                    <a:pt x="11" y="18"/>
                  </a:cubicBezTo>
                  <a:cubicBezTo>
                    <a:pt x="10" y="18"/>
                    <a:pt x="11" y="16"/>
                    <a:pt x="9" y="17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5"/>
                    <a:pt x="11" y="14"/>
                    <a:pt x="13" y="14"/>
                  </a:cubicBezTo>
                  <a:cubicBezTo>
                    <a:pt x="13" y="13"/>
                    <a:pt x="13" y="12"/>
                    <a:pt x="13" y="11"/>
                  </a:cubicBezTo>
                  <a:cubicBezTo>
                    <a:pt x="14" y="11"/>
                    <a:pt x="13" y="13"/>
                    <a:pt x="14" y="13"/>
                  </a:cubicBezTo>
                  <a:cubicBezTo>
                    <a:pt x="14" y="13"/>
                    <a:pt x="15" y="13"/>
                    <a:pt x="15" y="12"/>
                  </a:cubicBezTo>
                  <a:cubicBezTo>
                    <a:pt x="15" y="13"/>
                    <a:pt x="16" y="14"/>
                    <a:pt x="18" y="13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20" y="13"/>
                    <a:pt x="16" y="14"/>
                    <a:pt x="18" y="15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6"/>
                    <a:pt x="18" y="17"/>
                    <a:pt x="19" y="17"/>
                  </a:cubicBezTo>
                  <a:cubicBezTo>
                    <a:pt x="18" y="18"/>
                    <a:pt x="18" y="18"/>
                    <a:pt x="18" y="19"/>
                  </a:cubicBezTo>
                  <a:cubicBezTo>
                    <a:pt x="17" y="18"/>
                    <a:pt x="17" y="18"/>
                    <a:pt x="17" y="16"/>
                  </a:cubicBezTo>
                  <a:cubicBezTo>
                    <a:pt x="17" y="16"/>
                    <a:pt x="15" y="17"/>
                    <a:pt x="15" y="18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5" y="19"/>
                    <a:pt x="14" y="19"/>
                  </a:cubicBezTo>
                  <a:cubicBezTo>
                    <a:pt x="14" y="20"/>
                    <a:pt x="16" y="20"/>
                    <a:pt x="16" y="21"/>
                  </a:cubicBezTo>
                  <a:cubicBezTo>
                    <a:pt x="16" y="21"/>
                    <a:pt x="18" y="22"/>
                    <a:pt x="19" y="22"/>
                  </a:cubicBezTo>
                  <a:cubicBezTo>
                    <a:pt x="20" y="23"/>
                    <a:pt x="21" y="21"/>
                    <a:pt x="21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3" y="19"/>
                    <a:pt x="24" y="19"/>
                    <a:pt x="24" y="20"/>
                  </a:cubicBezTo>
                  <a:cubicBezTo>
                    <a:pt x="25" y="20"/>
                    <a:pt x="25" y="19"/>
                    <a:pt x="27" y="20"/>
                  </a:cubicBezTo>
                  <a:cubicBezTo>
                    <a:pt x="26" y="21"/>
                    <a:pt x="25" y="20"/>
                    <a:pt x="24" y="21"/>
                  </a:cubicBezTo>
                  <a:cubicBezTo>
                    <a:pt x="25" y="21"/>
                    <a:pt x="25" y="21"/>
                    <a:pt x="25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4"/>
                    <a:pt x="28" y="23"/>
                    <a:pt x="29" y="23"/>
                  </a:cubicBezTo>
                  <a:cubicBezTo>
                    <a:pt x="29" y="22"/>
                    <a:pt x="29" y="21"/>
                    <a:pt x="28" y="21"/>
                  </a:cubicBezTo>
                  <a:cubicBezTo>
                    <a:pt x="28" y="20"/>
                    <a:pt x="29" y="20"/>
                    <a:pt x="29" y="20"/>
                  </a:cubicBezTo>
                  <a:cubicBezTo>
                    <a:pt x="30" y="19"/>
                    <a:pt x="30" y="18"/>
                    <a:pt x="30" y="17"/>
                  </a:cubicBezTo>
                  <a:cubicBezTo>
                    <a:pt x="29" y="17"/>
                    <a:pt x="29" y="17"/>
                    <a:pt x="28" y="17"/>
                  </a:cubicBezTo>
                  <a:cubicBezTo>
                    <a:pt x="28" y="18"/>
                    <a:pt x="27" y="18"/>
                    <a:pt x="27" y="19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7"/>
                    <a:pt x="27" y="17"/>
                    <a:pt x="28" y="17"/>
                  </a:cubicBezTo>
                  <a:cubicBezTo>
                    <a:pt x="28" y="17"/>
                    <a:pt x="28" y="16"/>
                    <a:pt x="28" y="16"/>
                  </a:cubicBezTo>
                  <a:cubicBezTo>
                    <a:pt x="28" y="15"/>
                    <a:pt x="29" y="15"/>
                    <a:pt x="29" y="14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1" y="13"/>
                    <a:pt x="30" y="13"/>
                    <a:pt x="30" y="12"/>
                  </a:cubicBezTo>
                  <a:cubicBezTo>
                    <a:pt x="30" y="11"/>
                    <a:pt x="31" y="11"/>
                    <a:pt x="30" y="9"/>
                  </a:cubicBezTo>
                  <a:cubicBezTo>
                    <a:pt x="30" y="9"/>
                    <a:pt x="30" y="9"/>
                    <a:pt x="29" y="8"/>
                  </a:cubicBezTo>
                  <a:cubicBezTo>
                    <a:pt x="28" y="9"/>
                    <a:pt x="27" y="9"/>
                    <a:pt x="28" y="7"/>
                  </a:cubicBezTo>
                  <a:cubicBezTo>
                    <a:pt x="27" y="6"/>
                    <a:pt x="30" y="7"/>
                    <a:pt x="29" y="5"/>
                  </a:cubicBezTo>
                  <a:cubicBezTo>
                    <a:pt x="27" y="6"/>
                    <a:pt x="27" y="4"/>
                    <a:pt x="25" y="4"/>
                  </a:cubicBezTo>
                  <a:cubicBezTo>
                    <a:pt x="25" y="6"/>
                    <a:pt x="26" y="6"/>
                    <a:pt x="27" y="7"/>
                  </a:cubicBezTo>
                  <a:cubicBezTo>
                    <a:pt x="27" y="7"/>
                    <a:pt x="26" y="7"/>
                    <a:pt x="26" y="8"/>
                  </a:cubicBezTo>
                  <a:cubicBezTo>
                    <a:pt x="25" y="8"/>
                    <a:pt x="24" y="8"/>
                    <a:pt x="23" y="9"/>
                  </a:cubicBezTo>
                  <a:cubicBezTo>
                    <a:pt x="23" y="10"/>
                    <a:pt x="24" y="9"/>
                    <a:pt x="24" y="10"/>
                  </a:cubicBezTo>
                  <a:cubicBezTo>
                    <a:pt x="24" y="12"/>
                    <a:pt x="22" y="11"/>
                    <a:pt x="22" y="13"/>
                  </a:cubicBezTo>
                  <a:cubicBezTo>
                    <a:pt x="23" y="14"/>
                    <a:pt x="23" y="12"/>
                    <a:pt x="24" y="12"/>
                  </a:cubicBezTo>
                  <a:cubicBezTo>
                    <a:pt x="24" y="13"/>
                    <a:pt x="26" y="12"/>
                    <a:pt x="26" y="13"/>
                  </a:cubicBezTo>
                  <a:cubicBezTo>
                    <a:pt x="26" y="14"/>
                    <a:pt x="25" y="14"/>
                    <a:pt x="25" y="13"/>
                  </a:cubicBezTo>
                  <a:cubicBezTo>
                    <a:pt x="25" y="13"/>
                    <a:pt x="25" y="15"/>
                    <a:pt x="25" y="15"/>
                  </a:cubicBezTo>
                  <a:cubicBezTo>
                    <a:pt x="25" y="16"/>
                    <a:pt x="24" y="16"/>
                    <a:pt x="24" y="18"/>
                  </a:cubicBezTo>
                  <a:cubicBezTo>
                    <a:pt x="22" y="19"/>
                    <a:pt x="23" y="17"/>
                    <a:pt x="23" y="16"/>
                  </a:cubicBezTo>
                  <a:cubicBezTo>
                    <a:pt x="23" y="16"/>
                    <a:pt x="22" y="17"/>
                    <a:pt x="21" y="17"/>
                  </a:cubicBezTo>
                  <a:cubicBezTo>
                    <a:pt x="21" y="16"/>
                    <a:pt x="21" y="16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19" y="14"/>
                    <a:pt x="20" y="12"/>
                    <a:pt x="20" y="11"/>
                  </a:cubicBezTo>
                  <a:cubicBezTo>
                    <a:pt x="22" y="11"/>
                    <a:pt x="21" y="12"/>
                    <a:pt x="22" y="11"/>
                  </a:cubicBezTo>
                  <a:cubicBezTo>
                    <a:pt x="22" y="10"/>
                    <a:pt x="21" y="11"/>
                    <a:pt x="21" y="10"/>
                  </a:cubicBezTo>
                  <a:cubicBezTo>
                    <a:pt x="21" y="9"/>
                    <a:pt x="19" y="7"/>
                    <a:pt x="22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0" y="5"/>
                    <a:pt x="19" y="5"/>
                    <a:pt x="19" y="4"/>
                  </a:cubicBezTo>
                  <a:cubicBezTo>
                    <a:pt x="19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1" y="5"/>
                    <a:pt x="21" y="3"/>
                    <a:pt x="23" y="4"/>
                  </a:cubicBezTo>
                  <a:cubicBezTo>
                    <a:pt x="23" y="2"/>
                    <a:pt x="21" y="3"/>
                    <a:pt x="20" y="1"/>
                  </a:cubicBezTo>
                  <a:cubicBezTo>
                    <a:pt x="19" y="1"/>
                    <a:pt x="20" y="3"/>
                    <a:pt x="19" y="3"/>
                  </a:cubicBezTo>
                  <a:cubicBezTo>
                    <a:pt x="18" y="2"/>
                    <a:pt x="20" y="2"/>
                    <a:pt x="19" y="1"/>
                  </a:cubicBezTo>
                  <a:cubicBezTo>
                    <a:pt x="18" y="1"/>
                    <a:pt x="19" y="2"/>
                    <a:pt x="18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6" y="4"/>
                    <a:pt x="14" y="4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10"/>
                    <a:pt x="15" y="10"/>
                    <a:pt x="15" y="10"/>
                  </a:cubicBezTo>
                  <a:cubicBezTo>
                    <a:pt x="14" y="10"/>
                    <a:pt x="14" y="9"/>
                    <a:pt x="12" y="9"/>
                  </a:cubicBezTo>
                  <a:cubicBezTo>
                    <a:pt x="12" y="7"/>
                    <a:pt x="13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4"/>
                    <a:pt x="12" y="4"/>
                  </a:cubicBezTo>
                  <a:close/>
                  <a:moveTo>
                    <a:pt x="22" y="19"/>
                  </a:moveTo>
                  <a:cubicBezTo>
                    <a:pt x="21" y="18"/>
                    <a:pt x="19" y="19"/>
                    <a:pt x="19" y="18"/>
                  </a:cubicBezTo>
                  <a:cubicBezTo>
                    <a:pt x="20" y="17"/>
                    <a:pt x="22" y="17"/>
                    <a:pt x="22" y="19"/>
                  </a:cubicBezTo>
                  <a:close/>
                  <a:moveTo>
                    <a:pt x="17" y="6"/>
                  </a:moveTo>
                  <a:cubicBezTo>
                    <a:pt x="17" y="6"/>
                    <a:pt x="18" y="6"/>
                    <a:pt x="19" y="7"/>
                  </a:cubicBezTo>
                  <a:cubicBezTo>
                    <a:pt x="18" y="7"/>
                    <a:pt x="17" y="7"/>
                    <a:pt x="17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3358"/>
            <p:cNvSpPr/>
            <p:nvPr/>
          </p:nvSpPr>
          <p:spPr bwMode="auto">
            <a:xfrm>
              <a:off x="9429751" y="3805238"/>
              <a:ext cx="31750" cy="41275"/>
            </a:xfrm>
            <a:custGeom>
              <a:avLst/>
              <a:gdLst>
                <a:gd name="T0" fmla="*/ 1 w 10"/>
                <a:gd name="T1" fmla="*/ 5 h 13"/>
                <a:gd name="T2" fmla="*/ 3 w 10"/>
                <a:gd name="T3" fmla="*/ 5 h 13"/>
                <a:gd name="T4" fmla="*/ 3 w 10"/>
                <a:gd name="T5" fmla="*/ 6 h 13"/>
                <a:gd name="T6" fmla="*/ 1 w 10"/>
                <a:gd name="T7" fmla="*/ 6 h 13"/>
                <a:gd name="T8" fmla="*/ 2 w 10"/>
                <a:gd name="T9" fmla="*/ 7 h 13"/>
                <a:gd name="T10" fmla="*/ 0 w 10"/>
                <a:gd name="T11" fmla="*/ 11 h 13"/>
                <a:gd name="T12" fmla="*/ 3 w 10"/>
                <a:gd name="T13" fmla="*/ 10 h 13"/>
                <a:gd name="T14" fmla="*/ 5 w 10"/>
                <a:gd name="T15" fmla="*/ 11 h 13"/>
                <a:gd name="T16" fmla="*/ 7 w 10"/>
                <a:gd name="T17" fmla="*/ 11 h 13"/>
                <a:gd name="T18" fmla="*/ 8 w 10"/>
                <a:gd name="T19" fmla="*/ 9 h 13"/>
                <a:gd name="T20" fmla="*/ 7 w 10"/>
                <a:gd name="T21" fmla="*/ 11 h 13"/>
                <a:gd name="T22" fmla="*/ 9 w 10"/>
                <a:gd name="T23" fmla="*/ 12 h 13"/>
                <a:gd name="T24" fmla="*/ 9 w 10"/>
                <a:gd name="T25" fmla="*/ 13 h 13"/>
                <a:gd name="T26" fmla="*/ 10 w 10"/>
                <a:gd name="T27" fmla="*/ 12 h 13"/>
                <a:gd name="T28" fmla="*/ 10 w 10"/>
                <a:gd name="T29" fmla="*/ 12 h 13"/>
                <a:gd name="T30" fmla="*/ 8 w 10"/>
                <a:gd name="T31" fmla="*/ 8 h 13"/>
                <a:gd name="T32" fmla="*/ 5 w 10"/>
                <a:gd name="T33" fmla="*/ 9 h 13"/>
                <a:gd name="T34" fmla="*/ 5 w 10"/>
                <a:gd name="T35" fmla="*/ 7 h 13"/>
                <a:gd name="T36" fmla="*/ 6 w 10"/>
                <a:gd name="T37" fmla="*/ 6 h 13"/>
                <a:gd name="T38" fmla="*/ 5 w 10"/>
                <a:gd name="T39" fmla="*/ 2 h 13"/>
                <a:gd name="T40" fmla="*/ 4 w 10"/>
                <a:gd name="T41" fmla="*/ 3 h 13"/>
                <a:gd name="T42" fmla="*/ 4 w 10"/>
                <a:gd name="T43" fmla="*/ 2 h 13"/>
                <a:gd name="T44" fmla="*/ 3 w 10"/>
                <a:gd name="T45" fmla="*/ 3 h 13"/>
                <a:gd name="T46" fmla="*/ 4 w 10"/>
                <a:gd name="T47" fmla="*/ 2 h 13"/>
                <a:gd name="T48" fmla="*/ 0 w 10"/>
                <a:gd name="T49" fmla="*/ 2 h 13"/>
                <a:gd name="T50" fmla="*/ 1 w 10"/>
                <a:gd name="T5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" h="13">
                  <a:moveTo>
                    <a:pt x="1" y="5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2" y="5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3" y="11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0"/>
                    <a:pt x="7" y="11"/>
                    <a:pt x="7" y="11"/>
                  </a:cubicBezTo>
                  <a:cubicBezTo>
                    <a:pt x="8" y="11"/>
                    <a:pt x="7" y="9"/>
                    <a:pt x="8" y="9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7" y="12"/>
                    <a:pt x="8" y="11"/>
                    <a:pt x="9" y="12"/>
                  </a:cubicBezTo>
                  <a:cubicBezTo>
                    <a:pt x="9" y="12"/>
                    <a:pt x="9" y="13"/>
                    <a:pt x="9" y="13"/>
                  </a:cubicBezTo>
                  <a:cubicBezTo>
                    <a:pt x="9" y="13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1"/>
                    <a:pt x="9" y="10"/>
                    <a:pt x="8" y="8"/>
                  </a:cubicBezTo>
                  <a:cubicBezTo>
                    <a:pt x="7" y="8"/>
                    <a:pt x="6" y="9"/>
                    <a:pt x="5" y="9"/>
                  </a:cubicBezTo>
                  <a:cubicBezTo>
                    <a:pt x="5" y="8"/>
                    <a:pt x="4" y="8"/>
                    <a:pt x="5" y="7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5"/>
                    <a:pt x="5" y="4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1"/>
                    <a:pt x="4" y="2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0" y="4"/>
                    <a:pt x="2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3359"/>
            <p:cNvSpPr/>
            <p:nvPr/>
          </p:nvSpPr>
          <p:spPr bwMode="auto">
            <a:xfrm>
              <a:off x="9445626" y="38401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3360"/>
            <p:cNvSpPr>
              <a:spLocks noEditPoints="1"/>
            </p:cNvSpPr>
            <p:nvPr/>
          </p:nvSpPr>
          <p:spPr bwMode="auto">
            <a:xfrm>
              <a:off x="9174163" y="3602038"/>
              <a:ext cx="179388" cy="49212"/>
            </a:xfrm>
            <a:custGeom>
              <a:avLst/>
              <a:gdLst>
                <a:gd name="T0" fmla="*/ 4 w 55"/>
                <a:gd name="T1" fmla="*/ 11 h 15"/>
                <a:gd name="T2" fmla="*/ 8 w 55"/>
                <a:gd name="T3" fmla="*/ 12 h 15"/>
                <a:gd name="T4" fmla="*/ 18 w 55"/>
                <a:gd name="T5" fmla="*/ 12 h 15"/>
                <a:gd name="T6" fmla="*/ 19 w 55"/>
                <a:gd name="T7" fmla="*/ 12 h 15"/>
                <a:gd name="T8" fmla="*/ 22 w 55"/>
                <a:gd name="T9" fmla="*/ 11 h 15"/>
                <a:gd name="T10" fmla="*/ 24 w 55"/>
                <a:gd name="T11" fmla="*/ 11 h 15"/>
                <a:gd name="T12" fmla="*/ 25 w 55"/>
                <a:gd name="T13" fmla="*/ 11 h 15"/>
                <a:gd name="T14" fmla="*/ 27 w 55"/>
                <a:gd name="T15" fmla="*/ 12 h 15"/>
                <a:gd name="T16" fmla="*/ 30 w 55"/>
                <a:gd name="T17" fmla="*/ 10 h 15"/>
                <a:gd name="T18" fmla="*/ 35 w 55"/>
                <a:gd name="T19" fmla="*/ 12 h 15"/>
                <a:gd name="T20" fmla="*/ 41 w 55"/>
                <a:gd name="T21" fmla="*/ 12 h 15"/>
                <a:gd name="T22" fmla="*/ 49 w 55"/>
                <a:gd name="T23" fmla="*/ 14 h 15"/>
                <a:gd name="T24" fmla="*/ 53 w 55"/>
                <a:gd name="T25" fmla="*/ 13 h 15"/>
                <a:gd name="T26" fmla="*/ 52 w 55"/>
                <a:gd name="T27" fmla="*/ 8 h 15"/>
                <a:gd name="T28" fmla="*/ 49 w 55"/>
                <a:gd name="T29" fmla="*/ 4 h 15"/>
                <a:gd name="T30" fmla="*/ 44 w 55"/>
                <a:gd name="T31" fmla="*/ 3 h 15"/>
                <a:gd name="T32" fmla="*/ 40 w 55"/>
                <a:gd name="T33" fmla="*/ 2 h 15"/>
                <a:gd name="T34" fmla="*/ 31 w 55"/>
                <a:gd name="T35" fmla="*/ 3 h 15"/>
                <a:gd name="T36" fmla="*/ 29 w 55"/>
                <a:gd name="T37" fmla="*/ 1 h 15"/>
                <a:gd name="T38" fmla="*/ 28 w 55"/>
                <a:gd name="T39" fmla="*/ 2 h 15"/>
                <a:gd name="T40" fmla="*/ 24 w 55"/>
                <a:gd name="T41" fmla="*/ 1 h 15"/>
                <a:gd name="T42" fmla="*/ 18 w 55"/>
                <a:gd name="T43" fmla="*/ 2 h 15"/>
                <a:gd name="T44" fmla="*/ 13 w 55"/>
                <a:gd name="T45" fmla="*/ 3 h 15"/>
                <a:gd name="T46" fmla="*/ 8 w 55"/>
                <a:gd name="T47" fmla="*/ 3 h 15"/>
                <a:gd name="T48" fmla="*/ 5 w 55"/>
                <a:gd name="T49" fmla="*/ 6 h 15"/>
                <a:gd name="T50" fmla="*/ 2 w 55"/>
                <a:gd name="T51" fmla="*/ 7 h 15"/>
                <a:gd name="T52" fmla="*/ 5 w 55"/>
                <a:gd name="T53" fmla="*/ 8 h 15"/>
                <a:gd name="T54" fmla="*/ 5 w 55"/>
                <a:gd name="T55" fmla="*/ 11 h 15"/>
                <a:gd name="T56" fmla="*/ 18 w 55"/>
                <a:gd name="T57" fmla="*/ 5 h 15"/>
                <a:gd name="T58" fmla="*/ 16 w 55"/>
                <a:gd name="T59" fmla="*/ 6 h 15"/>
                <a:gd name="T60" fmla="*/ 28 w 55"/>
                <a:gd name="T61" fmla="*/ 3 h 15"/>
                <a:gd name="T62" fmla="*/ 23 w 55"/>
                <a:gd name="T63" fmla="*/ 8 h 15"/>
                <a:gd name="T64" fmla="*/ 16 w 55"/>
                <a:gd name="T65" fmla="*/ 8 h 15"/>
                <a:gd name="T66" fmla="*/ 18 w 55"/>
                <a:gd name="T67" fmla="*/ 10 h 15"/>
                <a:gd name="T68" fmla="*/ 27 w 55"/>
                <a:gd name="T69" fmla="*/ 10 h 15"/>
                <a:gd name="T70" fmla="*/ 42 w 55"/>
                <a:gd name="T71" fmla="*/ 7 h 15"/>
                <a:gd name="T72" fmla="*/ 41 w 55"/>
                <a:gd name="T73" fmla="*/ 6 h 15"/>
                <a:gd name="T74" fmla="*/ 40 w 55"/>
                <a:gd name="T75" fmla="*/ 7 h 15"/>
                <a:gd name="T76" fmla="*/ 33 w 55"/>
                <a:gd name="T77" fmla="*/ 9 h 15"/>
                <a:gd name="T78" fmla="*/ 34 w 55"/>
                <a:gd name="T79" fmla="*/ 10 h 15"/>
                <a:gd name="T80" fmla="*/ 37 w 55"/>
                <a:gd name="T81" fmla="*/ 10 h 15"/>
                <a:gd name="T82" fmla="*/ 38 w 55"/>
                <a:gd name="T83" fmla="*/ 9 h 15"/>
                <a:gd name="T84" fmla="*/ 39 w 55"/>
                <a:gd name="T85" fmla="*/ 10 h 15"/>
                <a:gd name="T86" fmla="*/ 44 w 55"/>
                <a:gd name="T87" fmla="*/ 8 h 15"/>
                <a:gd name="T88" fmla="*/ 44 w 55"/>
                <a:gd name="T89" fmla="*/ 8 h 15"/>
                <a:gd name="T90" fmla="*/ 52 w 55"/>
                <a:gd name="T91" fmla="*/ 13 h 15"/>
                <a:gd name="T92" fmla="*/ 48 w 55"/>
                <a:gd name="T93" fmla="*/ 9 h 15"/>
                <a:gd name="T94" fmla="*/ 50 w 55"/>
                <a:gd name="T95" fmla="*/ 8 h 15"/>
                <a:gd name="T96" fmla="*/ 47 w 55"/>
                <a:gd name="T97" fmla="*/ 4 h 15"/>
                <a:gd name="T98" fmla="*/ 46 w 55"/>
                <a:gd name="T99" fmla="*/ 4 h 15"/>
                <a:gd name="T100" fmla="*/ 45 w 55"/>
                <a:gd name="T101" fmla="*/ 7 h 15"/>
                <a:gd name="T102" fmla="*/ 40 w 55"/>
                <a:gd name="T103" fmla="*/ 4 h 15"/>
                <a:gd name="T104" fmla="*/ 33 w 55"/>
                <a:gd name="T105" fmla="*/ 4 h 15"/>
                <a:gd name="T106" fmla="*/ 33 w 55"/>
                <a:gd name="T107" fmla="*/ 4 h 15"/>
                <a:gd name="T108" fmla="*/ 33 w 55"/>
                <a:gd name="T109" fmla="*/ 3 h 15"/>
                <a:gd name="T110" fmla="*/ 17 w 55"/>
                <a:gd name="T111" fmla="*/ 4 h 15"/>
                <a:gd name="T112" fmla="*/ 16 w 55"/>
                <a:gd name="T113" fmla="*/ 4 h 15"/>
                <a:gd name="T114" fmla="*/ 13 w 55"/>
                <a:gd name="T115" fmla="*/ 5 h 15"/>
                <a:gd name="T116" fmla="*/ 7 w 55"/>
                <a:gd name="T117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15">
                  <a:moveTo>
                    <a:pt x="1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4" y="13"/>
                    <a:pt x="5" y="13"/>
                  </a:cubicBezTo>
                  <a:cubicBezTo>
                    <a:pt x="5" y="12"/>
                    <a:pt x="7" y="13"/>
                    <a:pt x="7" y="13"/>
                  </a:cubicBezTo>
                  <a:cubicBezTo>
                    <a:pt x="7" y="13"/>
                    <a:pt x="6" y="11"/>
                    <a:pt x="8" y="11"/>
                  </a:cubicBezTo>
                  <a:cubicBezTo>
                    <a:pt x="8" y="10"/>
                    <a:pt x="8" y="12"/>
                    <a:pt x="8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3" y="12"/>
                    <a:pt x="13" y="12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7" y="11"/>
                    <a:pt x="17" y="10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2"/>
                  </a:cubicBezTo>
                  <a:cubicBezTo>
                    <a:pt x="29" y="12"/>
                    <a:pt x="28" y="12"/>
                    <a:pt x="30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2"/>
                    <a:pt x="31" y="11"/>
                    <a:pt x="30" y="10"/>
                  </a:cubicBezTo>
                  <a:cubicBezTo>
                    <a:pt x="30" y="9"/>
                    <a:pt x="32" y="10"/>
                    <a:pt x="32" y="9"/>
                  </a:cubicBezTo>
                  <a:cubicBezTo>
                    <a:pt x="33" y="11"/>
                    <a:pt x="32" y="11"/>
                    <a:pt x="32" y="13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6" y="13"/>
                    <a:pt x="36" y="12"/>
                  </a:cubicBezTo>
                  <a:cubicBezTo>
                    <a:pt x="37" y="12"/>
                    <a:pt x="37" y="13"/>
                    <a:pt x="37" y="13"/>
                  </a:cubicBezTo>
                  <a:cubicBezTo>
                    <a:pt x="38" y="13"/>
                    <a:pt x="38" y="14"/>
                    <a:pt x="39" y="14"/>
                  </a:cubicBezTo>
                  <a:cubicBezTo>
                    <a:pt x="38" y="12"/>
                    <a:pt x="39" y="12"/>
                    <a:pt x="41" y="12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2" y="13"/>
                    <a:pt x="43" y="13"/>
                    <a:pt x="44" y="14"/>
                  </a:cubicBezTo>
                  <a:cubicBezTo>
                    <a:pt x="44" y="14"/>
                    <a:pt x="46" y="15"/>
                    <a:pt x="46" y="14"/>
                  </a:cubicBezTo>
                  <a:cubicBezTo>
                    <a:pt x="47" y="13"/>
                    <a:pt x="47" y="14"/>
                    <a:pt x="49" y="14"/>
                  </a:cubicBezTo>
                  <a:cubicBezTo>
                    <a:pt x="49" y="14"/>
                    <a:pt x="49" y="12"/>
                    <a:pt x="50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2" y="14"/>
                    <a:pt x="52" y="15"/>
                  </a:cubicBezTo>
                  <a:cubicBezTo>
                    <a:pt x="53" y="15"/>
                    <a:pt x="53" y="13"/>
                    <a:pt x="5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1"/>
                    <a:pt x="54" y="10"/>
                    <a:pt x="53" y="9"/>
                  </a:cubicBezTo>
                  <a:cubicBezTo>
                    <a:pt x="52" y="9"/>
                    <a:pt x="52" y="9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1" y="5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50" y="4"/>
                    <a:pt x="49" y="4"/>
                    <a:pt x="49" y="4"/>
                  </a:cubicBezTo>
                  <a:cubicBezTo>
                    <a:pt x="49" y="4"/>
                    <a:pt x="49" y="3"/>
                    <a:pt x="49" y="3"/>
                  </a:cubicBezTo>
                  <a:cubicBezTo>
                    <a:pt x="49" y="3"/>
                    <a:pt x="49" y="2"/>
                    <a:pt x="48" y="2"/>
                  </a:cubicBezTo>
                  <a:cubicBezTo>
                    <a:pt x="49" y="4"/>
                    <a:pt x="46" y="4"/>
                    <a:pt x="46" y="2"/>
                  </a:cubicBezTo>
                  <a:cubicBezTo>
                    <a:pt x="45" y="2"/>
                    <a:pt x="46" y="4"/>
                    <a:pt x="44" y="3"/>
                  </a:cubicBezTo>
                  <a:cubicBezTo>
                    <a:pt x="44" y="1"/>
                    <a:pt x="43" y="3"/>
                    <a:pt x="41" y="3"/>
                  </a:cubicBezTo>
                  <a:cubicBezTo>
                    <a:pt x="41" y="3"/>
                    <a:pt x="41" y="2"/>
                    <a:pt x="41" y="2"/>
                  </a:cubicBezTo>
                  <a:cubicBezTo>
                    <a:pt x="41" y="2"/>
                    <a:pt x="41" y="3"/>
                    <a:pt x="40" y="3"/>
                  </a:cubicBezTo>
                  <a:cubicBezTo>
                    <a:pt x="40" y="3"/>
                    <a:pt x="40" y="2"/>
                    <a:pt x="40" y="2"/>
                  </a:cubicBezTo>
                  <a:cubicBezTo>
                    <a:pt x="38" y="2"/>
                    <a:pt x="38" y="3"/>
                    <a:pt x="37" y="3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4" y="1"/>
                    <a:pt x="35" y="3"/>
                    <a:pt x="33" y="3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31" y="5"/>
                    <a:pt x="30" y="3"/>
                    <a:pt x="29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0" y="1"/>
                    <a:pt x="30" y="3"/>
                    <a:pt x="31" y="2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30" y="1"/>
                    <a:pt x="30" y="0"/>
                    <a:pt x="29" y="0"/>
                  </a:cubicBezTo>
                  <a:cubicBezTo>
                    <a:pt x="28" y="1"/>
                    <a:pt x="28" y="1"/>
                    <a:pt x="28" y="2"/>
                  </a:cubicBezTo>
                  <a:cubicBezTo>
                    <a:pt x="27" y="2"/>
                    <a:pt x="27" y="2"/>
                    <a:pt x="27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3"/>
                    <a:pt x="26" y="3"/>
                    <a:pt x="26" y="2"/>
                  </a:cubicBezTo>
                  <a:cubicBezTo>
                    <a:pt x="25" y="2"/>
                    <a:pt x="25" y="2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5" y="3"/>
                    <a:pt x="24" y="3"/>
                  </a:cubicBezTo>
                  <a:cubicBezTo>
                    <a:pt x="23" y="3"/>
                    <a:pt x="22" y="3"/>
                    <a:pt x="22" y="2"/>
                  </a:cubicBezTo>
                  <a:cubicBezTo>
                    <a:pt x="20" y="2"/>
                    <a:pt x="20" y="3"/>
                    <a:pt x="18" y="2"/>
                  </a:cubicBezTo>
                  <a:cubicBezTo>
                    <a:pt x="17" y="2"/>
                    <a:pt x="17" y="4"/>
                    <a:pt x="16" y="4"/>
                  </a:cubicBezTo>
                  <a:cubicBezTo>
                    <a:pt x="16" y="2"/>
                    <a:pt x="16" y="2"/>
                    <a:pt x="15" y="1"/>
                  </a:cubicBezTo>
                  <a:cubicBezTo>
                    <a:pt x="14" y="3"/>
                    <a:pt x="16" y="2"/>
                    <a:pt x="16" y="3"/>
                  </a:cubicBezTo>
                  <a:cubicBezTo>
                    <a:pt x="15" y="3"/>
                    <a:pt x="14" y="2"/>
                    <a:pt x="13" y="3"/>
                  </a:cubicBezTo>
                  <a:cubicBezTo>
                    <a:pt x="12" y="3"/>
                    <a:pt x="14" y="4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3"/>
                    <a:pt x="11" y="5"/>
                    <a:pt x="10" y="5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3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4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1" y="10"/>
                    <a:pt x="2" y="10"/>
                    <a:pt x="1" y="8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9"/>
                  </a:cubicBezTo>
                  <a:close/>
                  <a:moveTo>
                    <a:pt x="7" y="9"/>
                  </a:moveTo>
                  <a:cubicBezTo>
                    <a:pt x="6" y="10"/>
                    <a:pt x="6" y="12"/>
                    <a:pt x="5" y="11"/>
                  </a:cubicBezTo>
                  <a:cubicBezTo>
                    <a:pt x="5" y="10"/>
                    <a:pt x="7" y="10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18" y="5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5"/>
                    <a:pt x="17" y="5"/>
                    <a:pt x="18" y="5"/>
                  </a:cubicBezTo>
                  <a:close/>
                  <a:moveTo>
                    <a:pt x="28" y="3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lose/>
                  <a:moveTo>
                    <a:pt x="23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lose/>
                  <a:moveTo>
                    <a:pt x="18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lose/>
                  <a:moveTo>
                    <a:pt x="42" y="7"/>
                  </a:moveTo>
                  <a:cubicBezTo>
                    <a:pt x="42" y="7"/>
                    <a:pt x="43" y="6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3" y="7"/>
                    <a:pt x="42" y="7"/>
                    <a:pt x="42" y="7"/>
                  </a:cubicBezTo>
                  <a:close/>
                  <a:moveTo>
                    <a:pt x="41" y="6"/>
                  </a:move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lose/>
                  <a:moveTo>
                    <a:pt x="39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39" y="8"/>
                    <a:pt x="39" y="7"/>
                    <a:pt x="39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lose/>
                  <a:moveTo>
                    <a:pt x="35" y="8"/>
                  </a:moveTo>
                  <a:cubicBezTo>
                    <a:pt x="34" y="9"/>
                    <a:pt x="34" y="9"/>
                    <a:pt x="33" y="9"/>
                  </a:cubicBezTo>
                  <a:cubicBezTo>
                    <a:pt x="33" y="9"/>
                    <a:pt x="33" y="8"/>
                    <a:pt x="33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5" y="8"/>
                  </a:cubicBezTo>
                  <a:close/>
                  <a:moveTo>
                    <a:pt x="34" y="10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10"/>
                  </a:cubicBezTo>
                  <a:cubicBezTo>
                    <a:pt x="37" y="11"/>
                    <a:pt x="35" y="10"/>
                    <a:pt x="34" y="10"/>
                  </a:cubicBezTo>
                  <a:close/>
                  <a:moveTo>
                    <a:pt x="37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7" y="9"/>
                    <a:pt x="37" y="8"/>
                  </a:cubicBezTo>
                  <a:close/>
                  <a:moveTo>
                    <a:pt x="38" y="10"/>
                  </a:moveTo>
                  <a:cubicBezTo>
                    <a:pt x="39" y="10"/>
                    <a:pt x="39" y="10"/>
                    <a:pt x="39" y="10"/>
                  </a:cubicBezTo>
                  <a:cubicBezTo>
                    <a:pt x="40" y="9"/>
                    <a:pt x="40" y="9"/>
                    <a:pt x="42" y="9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1"/>
                    <a:pt x="39" y="10"/>
                    <a:pt x="38" y="10"/>
                  </a:cubicBezTo>
                  <a:close/>
                  <a:moveTo>
                    <a:pt x="44" y="8"/>
                  </a:moveTo>
                  <a:cubicBezTo>
                    <a:pt x="44" y="8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7"/>
                    <a:pt x="45" y="8"/>
                  </a:cubicBezTo>
                  <a:lnTo>
                    <a:pt x="44" y="8"/>
                  </a:lnTo>
                  <a:close/>
                  <a:moveTo>
                    <a:pt x="51" y="10"/>
                  </a:moveTo>
                  <a:cubicBezTo>
                    <a:pt x="51" y="10"/>
                    <a:pt x="52" y="10"/>
                    <a:pt x="52" y="10"/>
                  </a:cubicBezTo>
                  <a:cubicBezTo>
                    <a:pt x="51" y="11"/>
                    <a:pt x="51" y="10"/>
                    <a:pt x="51" y="11"/>
                  </a:cubicBezTo>
                  <a:cubicBezTo>
                    <a:pt x="50" y="12"/>
                    <a:pt x="52" y="12"/>
                    <a:pt x="52" y="13"/>
                  </a:cubicBezTo>
                  <a:cubicBezTo>
                    <a:pt x="51" y="14"/>
                    <a:pt x="51" y="12"/>
                    <a:pt x="50" y="11"/>
                  </a:cubicBezTo>
                  <a:cubicBezTo>
                    <a:pt x="50" y="11"/>
                    <a:pt x="49" y="11"/>
                    <a:pt x="49" y="11"/>
                  </a:cubicBezTo>
                  <a:cubicBezTo>
                    <a:pt x="49" y="11"/>
                    <a:pt x="49" y="10"/>
                    <a:pt x="49" y="10"/>
                  </a:cubicBezTo>
                  <a:cubicBezTo>
                    <a:pt x="49" y="10"/>
                    <a:pt x="48" y="9"/>
                    <a:pt x="48" y="9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49" y="7"/>
                    <a:pt x="49" y="8"/>
                    <a:pt x="49" y="8"/>
                  </a:cubicBezTo>
                  <a:cubicBezTo>
                    <a:pt x="49" y="8"/>
                    <a:pt x="50" y="8"/>
                    <a:pt x="50" y="8"/>
                  </a:cubicBezTo>
                  <a:cubicBezTo>
                    <a:pt x="50" y="8"/>
                    <a:pt x="50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1" y="10"/>
                    <a:pt x="51" y="10"/>
                  </a:cubicBezTo>
                  <a:close/>
                  <a:moveTo>
                    <a:pt x="47" y="4"/>
                  </a:moveTo>
                  <a:cubicBezTo>
                    <a:pt x="47" y="4"/>
                    <a:pt x="47" y="5"/>
                    <a:pt x="47" y="5"/>
                  </a:cubicBezTo>
                  <a:cubicBezTo>
                    <a:pt x="47" y="5"/>
                    <a:pt x="47" y="6"/>
                    <a:pt x="47" y="7"/>
                  </a:cubicBezTo>
                  <a:cubicBezTo>
                    <a:pt x="46" y="7"/>
                    <a:pt x="47" y="5"/>
                    <a:pt x="46" y="5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6" y="4"/>
                    <a:pt x="47" y="4"/>
                    <a:pt x="47" y="4"/>
                  </a:cubicBezTo>
                  <a:close/>
                  <a:moveTo>
                    <a:pt x="45" y="5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5" y="6"/>
                    <a:pt x="45" y="6"/>
                    <a:pt x="45" y="7"/>
                  </a:cubicBezTo>
                  <a:cubicBezTo>
                    <a:pt x="44" y="6"/>
                    <a:pt x="45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lose/>
                  <a:moveTo>
                    <a:pt x="41" y="4"/>
                  </a:moveTo>
                  <a:cubicBezTo>
                    <a:pt x="41" y="4"/>
                    <a:pt x="40" y="4"/>
                    <a:pt x="40" y="4"/>
                  </a:cubicBezTo>
                  <a:cubicBezTo>
                    <a:pt x="40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3"/>
                    <a:pt x="40" y="3"/>
                    <a:pt x="41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lose/>
                  <a:moveTo>
                    <a:pt x="33" y="3"/>
                  </a:moveTo>
                  <a:cubicBezTo>
                    <a:pt x="32" y="3"/>
                    <a:pt x="32" y="4"/>
                    <a:pt x="32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3" y="3"/>
                  </a:cubicBezTo>
                  <a:close/>
                  <a:moveTo>
                    <a:pt x="17" y="4"/>
                  </a:move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lose/>
                  <a:moveTo>
                    <a:pt x="16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3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4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3361"/>
            <p:cNvSpPr/>
            <p:nvPr/>
          </p:nvSpPr>
          <p:spPr bwMode="auto">
            <a:xfrm>
              <a:off x="9455151" y="3951288"/>
              <a:ext cx="9525" cy="12700"/>
            </a:xfrm>
            <a:custGeom>
              <a:avLst/>
              <a:gdLst>
                <a:gd name="T0" fmla="*/ 0 w 3"/>
                <a:gd name="T1" fmla="*/ 2 h 4"/>
                <a:gd name="T2" fmla="*/ 1 w 3"/>
                <a:gd name="T3" fmla="*/ 2 h 4"/>
                <a:gd name="T4" fmla="*/ 1 w 3"/>
                <a:gd name="T5" fmla="*/ 3 h 4"/>
                <a:gd name="T6" fmla="*/ 3 w 3"/>
                <a:gd name="T7" fmla="*/ 2 h 4"/>
                <a:gd name="T8" fmla="*/ 0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3" y="4"/>
                    <a:pt x="2" y="2"/>
                    <a:pt x="3" y="2"/>
                  </a:cubicBezTo>
                  <a:cubicBezTo>
                    <a:pt x="2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3362"/>
            <p:cNvSpPr/>
            <p:nvPr/>
          </p:nvSpPr>
          <p:spPr bwMode="auto">
            <a:xfrm>
              <a:off x="9559926" y="4056063"/>
              <a:ext cx="9525" cy="9525"/>
            </a:xfrm>
            <a:custGeom>
              <a:avLst/>
              <a:gdLst>
                <a:gd name="T0" fmla="*/ 0 w 3"/>
                <a:gd name="T1" fmla="*/ 1 h 3"/>
                <a:gd name="T2" fmla="*/ 3 w 3"/>
                <a:gd name="T3" fmla="*/ 0 h 3"/>
                <a:gd name="T4" fmla="*/ 1 w 3"/>
                <a:gd name="T5" fmla="*/ 0 h 3"/>
                <a:gd name="T6" fmla="*/ 0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3" y="2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3363"/>
            <p:cNvSpPr>
              <a:spLocks noEditPoints="1"/>
            </p:cNvSpPr>
            <p:nvPr/>
          </p:nvSpPr>
          <p:spPr bwMode="auto">
            <a:xfrm>
              <a:off x="9894888" y="4845050"/>
              <a:ext cx="39688" cy="52387"/>
            </a:xfrm>
            <a:custGeom>
              <a:avLst/>
              <a:gdLst>
                <a:gd name="T0" fmla="*/ 7 w 12"/>
                <a:gd name="T1" fmla="*/ 12 h 16"/>
                <a:gd name="T2" fmla="*/ 6 w 12"/>
                <a:gd name="T3" fmla="*/ 11 h 16"/>
                <a:gd name="T4" fmla="*/ 6 w 12"/>
                <a:gd name="T5" fmla="*/ 11 h 16"/>
                <a:gd name="T6" fmla="*/ 6 w 12"/>
                <a:gd name="T7" fmla="*/ 9 h 16"/>
                <a:gd name="T8" fmla="*/ 7 w 12"/>
                <a:gd name="T9" fmla="*/ 8 h 16"/>
                <a:gd name="T10" fmla="*/ 7 w 12"/>
                <a:gd name="T11" fmla="*/ 8 h 16"/>
                <a:gd name="T12" fmla="*/ 6 w 12"/>
                <a:gd name="T13" fmla="*/ 10 h 16"/>
                <a:gd name="T14" fmla="*/ 8 w 12"/>
                <a:gd name="T15" fmla="*/ 9 h 16"/>
                <a:gd name="T16" fmla="*/ 8 w 12"/>
                <a:gd name="T17" fmla="*/ 10 h 16"/>
                <a:gd name="T18" fmla="*/ 11 w 12"/>
                <a:gd name="T19" fmla="*/ 10 h 16"/>
                <a:gd name="T20" fmla="*/ 11 w 12"/>
                <a:gd name="T21" fmla="*/ 7 h 16"/>
                <a:gd name="T22" fmla="*/ 11 w 12"/>
                <a:gd name="T23" fmla="*/ 7 h 16"/>
                <a:gd name="T24" fmla="*/ 12 w 12"/>
                <a:gd name="T25" fmla="*/ 7 h 16"/>
                <a:gd name="T26" fmla="*/ 12 w 12"/>
                <a:gd name="T27" fmla="*/ 6 h 16"/>
                <a:gd name="T28" fmla="*/ 10 w 12"/>
                <a:gd name="T29" fmla="*/ 6 h 16"/>
                <a:gd name="T30" fmla="*/ 10 w 12"/>
                <a:gd name="T31" fmla="*/ 7 h 16"/>
                <a:gd name="T32" fmla="*/ 8 w 12"/>
                <a:gd name="T33" fmla="*/ 8 h 16"/>
                <a:gd name="T34" fmla="*/ 8 w 12"/>
                <a:gd name="T35" fmla="*/ 7 h 16"/>
                <a:gd name="T36" fmla="*/ 9 w 12"/>
                <a:gd name="T37" fmla="*/ 6 h 16"/>
                <a:gd name="T38" fmla="*/ 10 w 12"/>
                <a:gd name="T39" fmla="*/ 5 h 16"/>
                <a:gd name="T40" fmla="*/ 7 w 12"/>
                <a:gd name="T41" fmla="*/ 7 h 16"/>
                <a:gd name="T42" fmla="*/ 6 w 12"/>
                <a:gd name="T43" fmla="*/ 6 h 16"/>
                <a:gd name="T44" fmla="*/ 7 w 12"/>
                <a:gd name="T45" fmla="*/ 6 h 16"/>
                <a:gd name="T46" fmla="*/ 6 w 12"/>
                <a:gd name="T47" fmla="*/ 5 h 16"/>
                <a:gd name="T48" fmla="*/ 5 w 12"/>
                <a:gd name="T49" fmla="*/ 6 h 16"/>
                <a:gd name="T50" fmla="*/ 4 w 12"/>
                <a:gd name="T51" fmla="*/ 5 h 16"/>
                <a:gd name="T52" fmla="*/ 4 w 12"/>
                <a:gd name="T53" fmla="*/ 4 h 16"/>
                <a:gd name="T54" fmla="*/ 4 w 12"/>
                <a:gd name="T55" fmla="*/ 3 h 16"/>
                <a:gd name="T56" fmla="*/ 3 w 12"/>
                <a:gd name="T57" fmla="*/ 2 h 16"/>
                <a:gd name="T58" fmla="*/ 3 w 12"/>
                <a:gd name="T59" fmla="*/ 0 h 16"/>
                <a:gd name="T60" fmla="*/ 3 w 12"/>
                <a:gd name="T61" fmla="*/ 1 h 16"/>
                <a:gd name="T62" fmla="*/ 1 w 12"/>
                <a:gd name="T63" fmla="*/ 2 h 16"/>
                <a:gd name="T64" fmla="*/ 2 w 12"/>
                <a:gd name="T65" fmla="*/ 3 h 16"/>
                <a:gd name="T66" fmla="*/ 1 w 12"/>
                <a:gd name="T67" fmla="*/ 7 h 16"/>
                <a:gd name="T68" fmla="*/ 2 w 12"/>
                <a:gd name="T69" fmla="*/ 6 h 16"/>
                <a:gd name="T70" fmla="*/ 3 w 12"/>
                <a:gd name="T71" fmla="*/ 7 h 16"/>
                <a:gd name="T72" fmla="*/ 4 w 12"/>
                <a:gd name="T73" fmla="*/ 7 h 16"/>
                <a:gd name="T74" fmla="*/ 4 w 12"/>
                <a:gd name="T75" fmla="*/ 9 h 16"/>
                <a:gd name="T76" fmla="*/ 2 w 12"/>
                <a:gd name="T77" fmla="*/ 9 h 16"/>
                <a:gd name="T78" fmla="*/ 3 w 12"/>
                <a:gd name="T79" fmla="*/ 9 h 16"/>
                <a:gd name="T80" fmla="*/ 3 w 12"/>
                <a:gd name="T81" fmla="*/ 10 h 16"/>
                <a:gd name="T82" fmla="*/ 3 w 12"/>
                <a:gd name="T83" fmla="*/ 10 h 16"/>
                <a:gd name="T84" fmla="*/ 3 w 12"/>
                <a:gd name="T85" fmla="*/ 14 h 16"/>
                <a:gd name="T86" fmla="*/ 3 w 12"/>
                <a:gd name="T87" fmla="*/ 14 h 16"/>
                <a:gd name="T88" fmla="*/ 2 w 12"/>
                <a:gd name="T89" fmla="*/ 14 h 16"/>
                <a:gd name="T90" fmla="*/ 3 w 12"/>
                <a:gd name="T91" fmla="*/ 16 h 16"/>
                <a:gd name="T92" fmla="*/ 3 w 12"/>
                <a:gd name="T93" fmla="*/ 15 h 16"/>
                <a:gd name="T94" fmla="*/ 5 w 12"/>
                <a:gd name="T95" fmla="*/ 14 h 16"/>
                <a:gd name="T96" fmla="*/ 5 w 12"/>
                <a:gd name="T97" fmla="*/ 15 h 16"/>
                <a:gd name="T98" fmla="*/ 7 w 12"/>
                <a:gd name="T99" fmla="*/ 16 h 16"/>
                <a:gd name="T100" fmla="*/ 8 w 12"/>
                <a:gd name="T101" fmla="*/ 14 h 16"/>
                <a:gd name="T102" fmla="*/ 7 w 12"/>
                <a:gd name="T103" fmla="*/ 12 h 16"/>
                <a:gd name="T104" fmla="*/ 4 w 12"/>
                <a:gd name="T105" fmla="*/ 10 h 16"/>
                <a:gd name="T106" fmla="*/ 4 w 12"/>
                <a:gd name="T107" fmla="*/ 9 h 16"/>
                <a:gd name="T108" fmla="*/ 6 w 12"/>
                <a:gd name="T109" fmla="*/ 10 h 16"/>
                <a:gd name="T110" fmla="*/ 4 w 12"/>
                <a:gd name="T1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" h="16">
                  <a:moveTo>
                    <a:pt x="7" y="12"/>
                  </a:moveTo>
                  <a:cubicBezTo>
                    <a:pt x="7" y="12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6" y="8"/>
                    <a:pt x="7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8" y="10"/>
                    <a:pt x="7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9" y="9"/>
                    <a:pt x="10" y="11"/>
                    <a:pt x="11" y="10"/>
                  </a:cubicBezTo>
                  <a:cubicBezTo>
                    <a:pt x="9" y="9"/>
                    <a:pt x="11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ubicBezTo>
                    <a:pt x="11" y="6"/>
                    <a:pt x="11" y="6"/>
                    <a:pt x="10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4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1" y="0"/>
                    <a:pt x="2" y="2"/>
                    <a:pt x="1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7"/>
                    <a:pt x="4" y="8"/>
                    <a:pt x="4" y="9"/>
                  </a:cubicBezTo>
                  <a:cubicBezTo>
                    <a:pt x="3" y="8"/>
                    <a:pt x="1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2"/>
                    <a:pt x="5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2" y="15"/>
                    <a:pt x="2" y="15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5" y="16"/>
                    <a:pt x="5" y="15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7" y="14"/>
                    <a:pt x="7" y="13"/>
                    <a:pt x="7" y="12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9"/>
                  </a:cubicBezTo>
                  <a:cubicBezTo>
                    <a:pt x="5" y="10"/>
                    <a:pt x="5" y="9"/>
                    <a:pt x="6" y="10"/>
                  </a:cubicBezTo>
                  <a:cubicBezTo>
                    <a:pt x="5" y="11"/>
                    <a:pt x="4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3364"/>
            <p:cNvSpPr>
              <a:spLocks noEditPoints="1"/>
            </p:cNvSpPr>
            <p:nvPr/>
          </p:nvSpPr>
          <p:spPr bwMode="auto">
            <a:xfrm>
              <a:off x="8545513" y="4838700"/>
              <a:ext cx="1444625" cy="101600"/>
            </a:xfrm>
            <a:custGeom>
              <a:avLst/>
              <a:gdLst>
                <a:gd name="T0" fmla="*/ 418 w 443"/>
                <a:gd name="T1" fmla="*/ 19 h 31"/>
                <a:gd name="T2" fmla="*/ 407 w 443"/>
                <a:gd name="T3" fmla="*/ 17 h 31"/>
                <a:gd name="T4" fmla="*/ 389 w 443"/>
                <a:gd name="T5" fmla="*/ 8 h 31"/>
                <a:gd name="T6" fmla="*/ 355 w 443"/>
                <a:gd name="T7" fmla="*/ 8 h 31"/>
                <a:gd name="T8" fmla="*/ 342 w 443"/>
                <a:gd name="T9" fmla="*/ 8 h 31"/>
                <a:gd name="T10" fmla="*/ 313 w 443"/>
                <a:gd name="T11" fmla="*/ 7 h 31"/>
                <a:gd name="T12" fmla="*/ 281 w 443"/>
                <a:gd name="T13" fmla="*/ 9 h 31"/>
                <a:gd name="T14" fmla="*/ 245 w 443"/>
                <a:gd name="T15" fmla="*/ 2 h 31"/>
                <a:gd name="T16" fmla="*/ 192 w 443"/>
                <a:gd name="T17" fmla="*/ 6 h 31"/>
                <a:gd name="T18" fmla="*/ 144 w 443"/>
                <a:gd name="T19" fmla="*/ 2 h 31"/>
                <a:gd name="T20" fmla="*/ 103 w 443"/>
                <a:gd name="T21" fmla="*/ 4 h 31"/>
                <a:gd name="T22" fmla="*/ 70 w 443"/>
                <a:gd name="T23" fmla="*/ 6 h 31"/>
                <a:gd name="T24" fmla="*/ 52 w 443"/>
                <a:gd name="T25" fmla="*/ 6 h 31"/>
                <a:gd name="T26" fmla="*/ 34 w 443"/>
                <a:gd name="T27" fmla="*/ 14 h 31"/>
                <a:gd name="T28" fmla="*/ 26 w 443"/>
                <a:gd name="T29" fmla="*/ 23 h 31"/>
                <a:gd name="T30" fmla="*/ 24 w 443"/>
                <a:gd name="T31" fmla="*/ 5 h 31"/>
                <a:gd name="T32" fmla="*/ 3 w 443"/>
                <a:gd name="T33" fmla="*/ 13 h 31"/>
                <a:gd name="T34" fmla="*/ 16 w 443"/>
                <a:gd name="T35" fmla="*/ 28 h 31"/>
                <a:gd name="T36" fmla="*/ 77 w 443"/>
                <a:gd name="T37" fmla="*/ 24 h 31"/>
                <a:gd name="T38" fmla="*/ 112 w 443"/>
                <a:gd name="T39" fmla="*/ 18 h 31"/>
                <a:gd name="T40" fmla="*/ 133 w 443"/>
                <a:gd name="T41" fmla="*/ 25 h 31"/>
                <a:gd name="T42" fmla="*/ 165 w 443"/>
                <a:gd name="T43" fmla="*/ 24 h 31"/>
                <a:gd name="T44" fmla="*/ 198 w 443"/>
                <a:gd name="T45" fmla="*/ 21 h 31"/>
                <a:gd name="T46" fmla="*/ 224 w 443"/>
                <a:gd name="T47" fmla="*/ 25 h 31"/>
                <a:gd name="T48" fmla="*/ 240 w 443"/>
                <a:gd name="T49" fmla="*/ 26 h 31"/>
                <a:gd name="T50" fmla="*/ 280 w 443"/>
                <a:gd name="T51" fmla="*/ 23 h 31"/>
                <a:gd name="T52" fmla="*/ 314 w 443"/>
                <a:gd name="T53" fmla="*/ 22 h 31"/>
                <a:gd name="T54" fmla="*/ 325 w 443"/>
                <a:gd name="T55" fmla="*/ 21 h 31"/>
                <a:gd name="T56" fmla="*/ 354 w 443"/>
                <a:gd name="T57" fmla="*/ 22 h 31"/>
                <a:gd name="T58" fmla="*/ 405 w 443"/>
                <a:gd name="T59" fmla="*/ 28 h 31"/>
                <a:gd name="T60" fmla="*/ 434 w 443"/>
                <a:gd name="T61" fmla="*/ 19 h 31"/>
                <a:gd name="T62" fmla="*/ 304 w 443"/>
                <a:gd name="T63" fmla="*/ 24 h 31"/>
                <a:gd name="T64" fmla="*/ 324 w 443"/>
                <a:gd name="T65" fmla="*/ 14 h 31"/>
                <a:gd name="T66" fmla="*/ 310 w 443"/>
                <a:gd name="T67" fmla="*/ 9 h 31"/>
                <a:gd name="T68" fmla="*/ 295 w 443"/>
                <a:gd name="T69" fmla="*/ 12 h 31"/>
                <a:gd name="T70" fmla="*/ 238 w 443"/>
                <a:gd name="T71" fmla="*/ 11 h 31"/>
                <a:gd name="T72" fmla="*/ 241 w 443"/>
                <a:gd name="T73" fmla="*/ 14 h 31"/>
                <a:gd name="T74" fmla="*/ 223 w 443"/>
                <a:gd name="T75" fmla="*/ 9 h 31"/>
                <a:gd name="T76" fmla="*/ 151 w 443"/>
                <a:gd name="T77" fmla="*/ 18 h 31"/>
                <a:gd name="T78" fmla="*/ 132 w 443"/>
                <a:gd name="T79" fmla="*/ 10 h 31"/>
                <a:gd name="T80" fmla="*/ 143 w 443"/>
                <a:gd name="T81" fmla="*/ 16 h 31"/>
                <a:gd name="T82" fmla="*/ 169 w 443"/>
                <a:gd name="T83" fmla="*/ 15 h 31"/>
                <a:gd name="T84" fmla="*/ 172 w 443"/>
                <a:gd name="T85" fmla="*/ 17 h 31"/>
                <a:gd name="T86" fmla="*/ 203 w 443"/>
                <a:gd name="T87" fmla="*/ 8 h 31"/>
                <a:gd name="T88" fmla="*/ 152 w 443"/>
                <a:gd name="T89" fmla="*/ 9 h 31"/>
                <a:gd name="T90" fmla="*/ 112 w 443"/>
                <a:gd name="T91" fmla="*/ 6 h 31"/>
                <a:gd name="T92" fmla="*/ 90 w 443"/>
                <a:gd name="T93" fmla="*/ 17 h 31"/>
                <a:gd name="T94" fmla="*/ 86 w 443"/>
                <a:gd name="T95" fmla="*/ 6 h 31"/>
                <a:gd name="T96" fmla="*/ 59 w 443"/>
                <a:gd name="T97" fmla="*/ 12 h 31"/>
                <a:gd name="T98" fmla="*/ 58 w 443"/>
                <a:gd name="T99" fmla="*/ 19 h 31"/>
                <a:gd name="T100" fmla="*/ 82 w 443"/>
                <a:gd name="T101" fmla="*/ 19 h 31"/>
                <a:gd name="T102" fmla="*/ 108 w 443"/>
                <a:gd name="T103" fmla="*/ 9 h 31"/>
                <a:gd name="T104" fmla="*/ 134 w 443"/>
                <a:gd name="T105" fmla="*/ 21 h 31"/>
                <a:gd name="T106" fmla="*/ 184 w 443"/>
                <a:gd name="T107" fmla="*/ 18 h 31"/>
                <a:gd name="T108" fmla="*/ 258 w 443"/>
                <a:gd name="T109" fmla="*/ 20 h 31"/>
                <a:gd name="T110" fmla="*/ 292 w 443"/>
                <a:gd name="T111" fmla="*/ 22 h 31"/>
                <a:gd name="T112" fmla="*/ 334 w 443"/>
                <a:gd name="T113" fmla="*/ 14 h 31"/>
                <a:gd name="T114" fmla="*/ 357 w 443"/>
                <a:gd name="T115" fmla="*/ 21 h 31"/>
                <a:gd name="T116" fmla="*/ 401 w 443"/>
                <a:gd name="T117" fmla="*/ 12 h 31"/>
                <a:gd name="T118" fmla="*/ 359 w 443"/>
                <a:gd name="T119" fmla="*/ 8 h 31"/>
                <a:gd name="T120" fmla="*/ 371 w 443"/>
                <a:gd name="T121" fmla="*/ 20 h 31"/>
                <a:gd name="T122" fmla="*/ 386 w 443"/>
                <a:gd name="T123" fmla="*/ 13 h 31"/>
                <a:gd name="T124" fmla="*/ 427 w 443"/>
                <a:gd name="T12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3" h="31">
                  <a:moveTo>
                    <a:pt x="442" y="24"/>
                  </a:moveTo>
                  <a:cubicBezTo>
                    <a:pt x="442" y="22"/>
                    <a:pt x="443" y="23"/>
                    <a:pt x="443" y="21"/>
                  </a:cubicBezTo>
                  <a:cubicBezTo>
                    <a:pt x="442" y="20"/>
                    <a:pt x="441" y="22"/>
                    <a:pt x="440" y="22"/>
                  </a:cubicBezTo>
                  <a:cubicBezTo>
                    <a:pt x="439" y="22"/>
                    <a:pt x="439" y="21"/>
                    <a:pt x="439" y="20"/>
                  </a:cubicBezTo>
                  <a:cubicBezTo>
                    <a:pt x="439" y="19"/>
                    <a:pt x="440" y="20"/>
                    <a:pt x="440" y="20"/>
                  </a:cubicBezTo>
                  <a:cubicBezTo>
                    <a:pt x="441" y="19"/>
                    <a:pt x="441" y="17"/>
                    <a:pt x="442" y="17"/>
                  </a:cubicBezTo>
                  <a:cubicBezTo>
                    <a:pt x="442" y="17"/>
                    <a:pt x="442" y="17"/>
                    <a:pt x="442" y="17"/>
                  </a:cubicBezTo>
                  <a:cubicBezTo>
                    <a:pt x="441" y="16"/>
                    <a:pt x="441" y="16"/>
                    <a:pt x="440" y="15"/>
                  </a:cubicBezTo>
                  <a:cubicBezTo>
                    <a:pt x="440" y="14"/>
                    <a:pt x="440" y="14"/>
                    <a:pt x="439" y="14"/>
                  </a:cubicBezTo>
                  <a:cubicBezTo>
                    <a:pt x="440" y="13"/>
                    <a:pt x="439" y="12"/>
                    <a:pt x="437" y="12"/>
                  </a:cubicBezTo>
                  <a:cubicBezTo>
                    <a:pt x="437" y="13"/>
                    <a:pt x="437" y="13"/>
                    <a:pt x="437" y="14"/>
                  </a:cubicBezTo>
                  <a:cubicBezTo>
                    <a:pt x="437" y="13"/>
                    <a:pt x="435" y="14"/>
                    <a:pt x="436" y="12"/>
                  </a:cubicBezTo>
                  <a:cubicBezTo>
                    <a:pt x="434" y="12"/>
                    <a:pt x="434" y="14"/>
                    <a:pt x="431" y="13"/>
                  </a:cubicBezTo>
                  <a:cubicBezTo>
                    <a:pt x="431" y="12"/>
                    <a:pt x="430" y="11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9"/>
                    <a:pt x="429" y="9"/>
                    <a:pt x="429" y="9"/>
                  </a:cubicBezTo>
                  <a:cubicBezTo>
                    <a:pt x="429" y="9"/>
                    <a:pt x="430" y="9"/>
                    <a:pt x="430" y="8"/>
                  </a:cubicBezTo>
                  <a:cubicBezTo>
                    <a:pt x="430" y="9"/>
                    <a:pt x="430" y="9"/>
                    <a:pt x="430" y="9"/>
                  </a:cubicBezTo>
                  <a:cubicBezTo>
                    <a:pt x="432" y="9"/>
                    <a:pt x="431" y="8"/>
                    <a:pt x="432" y="9"/>
                  </a:cubicBezTo>
                  <a:cubicBezTo>
                    <a:pt x="432" y="8"/>
                    <a:pt x="432" y="7"/>
                    <a:pt x="431" y="7"/>
                  </a:cubicBezTo>
                  <a:cubicBezTo>
                    <a:pt x="432" y="7"/>
                    <a:pt x="431" y="8"/>
                    <a:pt x="431" y="8"/>
                  </a:cubicBezTo>
                  <a:cubicBezTo>
                    <a:pt x="431" y="8"/>
                    <a:pt x="431" y="7"/>
                    <a:pt x="431" y="7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28" y="7"/>
                    <a:pt x="428" y="8"/>
                    <a:pt x="427" y="8"/>
                  </a:cubicBezTo>
                  <a:cubicBezTo>
                    <a:pt x="427" y="8"/>
                    <a:pt x="427" y="9"/>
                    <a:pt x="427" y="9"/>
                  </a:cubicBezTo>
                  <a:cubicBezTo>
                    <a:pt x="427" y="9"/>
                    <a:pt x="426" y="9"/>
                    <a:pt x="426" y="10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10"/>
                    <a:pt x="426" y="10"/>
                    <a:pt x="425" y="10"/>
                  </a:cubicBezTo>
                  <a:cubicBezTo>
                    <a:pt x="426" y="11"/>
                    <a:pt x="426" y="11"/>
                    <a:pt x="427" y="10"/>
                  </a:cubicBezTo>
                  <a:cubicBezTo>
                    <a:pt x="426" y="11"/>
                    <a:pt x="426" y="11"/>
                    <a:pt x="426" y="12"/>
                  </a:cubicBezTo>
                  <a:cubicBezTo>
                    <a:pt x="427" y="12"/>
                    <a:pt x="427" y="12"/>
                    <a:pt x="427" y="12"/>
                  </a:cubicBezTo>
                  <a:cubicBezTo>
                    <a:pt x="428" y="14"/>
                    <a:pt x="426" y="13"/>
                    <a:pt x="426" y="14"/>
                  </a:cubicBezTo>
                  <a:cubicBezTo>
                    <a:pt x="427" y="14"/>
                    <a:pt x="427" y="14"/>
                    <a:pt x="427" y="14"/>
                  </a:cubicBezTo>
                  <a:cubicBezTo>
                    <a:pt x="428" y="15"/>
                    <a:pt x="426" y="15"/>
                    <a:pt x="426" y="14"/>
                  </a:cubicBezTo>
                  <a:cubicBezTo>
                    <a:pt x="425" y="14"/>
                    <a:pt x="425" y="13"/>
                    <a:pt x="424" y="13"/>
                  </a:cubicBezTo>
                  <a:cubicBezTo>
                    <a:pt x="425" y="15"/>
                    <a:pt x="423" y="16"/>
                    <a:pt x="423" y="14"/>
                  </a:cubicBezTo>
                  <a:cubicBezTo>
                    <a:pt x="423" y="14"/>
                    <a:pt x="422" y="15"/>
                    <a:pt x="422" y="16"/>
                  </a:cubicBezTo>
                  <a:cubicBezTo>
                    <a:pt x="423" y="16"/>
                    <a:pt x="423" y="15"/>
                    <a:pt x="424" y="15"/>
                  </a:cubicBezTo>
                  <a:cubicBezTo>
                    <a:pt x="425" y="15"/>
                    <a:pt x="424" y="16"/>
                    <a:pt x="424" y="16"/>
                  </a:cubicBezTo>
                  <a:cubicBezTo>
                    <a:pt x="424" y="17"/>
                    <a:pt x="426" y="17"/>
                    <a:pt x="425" y="19"/>
                  </a:cubicBezTo>
                  <a:cubicBezTo>
                    <a:pt x="426" y="19"/>
                    <a:pt x="427" y="19"/>
                    <a:pt x="427" y="20"/>
                  </a:cubicBezTo>
                  <a:cubicBezTo>
                    <a:pt x="428" y="22"/>
                    <a:pt x="425" y="20"/>
                    <a:pt x="426" y="22"/>
                  </a:cubicBezTo>
                  <a:cubicBezTo>
                    <a:pt x="426" y="22"/>
                    <a:pt x="425" y="21"/>
                    <a:pt x="425" y="21"/>
                  </a:cubicBezTo>
                  <a:cubicBezTo>
                    <a:pt x="425" y="21"/>
                    <a:pt x="425" y="22"/>
                    <a:pt x="424" y="22"/>
                  </a:cubicBezTo>
                  <a:cubicBezTo>
                    <a:pt x="423" y="22"/>
                    <a:pt x="423" y="22"/>
                    <a:pt x="422" y="21"/>
                  </a:cubicBezTo>
                  <a:cubicBezTo>
                    <a:pt x="422" y="21"/>
                    <a:pt x="422" y="22"/>
                    <a:pt x="422" y="22"/>
                  </a:cubicBezTo>
                  <a:cubicBezTo>
                    <a:pt x="422" y="22"/>
                    <a:pt x="420" y="22"/>
                    <a:pt x="421" y="22"/>
                  </a:cubicBezTo>
                  <a:cubicBezTo>
                    <a:pt x="419" y="22"/>
                    <a:pt x="420" y="20"/>
                    <a:pt x="421" y="20"/>
                  </a:cubicBezTo>
                  <a:cubicBezTo>
                    <a:pt x="422" y="19"/>
                    <a:pt x="421" y="18"/>
                    <a:pt x="419" y="18"/>
                  </a:cubicBezTo>
                  <a:cubicBezTo>
                    <a:pt x="419" y="20"/>
                    <a:pt x="421" y="19"/>
                    <a:pt x="420" y="20"/>
                  </a:cubicBezTo>
                  <a:cubicBezTo>
                    <a:pt x="419" y="20"/>
                    <a:pt x="418" y="20"/>
                    <a:pt x="418" y="19"/>
                  </a:cubicBezTo>
                  <a:cubicBezTo>
                    <a:pt x="417" y="19"/>
                    <a:pt x="419" y="22"/>
                    <a:pt x="417" y="21"/>
                  </a:cubicBezTo>
                  <a:cubicBezTo>
                    <a:pt x="416" y="22"/>
                    <a:pt x="417" y="22"/>
                    <a:pt x="417" y="22"/>
                  </a:cubicBezTo>
                  <a:cubicBezTo>
                    <a:pt x="417" y="23"/>
                    <a:pt x="415" y="23"/>
                    <a:pt x="417" y="24"/>
                  </a:cubicBezTo>
                  <a:cubicBezTo>
                    <a:pt x="417" y="24"/>
                    <a:pt x="416" y="24"/>
                    <a:pt x="416" y="25"/>
                  </a:cubicBezTo>
                  <a:cubicBezTo>
                    <a:pt x="417" y="25"/>
                    <a:pt x="417" y="25"/>
                    <a:pt x="417" y="25"/>
                  </a:cubicBezTo>
                  <a:cubicBezTo>
                    <a:pt x="417" y="25"/>
                    <a:pt x="417" y="26"/>
                    <a:pt x="418" y="26"/>
                  </a:cubicBezTo>
                  <a:cubicBezTo>
                    <a:pt x="418" y="26"/>
                    <a:pt x="418" y="27"/>
                    <a:pt x="419" y="27"/>
                  </a:cubicBezTo>
                  <a:cubicBezTo>
                    <a:pt x="418" y="27"/>
                    <a:pt x="417" y="27"/>
                    <a:pt x="418" y="29"/>
                  </a:cubicBezTo>
                  <a:cubicBezTo>
                    <a:pt x="416" y="29"/>
                    <a:pt x="416" y="28"/>
                    <a:pt x="417" y="29"/>
                  </a:cubicBezTo>
                  <a:cubicBezTo>
                    <a:pt x="416" y="29"/>
                    <a:pt x="416" y="29"/>
                    <a:pt x="416" y="29"/>
                  </a:cubicBezTo>
                  <a:cubicBezTo>
                    <a:pt x="415" y="28"/>
                    <a:pt x="416" y="28"/>
                    <a:pt x="415" y="28"/>
                  </a:cubicBezTo>
                  <a:cubicBezTo>
                    <a:pt x="415" y="28"/>
                    <a:pt x="414" y="28"/>
                    <a:pt x="414" y="28"/>
                  </a:cubicBezTo>
                  <a:cubicBezTo>
                    <a:pt x="414" y="27"/>
                    <a:pt x="413" y="26"/>
                    <a:pt x="413" y="24"/>
                  </a:cubicBezTo>
                  <a:cubicBezTo>
                    <a:pt x="413" y="23"/>
                    <a:pt x="414" y="25"/>
                    <a:pt x="415" y="25"/>
                  </a:cubicBezTo>
                  <a:cubicBezTo>
                    <a:pt x="415" y="24"/>
                    <a:pt x="414" y="24"/>
                    <a:pt x="414" y="23"/>
                  </a:cubicBezTo>
                  <a:cubicBezTo>
                    <a:pt x="414" y="23"/>
                    <a:pt x="415" y="23"/>
                    <a:pt x="415" y="22"/>
                  </a:cubicBezTo>
                  <a:cubicBezTo>
                    <a:pt x="415" y="21"/>
                    <a:pt x="413" y="21"/>
                    <a:pt x="412" y="21"/>
                  </a:cubicBezTo>
                  <a:cubicBezTo>
                    <a:pt x="413" y="22"/>
                    <a:pt x="413" y="22"/>
                    <a:pt x="412" y="24"/>
                  </a:cubicBezTo>
                  <a:cubicBezTo>
                    <a:pt x="411" y="24"/>
                    <a:pt x="412" y="22"/>
                    <a:pt x="411" y="22"/>
                  </a:cubicBezTo>
                  <a:cubicBezTo>
                    <a:pt x="411" y="22"/>
                    <a:pt x="410" y="22"/>
                    <a:pt x="410" y="21"/>
                  </a:cubicBezTo>
                  <a:cubicBezTo>
                    <a:pt x="410" y="21"/>
                    <a:pt x="410" y="20"/>
                    <a:pt x="409" y="20"/>
                  </a:cubicBezTo>
                  <a:cubicBezTo>
                    <a:pt x="408" y="20"/>
                    <a:pt x="408" y="21"/>
                    <a:pt x="407" y="21"/>
                  </a:cubicBezTo>
                  <a:cubicBezTo>
                    <a:pt x="406" y="21"/>
                    <a:pt x="408" y="20"/>
                    <a:pt x="407" y="19"/>
                  </a:cubicBezTo>
                  <a:cubicBezTo>
                    <a:pt x="406" y="20"/>
                    <a:pt x="407" y="18"/>
                    <a:pt x="405" y="18"/>
                  </a:cubicBezTo>
                  <a:cubicBezTo>
                    <a:pt x="406" y="19"/>
                    <a:pt x="404" y="19"/>
                    <a:pt x="404" y="20"/>
                  </a:cubicBezTo>
                  <a:cubicBezTo>
                    <a:pt x="404" y="21"/>
                    <a:pt x="405" y="20"/>
                    <a:pt x="405" y="20"/>
                  </a:cubicBezTo>
                  <a:cubicBezTo>
                    <a:pt x="405" y="21"/>
                    <a:pt x="404" y="22"/>
                    <a:pt x="404" y="23"/>
                  </a:cubicBezTo>
                  <a:cubicBezTo>
                    <a:pt x="405" y="23"/>
                    <a:pt x="406" y="23"/>
                    <a:pt x="406" y="22"/>
                  </a:cubicBezTo>
                  <a:cubicBezTo>
                    <a:pt x="406" y="22"/>
                    <a:pt x="406" y="23"/>
                    <a:pt x="407" y="23"/>
                  </a:cubicBezTo>
                  <a:cubicBezTo>
                    <a:pt x="407" y="23"/>
                    <a:pt x="407" y="24"/>
                    <a:pt x="407" y="25"/>
                  </a:cubicBezTo>
                  <a:cubicBezTo>
                    <a:pt x="406" y="25"/>
                    <a:pt x="406" y="24"/>
                    <a:pt x="406" y="24"/>
                  </a:cubicBezTo>
                  <a:cubicBezTo>
                    <a:pt x="404" y="24"/>
                    <a:pt x="404" y="23"/>
                    <a:pt x="402" y="22"/>
                  </a:cubicBezTo>
                  <a:cubicBezTo>
                    <a:pt x="402" y="22"/>
                    <a:pt x="403" y="22"/>
                    <a:pt x="403" y="21"/>
                  </a:cubicBezTo>
                  <a:cubicBezTo>
                    <a:pt x="402" y="20"/>
                    <a:pt x="400" y="23"/>
                    <a:pt x="400" y="20"/>
                  </a:cubicBezTo>
                  <a:cubicBezTo>
                    <a:pt x="398" y="20"/>
                    <a:pt x="398" y="21"/>
                    <a:pt x="397" y="20"/>
                  </a:cubicBezTo>
                  <a:cubicBezTo>
                    <a:pt x="397" y="19"/>
                    <a:pt x="398" y="19"/>
                    <a:pt x="398" y="19"/>
                  </a:cubicBezTo>
                  <a:cubicBezTo>
                    <a:pt x="398" y="18"/>
                    <a:pt x="398" y="18"/>
                    <a:pt x="399" y="18"/>
                  </a:cubicBezTo>
                  <a:cubicBezTo>
                    <a:pt x="399" y="18"/>
                    <a:pt x="398" y="17"/>
                    <a:pt x="399" y="17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399" y="17"/>
                    <a:pt x="399" y="17"/>
                    <a:pt x="399" y="17"/>
                  </a:cubicBezTo>
                  <a:cubicBezTo>
                    <a:pt x="400" y="17"/>
                    <a:pt x="400" y="17"/>
                    <a:pt x="400" y="18"/>
                  </a:cubicBezTo>
                  <a:cubicBezTo>
                    <a:pt x="401" y="19"/>
                    <a:pt x="401" y="17"/>
                    <a:pt x="401" y="16"/>
                  </a:cubicBezTo>
                  <a:cubicBezTo>
                    <a:pt x="401" y="16"/>
                    <a:pt x="400" y="16"/>
                    <a:pt x="400" y="16"/>
                  </a:cubicBezTo>
                  <a:cubicBezTo>
                    <a:pt x="400" y="16"/>
                    <a:pt x="401" y="16"/>
                    <a:pt x="401" y="15"/>
                  </a:cubicBezTo>
                  <a:cubicBezTo>
                    <a:pt x="402" y="16"/>
                    <a:pt x="403" y="16"/>
                    <a:pt x="404" y="16"/>
                  </a:cubicBezTo>
                  <a:cubicBezTo>
                    <a:pt x="404" y="16"/>
                    <a:pt x="404" y="16"/>
                    <a:pt x="404" y="16"/>
                  </a:cubicBezTo>
                  <a:cubicBezTo>
                    <a:pt x="404" y="18"/>
                    <a:pt x="405" y="19"/>
                    <a:pt x="406" y="18"/>
                  </a:cubicBezTo>
                  <a:cubicBezTo>
                    <a:pt x="405" y="18"/>
                    <a:pt x="405" y="17"/>
                    <a:pt x="405" y="17"/>
                  </a:cubicBezTo>
                  <a:cubicBezTo>
                    <a:pt x="406" y="17"/>
                    <a:pt x="406" y="17"/>
                    <a:pt x="406" y="17"/>
                  </a:cubicBezTo>
                  <a:cubicBezTo>
                    <a:pt x="406" y="17"/>
                    <a:pt x="406" y="18"/>
                    <a:pt x="407" y="18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7" y="17"/>
                    <a:pt x="407" y="17"/>
                    <a:pt x="407" y="17"/>
                  </a:cubicBezTo>
                  <a:cubicBezTo>
                    <a:pt x="408" y="16"/>
                    <a:pt x="408" y="16"/>
                    <a:pt x="408" y="16"/>
                  </a:cubicBezTo>
                  <a:cubicBezTo>
                    <a:pt x="408" y="18"/>
                    <a:pt x="410" y="18"/>
                    <a:pt x="410" y="19"/>
                  </a:cubicBezTo>
                  <a:cubicBezTo>
                    <a:pt x="411" y="19"/>
                    <a:pt x="411" y="18"/>
                    <a:pt x="410" y="18"/>
                  </a:cubicBezTo>
                  <a:cubicBezTo>
                    <a:pt x="411" y="18"/>
                    <a:pt x="412" y="19"/>
                    <a:pt x="413" y="18"/>
                  </a:cubicBezTo>
                  <a:cubicBezTo>
                    <a:pt x="413" y="17"/>
                    <a:pt x="414" y="17"/>
                    <a:pt x="414" y="17"/>
                  </a:cubicBezTo>
                  <a:cubicBezTo>
                    <a:pt x="414" y="16"/>
                    <a:pt x="415" y="15"/>
                    <a:pt x="415" y="15"/>
                  </a:cubicBezTo>
                  <a:cubicBezTo>
                    <a:pt x="415" y="14"/>
                    <a:pt x="413" y="14"/>
                    <a:pt x="415" y="13"/>
                  </a:cubicBezTo>
                  <a:cubicBezTo>
                    <a:pt x="415" y="12"/>
                    <a:pt x="414" y="12"/>
                    <a:pt x="413" y="12"/>
                  </a:cubicBezTo>
                  <a:cubicBezTo>
                    <a:pt x="412" y="12"/>
                    <a:pt x="412" y="12"/>
                    <a:pt x="412" y="11"/>
                  </a:cubicBezTo>
                  <a:cubicBezTo>
                    <a:pt x="413" y="11"/>
                    <a:pt x="413" y="12"/>
                    <a:pt x="414" y="11"/>
                  </a:cubicBezTo>
                  <a:cubicBezTo>
                    <a:pt x="414" y="11"/>
                    <a:pt x="414" y="10"/>
                    <a:pt x="413" y="10"/>
                  </a:cubicBezTo>
                  <a:cubicBezTo>
                    <a:pt x="414" y="9"/>
                    <a:pt x="414" y="10"/>
                    <a:pt x="414" y="9"/>
                  </a:cubicBezTo>
                  <a:cubicBezTo>
                    <a:pt x="414" y="9"/>
                    <a:pt x="414" y="9"/>
                    <a:pt x="413" y="9"/>
                  </a:cubicBezTo>
                  <a:cubicBezTo>
                    <a:pt x="414" y="8"/>
                    <a:pt x="414" y="8"/>
                    <a:pt x="414" y="8"/>
                  </a:cubicBezTo>
                  <a:cubicBezTo>
                    <a:pt x="413" y="8"/>
                    <a:pt x="413" y="8"/>
                    <a:pt x="413" y="8"/>
                  </a:cubicBezTo>
                  <a:cubicBezTo>
                    <a:pt x="413" y="8"/>
                    <a:pt x="413" y="7"/>
                    <a:pt x="413" y="7"/>
                  </a:cubicBezTo>
                  <a:cubicBezTo>
                    <a:pt x="413" y="7"/>
                    <a:pt x="413" y="8"/>
                    <a:pt x="412" y="8"/>
                  </a:cubicBezTo>
                  <a:cubicBezTo>
                    <a:pt x="411" y="8"/>
                    <a:pt x="411" y="8"/>
                    <a:pt x="411" y="8"/>
                  </a:cubicBezTo>
                  <a:cubicBezTo>
                    <a:pt x="412" y="8"/>
                    <a:pt x="411" y="8"/>
                    <a:pt x="411" y="9"/>
                  </a:cubicBezTo>
                  <a:cubicBezTo>
                    <a:pt x="411" y="9"/>
                    <a:pt x="410" y="9"/>
                    <a:pt x="410" y="9"/>
                  </a:cubicBezTo>
                  <a:cubicBezTo>
                    <a:pt x="410" y="8"/>
                    <a:pt x="411" y="6"/>
                    <a:pt x="409" y="7"/>
                  </a:cubicBezTo>
                  <a:cubicBezTo>
                    <a:pt x="409" y="7"/>
                    <a:pt x="409" y="7"/>
                    <a:pt x="410" y="7"/>
                  </a:cubicBezTo>
                  <a:cubicBezTo>
                    <a:pt x="409" y="8"/>
                    <a:pt x="409" y="8"/>
                    <a:pt x="409" y="9"/>
                  </a:cubicBezTo>
                  <a:cubicBezTo>
                    <a:pt x="409" y="9"/>
                    <a:pt x="408" y="10"/>
                    <a:pt x="407" y="10"/>
                  </a:cubicBezTo>
                  <a:cubicBezTo>
                    <a:pt x="407" y="9"/>
                    <a:pt x="407" y="9"/>
                    <a:pt x="408" y="9"/>
                  </a:cubicBezTo>
                  <a:cubicBezTo>
                    <a:pt x="407" y="8"/>
                    <a:pt x="407" y="8"/>
                    <a:pt x="407" y="8"/>
                  </a:cubicBezTo>
                  <a:cubicBezTo>
                    <a:pt x="407" y="8"/>
                    <a:pt x="406" y="7"/>
                    <a:pt x="406" y="7"/>
                  </a:cubicBezTo>
                  <a:cubicBezTo>
                    <a:pt x="406" y="7"/>
                    <a:pt x="406" y="7"/>
                    <a:pt x="406" y="7"/>
                  </a:cubicBezTo>
                  <a:cubicBezTo>
                    <a:pt x="406" y="7"/>
                    <a:pt x="405" y="7"/>
                    <a:pt x="405" y="7"/>
                  </a:cubicBezTo>
                  <a:cubicBezTo>
                    <a:pt x="404" y="7"/>
                    <a:pt x="404" y="7"/>
                    <a:pt x="404" y="7"/>
                  </a:cubicBezTo>
                  <a:cubicBezTo>
                    <a:pt x="403" y="7"/>
                    <a:pt x="403" y="7"/>
                    <a:pt x="402" y="7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2" y="7"/>
                    <a:pt x="402" y="7"/>
                    <a:pt x="402" y="7"/>
                  </a:cubicBezTo>
                  <a:cubicBezTo>
                    <a:pt x="401" y="7"/>
                    <a:pt x="400" y="8"/>
                    <a:pt x="398" y="8"/>
                  </a:cubicBezTo>
                  <a:cubicBezTo>
                    <a:pt x="398" y="8"/>
                    <a:pt x="398" y="8"/>
                    <a:pt x="398" y="8"/>
                  </a:cubicBezTo>
                  <a:cubicBezTo>
                    <a:pt x="398" y="8"/>
                    <a:pt x="398" y="8"/>
                    <a:pt x="398" y="8"/>
                  </a:cubicBezTo>
                  <a:cubicBezTo>
                    <a:pt x="398" y="7"/>
                    <a:pt x="397" y="8"/>
                    <a:pt x="397" y="8"/>
                  </a:cubicBezTo>
                  <a:cubicBezTo>
                    <a:pt x="396" y="7"/>
                    <a:pt x="397" y="6"/>
                    <a:pt x="396" y="7"/>
                  </a:cubicBezTo>
                  <a:cubicBezTo>
                    <a:pt x="395" y="7"/>
                    <a:pt x="396" y="8"/>
                    <a:pt x="396" y="8"/>
                  </a:cubicBezTo>
                  <a:cubicBezTo>
                    <a:pt x="396" y="8"/>
                    <a:pt x="395" y="9"/>
                    <a:pt x="395" y="9"/>
                  </a:cubicBezTo>
                  <a:cubicBezTo>
                    <a:pt x="395" y="9"/>
                    <a:pt x="395" y="9"/>
                    <a:pt x="394" y="9"/>
                  </a:cubicBezTo>
                  <a:cubicBezTo>
                    <a:pt x="393" y="10"/>
                    <a:pt x="392" y="10"/>
                    <a:pt x="391" y="10"/>
                  </a:cubicBezTo>
                  <a:cubicBezTo>
                    <a:pt x="391" y="10"/>
                    <a:pt x="391" y="10"/>
                    <a:pt x="391" y="10"/>
                  </a:cubicBezTo>
                  <a:cubicBezTo>
                    <a:pt x="391" y="9"/>
                    <a:pt x="392" y="9"/>
                    <a:pt x="391" y="8"/>
                  </a:cubicBezTo>
                  <a:cubicBezTo>
                    <a:pt x="391" y="8"/>
                    <a:pt x="392" y="8"/>
                    <a:pt x="392" y="8"/>
                  </a:cubicBezTo>
                  <a:cubicBezTo>
                    <a:pt x="392" y="8"/>
                    <a:pt x="392" y="8"/>
                    <a:pt x="392" y="9"/>
                  </a:cubicBezTo>
                  <a:cubicBezTo>
                    <a:pt x="392" y="10"/>
                    <a:pt x="392" y="9"/>
                    <a:pt x="393" y="9"/>
                  </a:cubicBezTo>
                  <a:cubicBezTo>
                    <a:pt x="393" y="8"/>
                    <a:pt x="393" y="7"/>
                    <a:pt x="392" y="7"/>
                  </a:cubicBezTo>
                  <a:cubicBezTo>
                    <a:pt x="391" y="6"/>
                    <a:pt x="391" y="7"/>
                    <a:pt x="391" y="8"/>
                  </a:cubicBezTo>
                  <a:cubicBezTo>
                    <a:pt x="391" y="8"/>
                    <a:pt x="390" y="8"/>
                    <a:pt x="390" y="8"/>
                  </a:cubicBezTo>
                  <a:cubicBezTo>
                    <a:pt x="390" y="8"/>
                    <a:pt x="389" y="8"/>
                    <a:pt x="389" y="8"/>
                  </a:cubicBezTo>
                  <a:cubicBezTo>
                    <a:pt x="389" y="8"/>
                    <a:pt x="388" y="8"/>
                    <a:pt x="388" y="8"/>
                  </a:cubicBezTo>
                  <a:cubicBezTo>
                    <a:pt x="387" y="8"/>
                    <a:pt x="388" y="7"/>
                    <a:pt x="388" y="7"/>
                  </a:cubicBezTo>
                  <a:cubicBezTo>
                    <a:pt x="388" y="7"/>
                    <a:pt x="388" y="6"/>
                    <a:pt x="388" y="6"/>
                  </a:cubicBezTo>
                  <a:cubicBezTo>
                    <a:pt x="387" y="6"/>
                    <a:pt x="387" y="8"/>
                    <a:pt x="386" y="7"/>
                  </a:cubicBezTo>
                  <a:cubicBezTo>
                    <a:pt x="385" y="7"/>
                    <a:pt x="386" y="7"/>
                    <a:pt x="387" y="8"/>
                  </a:cubicBezTo>
                  <a:cubicBezTo>
                    <a:pt x="386" y="8"/>
                    <a:pt x="385" y="9"/>
                    <a:pt x="384" y="9"/>
                  </a:cubicBezTo>
                  <a:cubicBezTo>
                    <a:pt x="384" y="11"/>
                    <a:pt x="387" y="10"/>
                    <a:pt x="387" y="12"/>
                  </a:cubicBezTo>
                  <a:cubicBezTo>
                    <a:pt x="387" y="12"/>
                    <a:pt x="387" y="12"/>
                    <a:pt x="387" y="12"/>
                  </a:cubicBezTo>
                  <a:cubicBezTo>
                    <a:pt x="386" y="13"/>
                    <a:pt x="386" y="13"/>
                    <a:pt x="386" y="12"/>
                  </a:cubicBezTo>
                  <a:cubicBezTo>
                    <a:pt x="384" y="13"/>
                    <a:pt x="384" y="14"/>
                    <a:pt x="383" y="14"/>
                  </a:cubicBezTo>
                  <a:cubicBezTo>
                    <a:pt x="382" y="14"/>
                    <a:pt x="384" y="13"/>
                    <a:pt x="384" y="12"/>
                  </a:cubicBezTo>
                  <a:cubicBezTo>
                    <a:pt x="383" y="11"/>
                    <a:pt x="382" y="11"/>
                    <a:pt x="381" y="11"/>
                  </a:cubicBezTo>
                  <a:cubicBezTo>
                    <a:pt x="381" y="11"/>
                    <a:pt x="381" y="11"/>
                    <a:pt x="381" y="11"/>
                  </a:cubicBezTo>
                  <a:cubicBezTo>
                    <a:pt x="381" y="11"/>
                    <a:pt x="381" y="10"/>
                    <a:pt x="381" y="10"/>
                  </a:cubicBezTo>
                  <a:cubicBezTo>
                    <a:pt x="382" y="9"/>
                    <a:pt x="382" y="9"/>
                    <a:pt x="381" y="9"/>
                  </a:cubicBezTo>
                  <a:cubicBezTo>
                    <a:pt x="380" y="8"/>
                    <a:pt x="381" y="7"/>
                    <a:pt x="381" y="6"/>
                  </a:cubicBezTo>
                  <a:cubicBezTo>
                    <a:pt x="380" y="6"/>
                    <a:pt x="381" y="8"/>
                    <a:pt x="379" y="7"/>
                  </a:cubicBezTo>
                  <a:cubicBezTo>
                    <a:pt x="380" y="5"/>
                    <a:pt x="378" y="6"/>
                    <a:pt x="378" y="5"/>
                  </a:cubicBezTo>
                  <a:cubicBezTo>
                    <a:pt x="377" y="5"/>
                    <a:pt x="377" y="7"/>
                    <a:pt x="377" y="7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6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5" y="7"/>
                    <a:pt x="375" y="7"/>
                    <a:pt x="375" y="7"/>
                  </a:cubicBezTo>
                  <a:cubicBezTo>
                    <a:pt x="374" y="7"/>
                    <a:pt x="374" y="6"/>
                    <a:pt x="373" y="6"/>
                  </a:cubicBezTo>
                  <a:cubicBezTo>
                    <a:pt x="373" y="8"/>
                    <a:pt x="373" y="8"/>
                    <a:pt x="373" y="8"/>
                  </a:cubicBezTo>
                  <a:cubicBezTo>
                    <a:pt x="373" y="8"/>
                    <a:pt x="373" y="7"/>
                    <a:pt x="373" y="7"/>
                  </a:cubicBezTo>
                  <a:cubicBezTo>
                    <a:pt x="372" y="6"/>
                    <a:pt x="370" y="7"/>
                    <a:pt x="369" y="6"/>
                  </a:cubicBezTo>
                  <a:cubicBezTo>
                    <a:pt x="370" y="6"/>
                    <a:pt x="370" y="7"/>
                    <a:pt x="371" y="7"/>
                  </a:cubicBezTo>
                  <a:cubicBezTo>
                    <a:pt x="370" y="5"/>
                    <a:pt x="372" y="6"/>
                    <a:pt x="373" y="6"/>
                  </a:cubicBezTo>
                  <a:cubicBezTo>
                    <a:pt x="373" y="5"/>
                    <a:pt x="373" y="4"/>
                    <a:pt x="372" y="3"/>
                  </a:cubicBezTo>
                  <a:cubicBezTo>
                    <a:pt x="372" y="3"/>
                    <a:pt x="370" y="3"/>
                    <a:pt x="370" y="3"/>
                  </a:cubicBezTo>
                  <a:cubicBezTo>
                    <a:pt x="370" y="3"/>
                    <a:pt x="370" y="4"/>
                    <a:pt x="369" y="4"/>
                  </a:cubicBezTo>
                  <a:cubicBezTo>
                    <a:pt x="369" y="4"/>
                    <a:pt x="369" y="2"/>
                    <a:pt x="368" y="2"/>
                  </a:cubicBezTo>
                  <a:cubicBezTo>
                    <a:pt x="368" y="3"/>
                    <a:pt x="369" y="3"/>
                    <a:pt x="369" y="4"/>
                  </a:cubicBezTo>
                  <a:cubicBezTo>
                    <a:pt x="369" y="5"/>
                    <a:pt x="369" y="5"/>
                    <a:pt x="369" y="6"/>
                  </a:cubicBezTo>
                  <a:cubicBezTo>
                    <a:pt x="369" y="6"/>
                    <a:pt x="369" y="6"/>
                    <a:pt x="369" y="6"/>
                  </a:cubicBezTo>
                  <a:cubicBezTo>
                    <a:pt x="368" y="6"/>
                    <a:pt x="367" y="6"/>
                    <a:pt x="368" y="6"/>
                  </a:cubicBezTo>
                  <a:cubicBezTo>
                    <a:pt x="368" y="6"/>
                    <a:pt x="368" y="7"/>
                    <a:pt x="368" y="7"/>
                  </a:cubicBezTo>
                  <a:cubicBezTo>
                    <a:pt x="367" y="6"/>
                    <a:pt x="366" y="5"/>
                    <a:pt x="364" y="6"/>
                  </a:cubicBezTo>
                  <a:cubicBezTo>
                    <a:pt x="364" y="7"/>
                    <a:pt x="363" y="6"/>
                    <a:pt x="363" y="7"/>
                  </a:cubicBezTo>
                  <a:cubicBezTo>
                    <a:pt x="362" y="7"/>
                    <a:pt x="362" y="6"/>
                    <a:pt x="361" y="6"/>
                  </a:cubicBezTo>
                  <a:cubicBezTo>
                    <a:pt x="360" y="4"/>
                    <a:pt x="359" y="4"/>
                    <a:pt x="359" y="2"/>
                  </a:cubicBezTo>
                  <a:cubicBezTo>
                    <a:pt x="358" y="2"/>
                    <a:pt x="357" y="3"/>
                    <a:pt x="356" y="5"/>
                  </a:cubicBezTo>
                  <a:cubicBezTo>
                    <a:pt x="359" y="5"/>
                    <a:pt x="356" y="4"/>
                    <a:pt x="358" y="4"/>
                  </a:cubicBezTo>
                  <a:cubicBezTo>
                    <a:pt x="359" y="5"/>
                    <a:pt x="357" y="5"/>
                    <a:pt x="357" y="6"/>
                  </a:cubicBezTo>
                  <a:cubicBezTo>
                    <a:pt x="357" y="6"/>
                    <a:pt x="357" y="6"/>
                    <a:pt x="357" y="6"/>
                  </a:cubicBezTo>
                  <a:cubicBezTo>
                    <a:pt x="357" y="6"/>
                    <a:pt x="357" y="7"/>
                    <a:pt x="357" y="7"/>
                  </a:cubicBezTo>
                  <a:cubicBezTo>
                    <a:pt x="357" y="7"/>
                    <a:pt x="357" y="7"/>
                    <a:pt x="356" y="7"/>
                  </a:cubicBezTo>
                  <a:cubicBezTo>
                    <a:pt x="356" y="7"/>
                    <a:pt x="356" y="7"/>
                    <a:pt x="356" y="7"/>
                  </a:cubicBezTo>
                  <a:cubicBezTo>
                    <a:pt x="355" y="7"/>
                    <a:pt x="355" y="7"/>
                    <a:pt x="356" y="8"/>
                  </a:cubicBezTo>
                  <a:cubicBezTo>
                    <a:pt x="355" y="8"/>
                    <a:pt x="355" y="8"/>
                    <a:pt x="355" y="8"/>
                  </a:cubicBezTo>
                  <a:cubicBezTo>
                    <a:pt x="355" y="8"/>
                    <a:pt x="355" y="9"/>
                    <a:pt x="355" y="9"/>
                  </a:cubicBezTo>
                  <a:cubicBezTo>
                    <a:pt x="355" y="9"/>
                    <a:pt x="355" y="9"/>
                    <a:pt x="356" y="8"/>
                  </a:cubicBezTo>
                  <a:cubicBezTo>
                    <a:pt x="356" y="9"/>
                    <a:pt x="356" y="9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7" y="10"/>
                    <a:pt x="357" y="10"/>
                    <a:pt x="357" y="10"/>
                  </a:cubicBezTo>
                  <a:cubicBezTo>
                    <a:pt x="356" y="9"/>
                    <a:pt x="354" y="11"/>
                    <a:pt x="355" y="10"/>
                  </a:cubicBezTo>
                  <a:cubicBezTo>
                    <a:pt x="352" y="10"/>
                    <a:pt x="355" y="12"/>
                    <a:pt x="355" y="13"/>
                  </a:cubicBezTo>
                  <a:cubicBezTo>
                    <a:pt x="356" y="13"/>
                    <a:pt x="357" y="13"/>
                    <a:pt x="357" y="13"/>
                  </a:cubicBezTo>
                  <a:cubicBezTo>
                    <a:pt x="358" y="13"/>
                    <a:pt x="357" y="12"/>
                    <a:pt x="358" y="11"/>
                  </a:cubicBezTo>
                  <a:cubicBezTo>
                    <a:pt x="358" y="12"/>
                    <a:pt x="359" y="12"/>
                    <a:pt x="359" y="11"/>
                  </a:cubicBezTo>
                  <a:cubicBezTo>
                    <a:pt x="359" y="11"/>
                    <a:pt x="359" y="12"/>
                    <a:pt x="359" y="12"/>
                  </a:cubicBezTo>
                  <a:cubicBezTo>
                    <a:pt x="359" y="12"/>
                    <a:pt x="360" y="12"/>
                    <a:pt x="360" y="12"/>
                  </a:cubicBezTo>
                  <a:cubicBezTo>
                    <a:pt x="360" y="12"/>
                    <a:pt x="360" y="12"/>
                    <a:pt x="360" y="13"/>
                  </a:cubicBezTo>
                  <a:cubicBezTo>
                    <a:pt x="360" y="13"/>
                    <a:pt x="361" y="14"/>
                    <a:pt x="361" y="14"/>
                  </a:cubicBezTo>
                  <a:cubicBezTo>
                    <a:pt x="359" y="14"/>
                    <a:pt x="359" y="14"/>
                    <a:pt x="359" y="14"/>
                  </a:cubicBezTo>
                  <a:cubicBezTo>
                    <a:pt x="358" y="14"/>
                    <a:pt x="360" y="14"/>
                    <a:pt x="360" y="13"/>
                  </a:cubicBezTo>
                  <a:cubicBezTo>
                    <a:pt x="360" y="13"/>
                    <a:pt x="359" y="13"/>
                    <a:pt x="359" y="12"/>
                  </a:cubicBezTo>
                  <a:cubicBezTo>
                    <a:pt x="359" y="13"/>
                    <a:pt x="358" y="13"/>
                    <a:pt x="358" y="12"/>
                  </a:cubicBezTo>
                  <a:cubicBezTo>
                    <a:pt x="357" y="12"/>
                    <a:pt x="358" y="13"/>
                    <a:pt x="358" y="13"/>
                  </a:cubicBezTo>
                  <a:cubicBezTo>
                    <a:pt x="357" y="14"/>
                    <a:pt x="356" y="13"/>
                    <a:pt x="356" y="14"/>
                  </a:cubicBezTo>
                  <a:cubicBezTo>
                    <a:pt x="355" y="14"/>
                    <a:pt x="355" y="14"/>
                    <a:pt x="355" y="14"/>
                  </a:cubicBezTo>
                  <a:cubicBezTo>
                    <a:pt x="355" y="14"/>
                    <a:pt x="355" y="13"/>
                    <a:pt x="355" y="13"/>
                  </a:cubicBezTo>
                  <a:cubicBezTo>
                    <a:pt x="354" y="13"/>
                    <a:pt x="354" y="14"/>
                    <a:pt x="353" y="14"/>
                  </a:cubicBezTo>
                  <a:cubicBezTo>
                    <a:pt x="353" y="14"/>
                    <a:pt x="353" y="14"/>
                    <a:pt x="353" y="14"/>
                  </a:cubicBezTo>
                  <a:cubicBezTo>
                    <a:pt x="353" y="13"/>
                    <a:pt x="354" y="13"/>
                    <a:pt x="354" y="13"/>
                  </a:cubicBezTo>
                  <a:cubicBezTo>
                    <a:pt x="354" y="11"/>
                    <a:pt x="353" y="10"/>
                    <a:pt x="352" y="10"/>
                  </a:cubicBezTo>
                  <a:cubicBezTo>
                    <a:pt x="352" y="10"/>
                    <a:pt x="352" y="10"/>
                    <a:pt x="352" y="10"/>
                  </a:cubicBezTo>
                  <a:cubicBezTo>
                    <a:pt x="352" y="10"/>
                    <a:pt x="353" y="10"/>
                    <a:pt x="353" y="10"/>
                  </a:cubicBezTo>
                  <a:cubicBezTo>
                    <a:pt x="353" y="9"/>
                    <a:pt x="353" y="9"/>
                    <a:pt x="354" y="9"/>
                  </a:cubicBezTo>
                  <a:cubicBezTo>
                    <a:pt x="353" y="8"/>
                    <a:pt x="352" y="7"/>
                    <a:pt x="352" y="6"/>
                  </a:cubicBezTo>
                  <a:cubicBezTo>
                    <a:pt x="352" y="6"/>
                    <a:pt x="352" y="6"/>
                    <a:pt x="352" y="6"/>
                  </a:cubicBezTo>
                  <a:cubicBezTo>
                    <a:pt x="352" y="5"/>
                    <a:pt x="352" y="5"/>
                    <a:pt x="352" y="5"/>
                  </a:cubicBezTo>
                  <a:cubicBezTo>
                    <a:pt x="351" y="5"/>
                    <a:pt x="351" y="5"/>
                    <a:pt x="351" y="5"/>
                  </a:cubicBezTo>
                  <a:cubicBezTo>
                    <a:pt x="351" y="5"/>
                    <a:pt x="351" y="5"/>
                    <a:pt x="351" y="6"/>
                  </a:cubicBezTo>
                  <a:cubicBezTo>
                    <a:pt x="351" y="6"/>
                    <a:pt x="351" y="6"/>
                    <a:pt x="351" y="6"/>
                  </a:cubicBezTo>
                  <a:cubicBezTo>
                    <a:pt x="351" y="6"/>
                    <a:pt x="350" y="6"/>
                    <a:pt x="350" y="6"/>
                  </a:cubicBezTo>
                  <a:cubicBezTo>
                    <a:pt x="350" y="6"/>
                    <a:pt x="350" y="6"/>
                    <a:pt x="350" y="6"/>
                  </a:cubicBezTo>
                  <a:cubicBezTo>
                    <a:pt x="350" y="6"/>
                    <a:pt x="350" y="5"/>
                    <a:pt x="350" y="5"/>
                  </a:cubicBezTo>
                  <a:cubicBezTo>
                    <a:pt x="349" y="5"/>
                    <a:pt x="349" y="5"/>
                    <a:pt x="348" y="5"/>
                  </a:cubicBezTo>
                  <a:cubicBezTo>
                    <a:pt x="348" y="5"/>
                    <a:pt x="348" y="5"/>
                    <a:pt x="349" y="6"/>
                  </a:cubicBezTo>
                  <a:cubicBezTo>
                    <a:pt x="348" y="6"/>
                    <a:pt x="348" y="6"/>
                    <a:pt x="348" y="5"/>
                  </a:cubicBezTo>
                  <a:cubicBezTo>
                    <a:pt x="346" y="5"/>
                    <a:pt x="347" y="7"/>
                    <a:pt x="346" y="7"/>
                  </a:cubicBezTo>
                  <a:cubicBezTo>
                    <a:pt x="346" y="7"/>
                    <a:pt x="346" y="6"/>
                    <a:pt x="345" y="6"/>
                  </a:cubicBezTo>
                  <a:cubicBezTo>
                    <a:pt x="345" y="6"/>
                    <a:pt x="346" y="6"/>
                    <a:pt x="347" y="6"/>
                  </a:cubicBezTo>
                  <a:cubicBezTo>
                    <a:pt x="346" y="3"/>
                    <a:pt x="345" y="7"/>
                    <a:pt x="343" y="6"/>
                  </a:cubicBezTo>
                  <a:cubicBezTo>
                    <a:pt x="343" y="7"/>
                    <a:pt x="344" y="7"/>
                    <a:pt x="344" y="7"/>
                  </a:cubicBezTo>
                  <a:cubicBezTo>
                    <a:pt x="344" y="7"/>
                    <a:pt x="344" y="8"/>
                    <a:pt x="343" y="8"/>
                  </a:cubicBezTo>
                  <a:cubicBezTo>
                    <a:pt x="343" y="8"/>
                    <a:pt x="343" y="8"/>
                    <a:pt x="343" y="8"/>
                  </a:cubicBezTo>
                  <a:cubicBezTo>
                    <a:pt x="343" y="8"/>
                    <a:pt x="343" y="7"/>
                    <a:pt x="343" y="7"/>
                  </a:cubicBezTo>
                  <a:cubicBezTo>
                    <a:pt x="342" y="7"/>
                    <a:pt x="342" y="7"/>
                    <a:pt x="342" y="8"/>
                  </a:cubicBezTo>
                  <a:cubicBezTo>
                    <a:pt x="342" y="8"/>
                    <a:pt x="342" y="8"/>
                    <a:pt x="342" y="8"/>
                  </a:cubicBezTo>
                  <a:cubicBezTo>
                    <a:pt x="342" y="9"/>
                    <a:pt x="341" y="10"/>
                    <a:pt x="341" y="11"/>
                  </a:cubicBezTo>
                  <a:cubicBezTo>
                    <a:pt x="343" y="12"/>
                    <a:pt x="343" y="11"/>
                    <a:pt x="344" y="11"/>
                  </a:cubicBezTo>
                  <a:cubicBezTo>
                    <a:pt x="344" y="11"/>
                    <a:pt x="344" y="12"/>
                    <a:pt x="344" y="13"/>
                  </a:cubicBezTo>
                  <a:cubicBezTo>
                    <a:pt x="344" y="13"/>
                    <a:pt x="344" y="13"/>
                    <a:pt x="344" y="12"/>
                  </a:cubicBezTo>
                  <a:cubicBezTo>
                    <a:pt x="344" y="13"/>
                    <a:pt x="343" y="13"/>
                    <a:pt x="342" y="13"/>
                  </a:cubicBezTo>
                  <a:cubicBezTo>
                    <a:pt x="342" y="13"/>
                    <a:pt x="342" y="13"/>
                    <a:pt x="342" y="14"/>
                  </a:cubicBezTo>
                  <a:cubicBezTo>
                    <a:pt x="342" y="14"/>
                    <a:pt x="341" y="14"/>
                    <a:pt x="341" y="13"/>
                  </a:cubicBezTo>
                  <a:cubicBezTo>
                    <a:pt x="341" y="14"/>
                    <a:pt x="340" y="14"/>
                    <a:pt x="340" y="13"/>
                  </a:cubicBezTo>
                  <a:cubicBezTo>
                    <a:pt x="340" y="14"/>
                    <a:pt x="339" y="14"/>
                    <a:pt x="339" y="15"/>
                  </a:cubicBezTo>
                  <a:cubicBezTo>
                    <a:pt x="339" y="14"/>
                    <a:pt x="339" y="13"/>
                    <a:pt x="338" y="13"/>
                  </a:cubicBezTo>
                  <a:cubicBezTo>
                    <a:pt x="338" y="13"/>
                    <a:pt x="338" y="13"/>
                    <a:pt x="338" y="12"/>
                  </a:cubicBezTo>
                  <a:cubicBezTo>
                    <a:pt x="338" y="12"/>
                    <a:pt x="339" y="13"/>
                    <a:pt x="339" y="13"/>
                  </a:cubicBezTo>
                  <a:cubicBezTo>
                    <a:pt x="340" y="13"/>
                    <a:pt x="340" y="13"/>
                    <a:pt x="340" y="11"/>
                  </a:cubicBezTo>
                  <a:cubicBezTo>
                    <a:pt x="339" y="12"/>
                    <a:pt x="338" y="11"/>
                    <a:pt x="337" y="11"/>
                  </a:cubicBezTo>
                  <a:cubicBezTo>
                    <a:pt x="338" y="11"/>
                    <a:pt x="338" y="11"/>
                    <a:pt x="338" y="10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9" y="10"/>
                    <a:pt x="339" y="10"/>
                    <a:pt x="339" y="9"/>
                  </a:cubicBezTo>
                  <a:cubicBezTo>
                    <a:pt x="340" y="10"/>
                    <a:pt x="340" y="10"/>
                    <a:pt x="340" y="9"/>
                  </a:cubicBezTo>
                  <a:cubicBezTo>
                    <a:pt x="340" y="9"/>
                    <a:pt x="340" y="9"/>
                    <a:pt x="340" y="9"/>
                  </a:cubicBezTo>
                  <a:cubicBezTo>
                    <a:pt x="341" y="9"/>
                    <a:pt x="341" y="8"/>
                    <a:pt x="342" y="8"/>
                  </a:cubicBezTo>
                  <a:cubicBezTo>
                    <a:pt x="342" y="7"/>
                    <a:pt x="340" y="7"/>
                    <a:pt x="340" y="6"/>
                  </a:cubicBezTo>
                  <a:cubicBezTo>
                    <a:pt x="338" y="6"/>
                    <a:pt x="339" y="6"/>
                    <a:pt x="337" y="6"/>
                  </a:cubicBezTo>
                  <a:cubicBezTo>
                    <a:pt x="337" y="6"/>
                    <a:pt x="337" y="8"/>
                    <a:pt x="338" y="7"/>
                  </a:cubicBezTo>
                  <a:cubicBezTo>
                    <a:pt x="338" y="8"/>
                    <a:pt x="336" y="7"/>
                    <a:pt x="337" y="9"/>
                  </a:cubicBezTo>
                  <a:cubicBezTo>
                    <a:pt x="335" y="9"/>
                    <a:pt x="335" y="7"/>
                    <a:pt x="335" y="5"/>
                  </a:cubicBezTo>
                  <a:cubicBezTo>
                    <a:pt x="334" y="6"/>
                    <a:pt x="333" y="5"/>
                    <a:pt x="333" y="7"/>
                  </a:cubicBezTo>
                  <a:cubicBezTo>
                    <a:pt x="332" y="6"/>
                    <a:pt x="331" y="6"/>
                    <a:pt x="331" y="6"/>
                  </a:cubicBezTo>
                  <a:cubicBezTo>
                    <a:pt x="331" y="6"/>
                    <a:pt x="330" y="6"/>
                    <a:pt x="330" y="6"/>
                  </a:cubicBezTo>
                  <a:cubicBezTo>
                    <a:pt x="330" y="5"/>
                    <a:pt x="330" y="5"/>
                    <a:pt x="330" y="4"/>
                  </a:cubicBezTo>
                  <a:cubicBezTo>
                    <a:pt x="330" y="4"/>
                    <a:pt x="330" y="4"/>
                    <a:pt x="330" y="4"/>
                  </a:cubicBezTo>
                  <a:cubicBezTo>
                    <a:pt x="328" y="4"/>
                    <a:pt x="330" y="3"/>
                    <a:pt x="330" y="2"/>
                  </a:cubicBezTo>
                  <a:cubicBezTo>
                    <a:pt x="329" y="2"/>
                    <a:pt x="329" y="1"/>
                    <a:pt x="328" y="1"/>
                  </a:cubicBezTo>
                  <a:cubicBezTo>
                    <a:pt x="328" y="2"/>
                    <a:pt x="328" y="2"/>
                    <a:pt x="328" y="3"/>
                  </a:cubicBezTo>
                  <a:cubicBezTo>
                    <a:pt x="328" y="3"/>
                    <a:pt x="328" y="3"/>
                    <a:pt x="327" y="3"/>
                  </a:cubicBezTo>
                  <a:cubicBezTo>
                    <a:pt x="327" y="3"/>
                    <a:pt x="327" y="2"/>
                    <a:pt x="327" y="2"/>
                  </a:cubicBezTo>
                  <a:cubicBezTo>
                    <a:pt x="326" y="2"/>
                    <a:pt x="325" y="2"/>
                    <a:pt x="325" y="3"/>
                  </a:cubicBezTo>
                  <a:cubicBezTo>
                    <a:pt x="325" y="3"/>
                    <a:pt x="326" y="4"/>
                    <a:pt x="326" y="5"/>
                  </a:cubicBezTo>
                  <a:cubicBezTo>
                    <a:pt x="326" y="5"/>
                    <a:pt x="326" y="6"/>
                    <a:pt x="326" y="6"/>
                  </a:cubicBezTo>
                  <a:cubicBezTo>
                    <a:pt x="327" y="6"/>
                    <a:pt x="328" y="6"/>
                    <a:pt x="328" y="6"/>
                  </a:cubicBezTo>
                  <a:cubicBezTo>
                    <a:pt x="328" y="6"/>
                    <a:pt x="328" y="7"/>
                    <a:pt x="328" y="7"/>
                  </a:cubicBezTo>
                  <a:cubicBezTo>
                    <a:pt x="327" y="7"/>
                    <a:pt x="327" y="7"/>
                    <a:pt x="327" y="8"/>
                  </a:cubicBezTo>
                  <a:cubicBezTo>
                    <a:pt x="327" y="7"/>
                    <a:pt x="326" y="7"/>
                    <a:pt x="326" y="7"/>
                  </a:cubicBezTo>
                  <a:cubicBezTo>
                    <a:pt x="325" y="7"/>
                    <a:pt x="325" y="8"/>
                    <a:pt x="324" y="8"/>
                  </a:cubicBezTo>
                  <a:cubicBezTo>
                    <a:pt x="324" y="8"/>
                    <a:pt x="323" y="8"/>
                    <a:pt x="323" y="8"/>
                  </a:cubicBezTo>
                  <a:cubicBezTo>
                    <a:pt x="323" y="6"/>
                    <a:pt x="320" y="7"/>
                    <a:pt x="320" y="5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8" y="6"/>
                    <a:pt x="316" y="6"/>
                    <a:pt x="316" y="6"/>
                  </a:cubicBezTo>
                  <a:cubicBezTo>
                    <a:pt x="316" y="6"/>
                    <a:pt x="315" y="6"/>
                    <a:pt x="315" y="6"/>
                  </a:cubicBezTo>
                  <a:cubicBezTo>
                    <a:pt x="315" y="6"/>
                    <a:pt x="315" y="7"/>
                    <a:pt x="315" y="8"/>
                  </a:cubicBezTo>
                  <a:cubicBezTo>
                    <a:pt x="315" y="8"/>
                    <a:pt x="315" y="8"/>
                    <a:pt x="315" y="8"/>
                  </a:cubicBezTo>
                  <a:cubicBezTo>
                    <a:pt x="315" y="7"/>
                    <a:pt x="315" y="7"/>
                    <a:pt x="315" y="7"/>
                  </a:cubicBezTo>
                  <a:cubicBezTo>
                    <a:pt x="314" y="7"/>
                    <a:pt x="314" y="7"/>
                    <a:pt x="313" y="7"/>
                  </a:cubicBezTo>
                  <a:cubicBezTo>
                    <a:pt x="313" y="7"/>
                    <a:pt x="313" y="7"/>
                    <a:pt x="313" y="7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2" y="8"/>
                    <a:pt x="311" y="8"/>
                    <a:pt x="310" y="8"/>
                  </a:cubicBezTo>
                  <a:cubicBezTo>
                    <a:pt x="309" y="7"/>
                    <a:pt x="309" y="6"/>
                    <a:pt x="308" y="5"/>
                  </a:cubicBezTo>
                  <a:cubicBezTo>
                    <a:pt x="308" y="5"/>
                    <a:pt x="307" y="5"/>
                    <a:pt x="307" y="6"/>
                  </a:cubicBezTo>
                  <a:cubicBezTo>
                    <a:pt x="306" y="5"/>
                    <a:pt x="306" y="5"/>
                    <a:pt x="305" y="6"/>
                  </a:cubicBezTo>
                  <a:cubicBezTo>
                    <a:pt x="305" y="5"/>
                    <a:pt x="305" y="5"/>
                    <a:pt x="304" y="4"/>
                  </a:cubicBezTo>
                  <a:cubicBezTo>
                    <a:pt x="303" y="5"/>
                    <a:pt x="303" y="5"/>
                    <a:pt x="304" y="6"/>
                  </a:cubicBezTo>
                  <a:cubicBezTo>
                    <a:pt x="303" y="7"/>
                    <a:pt x="302" y="7"/>
                    <a:pt x="301" y="7"/>
                  </a:cubicBezTo>
                  <a:cubicBezTo>
                    <a:pt x="301" y="8"/>
                    <a:pt x="301" y="8"/>
                    <a:pt x="301" y="8"/>
                  </a:cubicBezTo>
                  <a:cubicBezTo>
                    <a:pt x="300" y="8"/>
                    <a:pt x="300" y="8"/>
                    <a:pt x="300" y="7"/>
                  </a:cubicBezTo>
                  <a:cubicBezTo>
                    <a:pt x="299" y="7"/>
                    <a:pt x="299" y="8"/>
                    <a:pt x="298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297" y="8"/>
                    <a:pt x="297" y="8"/>
                    <a:pt x="297" y="7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6" y="7"/>
                    <a:pt x="296" y="7"/>
                    <a:pt x="296" y="7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9" y="6"/>
                    <a:pt x="298" y="4"/>
                    <a:pt x="299" y="3"/>
                  </a:cubicBezTo>
                  <a:cubicBezTo>
                    <a:pt x="300" y="4"/>
                    <a:pt x="300" y="5"/>
                    <a:pt x="301" y="4"/>
                  </a:cubicBezTo>
                  <a:cubicBezTo>
                    <a:pt x="302" y="3"/>
                    <a:pt x="300" y="3"/>
                    <a:pt x="300" y="3"/>
                  </a:cubicBezTo>
                  <a:cubicBezTo>
                    <a:pt x="300" y="3"/>
                    <a:pt x="300" y="2"/>
                    <a:pt x="300" y="2"/>
                  </a:cubicBezTo>
                  <a:cubicBezTo>
                    <a:pt x="300" y="2"/>
                    <a:pt x="299" y="2"/>
                    <a:pt x="299" y="1"/>
                  </a:cubicBezTo>
                  <a:cubicBezTo>
                    <a:pt x="299" y="1"/>
                    <a:pt x="299" y="0"/>
                    <a:pt x="299" y="0"/>
                  </a:cubicBezTo>
                  <a:cubicBezTo>
                    <a:pt x="298" y="4"/>
                    <a:pt x="295" y="0"/>
                    <a:pt x="294" y="1"/>
                  </a:cubicBezTo>
                  <a:cubicBezTo>
                    <a:pt x="293" y="2"/>
                    <a:pt x="294" y="3"/>
                    <a:pt x="294" y="4"/>
                  </a:cubicBezTo>
                  <a:cubicBezTo>
                    <a:pt x="295" y="5"/>
                    <a:pt x="295" y="5"/>
                    <a:pt x="295" y="6"/>
                  </a:cubicBezTo>
                  <a:cubicBezTo>
                    <a:pt x="293" y="5"/>
                    <a:pt x="293" y="6"/>
                    <a:pt x="292" y="6"/>
                  </a:cubicBezTo>
                  <a:cubicBezTo>
                    <a:pt x="292" y="7"/>
                    <a:pt x="293" y="7"/>
                    <a:pt x="293" y="8"/>
                  </a:cubicBezTo>
                  <a:cubicBezTo>
                    <a:pt x="293" y="8"/>
                    <a:pt x="292" y="8"/>
                    <a:pt x="292" y="8"/>
                  </a:cubicBezTo>
                  <a:cubicBezTo>
                    <a:pt x="292" y="7"/>
                    <a:pt x="292" y="6"/>
                    <a:pt x="292" y="6"/>
                  </a:cubicBezTo>
                  <a:cubicBezTo>
                    <a:pt x="291" y="7"/>
                    <a:pt x="291" y="7"/>
                    <a:pt x="291" y="7"/>
                  </a:cubicBezTo>
                  <a:cubicBezTo>
                    <a:pt x="291" y="7"/>
                    <a:pt x="290" y="7"/>
                    <a:pt x="290" y="7"/>
                  </a:cubicBezTo>
                  <a:cubicBezTo>
                    <a:pt x="290" y="7"/>
                    <a:pt x="290" y="7"/>
                    <a:pt x="290" y="7"/>
                  </a:cubicBezTo>
                  <a:cubicBezTo>
                    <a:pt x="290" y="7"/>
                    <a:pt x="289" y="7"/>
                    <a:pt x="289" y="7"/>
                  </a:cubicBezTo>
                  <a:cubicBezTo>
                    <a:pt x="289" y="7"/>
                    <a:pt x="289" y="7"/>
                    <a:pt x="289" y="7"/>
                  </a:cubicBezTo>
                  <a:cubicBezTo>
                    <a:pt x="288" y="7"/>
                    <a:pt x="288" y="7"/>
                    <a:pt x="288" y="6"/>
                  </a:cubicBezTo>
                  <a:cubicBezTo>
                    <a:pt x="288" y="6"/>
                    <a:pt x="286" y="5"/>
                    <a:pt x="286" y="5"/>
                  </a:cubicBezTo>
                  <a:cubicBezTo>
                    <a:pt x="285" y="5"/>
                    <a:pt x="285" y="5"/>
                    <a:pt x="285" y="5"/>
                  </a:cubicBezTo>
                  <a:cubicBezTo>
                    <a:pt x="285" y="4"/>
                    <a:pt x="285" y="3"/>
                    <a:pt x="286" y="4"/>
                  </a:cubicBezTo>
                  <a:cubicBezTo>
                    <a:pt x="286" y="3"/>
                    <a:pt x="286" y="3"/>
                    <a:pt x="286" y="2"/>
                  </a:cubicBezTo>
                  <a:cubicBezTo>
                    <a:pt x="285" y="2"/>
                    <a:pt x="285" y="3"/>
                    <a:pt x="284" y="2"/>
                  </a:cubicBezTo>
                  <a:cubicBezTo>
                    <a:pt x="284" y="2"/>
                    <a:pt x="284" y="2"/>
                    <a:pt x="284" y="1"/>
                  </a:cubicBezTo>
                  <a:cubicBezTo>
                    <a:pt x="283" y="1"/>
                    <a:pt x="282" y="3"/>
                    <a:pt x="282" y="1"/>
                  </a:cubicBezTo>
                  <a:cubicBezTo>
                    <a:pt x="280" y="1"/>
                    <a:pt x="280" y="3"/>
                    <a:pt x="281" y="4"/>
                  </a:cubicBezTo>
                  <a:cubicBezTo>
                    <a:pt x="282" y="4"/>
                    <a:pt x="283" y="4"/>
                    <a:pt x="284" y="4"/>
                  </a:cubicBezTo>
                  <a:cubicBezTo>
                    <a:pt x="284" y="4"/>
                    <a:pt x="284" y="5"/>
                    <a:pt x="284" y="5"/>
                  </a:cubicBezTo>
                  <a:cubicBezTo>
                    <a:pt x="284" y="5"/>
                    <a:pt x="283" y="5"/>
                    <a:pt x="282" y="6"/>
                  </a:cubicBezTo>
                  <a:cubicBezTo>
                    <a:pt x="282" y="7"/>
                    <a:pt x="282" y="8"/>
                    <a:pt x="283" y="8"/>
                  </a:cubicBezTo>
                  <a:cubicBezTo>
                    <a:pt x="283" y="9"/>
                    <a:pt x="282" y="9"/>
                    <a:pt x="282" y="8"/>
                  </a:cubicBezTo>
                  <a:cubicBezTo>
                    <a:pt x="282" y="8"/>
                    <a:pt x="281" y="9"/>
                    <a:pt x="281" y="9"/>
                  </a:cubicBezTo>
                  <a:cubicBezTo>
                    <a:pt x="281" y="9"/>
                    <a:pt x="281" y="9"/>
                    <a:pt x="281" y="9"/>
                  </a:cubicBezTo>
                  <a:cubicBezTo>
                    <a:pt x="280" y="8"/>
                    <a:pt x="280" y="8"/>
                    <a:pt x="280" y="8"/>
                  </a:cubicBezTo>
                  <a:cubicBezTo>
                    <a:pt x="280" y="8"/>
                    <a:pt x="282" y="8"/>
                    <a:pt x="281" y="7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0" y="6"/>
                    <a:pt x="281" y="6"/>
                    <a:pt x="281" y="5"/>
                  </a:cubicBezTo>
                  <a:cubicBezTo>
                    <a:pt x="280" y="5"/>
                    <a:pt x="280" y="5"/>
                    <a:pt x="280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80" y="5"/>
                    <a:pt x="279" y="6"/>
                    <a:pt x="279" y="6"/>
                  </a:cubicBezTo>
                  <a:cubicBezTo>
                    <a:pt x="279" y="6"/>
                    <a:pt x="279" y="6"/>
                    <a:pt x="279" y="6"/>
                  </a:cubicBezTo>
                  <a:cubicBezTo>
                    <a:pt x="278" y="6"/>
                    <a:pt x="277" y="6"/>
                    <a:pt x="277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6"/>
                    <a:pt x="276" y="5"/>
                    <a:pt x="275" y="5"/>
                  </a:cubicBezTo>
                  <a:cubicBezTo>
                    <a:pt x="275" y="6"/>
                    <a:pt x="275" y="6"/>
                    <a:pt x="274" y="6"/>
                  </a:cubicBezTo>
                  <a:cubicBezTo>
                    <a:pt x="274" y="6"/>
                    <a:pt x="274" y="7"/>
                    <a:pt x="274" y="7"/>
                  </a:cubicBezTo>
                  <a:cubicBezTo>
                    <a:pt x="274" y="7"/>
                    <a:pt x="274" y="6"/>
                    <a:pt x="274" y="6"/>
                  </a:cubicBezTo>
                  <a:cubicBezTo>
                    <a:pt x="274" y="5"/>
                    <a:pt x="275" y="5"/>
                    <a:pt x="275" y="4"/>
                  </a:cubicBezTo>
                  <a:cubicBezTo>
                    <a:pt x="275" y="4"/>
                    <a:pt x="274" y="4"/>
                    <a:pt x="274" y="3"/>
                  </a:cubicBezTo>
                  <a:cubicBezTo>
                    <a:pt x="274" y="3"/>
                    <a:pt x="275" y="3"/>
                    <a:pt x="275" y="2"/>
                  </a:cubicBezTo>
                  <a:cubicBezTo>
                    <a:pt x="275" y="2"/>
                    <a:pt x="275" y="1"/>
                    <a:pt x="275" y="1"/>
                  </a:cubicBezTo>
                  <a:cubicBezTo>
                    <a:pt x="274" y="3"/>
                    <a:pt x="272" y="2"/>
                    <a:pt x="270" y="2"/>
                  </a:cubicBezTo>
                  <a:cubicBezTo>
                    <a:pt x="270" y="2"/>
                    <a:pt x="270" y="3"/>
                    <a:pt x="270" y="3"/>
                  </a:cubicBezTo>
                  <a:cubicBezTo>
                    <a:pt x="269" y="3"/>
                    <a:pt x="269" y="3"/>
                    <a:pt x="268" y="3"/>
                  </a:cubicBezTo>
                  <a:cubicBezTo>
                    <a:pt x="268" y="2"/>
                    <a:pt x="270" y="2"/>
                    <a:pt x="268" y="2"/>
                  </a:cubicBezTo>
                  <a:cubicBezTo>
                    <a:pt x="267" y="2"/>
                    <a:pt x="268" y="3"/>
                    <a:pt x="268" y="4"/>
                  </a:cubicBezTo>
                  <a:cubicBezTo>
                    <a:pt x="268" y="5"/>
                    <a:pt x="268" y="5"/>
                    <a:pt x="268" y="6"/>
                  </a:cubicBezTo>
                  <a:cubicBezTo>
                    <a:pt x="269" y="6"/>
                    <a:pt x="269" y="6"/>
                    <a:pt x="269" y="7"/>
                  </a:cubicBezTo>
                  <a:cubicBezTo>
                    <a:pt x="267" y="7"/>
                    <a:pt x="265" y="9"/>
                    <a:pt x="264" y="7"/>
                  </a:cubicBezTo>
                  <a:cubicBezTo>
                    <a:pt x="263" y="7"/>
                    <a:pt x="263" y="8"/>
                    <a:pt x="262" y="8"/>
                  </a:cubicBezTo>
                  <a:cubicBezTo>
                    <a:pt x="261" y="7"/>
                    <a:pt x="262" y="6"/>
                    <a:pt x="262" y="5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2" y="5"/>
                    <a:pt x="262" y="5"/>
                    <a:pt x="262" y="5"/>
                  </a:cubicBezTo>
                  <a:cubicBezTo>
                    <a:pt x="262" y="6"/>
                    <a:pt x="261" y="5"/>
                    <a:pt x="260" y="5"/>
                  </a:cubicBezTo>
                  <a:cubicBezTo>
                    <a:pt x="260" y="5"/>
                    <a:pt x="260" y="4"/>
                    <a:pt x="260" y="4"/>
                  </a:cubicBezTo>
                  <a:cubicBezTo>
                    <a:pt x="259" y="4"/>
                    <a:pt x="259" y="4"/>
                    <a:pt x="259" y="5"/>
                  </a:cubicBezTo>
                  <a:cubicBezTo>
                    <a:pt x="258" y="5"/>
                    <a:pt x="258" y="5"/>
                    <a:pt x="258" y="5"/>
                  </a:cubicBezTo>
                  <a:cubicBezTo>
                    <a:pt x="257" y="5"/>
                    <a:pt x="257" y="5"/>
                    <a:pt x="256" y="5"/>
                  </a:cubicBezTo>
                  <a:cubicBezTo>
                    <a:pt x="256" y="6"/>
                    <a:pt x="256" y="6"/>
                    <a:pt x="256" y="7"/>
                  </a:cubicBezTo>
                  <a:cubicBezTo>
                    <a:pt x="256" y="7"/>
                    <a:pt x="256" y="7"/>
                    <a:pt x="255" y="7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5" y="6"/>
                    <a:pt x="255" y="6"/>
                    <a:pt x="255" y="6"/>
                  </a:cubicBezTo>
                  <a:cubicBezTo>
                    <a:pt x="253" y="6"/>
                    <a:pt x="253" y="5"/>
                    <a:pt x="253" y="5"/>
                  </a:cubicBezTo>
                  <a:cubicBezTo>
                    <a:pt x="252" y="6"/>
                    <a:pt x="253" y="6"/>
                    <a:pt x="253" y="6"/>
                  </a:cubicBezTo>
                  <a:cubicBezTo>
                    <a:pt x="253" y="7"/>
                    <a:pt x="253" y="7"/>
                    <a:pt x="253" y="7"/>
                  </a:cubicBezTo>
                  <a:cubicBezTo>
                    <a:pt x="253" y="7"/>
                    <a:pt x="253" y="8"/>
                    <a:pt x="253" y="8"/>
                  </a:cubicBezTo>
                  <a:cubicBezTo>
                    <a:pt x="253" y="7"/>
                    <a:pt x="253" y="7"/>
                    <a:pt x="252" y="7"/>
                  </a:cubicBezTo>
                  <a:cubicBezTo>
                    <a:pt x="252" y="6"/>
                    <a:pt x="252" y="5"/>
                    <a:pt x="251" y="5"/>
                  </a:cubicBezTo>
                  <a:cubicBezTo>
                    <a:pt x="250" y="6"/>
                    <a:pt x="249" y="6"/>
                    <a:pt x="248" y="7"/>
                  </a:cubicBezTo>
                  <a:cubicBezTo>
                    <a:pt x="247" y="6"/>
                    <a:pt x="247" y="6"/>
                    <a:pt x="246" y="5"/>
                  </a:cubicBezTo>
                  <a:cubicBezTo>
                    <a:pt x="246" y="6"/>
                    <a:pt x="246" y="6"/>
                    <a:pt x="246" y="5"/>
                  </a:cubicBezTo>
                  <a:cubicBezTo>
                    <a:pt x="247" y="4"/>
                    <a:pt x="246" y="3"/>
                    <a:pt x="245" y="2"/>
                  </a:cubicBezTo>
                  <a:cubicBezTo>
                    <a:pt x="245" y="2"/>
                    <a:pt x="245" y="2"/>
                    <a:pt x="245" y="2"/>
                  </a:cubicBezTo>
                  <a:cubicBezTo>
                    <a:pt x="245" y="3"/>
                    <a:pt x="243" y="3"/>
                    <a:pt x="243" y="4"/>
                  </a:cubicBezTo>
                  <a:cubicBezTo>
                    <a:pt x="243" y="4"/>
                    <a:pt x="243" y="5"/>
                    <a:pt x="242" y="5"/>
                  </a:cubicBezTo>
                  <a:cubicBezTo>
                    <a:pt x="242" y="5"/>
                    <a:pt x="242" y="6"/>
                    <a:pt x="242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cubicBezTo>
                    <a:pt x="241" y="6"/>
                    <a:pt x="240" y="7"/>
                    <a:pt x="240" y="7"/>
                  </a:cubicBezTo>
                  <a:cubicBezTo>
                    <a:pt x="240" y="7"/>
                    <a:pt x="240" y="8"/>
                    <a:pt x="239" y="8"/>
                  </a:cubicBezTo>
                  <a:cubicBezTo>
                    <a:pt x="239" y="8"/>
                    <a:pt x="239" y="7"/>
                    <a:pt x="239" y="7"/>
                  </a:cubicBezTo>
                  <a:cubicBezTo>
                    <a:pt x="239" y="7"/>
                    <a:pt x="238" y="7"/>
                    <a:pt x="238" y="7"/>
                  </a:cubicBezTo>
                  <a:cubicBezTo>
                    <a:pt x="238" y="7"/>
                    <a:pt x="239" y="5"/>
                    <a:pt x="238" y="5"/>
                  </a:cubicBezTo>
                  <a:cubicBezTo>
                    <a:pt x="238" y="6"/>
                    <a:pt x="237" y="6"/>
                    <a:pt x="237" y="6"/>
                  </a:cubicBezTo>
                  <a:cubicBezTo>
                    <a:pt x="237" y="7"/>
                    <a:pt x="236" y="7"/>
                    <a:pt x="236" y="8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5" y="7"/>
                    <a:pt x="235" y="8"/>
                    <a:pt x="235" y="8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234" y="8"/>
                    <a:pt x="234" y="7"/>
                    <a:pt x="234" y="7"/>
                  </a:cubicBezTo>
                  <a:cubicBezTo>
                    <a:pt x="234" y="7"/>
                    <a:pt x="234" y="7"/>
                    <a:pt x="234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32" y="6"/>
                    <a:pt x="232" y="6"/>
                    <a:pt x="232" y="6"/>
                  </a:cubicBezTo>
                  <a:cubicBezTo>
                    <a:pt x="232" y="4"/>
                    <a:pt x="230" y="3"/>
                    <a:pt x="230" y="3"/>
                  </a:cubicBezTo>
                  <a:cubicBezTo>
                    <a:pt x="231" y="4"/>
                    <a:pt x="228" y="4"/>
                    <a:pt x="229" y="6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8" y="6"/>
                    <a:pt x="227" y="6"/>
                    <a:pt x="227" y="5"/>
                  </a:cubicBezTo>
                  <a:cubicBezTo>
                    <a:pt x="226" y="5"/>
                    <a:pt x="226" y="6"/>
                    <a:pt x="225" y="6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3" y="6"/>
                    <a:pt x="223" y="8"/>
                    <a:pt x="222" y="8"/>
                  </a:cubicBezTo>
                  <a:cubicBezTo>
                    <a:pt x="222" y="8"/>
                    <a:pt x="222" y="7"/>
                    <a:pt x="222" y="8"/>
                  </a:cubicBezTo>
                  <a:cubicBezTo>
                    <a:pt x="221" y="7"/>
                    <a:pt x="222" y="6"/>
                    <a:pt x="222" y="6"/>
                  </a:cubicBezTo>
                  <a:cubicBezTo>
                    <a:pt x="220" y="5"/>
                    <a:pt x="221" y="7"/>
                    <a:pt x="220" y="7"/>
                  </a:cubicBezTo>
                  <a:cubicBezTo>
                    <a:pt x="221" y="5"/>
                    <a:pt x="219" y="5"/>
                    <a:pt x="218" y="6"/>
                  </a:cubicBezTo>
                  <a:cubicBezTo>
                    <a:pt x="218" y="5"/>
                    <a:pt x="218" y="5"/>
                    <a:pt x="219" y="4"/>
                  </a:cubicBezTo>
                  <a:cubicBezTo>
                    <a:pt x="218" y="4"/>
                    <a:pt x="217" y="3"/>
                    <a:pt x="216" y="3"/>
                  </a:cubicBezTo>
                  <a:cubicBezTo>
                    <a:pt x="215" y="5"/>
                    <a:pt x="215" y="6"/>
                    <a:pt x="213" y="4"/>
                  </a:cubicBezTo>
                  <a:cubicBezTo>
                    <a:pt x="213" y="5"/>
                    <a:pt x="213" y="5"/>
                    <a:pt x="213" y="5"/>
                  </a:cubicBezTo>
                  <a:cubicBezTo>
                    <a:pt x="213" y="5"/>
                    <a:pt x="212" y="5"/>
                    <a:pt x="211" y="6"/>
                  </a:cubicBezTo>
                  <a:cubicBezTo>
                    <a:pt x="211" y="5"/>
                    <a:pt x="214" y="5"/>
                    <a:pt x="212" y="4"/>
                  </a:cubicBezTo>
                  <a:cubicBezTo>
                    <a:pt x="212" y="6"/>
                    <a:pt x="210" y="4"/>
                    <a:pt x="210" y="5"/>
                  </a:cubicBezTo>
                  <a:cubicBezTo>
                    <a:pt x="210" y="5"/>
                    <a:pt x="209" y="6"/>
                    <a:pt x="209" y="6"/>
                  </a:cubicBezTo>
                  <a:cubicBezTo>
                    <a:pt x="208" y="7"/>
                    <a:pt x="202" y="7"/>
                    <a:pt x="202" y="4"/>
                  </a:cubicBezTo>
                  <a:cubicBezTo>
                    <a:pt x="201" y="4"/>
                    <a:pt x="201" y="3"/>
                    <a:pt x="199" y="3"/>
                  </a:cubicBezTo>
                  <a:cubicBezTo>
                    <a:pt x="199" y="4"/>
                    <a:pt x="199" y="4"/>
                    <a:pt x="198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7" y="6"/>
                    <a:pt x="197" y="7"/>
                  </a:cubicBezTo>
                  <a:cubicBezTo>
                    <a:pt x="196" y="7"/>
                    <a:pt x="197" y="5"/>
                    <a:pt x="195" y="6"/>
                  </a:cubicBezTo>
                  <a:cubicBezTo>
                    <a:pt x="194" y="6"/>
                    <a:pt x="195" y="8"/>
                    <a:pt x="193" y="7"/>
                  </a:cubicBezTo>
                  <a:cubicBezTo>
                    <a:pt x="193" y="6"/>
                    <a:pt x="195" y="7"/>
                    <a:pt x="194" y="5"/>
                  </a:cubicBezTo>
                  <a:cubicBezTo>
                    <a:pt x="193" y="5"/>
                    <a:pt x="193" y="6"/>
                    <a:pt x="193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7"/>
                    <a:pt x="192" y="7"/>
                    <a:pt x="191" y="8"/>
                  </a:cubicBezTo>
                  <a:cubicBezTo>
                    <a:pt x="191" y="7"/>
                    <a:pt x="193" y="7"/>
                    <a:pt x="192" y="6"/>
                  </a:cubicBezTo>
                  <a:cubicBezTo>
                    <a:pt x="190" y="5"/>
                    <a:pt x="190" y="7"/>
                    <a:pt x="188" y="6"/>
                  </a:cubicBezTo>
                  <a:cubicBezTo>
                    <a:pt x="188" y="6"/>
                    <a:pt x="189" y="4"/>
                    <a:pt x="188" y="4"/>
                  </a:cubicBezTo>
                  <a:cubicBezTo>
                    <a:pt x="188" y="5"/>
                    <a:pt x="188" y="5"/>
                    <a:pt x="188" y="6"/>
                  </a:cubicBezTo>
                  <a:cubicBezTo>
                    <a:pt x="188" y="6"/>
                    <a:pt x="187" y="6"/>
                    <a:pt x="187" y="6"/>
                  </a:cubicBezTo>
                  <a:cubicBezTo>
                    <a:pt x="186" y="6"/>
                    <a:pt x="187" y="7"/>
                    <a:pt x="186" y="7"/>
                  </a:cubicBezTo>
                  <a:cubicBezTo>
                    <a:pt x="186" y="7"/>
                    <a:pt x="186" y="7"/>
                    <a:pt x="185" y="7"/>
                  </a:cubicBezTo>
                  <a:cubicBezTo>
                    <a:pt x="185" y="7"/>
                    <a:pt x="185" y="7"/>
                    <a:pt x="185" y="7"/>
                  </a:cubicBezTo>
                  <a:cubicBezTo>
                    <a:pt x="185" y="6"/>
                    <a:pt x="184" y="6"/>
                    <a:pt x="184" y="5"/>
                  </a:cubicBezTo>
                  <a:cubicBezTo>
                    <a:pt x="185" y="5"/>
                    <a:pt x="185" y="5"/>
                    <a:pt x="185" y="5"/>
                  </a:cubicBezTo>
                  <a:cubicBezTo>
                    <a:pt x="184" y="6"/>
                    <a:pt x="185" y="6"/>
                    <a:pt x="186" y="7"/>
                  </a:cubicBezTo>
                  <a:cubicBezTo>
                    <a:pt x="185" y="5"/>
                    <a:pt x="188" y="6"/>
                    <a:pt x="187" y="3"/>
                  </a:cubicBezTo>
                  <a:cubicBezTo>
                    <a:pt x="186" y="3"/>
                    <a:pt x="185" y="4"/>
                    <a:pt x="184" y="4"/>
                  </a:cubicBezTo>
                  <a:cubicBezTo>
                    <a:pt x="183" y="3"/>
                    <a:pt x="182" y="4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3"/>
                    <a:pt x="181" y="3"/>
                    <a:pt x="181" y="3"/>
                  </a:cubicBezTo>
                  <a:cubicBezTo>
                    <a:pt x="181" y="4"/>
                    <a:pt x="182" y="5"/>
                    <a:pt x="181" y="6"/>
                  </a:cubicBezTo>
                  <a:cubicBezTo>
                    <a:pt x="180" y="6"/>
                    <a:pt x="180" y="5"/>
                    <a:pt x="180" y="5"/>
                  </a:cubicBezTo>
                  <a:cubicBezTo>
                    <a:pt x="179" y="6"/>
                    <a:pt x="177" y="6"/>
                    <a:pt x="176" y="5"/>
                  </a:cubicBezTo>
                  <a:cubicBezTo>
                    <a:pt x="176" y="5"/>
                    <a:pt x="176" y="4"/>
                    <a:pt x="175" y="4"/>
                  </a:cubicBezTo>
                  <a:cubicBezTo>
                    <a:pt x="174" y="4"/>
                    <a:pt x="175" y="4"/>
                    <a:pt x="175" y="5"/>
                  </a:cubicBezTo>
                  <a:cubicBezTo>
                    <a:pt x="175" y="5"/>
                    <a:pt x="175" y="5"/>
                    <a:pt x="175" y="5"/>
                  </a:cubicBezTo>
                  <a:cubicBezTo>
                    <a:pt x="174" y="5"/>
                    <a:pt x="174" y="5"/>
                    <a:pt x="173" y="5"/>
                  </a:cubicBezTo>
                  <a:cubicBezTo>
                    <a:pt x="173" y="5"/>
                    <a:pt x="173" y="5"/>
                    <a:pt x="173" y="5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3" y="4"/>
                    <a:pt x="172" y="4"/>
                    <a:pt x="172" y="3"/>
                  </a:cubicBezTo>
                  <a:cubicBezTo>
                    <a:pt x="172" y="3"/>
                    <a:pt x="171" y="3"/>
                    <a:pt x="171" y="3"/>
                  </a:cubicBezTo>
                  <a:cubicBezTo>
                    <a:pt x="171" y="3"/>
                    <a:pt x="170" y="4"/>
                    <a:pt x="170" y="4"/>
                  </a:cubicBezTo>
                  <a:cubicBezTo>
                    <a:pt x="169" y="4"/>
                    <a:pt x="169" y="4"/>
                    <a:pt x="168" y="3"/>
                  </a:cubicBezTo>
                  <a:cubicBezTo>
                    <a:pt x="168" y="3"/>
                    <a:pt x="168" y="4"/>
                    <a:pt x="168" y="4"/>
                  </a:cubicBezTo>
                  <a:cubicBezTo>
                    <a:pt x="168" y="4"/>
                    <a:pt x="168" y="4"/>
                    <a:pt x="168" y="4"/>
                  </a:cubicBezTo>
                  <a:cubicBezTo>
                    <a:pt x="167" y="4"/>
                    <a:pt x="166" y="5"/>
                    <a:pt x="165" y="5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65" y="4"/>
                    <a:pt x="164" y="4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63" y="4"/>
                    <a:pt x="163" y="5"/>
                    <a:pt x="163" y="5"/>
                  </a:cubicBezTo>
                  <a:cubicBezTo>
                    <a:pt x="163" y="4"/>
                    <a:pt x="163" y="3"/>
                    <a:pt x="161" y="3"/>
                  </a:cubicBezTo>
                  <a:cubicBezTo>
                    <a:pt x="161" y="3"/>
                    <a:pt x="161" y="4"/>
                    <a:pt x="161" y="4"/>
                  </a:cubicBezTo>
                  <a:cubicBezTo>
                    <a:pt x="161" y="4"/>
                    <a:pt x="161" y="4"/>
                    <a:pt x="160" y="4"/>
                  </a:cubicBezTo>
                  <a:cubicBezTo>
                    <a:pt x="160" y="3"/>
                    <a:pt x="160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7" y="4"/>
                    <a:pt x="155" y="4"/>
                    <a:pt x="155" y="4"/>
                  </a:cubicBezTo>
                  <a:cubicBezTo>
                    <a:pt x="155" y="5"/>
                    <a:pt x="153" y="5"/>
                    <a:pt x="153" y="5"/>
                  </a:cubicBezTo>
                  <a:cubicBezTo>
                    <a:pt x="152" y="5"/>
                    <a:pt x="152" y="6"/>
                    <a:pt x="151" y="6"/>
                  </a:cubicBezTo>
                  <a:cubicBezTo>
                    <a:pt x="151" y="6"/>
                    <a:pt x="151" y="6"/>
                    <a:pt x="150" y="6"/>
                  </a:cubicBezTo>
                  <a:cubicBezTo>
                    <a:pt x="150" y="5"/>
                    <a:pt x="151" y="5"/>
                    <a:pt x="151" y="4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50" y="4"/>
                    <a:pt x="150" y="4"/>
                    <a:pt x="150" y="3"/>
                  </a:cubicBezTo>
                  <a:cubicBezTo>
                    <a:pt x="148" y="2"/>
                    <a:pt x="145" y="6"/>
                    <a:pt x="144" y="2"/>
                  </a:cubicBezTo>
                  <a:cubicBezTo>
                    <a:pt x="144" y="2"/>
                    <a:pt x="144" y="3"/>
                    <a:pt x="144" y="3"/>
                  </a:cubicBezTo>
                  <a:cubicBezTo>
                    <a:pt x="144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3" y="4"/>
                    <a:pt x="143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5"/>
                    <a:pt x="142" y="5"/>
                    <a:pt x="142" y="6"/>
                  </a:cubicBezTo>
                  <a:cubicBezTo>
                    <a:pt x="142" y="6"/>
                    <a:pt x="143" y="6"/>
                    <a:pt x="143" y="6"/>
                  </a:cubicBezTo>
                  <a:cubicBezTo>
                    <a:pt x="143" y="7"/>
                    <a:pt x="142" y="7"/>
                    <a:pt x="141" y="8"/>
                  </a:cubicBezTo>
                  <a:cubicBezTo>
                    <a:pt x="142" y="6"/>
                    <a:pt x="140" y="7"/>
                    <a:pt x="139" y="6"/>
                  </a:cubicBezTo>
                  <a:cubicBezTo>
                    <a:pt x="139" y="6"/>
                    <a:pt x="140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cubicBezTo>
                    <a:pt x="139" y="5"/>
                    <a:pt x="140" y="5"/>
                    <a:pt x="141" y="4"/>
                  </a:cubicBezTo>
                  <a:cubicBezTo>
                    <a:pt x="141" y="3"/>
                    <a:pt x="139" y="4"/>
                    <a:pt x="139" y="2"/>
                  </a:cubicBezTo>
                  <a:cubicBezTo>
                    <a:pt x="139" y="2"/>
                    <a:pt x="139" y="3"/>
                    <a:pt x="139" y="3"/>
                  </a:cubicBezTo>
                  <a:cubicBezTo>
                    <a:pt x="139" y="4"/>
                    <a:pt x="138" y="3"/>
                    <a:pt x="138" y="3"/>
                  </a:cubicBezTo>
                  <a:cubicBezTo>
                    <a:pt x="138" y="3"/>
                    <a:pt x="137" y="4"/>
                    <a:pt x="137" y="4"/>
                  </a:cubicBezTo>
                  <a:cubicBezTo>
                    <a:pt x="137" y="4"/>
                    <a:pt x="136" y="3"/>
                    <a:pt x="135" y="3"/>
                  </a:cubicBezTo>
                  <a:cubicBezTo>
                    <a:pt x="134" y="4"/>
                    <a:pt x="134" y="5"/>
                    <a:pt x="133" y="6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2" y="5"/>
                    <a:pt x="131" y="5"/>
                    <a:pt x="131" y="4"/>
                  </a:cubicBezTo>
                  <a:cubicBezTo>
                    <a:pt x="130" y="4"/>
                    <a:pt x="129" y="5"/>
                    <a:pt x="129" y="5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7" y="4"/>
                    <a:pt x="127" y="5"/>
                    <a:pt x="126" y="4"/>
                  </a:cubicBezTo>
                  <a:cubicBezTo>
                    <a:pt x="125" y="5"/>
                    <a:pt x="127" y="7"/>
                    <a:pt x="125" y="7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5" y="6"/>
                    <a:pt x="125" y="5"/>
                    <a:pt x="124" y="5"/>
                  </a:cubicBezTo>
                  <a:cubicBezTo>
                    <a:pt x="124" y="5"/>
                    <a:pt x="123" y="6"/>
                    <a:pt x="122" y="6"/>
                  </a:cubicBezTo>
                  <a:cubicBezTo>
                    <a:pt x="122" y="6"/>
                    <a:pt x="122" y="7"/>
                    <a:pt x="122" y="7"/>
                  </a:cubicBezTo>
                  <a:cubicBezTo>
                    <a:pt x="122" y="6"/>
                    <a:pt x="121" y="6"/>
                    <a:pt x="121" y="7"/>
                  </a:cubicBezTo>
                  <a:cubicBezTo>
                    <a:pt x="120" y="6"/>
                    <a:pt x="119" y="7"/>
                    <a:pt x="118" y="6"/>
                  </a:cubicBezTo>
                  <a:cubicBezTo>
                    <a:pt x="118" y="6"/>
                    <a:pt x="118" y="7"/>
                    <a:pt x="117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8" y="5"/>
                    <a:pt x="119" y="5"/>
                  </a:cubicBezTo>
                  <a:cubicBezTo>
                    <a:pt x="118" y="4"/>
                    <a:pt x="117" y="4"/>
                    <a:pt x="116" y="4"/>
                  </a:cubicBezTo>
                  <a:cubicBezTo>
                    <a:pt x="116" y="4"/>
                    <a:pt x="116" y="5"/>
                    <a:pt x="116" y="5"/>
                  </a:cubicBezTo>
                  <a:cubicBezTo>
                    <a:pt x="116" y="5"/>
                    <a:pt x="116" y="5"/>
                    <a:pt x="115" y="5"/>
                  </a:cubicBezTo>
                  <a:cubicBezTo>
                    <a:pt x="115" y="5"/>
                    <a:pt x="115" y="4"/>
                    <a:pt x="115" y="4"/>
                  </a:cubicBezTo>
                  <a:cubicBezTo>
                    <a:pt x="115" y="4"/>
                    <a:pt x="115" y="4"/>
                    <a:pt x="115" y="3"/>
                  </a:cubicBezTo>
                  <a:cubicBezTo>
                    <a:pt x="115" y="3"/>
                    <a:pt x="115" y="3"/>
                    <a:pt x="114" y="4"/>
                  </a:cubicBezTo>
                  <a:cubicBezTo>
                    <a:pt x="114" y="3"/>
                    <a:pt x="114" y="2"/>
                    <a:pt x="113" y="2"/>
                  </a:cubicBezTo>
                  <a:cubicBezTo>
                    <a:pt x="112" y="3"/>
                    <a:pt x="113" y="5"/>
                    <a:pt x="112" y="5"/>
                  </a:cubicBezTo>
                  <a:cubicBezTo>
                    <a:pt x="112" y="3"/>
                    <a:pt x="111" y="5"/>
                    <a:pt x="110" y="5"/>
                  </a:cubicBezTo>
                  <a:cubicBezTo>
                    <a:pt x="111" y="3"/>
                    <a:pt x="109" y="4"/>
                    <a:pt x="108" y="3"/>
                  </a:cubicBezTo>
                  <a:cubicBezTo>
                    <a:pt x="109" y="5"/>
                    <a:pt x="109" y="7"/>
                    <a:pt x="107" y="7"/>
                  </a:cubicBezTo>
                  <a:cubicBezTo>
                    <a:pt x="107" y="5"/>
                    <a:pt x="105" y="7"/>
                    <a:pt x="105" y="5"/>
                  </a:cubicBezTo>
                  <a:cubicBezTo>
                    <a:pt x="106" y="6"/>
                    <a:pt x="106" y="5"/>
                    <a:pt x="107" y="4"/>
                  </a:cubicBezTo>
                  <a:cubicBezTo>
                    <a:pt x="105" y="4"/>
                    <a:pt x="105" y="4"/>
                    <a:pt x="104" y="4"/>
                  </a:cubicBezTo>
                  <a:cubicBezTo>
                    <a:pt x="104" y="4"/>
                    <a:pt x="104" y="3"/>
                    <a:pt x="104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3" y="4"/>
                    <a:pt x="103" y="4"/>
                    <a:pt x="10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2" y="4"/>
                    <a:pt x="101" y="4"/>
                    <a:pt x="100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5"/>
                    <a:pt x="98" y="1"/>
                    <a:pt x="97" y="4"/>
                  </a:cubicBezTo>
                  <a:cubicBezTo>
                    <a:pt x="97" y="4"/>
                    <a:pt x="98" y="4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7" y="4"/>
                    <a:pt x="97" y="4"/>
                  </a:cubicBezTo>
                  <a:cubicBezTo>
                    <a:pt x="97" y="4"/>
                    <a:pt x="97" y="4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6" y="5"/>
                    <a:pt x="97" y="3"/>
                    <a:pt x="96" y="3"/>
                  </a:cubicBezTo>
                  <a:cubicBezTo>
                    <a:pt x="95" y="4"/>
                    <a:pt x="94" y="3"/>
                    <a:pt x="93" y="4"/>
                  </a:cubicBezTo>
                  <a:cubicBezTo>
                    <a:pt x="93" y="4"/>
                    <a:pt x="92" y="4"/>
                    <a:pt x="91" y="4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0" y="7"/>
                    <a:pt x="90" y="7"/>
                    <a:pt x="90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9"/>
                    <a:pt x="89" y="9"/>
                    <a:pt x="89" y="11"/>
                  </a:cubicBezTo>
                  <a:cubicBezTo>
                    <a:pt x="89" y="12"/>
                    <a:pt x="90" y="11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89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1"/>
                    <a:pt x="88" y="10"/>
                    <a:pt x="88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6" y="9"/>
                    <a:pt x="86" y="8"/>
                    <a:pt x="86" y="8"/>
                  </a:cubicBezTo>
                  <a:cubicBezTo>
                    <a:pt x="86" y="8"/>
                    <a:pt x="86" y="8"/>
                    <a:pt x="87" y="8"/>
                  </a:cubicBezTo>
                  <a:cubicBezTo>
                    <a:pt x="87" y="7"/>
                    <a:pt x="87" y="7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7" y="6"/>
                    <a:pt x="86" y="6"/>
                    <a:pt x="86" y="5"/>
                  </a:cubicBezTo>
                  <a:cubicBezTo>
                    <a:pt x="86" y="5"/>
                    <a:pt x="86" y="5"/>
                    <a:pt x="87" y="5"/>
                  </a:cubicBezTo>
                  <a:cubicBezTo>
                    <a:pt x="87" y="4"/>
                    <a:pt x="86" y="4"/>
                    <a:pt x="85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4"/>
                    <a:pt x="84" y="5"/>
                    <a:pt x="84" y="5"/>
                  </a:cubicBezTo>
                  <a:cubicBezTo>
                    <a:pt x="84" y="5"/>
                    <a:pt x="83" y="4"/>
                    <a:pt x="84" y="4"/>
                  </a:cubicBezTo>
                  <a:cubicBezTo>
                    <a:pt x="82" y="3"/>
                    <a:pt x="81" y="5"/>
                    <a:pt x="80" y="5"/>
                  </a:cubicBezTo>
                  <a:cubicBezTo>
                    <a:pt x="80" y="4"/>
                    <a:pt x="79" y="5"/>
                    <a:pt x="79" y="4"/>
                  </a:cubicBezTo>
                  <a:cubicBezTo>
                    <a:pt x="77" y="3"/>
                    <a:pt x="76" y="4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4"/>
                    <a:pt x="75" y="4"/>
                  </a:cubicBezTo>
                  <a:cubicBezTo>
                    <a:pt x="76" y="4"/>
                    <a:pt x="75" y="4"/>
                    <a:pt x="75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1" y="5"/>
                    <a:pt x="70" y="5"/>
                  </a:cubicBezTo>
                  <a:cubicBezTo>
                    <a:pt x="70" y="5"/>
                    <a:pt x="70" y="6"/>
                    <a:pt x="70" y="6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8" y="4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66" y="6"/>
                    <a:pt x="67" y="6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8"/>
                    <a:pt x="63" y="7"/>
                    <a:pt x="64" y="9"/>
                  </a:cubicBezTo>
                  <a:cubicBezTo>
                    <a:pt x="62" y="10"/>
                    <a:pt x="63" y="8"/>
                    <a:pt x="62" y="8"/>
                  </a:cubicBezTo>
                  <a:cubicBezTo>
                    <a:pt x="62" y="8"/>
                    <a:pt x="62" y="9"/>
                    <a:pt x="62" y="9"/>
                  </a:cubicBezTo>
                  <a:cubicBezTo>
                    <a:pt x="61" y="9"/>
                    <a:pt x="61" y="9"/>
                    <a:pt x="59" y="10"/>
                  </a:cubicBezTo>
                  <a:cubicBezTo>
                    <a:pt x="59" y="11"/>
                    <a:pt x="62" y="12"/>
                    <a:pt x="60" y="12"/>
                  </a:cubicBezTo>
                  <a:cubicBezTo>
                    <a:pt x="60" y="12"/>
                    <a:pt x="59" y="12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0"/>
                    <a:pt x="55" y="9"/>
                    <a:pt x="53" y="10"/>
                  </a:cubicBezTo>
                  <a:cubicBezTo>
                    <a:pt x="53" y="10"/>
                    <a:pt x="53" y="10"/>
                    <a:pt x="53" y="11"/>
                  </a:cubicBezTo>
                  <a:cubicBezTo>
                    <a:pt x="53" y="11"/>
                    <a:pt x="52" y="11"/>
                    <a:pt x="53" y="11"/>
                  </a:cubicBezTo>
                  <a:cubicBezTo>
                    <a:pt x="53" y="11"/>
                    <a:pt x="53" y="10"/>
                    <a:pt x="52" y="10"/>
                  </a:cubicBezTo>
                  <a:cubicBezTo>
                    <a:pt x="52" y="11"/>
                    <a:pt x="52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50" y="11"/>
                    <a:pt x="50" y="11"/>
                  </a:cubicBezTo>
                  <a:cubicBezTo>
                    <a:pt x="50" y="11"/>
                    <a:pt x="50" y="11"/>
                    <a:pt x="49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9"/>
                  </a:cubicBezTo>
                  <a:cubicBezTo>
                    <a:pt x="49" y="9"/>
                    <a:pt x="50" y="9"/>
                    <a:pt x="50" y="9"/>
                  </a:cubicBezTo>
                  <a:cubicBezTo>
                    <a:pt x="50" y="8"/>
                    <a:pt x="49" y="7"/>
                    <a:pt x="48" y="7"/>
                  </a:cubicBezTo>
                  <a:cubicBezTo>
                    <a:pt x="48" y="6"/>
                    <a:pt x="49" y="6"/>
                    <a:pt x="49" y="6"/>
                  </a:cubicBezTo>
                  <a:cubicBezTo>
                    <a:pt x="50" y="6"/>
                    <a:pt x="49" y="8"/>
                    <a:pt x="50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1" y="7"/>
                    <a:pt x="51" y="8"/>
                    <a:pt x="51" y="7"/>
                  </a:cubicBezTo>
                  <a:cubicBezTo>
                    <a:pt x="51" y="7"/>
                    <a:pt x="51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7"/>
                    <a:pt x="52" y="7"/>
                    <a:pt x="52" y="9"/>
                  </a:cubicBezTo>
                  <a:cubicBezTo>
                    <a:pt x="54" y="9"/>
                    <a:pt x="53" y="7"/>
                    <a:pt x="53" y="7"/>
                  </a:cubicBezTo>
                  <a:cubicBezTo>
                    <a:pt x="53" y="7"/>
                    <a:pt x="54" y="7"/>
                    <a:pt x="54" y="7"/>
                  </a:cubicBezTo>
                  <a:cubicBezTo>
                    <a:pt x="54" y="8"/>
                    <a:pt x="54" y="9"/>
                    <a:pt x="55" y="9"/>
                  </a:cubicBezTo>
                  <a:cubicBezTo>
                    <a:pt x="55" y="8"/>
                    <a:pt x="55" y="6"/>
                    <a:pt x="56" y="8"/>
                  </a:cubicBezTo>
                  <a:cubicBezTo>
                    <a:pt x="56" y="7"/>
                    <a:pt x="56" y="7"/>
                    <a:pt x="57" y="6"/>
                  </a:cubicBezTo>
                  <a:cubicBezTo>
                    <a:pt x="57" y="6"/>
                    <a:pt x="57" y="7"/>
                    <a:pt x="57" y="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6" y="5"/>
                    <a:pt x="56" y="4"/>
                    <a:pt x="56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4" y="6"/>
                    <a:pt x="53" y="6"/>
                    <a:pt x="52" y="6"/>
                  </a:cubicBezTo>
                  <a:cubicBezTo>
                    <a:pt x="52" y="5"/>
                    <a:pt x="52" y="5"/>
                    <a:pt x="51" y="5"/>
                  </a:cubicBezTo>
                  <a:cubicBezTo>
                    <a:pt x="51" y="5"/>
                    <a:pt x="50" y="6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50" y="6"/>
                    <a:pt x="49" y="5"/>
                    <a:pt x="49" y="4"/>
                  </a:cubicBezTo>
                  <a:cubicBezTo>
                    <a:pt x="48" y="4"/>
                    <a:pt x="48" y="5"/>
                    <a:pt x="47" y="5"/>
                  </a:cubicBezTo>
                  <a:cubicBezTo>
                    <a:pt x="47" y="5"/>
                    <a:pt x="47" y="6"/>
                    <a:pt x="47" y="6"/>
                  </a:cubicBezTo>
                  <a:cubicBezTo>
                    <a:pt x="47" y="6"/>
                    <a:pt x="47" y="6"/>
                    <a:pt x="46" y="6"/>
                  </a:cubicBezTo>
                  <a:cubicBezTo>
                    <a:pt x="47" y="7"/>
                    <a:pt x="46" y="7"/>
                    <a:pt x="46" y="8"/>
                  </a:cubicBezTo>
                  <a:cubicBezTo>
                    <a:pt x="46" y="7"/>
                    <a:pt x="46" y="6"/>
                    <a:pt x="45" y="6"/>
                  </a:cubicBezTo>
                  <a:cubicBezTo>
                    <a:pt x="45" y="6"/>
                    <a:pt x="44" y="7"/>
                    <a:pt x="45" y="8"/>
                  </a:cubicBezTo>
                  <a:cubicBezTo>
                    <a:pt x="45" y="8"/>
                    <a:pt x="46" y="8"/>
                    <a:pt x="46" y="9"/>
                  </a:cubicBezTo>
                  <a:cubicBezTo>
                    <a:pt x="45" y="9"/>
                    <a:pt x="45" y="9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4" y="10"/>
                  </a:cubicBezTo>
                  <a:cubicBezTo>
                    <a:pt x="44" y="9"/>
                    <a:pt x="44" y="8"/>
                    <a:pt x="43" y="8"/>
                  </a:cubicBezTo>
                  <a:cubicBezTo>
                    <a:pt x="42" y="8"/>
                    <a:pt x="42" y="9"/>
                    <a:pt x="42" y="9"/>
                  </a:cubicBezTo>
                  <a:cubicBezTo>
                    <a:pt x="42" y="9"/>
                    <a:pt x="42" y="9"/>
                    <a:pt x="41" y="9"/>
                  </a:cubicBezTo>
                  <a:cubicBezTo>
                    <a:pt x="40" y="9"/>
                    <a:pt x="40" y="8"/>
                    <a:pt x="38" y="9"/>
                  </a:cubicBezTo>
                  <a:cubicBezTo>
                    <a:pt x="37" y="10"/>
                    <a:pt x="36" y="9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1"/>
                    <a:pt x="34" y="11"/>
                    <a:pt x="34" y="1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0"/>
                    <a:pt x="35" y="9"/>
                    <a:pt x="36" y="10"/>
                  </a:cubicBezTo>
                  <a:cubicBezTo>
                    <a:pt x="36" y="9"/>
                    <a:pt x="35" y="8"/>
                    <a:pt x="35" y="8"/>
                  </a:cubicBezTo>
                  <a:cubicBezTo>
                    <a:pt x="34" y="7"/>
                    <a:pt x="34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4"/>
                    <a:pt x="34" y="8"/>
                    <a:pt x="33" y="8"/>
                  </a:cubicBezTo>
                  <a:cubicBezTo>
                    <a:pt x="33" y="7"/>
                    <a:pt x="31" y="7"/>
                    <a:pt x="32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30" y="7"/>
                    <a:pt x="30" y="7"/>
                  </a:cubicBezTo>
                  <a:cubicBezTo>
                    <a:pt x="31" y="8"/>
                    <a:pt x="31" y="8"/>
                    <a:pt x="31" y="9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9"/>
                    <a:pt x="31" y="9"/>
                    <a:pt x="30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1" y="10"/>
                    <a:pt x="30" y="10"/>
                    <a:pt x="30" y="11"/>
                  </a:cubicBezTo>
                  <a:cubicBezTo>
                    <a:pt x="29" y="11"/>
                    <a:pt x="28" y="10"/>
                    <a:pt x="28" y="11"/>
                  </a:cubicBezTo>
                  <a:cubicBezTo>
                    <a:pt x="30" y="12"/>
                    <a:pt x="28" y="13"/>
                    <a:pt x="28" y="13"/>
                  </a:cubicBezTo>
                  <a:cubicBezTo>
                    <a:pt x="28" y="13"/>
                    <a:pt x="29" y="14"/>
                    <a:pt x="29" y="15"/>
                  </a:cubicBezTo>
                  <a:cubicBezTo>
                    <a:pt x="30" y="15"/>
                    <a:pt x="30" y="16"/>
                    <a:pt x="30" y="16"/>
                  </a:cubicBezTo>
                  <a:cubicBezTo>
                    <a:pt x="31" y="17"/>
                    <a:pt x="32" y="16"/>
                    <a:pt x="33" y="16"/>
                  </a:cubicBezTo>
                  <a:cubicBezTo>
                    <a:pt x="33" y="16"/>
                    <a:pt x="33" y="17"/>
                    <a:pt x="33" y="17"/>
                  </a:cubicBezTo>
                  <a:cubicBezTo>
                    <a:pt x="33" y="17"/>
                    <a:pt x="33" y="18"/>
                    <a:pt x="33" y="18"/>
                  </a:cubicBezTo>
                  <a:cubicBezTo>
                    <a:pt x="33" y="18"/>
                    <a:pt x="34" y="17"/>
                    <a:pt x="34" y="16"/>
                  </a:cubicBezTo>
                  <a:cubicBezTo>
                    <a:pt x="35" y="16"/>
                    <a:pt x="35" y="16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3" y="14"/>
                    <a:pt x="33" y="17"/>
                    <a:pt x="32" y="15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5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8" y="15"/>
                    <a:pt x="39" y="15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5"/>
                    <a:pt x="40" y="15"/>
                    <a:pt x="40" y="15"/>
                  </a:cubicBezTo>
                  <a:cubicBezTo>
                    <a:pt x="41" y="15"/>
                    <a:pt x="41" y="16"/>
                    <a:pt x="41" y="16"/>
                  </a:cubicBezTo>
                  <a:cubicBezTo>
                    <a:pt x="42" y="16"/>
                    <a:pt x="42" y="15"/>
                    <a:pt x="42" y="14"/>
                  </a:cubicBezTo>
                  <a:cubicBezTo>
                    <a:pt x="42" y="14"/>
                    <a:pt x="43" y="14"/>
                    <a:pt x="43" y="14"/>
                  </a:cubicBezTo>
                  <a:cubicBezTo>
                    <a:pt x="43" y="15"/>
                    <a:pt x="44" y="15"/>
                    <a:pt x="45" y="15"/>
                  </a:cubicBezTo>
                  <a:cubicBezTo>
                    <a:pt x="45" y="15"/>
                    <a:pt x="44" y="16"/>
                    <a:pt x="45" y="16"/>
                  </a:cubicBezTo>
                  <a:cubicBezTo>
                    <a:pt x="45" y="16"/>
                    <a:pt x="46" y="16"/>
                    <a:pt x="46" y="17"/>
                  </a:cubicBezTo>
                  <a:cubicBezTo>
                    <a:pt x="46" y="17"/>
                    <a:pt x="46" y="17"/>
                    <a:pt x="46" y="18"/>
                  </a:cubicBezTo>
                  <a:cubicBezTo>
                    <a:pt x="45" y="19"/>
                    <a:pt x="45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2" y="18"/>
                    <a:pt x="42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19"/>
                    <a:pt x="41" y="19"/>
                    <a:pt x="40" y="20"/>
                  </a:cubicBezTo>
                  <a:cubicBezTo>
                    <a:pt x="41" y="20"/>
                    <a:pt x="41" y="20"/>
                    <a:pt x="41" y="21"/>
                  </a:cubicBezTo>
                  <a:cubicBezTo>
                    <a:pt x="39" y="21"/>
                    <a:pt x="39" y="22"/>
                    <a:pt x="37" y="22"/>
                  </a:cubicBezTo>
                  <a:cubicBezTo>
                    <a:pt x="37" y="23"/>
                    <a:pt x="37" y="23"/>
                    <a:pt x="36" y="23"/>
                  </a:cubicBezTo>
                  <a:cubicBezTo>
                    <a:pt x="37" y="22"/>
                    <a:pt x="36" y="22"/>
                    <a:pt x="36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1"/>
                    <a:pt x="38" y="21"/>
                    <a:pt x="39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7" y="17"/>
                    <a:pt x="38" y="16"/>
                  </a:cubicBezTo>
                  <a:cubicBezTo>
                    <a:pt x="36" y="16"/>
                    <a:pt x="37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7"/>
                    <a:pt x="34" y="17"/>
                    <a:pt x="34" y="19"/>
                  </a:cubicBezTo>
                  <a:cubicBezTo>
                    <a:pt x="35" y="18"/>
                    <a:pt x="36" y="18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cubicBezTo>
                    <a:pt x="33" y="20"/>
                    <a:pt x="32" y="20"/>
                    <a:pt x="32" y="20"/>
                  </a:cubicBezTo>
                  <a:cubicBezTo>
                    <a:pt x="31" y="20"/>
                    <a:pt x="32" y="22"/>
                    <a:pt x="31" y="22"/>
                  </a:cubicBezTo>
                  <a:cubicBezTo>
                    <a:pt x="30" y="20"/>
                    <a:pt x="30" y="20"/>
                    <a:pt x="31" y="19"/>
                  </a:cubicBezTo>
                  <a:cubicBezTo>
                    <a:pt x="30" y="19"/>
                    <a:pt x="28" y="19"/>
                    <a:pt x="28" y="21"/>
                  </a:cubicBezTo>
                  <a:cubicBezTo>
                    <a:pt x="28" y="21"/>
                    <a:pt x="29" y="21"/>
                    <a:pt x="29" y="21"/>
                  </a:cubicBezTo>
                  <a:cubicBezTo>
                    <a:pt x="29" y="22"/>
                    <a:pt x="29" y="22"/>
                    <a:pt x="28" y="23"/>
                  </a:cubicBezTo>
                  <a:cubicBezTo>
                    <a:pt x="30" y="24"/>
                    <a:pt x="30" y="21"/>
                    <a:pt x="30" y="22"/>
                  </a:cubicBezTo>
                  <a:cubicBezTo>
                    <a:pt x="30" y="24"/>
                    <a:pt x="29" y="25"/>
                    <a:pt x="29" y="26"/>
                  </a:cubicBezTo>
                  <a:cubicBezTo>
                    <a:pt x="29" y="26"/>
                    <a:pt x="28" y="26"/>
                    <a:pt x="28" y="26"/>
                  </a:cubicBezTo>
                  <a:cubicBezTo>
                    <a:pt x="28" y="26"/>
                    <a:pt x="28" y="26"/>
                    <a:pt x="27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7" y="26"/>
                    <a:pt x="27" y="27"/>
                    <a:pt x="25" y="27"/>
                  </a:cubicBezTo>
                  <a:cubicBezTo>
                    <a:pt x="26" y="25"/>
                    <a:pt x="25" y="26"/>
                    <a:pt x="25" y="25"/>
                  </a:cubicBezTo>
                  <a:cubicBezTo>
                    <a:pt x="25" y="25"/>
                    <a:pt x="25" y="24"/>
                    <a:pt x="25" y="24"/>
                  </a:cubicBezTo>
                  <a:cubicBezTo>
                    <a:pt x="26" y="24"/>
                    <a:pt x="26" y="23"/>
                    <a:pt x="26" y="23"/>
                  </a:cubicBezTo>
                  <a:cubicBezTo>
                    <a:pt x="26" y="23"/>
                    <a:pt x="27" y="23"/>
                    <a:pt x="27" y="23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8" y="21"/>
                    <a:pt x="26" y="21"/>
                    <a:pt x="26" y="21"/>
                  </a:cubicBezTo>
                  <a:cubicBezTo>
                    <a:pt x="26" y="21"/>
                    <a:pt x="27" y="20"/>
                    <a:pt x="26" y="19"/>
                  </a:cubicBezTo>
                  <a:cubicBezTo>
                    <a:pt x="27" y="19"/>
                    <a:pt x="27" y="19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5" y="19"/>
                    <a:pt x="26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2" y="17"/>
                    <a:pt x="24" y="18"/>
                    <a:pt x="24" y="16"/>
                  </a:cubicBezTo>
                  <a:cubicBezTo>
                    <a:pt x="22" y="16"/>
                    <a:pt x="22" y="17"/>
                    <a:pt x="22" y="19"/>
                  </a:cubicBezTo>
                  <a:cubicBezTo>
                    <a:pt x="23" y="18"/>
                    <a:pt x="24" y="20"/>
                    <a:pt x="23" y="21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0" y="20"/>
                    <a:pt x="20" y="20"/>
                    <a:pt x="19" y="20"/>
                  </a:cubicBezTo>
                  <a:cubicBezTo>
                    <a:pt x="18" y="20"/>
                    <a:pt x="18" y="19"/>
                    <a:pt x="18" y="19"/>
                  </a:cubicBezTo>
                  <a:cubicBezTo>
                    <a:pt x="18" y="19"/>
                    <a:pt x="17" y="20"/>
                    <a:pt x="17" y="20"/>
                  </a:cubicBezTo>
                  <a:cubicBezTo>
                    <a:pt x="18" y="19"/>
                    <a:pt x="15" y="20"/>
                    <a:pt x="16" y="18"/>
                  </a:cubicBezTo>
                  <a:cubicBezTo>
                    <a:pt x="16" y="17"/>
                    <a:pt x="17" y="17"/>
                    <a:pt x="18" y="17"/>
                  </a:cubicBezTo>
                  <a:cubicBezTo>
                    <a:pt x="18" y="15"/>
                    <a:pt x="19" y="16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4" y="15"/>
                    <a:pt x="24" y="16"/>
                    <a:pt x="25" y="15"/>
                  </a:cubicBezTo>
                  <a:cubicBezTo>
                    <a:pt x="24" y="15"/>
                    <a:pt x="23" y="14"/>
                    <a:pt x="24" y="14"/>
                  </a:cubicBezTo>
                  <a:cubicBezTo>
                    <a:pt x="25" y="14"/>
                    <a:pt x="26" y="16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7" y="14"/>
                    <a:pt x="27" y="14"/>
                  </a:cubicBezTo>
                  <a:cubicBezTo>
                    <a:pt x="27" y="14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6" y="12"/>
                    <a:pt x="26" y="11"/>
                    <a:pt x="26" y="11"/>
                  </a:cubicBezTo>
                  <a:cubicBezTo>
                    <a:pt x="27" y="10"/>
                    <a:pt x="28" y="10"/>
                    <a:pt x="29" y="10"/>
                  </a:cubicBezTo>
                  <a:cubicBezTo>
                    <a:pt x="29" y="9"/>
                    <a:pt x="28" y="8"/>
                    <a:pt x="28" y="7"/>
                  </a:cubicBezTo>
                  <a:cubicBezTo>
                    <a:pt x="28" y="7"/>
                    <a:pt x="29" y="7"/>
                    <a:pt x="29" y="6"/>
                  </a:cubicBezTo>
                  <a:cubicBezTo>
                    <a:pt x="27" y="6"/>
                    <a:pt x="28" y="4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6" y="5"/>
                    <a:pt x="27" y="6"/>
                  </a:cubicBezTo>
                  <a:cubicBezTo>
                    <a:pt x="26" y="6"/>
                    <a:pt x="26" y="5"/>
                    <a:pt x="25" y="5"/>
                  </a:cubicBezTo>
                  <a:cubicBezTo>
                    <a:pt x="26" y="6"/>
                    <a:pt x="25" y="6"/>
                    <a:pt x="25" y="7"/>
                  </a:cubicBezTo>
                  <a:cubicBezTo>
                    <a:pt x="25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6"/>
                    <a:pt x="22" y="5"/>
                    <a:pt x="22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2" y="7"/>
                    <a:pt x="21" y="5"/>
                    <a:pt x="19" y="5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1" y="7"/>
                    <a:pt x="21" y="7"/>
                    <a:pt x="21" y="8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2" y="9"/>
                    <a:pt x="24" y="9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2" y="10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3" y="12"/>
                    <a:pt x="22" y="12"/>
                  </a:cubicBezTo>
                  <a:cubicBezTo>
                    <a:pt x="22" y="12"/>
                    <a:pt x="22" y="12"/>
                    <a:pt x="22" y="10"/>
                  </a:cubicBezTo>
                  <a:cubicBezTo>
                    <a:pt x="21" y="10"/>
                    <a:pt x="21" y="11"/>
                    <a:pt x="21" y="11"/>
                  </a:cubicBezTo>
                  <a:cubicBezTo>
                    <a:pt x="20" y="12"/>
                    <a:pt x="20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8" y="13"/>
                    <a:pt x="15" y="13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1"/>
                    <a:pt x="16" y="12"/>
                    <a:pt x="16" y="11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7" y="9"/>
                    <a:pt x="18" y="9"/>
                    <a:pt x="18" y="8"/>
                  </a:cubicBezTo>
                  <a:cubicBezTo>
                    <a:pt x="16" y="9"/>
                    <a:pt x="15" y="7"/>
                    <a:pt x="16" y="6"/>
                  </a:cubicBezTo>
                  <a:cubicBezTo>
                    <a:pt x="15" y="6"/>
                    <a:pt x="15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1" y="5"/>
                    <a:pt x="11" y="4"/>
                  </a:cubicBezTo>
                  <a:cubicBezTo>
                    <a:pt x="10" y="5"/>
                    <a:pt x="11" y="5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7"/>
                    <a:pt x="14" y="7"/>
                    <a:pt x="15" y="8"/>
                  </a:cubicBezTo>
                  <a:cubicBezTo>
                    <a:pt x="14" y="9"/>
                    <a:pt x="13" y="10"/>
                    <a:pt x="13" y="10"/>
                  </a:cubicBezTo>
                  <a:cubicBezTo>
                    <a:pt x="12" y="10"/>
                    <a:pt x="12" y="10"/>
                    <a:pt x="12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0" y="11"/>
                    <a:pt x="10" y="11"/>
                  </a:cubicBezTo>
                  <a:cubicBezTo>
                    <a:pt x="10" y="10"/>
                    <a:pt x="8" y="10"/>
                    <a:pt x="9" y="10"/>
                  </a:cubicBezTo>
                  <a:cubicBezTo>
                    <a:pt x="9" y="8"/>
                    <a:pt x="8" y="10"/>
                    <a:pt x="8" y="11"/>
                  </a:cubicBezTo>
                  <a:cubicBezTo>
                    <a:pt x="8" y="11"/>
                    <a:pt x="8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0"/>
                  </a:cubicBezTo>
                  <a:cubicBezTo>
                    <a:pt x="5" y="10"/>
                    <a:pt x="3" y="11"/>
                    <a:pt x="4" y="12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7"/>
                    <a:pt x="3" y="18"/>
                  </a:cubicBezTo>
                  <a:cubicBezTo>
                    <a:pt x="3" y="18"/>
                    <a:pt x="5" y="17"/>
                    <a:pt x="5" y="18"/>
                  </a:cubicBezTo>
                  <a:cubicBezTo>
                    <a:pt x="4" y="19"/>
                    <a:pt x="4" y="20"/>
                    <a:pt x="4" y="21"/>
                  </a:cubicBezTo>
                  <a:cubicBezTo>
                    <a:pt x="3" y="20"/>
                    <a:pt x="1" y="18"/>
                    <a:pt x="0" y="20"/>
                  </a:cubicBezTo>
                  <a:cubicBezTo>
                    <a:pt x="0" y="21"/>
                    <a:pt x="2" y="20"/>
                    <a:pt x="1" y="22"/>
                  </a:cubicBezTo>
                  <a:cubicBezTo>
                    <a:pt x="1" y="23"/>
                    <a:pt x="0" y="22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2" y="23"/>
                    <a:pt x="3" y="24"/>
                    <a:pt x="5" y="23"/>
                  </a:cubicBezTo>
                  <a:cubicBezTo>
                    <a:pt x="5" y="25"/>
                    <a:pt x="8" y="23"/>
                    <a:pt x="7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10" y="24"/>
                    <a:pt x="9" y="23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10" y="23"/>
                    <a:pt x="10" y="22"/>
                    <a:pt x="11" y="21"/>
                  </a:cubicBezTo>
                  <a:cubicBezTo>
                    <a:pt x="9" y="20"/>
                    <a:pt x="9" y="23"/>
                    <a:pt x="8" y="21"/>
                  </a:cubicBezTo>
                  <a:cubicBezTo>
                    <a:pt x="8" y="21"/>
                    <a:pt x="9" y="22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9" y="18"/>
                    <a:pt x="9" y="17"/>
                  </a:cubicBezTo>
                  <a:cubicBezTo>
                    <a:pt x="7" y="17"/>
                    <a:pt x="6" y="18"/>
                    <a:pt x="5" y="17"/>
                  </a:cubicBezTo>
                  <a:cubicBezTo>
                    <a:pt x="5" y="16"/>
                    <a:pt x="7" y="15"/>
                    <a:pt x="8" y="16"/>
                  </a:cubicBezTo>
                  <a:cubicBezTo>
                    <a:pt x="8" y="13"/>
                    <a:pt x="10" y="16"/>
                    <a:pt x="11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2" y="15"/>
                    <a:pt x="13" y="14"/>
                    <a:pt x="13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3" y="18"/>
                  </a:cubicBezTo>
                  <a:cubicBezTo>
                    <a:pt x="13" y="19"/>
                    <a:pt x="14" y="19"/>
                    <a:pt x="15" y="19"/>
                  </a:cubicBezTo>
                  <a:cubicBezTo>
                    <a:pt x="14" y="19"/>
                    <a:pt x="14" y="19"/>
                    <a:pt x="13" y="18"/>
                  </a:cubicBezTo>
                  <a:cubicBezTo>
                    <a:pt x="13" y="19"/>
                    <a:pt x="13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2" y="20"/>
                    <a:pt x="11" y="20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2" y="23"/>
                    <a:pt x="13" y="24"/>
                    <a:pt x="13" y="24"/>
                  </a:cubicBezTo>
                  <a:cubicBezTo>
                    <a:pt x="11" y="23"/>
                    <a:pt x="13" y="25"/>
                    <a:pt x="13" y="25"/>
                  </a:cubicBezTo>
                  <a:cubicBezTo>
                    <a:pt x="12" y="26"/>
                    <a:pt x="11" y="25"/>
                    <a:pt x="11" y="26"/>
                  </a:cubicBezTo>
                  <a:cubicBezTo>
                    <a:pt x="11" y="26"/>
                    <a:pt x="11" y="28"/>
                    <a:pt x="10" y="28"/>
                  </a:cubicBezTo>
                  <a:cubicBezTo>
                    <a:pt x="10" y="27"/>
                    <a:pt x="7" y="26"/>
                    <a:pt x="7" y="28"/>
                  </a:cubicBezTo>
                  <a:cubicBezTo>
                    <a:pt x="8" y="27"/>
                    <a:pt x="9" y="28"/>
                    <a:pt x="9" y="28"/>
                  </a:cubicBezTo>
                  <a:cubicBezTo>
                    <a:pt x="9" y="28"/>
                    <a:pt x="9" y="27"/>
                    <a:pt x="10" y="28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10" y="29"/>
                    <a:pt x="11" y="29"/>
                    <a:pt x="11" y="29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1" y="28"/>
                    <a:pt x="13" y="29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8"/>
                    <a:pt x="13" y="27"/>
                    <a:pt x="14" y="28"/>
                  </a:cubicBezTo>
                  <a:cubicBezTo>
                    <a:pt x="14" y="28"/>
                    <a:pt x="15" y="28"/>
                    <a:pt x="15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6"/>
                    <a:pt x="17" y="26"/>
                    <a:pt x="17" y="25"/>
                  </a:cubicBezTo>
                  <a:cubicBezTo>
                    <a:pt x="18" y="25"/>
                    <a:pt x="18" y="24"/>
                    <a:pt x="18" y="24"/>
                  </a:cubicBezTo>
                  <a:cubicBezTo>
                    <a:pt x="18" y="24"/>
                    <a:pt x="19" y="24"/>
                    <a:pt x="19" y="24"/>
                  </a:cubicBezTo>
                  <a:cubicBezTo>
                    <a:pt x="20" y="23"/>
                    <a:pt x="21" y="23"/>
                    <a:pt x="22" y="23"/>
                  </a:cubicBezTo>
                  <a:cubicBezTo>
                    <a:pt x="21" y="25"/>
                    <a:pt x="23" y="24"/>
                    <a:pt x="23" y="25"/>
                  </a:cubicBezTo>
                  <a:cubicBezTo>
                    <a:pt x="22" y="25"/>
                    <a:pt x="22" y="26"/>
                    <a:pt x="22" y="26"/>
                  </a:cubicBezTo>
                  <a:cubicBezTo>
                    <a:pt x="21" y="27"/>
                    <a:pt x="22" y="28"/>
                    <a:pt x="23" y="29"/>
                  </a:cubicBezTo>
                  <a:cubicBezTo>
                    <a:pt x="25" y="29"/>
                    <a:pt x="28" y="28"/>
                    <a:pt x="29" y="27"/>
                  </a:cubicBezTo>
                  <a:cubicBezTo>
                    <a:pt x="30" y="27"/>
                    <a:pt x="30" y="28"/>
                    <a:pt x="32" y="28"/>
                  </a:cubicBezTo>
                  <a:cubicBezTo>
                    <a:pt x="32" y="26"/>
                    <a:pt x="34" y="27"/>
                    <a:pt x="33" y="25"/>
                  </a:cubicBezTo>
                  <a:cubicBezTo>
                    <a:pt x="33" y="25"/>
                    <a:pt x="32" y="25"/>
                    <a:pt x="32" y="24"/>
                  </a:cubicBezTo>
                  <a:cubicBezTo>
                    <a:pt x="34" y="25"/>
                    <a:pt x="32" y="24"/>
                    <a:pt x="33" y="23"/>
                  </a:cubicBezTo>
                  <a:cubicBezTo>
                    <a:pt x="33" y="23"/>
                    <a:pt x="33" y="21"/>
                    <a:pt x="34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22"/>
                    <a:pt x="36" y="22"/>
                    <a:pt x="36" y="24"/>
                  </a:cubicBezTo>
                  <a:cubicBezTo>
                    <a:pt x="36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8" y="25"/>
                    <a:pt x="38" y="26"/>
                    <a:pt x="38" y="26"/>
                  </a:cubicBezTo>
                  <a:cubicBezTo>
                    <a:pt x="39" y="26"/>
                    <a:pt x="40" y="26"/>
                    <a:pt x="40" y="27"/>
                  </a:cubicBezTo>
                  <a:cubicBezTo>
                    <a:pt x="39" y="28"/>
                    <a:pt x="39" y="27"/>
                    <a:pt x="38" y="26"/>
                  </a:cubicBezTo>
                  <a:cubicBezTo>
                    <a:pt x="38" y="27"/>
                    <a:pt x="36" y="28"/>
                    <a:pt x="37" y="29"/>
                  </a:cubicBezTo>
                  <a:cubicBezTo>
                    <a:pt x="38" y="28"/>
                    <a:pt x="37" y="28"/>
                    <a:pt x="38" y="28"/>
                  </a:cubicBezTo>
                  <a:cubicBezTo>
                    <a:pt x="40" y="28"/>
                    <a:pt x="41" y="28"/>
                    <a:pt x="42" y="28"/>
                  </a:cubicBezTo>
                  <a:cubicBezTo>
                    <a:pt x="42" y="28"/>
                    <a:pt x="42" y="27"/>
                    <a:pt x="43" y="27"/>
                  </a:cubicBezTo>
                  <a:cubicBezTo>
                    <a:pt x="45" y="27"/>
                    <a:pt x="46" y="28"/>
                    <a:pt x="47" y="26"/>
                  </a:cubicBezTo>
                  <a:cubicBezTo>
                    <a:pt x="47" y="24"/>
                    <a:pt x="47" y="22"/>
                    <a:pt x="50" y="23"/>
                  </a:cubicBezTo>
                  <a:cubicBezTo>
                    <a:pt x="50" y="24"/>
                    <a:pt x="50" y="24"/>
                    <a:pt x="50" y="25"/>
                  </a:cubicBezTo>
                  <a:cubicBezTo>
                    <a:pt x="52" y="25"/>
                    <a:pt x="53" y="25"/>
                    <a:pt x="54" y="25"/>
                  </a:cubicBezTo>
                  <a:cubicBezTo>
                    <a:pt x="54" y="25"/>
                    <a:pt x="55" y="24"/>
                    <a:pt x="55" y="24"/>
                  </a:cubicBezTo>
                  <a:cubicBezTo>
                    <a:pt x="56" y="23"/>
                    <a:pt x="56" y="21"/>
                    <a:pt x="57" y="21"/>
                  </a:cubicBezTo>
                  <a:cubicBezTo>
                    <a:pt x="59" y="22"/>
                    <a:pt x="59" y="24"/>
                    <a:pt x="60" y="22"/>
                  </a:cubicBezTo>
                  <a:cubicBezTo>
                    <a:pt x="61" y="25"/>
                    <a:pt x="60" y="25"/>
                    <a:pt x="60" y="27"/>
                  </a:cubicBezTo>
                  <a:cubicBezTo>
                    <a:pt x="61" y="27"/>
                    <a:pt x="61" y="28"/>
                    <a:pt x="62" y="27"/>
                  </a:cubicBezTo>
                  <a:cubicBezTo>
                    <a:pt x="62" y="26"/>
                    <a:pt x="63" y="26"/>
                    <a:pt x="63" y="25"/>
                  </a:cubicBezTo>
                  <a:cubicBezTo>
                    <a:pt x="63" y="25"/>
                    <a:pt x="63" y="24"/>
                    <a:pt x="63" y="24"/>
                  </a:cubicBezTo>
                  <a:cubicBezTo>
                    <a:pt x="63" y="24"/>
                    <a:pt x="63" y="24"/>
                    <a:pt x="63" y="23"/>
                  </a:cubicBezTo>
                  <a:cubicBezTo>
                    <a:pt x="63" y="22"/>
                    <a:pt x="64" y="22"/>
                    <a:pt x="64" y="21"/>
                  </a:cubicBezTo>
                  <a:cubicBezTo>
                    <a:pt x="64" y="22"/>
                    <a:pt x="65" y="23"/>
                    <a:pt x="66" y="25"/>
                  </a:cubicBezTo>
                  <a:cubicBezTo>
                    <a:pt x="67" y="25"/>
                    <a:pt x="68" y="25"/>
                    <a:pt x="69" y="25"/>
                  </a:cubicBezTo>
                  <a:cubicBezTo>
                    <a:pt x="70" y="25"/>
                    <a:pt x="69" y="24"/>
                    <a:pt x="70" y="24"/>
                  </a:cubicBezTo>
                  <a:cubicBezTo>
                    <a:pt x="70" y="24"/>
                    <a:pt x="71" y="24"/>
                    <a:pt x="71" y="24"/>
                  </a:cubicBezTo>
                  <a:cubicBezTo>
                    <a:pt x="71" y="23"/>
                    <a:pt x="72" y="23"/>
                    <a:pt x="72" y="23"/>
                  </a:cubicBezTo>
                  <a:cubicBezTo>
                    <a:pt x="72" y="23"/>
                    <a:pt x="72" y="22"/>
                    <a:pt x="72" y="22"/>
                  </a:cubicBezTo>
                  <a:cubicBezTo>
                    <a:pt x="73" y="22"/>
                    <a:pt x="73" y="22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4" y="24"/>
                    <a:pt x="75" y="24"/>
                    <a:pt x="75" y="25"/>
                  </a:cubicBezTo>
                  <a:cubicBezTo>
                    <a:pt x="75" y="26"/>
                    <a:pt x="75" y="27"/>
                    <a:pt x="76" y="27"/>
                  </a:cubicBezTo>
                  <a:cubicBezTo>
                    <a:pt x="76" y="26"/>
                    <a:pt x="77" y="25"/>
                    <a:pt x="77" y="24"/>
                  </a:cubicBezTo>
                  <a:cubicBezTo>
                    <a:pt x="77" y="24"/>
                    <a:pt x="76" y="24"/>
                    <a:pt x="76" y="24"/>
                  </a:cubicBezTo>
                  <a:cubicBezTo>
                    <a:pt x="77" y="24"/>
                    <a:pt x="76" y="22"/>
                    <a:pt x="77" y="22"/>
                  </a:cubicBezTo>
                  <a:cubicBezTo>
                    <a:pt x="77" y="23"/>
                    <a:pt x="78" y="23"/>
                    <a:pt x="78" y="23"/>
                  </a:cubicBezTo>
                  <a:cubicBezTo>
                    <a:pt x="78" y="23"/>
                    <a:pt x="77" y="24"/>
                    <a:pt x="77" y="24"/>
                  </a:cubicBezTo>
                  <a:cubicBezTo>
                    <a:pt x="79" y="24"/>
                    <a:pt x="79" y="24"/>
                    <a:pt x="81" y="24"/>
                  </a:cubicBezTo>
                  <a:cubicBezTo>
                    <a:pt x="81" y="26"/>
                    <a:pt x="81" y="26"/>
                    <a:pt x="83" y="26"/>
                  </a:cubicBezTo>
                  <a:cubicBezTo>
                    <a:pt x="83" y="24"/>
                    <a:pt x="84" y="24"/>
                    <a:pt x="86" y="24"/>
                  </a:cubicBezTo>
                  <a:cubicBezTo>
                    <a:pt x="86" y="24"/>
                    <a:pt x="85" y="23"/>
                    <a:pt x="86" y="22"/>
                  </a:cubicBezTo>
                  <a:cubicBezTo>
                    <a:pt x="86" y="23"/>
                    <a:pt x="86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89" y="23"/>
                    <a:pt x="88" y="24"/>
                  </a:cubicBezTo>
                  <a:cubicBezTo>
                    <a:pt x="90" y="24"/>
                    <a:pt x="90" y="22"/>
                    <a:pt x="90" y="23"/>
                  </a:cubicBezTo>
                  <a:cubicBezTo>
                    <a:pt x="89" y="23"/>
                    <a:pt x="90" y="24"/>
                    <a:pt x="90" y="24"/>
                  </a:cubicBezTo>
                  <a:cubicBezTo>
                    <a:pt x="90" y="24"/>
                    <a:pt x="89" y="25"/>
                    <a:pt x="89" y="25"/>
                  </a:cubicBezTo>
                  <a:cubicBezTo>
                    <a:pt x="89" y="26"/>
                    <a:pt x="90" y="26"/>
                    <a:pt x="90" y="27"/>
                  </a:cubicBezTo>
                  <a:cubicBezTo>
                    <a:pt x="89" y="27"/>
                    <a:pt x="89" y="25"/>
                    <a:pt x="89" y="27"/>
                  </a:cubicBezTo>
                  <a:cubicBezTo>
                    <a:pt x="90" y="28"/>
                    <a:pt x="90" y="27"/>
                    <a:pt x="91" y="27"/>
                  </a:cubicBezTo>
                  <a:cubicBezTo>
                    <a:pt x="92" y="27"/>
                    <a:pt x="93" y="26"/>
                    <a:pt x="93" y="26"/>
                  </a:cubicBezTo>
                  <a:cubicBezTo>
                    <a:pt x="92" y="26"/>
                    <a:pt x="92" y="25"/>
                    <a:pt x="92" y="25"/>
                  </a:cubicBezTo>
                  <a:cubicBezTo>
                    <a:pt x="93" y="24"/>
                    <a:pt x="92" y="23"/>
                    <a:pt x="92" y="22"/>
                  </a:cubicBezTo>
                  <a:cubicBezTo>
                    <a:pt x="91" y="22"/>
                    <a:pt x="91" y="22"/>
                    <a:pt x="89" y="22"/>
                  </a:cubicBezTo>
                  <a:cubicBezTo>
                    <a:pt x="90" y="21"/>
                    <a:pt x="90" y="21"/>
                    <a:pt x="90" y="20"/>
                  </a:cubicBezTo>
                  <a:cubicBezTo>
                    <a:pt x="90" y="21"/>
                    <a:pt x="91" y="21"/>
                    <a:pt x="91" y="21"/>
                  </a:cubicBezTo>
                  <a:cubicBezTo>
                    <a:pt x="91" y="21"/>
                    <a:pt x="91" y="21"/>
                    <a:pt x="92" y="21"/>
                  </a:cubicBezTo>
                  <a:cubicBezTo>
                    <a:pt x="92" y="21"/>
                    <a:pt x="92" y="20"/>
                    <a:pt x="92" y="20"/>
                  </a:cubicBezTo>
                  <a:cubicBezTo>
                    <a:pt x="92" y="21"/>
                    <a:pt x="94" y="19"/>
                    <a:pt x="94" y="20"/>
                  </a:cubicBezTo>
                  <a:cubicBezTo>
                    <a:pt x="94" y="20"/>
                    <a:pt x="94" y="20"/>
                    <a:pt x="94" y="21"/>
                  </a:cubicBezTo>
                  <a:cubicBezTo>
                    <a:pt x="94" y="21"/>
                    <a:pt x="93" y="21"/>
                    <a:pt x="93" y="21"/>
                  </a:cubicBezTo>
                  <a:cubicBezTo>
                    <a:pt x="93" y="22"/>
                    <a:pt x="93" y="23"/>
                    <a:pt x="93" y="23"/>
                  </a:cubicBezTo>
                  <a:cubicBezTo>
                    <a:pt x="95" y="23"/>
                    <a:pt x="96" y="22"/>
                    <a:pt x="96" y="25"/>
                  </a:cubicBezTo>
                  <a:cubicBezTo>
                    <a:pt x="97" y="25"/>
                    <a:pt x="97" y="24"/>
                    <a:pt x="99" y="25"/>
                  </a:cubicBezTo>
                  <a:cubicBezTo>
                    <a:pt x="99" y="24"/>
                    <a:pt x="99" y="24"/>
                    <a:pt x="100" y="24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1" y="23"/>
                    <a:pt x="102" y="23"/>
                  </a:cubicBezTo>
                  <a:cubicBezTo>
                    <a:pt x="102" y="24"/>
                    <a:pt x="104" y="23"/>
                    <a:pt x="104" y="22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22"/>
                    <a:pt x="104" y="22"/>
                    <a:pt x="104" y="21"/>
                  </a:cubicBezTo>
                  <a:cubicBezTo>
                    <a:pt x="104" y="22"/>
                    <a:pt x="104" y="22"/>
                    <a:pt x="105" y="22"/>
                  </a:cubicBezTo>
                  <a:cubicBezTo>
                    <a:pt x="105" y="21"/>
                    <a:pt x="105" y="21"/>
                    <a:pt x="105" y="20"/>
                  </a:cubicBezTo>
                  <a:cubicBezTo>
                    <a:pt x="105" y="20"/>
                    <a:pt x="106" y="20"/>
                    <a:pt x="106" y="20"/>
                  </a:cubicBezTo>
                  <a:cubicBezTo>
                    <a:pt x="106" y="19"/>
                    <a:pt x="105" y="19"/>
                    <a:pt x="105" y="19"/>
                  </a:cubicBezTo>
                  <a:cubicBezTo>
                    <a:pt x="105" y="19"/>
                    <a:pt x="105" y="18"/>
                    <a:pt x="105" y="18"/>
                  </a:cubicBezTo>
                  <a:cubicBezTo>
                    <a:pt x="104" y="18"/>
                    <a:pt x="104" y="19"/>
                    <a:pt x="103" y="19"/>
                  </a:cubicBezTo>
                  <a:cubicBezTo>
                    <a:pt x="102" y="18"/>
                    <a:pt x="104" y="17"/>
                    <a:pt x="103" y="17"/>
                  </a:cubicBezTo>
                  <a:cubicBezTo>
                    <a:pt x="105" y="17"/>
                    <a:pt x="105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10" y="16"/>
                    <a:pt x="110" y="16"/>
                    <a:pt x="112" y="15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3" y="15"/>
                    <a:pt x="113" y="16"/>
                    <a:pt x="113" y="16"/>
                  </a:cubicBezTo>
                  <a:cubicBezTo>
                    <a:pt x="112" y="16"/>
                    <a:pt x="112" y="17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9"/>
                    <a:pt x="112" y="19"/>
                    <a:pt x="112" y="20"/>
                  </a:cubicBezTo>
                  <a:cubicBezTo>
                    <a:pt x="111" y="19"/>
                    <a:pt x="111" y="17"/>
                    <a:pt x="109" y="17"/>
                  </a:cubicBezTo>
                  <a:cubicBezTo>
                    <a:pt x="109" y="18"/>
                    <a:pt x="109" y="18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9"/>
                    <a:pt x="108" y="19"/>
                    <a:pt x="107" y="19"/>
                  </a:cubicBezTo>
                  <a:cubicBezTo>
                    <a:pt x="106" y="21"/>
                    <a:pt x="109" y="19"/>
                    <a:pt x="108" y="21"/>
                  </a:cubicBezTo>
                  <a:cubicBezTo>
                    <a:pt x="107" y="22"/>
                    <a:pt x="109" y="20"/>
                    <a:pt x="109" y="22"/>
                  </a:cubicBezTo>
                  <a:cubicBezTo>
                    <a:pt x="107" y="23"/>
                    <a:pt x="107" y="22"/>
                    <a:pt x="106" y="21"/>
                  </a:cubicBezTo>
                  <a:cubicBezTo>
                    <a:pt x="106" y="24"/>
                    <a:pt x="103" y="23"/>
                    <a:pt x="103" y="25"/>
                  </a:cubicBezTo>
                  <a:cubicBezTo>
                    <a:pt x="104" y="26"/>
                    <a:pt x="105" y="28"/>
                    <a:pt x="106" y="26"/>
                  </a:cubicBezTo>
                  <a:cubicBezTo>
                    <a:pt x="106" y="26"/>
                    <a:pt x="106" y="25"/>
                    <a:pt x="106" y="25"/>
                  </a:cubicBezTo>
                  <a:cubicBezTo>
                    <a:pt x="108" y="26"/>
                    <a:pt x="107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5"/>
                    <a:pt x="108" y="25"/>
                    <a:pt x="109" y="25"/>
                  </a:cubicBezTo>
                  <a:cubicBezTo>
                    <a:pt x="110" y="25"/>
                    <a:pt x="111" y="25"/>
                    <a:pt x="111" y="2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6"/>
                    <a:pt x="112" y="27"/>
                    <a:pt x="112" y="28"/>
                  </a:cubicBezTo>
                  <a:cubicBezTo>
                    <a:pt x="113" y="28"/>
                    <a:pt x="113" y="27"/>
                    <a:pt x="113" y="26"/>
                  </a:cubicBezTo>
                  <a:cubicBezTo>
                    <a:pt x="113" y="27"/>
                    <a:pt x="114" y="27"/>
                    <a:pt x="114" y="27"/>
                  </a:cubicBezTo>
                  <a:cubicBezTo>
                    <a:pt x="114" y="27"/>
                    <a:pt x="114" y="26"/>
                    <a:pt x="114" y="26"/>
                  </a:cubicBezTo>
                  <a:cubicBezTo>
                    <a:pt x="114" y="26"/>
                    <a:pt x="114" y="26"/>
                    <a:pt x="114" y="27"/>
                  </a:cubicBezTo>
                  <a:cubicBezTo>
                    <a:pt x="115" y="27"/>
                    <a:pt x="115" y="26"/>
                    <a:pt x="115" y="26"/>
                  </a:cubicBezTo>
                  <a:cubicBezTo>
                    <a:pt x="116" y="26"/>
                    <a:pt x="116" y="25"/>
                    <a:pt x="117" y="25"/>
                  </a:cubicBezTo>
                  <a:cubicBezTo>
                    <a:pt x="117" y="25"/>
                    <a:pt x="118" y="25"/>
                    <a:pt x="118" y="24"/>
                  </a:cubicBezTo>
                  <a:cubicBezTo>
                    <a:pt x="118" y="24"/>
                    <a:pt x="117" y="23"/>
                    <a:pt x="117" y="23"/>
                  </a:cubicBezTo>
                  <a:cubicBezTo>
                    <a:pt x="118" y="23"/>
                    <a:pt x="118" y="24"/>
                    <a:pt x="119" y="23"/>
                  </a:cubicBezTo>
                  <a:cubicBezTo>
                    <a:pt x="119" y="24"/>
                    <a:pt x="119" y="24"/>
                    <a:pt x="119" y="25"/>
                  </a:cubicBezTo>
                  <a:cubicBezTo>
                    <a:pt x="120" y="26"/>
                    <a:pt x="120" y="25"/>
                    <a:pt x="121" y="27"/>
                  </a:cubicBezTo>
                  <a:cubicBezTo>
                    <a:pt x="122" y="26"/>
                    <a:pt x="124" y="26"/>
                    <a:pt x="126" y="26"/>
                  </a:cubicBezTo>
                  <a:cubicBezTo>
                    <a:pt x="126" y="26"/>
                    <a:pt x="126" y="27"/>
                    <a:pt x="126" y="27"/>
                  </a:cubicBezTo>
                  <a:cubicBezTo>
                    <a:pt x="127" y="27"/>
                    <a:pt x="126" y="26"/>
                    <a:pt x="127" y="26"/>
                  </a:cubicBezTo>
                  <a:cubicBezTo>
                    <a:pt x="128" y="26"/>
                    <a:pt x="128" y="26"/>
                    <a:pt x="127" y="26"/>
                  </a:cubicBezTo>
                  <a:cubicBezTo>
                    <a:pt x="128" y="26"/>
                    <a:pt x="128" y="26"/>
                    <a:pt x="128" y="25"/>
                  </a:cubicBezTo>
                  <a:cubicBezTo>
                    <a:pt x="128" y="25"/>
                    <a:pt x="127" y="25"/>
                    <a:pt x="128" y="25"/>
                  </a:cubicBezTo>
                  <a:cubicBezTo>
                    <a:pt x="128" y="25"/>
                    <a:pt x="129" y="25"/>
                    <a:pt x="130" y="25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0" y="25"/>
                    <a:pt x="130" y="25"/>
                    <a:pt x="131" y="25"/>
                  </a:cubicBezTo>
                  <a:cubicBezTo>
                    <a:pt x="131" y="25"/>
                    <a:pt x="131" y="25"/>
                    <a:pt x="131" y="24"/>
                  </a:cubicBezTo>
                  <a:cubicBezTo>
                    <a:pt x="130" y="24"/>
                    <a:pt x="130" y="24"/>
                    <a:pt x="130" y="24"/>
                  </a:cubicBezTo>
                  <a:cubicBezTo>
                    <a:pt x="131" y="24"/>
                    <a:pt x="131" y="23"/>
                    <a:pt x="130" y="23"/>
                  </a:cubicBezTo>
                  <a:cubicBezTo>
                    <a:pt x="129" y="23"/>
                    <a:pt x="129" y="22"/>
                    <a:pt x="129" y="23"/>
                  </a:cubicBezTo>
                  <a:cubicBezTo>
                    <a:pt x="128" y="23"/>
                    <a:pt x="128" y="22"/>
                    <a:pt x="128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28" y="22"/>
                    <a:pt x="128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0" y="23"/>
                    <a:pt x="130" y="23"/>
                    <a:pt x="131" y="22"/>
                  </a:cubicBezTo>
                  <a:cubicBezTo>
                    <a:pt x="132" y="23"/>
                    <a:pt x="131" y="24"/>
                    <a:pt x="132" y="24"/>
                  </a:cubicBezTo>
                  <a:cubicBezTo>
                    <a:pt x="132" y="25"/>
                    <a:pt x="134" y="24"/>
                    <a:pt x="133" y="25"/>
                  </a:cubicBezTo>
                  <a:cubicBezTo>
                    <a:pt x="134" y="25"/>
                    <a:pt x="135" y="25"/>
                    <a:pt x="136" y="26"/>
                  </a:cubicBezTo>
                  <a:cubicBezTo>
                    <a:pt x="136" y="25"/>
                    <a:pt x="136" y="23"/>
                    <a:pt x="137" y="24"/>
                  </a:cubicBezTo>
                  <a:cubicBezTo>
                    <a:pt x="137" y="24"/>
                    <a:pt x="137" y="23"/>
                    <a:pt x="137" y="23"/>
                  </a:cubicBezTo>
                  <a:cubicBezTo>
                    <a:pt x="137" y="23"/>
                    <a:pt x="137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7" y="23"/>
                    <a:pt x="137" y="24"/>
                    <a:pt x="137" y="24"/>
                  </a:cubicBezTo>
                  <a:cubicBezTo>
                    <a:pt x="137" y="24"/>
                    <a:pt x="139" y="24"/>
                    <a:pt x="138" y="25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6"/>
                    <a:pt x="139" y="26"/>
                    <a:pt x="139" y="25"/>
                  </a:cubicBezTo>
                  <a:cubicBezTo>
                    <a:pt x="140" y="25"/>
                    <a:pt x="139" y="27"/>
                    <a:pt x="138" y="26"/>
                  </a:cubicBezTo>
                  <a:cubicBezTo>
                    <a:pt x="139" y="27"/>
                    <a:pt x="140" y="26"/>
                    <a:pt x="141" y="25"/>
                  </a:cubicBezTo>
                  <a:cubicBezTo>
                    <a:pt x="142" y="25"/>
                    <a:pt x="143" y="25"/>
                    <a:pt x="144" y="25"/>
                  </a:cubicBezTo>
                  <a:cubicBezTo>
                    <a:pt x="143" y="23"/>
                    <a:pt x="145" y="24"/>
                    <a:pt x="145" y="23"/>
                  </a:cubicBezTo>
                  <a:cubicBezTo>
                    <a:pt x="143" y="22"/>
                    <a:pt x="144" y="24"/>
                    <a:pt x="143" y="24"/>
                  </a:cubicBezTo>
                  <a:cubicBezTo>
                    <a:pt x="142" y="23"/>
                    <a:pt x="143" y="22"/>
                    <a:pt x="144" y="22"/>
                  </a:cubicBezTo>
                  <a:cubicBezTo>
                    <a:pt x="144" y="22"/>
                    <a:pt x="144" y="22"/>
                    <a:pt x="145" y="22"/>
                  </a:cubicBezTo>
                  <a:cubicBezTo>
                    <a:pt x="145" y="22"/>
                    <a:pt x="146" y="22"/>
                    <a:pt x="146" y="23"/>
                  </a:cubicBezTo>
                  <a:cubicBezTo>
                    <a:pt x="146" y="23"/>
                    <a:pt x="146" y="23"/>
                    <a:pt x="145" y="23"/>
                  </a:cubicBezTo>
                  <a:cubicBezTo>
                    <a:pt x="146" y="25"/>
                    <a:pt x="146" y="25"/>
                    <a:pt x="144" y="24"/>
                  </a:cubicBezTo>
                  <a:cubicBezTo>
                    <a:pt x="144" y="25"/>
                    <a:pt x="144" y="25"/>
                    <a:pt x="144" y="26"/>
                  </a:cubicBezTo>
                  <a:cubicBezTo>
                    <a:pt x="145" y="26"/>
                    <a:pt x="145" y="26"/>
                    <a:pt x="146" y="26"/>
                  </a:cubicBezTo>
                  <a:cubicBezTo>
                    <a:pt x="147" y="26"/>
                    <a:pt x="146" y="28"/>
                    <a:pt x="147" y="27"/>
                  </a:cubicBezTo>
                  <a:cubicBezTo>
                    <a:pt x="146" y="26"/>
                    <a:pt x="149" y="25"/>
                    <a:pt x="146" y="24"/>
                  </a:cubicBezTo>
                  <a:cubicBezTo>
                    <a:pt x="146" y="24"/>
                    <a:pt x="147" y="24"/>
                    <a:pt x="147" y="24"/>
                  </a:cubicBezTo>
                  <a:cubicBezTo>
                    <a:pt x="147" y="24"/>
                    <a:pt x="147" y="24"/>
                    <a:pt x="148" y="24"/>
                  </a:cubicBezTo>
                  <a:cubicBezTo>
                    <a:pt x="148" y="23"/>
                    <a:pt x="147" y="21"/>
                    <a:pt x="149" y="22"/>
                  </a:cubicBezTo>
                  <a:cubicBezTo>
                    <a:pt x="148" y="23"/>
                    <a:pt x="149" y="24"/>
                    <a:pt x="149" y="24"/>
                  </a:cubicBezTo>
                  <a:cubicBezTo>
                    <a:pt x="149" y="24"/>
                    <a:pt x="148" y="25"/>
                    <a:pt x="148" y="25"/>
                  </a:cubicBezTo>
                  <a:cubicBezTo>
                    <a:pt x="148" y="25"/>
                    <a:pt x="149" y="25"/>
                    <a:pt x="149" y="26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150" y="27"/>
                    <a:pt x="150" y="27"/>
                    <a:pt x="152" y="28"/>
                  </a:cubicBezTo>
                  <a:cubicBezTo>
                    <a:pt x="151" y="26"/>
                    <a:pt x="152" y="25"/>
                    <a:pt x="153" y="26"/>
                  </a:cubicBezTo>
                  <a:cubicBezTo>
                    <a:pt x="154" y="28"/>
                    <a:pt x="153" y="25"/>
                    <a:pt x="152" y="26"/>
                  </a:cubicBezTo>
                  <a:cubicBezTo>
                    <a:pt x="152" y="25"/>
                    <a:pt x="153" y="25"/>
                    <a:pt x="153" y="25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3" y="25"/>
                    <a:pt x="154" y="25"/>
                    <a:pt x="155" y="24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55" y="27"/>
                    <a:pt x="154" y="25"/>
                    <a:pt x="155" y="25"/>
                  </a:cubicBezTo>
                  <a:cubicBezTo>
                    <a:pt x="156" y="25"/>
                    <a:pt x="156" y="26"/>
                    <a:pt x="157" y="26"/>
                  </a:cubicBezTo>
                  <a:cubicBezTo>
                    <a:pt x="157" y="26"/>
                    <a:pt x="157" y="26"/>
                    <a:pt x="158" y="26"/>
                  </a:cubicBezTo>
                  <a:cubicBezTo>
                    <a:pt x="158" y="25"/>
                    <a:pt x="159" y="24"/>
                    <a:pt x="160" y="25"/>
                  </a:cubicBezTo>
                  <a:cubicBezTo>
                    <a:pt x="160" y="24"/>
                    <a:pt x="159" y="24"/>
                    <a:pt x="160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23"/>
                    <a:pt x="160" y="23"/>
                    <a:pt x="161" y="22"/>
                  </a:cubicBezTo>
                  <a:cubicBezTo>
                    <a:pt x="161" y="22"/>
                    <a:pt x="161" y="21"/>
                    <a:pt x="161" y="21"/>
                  </a:cubicBezTo>
                  <a:cubicBezTo>
                    <a:pt x="161" y="21"/>
                    <a:pt x="161" y="22"/>
                    <a:pt x="162" y="22"/>
                  </a:cubicBezTo>
                  <a:cubicBezTo>
                    <a:pt x="161" y="22"/>
                    <a:pt x="161" y="23"/>
                    <a:pt x="161" y="24"/>
                  </a:cubicBezTo>
                  <a:cubicBezTo>
                    <a:pt x="162" y="25"/>
                    <a:pt x="164" y="27"/>
                    <a:pt x="165" y="26"/>
                  </a:cubicBezTo>
                  <a:cubicBezTo>
                    <a:pt x="164" y="26"/>
                    <a:pt x="166" y="25"/>
                    <a:pt x="166" y="24"/>
                  </a:cubicBezTo>
                  <a:cubicBezTo>
                    <a:pt x="166" y="24"/>
                    <a:pt x="165" y="24"/>
                    <a:pt x="165" y="24"/>
                  </a:cubicBezTo>
                  <a:cubicBezTo>
                    <a:pt x="166" y="24"/>
                    <a:pt x="166" y="22"/>
                    <a:pt x="167" y="22"/>
                  </a:cubicBezTo>
                  <a:cubicBezTo>
                    <a:pt x="167" y="22"/>
                    <a:pt x="167" y="22"/>
                    <a:pt x="167" y="22"/>
                  </a:cubicBezTo>
                  <a:cubicBezTo>
                    <a:pt x="167" y="23"/>
                    <a:pt x="167" y="24"/>
                    <a:pt x="167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8" y="24"/>
                    <a:pt x="168" y="25"/>
                    <a:pt x="168" y="25"/>
                  </a:cubicBezTo>
                  <a:cubicBezTo>
                    <a:pt x="169" y="25"/>
                    <a:pt x="169" y="25"/>
                    <a:pt x="170" y="25"/>
                  </a:cubicBezTo>
                  <a:cubicBezTo>
                    <a:pt x="170" y="25"/>
                    <a:pt x="170" y="26"/>
                    <a:pt x="170" y="25"/>
                  </a:cubicBezTo>
                  <a:cubicBezTo>
                    <a:pt x="170" y="25"/>
                    <a:pt x="170" y="26"/>
                    <a:pt x="170" y="26"/>
                  </a:cubicBezTo>
                  <a:cubicBezTo>
                    <a:pt x="171" y="26"/>
                    <a:pt x="172" y="26"/>
                    <a:pt x="172" y="26"/>
                  </a:cubicBezTo>
                  <a:cubicBezTo>
                    <a:pt x="173" y="26"/>
                    <a:pt x="172" y="24"/>
                    <a:pt x="173" y="24"/>
                  </a:cubicBezTo>
                  <a:cubicBezTo>
                    <a:pt x="174" y="26"/>
                    <a:pt x="174" y="25"/>
                    <a:pt x="175" y="24"/>
                  </a:cubicBezTo>
                  <a:cubicBezTo>
                    <a:pt x="175" y="25"/>
                    <a:pt x="176" y="26"/>
                    <a:pt x="177" y="26"/>
                  </a:cubicBezTo>
                  <a:cubicBezTo>
                    <a:pt x="177" y="25"/>
                    <a:pt x="176" y="25"/>
                    <a:pt x="176" y="25"/>
                  </a:cubicBezTo>
                  <a:cubicBezTo>
                    <a:pt x="176" y="25"/>
                    <a:pt x="176" y="25"/>
                    <a:pt x="176" y="25"/>
                  </a:cubicBezTo>
                  <a:cubicBezTo>
                    <a:pt x="177" y="25"/>
                    <a:pt x="179" y="25"/>
                    <a:pt x="180" y="26"/>
                  </a:cubicBezTo>
                  <a:cubicBezTo>
                    <a:pt x="180" y="25"/>
                    <a:pt x="182" y="26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27"/>
                    <a:pt x="184" y="27"/>
                    <a:pt x="184" y="27"/>
                  </a:cubicBezTo>
                  <a:cubicBezTo>
                    <a:pt x="185" y="26"/>
                    <a:pt x="184" y="26"/>
                    <a:pt x="184" y="26"/>
                  </a:cubicBezTo>
                  <a:cubicBezTo>
                    <a:pt x="184" y="26"/>
                    <a:pt x="185" y="26"/>
                    <a:pt x="185" y="26"/>
                  </a:cubicBezTo>
                  <a:cubicBezTo>
                    <a:pt x="185" y="25"/>
                    <a:pt x="185" y="24"/>
                    <a:pt x="186" y="25"/>
                  </a:cubicBezTo>
                  <a:cubicBezTo>
                    <a:pt x="186" y="27"/>
                    <a:pt x="186" y="27"/>
                    <a:pt x="186" y="27"/>
                  </a:cubicBezTo>
                  <a:cubicBezTo>
                    <a:pt x="187" y="27"/>
                    <a:pt x="187" y="26"/>
                    <a:pt x="187" y="26"/>
                  </a:cubicBezTo>
                  <a:cubicBezTo>
                    <a:pt x="187" y="26"/>
                    <a:pt x="188" y="26"/>
                    <a:pt x="189" y="26"/>
                  </a:cubicBezTo>
                  <a:cubicBezTo>
                    <a:pt x="188" y="25"/>
                    <a:pt x="187" y="25"/>
                    <a:pt x="187" y="23"/>
                  </a:cubicBezTo>
                  <a:cubicBezTo>
                    <a:pt x="188" y="24"/>
                    <a:pt x="188" y="23"/>
                    <a:pt x="189" y="22"/>
                  </a:cubicBezTo>
                  <a:cubicBezTo>
                    <a:pt x="190" y="24"/>
                    <a:pt x="188" y="24"/>
                    <a:pt x="189" y="26"/>
                  </a:cubicBezTo>
                  <a:cubicBezTo>
                    <a:pt x="189" y="26"/>
                    <a:pt x="189" y="26"/>
                    <a:pt x="190" y="26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91" y="26"/>
                    <a:pt x="191" y="26"/>
                    <a:pt x="191" y="25"/>
                  </a:cubicBezTo>
                  <a:cubicBezTo>
                    <a:pt x="192" y="24"/>
                    <a:pt x="192" y="26"/>
                    <a:pt x="192" y="26"/>
                  </a:cubicBezTo>
                  <a:cubicBezTo>
                    <a:pt x="193" y="26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3" y="26"/>
                    <a:pt x="193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6"/>
                    <a:pt x="194" y="26"/>
                    <a:pt x="194" y="26"/>
                  </a:cubicBezTo>
                  <a:cubicBezTo>
                    <a:pt x="194" y="27"/>
                    <a:pt x="196" y="26"/>
                    <a:pt x="196" y="26"/>
                  </a:cubicBezTo>
                  <a:cubicBezTo>
                    <a:pt x="196" y="25"/>
                    <a:pt x="195" y="25"/>
                    <a:pt x="195" y="25"/>
                  </a:cubicBezTo>
                  <a:cubicBezTo>
                    <a:pt x="195" y="24"/>
                    <a:pt x="195" y="24"/>
                    <a:pt x="196" y="24"/>
                  </a:cubicBezTo>
                  <a:cubicBezTo>
                    <a:pt x="196" y="23"/>
                    <a:pt x="194" y="23"/>
                    <a:pt x="195" y="22"/>
                  </a:cubicBezTo>
                  <a:cubicBezTo>
                    <a:pt x="195" y="22"/>
                    <a:pt x="195" y="22"/>
                    <a:pt x="195" y="22"/>
                  </a:cubicBezTo>
                  <a:cubicBezTo>
                    <a:pt x="195" y="22"/>
                    <a:pt x="194" y="22"/>
                    <a:pt x="194" y="21"/>
                  </a:cubicBezTo>
                  <a:cubicBezTo>
                    <a:pt x="195" y="20"/>
                    <a:pt x="196" y="20"/>
                    <a:pt x="196" y="20"/>
                  </a:cubicBezTo>
                  <a:cubicBezTo>
                    <a:pt x="197" y="20"/>
                    <a:pt x="198" y="20"/>
                    <a:pt x="198" y="20"/>
                  </a:cubicBezTo>
                  <a:cubicBezTo>
                    <a:pt x="199" y="21"/>
                    <a:pt x="198" y="19"/>
                    <a:pt x="198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0"/>
                    <a:pt x="199" y="21"/>
                    <a:pt x="200" y="21"/>
                  </a:cubicBezTo>
                  <a:cubicBezTo>
                    <a:pt x="199" y="20"/>
                    <a:pt x="201" y="21"/>
                    <a:pt x="201" y="22"/>
                  </a:cubicBezTo>
                  <a:cubicBezTo>
                    <a:pt x="199" y="22"/>
                    <a:pt x="200" y="21"/>
                    <a:pt x="198" y="21"/>
                  </a:cubicBezTo>
                  <a:cubicBezTo>
                    <a:pt x="198" y="23"/>
                    <a:pt x="198" y="25"/>
                    <a:pt x="199" y="26"/>
                  </a:cubicBezTo>
                  <a:cubicBezTo>
                    <a:pt x="199" y="24"/>
                    <a:pt x="200" y="26"/>
                    <a:pt x="201" y="26"/>
                  </a:cubicBezTo>
                  <a:cubicBezTo>
                    <a:pt x="201" y="28"/>
                    <a:pt x="203" y="25"/>
                    <a:pt x="203" y="28"/>
                  </a:cubicBezTo>
                  <a:cubicBezTo>
                    <a:pt x="204" y="28"/>
                    <a:pt x="203" y="26"/>
                    <a:pt x="203" y="25"/>
                  </a:cubicBezTo>
                  <a:cubicBezTo>
                    <a:pt x="203" y="26"/>
                    <a:pt x="202" y="26"/>
                    <a:pt x="201" y="26"/>
                  </a:cubicBezTo>
                  <a:cubicBezTo>
                    <a:pt x="201" y="26"/>
                    <a:pt x="201" y="26"/>
                    <a:pt x="201" y="25"/>
                  </a:cubicBezTo>
                  <a:cubicBezTo>
                    <a:pt x="201" y="25"/>
                    <a:pt x="201" y="24"/>
                    <a:pt x="201" y="23"/>
                  </a:cubicBezTo>
                  <a:cubicBezTo>
                    <a:pt x="201" y="24"/>
                    <a:pt x="202" y="23"/>
                    <a:pt x="202" y="23"/>
                  </a:cubicBezTo>
                  <a:cubicBezTo>
                    <a:pt x="202" y="22"/>
                    <a:pt x="202" y="23"/>
                    <a:pt x="202" y="22"/>
                  </a:cubicBezTo>
                  <a:cubicBezTo>
                    <a:pt x="202" y="23"/>
                    <a:pt x="201" y="23"/>
                    <a:pt x="201" y="22"/>
                  </a:cubicBezTo>
                  <a:cubicBezTo>
                    <a:pt x="202" y="22"/>
                    <a:pt x="202" y="22"/>
                    <a:pt x="202" y="22"/>
                  </a:cubicBezTo>
                  <a:cubicBezTo>
                    <a:pt x="203" y="22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23"/>
                    <a:pt x="203" y="23"/>
                    <a:pt x="203" y="24"/>
                  </a:cubicBezTo>
                  <a:cubicBezTo>
                    <a:pt x="204" y="23"/>
                    <a:pt x="204" y="25"/>
                    <a:pt x="205" y="24"/>
                  </a:cubicBezTo>
                  <a:cubicBezTo>
                    <a:pt x="205" y="24"/>
                    <a:pt x="205" y="24"/>
                    <a:pt x="204" y="24"/>
                  </a:cubicBezTo>
                  <a:cubicBezTo>
                    <a:pt x="204" y="24"/>
                    <a:pt x="205" y="24"/>
                    <a:pt x="205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2"/>
                    <a:pt x="206" y="22"/>
                    <a:pt x="206" y="20"/>
                  </a:cubicBezTo>
                  <a:cubicBezTo>
                    <a:pt x="206" y="20"/>
                    <a:pt x="207" y="20"/>
                    <a:pt x="207" y="20"/>
                  </a:cubicBezTo>
                  <a:cubicBezTo>
                    <a:pt x="207" y="20"/>
                    <a:pt x="207" y="20"/>
                    <a:pt x="208" y="20"/>
                  </a:cubicBezTo>
                  <a:cubicBezTo>
                    <a:pt x="208" y="20"/>
                    <a:pt x="208" y="19"/>
                    <a:pt x="209" y="19"/>
                  </a:cubicBezTo>
                  <a:cubicBezTo>
                    <a:pt x="209" y="19"/>
                    <a:pt x="210" y="19"/>
                    <a:pt x="210" y="19"/>
                  </a:cubicBezTo>
                  <a:cubicBezTo>
                    <a:pt x="210" y="19"/>
                    <a:pt x="211" y="19"/>
                    <a:pt x="211" y="19"/>
                  </a:cubicBezTo>
                  <a:cubicBezTo>
                    <a:pt x="211" y="20"/>
                    <a:pt x="210" y="21"/>
                    <a:pt x="211" y="22"/>
                  </a:cubicBezTo>
                  <a:cubicBezTo>
                    <a:pt x="211" y="23"/>
                    <a:pt x="212" y="23"/>
                    <a:pt x="213" y="23"/>
                  </a:cubicBezTo>
                  <a:cubicBezTo>
                    <a:pt x="213" y="23"/>
                    <a:pt x="212" y="23"/>
                    <a:pt x="212" y="24"/>
                  </a:cubicBezTo>
                  <a:cubicBezTo>
                    <a:pt x="213" y="24"/>
                    <a:pt x="213" y="23"/>
                    <a:pt x="214" y="23"/>
                  </a:cubicBezTo>
                  <a:cubicBezTo>
                    <a:pt x="214" y="23"/>
                    <a:pt x="214" y="23"/>
                    <a:pt x="214" y="24"/>
                  </a:cubicBezTo>
                  <a:cubicBezTo>
                    <a:pt x="214" y="24"/>
                    <a:pt x="214" y="24"/>
                    <a:pt x="214" y="25"/>
                  </a:cubicBezTo>
                  <a:cubicBezTo>
                    <a:pt x="214" y="25"/>
                    <a:pt x="214" y="25"/>
                    <a:pt x="214" y="25"/>
                  </a:cubicBezTo>
                  <a:cubicBezTo>
                    <a:pt x="213" y="25"/>
                    <a:pt x="215" y="26"/>
                    <a:pt x="215" y="27"/>
                  </a:cubicBezTo>
                  <a:cubicBezTo>
                    <a:pt x="215" y="27"/>
                    <a:pt x="215" y="26"/>
                    <a:pt x="215" y="26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6" y="27"/>
                    <a:pt x="217" y="26"/>
                  </a:cubicBezTo>
                  <a:cubicBezTo>
                    <a:pt x="217" y="26"/>
                    <a:pt x="217" y="26"/>
                    <a:pt x="217" y="26"/>
                  </a:cubicBezTo>
                  <a:cubicBezTo>
                    <a:pt x="218" y="26"/>
                    <a:pt x="218" y="26"/>
                    <a:pt x="218" y="25"/>
                  </a:cubicBezTo>
                  <a:cubicBezTo>
                    <a:pt x="220" y="26"/>
                    <a:pt x="219" y="26"/>
                    <a:pt x="219" y="27"/>
                  </a:cubicBezTo>
                  <a:cubicBezTo>
                    <a:pt x="219" y="27"/>
                    <a:pt x="220" y="27"/>
                    <a:pt x="221" y="27"/>
                  </a:cubicBezTo>
                  <a:cubicBezTo>
                    <a:pt x="221" y="26"/>
                    <a:pt x="221" y="25"/>
                    <a:pt x="221" y="25"/>
                  </a:cubicBezTo>
                  <a:cubicBezTo>
                    <a:pt x="220" y="25"/>
                    <a:pt x="219" y="25"/>
                    <a:pt x="219" y="23"/>
                  </a:cubicBezTo>
                  <a:cubicBezTo>
                    <a:pt x="219" y="24"/>
                    <a:pt x="218" y="23"/>
                    <a:pt x="217" y="24"/>
                  </a:cubicBezTo>
                  <a:cubicBezTo>
                    <a:pt x="217" y="22"/>
                    <a:pt x="216" y="23"/>
                    <a:pt x="216" y="22"/>
                  </a:cubicBezTo>
                  <a:cubicBezTo>
                    <a:pt x="217" y="21"/>
                    <a:pt x="218" y="22"/>
                    <a:pt x="219" y="22"/>
                  </a:cubicBezTo>
                  <a:cubicBezTo>
                    <a:pt x="219" y="22"/>
                    <a:pt x="219" y="21"/>
                    <a:pt x="219" y="21"/>
                  </a:cubicBezTo>
                  <a:cubicBezTo>
                    <a:pt x="220" y="21"/>
                    <a:pt x="222" y="20"/>
                    <a:pt x="223" y="19"/>
                  </a:cubicBezTo>
                  <a:cubicBezTo>
                    <a:pt x="224" y="19"/>
                    <a:pt x="224" y="21"/>
                    <a:pt x="225" y="22"/>
                  </a:cubicBezTo>
                  <a:cubicBezTo>
                    <a:pt x="224" y="22"/>
                    <a:pt x="224" y="22"/>
                    <a:pt x="224" y="21"/>
                  </a:cubicBezTo>
                  <a:cubicBezTo>
                    <a:pt x="224" y="23"/>
                    <a:pt x="223" y="23"/>
                    <a:pt x="222" y="23"/>
                  </a:cubicBezTo>
                  <a:cubicBezTo>
                    <a:pt x="222" y="24"/>
                    <a:pt x="222" y="24"/>
                    <a:pt x="222" y="25"/>
                  </a:cubicBezTo>
                  <a:cubicBezTo>
                    <a:pt x="223" y="25"/>
                    <a:pt x="224" y="25"/>
                    <a:pt x="224" y="25"/>
                  </a:cubicBezTo>
                  <a:cubicBezTo>
                    <a:pt x="224" y="25"/>
                    <a:pt x="224" y="25"/>
                    <a:pt x="224" y="24"/>
                  </a:cubicBezTo>
                  <a:cubicBezTo>
                    <a:pt x="224" y="24"/>
                    <a:pt x="225" y="24"/>
                    <a:pt x="225" y="24"/>
                  </a:cubicBezTo>
                  <a:cubicBezTo>
                    <a:pt x="226" y="24"/>
                    <a:pt x="226" y="24"/>
                    <a:pt x="227" y="24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7" y="25"/>
                    <a:pt x="225" y="24"/>
                    <a:pt x="226" y="26"/>
                  </a:cubicBezTo>
                  <a:cubicBezTo>
                    <a:pt x="225" y="26"/>
                    <a:pt x="224" y="26"/>
                    <a:pt x="225" y="27"/>
                  </a:cubicBezTo>
                  <a:cubicBezTo>
                    <a:pt x="226" y="27"/>
                    <a:pt x="225" y="26"/>
                    <a:pt x="226" y="26"/>
                  </a:cubicBezTo>
                  <a:cubicBezTo>
                    <a:pt x="227" y="27"/>
                    <a:pt x="226" y="27"/>
                    <a:pt x="226" y="28"/>
                  </a:cubicBezTo>
                  <a:cubicBezTo>
                    <a:pt x="228" y="29"/>
                    <a:pt x="227" y="27"/>
                    <a:pt x="228" y="27"/>
                  </a:cubicBezTo>
                  <a:cubicBezTo>
                    <a:pt x="228" y="27"/>
                    <a:pt x="229" y="27"/>
                    <a:pt x="229" y="27"/>
                  </a:cubicBezTo>
                  <a:cubicBezTo>
                    <a:pt x="229" y="26"/>
                    <a:pt x="229" y="26"/>
                    <a:pt x="229" y="26"/>
                  </a:cubicBezTo>
                  <a:cubicBezTo>
                    <a:pt x="229" y="26"/>
                    <a:pt x="229" y="26"/>
                    <a:pt x="230" y="26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30" y="26"/>
                    <a:pt x="231" y="26"/>
                  </a:cubicBezTo>
                  <a:cubicBezTo>
                    <a:pt x="231" y="24"/>
                    <a:pt x="230" y="24"/>
                    <a:pt x="229" y="24"/>
                  </a:cubicBezTo>
                  <a:cubicBezTo>
                    <a:pt x="229" y="24"/>
                    <a:pt x="229" y="24"/>
                    <a:pt x="229" y="24"/>
                  </a:cubicBezTo>
                  <a:cubicBezTo>
                    <a:pt x="229" y="24"/>
                    <a:pt x="229" y="24"/>
                    <a:pt x="229" y="25"/>
                  </a:cubicBezTo>
                  <a:cubicBezTo>
                    <a:pt x="229" y="25"/>
                    <a:pt x="228" y="25"/>
                    <a:pt x="228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28" y="24"/>
                    <a:pt x="229" y="24"/>
                    <a:pt x="229" y="23"/>
                  </a:cubicBezTo>
                  <a:cubicBezTo>
                    <a:pt x="229" y="23"/>
                    <a:pt x="230" y="23"/>
                    <a:pt x="230" y="23"/>
                  </a:cubicBezTo>
                  <a:cubicBezTo>
                    <a:pt x="230" y="24"/>
                    <a:pt x="230" y="24"/>
                    <a:pt x="230" y="24"/>
                  </a:cubicBezTo>
                  <a:cubicBezTo>
                    <a:pt x="230" y="24"/>
                    <a:pt x="230" y="23"/>
                    <a:pt x="230" y="23"/>
                  </a:cubicBezTo>
                  <a:cubicBezTo>
                    <a:pt x="230" y="23"/>
                    <a:pt x="230" y="23"/>
                    <a:pt x="230" y="23"/>
                  </a:cubicBezTo>
                  <a:cubicBezTo>
                    <a:pt x="231" y="23"/>
                    <a:pt x="232" y="23"/>
                    <a:pt x="232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1" y="21"/>
                  </a:cubicBezTo>
                  <a:cubicBezTo>
                    <a:pt x="231" y="21"/>
                    <a:pt x="231" y="21"/>
                    <a:pt x="231" y="21"/>
                  </a:cubicBezTo>
                  <a:cubicBezTo>
                    <a:pt x="231" y="21"/>
                    <a:pt x="232" y="21"/>
                    <a:pt x="232" y="21"/>
                  </a:cubicBezTo>
                  <a:cubicBezTo>
                    <a:pt x="233" y="21"/>
                    <a:pt x="234" y="21"/>
                    <a:pt x="234" y="21"/>
                  </a:cubicBezTo>
                  <a:cubicBezTo>
                    <a:pt x="235" y="21"/>
                    <a:pt x="235" y="22"/>
                    <a:pt x="235" y="22"/>
                  </a:cubicBezTo>
                  <a:cubicBezTo>
                    <a:pt x="236" y="22"/>
                    <a:pt x="237" y="21"/>
                    <a:pt x="238" y="21"/>
                  </a:cubicBezTo>
                  <a:cubicBezTo>
                    <a:pt x="238" y="21"/>
                    <a:pt x="238" y="21"/>
                    <a:pt x="239" y="22"/>
                  </a:cubicBezTo>
                  <a:cubicBezTo>
                    <a:pt x="238" y="22"/>
                    <a:pt x="238" y="22"/>
                    <a:pt x="238" y="22"/>
                  </a:cubicBezTo>
                  <a:cubicBezTo>
                    <a:pt x="239" y="23"/>
                    <a:pt x="239" y="22"/>
                    <a:pt x="240" y="22"/>
                  </a:cubicBezTo>
                  <a:cubicBezTo>
                    <a:pt x="241" y="20"/>
                    <a:pt x="239" y="22"/>
                    <a:pt x="239" y="20"/>
                  </a:cubicBezTo>
                  <a:cubicBezTo>
                    <a:pt x="240" y="20"/>
                    <a:pt x="240" y="20"/>
                    <a:pt x="241" y="19"/>
                  </a:cubicBezTo>
                  <a:cubicBezTo>
                    <a:pt x="241" y="19"/>
                    <a:pt x="241" y="19"/>
                    <a:pt x="241" y="20"/>
                  </a:cubicBezTo>
                  <a:cubicBezTo>
                    <a:pt x="242" y="19"/>
                    <a:pt x="242" y="18"/>
                    <a:pt x="243" y="19"/>
                  </a:cubicBezTo>
                  <a:cubicBezTo>
                    <a:pt x="243" y="19"/>
                    <a:pt x="242" y="19"/>
                    <a:pt x="242" y="19"/>
                  </a:cubicBezTo>
                  <a:cubicBezTo>
                    <a:pt x="242" y="20"/>
                    <a:pt x="243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42" y="21"/>
                    <a:pt x="242" y="21"/>
                    <a:pt x="241" y="21"/>
                  </a:cubicBezTo>
                  <a:cubicBezTo>
                    <a:pt x="241" y="21"/>
                    <a:pt x="241" y="22"/>
                    <a:pt x="241" y="22"/>
                  </a:cubicBezTo>
                  <a:cubicBezTo>
                    <a:pt x="241" y="23"/>
                    <a:pt x="240" y="22"/>
                    <a:pt x="240" y="23"/>
                  </a:cubicBezTo>
                  <a:cubicBezTo>
                    <a:pt x="240" y="23"/>
                    <a:pt x="240" y="24"/>
                    <a:pt x="240" y="24"/>
                  </a:cubicBezTo>
                  <a:cubicBezTo>
                    <a:pt x="239" y="24"/>
                    <a:pt x="239" y="24"/>
                    <a:pt x="238" y="24"/>
                  </a:cubicBezTo>
                  <a:cubicBezTo>
                    <a:pt x="238" y="25"/>
                    <a:pt x="238" y="25"/>
                    <a:pt x="238" y="26"/>
                  </a:cubicBezTo>
                  <a:cubicBezTo>
                    <a:pt x="239" y="26"/>
                    <a:pt x="239" y="25"/>
                    <a:pt x="240" y="25"/>
                  </a:cubicBezTo>
                  <a:cubicBezTo>
                    <a:pt x="240" y="25"/>
                    <a:pt x="240" y="26"/>
                    <a:pt x="240" y="26"/>
                  </a:cubicBezTo>
                  <a:cubicBezTo>
                    <a:pt x="240" y="24"/>
                    <a:pt x="241" y="25"/>
                    <a:pt x="241" y="25"/>
                  </a:cubicBezTo>
                  <a:cubicBezTo>
                    <a:pt x="242" y="25"/>
                    <a:pt x="242" y="25"/>
                    <a:pt x="242" y="25"/>
                  </a:cubicBezTo>
                  <a:cubicBezTo>
                    <a:pt x="242" y="26"/>
                    <a:pt x="242" y="27"/>
                    <a:pt x="242" y="27"/>
                  </a:cubicBezTo>
                  <a:cubicBezTo>
                    <a:pt x="242" y="29"/>
                    <a:pt x="244" y="26"/>
                    <a:pt x="244" y="28"/>
                  </a:cubicBezTo>
                  <a:cubicBezTo>
                    <a:pt x="245" y="27"/>
                    <a:pt x="246" y="25"/>
                    <a:pt x="245" y="23"/>
                  </a:cubicBezTo>
                  <a:cubicBezTo>
                    <a:pt x="245" y="23"/>
                    <a:pt x="244" y="23"/>
                    <a:pt x="244" y="23"/>
                  </a:cubicBezTo>
                  <a:cubicBezTo>
                    <a:pt x="245" y="22"/>
                    <a:pt x="244" y="21"/>
                    <a:pt x="245" y="20"/>
                  </a:cubicBezTo>
                  <a:cubicBezTo>
                    <a:pt x="244" y="20"/>
                    <a:pt x="244" y="20"/>
                    <a:pt x="244" y="21"/>
                  </a:cubicBezTo>
                  <a:cubicBezTo>
                    <a:pt x="244" y="21"/>
                    <a:pt x="244" y="21"/>
                    <a:pt x="244" y="20"/>
                  </a:cubicBezTo>
                  <a:cubicBezTo>
                    <a:pt x="244" y="20"/>
                    <a:pt x="245" y="20"/>
                    <a:pt x="245" y="19"/>
                  </a:cubicBezTo>
                  <a:cubicBezTo>
                    <a:pt x="247" y="19"/>
                    <a:pt x="248" y="20"/>
                    <a:pt x="248" y="21"/>
                  </a:cubicBezTo>
                  <a:cubicBezTo>
                    <a:pt x="249" y="21"/>
                    <a:pt x="249" y="22"/>
                    <a:pt x="250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2"/>
                    <a:pt x="249" y="22"/>
                    <a:pt x="249" y="21"/>
                  </a:cubicBezTo>
                  <a:cubicBezTo>
                    <a:pt x="249" y="24"/>
                    <a:pt x="247" y="22"/>
                    <a:pt x="247" y="24"/>
                  </a:cubicBezTo>
                  <a:cubicBezTo>
                    <a:pt x="247" y="24"/>
                    <a:pt x="248" y="25"/>
                    <a:pt x="248" y="25"/>
                  </a:cubicBezTo>
                  <a:cubicBezTo>
                    <a:pt x="248" y="25"/>
                    <a:pt x="247" y="25"/>
                    <a:pt x="247" y="26"/>
                  </a:cubicBezTo>
                  <a:cubicBezTo>
                    <a:pt x="249" y="26"/>
                    <a:pt x="249" y="27"/>
                    <a:pt x="250" y="27"/>
                  </a:cubicBezTo>
                  <a:cubicBezTo>
                    <a:pt x="251" y="26"/>
                    <a:pt x="252" y="25"/>
                    <a:pt x="251" y="24"/>
                  </a:cubicBezTo>
                  <a:cubicBezTo>
                    <a:pt x="252" y="23"/>
                    <a:pt x="252" y="23"/>
                    <a:pt x="253" y="23"/>
                  </a:cubicBezTo>
                  <a:cubicBezTo>
                    <a:pt x="253" y="23"/>
                    <a:pt x="253" y="24"/>
                    <a:pt x="253" y="24"/>
                  </a:cubicBezTo>
                  <a:cubicBezTo>
                    <a:pt x="252" y="26"/>
                    <a:pt x="252" y="28"/>
                    <a:pt x="254" y="28"/>
                  </a:cubicBezTo>
                  <a:cubicBezTo>
                    <a:pt x="255" y="26"/>
                    <a:pt x="254" y="26"/>
                    <a:pt x="255" y="24"/>
                  </a:cubicBezTo>
                  <a:cubicBezTo>
                    <a:pt x="255" y="25"/>
                    <a:pt x="255" y="26"/>
                    <a:pt x="256" y="25"/>
                  </a:cubicBezTo>
                  <a:cubicBezTo>
                    <a:pt x="256" y="27"/>
                    <a:pt x="255" y="27"/>
                    <a:pt x="255" y="28"/>
                  </a:cubicBezTo>
                  <a:cubicBezTo>
                    <a:pt x="255" y="28"/>
                    <a:pt x="256" y="28"/>
                    <a:pt x="256" y="28"/>
                  </a:cubicBezTo>
                  <a:cubicBezTo>
                    <a:pt x="256" y="28"/>
                    <a:pt x="256" y="29"/>
                    <a:pt x="257" y="29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58" y="26"/>
                    <a:pt x="258" y="27"/>
                    <a:pt x="258" y="28"/>
                  </a:cubicBezTo>
                  <a:cubicBezTo>
                    <a:pt x="259" y="28"/>
                    <a:pt x="259" y="28"/>
                    <a:pt x="259" y="28"/>
                  </a:cubicBezTo>
                  <a:cubicBezTo>
                    <a:pt x="260" y="28"/>
                    <a:pt x="260" y="27"/>
                    <a:pt x="260" y="27"/>
                  </a:cubicBezTo>
                  <a:cubicBezTo>
                    <a:pt x="261" y="28"/>
                    <a:pt x="263" y="27"/>
                    <a:pt x="264" y="28"/>
                  </a:cubicBezTo>
                  <a:cubicBezTo>
                    <a:pt x="265" y="27"/>
                    <a:pt x="267" y="27"/>
                    <a:pt x="268" y="26"/>
                  </a:cubicBezTo>
                  <a:cubicBezTo>
                    <a:pt x="269" y="26"/>
                    <a:pt x="269" y="28"/>
                    <a:pt x="270" y="26"/>
                  </a:cubicBezTo>
                  <a:cubicBezTo>
                    <a:pt x="271" y="26"/>
                    <a:pt x="270" y="28"/>
                    <a:pt x="271" y="28"/>
                  </a:cubicBezTo>
                  <a:cubicBezTo>
                    <a:pt x="272" y="28"/>
                    <a:pt x="272" y="28"/>
                    <a:pt x="273" y="28"/>
                  </a:cubicBezTo>
                  <a:cubicBezTo>
                    <a:pt x="273" y="27"/>
                    <a:pt x="272" y="27"/>
                    <a:pt x="272" y="27"/>
                  </a:cubicBezTo>
                  <a:cubicBezTo>
                    <a:pt x="272" y="27"/>
                    <a:pt x="272" y="26"/>
                    <a:pt x="272" y="26"/>
                  </a:cubicBezTo>
                  <a:cubicBezTo>
                    <a:pt x="271" y="25"/>
                    <a:pt x="271" y="25"/>
                    <a:pt x="271" y="25"/>
                  </a:cubicBezTo>
                  <a:cubicBezTo>
                    <a:pt x="272" y="24"/>
                    <a:pt x="271" y="25"/>
                    <a:pt x="272" y="26"/>
                  </a:cubicBezTo>
                  <a:cubicBezTo>
                    <a:pt x="272" y="26"/>
                    <a:pt x="273" y="26"/>
                    <a:pt x="273" y="26"/>
                  </a:cubicBezTo>
                  <a:cubicBezTo>
                    <a:pt x="273" y="26"/>
                    <a:pt x="273" y="27"/>
                    <a:pt x="275" y="27"/>
                  </a:cubicBezTo>
                  <a:cubicBezTo>
                    <a:pt x="275" y="26"/>
                    <a:pt x="275" y="26"/>
                    <a:pt x="275" y="26"/>
                  </a:cubicBezTo>
                  <a:cubicBezTo>
                    <a:pt x="276" y="26"/>
                    <a:pt x="277" y="26"/>
                    <a:pt x="277" y="25"/>
                  </a:cubicBezTo>
                  <a:cubicBezTo>
                    <a:pt x="277" y="25"/>
                    <a:pt x="277" y="26"/>
                    <a:pt x="278" y="26"/>
                  </a:cubicBezTo>
                  <a:cubicBezTo>
                    <a:pt x="278" y="26"/>
                    <a:pt x="277" y="26"/>
                    <a:pt x="277" y="26"/>
                  </a:cubicBezTo>
                  <a:cubicBezTo>
                    <a:pt x="277" y="27"/>
                    <a:pt x="279" y="28"/>
                    <a:pt x="278" y="28"/>
                  </a:cubicBezTo>
                  <a:cubicBezTo>
                    <a:pt x="279" y="29"/>
                    <a:pt x="281" y="27"/>
                    <a:pt x="282" y="26"/>
                  </a:cubicBezTo>
                  <a:cubicBezTo>
                    <a:pt x="282" y="25"/>
                    <a:pt x="282" y="23"/>
                    <a:pt x="280" y="23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79" y="27"/>
                    <a:pt x="279" y="26"/>
                    <a:pt x="278" y="26"/>
                  </a:cubicBezTo>
                  <a:cubicBezTo>
                    <a:pt x="278" y="25"/>
                    <a:pt x="279" y="25"/>
                    <a:pt x="279" y="24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7" y="23"/>
                    <a:pt x="276" y="22"/>
                    <a:pt x="276" y="22"/>
                  </a:cubicBezTo>
                  <a:cubicBezTo>
                    <a:pt x="276" y="22"/>
                    <a:pt x="276" y="21"/>
                    <a:pt x="276" y="20"/>
                  </a:cubicBezTo>
                  <a:cubicBezTo>
                    <a:pt x="277" y="21"/>
                    <a:pt x="278" y="21"/>
                    <a:pt x="278" y="21"/>
                  </a:cubicBezTo>
                  <a:cubicBezTo>
                    <a:pt x="280" y="21"/>
                    <a:pt x="280" y="21"/>
                    <a:pt x="281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20"/>
                    <a:pt x="282" y="19"/>
                    <a:pt x="282" y="20"/>
                  </a:cubicBezTo>
                  <a:cubicBezTo>
                    <a:pt x="282" y="20"/>
                    <a:pt x="282" y="20"/>
                    <a:pt x="283" y="21"/>
                  </a:cubicBezTo>
                  <a:cubicBezTo>
                    <a:pt x="283" y="21"/>
                    <a:pt x="283" y="21"/>
                    <a:pt x="284" y="21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1"/>
                    <a:pt x="286" y="22"/>
                    <a:pt x="287" y="22"/>
                  </a:cubicBezTo>
                  <a:cubicBezTo>
                    <a:pt x="287" y="22"/>
                    <a:pt x="287" y="22"/>
                    <a:pt x="287" y="23"/>
                  </a:cubicBezTo>
                  <a:cubicBezTo>
                    <a:pt x="287" y="23"/>
                    <a:pt x="285" y="23"/>
                    <a:pt x="285" y="23"/>
                  </a:cubicBezTo>
                  <a:cubicBezTo>
                    <a:pt x="284" y="23"/>
                    <a:pt x="285" y="24"/>
                    <a:pt x="284" y="24"/>
                  </a:cubicBezTo>
                  <a:cubicBezTo>
                    <a:pt x="283" y="24"/>
                    <a:pt x="284" y="22"/>
                    <a:pt x="282" y="23"/>
                  </a:cubicBezTo>
                  <a:cubicBezTo>
                    <a:pt x="282" y="24"/>
                    <a:pt x="283" y="24"/>
                    <a:pt x="283" y="24"/>
                  </a:cubicBezTo>
                  <a:cubicBezTo>
                    <a:pt x="283" y="24"/>
                    <a:pt x="283" y="25"/>
                    <a:pt x="284" y="25"/>
                  </a:cubicBezTo>
                  <a:cubicBezTo>
                    <a:pt x="284" y="26"/>
                    <a:pt x="283" y="26"/>
                    <a:pt x="283" y="27"/>
                  </a:cubicBezTo>
                  <a:cubicBezTo>
                    <a:pt x="285" y="26"/>
                    <a:pt x="285" y="26"/>
                    <a:pt x="286" y="28"/>
                  </a:cubicBezTo>
                  <a:cubicBezTo>
                    <a:pt x="287" y="28"/>
                    <a:pt x="287" y="27"/>
                    <a:pt x="288" y="26"/>
                  </a:cubicBezTo>
                  <a:cubicBezTo>
                    <a:pt x="289" y="27"/>
                    <a:pt x="291" y="26"/>
                    <a:pt x="291" y="28"/>
                  </a:cubicBezTo>
                  <a:cubicBezTo>
                    <a:pt x="292" y="28"/>
                    <a:pt x="292" y="26"/>
                    <a:pt x="292" y="26"/>
                  </a:cubicBezTo>
                  <a:cubicBezTo>
                    <a:pt x="293" y="26"/>
                    <a:pt x="292" y="26"/>
                    <a:pt x="292" y="27"/>
                  </a:cubicBezTo>
                  <a:cubicBezTo>
                    <a:pt x="292" y="27"/>
                    <a:pt x="293" y="27"/>
                    <a:pt x="293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27"/>
                    <a:pt x="295" y="27"/>
                    <a:pt x="295" y="27"/>
                  </a:cubicBezTo>
                  <a:cubicBezTo>
                    <a:pt x="295" y="27"/>
                    <a:pt x="294" y="26"/>
                    <a:pt x="294" y="26"/>
                  </a:cubicBezTo>
                  <a:cubicBezTo>
                    <a:pt x="294" y="25"/>
                    <a:pt x="295" y="25"/>
                    <a:pt x="295" y="24"/>
                  </a:cubicBezTo>
                  <a:cubicBezTo>
                    <a:pt x="296" y="23"/>
                    <a:pt x="295" y="25"/>
                    <a:pt x="296" y="26"/>
                  </a:cubicBezTo>
                  <a:cubicBezTo>
                    <a:pt x="297" y="26"/>
                    <a:pt x="297" y="25"/>
                    <a:pt x="298" y="24"/>
                  </a:cubicBezTo>
                  <a:cubicBezTo>
                    <a:pt x="298" y="24"/>
                    <a:pt x="298" y="24"/>
                    <a:pt x="299" y="24"/>
                  </a:cubicBezTo>
                  <a:cubicBezTo>
                    <a:pt x="299" y="24"/>
                    <a:pt x="299" y="24"/>
                    <a:pt x="299" y="23"/>
                  </a:cubicBezTo>
                  <a:cubicBezTo>
                    <a:pt x="300" y="24"/>
                    <a:pt x="301" y="25"/>
                    <a:pt x="300" y="26"/>
                  </a:cubicBezTo>
                  <a:cubicBezTo>
                    <a:pt x="300" y="26"/>
                    <a:pt x="300" y="24"/>
                    <a:pt x="298" y="25"/>
                  </a:cubicBezTo>
                  <a:cubicBezTo>
                    <a:pt x="298" y="26"/>
                    <a:pt x="300" y="25"/>
                    <a:pt x="299" y="27"/>
                  </a:cubicBezTo>
                  <a:cubicBezTo>
                    <a:pt x="301" y="27"/>
                    <a:pt x="302" y="27"/>
                    <a:pt x="303" y="27"/>
                  </a:cubicBezTo>
                  <a:cubicBezTo>
                    <a:pt x="303" y="27"/>
                    <a:pt x="303" y="26"/>
                    <a:pt x="303" y="26"/>
                  </a:cubicBezTo>
                  <a:cubicBezTo>
                    <a:pt x="303" y="26"/>
                    <a:pt x="304" y="26"/>
                    <a:pt x="304" y="26"/>
                  </a:cubicBezTo>
                  <a:cubicBezTo>
                    <a:pt x="304" y="26"/>
                    <a:pt x="304" y="25"/>
                    <a:pt x="304" y="25"/>
                  </a:cubicBezTo>
                  <a:cubicBezTo>
                    <a:pt x="305" y="25"/>
                    <a:pt x="306" y="25"/>
                    <a:pt x="306" y="24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4"/>
                    <a:pt x="306" y="25"/>
                    <a:pt x="306" y="26"/>
                  </a:cubicBezTo>
                  <a:cubicBezTo>
                    <a:pt x="308" y="25"/>
                    <a:pt x="308" y="26"/>
                    <a:pt x="307" y="28"/>
                  </a:cubicBezTo>
                  <a:cubicBezTo>
                    <a:pt x="308" y="27"/>
                    <a:pt x="309" y="27"/>
                    <a:pt x="310" y="27"/>
                  </a:cubicBezTo>
                  <a:cubicBezTo>
                    <a:pt x="309" y="26"/>
                    <a:pt x="311" y="27"/>
                    <a:pt x="311" y="26"/>
                  </a:cubicBezTo>
                  <a:cubicBezTo>
                    <a:pt x="312" y="25"/>
                    <a:pt x="311" y="23"/>
                    <a:pt x="313" y="24"/>
                  </a:cubicBezTo>
                  <a:cubicBezTo>
                    <a:pt x="313" y="24"/>
                    <a:pt x="313" y="24"/>
                    <a:pt x="313" y="23"/>
                  </a:cubicBezTo>
                  <a:cubicBezTo>
                    <a:pt x="313" y="23"/>
                    <a:pt x="313" y="23"/>
                    <a:pt x="314" y="23"/>
                  </a:cubicBezTo>
                  <a:cubicBezTo>
                    <a:pt x="314" y="23"/>
                    <a:pt x="314" y="23"/>
                    <a:pt x="314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3" y="22"/>
                    <a:pt x="313" y="22"/>
                    <a:pt x="313" y="22"/>
                  </a:cubicBezTo>
                  <a:cubicBezTo>
                    <a:pt x="312" y="22"/>
                    <a:pt x="312" y="23"/>
                    <a:pt x="311" y="23"/>
                  </a:cubicBezTo>
                  <a:cubicBezTo>
                    <a:pt x="311" y="23"/>
                    <a:pt x="310" y="22"/>
                    <a:pt x="309" y="22"/>
                  </a:cubicBezTo>
                  <a:cubicBezTo>
                    <a:pt x="310" y="22"/>
                    <a:pt x="310" y="21"/>
                    <a:pt x="311" y="20"/>
                  </a:cubicBezTo>
                  <a:cubicBezTo>
                    <a:pt x="312" y="20"/>
                    <a:pt x="313" y="22"/>
                    <a:pt x="315" y="20"/>
                  </a:cubicBezTo>
                  <a:cubicBezTo>
                    <a:pt x="314" y="20"/>
                    <a:pt x="314" y="20"/>
                    <a:pt x="314" y="19"/>
                  </a:cubicBezTo>
                  <a:cubicBezTo>
                    <a:pt x="314" y="19"/>
                    <a:pt x="315" y="19"/>
                    <a:pt x="315" y="19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5" y="20"/>
                    <a:pt x="316" y="20"/>
                    <a:pt x="316" y="20"/>
                  </a:cubicBezTo>
                  <a:cubicBezTo>
                    <a:pt x="315" y="21"/>
                    <a:pt x="315" y="21"/>
                    <a:pt x="314" y="21"/>
                  </a:cubicBezTo>
                  <a:cubicBezTo>
                    <a:pt x="314" y="22"/>
                    <a:pt x="315" y="22"/>
                    <a:pt x="314" y="22"/>
                  </a:cubicBezTo>
                  <a:cubicBezTo>
                    <a:pt x="315" y="23"/>
                    <a:pt x="315" y="24"/>
                    <a:pt x="316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16" y="24"/>
                    <a:pt x="315" y="25"/>
                    <a:pt x="315" y="25"/>
                  </a:cubicBezTo>
                  <a:cubicBezTo>
                    <a:pt x="314" y="24"/>
                    <a:pt x="314" y="25"/>
                    <a:pt x="313" y="25"/>
                  </a:cubicBezTo>
                  <a:cubicBezTo>
                    <a:pt x="312" y="27"/>
                    <a:pt x="314" y="28"/>
                    <a:pt x="315" y="27"/>
                  </a:cubicBezTo>
                  <a:cubicBezTo>
                    <a:pt x="316" y="27"/>
                    <a:pt x="315" y="27"/>
                    <a:pt x="315" y="27"/>
                  </a:cubicBezTo>
                  <a:cubicBezTo>
                    <a:pt x="315" y="28"/>
                    <a:pt x="316" y="28"/>
                    <a:pt x="316" y="28"/>
                  </a:cubicBezTo>
                  <a:cubicBezTo>
                    <a:pt x="318" y="27"/>
                    <a:pt x="321" y="27"/>
                    <a:pt x="322" y="29"/>
                  </a:cubicBezTo>
                  <a:cubicBezTo>
                    <a:pt x="323" y="27"/>
                    <a:pt x="323" y="28"/>
                    <a:pt x="324" y="27"/>
                  </a:cubicBezTo>
                  <a:cubicBezTo>
                    <a:pt x="324" y="26"/>
                    <a:pt x="324" y="26"/>
                    <a:pt x="324" y="25"/>
                  </a:cubicBezTo>
                  <a:cubicBezTo>
                    <a:pt x="325" y="26"/>
                    <a:pt x="325" y="25"/>
                    <a:pt x="327" y="25"/>
                  </a:cubicBezTo>
                  <a:cubicBezTo>
                    <a:pt x="326" y="25"/>
                    <a:pt x="326" y="26"/>
                    <a:pt x="325" y="26"/>
                  </a:cubicBezTo>
                  <a:cubicBezTo>
                    <a:pt x="325" y="27"/>
                    <a:pt x="326" y="27"/>
                    <a:pt x="327" y="27"/>
                  </a:cubicBezTo>
                  <a:cubicBezTo>
                    <a:pt x="328" y="27"/>
                    <a:pt x="327" y="28"/>
                    <a:pt x="328" y="28"/>
                  </a:cubicBezTo>
                  <a:cubicBezTo>
                    <a:pt x="329" y="28"/>
                    <a:pt x="329" y="28"/>
                    <a:pt x="329" y="29"/>
                  </a:cubicBezTo>
                  <a:cubicBezTo>
                    <a:pt x="330" y="29"/>
                    <a:pt x="330" y="28"/>
                    <a:pt x="330" y="28"/>
                  </a:cubicBezTo>
                  <a:cubicBezTo>
                    <a:pt x="331" y="28"/>
                    <a:pt x="331" y="28"/>
                    <a:pt x="332" y="28"/>
                  </a:cubicBezTo>
                  <a:cubicBezTo>
                    <a:pt x="333" y="27"/>
                    <a:pt x="335" y="27"/>
                    <a:pt x="335" y="26"/>
                  </a:cubicBezTo>
                  <a:cubicBezTo>
                    <a:pt x="336" y="26"/>
                    <a:pt x="336" y="28"/>
                    <a:pt x="338" y="27"/>
                  </a:cubicBezTo>
                  <a:cubicBezTo>
                    <a:pt x="338" y="27"/>
                    <a:pt x="337" y="28"/>
                    <a:pt x="337" y="28"/>
                  </a:cubicBezTo>
                  <a:cubicBezTo>
                    <a:pt x="338" y="29"/>
                    <a:pt x="339" y="28"/>
                    <a:pt x="340" y="27"/>
                  </a:cubicBezTo>
                  <a:cubicBezTo>
                    <a:pt x="340" y="25"/>
                    <a:pt x="337" y="25"/>
                    <a:pt x="337" y="23"/>
                  </a:cubicBezTo>
                  <a:cubicBezTo>
                    <a:pt x="336" y="24"/>
                    <a:pt x="336" y="24"/>
                    <a:pt x="334" y="24"/>
                  </a:cubicBezTo>
                  <a:cubicBezTo>
                    <a:pt x="334" y="22"/>
                    <a:pt x="336" y="23"/>
                    <a:pt x="335" y="23"/>
                  </a:cubicBezTo>
                  <a:cubicBezTo>
                    <a:pt x="335" y="23"/>
                    <a:pt x="335" y="23"/>
                    <a:pt x="335" y="22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35" y="22"/>
                    <a:pt x="337" y="22"/>
                    <a:pt x="336" y="21"/>
                  </a:cubicBezTo>
                  <a:cubicBezTo>
                    <a:pt x="335" y="21"/>
                    <a:pt x="334" y="21"/>
                    <a:pt x="334" y="22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4" y="21"/>
                    <a:pt x="334" y="20"/>
                    <a:pt x="334" y="19"/>
                  </a:cubicBezTo>
                  <a:cubicBezTo>
                    <a:pt x="332" y="19"/>
                    <a:pt x="332" y="21"/>
                    <a:pt x="331" y="22"/>
                  </a:cubicBezTo>
                  <a:cubicBezTo>
                    <a:pt x="331" y="23"/>
                    <a:pt x="331" y="23"/>
                    <a:pt x="330" y="23"/>
                  </a:cubicBezTo>
                  <a:cubicBezTo>
                    <a:pt x="330" y="23"/>
                    <a:pt x="330" y="23"/>
                    <a:pt x="330" y="23"/>
                  </a:cubicBezTo>
                  <a:cubicBezTo>
                    <a:pt x="330" y="23"/>
                    <a:pt x="330" y="23"/>
                    <a:pt x="329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9" y="23"/>
                    <a:pt x="328" y="22"/>
                    <a:pt x="328" y="23"/>
                  </a:cubicBezTo>
                  <a:cubicBezTo>
                    <a:pt x="328" y="23"/>
                    <a:pt x="328" y="23"/>
                    <a:pt x="328" y="23"/>
                  </a:cubicBezTo>
                  <a:cubicBezTo>
                    <a:pt x="327" y="22"/>
                    <a:pt x="327" y="22"/>
                    <a:pt x="326" y="22"/>
                  </a:cubicBezTo>
                  <a:cubicBezTo>
                    <a:pt x="325" y="22"/>
                    <a:pt x="325" y="21"/>
                    <a:pt x="325" y="21"/>
                  </a:cubicBezTo>
                  <a:cubicBezTo>
                    <a:pt x="325" y="21"/>
                    <a:pt x="324" y="22"/>
                    <a:pt x="324" y="22"/>
                  </a:cubicBezTo>
                  <a:cubicBezTo>
                    <a:pt x="323" y="22"/>
                    <a:pt x="323" y="21"/>
                    <a:pt x="322" y="21"/>
                  </a:cubicBezTo>
                  <a:cubicBezTo>
                    <a:pt x="322" y="22"/>
                    <a:pt x="322" y="22"/>
                    <a:pt x="323" y="22"/>
                  </a:cubicBezTo>
                  <a:cubicBezTo>
                    <a:pt x="323" y="23"/>
                    <a:pt x="322" y="23"/>
                    <a:pt x="322" y="23"/>
                  </a:cubicBezTo>
                  <a:cubicBezTo>
                    <a:pt x="321" y="23"/>
                    <a:pt x="322" y="25"/>
                    <a:pt x="320" y="24"/>
                  </a:cubicBezTo>
                  <a:cubicBezTo>
                    <a:pt x="319" y="24"/>
                    <a:pt x="321" y="22"/>
                    <a:pt x="322" y="22"/>
                  </a:cubicBezTo>
                  <a:cubicBezTo>
                    <a:pt x="322" y="21"/>
                    <a:pt x="321" y="22"/>
                    <a:pt x="320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0" y="21"/>
                    <a:pt x="320" y="20"/>
                    <a:pt x="320" y="19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321" y="19"/>
                    <a:pt x="321" y="19"/>
                    <a:pt x="321" y="20"/>
                  </a:cubicBezTo>
                  <a:cubicBezTo>
                    <a:pt x="323" y="20"/>
                    <a:pt x="324" y="20"/>
                    <a:pt x="325" y="19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6" y="20"/>
                    <a:pt x="327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7" y="22"/>
                    <a:pt x="329" y="21"/>
                    <a:pt x="330" y="21"/>
                  </a:cubicBezTo>
                  <a:cubicBezTo>
                    <a:pt x="330" y="20"/>
                    <a:pt x="331" y="20"/>
                    <a:pt x="331" y="20"/>
                  </a:cubicBezTo>
                  <a:cubicBezTo>
                    <a:pt x="331" y="19"/>
                    <a:pt x="331" y="19"/>
                    <a:pt x="331" y="19"/>
                  </a:cubicBezTo>
                  <a:cubicBezTo>
                    <a:pt x="331" y="19"/>
                    <a:pt x="332" y="19"/>
                    <a:pt x="332" y="19"/>
                  </a:cubicBezTo>
                  <a:cubicBezTo>
                    <a:pt x="331" y="18"/>
                    <a:pt x="331" y="17"/>
                    <a:pt x="331" y="17"/>
                  </a:cubicBezTo>
                  <a:cubicBezTo>
                    <a:pt x="333" y="18"/>
                    <a:pt x="333" y="16"/>
                    <a:pt x="335" y="16"/>
                  </a:cubicBezTo>
                  <a:cubicBezTo>
                    <a:pt x="336" y="16"/>
                    <a:pt x="335" y="18"/>
                    <a:pt x="336" y="18"/>
                  </a:cubicBezTo>
                  <a:cubicBezTo>
                    <a:pt x="337" y="18"/>
                    <a:pt x="338" y="18"/>
                    <a:pt x="339" y="19"/>
                  </a:cubicBezTo>
                  <a:cubicBezTo>
                    <a:pt x="339" y="20"/>
                    <a:pt x="340" y="20"/>
                    <a:pt x="340" y="21"/>
                  </a:cubicBezTo>
                  <a:cubicBezTo>
                    <a:pt x="342" y="21"/>
                    <a:pt x="342" y="21"/>
                    <a:pt x="343" y="21"/>
                  </a:cubicBezTo>
                  <a:cubicBezTo>
                    <a:pt x="343" y="21"/>
                    <a:pt x="342" y="22"/>
                    <a:pt x="342" y="22"/>
                  </a:cubicBezTo>
                  <a:cubicBezTo>
                    <a:pt x="342" y="23"/>
                    <a:pt x="343" y="23"/>
                    <a:pt x="343" y="23"/>
                  </a:cubicBezTo>
                  <a:cubicBezTo>
                    <a:pt x="344" y="24"/>
                    <a:pt x="342" y="24"/>
                    <a:pt x="343" y="26"/>
                  </a:cubicBezTo>
                  <a:cubicBezTo>
                    <a:pt x="344" y="26"/>
                    <a:pt x="344" y="26"/>
                    <a:pt x="344" y="27"/>
                  </a:cubicBezTo>
                  <a:cubicBezTo>
                    <a:pt x="346" y="26"/>
                    <a:pt x="346" y="27"/>
                    <a:pt x="348" y="27"/>
                  </a:cubicBezTo>
                  <a:cubicBezTo>
                    <a:pt x="347" y="24"/>
                    <a:pt x="349" y="24"/>
                    <a:pt x="350" y="25"/>
                  </a:cubicBezTo>
                  <a:cubicBezTo>
                    <a:pt x="350" y="24"/>
                    <a:pt x="350" y="24"/>
                    <a:pt x="350" y="23"/>
                  </a:cubicBezTo>
                  <a:cubicBezTo>
                    <a:pt x="350" y="23"/>
                    <a:pt x="349" y="23"/>
                    <a:pt x="349" y="22"/>
                  </a:cubicBezTo>
                  <a:cubicBezTo>
                    <a:pt x="349" y="22"/>
                    <a:pt x="349" y="20"/>
                    <a:pt x="348" y="21"/>
                  </a:cubicBezTo>
                  <a:cubicBezTo>
                    <a:pt x="348" y="20"/>
                    <a:pt x="347" y="19"/>
                    <a:pt x="347" y="18"/>
                  </a:cubicBezTo>
                  <a:cubicBezTo>
                    <a:pt x="347" y="19"/>
                    <a:pt x="348" y="19"/>
                    <a:pt x="349" y="19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49" y="18"/>
                    <a:pt x="349" y="18"/>
                    <a:pt x="349" y="18"/>
                  </a:cubicBezTo>
                  <a:cubicBezTo>
                    <a:pt x="350" y="18"/>
                    <a:pt x="350" y="18"/>
                    <a:pt x="351" y="18"/>
                  </a:cubicBezTo>
                  <a:cubicBezTo>
                    <a:pt x="351" y="18"/>
                    <a:pt x="351" y="18"/>
                    <a:pt x="351" y="18"/>
                  </a:cubicBezTo>
                  <a:cubicBezTo>
                    <a:pt x="351" y="19"/>
                    <a:pt x="351" y="19"/>
                    <a:pt x="351" y="19"/>
                  </a:cubicBezTo>
                  <a:cubicBezTo>
                    <a:pt x="352" y="19"/>
                    <a:pt x="353" y="19"/>
                    <a:pt x="353" y="19"/>
                  </a:cubicBezTo>
                  <a:cubicBezTo>
                    <a:pt x="353" y="19"/>
                    <a:pt x="353" y="18"/>
                    <a:pt x="353" y="18"/>
                  </a:cubicBezTo>
                  <a:cubicBezTo>
                    <a:pt x="354" y="18"/>
                    <a:pt x="354" y="18"/>
                    <a:pt x="354" y="18"/>
                  </a:cubicBezTo>
                  <a:cubicBezTo>
                    <a:pt x="354" y="18"/>
                    <a:pt x="354" y="19"/>
                    <a:pt x="354" y="19"/>
                  </a:cubicBezTo>
                  <a:cubicBezTo>
                    <a:pt x="354" y="19"/>
                    <a:pt x="355" y="19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4" y="21"/>
                    <a:pt x="354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2"/>
                    <a:pt x="355" y="22"/>
                    <a:pt x="354" y="22"/>
                  </a:cubicBezTo>
                  <a:cubicBezTo>
                    <a:pt x="353" y="22"/>
                    <a:pt x="354" y="20"/>
                    <a:pt x="353" y="20"/>
                  </a:cubicBezTo>
                  <a:cubicBezTo>
                    <a:pt x="353" y="21"/>
                    <a:pt x="352" y="22"/>
                    <a:pt x="351" y="21"/>
                  </a:cubicBezTo>
                  <a:cubicBezTo>
                    <a:pt x="351" y="22"/>
                    <a:pt x="351" y="22"/>
                    <a:pt x="351" y="23"/>
                  </a:cubicBezTo>
                  <a:cubicBezTo>
                    <a:pt x="352" y="23"/>
                    <a:pt x="352" y="22"/>
                    <a:pt x="353" y="22"/>
                  </a:cubicBezTo>
                  <a:cubicBezTo>
                    <a:pt x="353" y="22"/>
                    <a:pt x="353" y="23"/>
                    <a:pt x="354" y="24"/>
                  </a:cubicBezTo>
                  <a:cubicBezTo>
                    <a:pt x="352" y="23"/>
                    <a:pt x="352" y="23"/>
                    <a:pt x="351" y="24"/>
                  </a:cubicBezTo>
                  <a:cubicBezTo>
                    <a:pt x="351" y="25"/>
                    <a:pt x="350" y="25"/>
                    <a:pt x="351" y="27"/>
                  </a:cubicBezTo>
                  <a:cubicBezTo>
                    <a:pt x="351" y="27"/>
                    <a:pt x="352" y="28"/>
                    <a:pt x="350" y="28"/>
                  </a:cubicBezTo>
                  <a:cubicBezTo>
                    <a:pt x="350" y="28"/>
                    <a:pt x="351" y="29"/>
                    <a:pt x="352" y="29"/>
                  </a:cubicBezTo>
                  <a:cubicBezTo>
                    <a:pt x="353" y="29"/>
                    <a:pt x="353" y="30"/>
                    <a:pt x="354" y="29"/>
                  </a:cubicBezTo>
                  <a:cubicBezTo>
                    <a:pt x="354" y="27"/>
                    <a:pt x="354" y="29"/>
                    <a:pt x="353" y="29"/>
                  </a:cubicBezTo>
                  <a:cubicBezTo>
                    <a:pt x="353" y="28"/>
                    <a:pt x="354" y="28"/>
                    <a:pt x="354" y="27"/>
                  </a:cubicBezTo>
                  <a:cubicBezTo>
                    <a:pt x="354" y="27"/>
                    <a:pt x="353" y="26"/>
                    <a:pt x="353" y="26"/>
                  </a:cubicBezTo>
                  <a:cubicBezTo>
                    <a:pt x="353" y="26"/>
                    <a:pt x="354" y="25"/>
                    <a:pt x="353" y="25"/>
                  </a:cubicBezTo>
                  <a:cubicBezTo>
                    <a:pt x="353" y="24"/>
                    <a:pt x="354" y="26"/>
                    <a:pt x="355" y="26"/>
                  </a:cubicBezTo>
                  <a:cubicBezTo>
                    <a:pt x="354" y="25"/>
                    <a:pt x="355" y="25"/>
                    <a:pt x="356" y="25"/>
                  </a:cubicBezTo>
                  <a:cubicBezTo>
                    <a:pt x="356" y="24"/>
                    <a:pt x="356" y="24"/>
                    <a:pt x="357" y="24"/>
                  </a:cubicBezTo>
                  <a:cubicBezTo>
                    <a:pt x="358" y="25"/>
                    <a:pt x="357" y="25"/>
                    <a:pt x="358" y="26"/>
                  </a:cubicBezTo>
                  <a:cubicBezTo>
                    <a:pt x="359" y="26"/>
                    <a:pt x="360" y="25"/>
                    <a:pt x="360" y="28"/>
                  </a:cubicBezTo>
                  <a:cubicBezTo>
                    <a:pt x="362" y="28"/>
                    <a:pt x="362" y="27"/>
                    <a:pt x="362" y="26"/>
                  </a:cubicBezTo>
                  <a:cubicBezTo>
                    <a:pt x="364" y="26"/>
                    <a:pt x="364" y="26"/>
                    <a:pt x="366" y="26"/>
                  </a:cubicBezTo>
                  <a:cubicBezTo>
                    <a:pt x="366" y="26"/>
                    <a:pt x="366" y="25"/>
                    <a:pt x="365" y="25"/>
                  </a:cubicBezTo>
                  <a:cubicBezTo>
                    <a:pt x="366" y="25"/>
                    <a:pt x="366" y="25"/>
                    <a:pt x="366" y="24"/>
                  </a:cubicBezTo>
                  <a:cubicBezTo>
                    <a:pt x="367" y="23"/>
                    <a:pt x="366" y="26"/>
                    <a:pt x="367" y="26"/>
                  </a:cubicBezTo>
                  <a:cubicBezTo>
                    <a:pt x="367" y="26"/>
                    <a:pt x="367" y="26"/>
                    <a:pt x="366" y="26"/>
                  </a:cubicBezTo>
                  <a:cubicBezTo>
                    <a:pt x="366" y="27"/>
                    <a:pt x="367" y="28"/>
                    <a:pt x="368" y="29"/>
                  </a:cubicBezTo>
                  <a:cubicBezTo>
                    <a:pt x="368" y="29"/>
                    <a:pt x="368" y="28"/>
                    <a:pt x="368" y="27"/>
                  </a:cubicBezTo>
                  <a:cubicBezTo>
                    <a:pt x="369" y="26"/>
                    <a:pt x="369" y="26"/>
                    <a:pt x="370" y="26"/>
                  </a:cubicBezTo>
                  <a:cubicBezTo>
                    <a:pt x="370" y="23"/>
                    <a:pt x="370" y="23"/>
                    <a:pt x="370" y="23"/>
                  </a:cubicBezTo>
                  <a:cubicBezTo>
                    <a:pt x="371" y="23"/>
                    <a:pt x="371" y="24"/>
                    <a:pt x="371" y="25"/>
                  </a:cubicBezTo>
                  <a:cubicBezTo>
                    <a:pt x="371" y="25"/>
                    <a:pt x="372" y="25"/>
                    <a:pt x="372" y="26"/>
                  </a:cubicBezTo>
                  <a:cubicBezTo>
                    <a:pt x="372" y="26"/>
                    <a:pt x="373" y="26"/>
                    <a:pt x="373" y="26"/>
                  </a:cubicBezTo>
                  <a:cubicBezTo>
                    <a:pt x="374" y="26"/>
                    <a:pt x="374" y="27"/>
                    <a:pt x="374" y="27"/>
                  </a:cubicBezTo>
                  <a:cubicBezTo>
                    <a:pt x="375" y="27"/>
                    <a:pt x="376" y="27"/>
                    <a:pt x="378" y="27"/>
                  </a:cubicBezTo>
                  <a:cubicBezTo>
                    <a:pt x="378" y="25"/>
                    <a:pt x="379" y="24"/>
                    <a:pt x="379" y="23"/>
                  </a:cubicBezTo>
                  <a:cubicBezTo>
                    <a:pt x="380" y="24"/>
                    <a:pt x="380" y="24"/>
                    <a:pt x="380" y="25"/>
                  </a:cubicBezTo>
                  <a:cubicBezTo>
                    <a:pt x="380" y="26"/>
                    <a:pt x="381" y="26"/>
                    <a:pt x="380" y="26"/>
                  </a:cubicBezTo>
                  <a:cubicBezTo>
                    <a:pt x="380" y="26"/>
                    <a:pt x="380" y="27"/>
                    <a:pt x="380" y="27"/>
                  </a:cubicBezTo>
                  <a:cubicBezTo>
                    <a:pt x="380" y="28"/>
                    <a:pt x="382" y="28"/>
                    <a:pt x="381" y="29"/>
                  </a:cubicBezTo>
                  <a:cubicBezTo>
                    <a:pt x="382" y="29"/>
                    <a:pt x="382" y="28"/>
                    <a:pt x="383" y="29"/>
                  </a:cubicBezTo>
                  <a:cubicBezTo>
                    <a:pt x="383" y="27"/>
                    <a:pt x="382" y="26"/>
                    <a:pt x="383" y="24"/>
                  </a:cubicBezTo>
                  <a:cubicBezTo>
                    <a:pt x="384" y="26"/>
                    <a:pt x="384" y="23"/>
                    <a:pt x="386" y="23"/>
                  </a:cubicBezTo>
                  <a:cubicBezTo>
                    <a:pt x="388" y="23"/>
                    <a:pt x="387" y="25"/>
                    <a:pt x="388" y="26"/>
                  </a:cubicBezTo>
                  <a:cubicBezTo>
                    <a:pt x="389" y="26"/>
                    <a:pt x="389" y="27"/>
                    <a:pt x="389" y="27"/>
                  </a:cubicBezTo>
                  <a:cubicBezTo>
                    <a:pt x="390" y="27"/>
                    <a:pt x="391" y="26"/>
                    <a:pt x="393" y="27"/>
                  </a:cubicBezTo>
                  <a:cubicBezTo>
                    <a:pt x="393" y="26"/>
                    <a:pt x="393" y="25"/>
                    <a:pt x="393" y="25"/>
                  </a:cubicBezTo>
                  <a:cubicBezTo>
                    <a:pt x="396" y="24"/>
                    <a:pt x="396" y="26"/>
                    <a:pt x="396" y="28"/>
                  </a:cubicBezTo>
                  <a:cubicBezTo>
                    <a:pt x="397" y="29"/>
                    <a:pt x="398" y="28"/>
                    <a:pt x="400" y="29"/>
                  </a:cubicBezTo>
                  <a:cubicBezTo>
                    <a:pt x="401" y="29"/>
                    <a:pt x="401" y="29"/>
                    <a:pt x="401" y="30"/>
                  </a:cubicBezTo>
                  <a:cubicBezTo>
                    <a:pt x="402" y="29"/>
                    <a:pt x="403" y="30"/>
                    <a:pt x="405" y="30"/>
                  </a:cubicBezTo>
                  <a:cubicBezTo>
                    <a:pt x="406" y="30"/>
                    <a:pt x="406" y="30"/>
                    <a:pt x="406" y="31"/>
                  </a:cubicBezTo>
                  <a:cubicBezTo>
                    <a:pt x="407" y="30"/>
                    <a:pt x="405" y="29"/>
                    <a:pt x="405" y="28"/>
                  </a:cubicBezTo>
                  <a:cubicBezTo>
                    <a:pt x="404" y="28"/>
                    <a:pt x="404" y="29"/>
                    <a:pt x="403" y="29"/>
                  </a:cubicBezTo>
                  <a:cubicBezTo>
                    <a:pt x="403" y="28"/>
                    <a:pt x="404" y="28"/>
                    <a:pt x="405" y="28"/>
                  </a:cubicBezTo>
                  <a:cubicBezTo>
                    <a:pt x="405" y="28"/>
                    <a:pt x="405" y="27"/>
                    <a:pt x="405" y="27"/>
                  </a:cubicBezTo>
                  <a:cubicBezTo>
                    <a:pt x="405" y="27"/>
                    <a:pt x="406" y="27"/>
                    <a:pt x="406" y="27"/>
                  </a:cubicBezTo>
                  <a:cubicBezTo>
                    <a:pt x="406" y="27"/>
                    <a:pt x="406" y="26"/>
                    <a:pt x="406" y="26"/>
                  </a:cubicBezTo>
                  <a:cubicBezTo>
                    <a:pt x="407" y="26"/>
                    <a:pt x="407" y="26"/>
                    <a:pt x="408" y="26"/>
                  </a:cubicBezTo>
                  <a:cubicBezTo>
                    <a:pt x="407" y="24"/>
                    <a:pt x="410" y="24"/>
                    <a:pt x="409" y="23"/>
                  </a:cubicBezTo>
                  <a:cubicBezTo>
                    <a:pt x="410" y="23"/>
                    <a:pt x="410" y="23"/>
                    <a:pt x="410" y="23"/>
                  </a:cubicBezTo>
                  <a:cubicBezTo>
                    <a:pt x="411" y="23"/>
                    <a:pt x="410" y="25"/>
                    <a:pt x="410" y="25"/>
                  </a:cubicBezTo>
                  <a:cubicBezTo>
                    <a:pt x="411" y="25"/>
                    <a:pt x="409" y="27"/>
                    <a:pt x="411" y="26"/>
                  </a:cubicBezTo>
                  <a:cubicBezTo>
                    <a:pt x="411" y="27"/>
                    <a:pt x="411" y="27"/>
                    <a:pt x="410" y="27"/>
                  </a:cubicBezTo>
                  <a:cubicBezTo>
                    <a:pt x="409" y="29"/>
                    <a:pt x="411" y="28"/>
                    <a:pt x="411" y="30"/>
                  </a:cubicBezTo>
                  <a:cubicBezTo>
                    <a:pt x="413" y="30"/>
                    <a:pt x="414" y="29"/>
                    <a:pt x="414" y="29"/>
                  </a:cubicBezTo>
                  <a:cubicBezTo>
                    <a:pt x="415" y="30"/>
                    <a:pt x="418" y="31"/>
                    <a:pt x="421" y="31"/>
                  </a:cubicBezTo>
                  <a:cubicBezTo>
                    <a:pt x="421" y="30"/>
                    <a:pt x="422" y="29"/>
                    <a:pt x="421" y="28"/>
                  </a:cubicBezTo>
                  <a:cubicBezTo>
                    <a:pt x="421" y="27"/>
                    <a:pt x="421" y="27"/>
                    <a:pt x="420" y="27"/>
                  </a:cubicBezTo>
                  <a:cubicBezTo>
                    <a:pt x="420" y="26"/>
                    <a:pt x="422" y="27"/>
                    <a:pt x="421" y="25"/>
                  </a:cubicBezTo>
                  <a:cubicBezTo>
                    <a:pt x="422" y="25"/>
                    <a:pt x="423" y="25"/>
                    <a:pt x="424" y="26"/>
                  </a:cubicBezTo>
                  <a:cubicBezTo>
                    <a:pt x="424" y="26"/>
                    <a:pt x="425" y="26"/>
                    <a:pt x="425" y="26"/>
                  </a:cubicBezTo>
                  <a:cubicBezTo>
                    <a:pt x="425" y="26"/>
                    <a:pt x="425" y="27"/>
                    <a:pt x="426" y="27"/>
                  </a:cubicBezTo>
                  <a:cubicBezTo>
                    <a:pt x="426" y="28"/>
                    <a:pt x="424" y="28"/>
                    <a:pt x="424" y="30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6" y="30"/>
                    <a:pt x="426" y="30"/>
                    <a:pt x="427" y="30"/>
                  </a:cubicBezTo>
                  <a:cubicBezTo>
                    <a:pt x="427" y="30"/>
                    <a:pt x="427" y="30"/>
                    <a:pt x="427" y="30"/>
                  </a:cubicBezTo>
                  <a:cubicBezTo>
                    <a:pt x="427" y="30"/>
                    <a:pt x="428" y="30"/>
                    <a:pt x="428" y="30"/>
                  </a:cubicBezTo>
                  <a:cubicBezTo>
                    <a:pt x="428" y="30"/>
                    <a:pt x="429" y="30"/>
                    <a:pt x="430" y="30"/>
                  </a:cubicBezTo>
                  <a:cubicBezTo>
                    <a:pt x="430" y="29"/>
                    <a:pt x="429" y="30"/>
                    <a:pt x="428" y="30"/>
                  </a:cubicBezTo>
                  <a:cubicBezTo>
                    <a:pt x="429" y="29"/>
                    <a:pt x="429" y="28"/>
                    <a:pt x="431" y="29"/>
                  </a:cubicBezTo>
                  <a:cubicBezTo>
                    <a:pt x="431" y="29"/>
                    <a:pt x="431" y="29"/>
                    <a:pt x="430" y="30"/>
                  </a:cubicBezTo>
                  <a:cubicBezTo>
                    <a:pt x="430" y="31"/>
                    <a:pt x="432" y="30"/>
                    <a:pt x="431" y="30"/>
                  </a:cubicBezTo>
                  <a:cubicBezTo>
                    <a:pt x="432" y="30"/>
                    <a:pt x="432" y="30"/>
                    <a:pt x="432" y="30"/>
                  </a:cubicBezTo>
                  <a:cubicBezTo>
                    <a:pt x="432" y="30"/>
                    <a:pt x="433" y="30"/>
                    <a:pt x="433" y="30"/>
                  </a:cubicBezTo>
                  <a:cubicBezTo>
                    <a:pt x="433" y="30"/>
                    <a:pt x="433" y="30"/>
                    <a:pt x="433" y="30"/>
                  </a:cubicBezTo>
                  <a:cubicBezTo>
                    <a:pt x="434" y="29"/>
                    <a:pt x="434" y="30"/>
                    <a:pt x="434" y="30"/>
                  </a:cubicBezTo>
                  <a:cubicBezTo>
                    <a:pt x="434" y="30"/>
                    <a:pt x="435" y="29"/>
                    <a:pt x="436" y="30"/>
                  </a:cubicBezTo>
                  <a:cubicBezTo>
                    <a:pt x="436" y="28"/>
                    <a:pt x="433" y="29"/>
                    <a:pt x="433" y="30"/>
                  </a:cubicBezTo>
                  <a:cubicBezTo>
                    <a:pt x="432" y="30"/>
                    <a:pt x="432" y="28"/>
                    <a:pt x="432" y="28"/>
                  </a:cubicBezTo>
                  <a:cubicBezTo>
                    <a:pt x="432" y="27"/>
                    <a:pt x="431" y="28"/>
                    <a:pt x="431" y="27"/>
                  </a:cubicBezTo>
                  <a:cubicBezTo>
                    <a:pt x="430" y="27"/>
                    <a:pt x="432" y="25"/>
                    <a:pt x="430" y="26"/>
                  </a:cubicBezTo>
                  <a:cubicBezTo>
                    <a:pt x="431" y="25"/>
                    <a:pt x="431" y="25"/>
                    <a:pt x="431" y="23"/>
                  </a:cubicBezTo>
                  <a:cubicBezTo>
                    <a:pt x="432" y="23"/>
                    <a:pt x="432" y="23"/>
                    <a:pt x="432" y="22"/>
                  </a:cubicBezTo>
                  <a:cubicBezTo>
                    <a:pt x="432" y="22"/>
                    <a:pt x="431" y="22"/>
                    <a:pt x="431" y="22"/>
                  </a:cubicBezTo>
                  <a:cubicBezTo>
                    <a:pt x="431" y="22"/>
                    <a:pt x="431" y="23"/>
                    <a:pt x="431" y="23"/>
                  </a:cubicBezTo>
                  <a:cubicBezTo>
                    <a:pt x="430" y="22"/>
                    <a:pt x="431" y="21"/>
                    <a:pt x="430" y="20"/>
                  </a:cubicBezTo>
                  <a:cubicBezTo>
                    <a:pt x="428" y="22"/>
                    <a:pt x="428" y="19"/>
                    <a:pt x="429" y="17"/>
                  </a:cubicBezTo>
                  <a:cubicBezTo>
                    <a:pt x="431" y="17"/>
                    <a:pt x="431" y="17"/>
                    <a:pt x="431" y="17"/>
                  </a:cubicBezTo>
                  <a:cubicBezTo>
                    <a:pt x="430" y="16"/>
                    <a:pt x="431" y="17"/>
                    <a:pt x="432" y="16"/>
                  </a:cubicBezTo>
                  <a:cubicBezTo>
                    <a:pt x="432" y="16"/>
                    <a:pt x="432" y="15"/>
                    <a:pt x="432" y="15"/>
                  </a:cubicBezTo>
                  <a:cubicBezTo>
                    <a:pt x="433" y="15"/>
                    <a:pt x="433" y="16"/>
                    <a:pt x="432" y="16"/>
                  </a:cubicBezTo>
                  <a:cubicBezTo>
                    <a:pt x="433" y="18"/>
                    <a:pt x="435" y="15"/>
                    <a:pt x="435" y="18"/>
                  </a:cubicBezTo>
                  <a:cubicBezTo>
                    <a:pt x="436" y="16"/>
                    <a:pt x="438" y="18"/>
                    <a:pt x="439" y="19"/>
                  </a:cubicBezTo>
                  <a:cubicBezTo>
                    <a:pt x="437" y="20"/>
                    <a:pt x="436" y="19"/>
                    <a:pt x="434" y="19"/>
                  </a:cubicBezTo>
                  <a:cubicBezTo>
                    <a:pt x="434" y="20"/>
                    <a:pt x="434" y="22"/>
                    <a:pt x="434" y="22"/>
                  </a:cubicBezTo>
                  <a:cubicBezTo>
                    <a:pt x="435" y="23"/>
                    <a:pt x="434" y="23"/>
                    <a:pt x="434" y="23"/>
                  </a:cubicBezTo>
                  <a:cubicBezTo>
                    <a:pt x="434" y="23"/>
                    <a:pt x="435" y="23"/>
                    <a:pt x="435" y="23"/>
                  </a:cubicBezTo>
                  <a:cubicBezTo>
                    <a:pt x="434" y="25"/>
                    <a:pt x="434" y="22"/>
                    <a:pt x="432" y="22"/>
                  </a:cubicBezTo>
                  <a:cubicBezTo>
                    <a:pt x="433" y="24"/>
                    <a:pt x="433" y="25"/>
                    <a:pt x="434" y="25"/>
                  </a:cubicBezTo>
                  <a:cubicBezTo>
                    <a:pt x="434" y="26"/>
                    <a:pt x="434" y="26"/>
                    <a:pt x="434" y="25"/>
                  </a:cubicBezTo>
                  <a:cubicBezTo>
                    <a:pt x="433" y="25"/>
                    <a:pt x="434" y="26"/>
                    <a:pt x="434" y="27"/>
                  </a:cubicBezTo>
                  <a:cubicBezTo>
                    <a:pt x="436" y="27"/>
                    <a:pt x="436" y="27"/>
                    <a:pt x="436" y="27"/>
                  </a:cubicBezTo>
                  <a:cubicBezTo>
                    <a:pt x="435" y="25"/>
                    <a:pt x="438" y="27"/>
                    <a:pt x="438" y="25"/>
                  </a:cubicBezTo>
                  <a:cubicBezTo>
                    <a:pt x="440" y="26"/>
                    <a:pt x="441" y="25"/>
                    <a:pt x="442" y="26"/>
                  </a:cubicBezTo>
                  <a:cubicBezTo>
                    <a:pt x="442" y="25"/>
                    <a:pt x="443" y="25"/>
                    <a:pt x="443" y="25"/>
                  </a:cubicBezTo>
                  <a:cubicBezTo>
                    <a:pt x="443" y="24"/>
                    <a:pt x="442" y="24"/>
                    <a:pt x="442" y="24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lose/>
                  <a:moveTo>
                    <a:pt x="6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4" y="20"/>
                    <a:pt x="6" y="20"/>
                  </a:cubicBezTo>
                  <a:close/>
                  <a:moveTo>
                    <a:pt x="8" y="10"/>
                  </a:move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0"/>
                  </a:cubicBezTo>
                  <a:close/>
                  <a:moveTo>
                    <a:pt x="16" y="25"/>
                  </a:moveTo>
                  <a:cubicBezTo>
                    <a:pt x="16" y="25"/>
                    <a:pt x="16" y="24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6" y="24"/>
                    <a:pt x="16" y="25"/>
                  </a:cubicBezTo>
                  <a:close/>
                  <a:moveTo>
                    <a:pt x="44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4" y="19"/>
                  </a:cubicBezTo>
                  <a:close/>
                  <a:moveTo>
                    <a:pt x="40" y="26"/>
                  </a:moveTo>
                  <a:cubicBezTo>
                    <a:pt x="40" y="25"/>
                    <a:pt x="40" y="25"/>
                    <a:pt x="41" y="25"/>
                  </a:cubicBezTo>
                  <a:cubicBezTo>
                    <a:pt x="41" y="23"/>
                    <a:pt x="40" y="23"/>
                    <a:pt x="40" y="22"/>
                  </a:cubicBezTo>
                  <a:cubicBezTo>
                    <a:pt x="41" y="23"/>
                    <a:pt x="41" y="24"/>
                    <a:pt x="43" y="24"/>
                  </a:cubicBezTo>
                  <a:cubicBezTo>
                    <a:pt x="42" y="25"/>
                    <a:pt x="42" y="26"/>
                    <a:pt x="40" y="26"/>
                  </a:cubicBezTo>
                  <a:close/>
                  <a:moveTo>
                    <a:pt x="45" y="21"/>
                  </a:moveTo>
                  <a:cubicBezTo>
                    <a:pt x="44" y="21"/>
                    <a:pt x="44" y="19"/>
                    <a:pt x="46" y="19"/>
                  </a:cubicBezTo>
                  <a:cubicBezTo>
                    <a:pt x="45" y="19"/>
                    <a:pt x="45" y="20"/>
                    <a:pt x="45" y="21"/>
                  </a:cubicBezTo>
                  <a:close/>
                  <a:moveTo>
                    <a:pt x="330" y="23"/>
                  </a:moveTo>
                  <a:cubicBezTo>
                    <a:pt x="330" y="24"/>
                    <a:pt x="330" y="24"/>
                    <a:pt x="330" y="25"/>
                  </a:cubicBezTo>
                  <a:cubicBezTo>
                    <a:pt x="330" y="25"/>
                    <a:pt x="330" y="25"/>
                    <a:pt x="330" y="25"/>
                  </a:cubicBezTo>
                  <a:cubicBezTo>
                    <a:pt x="330" y="25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29" y="24"/>
                    <a:pt x="329" y="23"/>
                  </a:cubicBezTo>
                  <a:cubicBezTo>
                    <a:pt x="330" y="23"/>
                    <a:pt x="330" y="23"/>
                    <a:pt x="330" y="23"/>
                  </a:cubicBezTo>
                  <a:close/>
                  <a:moveTo>
                    <a:pt x="327" y="22"/>
                  </a:moveTo>
                  <a:cubicBezTo>
                    <a:pt x="327" y="23"/>
                    <a:pt x="327" y="23"/>
                    <a:pt x="328" y="23"/>
                  </a:cubicBezTo>
                  <a:cubicBezTo>
                    <a:pt x="328" y="23"/>
                    <a:pt x="327" y="23"/>
                    <a:pt x="327" y="23"/>
                  </a:cubicBezTo>
                  <a:cubicBezTo>
                    <a:pt x="328" y="23"/>
                    <a:pt x="328" y="24"/>
                    <a:pt x="328" y="24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23"/>
                    <a:pt x="325" y="23"/>
                    <a:pt x="327" y="22"/>
                  </a:cubicBezTo>
                  <a:close/>
                  <a:moveTo>
                    <a:pt x="305" y="24"/>
                  </a:moveTo>
                  <a:cubicBezTo>
                    <a:pt x="305" y="24"/>
                    <a:pt x="304" y="24"/>
                    <a:pt x="304" y="24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5" y="24"/>
                    <a:pt x="305" y="24"/>
                    <a:pt x="305" y="24"/>
                  </a:cubicBezTo>
                  <a:cubicBezTo>
                    <a:pt x="305" y="24"/>
                    <a:pt x="305" y="24"/>
                    <a:pt x="305" y="24"/>
                  </a:cubicBezTo>
                  <a:close/>
                  <a:moveTo>
                    <a:pt x="303" y="10"/>
                  </a:moveTo>
                  <a:cubicBezTo>
                    <a:pt x="303" y="10"/>
                    <a:pt x="303" y="10"/>
                    <a:pt x="304" y="10"/>
                  </a:cubicBezTo>
                  <a:cubicBezTo>
                    <a:pt x="303" y="10"/>
                    <a:pt x="303" y="10"/>
                    <a:pt x="303" y="10"/>
                  </a:cubicBezTo>
                  <a:close/>
                  <a:moveTo>
                    <a:pt x="306" y="12"/>
                  </a:move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6" y="12"/>
                    <a:pt x="307" y="12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6" y="12"/>
                    <a:pt x="306" y="12"/>
                    <a:pt x="306" y="12"/>
                  </a:cubicBezTo>
                  <a:close/>
                  <a:moveTo>
                    <a:pt x="300" y="15"/>
                  </a:moveTo>
                  <a:cubicBezTo>
                    <a:pt x="301" y="15"/>
                    <a:pt x="301" y="15"/>
                    <a:pt x="301" y="16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01" y="16"/>
                    <a:pt x="300" y="16"/>
                    <a:pt x="300" y="15"/>
                  </a:cubicBezTo>
                  <a:close/>
                  <a:moveTo>
                    <a:pt x="300" y="15"/>
                  </a:moveTo>
                  <a:cubicBezTo>
                    <a:pt x="300" y="14"/>
                    <a:pt x="301" y="14"/>
                    <a:pt x="301" y="14"/>
                  </a:cubicBezTo>
                  <a:cubicBezTo>
                    <a:pt x="301" y="14"/>
                    <a:pt x="300" y="14"/>
                    <a:pt x="300" y="13"/>
                  </a:cubicBezTo>
                  <a:cubicBezTo>
                    <a:pt x="301" y="13"/>
                    <a:pt x="301" y="14"/>
                    <a:pt x="301" y="14"/>
                  </a:cubicBezTo>
                  <a:cubicBezTo>
                    <a:pt x="301" y="15"/>
                    <a:pt x="300" y="15"/>
                    <a:pt x="300" y="15"/>
                  </a:cubicBezTo>
                  <a:close/>
                  <a:moveTo>
                    <a:pt x="311" y="12"/>
                  </a:moveTo>
                  <a:cubicBezTo>
                    <a:pt x="311" y="12"/>
                    <a:pt x="311" y="12"/>
                    <a:pt x="311" y="12"/>
                  </a:cubicBezTo>
                  <a:cubicBezTo>
                    <a:pt x="311" y="12"/>
                    <a:pt x="311" y="13"/>
                    <a:pt x="311" y="13"/>
                  </a:cubicBezTo>
                  <a:cubicBezTo>
                    <a:pt x="311" y="13"/>
                    <a:pt x="311" y="12"/>
                    <a:pt x="311" y="12"/>
                  </a:cubicBezTo>
                  <a:close/>
                  <a:moveTo>
                    <a:pt x="313" y="13"/>
                  </a:moveTo>
                  <a:cubicBezTo>
                    <a:pt x="313" y="14"/>
                    <a:pt x="313" y="14"/>
                    <a:pt x="313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4"/>
                    <a:pt x="312" y="14"/>
                    <a:pt x="313" y="13"/>
                  </a:cubicBezTo>
                  <a:close/>
                  <a:moveTo>
                    <a:pt x="313" y="15"/>
                  </a:moveTo>
                  <a:cubicBezTo>
                    <a:pt x="313" y="15"/>
                    <a:pt x="313" y="15"/>
                    <a:pt x="313" y="15"/>
                  </a:cubicBezTo>
                  <a:cubicBezTo>
                    <a:pt x="313" y="15"/>
                    <a:pt x="313" y="15"/>
                    <a:pt x="313" y="15"/>
                  </a:cubicBezTo>
                  <a:cubicBezTo>
                    <a:pt x="313" y="15"/>
                    <a:pt x="313" y="15"/>
                    <a:pt x="313" y="15"/>
                  </a:cubicBezTo>
                  <a:close/>
                  <a:moveTo>
                    <a:pt x="316" y="13"/>
                  </a:moveTo>
                  <a:cubicBezTo>
                    <a:pt x="316" y="12"/>
                    <a:pt x="314" y="13"/>
                    <a:pt x="314" y="12"/>
                  </a:cubicBezTo>
                  <a:cubicBezTo>
                    <a:pt x="315" y="12"/>
                    <a:pt x="315" y="12"/>
                    <a:pt x="316" y="12"/>
                  </a:cubicBezTo>
                  <a:cubicBezTo>
                    <a:pt x="316" y="12"/>
                    <a:pt x="316" y="12"/>
                    <a:pt x="316" y="12"/>
                  </a:cubicBezTo>
                  <a:cubicBezTo>
                    <a:pt x="316" y="12"/>
                    <a:pt x="316" y="13"/>
                    <a:pt x="317" y="12"/>
                  </a:cubicBezTo>
                  <a:cubicBezTo>
                    <a:pt x="317" y="13"/>
                    <a:pt x="318" y="14"/>
                    <a:pt x="318" y="14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8" y="14"/>
                    <a:pt x="318" y="14"/>
                    <a:pt x="318" y="14"/>
                  </a:cubicBezTo>
                  <a:cubicBezTo>
                    <a:pt x="317" y="14"/>
                    <a:pt x="317" y="14"/>
                    <a:pt x="317" y="15"/>
                  </a:cubicBezTo>
                  <a:cubicBezTo>
                    <a:pt x="317" y="14"/>
                    <a:pt x="316" y="14"/>
                    <a:pt x="315" y="14"/>
                  </a:cubicBezTo>
                  <a:cubicBezTo>
                    <a:pt x="315" y="14"/>
                    <a:pt x="315" y="13"/>
                    <a:pt x="316" y="13"/>
                  </a:cubicBezTo>
                  <a:close/>
                  <a:moveTo>
                    <a:pt x="323" y="12"/>
                  </a:moveTo>
                  <a:cubicBezTo>
                    <a:pt x="323" y="13"/>
                    <a:pt x="323" y="14"/>
                    <a:pt x="322" y="14"/>
                  </a:cubicBezTo>
                  <a:cubicBezTo>
                    <a:pt x="322" y="14"/>
                    <a:pt x="322" y="13"/>
                    <a:pt x="322" y="13"/>
                  </a:cubicBezTo>
                  <a:cubicBezTo>
                    <a:pt x="322" y="13"/>
                    <a:pt x="322" y="13"/>
                    <a:pt x="322" y="12"/>
                  </a:cubicBezTo>
                  <a:cubicBezTo>
                    <a:pt x="322" y="12"/>
                    <a:pt x="323" y="12"/>
                    <a:pt x="323" y="12"/>
                  </a:cubicBezTo>
                  <a:close/>
                  <a:moveTo>
                    <a:pt x="324" y="14"/>
                  </a:moveTo>
                  <a:cubicBezTo>
                    <a:pt x="324" y="14"/>
                    <a:pt x="324" y="14"/>
                    <a:pt x="325" y="14"/>
                  </a:cubicBezTo>
                  <a:cubicBezTo>
                    <a:pt x="325" y="14"/>
                    <a:pt x="325" y="14"/>
                    <a:pt x="325" y="14"/>
                  </a:cubicBezTo>
                  <a:cubicBezTo>
                    <a:pt x="324" y="14"/>
                    <a:pt x="324" y="14"/>
                    <a:pt x="324" y="14"/>
                  </a:cubicBezTo>
                  <a:close/>
                  <a:moveTo>
                    <a:pt x="323" y="11"/>
                  </a:moveTo>
                  <a:cubicBezTo>
                    <a:pt x="323" y="11"/>
                    <a:pt x="322" y="11"/>
                    <a:pt x="322" y="11"/>
                  </a:cubicBezTo>
                  <a:cubicBezTo>
                    <a:pt x="323" y="11"/>
                    <a:pt x="324" y="11"/>
                    <a:pt x="325" y="10"/>
                  </a:cubicBezTo>
                  <a:cubicBezTo>
                    <a:pt x="325" y="10"/>
                    <a:pt x="325" y="10"/>
                    <a:pt x="325" y="10"/>
                  </a:cubicBezTo>
                  <a:cubicBezTo>
                    <a:pt x="325" y="11"/>
                    <a:pt x="325" y="11"/>
                    <a:pt x="326" y="10"/>
                  </a:cubicBezTo>
                  <a:cubicBezTo>
                    <a:pt x="326" y="10"/>
                    <a:pt x="326" y="10"/>
                    <a:pt x="326" y="9"/>
                  </a:cubicBezTo>
                  <a:cubicBezTo>
                    <a:pt x="326" y="10"/>
                    <a:pt x="326" y="10"/>
                    <a:pt x="327" y="10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27" y="11"/>
                    <a:pt x="328" y="10"/>
                    <a:pt x="328" y="10"/>
                  </a:cubicBezTo>
                  <a:cubicBezTo>
                    <a:pt x="328" y="10"/>
                    <a:pt x="328" y="11"/>
                    <a:pt x="329" y="10"/>
                  </a:cubicBezTo>
                  <a:cubicBezTo>
                    <a:pt x="329" y="11"/>
                    <a:pt x="329" y="11"/>
                    <a:pt x="329" y="11"/>
                  </a:cubicBezTo>
                  <a:cubicBezTo>
                    <a:pt x="329" y="12"/>
                    <a:pt x="328" y="12"/>
                    <a:pt x="328" y="13"/>
                  </a:cubicBezTo>
                  <a:cubicBezTo>
                    <a:pt x="327" y="12"/>
                    <a:pt x="327" y="12"/>
                    <a:pt x="326" y="13"/>
                  </a:cubicBezTo>
                  <a:cubicBezTo>
                    <a:pt x="324" y="13"/>
                    <a:pt x="324" y="12"/>
                    <a:pt x="323" y="11"/>
                  </a:cubicBezTo>
                  <a:close/>
                  <a:moveTo>
                    <a:pt x="331" y="8"/>
                  </a:move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ubicBezTo>
                    <a:pt x="331" y="8"/>
                    <a:pt x="331" y="8"/>
                    <a:pt x="331" y="8"/>
                  </a:cubicBezTo>
                  <a:close/>
                  <a:moveTo>
                    <a:pt x="327" y="14"/>
                  </a:moveTo>
                  <a:cubicBezTo>
                    <a:pt x="327" y="14"/>
                    <a:pt x="328" y="14"/>
                    <a:pt x="328" y="13"/>
                  </a:cubicBezTo>
                  <a:cubicBezTo>
                    <a:pt x="329" y="14"/>
                    <a:pt x="330" y="15"/>
                    <a:pt x="329" y="15"/>
                  </a:cubicBezTo>
                  <a:cubicBezTo>
                    <a:pt x="329" y="15"/>
                    <a:pt x="328" y="15"/>
                    <a:pt x="328" y="15"/>
                  </a:cubicBezTo>
                  <a:cubicBezTo>
                    <a:pt x="327" y="15"/>
                    <a:pt x="327" y="15"/>
                    <a:pt x="327" y="14"/>
                  </a:cubicBezTo>
                  <a:close/>
                  <a:moveTo>
                    <a:pt x="337" y="10"/>
                  </a:move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0"/>
                  </a:cubicBezTo>
                  <a:close/>
                  <a:moveTo>
                    <a:pt x="334" y="8"/>
                  </a:moveTo>
                  <a:cubicBezTo>
                    <a:pt x="333" y="8"/>
                    <a:pt x="333" y="7"/>
                    <a:pt x="333" y="7"/>
                  </a:cubicBezTo>
                  <a:cubicBezTo>
                    <a:pt x="333" y="7"/>
                    <a:pt x="333" y="7"/>
                    <a:pt x="334" y="7"/>
                  </a:cubicBezTo>
                  <a:cubicBezTo>
                    <a:pt x="334" y="7"/>
                    <a:pt x="334" y="8"/>
                    <a:pt x="334" y="8"/>
                  </a:cubicBezTo>
                  <a:close/>
                  <a:moveTo>
                    <a:pt x="330" y="8"/>
                  </a:moveTo>
                  <a:cubicBezTo>
                    <a:pt x="330" y="8"/>
                    <a:pt x="330" y="8"/>
                    <a:pt x="330" y="8"/>
                  </a:cubicBezTo>
                  <a:cubicBezTo>
                    <a:pt x="330" y="8"/>
                    <a:pt x="330" y="8"/>
                    <a:pt x="330" y="8"/>
                  </a:cubicBezTo>
                  <a:cubicBezTo>
                    <a:pt x="330" y="8"/>
                    <a:pt x="330" y="8"/>
                    <a:pt x="330" y="8"/>
                  </a:cubicBezTo>
                  <a:close/>
                  <a:moveTo>
                    <a:pt x="329" y="5"/>
                  </a:moveTo>
                  <a:cubicBezTo>
                    <a:pt x="329" y="5"/>
                    <a:pt x="329" y="5"/>
                    <a:pt x="329" y="6"/>
                  </a:cubicBezTo>
                  <a:cubicBezTo>
                    <a:pt x="329" y="5"/>
                    <a:pt x="329" y="5"/>
                    <a:pt x="329" y="5"/>
                  </a:cubicBezTo>
                  <a:close/>
                  <a:moveTo>
                    <a:pt x="326" y="9"/>
                  </a:moveTo>
                  <a:cubicBezTo>
                    <a:pt x="326" y="9"/>
                    <a:pt x="326" y="9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ubicBezTo>
                    <a:pt x="326" y="9"/>
                    <a:pt x="326" y="9"/>
                    <a:pt x="326" y="9"/>
                  </a:cubicBezTo>
                  <a:close/>
                  <a:moveTo>
                    <a:pt x="321" y="8"/>
                  </a:moveTo>
                  <a:cubicBezTo>
                    <a:pt x="320" y="8"/>
                    <a:pt x="320" y="7"/>
                    <a:pt x="319" y="7"/>
                  </a:cubicBezTo>
                  <a:cubicBezTo>
                    <a:pt x="320" y="7"/>
                    <a:pt x="321" y="6"/>
                    <a:pt x="321" y="8"/>
                  </a:cubicBezTo>
                  <a:close/>
                  <a:moveTo>
                    <a:pt x="318" y="5"/>
                  </a:moveTo>
                  <a:cubicBezTo>
                    <a:pt x="319" y="5"/>
                    <a:pt x="320" y="6"/>
                    <a:pt x="319" y="6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19" y="7"/>
                    <a:pt x="319" y="7"/>
                    <a:pt x="319" y="7"/>
                  </a:cubicBezTo>
                  <a:cubicBezTo>
                    <a:pt x="318" y="7"/>
                    <a:pt x="318" y="7"/>
                    <a:pt x="318" y="8"/>
                  </a:cubicBezTo>
                  <a:cubicBezTo>
                    <a:pt x="317" y="7"/>
                    <a:pt x="319" y="6"/>
                    <a:pt x="318" y="5"/>
                  </a:cubicBezTo>
                  <a:close/>
                  <a:moveTo>
                    <a:pt x="310" y="9"/>
                  </a:moveTo>
                  <a:cubicBezTo>
                    <a:pt x="309" y="9"/>
                    <a:pt x="309" y="8"/>
                    <a:pt x="308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8"/>
                    <a:pt x="308" y="8"/>
                    <a:pt x="308" y="8"/>
                  </a:cubicBezTo>
                  <a:cubicBezTo>
                    <a:pt x="308" y="8"/>
                    <a:pt x="307" y="8"/>
                    <a:pt x="307" y="8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307" y="7"/>
                    <a:pt x="307" y="7"/>
                    <a:pt x="307" y="7"/>
                  </a:cubicBezTo>
                  <a:cubicBezTo>
                    <a:pt x="309" y="7"/>
                    <a:pt x="310" y="7"/>
                    <a:pt x="310" y="9"/>
                  </a:cubicBezTo>
                  <a:close/>
                  <a:moveTo>
                    <a:pt x="303" y="9"/>
                  </a:moveTo>
                  <a:cubicBezTo>
                    <a:pt x="303" y="9"/>
                    <a:pt x="303" y="9"/>
                    <a:pt x="303" y="9"/>
                  </a:cubicBezTo>
                  <a:cubicBezTo>
                    <a:pt x="303" y="9"/>
                    <a:pt x="303" y="9"/>
                    <a:pt x="303" y="9"/>
                  </a:cubicBezTo>
                  <a:cubicBezTo>
                    <a:pt x="303" y="9"/>
                    <a:pt x="303" y="9"/>
                    <a:pt x="303" y="9"/>
                  </a:cubicBezTo>
                  <a:close/>
                  <a:moveTo>
                    <a:pt x="299" y="16"/>
                  </a:moveTo>
                  <a:cubicBezTo>
                    <a:pt x="299" y="16"/>
                    <a:pt x="299" y="16"/>
                    <a:pt x="298" y="16"/>
                  </a:cubicBezTo>
                  <a:cubicBezTo>
                    <a:pt x="298" y="16"/>
                    <a:pt x="299" y="16"/>
                    <a:pt x="299" y="17"/>
                  </a:cubicBezTo>
                  <a:cubicBezTo>
                    <a:pt x="297" y="16"/>
                    <a:pt x="299" y="15"/>
                    <a:pt x="297" y="15"/>
                  </a:cubicBezTo>
                  <a:cubicBezTo>
                    <a:pt x="298" y="14"/>
                    <a:pt x="299" y="15"/>
                    <a:pt x="299" y="16"/>
                  </a:cubicBezTo>
                  <a:close/>
                  <a:moveTo>
                    <a:pt x="288" y="20"/>
                  </a:moveTo>
                  <a:cubicBezTo>
                    <a:pt x="288" y="20"/>
                    <a:pt x="288" y="20"/>
                    <a:pt x="288" y="20"/>
                  </a:cubicBezTo>
                  <a:cubicBezTo>
                    <a:pt x="288" y="20"/>
                    <a:pt x="288" y="21"/>
                    <a:pt x="288" y="21"/>
                  </a:cubicBezTo>
                  <a:cubicBezTo>
                    <a:pt x="288" y="21"/>
                    <a:pt x="288" y="21"/>
                    <a:pt x="288" y="20"/>
                  </a:cubicBezTo>
                  <a:close/>
                  <a:moveTo>
                    <a:pt x="288" y="14"/>
                  </a:moveTo>
                  <a:cubicBezTo>
                    <a:pt x="288" y="14"/>
                    <a:pt x="288" y="13"/>
                    <a:pt x="287" y="13"/>
                  </a:cubicBezTo>
                  <a:cubicBezTo>
                    <a:pt x="287" y="12"/>
                    <a:pt x="287" y="12"/>
                    <a:pt x="287" y="12"/>
                  </a:cubicBezTo>
                  <a:cubicBezTo>
                    <a:pt x="288" y="13"/>
                    <a:pt x="289" y="13"/>
                    <a:pt x="289" y="13"/>
                  </a:cubicBezTo>
                  <a:cubicBezTo>
                    <a:pt x="289" y="14"/>
                    <a:pt x="289" y="14"/>
                    <a:pt x="288" y="14"/>
                  </a:cubicBezTo>
                  <a:close/>
                  <a:moveTo>
                    <a:pt x="293" y="10"/>
                  </a:move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93" y="10"/>
                    <a:pt x="293" y="10"/>
                    <a:pt x="293" y="10"/>
                  </a:cubicBezTo>
                  <a:close/>
                  <a:moveTo>
                    <a:pt x="292" y="16"/>
                  </a:moveTo>
                  <a:cubicBezTo>
                    <a:pt x="292" y="16"/>
                    <a:pt x="292" y="16"/>
                    <a:pt x="292" y="16"/>
                  </a:cubicBezTo>
                  <a:cubicBezTo>
                    <a:pt x="292" y="16"/>
                    <a:pt x="294" y="15"/>
                    <a:pt x="295" y="15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4" y="15"/>
                    <a:pt x="294" y="16"/>
                    <a:pt x="294" y="16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3" y="16"/>
                    <a:pt x="292" y="16"/>
                    <a:pt x="292" y="16"/>
                  </a:cubicBezTo>
                  <a:close/>
                  <a:moveTo>
                    <a:pt x="296" y="14"/>
                  </a:moveTo>
                  <a:cubicBezTo>
                    <a:pt x="296" y="14"/>
                    <a:pt x="296" y="14"/>
                    <a:pt x="296" y="14"/>
                  </a:cubicBezTo>
                  <a:cubicBezTo>
                    <a:pt x="296" y="14"/>
                    <a:pt x="296" y="13"/>
                    <a:pt x="296" y="13"/>
                  </a:cubicBezTo>
                  <a:cubicBezTo>
                    <a:pt x="297" y="13"/>
                    <a:pt x="297" y="14"/>
                    <a:pt x="296" y="14"/>
                  </a:cubicBezTo>
                  <a:close/>
                  <a:moveTo>
                    <a:pt x="296" y="11"/>
                  </a:moveTo>
                  <a:cubicBezTo>
                    <a:pt x="296" y="11"/>
                    <a:pt x="296" y="12"/>
                    <a:pt x="296" y="12"/>
                  </a:cubicBezTo>
                  <a:cubicBezTo>
                    <a:pt x="296" y="12"/>
                    <a:pt x="296" y="13"/>
                    <a:pt x="295" y="13"/>
                  </a:cubicBezTo>
                  <a:cubicBezTo>
                    <a:pt x="295" y="13"/>
                    <a:pt x="295" y="13"/>
                    <a:pt x="296" y="12"/>
                  </a:cubicBezTo>
                  <a:cubicBezTo>
                    <a:pt x="294" y="14"/>
                    <a:pt x="293" y="13"/>
                    <a:pt x="292" y="13"/>
                  </a:cubicBezTo>
                  <a:cubicBezTo>
                    <a:pt x="292" y="14"/>
                    <a:pt x="292" y="14"/>
                    <a:pt x="293" y="14"/>
                  </a:cubicBezTo>
                  <a:cubicBezTo>
                    <a:pt x="293" y="15"/>
                    <a:pt x="292" y="15"/>
                    <a:pt x="292" y="15"/>
                  </a:cubicBezTo>
                  <a:cubicBezTo>
                    <a:pt x="291" y="15"/>
                    <a:pt x="290" y="14"/>
                    <a:pt x="290" y="13"/>
                  </a:cubicBezTo>
                  <a:cubicBezTo>
                    <a:pt x="290" y="13"/>
                    <a:pt x="291" y="13"/>
                    <a:pt x="291" y="13"/>
                  </a:cubicBezTo>
                  <a:cubicBezTo>
                    <a:pt x="291" y="13"/>
                    <a:pt x="292" y="12"/>
                    <a:pt x="292" y="12"/>
                  </a:cubicBezTo>
                  <a:cubicBezTo>
                    <a:pt x="293" y="12"/>
                    <a:pt x="294" y="12"/>
                    <a:pt x="295" y="12"/>
                  </a:cubicBezTo>
                  <a:cubicBezTo>
                    <a:pt x="295" y="11"/>
                    <a:pt x="296" y="11"/>
                    <a:pt x="296" y="11"/>
                  </a:cubicBezTo>
                  <a:cubicBezTo>
                    <a:pt x="296" y="11"/>
                    <a:pt x="296" y="11"/>
                    <a:pt x="296" y="11"/>
                  </a:cubicBezTo>
                  <a:close/>
                  <a:moveTo>
                    <a:pt x="295" y="6"/>
                  </a:moveTo>
                  <a:cubicBezTo>
                    <a:pt x="295" y="6"/>
                    <a:pt x="295" y="6"/>
                    <a:pt x="295" y="6"/>
                  </a:cubicBezTo>
                  <a:cubicBezTo>
                    <a:pt x="295" y="6"/>
                    <a:pt x="295" y="6"/>
                    <a:pt x="295" y="6"/>
                  </a:cubicBezTo>
                  <a:close/>
                  <a:moveTo>
                    <a:pt x="284" y="14"/>
                  </a:move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ubicBezTo>
                    <a:pt x="284" y="14"/>
                    <a:pt x="284" y="14"/>
                    <a:pt x="284" y="14"/>
                  </a:cubicBezTo>
                  <a:close/>
                  <a:moveTo>
                    <a:pt x="282" y="11"/>
                  </a:moveTo>
                  <a:cubicBezTo>
                    <a:pt x="282" y="11"/>
                    <a:pt x="281" y="12"/>
                    <a:pt x="280" y="12"/>
                  </a:cubicBezTo>
                  <a:cubicBezTo>
                    <a:pt x="280" y="12"/>
                    <a:pt x="280" y="12"/>
                    <a:pt x="280" y="11"/>
                  </a:cubicBezTo>
                  <a:cubicBezTo>
                    <a:pt x="281" y="12"/>
                    <a:pt x="282" y="11"/>
                    <a:pt x="282" y="11"/>
                  </a:cubicBezTo>
                  <a:close/>
                  <a:moveTo>
                    <a:pt x="278" y="6"/>
                  </a:moveTo>
                  <a:cubicBezTo>
                    <a:pt x="278" y="6"/>
                    <a:pt x="278" y="6"/>
                    <a:pt x="278" y="6"/>
                  </a:cubicBezTo>
                  <a:cubicBezTo>
                    <a:pt x="278" y="6"/>
                    <a:pt x="278" y="7"/>
                    <a:pt x="278" y="7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8" y="6"/>
                    <a:pt x="278" y="6"/>
                    <a:pt x="278" y="6"/>
                  </a:cubicBezTo>
                  <a:close/>
                  <a:moveTo>
                    <a:pt x="259" y="18"/>
                  </a:move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59" y="18"/>
                    <a:pt x="259" y="18"/>
                    <a:pt x="259" y="18"/>
                  </a:cubicBezTo>
                  <a:close/>
                  <a:moveTo>
                    <a:pt x="258" y="16"/>
                  </a:moveTo>
                  <a:cubicBezTo>
                    <a:pt x="257" y="16"/>
                    <a:pt x="257" y="16"/>
                    <a:pt x="256" y="17"/>
                  </a:cubicBezTo>
                  <a:cubicBezTo>
                    <a:pt x="256" y="16"/>
                    <a:pt x="256" y="16"/>
                    <a:pt x="256" y="15"/>
                  </a:cubicBezTo>
                  <a:cubicBezTo>
                    <a:pt x="256" y="15"/>
                    <a:pt x="257" y="15"/>
                    <a:pt x="257" y="14"/>
                  </a:cubicBezTo>
                  <a:cubicBezTo>
                    <a:pt x="257" y="14"/>
                    <a:pt x="258" y="14"/>
                    <a:pt x="258" y="14"/>
                  </a:cubicBezTo>
                  <a:cubicBezTo>
                    <a:pt x="258" y="15"/>
                    <a:pt x="259" y="16"/>
                    <a:pt x="259" y="17"/>
                  </a:cubicBezTo>
                  <a:cubicBezTo>
                    <a:pt x="259" y="17"/>
                    <a:pt x="258" y="17"/>
                    <a:pt x="258" y="17"/>
                  </a:cubicBezTo>
                  <a:cubicBezTo>
                    <a:pt x="258" y="17"/>
                    <a:pt x="258" y="16"/>
                    <a:pt x="258" y="16"/>
                  </a:cubicBezTo>
                  <a:close/>
                  <a:moveTo>
                    <a:pt x="248" y="13"/>
                  </a:moveTo>
                  <a:cubicBezTo>
                    <a:pt x="248" y="14"/>
                    <a:pt x="248" y="14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6" y="15"/>
                    <a:pt x="248" y="12"/>
                    <a:pt x="246" y="12"/>
                  </a:cubicBezTo>
                  <a:cubicBezTo>
                    <a:pt x="246" y="12"/>
                    <a:pt x="246" y="11"/>
                    <a:pt x="247" y="11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48" y="11"/>
                    <a:pt x="248" y="11"/>
                    <a:pt x="248" y="11"/>
                  </a:cubicBezTo>
                  <a:cubicBezTo>
                    <a:pt x="248" y="12"/>
                    <a:pt x="249" y="13"/>
                    <a:pt x="250" y="13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9" y="14"/>
                    <a:pt x="249" y="14"/>
                    <a:pt x="249" y="14"/>
                  </a:cubicBezTo>
                  <a:cubicBezTo>
                    <a:pt x="248" y="14"/>
                    <a:pt x="248" y="13"/>
                    <a:pt x="248" y="13"/>
                  </a:cubicBezTo>
                  <a:close/>
                  <a:moveTo>
                    <a:pt x="238" y="10"/>
                  </a:moveTo>
                  <a:cubicBezTo>
                    <a:pt x="238" y="10"/>
                    <a:pt x="238" y="10"/>
                    <a:pt x="238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9" y="10"/>
                    <a:pt x="240" y="10"/>
                    <a:pt x="240" y="10"/>
                  </a:cubicBezTo>
                  <a:cubicBezTo>
                    <a:pt x="241" y="10"/>
                    <a:pt x="241" y="10"/>
                    <a:pt x="241" y="10"/>
                  </a:cubicBezTo>
                  <a:cubicBezTo>
                    <a:pt x="242" y="10"/>
                    <a:pt x="242" y="10"/>
                    <a:pt x="241" y="10"/>
                  </a:cubicBezTo>
                  <a:cubicBezTo>
                    <a:pt x="241" y="10"/>
                    <a:pt x="239" y="10"/>
                    <a:pt x="238" y="11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11"/>
                    <a:pt x="238" y="10"/>
                    <a:pt x="238" y="10"/>
                  </a:cubicBezTo>
                  <a:close/>
                  <a:moveTo>
                    <a:pt x="274" y="15"/>
                  </a:moveTo>
                  <a:cubicBezTo>
                    <a:pt x="274" y="15"/>
                    <a:pt x="273" y="15"/>
                    <a:pt x="273" y="15"/>
                  </a:cubicBezTo>
                  <a:cubicBezTo>
                    <a:pt x="272" y="15"/>
                    <a:pt x="271" y="14"/>
                    <a:pt x="271" y="13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73" y="13"/>
                    <a:pt x="273" y="13"/>
                    <a:pt x="273" y="13"/>
                  </a:cubicBezTo>
                  <a:cubicBezTo>
                    <a:pt x="272" y="12"/>
                    <a:pt x="273" y="13"/>
                    <a:pt x="274" y="13"/>
                  </a:cubicBezTo>
                  <a:cubicBezTo>
                    <a:pt x="274" y="13"/>
                    <a:pt x="274" y="13"/>
                    <a:pt x="274" y="13"/>
                  </a:cubicBezTo>
                  <a:cubicBezTo>
                    <a:pt x="274" y="14"/>
                    <a:pt x="274" y="13"/>
                    <a:pt x="274" y="15"/>
                  </a:cubicBezTo>
                  <a:close/>
                  <a:moveTo>
                    <a:pt x="274" y="8"/>
                  </a:moveTo>
                  <a:cubicBezTo>
                    <a:pt x="274" y="8"/>
                    <a:pt x="273" y="8"/>
                    <a:pt x="273" y="8"/>
                  </a:cubicBezTo>
                  <a:cubicBezTo>
                    <a:pt x="274" y="8"/>
                    <a:pt x="274" y="8"/>
                    <a:pt x="274" y="8"/>
                  </a:cubicBezTo>
                  <a:cubicBezTo>
                    <a:pt x="274" y="8"/>
                    <a:pt x="274" y="8"/>
                    <a:pt x="274" y="8"/>
                  </a:cubicBezTo>
                  <a:close/>
                  <a:moveTo>
                    <a:pt x="273" y="8"/>
                  </a:moveTo>
                  <a:cubicBezTo>
                    <a:pt x="272" y="9"/>
                    <a:pt x="271" y="8"/>
                    <a:pt x="272" y="7"/>
                  </a:cubicBezTo>
                  <a:cubicBezTo>
                    <a:pt x="271" y="7"/>
                    <a:pt x="271" y="8"/>
                    <a:pt x="271" y="8"/>
                  </a:cubicBezTo>
                  <a:cubicBezTo>
                    <a:pt x="271" y="7"/>
                    <a:pt x="271" y="7"/>
                    <a:pt x="272" y="7"/>
                  </a:cubicBezTo>
                  <a:cubicBezTo>
                    <a:pt x="272" y="7"/>
                    <a:pt x="272" y="8"/>
                    <a:pt x="273" y="8"/>
                  </a:cubicBezTo>
                  <a:close/>
                  <a:moveTo>
                    <a:pt x="266" y="16"/>
                  </a:moveTo>
                  <a:cubicBezTo>
                    <a:pt x="265" y="16"/>
                    <a:pt x="265" y="16"/>
                    <a:pt x="265" y="16"/>
                  </a:cubicBezTo>
                  <a:cubicBezTo>
                    <a:pt x="265" y="15"/>
                    <a:pt x="265" y="15"/>
                    <a:pt x="264" y="15"/>
                  </a:cubicBezTo>
                  <a:cubicBezTo>
                    <a:pt x="264" y="15"/>
                    <a:pt x="264" y="15"/>
                    <a:pt x="264" y="15"/>
                  </a:cubicBezTo>
                  <a:cubicBezTo>
                    <a:pt x="264" y="14"/>
                    <a:pt x="265" y="15"/>
                    <a:pt x="265" y="15"/>
                  </a:cubicBezTo>
                  <a:cubicBezTo>
                    <a:pt x="265" y="15"/>
                    <a:pt x="266" y="16"/>
                    <a:pt x="266" y="16"/>
                  </a:cubicBezTo>
                  <a:close/>
                  <a:moveTo>
                    <a:pt x="255" y="16"/>
                  </a:moveTo>
                  <a:cubicBezTo>
                    <a:pt x="254" y="15"/>
                    <a:pt x="255" y="15"/>
                    <a:pt x="255" y="13"/>
                  </a:cubicBezTo>
                  <a:cubicBezTo>
                    <a:pt x="254" y="13"/>
                    <a:pt x="254" y="13"/>
                    <a:pt x="254" y="12"/>
                  </a:cubicBezTo>
                  <a:cubicBezTo>
                    <a:pt x="254" y="13"/>
                    <a:pt x="255" y="13"/>
                    <a:pt x="256" y="13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55" y="14"/>
                    <a:pt x="256" y="16"/>
                    <a:pt x="255" y="16"/>
                  </a:cubicBezTo>
                  <a:close/>
                  <a:moveTo>
                    <a:pt x="259" y="14"/>
                  </a:moveTo>
                  <a:cubicBezTo>
                    <a:pt x="259" y="14"/>
                    <a:pt x="260" y="14"/>
                    <a:pt x="258" y="14"/>
                  </a:cubicBezTo>
                  <a:cubicBezTo>
                    <a:pt x="258" y="14"/>
                    <a:pt x="259" y="14"/>
                    <a:pt x="259" y="14"/>
                  </a:cubicBezTo>
                  <a:close/>
                  <a:moveTo>
                    <a:pt x="261" y="13"/>
                  </a:moveTo>
                  <a:cubicBezTo>
                    <a:pt x="261" y="13"/>
                    <a:pt x="261" y="13"/>
                    <a:pt x="261" y="14"/>
                  </a:cubicBezTo>
                  <a:cubicBezTo>
                    <a:pt x="261" y="14"/>
                    <a:pt x="260" y="13"/>
                    <a:pt x="260" y="13"/>
                  </a:cubicBezTo>
                  <a:cubicBezTo>
                    <a:pt x="260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2" y="12"/>
                  </a:cubicBezTo>
                  <a:cubicBezTo>
                    <a:pt x="262" y="13"/>
                    <a:pt x="262" y="13"/>
                    <a:pt x="261" y="13"/>
                  </a:cubicBezTo>
                  <a:close/>
                  <a:moveTo>
                    <a:pt x="245" y="14"/>
                  </a:moveTo>
                  <a:cubicBezTo>
                    <a:pt x="245" y="14"/>
                    <a:pt x="245" y="14"/>
                    <a:pt x="245" y="14"/>
                  </a:cubicBezTo>
                  <a:cubicBezTo>
                    <a:pt x="245" y="14"/>
                    <a:pt x="245" y="14"/>
                    <a:pt x="245" y="13"/>
                  </a:cubicBezTo>
                  <a:cubicBezTo>
                    <a:pt x="245" y="14"/>
                    <a:pt x="245" y="14"/>
                    <a:pt x="245" y="14"/>
                  </a:cubicBezTo>
                  <a:close/>
                  <a:moveTo>
                    <a:pt x="239" y="12"/>
                  </a:moveTo>
                  <a:cubicBezTo>
                    <a:pt x="240" y="11"/>
                    <a:pt x="240" y="11"/>
                    <a:pt x="241" y="12"/>
                  </a:cubicBezTo>
                  <a:cubicBezTo>
                    <a:pt x="240" y="12"/>
                    <a:pt x="240" y="12"/>
                    <a:pt x="239" y="12"/>
                  </a:cubicBezTo>
                  <a:close/>
                  <a:moveTo>
                    <a:pt x="241" y="14"/>
                  </a:moveTo>
                  <a:cubicBezTo>
                    <a:pt x="241" y="14"/>
                    <a:pt x="241" y="14"/>
                    <a:pt x="242" y="14"/>
                  </a:cubicBezTo>
                  <a:cubicBezTo>
                    <a:pt x="242" y="13"/>
                    <a:pt x="243" y="14"/>
                    <a:pt x="244" y="14"/>
                  </a:cubicBezTo>
                  <a:cubicBezTo>
                    <a:pt x="242" y="15"/>
                    <a:pt x="241" y="15"/>
                    <a:pt x="240" y="14"/>
                  </a:cubicBezTo>
                  <a:cubicBezTo>
                    <a:pt x="240" y="13"/>
                    <a:pt x="240" y="13"/>
                    <a:pt x="241" y="14"/>
                  </a:cubicBezTo>
                  <a:close/>
                  <a:moveTo>
                    <a:pt x="250" y="12"/>
                  </a:moveTo>
                  <a:cubicBezTo>
                    <a:pt x="250" y="12"/>
                    <a:pt x="250" y="12"/>
                    <a:pt x="251" y="12"/>
                  </a:cubicBezTo>
                  <a:cubicBezTo>
                    <a:pt x="251" y="12"/>
                    <a:pt x="251" y="12"/>
                    <a:pt x="251" y="12"/>
                  </a:cubicBezTo>
                  <a:cubicBezTo>
                    <a:pt x="251" y="12"/>
                    <a:pt x="250" y="12"/>
                    <a:pt x="250" y="12"/>
                  </a:cubicBezTo>
                  <a:cubicBezTo>
                    <a:pt x="250" y="12"/>
                    <a:pt x="250" y="12"/>
                    <a:pt x="250" y="12"/>
                  </a:cubicBezTo>
                  <a:close/>
                  <a:moveTo>
                    <a:pt x="271" y="16"/>
                  </a:move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1" y="16"/>
                    <a:pt x="271" y="16"/>
                    <a:pt x="271" y="16"/>
                  </a:cubicBezTo>
                  <a:close/>
                  <a:moveTo>
                    <a:pt x="272" y="3"/>
                  </a:moveTo>
                  <a:cubicBezTo>
                    <a:pt x="273" y="3"/>
                    <a:pt x="272" y="4"/>
                    <a:pt x="273" y="4"/>
                  </a:cubicBezTo>
                  <a:cubicBezTo>
                    <a:pt x="273" y="5"/>
                    <a:pt x="271" y="5"/>
                    <a:pt x="270" y="4"/>
                  </a:cubicBezTo>
                  <a:cubicBezTo>
                    <a:pt x="270" y="3"/>
                    <a:pt x="272" y="5"/>
                    <a:pt x="272" y="3"/>
                  </a:cubicBezTo>
                  <a:close/>
                  <a:moveTo>
                    <a:pt x="270" y="6"/>
                  </a:moveTo>
                  <a:cubicBezTo>
                    <a:pt x="270" y="6"/>
                    <a:pt x="270" y="6"/>
                    <a:pt x="270" y="6"/>
                  </a:cubicBezTo>
                  <a:cubicBezTo>
                    <a:pt x="270" y="6"/>
                    <a:pt x="270" y="6"/>
                    <a:pt x="270" y="7"/>
                  </a:cubicBezTo>
                  <a:cubicBezTo>
                    <a:pt x="270" y="7"/>
                    <a:pt x="270" y="7"/>
                    <a:pt x="269" y="7"/>
                  </a:cubicBezTo>
                  <a:cubicBezTo>
                    <a:pt x="269" y="6"/>
                    <a:pt x="269" y="6"/>
                    <a:pt x="270" y="6"/>
                  </a:cubicBezTo>
                  <a:close/>
                  <a:moveTo>
                    <a:pt x="265" y="8"/>
                  </a:moveTo>
                  <a:cubicBezTo>
                    <a:pt x="265" y="10"/>
                    <a:pt x="265" y="10"/>
                    <a:pt x="265" y="10"/>
                  </a:cubicBezTo>
                  <a:cubicBezTo>
                    <a:pt x="264" y="10"/>
                    <a:pt x="264" y="10"/>
                    <a:pt x="264" y="10"/>
                  </a:cubicBezTo>
                  <a:cubicBezTo>
                    <a:pt x="264" y="10"/>
                    <a:pt x="264" y="10"/>
                    <a:pt x="264" y="10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3" y="8"/>
                    <a:pt x="263" y="8"/>
                    <a:pt x="263" y="8"/>
                  </a:cubicBezTo>
                  <a:lnTo>
                    <a:pt x="265" y="8"/>
                  </a:lnTo>
                  <a:close/>
                  <a:moveTo>
                    <a:pt x="259" y="8"/>
                  </a:moveTo>
                  <a:cubicBezTo>
                    <a:pt x="259" y="7"/>
                    <a:pt x="259" y="7"/>
                    <a:pt x="259" y="7"/>
                  </a:cubicBezTo>
                  <a:cubicBezTo>
                    <a:pt x="259" y="7"/>
                    <a:pt x="259" y="7"/>
                    <a:pt x="259" y="8"/>
                  </a:cubicBezTo>
                  <a:close/>
                  <a:moveTo>
                    <a:pt x="257" y="7"/>
                  </a:move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ubicBezTo>
                    <a:pt x="257" y="7"/>
                    <a:pt x="257" y="7"/>
                    <a:pt x="257" y="7"/>
                  </a:cubicBezTo>
                  <a:close/>
                  <a:moveTo>
                    <a:pt x="235" y="12"/>
                  </a:moveTo>
                  <a:cubicBezTo>
                    <a:pt x="235" y="12"/>
                    <a:pt x="236" y="12"/>
                    <a:pt x="236" y="12"/>
                  </a:cubicBezTo>
                  <a:cubicBezTo>
                    <a:pt x="236" y="12"/>
                    <a:pt x="236" y="13"/>
                    <a:pt x="236" y="13"/>
                  </a:cubicBezTo>
                  <a:cubicBezTo>
                    <a:pt x="236" y="13"/>
                    <a:pt x="234" y="14"/>
                    <a:pt x="234" y="14"/>
                  </a:cubicBezTo>
                  <a:cubicBezTo>
                    <a:pt x="234" y="14"/>
                    <a:pt x="234" y="14"/>
                    <a:pt x="234" y="14"/>
                  </a:cubicBezTo>
                  <a:cubicBezTo>
                    <a:pt x="234" y="13"/>
                    <a:pt x="234" y="13"/>
                    <a:pt x="235" y="12"/>
                  </a:cubicBezTo>
                  <a:close/>
                  <a:moveTo>
                    <a:pt x="227" y="14"/>
                  </a:moveTo>
                  <a:cubicBezTo>
                    <a:pt x="227" y="15"/>
                    <a:pt x="227" y="15"/>
                    <a:pt x="227" y="15"/>
                  </a:cubicBezTo>
                  <a:cubicBezTo>
                    <a:pt x="227" y="15"/>
                    <a:pt x="226" y="15"/>
                    <a:pt x="226" y="15"/>
                  </a:cubicBezTo>
                  <a:cubicBezTo>
                    <a:pt x="226" y="15"/>
                    <a:pt x="227" y="14"/>
                    <a:pt x="227" y="14"/>
                  </a:cubicBezTo>
                  <a:close/>
                  <a:moveTo>
                    <a:pt x="227" y="16"/>
                  </a:moveTo>
                  <a:cubicBezTo>
                    <a:pt x="226" y="18"/>
                    <a:pt x="229" y="17"/>
                    <a:pt x="228" y="18"/>
                  </a:cubicBezTo>
                  <a:cubicBezTo>
                    <a:pt x="228" y="18"/>
                    <a:pt x="228" y="18"/>
                    <a:pt x="227" y="18"/>
                  </a:cubicBezTo>
                  <a:cubicBezTo>
                    <a:pt x="227" y="18"/>
                    <a:pt x="227" y="17"/>
                    <a:pt x="226" y="17"/>
                  </a:cubicBezTo>
                  <a:cubicBezTo>
                    <a:pt x="226" y="17"/>
                    <a:pt x="226" y="17"/>
                    <a:pt x="226" y="17"/>
                  </a:cubicBezTo>
                  <a:cubicBezTo>
                    <a:pt x="226" y="17"/>
                    <a:pt x="226" y="16"/>
                    <a:pt x="227" y="16"/>
                  </a:cubicBezTo>
                  <a:close/>
                  <a:moveTo>
                    <a:pt x="223" y="9"/>
                  </a:moveTo>
                  <a:cubicBezTo>
                    <a:pt x="223" y="9"/>
                    <a:pt x="223" y="9"/>
                    <a:pt x="223" y="9"/>
                  </a:cubicBezTo>
                  <a:cubicBezTo>
                    <a:pt x="223" y="9"/>
                    <a:pt x="223" y="9"/>
                    <a:pt x="223" y="9"/>
                  </a:cubicBezTo>
                  <a:close/>
                  <a:moveTo>
                    <a:pt x="222" y="10"/>
                  </a:move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ubicBezTo>
                    <a:pt x="222" y="10"/>
                    <a:pt x="222" y="10"/>
                    <a:pt x="222" y="10"/>
                  </a:cubicBezTo>
                  <a:close/>
                  <a:moveTo>
                    <a:pt x="216" y="13"/>
                  </a:moveTo>
                  <a:cubicBezTo>
                    <a:pt x="216" y="13"/>
                    <a:pt x="216" y="13"/>
                    <a:pt x="216" y="12"/>
                  </a:cubicBezTo>
                  <a:cubicBezTo>
                    <a:pt x="217" y="12"/>
                    <a:pt x="217" y="14"/>
                    <a:pt x="218" y="13"/>
                  </a:cubicBezTo>
                  <a:cubicBezTo>
                    <a:pt x="218" y="14"/>
                    <a:pt x="216" y="15"/>
                    <a:pt x="218" y="15"/>
                  </a:cubicBezTo>
                  <a:cubicBezTo>
                    <a:pt x="218" y="15"/>
                    <a:pt x="217" y="15"/>
                    <a:pt x="217" y="15"/>
                  </a:cubicBezTo>
                  <a:cubicBezTo>
                    <a:pt x="216" y="15"/>
                    <a:pt x="216" y="16"/>
                    <a:pt x="216" y="16"/>
                  </a:cubicBezTo>
                  <a:cubicBezTo>
                    <a:pt x="216" y="16"/>
                    <a:pt x="216" y="15"/>
                    <a:pt x="215" y="15"/>
                  </a:cubicBezTo>
                  <a:cubicBezTo>
                    <a:pt x="215" y="15"/>
                    <a:pt x="215" y="15"/>
                    <a:pt x="214" y="15"/>
                  </a:cubicBezTo>
                  <a:cubicBezTo>
                    <a:pt x="214" y="14"/>
                    <a:pt x="214" y="14"/>
                    <a:pt x="215" y="14"/>
                  </a:cubicBezTo>
                  <a:cubicBezTo>
                    <a:pt x="215" y="14"/>
                    <a:pt x="215" y="14"/>
                    <a:pt x="216" y="13"/>
                  </a:cubicBezTo>
                  <a:close/>
                  <a:moveTo>
                    <a:pt x="215" y="21"/>
                  </a:moveTo>
                  <a:cubicBezTo>
                    <a:pt x="215" y="21"/>
                    <a:pt x="215" y="21"/>
                    <a:pt x="215" y="22"/>
                  </a:cubicBezTo>
                  <a:cubicBezTo>
                    <a:pt x="215" y="22"/>
                    <a:pt x="215" y="22"/>
                    <a:pt x="215" y="21"/>
                  </a:cubicBezTo>
                  <a:close/>
                  <a:moveTo>
                    <a:pt x="213" y="16"/>
                  </a:moveTo>
                  <a:cubicBezTo>
                    <a:pt x="212" y="16"/>
                    <a:pt x="212" y="16"/>
                    <a:pt x="212" y="16"/>
                  </a:cubicBezTo>
                  <a:cubicBezTo>
                    <a:pt x="212" y="15"/>
                    <a:pt x="212" y="15"/>
                    <a:pt x="213" y="15"/>
                  </a:cubicBezTo>
                  <a:cubicBezTo>
                    <a:pt x="213" y="15"/>
                    <a:pt x="213" y="16"/>
                    <a:pt x="213" y="16"/>
                  </a:cubicBezTo>
                  <a:close/>
                  <a:moveTo>
                    <a:pt x="230" y="6"/>
                  </a:moveTo>
                  <a:cubicBezTo>
                    <a:pt x="229" y="7"/>
                    <a:pt x="228" y="7"/>
                    <a:pt x="228" y="6"/>
                  </a:cubicBezTo>
                  <a:cubicBezTo>
                    <a:pt x="229" y="6"/>
                    <a:pt x="229" y="5"/>
                    <a:pt x="230" y="6"/>
                  </a:cubicBezTo>
                  <a:close/>
                  <a:moveTo>
                    <a:pt x="213" y="5"/>
                  </a:moveTo>
                  <a:cubicBezTo>
                    <a:pt x="213" y="5"/>
                    <a:pt x="213" y="6"/>
                    <a:pt x="213" y="6"/>
                  </a:cubicBezTo>
                  <a:cubicBezTo>
                    <a:pt x="213" y="6"/>
                    <a:pt x="213" y="5"/>
                    <a:pt x="213" y="5"/>
                  </a:cubicBezTo>
                  <a:close/>
                  <a:moveTo>
                    <a:pt x="212" y="13"/>
                  </a:moveTo>
                  <a:cubicBezTo>
                    <a:pt x="212" y="13"/>
                    <a:pt x="212" y="14"/>
                    <a:pt x="212" y="14"/>
                  </a:cubicBezTo>
                  <a:cubicBezTo>
                    <a:pt x="212" y="14"/>
                    <a:pt x="211" y="14"/>
                    <a:pt x="211" y="14"/>
                  </a:cubicBezTo>
                  <a:cubicBezTo>
                    <a:pt x="211" y="14"/>
                    <a:pt x="211" y="15"/>
                    <a:pt x="211" y="15"/>
                  </a:cubicBezTo>
                  <a:cubicBezTo>
                    <a:pt x="211" y="15"/>
                    <a:pt x="210" y="15"/>
                    <a:pt x="210" y="15"/>
                  </a:cubicBezTo>
                  <a:cubicBezTo>
                    <a:pt x="209" y="15"/>
                    <a:pt x="209" y="14"/>
                    <a:pt x="209" y="13"/>
                  </a:cubicBezTo>
                  <a:cubicBezTo>
                    <a:pt x="208" y="13"/>
                    <a:pt x="208" y="14"/>
                    <a:pt x="208" y="14"/>
                  </a:cubicBezTo>
                  <a:cubicBezTo>
                    <a:pt x="207" y="13"/>
                    <a:pt x="208" y="13"/>
                    <a:pt x="207" y="12"/>
                  </a:cubicBezTo>
                  <a:cubicBezTo>
                    <a:pt x="207" y="12"/>
                    <a:pt x="206" y="12"/>
                    <a:pt x="206" y="12"/>
                  </a:cubicBezTo>
                  <a:cubicBezTo>
                    <a:pt x="206" y="12"/>
                    <a:pt x="206" y="12"/>
                    <a:pt x="206" y="12"/>
                  </a:cubicBezTo>
                  <a:cubicBezTo>
                    <a:pt x="207" y="11"/>
                    <a:pt x="208" y="12"/>
                    <a:pt x="209" y="11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0"/>
                    <a:pt x="209" y="10"/>
                    <a:pt x="209" y="10"/>
                  </a:cubicBezTo>
                  <a:cubicBezTo>
                    <a:pt x="209" y="12"/>
                    <a:pt x="210" y="13"/>
                    <a:pt x="212" y="13"/>
                  </a:cubicBezTo>
                  <a:close/>
                  <a:moveTo>
                    <a:pt x="187" y="16"/>
                  </a:move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6"/>
                    <a:pt x="187" y="16"/>
                    <a:pt x="187" y="16"/>
                  </a:cubicBezTo>
                  <a:close/>
                  <a:moveTo>
                    <a:pt x="184" y="16"/>
                  </a:moveTo>
                  <a:cubicBezTo>
                    <a:pt x="184" y="16"/>
                    <a:pt x="184" y="16"/>
                    <a:pt x="184" y="16"/>
                  </a:cubicBezTo>
                  <a:cubicBezTo>
                    <a:pt x="184" y="16"/>
                    <a:pt x="184" y="16"/>
                    <a:pt x="184" y="16"/>
                  </a:cubicBezTo>
                  <a:close/>
                  <a:moveTo>
                    <a:pt x="151" y="18"/>
                  </a:move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ubicBezTo>
                    <a:pt x="151" y="18"/>
                    <a:pt x="151" y="18"/>
                    <a:pt x="151" y="18"/>
                  </a:cubicBezTo>
                  <a:close/>
                  <a:moveTo>
                    <a:pt x="141" y="19"/>
                  </a:moveTo>
                  <a:cubicBezTo>
                    <a:pt x="141" y="19"/>
                    <a:pt x="141" y="18"/>
                    <a:pt x="140" y="18"/>
                  </a:cubicBezTo>
                  <a:cubicBezTo>
                    <a:pt x="140" y="19"/>
                    <a:pt x="140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8"/>
                    <a:pt x="140" y="18"/>
                    <a:pt x="140" y="17"/>
                  </a:cubicBezTo>
                  <a:cubicBezTo>
                    <a:pt x="140" y="16"/>
                    <a:pt x="139" y="16"/>
                    <a:pt x="139" y="16"/>
                  </a:cubicBezTo>
                  <a:cubicBezTo>
                    <a:pt x="139" y="16"/>
                    <a:pt x="140" y="16"/>
                    <a:pt x="141" y="16"/>
                  </a:cubicBezTo>
                  <a:cubicBezTo>
                    <a:pt x="141" y="17"/>
                    <a:pt x="141" y="17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9"/>
                    <a:pt x="142" y="19"/>
                  </a:cubicBezTo>
                  <a:cubicBezTo>
                    <a:pt x="141" y="19"/>
                    <a:pt x="141" y="19"/>
                    <a:pt x="141" y="19"/>
                  </a:cubicBezTo>
                  <a:close/>
                  <a:moveTo>
                    <a:pt x="111" y="10"/>
                  </a:moveTo>
                  <a:cubicBezTo>
                    <a:pt x="111" y="10"/>
                    <a:pt x="111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lose/>
                  <a:moveTo>
                    <a:pt x="112" y="10"/>
                  </a:move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2" y="10"/>
                    <a:pt x="112" y="10"/>
                    <a:pt x="112" y="10"/>
                  </a:cubicBezTo>
                  <a:close/>
                  <a:moveTo>
                    <a:pt x="114" y="12"/>
                  </a:moveTo>
                  <a:cubicBezTo>
                    <a:pt x="114" y="12"/>
                    <a:pt x="115" y="12"/>
                    <a:pt x="115" y="12"/>
                  </a:cubicBezTo>
                  <a:cubicBezTo>
                    <a:pt x="115" y="12"/>
                    <a:pt x="115" y="13"/>
                    <a:pt x="116" y="12"/>
                  </a:cubicBezTo>
                  <a:cubicBezTo>
                    <a:pt x="116" y="12"/>
                    <a:pt x="117" y="11"/>
                    <a:pt x="117" y="10"/>
                  </a:cubicBezTo>
                  <a:cubicBezTo>
                    <a:pt x="118" y="11"/>
                    <a:pt x="118" y="11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7" y="12"/>
                    <a:pt x="117" y="13"/>
                    <a:pt x="117" y="13"/>
                  </a:cubicBezTo>
                  <a:cubicBezTo>
                    <a:pt x="116" y="13"/>
                    <a:pt x="115" y="13"/>
                    <a:pt x="114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4" y="13"/>
                    <a:pt x="114" y="12"/>
                    <a:pt x="114" y="12"/>
                  </a:cubicBezTo>
                  <a:close/>
                  <a:moveTo>
                    <a:pt x="126" y="17"/>
                  </a:moveTo>
                  <a:cubicBezTo>
                    <a:pt x="126" y="17"/>
                    <a:pt x="126" y="17"/>
                    <a:pt x="126" y="17"/>
                  </a:cubicBezTo>
                  <a:cubicBezTo>
                    <a:pt x="126" y="16"/>
                    <a:pt x="125" y="16"/>
                    <a:pt x="125" y="16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6"/>
                    <a:pt x="125" y="15"/>
                    <a:pt x="125" y="15"/>
                  </a:cubicBezTo>
                  <a:cubicBezTo>
                    <a:pt x="125" y="15"/>
                    <a:pt x="126" y="15"/>
                    <a:pt x="126" y="15"/>
                  </a:cubicBezTo>
                  <a:cubicBezTo>
                    <a:pt x="126" y="16"/>
                    <a:pt x="126" y="16"/>
                    <a:pt x="127" y="16"/>
                  </a:cubicBezTo>
                  <a:cubicBezTo>
                    <a:pt x="127" y="17"/>
                    <a:pt x="126" y="17"/>
                    <a:pt x="126" y="17"/>
                  </a:cubicBezTo>
                  <a:close/>
                  <a:moveTo>
                    <a:pt x="118" y="12"/>
                  </a:moveTo>
                  <a:cubicBezTo>
                    <a:pt x="119" y="12"/>
                    <a:pt x="120" y="12"/>
                    <a:pt x="120" y="13"/>
                  </a:cubicBezTo>
                  <a:cubicBezTo>
                    <a:pt x="120" y="13"/>
                    <a:pt x="120" y="14"/>
                    <a:pt x="120" y="14"/>
                  </a:cubicBezTo>
                  <a:cubicBezTo>
                    <a:pt x="119" y="14"/>
                    <a:pt x="119" y="14"/>
                    <a:pt x="118" y="14"/>
                  </a:cubicBezTo>
                  <a:cubicBezTo>
                    <a:pt x="117" y="14"/>
                    <a:pt x="119" y="13"/>
                    <a:pt x="118" y="12"/>
                  </a:cubicBezTo>
                  <a:close/>
                  <a:moveTo>
                    <a:pt x="127" y="10"/>
                  </a:moveTo>
                  <a:cubicBezTo>
                    <a:pt x="127" y="10"/>
                    <a:pt x="127" y="10"/>
                    <a:pt x="127" y="10"/>
                  </a:cubicBezTo>
                  <a:cubicBezTo>
                    <a:pt x="127" y="10"/>
                    <a:pt x="127" y="9"/>
                    <a:pt x="127" y="9"/>
                  </a:cubicBezTo>
                  <a:cubicBezTo>
                    <a:pt x="127" y="10"/>
                    <a:pt x="127" y="10"/>
                    <a:pt x="127" y="10"/>
                  </a:cubicBezTo>
                  <a:close/>
                  <a:moveTo>
                    <a:pt x="132" y="10"/>
                  </a:moveTo>
                  <a:cubicBezTo>
                    <a:pt x="132" y="11"/>
                    <a:pt x="132" y="11"/>
                    <a:pt x="131" y="11"/>
                  </a:cubicBezTo>
                  <a:cubicBezTo>
                    <a:pt x="130" y="11"/>
                    <a:pt x="131" y="10"/>
                    <a:pt x="131" y="9"/>
                  </a:cubicBezTo>
                  <a:cubicBezTo>
                    <a:pt x="131" y="9"/>
                    <a:pt x="130" y="9"/>
                    <a:pt x="130" y="9"/>
                  </a:cubicBezTo>
                  <a:cubicBezTo>
                    <a:pt x="131" y="9"/>
                    <a:pt x="131" y="9"/>
                    <a:pt x="132" y="9"/>
                  </a:cubicBezTo>
                  <a:cubicBezTo>
                    <a:pt x="132" y="10"/>
                    <a:pt x="131" y="9"/>
                    <a:pt x="131" y="10"/>
                  </a:cubicBezTo>
                  <a:cubicBezTo>
                    <a:pt x="131" y="10"/>
                    <a:pt x="131" y="10"/>
                    <a:pt x="132" y="10"/>
                  </a:cubicBezTo>
                  <a:close/>
                  <a:moveTo>
                    <a:pt x="124" y="9"/>
                  </a:moveTo>
                  <a:cubicBezTo>
                    <a:pt x="124" y="10"/>
                    <a:pt x="123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3" y="9"/>
                    <a:pt x="124" y="9"/>
                    <a:pt x="124" y="9"/>
                  </a:cubicBezTo>
                  <a:close/>
                  <a:moveTo>
                    <a:pt x="129" y="14"/>
                  </a:moveTo>
                  <a:cubicBezTo>
                    <a:pt x="128" y="14"/>
                    <a:pt x="128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9" y="13"/>
                    <a:pt x="129" y="14"/>
                    <a:pt x="129" y="14"/>
                  </a:cubicBezTo>
                  <a:close/>
                  <a:moveTo>
                    <a:pt x="125" y="10"/>
                  </a:moveTo>
                  <a:cubicBezTo>
                    <a:pt x="125" y="10"/>
                    <a:pt x="125" y="9"/>
                    <a:pt x="125" y="9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25" y="10"/>
                    <a:pt x="125" y="10"/>
                    <a:pt x="125" y="10"/>
                  </a:cubicBezTo>
                  <a:close/>
                  <a:moveTo>
                    <a:pt x="124" y="8"/>
                  </a:move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lose/>
                  <a:moveTo>
                    <a:pt x="121" y="11"/>
                  </a:moveTo>
                  <a:cubicBezTo>
                    <a:pt x="121" y="12"/>
                    <a:pt x="121" y="12"/>
                    <a:pt x="121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2"/>
                    <a:pt x="120" y="12"/>
                    <a:pt x="120" y="12"/>
                  </a:cubicBezTo>
                  <a:cubicBezTo>
                    <a:pt x="120" y="12"/>
                    <a:pt x="120" y="11"/>
                    <a:pt x="121" y="11"/>
                  </a:cubicBezTo>
                  <a:close/>
                  <a:moveTo>
                    <a:pt x="115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3"/>
                    <a:pt x="113" y="23"/>
                  </a:cubicBezTo>
                  <a:cubicBezTo>
                    <a:pt x="113" y="23"/>
                    <a:pt x="113" y="22"/>
                    <a:pt x="113" y="22"/>
                  </a:cubicBezTo>
                  <a:cubicBezTo>
                    <a:pt x="114" y="22"/>
                    <a:pt x="114" y="22"/>
                    <a:pt x="115" y="22"/>
                  </a:cubicBezTo>
                  <a:close/>
                  <a:moveTo>
                    <a:pt x="114" y="17"/>
                  </a:moveTo>
                  <a:cubicBezTo>
                    <a:pt x="115" y="17"/>
                    <a:pt x="115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7"/>
                    <a:pt x="115" y="17"/>
                    <a:pt x="114" y="17"/>
                  </a:cubicBezTo>
                  <a:close/>
                  <a:moveTo>
                    <a:pt x="125" y="19"/>
                  </a:moveTo>
                  <a:cubicBezTo>
                    <a:pt x="124" y="17"/>
                    <a:pt x="125" y="18"/>
                    <a:pt x="126" y="18"/>
                  </a:cubicBezTo>
                  <a:cubicBezTo>
                    <a:pt x="126" y="18"/>
                    <a:pt x="125" y="18"/>
                    <a:pt x="125" y="19"/>
                  </a:cubicBezTo>
                  <a:cubicBezTo>
                    <a:pt x="125" y="19"/>
                    <a:pt x="125" y="19"/>
                    <a:pt x="125" y="19"/>
                  </a:cubicBezTo>
                  <a:close/>
                  <a:moveTo>
                    <a:pt x="127" y="18"/>
                  </a:move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lose/>
                  <a:moveTo>
                    <a:pt x="128" y="17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lose/>
                  <a:moveTo>
                    <a:pt x="144" y="19"/>
                  </a:moveTo>
                  <a:cubicBezTo>
                    <a:pt x="143" y="18"/>
                    <a:pt x="145" y="15"/>
                    <a:pt x="146" y="17"/>
                  </a:cubicBezTo>
                  <a:cubicBezTo>
                    <a:pt x="144" y="17"/>
                    <a:pt x="146" y="18"/>
                    <a:pt x="144" y="19"/>
                  </a:cubicBezTo>
                  <a:close/>
                  <a:moveTo>
                    <a:pt x="143" y="17"/>
                  </a:moveTo>
                  <a:cubicBezTo>
                    <a:pt x="143" y="17"/>
                    <a:pt x="143" y="17"/>
                    <a:pt x="143" y="18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3" y="16"/>
                    <a:pt x="143" y="16"/>
                  </a:cubicBezTo>
                  <a:cubicBezTo>
                    <a:pt x="143" y="16"/>
                    <a:pt x="143" y="16"/>
                    <a:pt x="143" y="17"/>
                  </a:cubicBezTo>
                  <a:close/>
                  <a:moveTo>
                    <a:pt x="138" y="10"/>
                  </a:moveTo>
                  <a:cubicBezTo>
                    <a:pt x="138" y="11"/>
                    <a:pt x="138" y="11"/>
                    <a:pt x="138" y="11"/>
                  </a:cubicBezTo>
                  <a:cubicBezTo>
                    <a:pt x="138" y="11"/>
                    <a:pt x="137" y="11"/>
                    <a:pt x="137" y="10"/>
                  </a:cubicBezTo>
                  <a:cubicBezTo>
                    <a:pt x="138" y="10"/>
                    <a:pt x="138" y="10"/>
                    <a:pt x="138" y="10"/>
                  </a:cubicBezTo>
                  <a:close/>
                  <a:moveTo>
                    <a:pt x="139" y="11"/>
                  </a:moveTo>
                  <a:cubicBezTo>
                    <a:pt x="139" y="12"/>
                    <a:pt x="139" y="11"/>
                    <a:pt x="139" y="11"/>
                  </a:cubicBezTo>
                  <a:cubicBezTo>
                    <a:pt x="139" y="12"/>
                    <a:pt x="139" y="12"/>
                    <a:pt x="139" y="12"/>
                  </a:cubicBezTo>
                  <a:cubicBezTo>
                    <a:pt x="139" y="12"/>
                    <a:pt x="139" y="12"/>
                    <a:pt x="139" y="11"/>
                  </a:cubicBezTo>
                  <a:close/>
                  <a:moveTo>
                    <a:pt x="143" y="14"/>
                  </a:moveTo>
                  <a:cubicBezTo>
                    <a:pt x="143" y="14"/>
                    <a:pt x="142" y="14"/>
                    <a:pt x="142" y="14"/>
                  </a:cubicBezTo>
                  <a:cubicBezTo>
                    <a:pt x="142" y="14"/>
                    <a:pt x="143" y="14"/>
                    <a:pt x="143" y="13"/>
                  </a:cubicBezTo>
                  <a:cubicBezTo>
                    <a:pt x="143" y="14"/>
                    <a:pt x="143" y="14"/>
                    <a:pt x="143" y="14"/>
                  </a:cubicBezTo>
                  <a:close/>
                  <a:moveTo>
                    <a:pt x="135" y="18"/>
                  </a:moveTo>
                  <a:cubicBezTo>
                    <a:pt x="135" y="18"/>
                    <a:pt x="135" y="19"/>
                    <a:pt x="135" y="19"/>
                  </a:cubicBezTo>
                  <a:cubicBezTo>
                    <a:pt x="135" y="19"/>
                    <a:pt x="135" y="18"/>
                    <a:pt x="135" y="18"/>
                  </a:cubicBezTo>
                  <a:close/>
                  <a:moveTo>
                    <a:pt x="138" y="22"/>
                  </a:moveTo>
                  <a:cubicBezTo>
                    <a:pt x="139" y="22"/>
                    <a:pt x="139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2"/>
                    <a:pt x="138" y="22"/>
                    <a:pt x="138" y="22"/>
                  </a:cubicBezTo>
                  <a:close/>
                  <a:moveTo>
                    <a:pt x="170" y="6"/>
                  </a:moveTo>
                  <a:cubicBezTo>
                    <a:pt x="171" y="6"/>
                    <a:pt x="171" y="5"/>
                    <a:pt x="171" y="5"/>
                  </a:cubicBezTo>
                  <a:cubicBezTo>
                    <a:pt x="171" y="5"/>
                    <a:pt x="171" y="5"/>
                    <a:pt x="172" y="5"/>
                  </a:cubicBezTo>
                  <a:cubicBezTo>
                    <a:pt x="171" y="6"/>
                    <a:pt x="172" y="6"/>
                    <a:pt x="172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7"/>
                    <a:pt x="171" y="7"/>
                    <a:pt x="170" y="7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0" y="6"/>
                    <a:pt x="170" y="6"/>
                    <a:pt x="170" y="6"/>
                  </a:cubicBezTo>
                  <a:close/>
                  <a:moveTo>
                    <a:pt x="182" y="14"/>
                  </a:move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4"/>
                    <a:pt x="182" y="14"/>
                    <a:pt x="183" y="14"/>
                  </a:cubicBezTo>
                  <a:cubicBezTo>
                    <a:pt x="182" y="14"/>
                    <a:pt x="182" y="14"/>
                    <a:pt x="182" y="14"/>
                  </a:cubicBezTo>
                  <a:close/>
                  <a:moveTo>
                    <a:pt x="182" y="13"/>
                  </a:moveTo>
                  <a:cubicBezTo>
                    <a:pt x="181" y="14"/>
                    <a:pt x="180" y="12"/>
                    <a:pt x="179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2"/>
                    <a:pt x="181" y="12"/>
                    <a:pt x="182" y="13"/>
                  </a:cubicBezTo>
                  <a:close/>
                  <a:moveTo>
                    <a:pt x="166" y="10"/>
                  </a:moveTo>
                  <a:cubicBezTo>
                    <a:pt x="166" y="11"/>
                    <a:pt x="167" y="11"/>
                    <a:pt x="167" y="12"/>
                  </a:cubicBezTo>
                  <a:cubicBezTo>
                    <a:pt x="166" y="12"/>
                    <a:pt x="166" y="11"/>
                    <a:pt x="166" y="11"/>
                  </a:cubicBezTo>
                  <a:cubicBezTo>
                    <a:pt x="166" y="10"/>
                    <a:pt x="166" y="10"/>
                    <a:pt x="166" y="10"/>
                  </a:cubicBezTo>
                  <a:close/>
                  <a:moveTo>
                    <a:pt x="169" y="10"/>
                  </a:moveTo>
                  <a:cubicBezTo>
                    <a:pt x="169" y="11"/>
                    <a:pt x="169" y="11"/>
                    <a:pt x="169" y="11"/>
                  </a:cubicBezTo>
                  <a:cubicBezTo>
                    <a:pt x="169" y="11"/>
                    <a:pt x="168" y="11"/>
                    <a:pt x="168" y="10"/>
                  </a:cubicBezTo>
                  <a:cubicBezTo>
                    <a:pt x="168" y="10"/>
                    <a:pt x="169" y="10"/>
                    <a:pt x="169" y="10"/>
                  </a:cubicBezTo>
                  <a:cubicBezTo>
                    <a:pt x="169" y="10"/>
                    <a:pt x="169" y="10"/>
                    <a:pt x="169" y="10"/>
                  </a:cubicBezTo>
                  <a:close/>
                  <a:moveTo>
                    <a:pt x="167" y="9"/>
                  </a:move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7" y="9"/>
                    <a:pt x="167" y="9"/>
                  </a:cubicBezTo>
                  <a:close/>
                  <a:moveTo>
                    <a:pt x="169" y="15"/>
                  </a:move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5"/>
                    <a:pt x="169" y="15"/>
                  </a:cubicBezTo>
                  <a:close/>
                  <a:moveTo>
                    <a:pt x="171" y="13"/>
                  </a:move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lose/>
                  <a:moveTo>
                    <a:pt x="163" y="10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2" y="11"/>
                    <a:pt x="163" y="11"/>
                    <a:pt x="163" y="11"/>
                  </a:cubicBezTo>
                  <a:cubicBezTo>
                    <a:pt x="163" y="11"/>
                    <a:pt x="162" y="11"/>
                    <a:pt x="162" y="11"/>
                  </a:cubicBezTo>
                  <a:cubicBezTo>
                    <a:pt x="162" y="12"/>
                    <a:pt x="161" y="12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3"/>
                  </a:cubicBezTo>
                  <a:cubicBezTo>
                    <a:pt x="160" y="13"/>
                    <a:pt x="159" y="13"/>
                    <a:pt x="159" y="12"/>
                  </a:cubicBezTo>
                  <a:cubicBezTo>
                    <a:pt x="159" y="11"/>
                    <a:pt x="160" y="11"/>
                    <a:pt x="160" y="9"/>
                  </a:cubicBezTo>
                  <a:cubicBezTo>
                    <a:pt x="161" y="9"/>
                    <a:pt x="161" y="10"/>
                    <a:pt x="163" y="10"/>
                  </a:cubicBezTo>
                  <a:close/>
                  <a:moveTo>
                    <a:pt x="158" y="15"/>
                  </a:moveTo>
                  <a:cubicBezTo>
                    <a:pt x="157" y="16"/>
                    <a:pt x="157" y="16"/>
                    <a:pt x="156" y="16"/>
                  </a:cubicBezTo>
                  <a:cubicBezTo>
                    <a:pt x="156" y="15"/>
                    <a:pt x="157" y="15"/>
                    <a:pt x="158" y="15"/>
                  </a:cubicBezTo>
                  <a:close/>
                  <a:moveTo>
                    <a:pt x="147" y="15"/>
                  </a:moveTo>
                  <a:cubicBezTo>
                    <a:pt x="147" y="16"/>
                    <a:pt x="148" y="16"/>
                    <a:pt x="147" y="17"/>
                  </a:cubicBezTo>
                  <a:cubicBezTo>
                    <a:pt x="147" y="17"/>
                    <a:pt x="146" y="15"/>
                    <a:pt x="147" y="15"/>
                  </a:cubicBezTo>
                  <a:close/>
                  <a:moveTo>
                    <a:pt x="147" y="14"/>
                  </a:moveTo>
                  <a:cubicBezTo>
                    <a:pt x="147" y="14"/>
                    <a:pt x="147" y="14"/>
                    <a:pt x="147" y="14"/>
                  </a:cubicBezTo>
                  <a:cubicBezTo>
                    <a:pt x="147" y="14"/>
                    <a:pt x="148" y="14"/>
                    <a:pt x="148" y="14"/>
                  </a:cubicBezTo>
                  <a:cubicBezTo>
                    <a:pt x="149" y="14"/>
                    <a:pt x="148" y="12"/>
                    <a:pt x="149" y="12"/>
                  </a:cubicBezTo>
                  <a:cubicBezTo>
                    <a:pt x="149" y="12"/>
                    <a:pt x="150" y="13"/>
                    <a:pt x="150" y="12"/>
                  </a:cubicBezTo>
                  <a:cubicBezTo>
                    <a:pt x="151" y="13"/>
                    <a:pt x="151" y="13"/>
                    <a:pt x="151" y="14"/>
                  </a:cubicBezTo>
                  <a:cubicBezTo>
                    <a:pt x="150" y="14"/>
                    <a:pt x="150" y="14"/>
                    <a:pt x="149" y="14"/>
                  </a:cubicBezTo>
                  <a:cubicBezTo>
                    <a:pt x="149" y="14"/>
                    <a:pt x="149" y="15"/>
                    <a:pt x="148" y="15"/>
                  </a:cubicBezTo>
                  <a:cubicBezTo>
                    <a:pt x="148" y="15"/>
                    <a:pt x="147" y="14"/>
                    <a:pt x="147" y="14"/>
                  </a:cubicBezTo>
                  <a:close/>
                  <a:moveTo>
                    <a:pt x="150" y="11"/>
                  </a:moveTo>
                  <a:cubicBezTo>
                    <a:pt x="149" y="11"/>
                    <a:pt x="149" y="11"/>
                    <a:pt x="148" y="11"/>
                  </a:cubicBezTo>
                  <a:cubicBezTo>
                    <a:pt x="148" y="11"/>
                    <a:pt x="148" y="10"/>
                    <a:pt x="148" y="10"/>
                  </a:cubicBezTo>
                  <a:cubicBezTo>
                    <a:pt x="148" y="12"/>
                    <a:pt x="150" y="10"/>
                    <a:pt x="150" y="11"/>
                  </a:cubicBezTo>
                  <a:close/>
                  <a:moveTo>
                    <a:pt x="148" y="12"/>
                  </a:moveTo>
                  <a:cubicBezTo>
                    <a:pt x="148" y="12"/>
                    <a:pt x="148" y="11"/>
                    <a:pt x="148" y="11"/>
                  </a:cubicBezTo>
                  <a:cubicBezTo>
                    <a:pt x="148" y="11"/>
                    <a:pt x="148" y="12"/>
                    <a:pt x="148" y="12"/>
                  </a:cubicBezTo>
                  <a:cubicBezTo>
                    <a:pt x="148" y="12"/>
                    <a:pt x="148" y="12"/>
                    <a:pt x="148" y="12"/>
                  </a:cubicBezTo>
                  <a:close/>
                  <a:moveTo>
                    <a:pt x="172" y="18"/>
                  </a:moveTo>
                  <a:cubicBezTo>
                    <a:pt x="172" y="18"/>
                    <a:pt x="171" y="17"/>
                    <a:pt x="171" y="17"/>
                  </a:cubicBezTo>
                  <a:cubicBezTo>
                    <a:pt x="171" y="17"/>
                    <a:pt x="170" y="16"/>
                    <a:pt x="170" y="16"/>
                  </a:cubicBezTo>
                  <a:cubicBezTo>
                    <a:pt x="170" y="16"/>
                    <a:pt x="171" y="15"/>
                    <a:pt x="171" y="15"/>
                  </a:cubicBezTo>
                  <a:cubicBezTo>
                    <a:pt x="171" y="14"/>
                    <a:pt x="172" y="15"/>
                    <a:pt x="172" y="14"/>
                  </a:cubicBezTo>
                  <a:cubicBezTo>
                    <a:pt x="172" y="14"/>
                    <a:pt x="172" y="13"/>
                    <a:pt x="173" y="13"/>
                  </a:cubicBezTo>
                  <a:cubicBezTo>
                    <a:pt x="173" y="13"/>
                    <a:pt x="173" y="14"/>
                    <a:pt x="173" y="14"/>
                  </a:cubicBezTo>
                  <a:cubicBezTo>
                    <a:pt x="173" y="14"/>
                    <a:pt x="173" y="15"/>
                    <a:pt x="173" y="15"/>
                  </a:cubicBezTo>
                  <a:cubicBezTo>
                    <a:pt x="173" y="15"/>
                    <a:pt x="172" y="15"/>
                    <a:pt x="172" y="15"/>
                  </a:cubicBezTo>
                  <a:cubicBezTo>
                    <a:pt x="172" y="16"/>
                    <a:pt x="171" y="15"/>
                    <a:pt x="172" y="16"/>
                  </a:cubicBezTo>
                  <a:cubicBezTo>
                    <a:pt x="172" y="16"/>
                    <a:pt x="171" y="16"/>
                    <a:pt x="171" y="16"/>
                  </a:cubicBezTo>
                  <a:cubicBezTo>
                    <a:pt x="171" y="17"/>
                    <a:pt x="171" y="17"/>
                    <a:pt x="172" y="17"/>
                  </a:cubicBezTo>
                  <a:cubicBezTo>
                    <a:pt x="172" y="17"/>
                    <a:pt x="172" y="17"/>
                    <a:pt x="172" y="17"/>
                  </a:cubicBezTo>
                  <a:cubicBezTo>
                    <a:pt x="172" y="17"/>
                    <a:pt x="173" y="18"/>
                    <a:pt x="172" y="18"/>
                  </a:cubicBezTo>
                  <a:close/>
                  <a:moveTo>
                    <a:pt x="187" y="13"/>
                  </a:moveTo>
                  <a:cubicBezTo>
                    <a:pt x="187" y="13"/>
                    <a:pt x="187" y="13"/>
                    <a:pt x="187" y="13"/>
                  </a:cubicBezTo>
                  <a:cubicBezTo>
                    <a:pt x="187" y="13"/>
                    <a:pt x="187" y="13"/>
                    <a:pt x="187" y="12"/>
                  </a:cubicBezTo>
                  <a:cubicBezTo>
                    <a:pt x="187" y="12"/>
                    <a:pt x="188" y="12"/>
                    <a:pt x="188" y="11"/>
                  </a:cubicBezTo>
                  <a:cubicBezTo>
                    <a:pt x="188" y="11"/>
                    <a:pt x="189" y="11"/>
                    <a:pt x="190" y="10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9" y="12"/>
                    <a:pt x="190" y="13"/>
                    <a:pt x="190" y="14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8" y="13"/>
                    <a:pt x="188" y="14"/>
                    <a:pt x="188" y="15"/>
                  </a:cubicBezTo>
                  <a:cubicBezTo>
                    <a:pt x="187" y="15"/>
                    <a:pt x="186" y="15"/>
                    <a:pt x="185" y="14"/>
                  </a:cubicBezTo>
                  <a:cubicBezTo>
                    <a:pt x="186" y="13"/>
                    <a:pt x="186" y="13"/>
                    <a:pt x="187" y="13"/>
                  </a:cubicBezTo>
                  <a:close/>
                  <a:moveTo>
                    <a:pt x="204" y="13"/>
                  </a:moveTo>
                  <a:cubicBezTo>
                    <a:pt x="204" y="13"/>
                    <a:pt x="203" y="13"/>
                    <a:pt x="203" y="14"/>
                  </a:cubicBezTo>
                  <a:cubicBezTo>
                    <a:pt x="202" y="13"/>
                    <a:pt x="201" y="13"/>
                    <a:pt x="201" y="13"/>
                  </a:cubicBezTo>
                  <a:cubicBezTo>
                    <a:pt x="201" y="13"/>
                    <a:pt x="201" y="12"/>
                    <a:pt x="201" y="12"/>
                  </a:cubicBezTo>
                  <a:cubicBezTo>
                    <a:pt x="201" y="12"/>
                    <a:pt x="201" y="12"/>
                    <a:pt x="201" y="12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3" y="12"/>
                    <a:pt x="203" y="12"/>
                    <a:pt x="203" y="11"/>
                  </a:cubicBezTo>
                  <a:cubicBezTo>
                    <a:pt x="203" y="12"/>
                    <a:pt x="204" y="12"/>
                    <a:pt x="204" y="11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5" y="13"/>
                    <a:pt x="205" y="13"/>
                    <a:pt x="204" y="13"/>
                  </a:cubicBezTo>
                  <a:close/>
                  <a:moveTo>
                    <a:pt x="198" y="14"/>
                  </a:move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4"/>
                  </a:cubicBezTo>
                  <a:close/>
                  <a:moveTo>
                    <a:pt x="204" y="10"/>
                  </a:moveTo>
                  <a:cubicBezTo>
                    <a:pt x="203" y="10"/>
                    <a:pt x="203" y="10"/>
                    <a:pt x="203" y="10"/>
                  </a:cubicBezTo>
                  <a:cubicBezTo>
                    <a:pt x="203" y="9"/>
                    <a:pt x="204" y="10"/>
                    <a:pt x="204" y="10"/>
                  </a:cubicBezTo>
                  <a:cubicBezTo>
                    <a:pt x="204" y="10"/>
                    <a:pt x="204" y="10"/>
                    <a:pt x="204" y="10"/>
                  </a:cubicBezTo>
                  <a:close/>
                  <a:moveTo>
                    <a:pt x="193" y="12"/>
                  </a:moveTo>
                  <a:cubicBezTo>
                    <a:pt x="193" y="12"/>
                    <a:pt x="193" y="12"/>
                    <a:pt x="193" y="11"/>
                  </a:cubicBezTo>
                  <a:cubicBezTo>
                    <a:pt x="194" y="11"/>
                    <a:pt x="194" y="11"/>
                    <a:pt x="195" y="11"/>
                  </a:cubicBezTo>
                  <a:cubicBezTo>
                    <a:pt x="194" y="12"/>
                    <a:pt x="194" y="13"/>
                    <a:pt x="193" y="12"/>
                  </a:cubicBezTo>
                  <a:close/>
                  <a:moveTo>
                    <a:pt x="197" y="14"/>
                  </a:moveTo>
                  <a:cubicBezTo>
                    <a:pt x="197" y="14"/>
                    <a:pt x="197" y="14"/>
                    <a:pt x="197" y="14"/>
                  </a:cubicBezTo>
                  <a:cubicBezTo>
                    <a:pt x="197" y="14"/>
                    <a:pt x="197" y="14"/>
                    <a:pt x="197" y="14"/>
                  </a:cubicBezTo>
                  <a:close/>
                  <a:moveTo>
                    <a:pt x="207" y="15"/>
                  </a:moveTo>
                  <a:cubicBezTo>
                    <a:pt x="207" y="14"/>
                    <a:pt x="207" y="14"/>
                    <a:pt x="206" y="13"/>
                  </a:cubicBezTo>
                  <a:cubicBezTo>
                    <a:pt x="206" y="13"/>
                    <a:pt x="206" y="13"/>
                    <a:pt x="207" y="13"/>
                  </a:cubicBezTo>
                  <a:cubicBezTo>
                    <a:pt x="206" y="15"/>
                    <a:pt x="208" y="14"/>
                    <a:pt x="208" y="15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208" y="15"/>
                    <a:pt x="207" y="15"/>
                    <a:pt x="207" y="15"/>
                  </a:cubicBezTo>
                  <a:close/>
                  <a:moveTo>
                    <a:pt x="202" y="7"/>
                  </a:moveTo>
                  <a:cubicBezTo>
                    <a:pt x="202" y="5"/>
                    <a:pt x="204" y="7"/>
                    <a:pt x="203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5" y="9"/>
                    <a:pt x="204" y="9"/>
                  </a:cubicBezTo>
                  <a:cubicBezTo>
                    <a:pt x="204" y="9"/>
                    <a:pt x="203" y="8"/>
                    <a:pt x="203" y="8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7"/>
                    <a:pt x="203" y="7"/>
                    <a:pt x="202" y="7"/>
                  </a:cubicBezTo>
                  <a:close/>
                  <a:moveTo>
                    <a:pt x="191" y="8"/>
                  </a:moveTo>
                  <a:cubicBezTo>
                    <a:pt x="191" y="8"/>
                    <a:pt x="191" y="8"/>
                    <a:pt x="191" y="8"/>
                  </a:cubicBezTo>
                  <a:cubicBezTo>
                    <a:pt x="191" y="9"/>
                    <a:pt x="191" y="9"/>
                    <a:pt x="191" y="9"/>
                  </a:cubicBezTo>
                  <a:cubicBezTo>
                    <a:pt x="191" y="9"/>
                    <a:pt x="191" y="9"/>
                    <a:pt x="190" y="9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0" y="8"/>
                    <a:pt x="191" y="8"/>
                    <a:pt x="191" y="8"/>
                  </a:cubicBezTo>
                  <a:cubicBezTo>
                    <a:pt x="191" y="8"/>
                    <a:pt x="191" y="8"/>
                    <a:pt x="191" y="8"/>
                  </a:cubicBezTo>
                  <a:close/>
                  <a:moveTo>
                    <a:pt x="182" y="10"/>
                  </a:moveTo>
                  <a:cubicBezTo>
                    <a:pt x="181" y="10"/>
                    <a:pt x="181" y="10"/>
                    <a:pt x="181" y="10"/>
                  </a:cubicBezTo>
                  <a:cubicBezTo>
                    <a:pt x="181" y="10"/>
                    <a:pt x="181" y="10"/>
                    <a:pt x="182" y="10"/>
                  </a:cubicBezTo>
                  <a:close/>
                  <a:moveTo>
                    <a:pt x="179" y="6"/>
                  </a:moveTo>
                  <a:cubicBezTo>
                    <a:pt x="180" y="6"/>
                    <a:pt x="180" y="6"/>
                    <a:pt x="180" y="6"/>
                  </a:cubicBezTo>
                  <a:cubicBezTo>
                    <a:pt x="180" y="7"/>
                    <a:pt x="180" y="7"/>
                    <a:pt x="180" y="8"/>
                  </a:cubicBezTo>
                  <a:cubicBezTo>
                    <a:pt x="179" y="8"/>
                    <a:pt x="179" y="8"/>
                    <a:pt x="179" y="8"/>
                  </a:cubicBezTo>
                  <a:lnTo>
                    <a:pt x="179" y="6"/>
                  </a:lnTo>
                  <a:close/>
                  <a:moveTo>
                    <a:pt x="178" y="10"/>
                  </a:moveTo>
                  <a:cubicBezTo>
                    <a:pt x="177" y="10"/>
                    <a:pt x="177" y="11"/>
                    <a:pt x="177" y="11"/>
                  </a:cubicBezTo>
                  <a:cubicBezTo>
                    <a:pt x="177" y="11"/>
                    <a:pt x="176" y="11"/>
                    <a:pt x="176" y="10"/>
                  </a:cubicBezTo>
                  <a:cubicBezTo>
                    <a:pt x="176" y="10"/>
                    <a:pt x="176" y="11"/>
                    <a:pt x="176" y="10"/>
                  </a:cubicBezTo>
                  <a:cubicBezTo>
                    <a:pt x="176" y="9"/>
                    <a:pt x="175" y="10"/>
                    <a:pt x="174" y="10"/>
                  </a:cubicBezTo>
                  <a:cubicBezTo>
                    <a:pt x="174" y="10"/>
                    <a:pt x="174" y="9"/>
                    <a:pt x="174" y="9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7" y="9"/>
                    <a:pt x="177" y="10"/>
                    <a:pt x="178" y="10"/>
                  </a:cubicBezTo>
                  <a:close/>
                  <a:moveTo>
                    <a:pt x="169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9" y="5"/>
                    <a:pt x="168" y="5"/>
                    <a:pt x="168" y="5"/>
                  </a:cubicBezTo>
                  <a:cubicBezTo>
                    <a:pt x="168" y="5"/>
                    <a:pt x="169" y="5"/>
                    <a:pt x="169" y="5"/>
                  </a:cubicBezTo>
                  <a:close/>
                  <a:moveTo>
                    <a:pt x="163" y="7"/>
                  </a:move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1" y="6"/>
                    <a:pt x="161" y="6"/>
                  </a:cubicBezTo>
                  <a:cubicBezTo>
                    <a:pt x="161" y="7"/>
                    <a:pt x="160" y="7"/>
                    <a:pt x="160" y="6"/>
                  </a:cubicBezTo>
                  <a:cubicBezTo>
                    <a:pt x="160" y="6"/>
                    <a:pt x="161" y="6"/>
                    <a:pt x="161" y="6"/>
                  </a:cubicBezTo>
                  <a:cubicBezTo>
                    <a:pt x="161" y="6"/>
                    <a:pt x="162" y="6"/>
                    <a:pt x="162" y="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3" y="6"/>
                    <a:pt x="163" y="6"/>
                    <a:pt x="163" y="7"/>
                  </a:cubicBezTo>
                  <a:close/>
                  <a:moveTo>
                    <a:pt x="156" y="10"/>
                  </a:move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5" y="10"/>
                    <a:pt x="155" y="10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5" y="9"/>
                    <a:pt x="156" y="10"/>
                    <a:pt x="156" y="10"/>
                  </a:cubicBezTo>
                  <a:close/>
                  <a:moveTo>
                    <a:pt x="154" y="6"/>
                  </a:moveTo>
                  <a:cubicBezTo>
                    <a:pt x="154" y="7"/>
                    <a:pt x="156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4" y="7"/>
                    <a:pt x="154" y="7"/>
                    <a:pt x="153" y="7"/>
                  </a:cubicBezTo>
                  <a:cubicBezTo>
                    <a:pt x="153" y="7"/>
                    <a:pt x="153" y="6"/>
                    <a:pt x="152" y="6"/>
                  </a:cubicBezTo>
                  <a:cubicBezTo>
                    <a:pt x="153" y="6"/>
                    <a:pt x="154" y="6"/>
                    <a:pt x="154" y="6"/>
                  </a:cubicBezTo>
                  <a:close/>
                  <a:moveTo>
                    <a:pt x="152" y="9"/>
                  </a:moveTo>
                  <a:cubicBezTo>
                    <a:pt x="152" y="9"/>
                    <a:pt x="152" y="8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8"/>
                    <a:pt x="152" y="9"/>
                    <a:pt x="152" y="9"/>
                  </a:cubicBezTo>
                  <a:close/>
                  <a:moveTo>
                    <a:pt x="151" y="8"/>
                  </a:moveTo>
                  <a:cubicBezTo>
                    <a:pt x="151" y="8"/>
                    <a:pt x="151" y="9"/>
                    <a:pt x="151" y="9"/>
                  </a:cubicBezTo>
                  <a:cubicBezTo>
                    <a:pt x="150" y="9"/>
                    <a:pt x="150" y="8"/>
                    <a:pt x="150" y="8"/>
                  </a:cubicBezTo>
                  <a:cubicBezTo>
                    <a:pt x="151" y="7"/>
                    <a:pt x="151" y="8"/>
                    <a:pt x="151" y="8"/>
                  </a:cubicBezTo>
                  <a:close/>
                  <a:moveTo>
                    <a:pt x="146" y="8"/>
                  </a:moveTo>
                  <a:cubicBezTo>
                    <a:pt x="146" y="8"/>
                    <a:pt x="146" y="8"/>
                    <a:pt x="146" y="8"/>
                  </a:cubicBezTo>
                  <a:cubicBezTo>
                    <a:pt x="146" y="8"/>
                    <a:pt x="146" y="8"/>
                    <a:pt x="147" y="9"/>
                  </a:cubicBezTo>
                  <a:cubicBezTo>
                    <a:pt x="146" y="10"/>
                    <a:pt x="145" y="10"/>
                    <a:pt x="144" y="10"/>
                  </a:cubicBezTo>
                  <a:cubicBezTo>
                    <a:pt x="144" y="12"/>
                    <a:pt x="145" y="13"/>
                    <a:pt x="143" y="13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3" y="13"/>
                    <a:pt x="143" y="12"/>
                    <a:pt x="143" y="12"/>
                  </a:cubicBezTo>
                  <a:cubicBezTo>
                    <a:pt x="143" y="11"/>
                    <a:pt x="143" y="11"/>
                    <a:pt x="144" y="11"/>
                  </a:cubicBezTo>
                  <a:cubicBezTo>
                    <a:pt x="143" y="10"/>
                    <a:pt x="145" y="9"/>
                    <a:pt x="145" y="10"/>
                  </a:cubicBezTo>
                  <a:cubicBezTo>
                    <a:pt x="145" y="9"/>
                    <a:pt x="145" y="8"/>
                    <a:pt x="145" y="6"/>
                  </a:cubicBezTo>
                  <a:cubicBezTo>
                    <a:pt x="145" y="7"/>
                    <a:pt x="145" y="8"/>
                    <a:pt x="146" y="8"/>
                  </a:cubicBezTo>
                  <a:close/>
                  <a:moveTo>
                    <a:pt x="144" y="5"/>
                  </a:moveTo>
                  <a:cubicBezTo>
                    <a:pt x="145" y="5"/>
                    <a:pt x="145" y="6"/>
                    <a:pt x="145" y="6"/>
                  </a:cubicBezTo>
                  <a:cubicBezTo>
                    <a:pt x="144" y="6"/>
                    <a:pt x="144" y="6"/>
                    <a:pt x="144" y="5"/>
                  </a:cubicBezTo>
                  <a:cubicBezTo>
                    <a:pt x="144" y="5"/>
                    <a:pt x="144" y="5"/>
                    <a:pt x="144" y="5"/>
                  </a:cubicBezTo>
                  <a:close/>
                  <a:moveTo>
                    <a:pt x="141" y="9"/>
                  </a:moveTo>
                  <a:cubicBezTo>
                    <a:pt x="141" y="9"/>
                    <a:pt x="140" y="9"/>
                    <a:pt x="140" y="8"/>
                  </a:cubicBezTo>
                  <a:cubicBezTo>
                    <a:pt x="140" y="9"/>
                    <a:pt x="141" y="9"/>
                    <a:pt x="141" y="9"/>
                  </a:cubicBezTo>
                  <a:close/>
                  <a:moveTo>
                    <a:pt x="136" y="5"/>
                  </a:moveTo>
                  <a:cubicBezTo>
                    <a:pt x="136" y="5"/>
                    <a:pt x="136" y="6"/>
                    <a:pt x="136" y="6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7"/>
                    <a:pt x="136" y="6"/>
                    <a:pt x="135" y="6"/>
                  </a:cubicBezTo>
                  <a:cubicBezTo>
                    <a:pt x="134" y="7"/>
                    <a:pt x="134" y="7"/>
                    <a:pt x="133" y="7"/>
                  </a:cubicBezTo>
                  <a:cubicBezTo>
                    <a:pt x="133" y="6"/>
                    <a:pt x="134" y="5"/>
                    <a:pt x="136" y="5"/>
                  </a:cubicBezTo>
                  <a:close/>
                  <a:moveTo>
                    <a:pt x="123" y="7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3" y="7"/>
                    <a:pt x="123" y="8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118" y="8"/>
                  </a:moveTo>
                  <a:cubicBezTo>
                    <a:pt x="119" y="8"/>
                    <a:pt x="118" y="9"/>
                    <a:pt x="118" y="9"/>
                  </a:cubicBezTo>
                  <a:cubicBezTo>
                    <a:pt x="119" y="9"/>
                    <a:pt x="120" y="9"/>
                    <a:pt x="121" y="9"/>
                  </a:cubicBezTo>
                  <a:cubicBezTo>
                    <a:pt x="121" y="9"/>
                    <a:pt x="120" y="9"/>
                    <a:pt x="120" y="9"/>
                  </a:cubicBezTo>
                  <a:cubicBezTo>
                    <a:pt x="120" y="9"/>
                    <a:pt x="120" y="10"/>
                    <a:pt x="120" y="10"/>
                  </a:cubicBezTo>
                  <a:cubicBezTo>
                    <a:pt x="120" y="10"/>
                    <a:pt x="119" y="10"/>
                    <a:pt x="119" y="10"/>
                  </a:cubicBezTo>
                  <a:cubicBezTo>
                    <a:pt x="118" y="10"/>
                    <a:pt x="118" y="9"/>
                    <a:pt x="117" y="9"/>
                  </a:cubicBezTo>
                  <a:cubicBezTo>
                    <a:pt x="116" y="9"/>
                    <a:pt x="116" y="10"/>
                    <a:pt x="114" y="1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5" y="9"/>
                    <a:pt x="115" y="8"/>
                    <a:pt x="116" y="8"/>
                  </a:cubicBezTo>
                  <a:cubicBezTo>
                    <a:pt x="116" y="8"/>
                    <a:pt x="116" y="8"/>
                    <a:pt x="117" y="8"/>
                  </a:cubicBezTo>
                  <a:cubicBezTo>
                    <a:pt x="117" y="8"/>
                    <a:pt x="118" y="7"/>
                    <a:pt x="118" y="8"/>
                  </a:cubicBezTo>
                  <a:close/>
                  <a:moveTo>
                    <a:pt x="112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7"/>
                    <a:pt x="112" y="7"/>
                    <a:pt x="112" y="7"/>
                  </a:cubicBezTo>
                  <a:cubicBezTo>
                    <a:pt x="112" y="6"/>
                    <a:pt x="112" y="6"/>
                    <a:pt x="112" y="6"/>
                  </a:cubicBezTo>
                  <a:close/>
                  <a:moveTo>
                    <a:pt x="111" y="8"/>
                  </a:moveTo>
                  <a:cubicBezTo>
                    <a:pt x="110" y="8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8"/>
                    <a:pt x="110" y="8"/>
                    <a:pt x="111" y="8"/>
                  </a:cubicBezTo>
                  <a:close/>
                  <a:moveTo>
                    <a:pt x="109" y="5"/>
                  </a:moveTo>
                  <a:cubicBezTo>
                    <a:pt x="110" y="5"/>
                    <a:pt x="110" y="5"/>
                    <a:pt x="110" y="6"/>
                  </a:cubicBezTo>
                  <a:cubicBezTo>
                    <a:pt x="109" y="7"/>
                    <a:pt x="109" y="5"/>
                    <a:pt x="109" y="5"/>
                  </a:cubicBezTo>
                  <a:close/>
                  <a:moveTo>
                    <a:pt x="99" y="17"/>
                  </a:moveTo>
                  <a:cubicBezTo>
                    <a:pt x="99" y="17"/>
                    <a:pt x="99" y="17"/>
                    <a:pt x="99" y="16"/>
                  </a:cubicBezTo>
                  <a:cubicBezTo>
                    <a:pt x="99" y="16"/>
                    <a:pt x="100" y="17"/>
                    <a:pt x="100" y="17"/>
                  </a:cubicBezTo>
                  <a:cubicBezTo>
                    <a:pt x="100" y="17"/>
                    <a:pt x="100" y="17"/>
                    <a:pt x="99" y="17"/>
                  </a:cubicBezTo>
                  <a:close/>
                  <a:moveTo>
                    <a:pt x="95" y="9"/>
                  </a:moveTo>
                  <a:cubicBezTo>
                    <a:pt x="94" y="8"/>
                    <a:pt x="94" y="8"/>
                    <a:pt x="94" y="8"/>
                  </a:cubicBezTo>
                  <a:cubicBezTo>
                    <a:pt x="95" y="8"/>
                    <a:pt x="95" y="8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lose/>
                  <a:moveTo>
                    <a:pt x="93" y="8"/>
                  </a:move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lose/>
                  <a:moveTo>
                    <a:pt x="101" y="14"/>
                  </a:moveTo>
                  <a:cubicBezTo>
                    <a:pt x="100" y="14"/>
                    <a:pt x="100" y="14"/>
                    <a:pt x="100" y="13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lose/>
                  <a:moveTo>
                    <a:pt x="98" y="10"/>
                  </a:moveTo>
                  <a:cubicBezTo>
                    <a:pt x="97" y="10"/>
                    <a:pt x="97" y="10"/>
                    <a:pt x="97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lose/>
                  <a:moveTo>
                    <a:pt x="98" y="9"/>
                  </a:moveTo>
                  <a:cubicBezTo>
                    <a:pt x="97" y="8"/>
                    <a:pt x="98" y="8"/>
                    <a:pt x="98" y="7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99" y="8"/>
                    <a:pt x="98" y="8"/>
                    <a:pt x="98" y="9"/>
                  </a:cubicBezTo>
                  <a:cubicBezTo>
                    <a:pt x="98" y="9"/>
                    <a:pt x="98" y="9"/>
                    <a:pt x="98" y="9"/>
                  </a:cubicBezTo>
                  <a:close/>
                  <a:moveTo>
                    <a:pt x="96" y="5"/>
                  </a:moveTo>
                  <a:cubicBezTo>
                    <a:pt x="96" y="6"/>
                    <a:pt x="96" y="6"/>
                    <a:pt x="95" y="6"/>
                  </a:cubicBezTo>
                  <a:cubicBezTo>
                    <a:pt x="95" y="6"/>
                    <a:pt x="95" y="4"/>
                    <a:pt x="96" y="5"/>
                  </a:cubicBezTo>
                  <a:close/>
                  <a:moveTo>
                    <a:pt x="93" y="6"/>
                  </a:moveTo>
                  <a:cubicBezTo>
                    <a:pt x="93" y="5"/>
                    <a:pt x="93" y="5"/>
                    <a:pt x="93" y="5"/>
                  </a:cubicBezTo>
                  <a:cubicBezTo>
                    <a:pt x="94" y="4"/>
                    <a:pt x="94" y="6"/>
                    <a:pt x="94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3" y="7"/>
                  </a:cubicBezTo>
                  <a:cubicBezTo>
                    <a:pt x="93" y="7"/>
                    <a:pt x="93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6"/>
                    <a:pt x="93" y="6"/>
                    <a:pt x="93" y="6"/>
                  </a:cubicBezTo>
                  <a:close/>
                  <a:moveTo>
                    <a:pt x="91" y="7"/>
                  </a:moveTo>
                  <a:cubicBezTo>
                    <a:pt x="91" y="7"/>
                    <a:pt x="91" y="8"/>
                    <a:pt x="91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9"/>
                    <a:pt x="93" y="9"/>
                  </a:cubicBezTo>
                  <a:cubicBezTo>
                    <a:pt x="93" y="9"/>
                    <a:pt x="92" y="8"/>
                    <a:pt x="92" y="9"/>
                  </a:cubicBezTo>
                  <a:cubicBezTo>
                    <a:pt x="91" y="8"/>
                    <a:pt x="91" y="8"/>
                    <a:pt x="91" y="7"/>
                  </a:cubicBezTo>
                  <a:close/>
                  <a:moveTo>
                    <a:pt x="90" y="17"/>
                  </a:moveTo>
                  <a:cubicBezTo>
                    <a:pt x="90" y="18"/>
                    <a:pt x="91" y="17"/>
                    <a:pt x="92" y="17"/>
                  </a:cubicBezTo>
                  <a:cubicBezTo>
                    <a:pt x="92" y="17"/>
                    <a:pt x="91" y="18"/>
                    <a:pt x="91" y="18"/>
                  </a:cubicBezTo>
                  <a:cubicBezTo>
                    <a:pt x="90" y="18"/>
                    <a:pt x="90" y="17"/>
                    <a:pt x="90" y="17"/>
                  </a:cubicBezTo>
                  <a:cubicBezTo>
                    <a:pt x="89" y="17"/>
                    <a:pt x="89" y="16"/>
                    <a:pt x="89" y="16"/>
                  </a:cubicBezTo>
                  <a:cubicBezTo>
                    <a:pt x="90" y="16"/>
                    <a:pt x="90" y="16"/>
                    <a:pt x="90" y="17"/>
                  </a:cubicBezTo>
                  <a:close/>
                  <a:moveTo>
                    <a:pt x="88" y="18"/>
                  </a:moveTo>
                  <a:cubicBezTo>
                    <a:pt x="88" y="18"/>
                    <a:pt x="88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8" y="18"/>
                    <a:pt x="90" y="17"/>
                    <a:pt x="90" y="18"/>
                  </a:cubicBezTo>
                  <a:cubicBezTo>
                    <a:pt x="89" y="18"/>
                    <a:pt x="88" y="18"/>
                    <a:pt x="88" y="18"/>
                  </a:cubicBezTo>
                  <a:close/>
                  <a:moveTo>
                    <a:pt x="88" y="14"/>
                  </a:moveTo>
                  <a:cubicBezTo>
                    <a:pt x="88" y="15"/>
                    <a:pt x="88" y="15"/>
                    <a:pt x="88" y="16"/>
                  </a:cubicBezTo>
                  <a:cubicBezTo>
                    <a:pt x="87" y="17"/>
                    <a:pt x="86" y="16"/>
                    <a:pt x="84" y="16"/>
                  </a:cubicBezTo>
                  <a:cubicBezTo>
                    <a:pt x="85" y="16"/>
                    <a:pt x="85" y="16"/>
                    <a:pt x="85" y="17"/>
                  </a:cubicBezTo>
                  <a:cubicBezTo>
                    <a:pt x="85" y="17"/>
                    <a:pt x="84" y="17"/>
                    <a:pt x="84" y="17"/>
                  </a:cubicBezTo>
                  <a:cubicBezTo>
                    <a:pt x="85" y="15"/>
                    <a:pt x="83" y="15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84" y="14"/>
                    <a:pt x="84" y="14"/>
                    <a:pt x="86" y="14"/>
                  </a:cubicBezTo>
                  <a:cubicBezTo>
                    <a:pt x="85" y="14"/>
                    <a:pt x="85" y="14"/>
                    <a:pt x="86" y="14"/>
                  </a:cubicBezTo>
                  <a:cubicBezTo>
                    <a:pt x="86" y="14"/>
                    <a:pt x="86" y="15"/>
                    <a:pt x="86" y="15"/>
                  </a:cubicBezTo>
                  <a:cubicBezTo>
                    <a:pt x="87" y="15"/>
                    <a:pt x="87" y="15"/>
                    <a:pt x="88" y="15"/>
                  </a:cubicBezTo>
                  <a:cubicBezTo>
                    <a:pt x="88" y="15"/>
                    <a:pt x="88" y="15"/>
                    <a:pt x="88" y="14"/>
                  </a:cubicBezTo>
                  <a:close/>
                  <a:moveTo>
                    <a:pt x="79" y="13"/>
                  </a:moveTo>
                  <a:cubicBezTo>
                    <a:pt x="79" y="14"/>
                    <a:pt x="79" y="14"/>
                    <a:pt x="78" y="14"/>
                  </a:cubicBezTo>
                  <a:cubicBezTo>
                    <a:pt x="78" y="14"/>
                    <a:pt x="78" y="14"/>
                    <a:pt x="78" y="13"/>
                  </a:cubicBezTo>
                  <a:cubicBezTo>
                    <a:pt x="78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lose/>
                  <a:moveTo>
                    <a:pt x="80" y="10"/>
                  </a:moveTo>
                  <a:cubicBezTo>
                    <a:pt x="80" y="11"/>
                    <a:pt x="80" y="11"/>
                    <a:pt x="80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9" y="10"/>
                    <a:pt x="80" y="10"/>
                  </a:cubicBezTo>
                  <a:close/>
                  <a:moveTo>
                    <a:pt x="81" y="10"/>
                  </a:move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2" y="10"/>
                    <a:pt x="82" y="10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1"/>
                    <a:pt x="81" y="11"/>
                    <a:pt x="81" y="12"/>
                  </a:cubicBezTo>
                  <a:cubicBezTo>
                    <a:pt x="80" y="12"/>
                    <a:pt x="80" y="11"/>
                    <a:pt x="80" y="11"/>
                  </a:cubicBezTo>
                  <a:cubicBezTo>
                    <a:pt x="80" y="11"/>
                    <a:pt x="81" y="11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lose/>
                  <a:moveTo>
                    <a:pt x="83" y="10"/>
                  </a:moveTo>
                  <a:cubicBezTo>
                    <a:pt x="83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3" y="11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lose/>
                  <a:moveTo>
                    <a:pt x="84" y="10"/>
                  </a:moveTo>
                  <a:cubicBezTo>
                    <a:pt x="84" y="8"/>
                    <a:pt x="85" y="9"/>
                    <a:pt x="85" y="9"/>
                  </a:cubicBezTo>
                  <a:cubicBezTo>
                    <a:pt x="85" y="9"/>
                    <a:pt x="86" y="10"/>
                    <a:pt x="86" y="10"/>
                  </a:cubicBezTo>
                  <a:cubicBezTo>
                    <a:pt x="85" y="11"/>
                    <a:pt x="84" y="10"/>
                    <a:pt x="84" y="10"/>
                  </a:cubicBezTo>
                  <a:close/>
                  <a:moveTo>
                    <a:pt x="85" y="6"/>
                  </a:moveTo>
                  <a:cubicBezTo>
                    <a:pt x="85" y="6"/>
                    <a:pt x="86" y="6"/>
                    <a:pt x="86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6"/>
                    <a:pt x="84" y="6"/>
                    <a:pt x="85" y="6"/>
                  </a:cubicBezTo>
                  <a:close/>
                  <a:moveTo>
                    <a:pt x="70" y="8"/>
                  </a:moveTo>
                  <a:cubicBezTo>
                    <a:pt x="70" y="8"/>
                    <a:pt x="70" y="8"/>
                    <a:pt x="70" y="8"/>
                  </a:cubicBezTo>
                  <a:cubicBezTo>
                    <a:pt x="71" y="8"/>
                    <a:pt x="73" y="7"/>
                    <a:pt x="72" y="9"/>
                  </a:cubicBezTo>
                  <a:cubicBezTo>
                    <a:pt x="74" y="9"/>
                    <a:pt x="74" y="8"/>
                    <a:pt x="74" y="7"/>
                  </a:cubicBezTo>
                  <a:cubicBezTo>
                    <a:pt x="75" y="7"/>
                    <a:pt x="75" y="8"/>
                    <a:pt x="76" y="8"/>
                  </a:cubicBezTo>
                  <a:cubicBezTo>
                    <a:pt x="76" y="6"/>
                    <a:pt x="78" y="7"/>
                    <a:pt x="78" y="6"/>
                  </a:cubicBezTo>
                  <a:cubicBezTo>
                    <a:pt x="78" y="8"/>
                    <a:pt x="80" y="7"/>
                    <a:pt x="79" y="9"/>
                  </a:cubicBezTo>
                  <a:cubicBezTo>
                    <a:pt x="78" y="9"/>
                    <a:pt x="77" y="10"/>
                    <a:pt x="76" y="10"/>
                  </a:cubicBezTo>
                  <a:cubicBezTo>
                    <a:pt x="76" y="10"/>
                    <a:pt x="76" y="10"/>
                    <a:pt x="77" y="10"/>
                  </a:cubicBezTo>
                  <a:cubicBezTo>
                    <a:pt x="76" y="10"/>
                    <a:pt x="75" y="9"/>
                    <a:pt x="75" y="9"/>
                  </a:cubicBezTo>
                  <a:cubicBezTo>
                    <a:pt x="73" y="10"/>
                    <a:pt x="75" y="10"/>
                    <a:pt x="75" y="11"/>
                  </a:cubicBezTo>
                  <a:cubicBezTo>
                    <a:pt x="75" y="11"/>
                    <a:pt x="75" y="11"/>
                    <a:pt x="74" y="11"/>
                  </a:cubicBezTo>
                  <a:cubicBezTo>
                    <a:pt x="74" y="11"/>
                    <a:pt x="74" y="11"/>
                    <a:pt x="74" y="10"/>
                  </a:cubicBezTo>
                  <a:cubicBezTo>
                    <a:pt x="73" y="10"/>
                    <a:pt x="73" y="9"/>
                    <a:pt x="71" y="10"/>
                  </a:cubicBezTo>
                  <a:cubicBezTo>
                    <a:pt x="71" y="10"/>
                    <a:pt x="71" y="10"/>
                    <a:pt x="71" y="11"/>
                  </a:cubicBezTo>
                  <a:cubicBezTo>
                    <a:pt x="71" y="11"/>
                    <a:pt x="71" y="11"/>
                    <a:pt x="70" y="10"/>
                  </a:cubicBezTo>
                  <a:cubicBezTo>
                    <a:pt x="71" y="9"/>
                    <a:pt x="69" y="9"/>
                    <a:pt x="69" y="8"/>
                  </a:cubicBezTo>
                  <a:cubicBezTo>
                    <a:pt x="70" y="8"/>
                    <a:pt x="70" y="8"/>
                    <a:pt x="70" y="8"/>
                  </a:cubicBezTo>
                  <a:close/>
                  <a:moveTo>
                    <a:pt x="67" y="9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6" y="9"/>
                    <a:pt x="66" y="8"/>
                    <a:pt x="66" y="8"/>
                  </a:cubicBezTo>
                  <a:cubicBezTo>
                    <a:pt x="66" y="8"/>
                    <a:pt x="67" y="8"/>
                    <a:pt x="67" y="9"/>
                  </a:cubicBezTo>
                  <a:close/>
                  <a:moveTo>
                    <a:pt x="65" y="11"/>
                  </a:moveTo>
                  <a:cubicBezTo>
                    <a:pt x="65" y="10"/>
                    <a:pt x="64" y="11"/>
                    <a:pt x="64" y="10"/>
                  </a:cubicBezTo>
                  <a:cubicBezTo>
                    <a:pt x="65" y="9"/>
                    <a:pt x="66" y="11"/>
                    <a:pt x="65" y="11"/>
                  </a:cubicBezTo>
                  <a:close/>
                  <a:moveTo>
                    <a:pt x="60" y="15"/>
                  </a:moveTo>
                  <a:cubicBezTo>
                    <a:pt x="62" y="15"/>
                    <a:pt x="61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3" y="15"/>
                    <a:pt x="63" y="15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2" y="16"/>
                    <a:pt x="62" y="16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1" y="16"/>
                    <a:pt x="61" y="17"/>
                    <a:pt x="61" y="17"/>
                  </a:cubicBezTo>
                  <a:cubicBezTo>
                    <a:pt x="60" y="18"/>
                    <a:pt x="59" y="17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7" y="18"/>
                    <a:pt x="56" y="18"/>
                  </a:cubicBezTo>
                  <a:cubicBezTo>
                    <a:pt x="56" y="17"/>
                    <a:pt x="58" y="17"/>
                    <a:pt x="57" y="15"/>
                  </a:cubicBezTo>
                  <a:cubicBezTo>
                    <a:pt x="56" y="16"/>
                    <a:pt x="57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6" y="14"/>
                    <a:pt x="56" y="14"/>
                  </a:cubicBezTo>
                  <a:cubicBezTo>
                    <a:pt x="56" y="14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8" y="12"/>
                    <a:pt x="59" y="12"/>
                  </a:cubicBezTo>
                  <a:cubicBezTo>
                    <a:pt x="59" y="13"/>
                    <a:pt x="59" y="14"/>
                    <a:pt x="60" y="15"/>
                  </a:cubicBezTo>
                  <a:close/>
                  <a:moveTo>
                    <a:pt x="48" y="9"/>
                  </a:moveTo>
                  <a:cubicBezTo>
                    <a:pt x="48" y="10"/>
                    <a:pt x="48" y="10"/>
                    <a:pt x="47" y="10"/>
                  </a:cubicBezTo>
                  <a:cubicBezTo>
                    <a:pt x="47" y="10"/>
                    <a:pt x="48" y="9"/>
                    <a:pt x="48" y="9"/>
                  </a:cubicBezTo>
                  <a:cubicBezTo>
                    <a:pt x="48" y="9"/>
                    <a:pt x="48" y="8"/>
                    <a:pt x="48" y="9"/>
                  </a:cubicBezTo>
                  <a:close/>
                  <a:moveTo>
                    <a:pt x="42" y="13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lose/>
                  <a:moveTo>
                    <a:pt x="42" y="11"/>
                  </a:moveTo>
                  <a:cubicBezTo>
                    <a:pt x="41" y="11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1" y="10"/>
                    <a:pt x="41" y="10"/>
                    <a:pt x="42" y="11"/>
                  </a:cubicBezTo>
                  <a:close/>
                  <a:moveTo>
                    <a:pt x="39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8" y="9"/>
                    <a:pt x="38" y="9"/>
                    <a:pt x="39" y="10"/>
                  </a:cubicBezTo>
                  <a:close/>
                  <a:moveTo>
                    <a:pt x="38" y="12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5" y="12"/>
                  </a:cubicBezTo>
                  <a:cubicBezTo>
                    <a:pt x="44" y="12"/>
                    <a:pt x="44" y="13"/>
                    <a:pt x="44" y="12"/>
                  </a:cubicBezTo>
                  <a:close/>
                  <a:moveTo>
                    <a:pt x="50" y="18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9"/>
                    <a:pt x="47" y="18"/>
                  </a:cubicBezTo>
                  <a:cubicBezTo>
                    <a:pt x="47" y="17"/>
                    <a:pt x="49" y="17"/>
                    <a:pt x="49" y="16"/>
                  </a:cubicBezTo>
                  <a:cubicBezTo>
                    <a:pt x="49" y="16"/>
                    <a:pt x="48" y="16"/>
                    <a:pt x="47" y="16"/>
                  </a:cubicBezTo>
                  <a:cubicBezTo>
                    <a:pt x="48" y="15"/>
                    <a:pt x="48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1" y="16"/>
                    <a:pt x="51" y="16"/>
                  </a:cubicBezTo>
                  <a:cubicBezTo>
                    <a:pt x="52" y="17"/>
                    <a:pt x="50" y="16"/>
                    <a:pt x="50" y="18"/>
                  </a:cubicBezTo>
                  <a:close/>
                  <a:moveTo>
                    <a:pt x="52" y="23"/>
                  </a:moveTo>
                  <a:cubicBezTo>
                    <a:pt x="52" y="22"/>
                    <a:pt x="53" y="22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4" y="21"/>
                    <a:pt x="54" y="21"/>
                  </a:cubicBezTo>
                  <a:cubicBezTo>
                    <a:pt x="54" y="22"/>
                    <a:pt x="53" y="23"/>
                    <a:pt x="52" y="23"/>
                  </a:cubicBezTo>
                  <a:close/>
                  <a:moveTo>
                    <a:pt x="56" y="21"/>
                  </a:moveTo>
                  <a:cubicBezTo>
                    <a:pt x="56" y="21"/>
                    <a:pt x="56" y="20"/>
                    <a:pt x="56" y="20"/>
                  </a:cubicBezTo>
                  <a:cubicBezTo>
                    <a:pt x="56" y="20"/>
                    <a:pt x="57" y="21"/>
                    <a:pt x="57" y="19"/>
                  </a:cubicBezTo>
                  <a:cubicBezTo>
                    <a:pt x="57" y="19"/>
                    <a:pt x="57" y="19"/>
                    <a:pt x="57" y="20"/>
                  </a:cubicBezTo>
                  <a:cubicBezTo>
                    <a:pt x="57" y="20"/>
                    <a:pt x="57" y="22"/>
                    <a:pt x="56" y="21"/>
                  </a:cubicBezTo>
                  <a:close/>
                  <a:moveTo>
                    <a:pt x="58" y="19"/>
                  </a:moveTo>
                  <a:cubicBezTo>
                    <a:pt x="58" y="19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19"/>
                    <a:pt x="58" y="19"/>
                    <a:pt x="59" y="19"/>
                  </a:cubicBezTo>
                  <a:cubicBezTo>
                    <a:pt x="59" y="19"/>
                    <a:pt x="60" y="19"/>
                    <a:pt x="60" y="18"/>
                  </a:cubicBezTo>
                  <a:cubicBezTo>
                    <a:pt x="62" y="19"/>
                    <a:pt x="59" y="21"/>
                    <a:pt x="58" y="19"/>
                  </a:cubicBezTo>
                  <a:close/>
                  <a:moveTo>
                    <a:pt x="60" y="21"/>
                  </a:moveTo>
                  <a:cubicBezTo>
                    <a:pt x="60" y="20"/>
                    <a:pt x="61" y="19"/>
                    <a:pt x="62" y="20"/>
                  </a:cubicBezTo>
                  <a:cubicBezTo>
                    <a:pt x="61" y="21"/>
                    <a:pt x="61" y="21"/>
                    <a:pt x="60" y="21"/>
                  </a:cubicBezTo>
                  <a:close/>
                  <a:moveTo>
                    <a:pt x="63" y="19"/>
                  </a:moveTo>
                  <a:cubicBezTo>
                    <a:pt x="63" y="19"/>
                    <a:pt x="63" y="19"/>
                    <a:pt x="64" y="19"/>
                  </a:cubicBezTo>
                  <a:cubicBezTo>
                    <a:pt x="64" y="18"/>
                    <a:pt x="63" y="18"/>
                    <a:pt x="63" y="18"/>
                  </a:cubicBezTo>
                  <a:cubicBezTo>
                    <a:pt x="64" y="18"/>
                    <a:pt x="64" y="17"/>
                    <a:pt x="64" y="17"/>
                  </a:cubicBezTo>
                  <a:cubicBezTo>
                    <a:pt x="64" y="17"/>
                    <a:pt x="64" y="17"/>
                    <a:pt x="65" y="17"/>
                  </a:cubicBezTo>
                  <a:cubicBezTo>
                    <a:pt x="65" y="17"/>
                    <a:pt x="65" y="18"/>
                    <a:pt x="65" y="18"/>
                  </a:cubicBezTo>
                  <a:cubicBezTo>
                    <a:pt x="65" y="18"/>
                    <a:pt x="64" y="18"/>
                    <a:pt x="65" y="18"/>
                  </a:cubicBezTo>
                  <a:cubicBezTo>
                    <a:pt x="64" y="19"/>
                    <a:pt x="64" y="19"/>
                    <a:pt x="63" y="19"/>
                  </a:cubicBezTo>
                  <a:close/>
                  <a:moveTo>
                    <a:pt x="70" y="19"/>
                  </a:moveTo>
                  <a:cubicBezTo>
                    <a:pt x="70" y="19"/>
                    <a:pt x="70" y="19"/>
                    <a:pt x="70" y="19"/>
                  </a:cubicBezTo>
                  <a:cubicBezTo>
                    <a:pt x="70" y="18"/>
                    <a:pt x="70" y="18"/>
                    <a:pt x="71" y="18"/>
                  </a:cubicBezTo>
                  <a:cubicBezTo>
                    <a:pt x="71" y="18"/>
                    <a:pt x="70" y="17"/>
                    <a:pt x="70" y="17"/>
                  </a:cubicBezTo>
                  <a:cubicBezTo>
                    <a:pt x="70" y="16"/>
                    <a:pt x="69" y="15"/>
                    <a:pt x="67" y="15"/>
                  </a:cubicBezTo>
                  <a:cubicBezTo>
                    <a:pt x="66" y="15"/>
                    <a:pt x="67" y="16"/>
                    <a:pt x="67" y="16"/>
                  </a:cubicBezTo>
                  <a:cubicBezTo>
                    <a:pt x="67" y="16"/>
                    <a:pt x="66" y="16"/>
                    <a:pt x="66" y="17"/>
                  </a:cubicBezTo>
                  <a:cubicBezTo>
                    <a:pt x="65" y="16"/>
                    <a:pt x="66" y="15"/>
                    <a:pt x="64" y="16"/>
                  </a:cubicBezTo>
                  <a:cubicBezTo>
                    <a:pt x="64" y="16"/>
                    <a:pt x="64" y="15"/>
                    <a:pt x="64" y="15"/>
                  </a:cubicBezTo>
                  <a:cubicBezTo>
                    <a:pt x="65" y="15"/>
                    <a:pt x="66" y="14"/>
                    <a:pt x="67" y="14"/>
                  </a:cubicBezTo>
                  <a:cubicBezTo>
                    <a:pt x="67" y="14"/>
                    <a:pt x="68" y="15"/>
                    <a:pt x="69" y="14"/>
                  </a:cubicBezTo>
                  <a:cubicBezTo>
                    <a:pt x="70" y="14"/>
                    <a:pt x="70" y="13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4"/>
                    <a:pt x="71" y="15"/>
                    <a:pt x="71" y="18"/>
                  </a:cubicBezTo>
                  <a:cubicBezTo>
                    <a:pt x="72" y="18"/>
                    <a:pt x="72" y="17"/>
                    <a:pt x="72" y="17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7"/>
                    <a:pt x="75" y="17"/>
                    <a:pt x="75" y="18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7"/>
                    <a:pt x="73" y="17"/>
                    <a:pt x="73" y="18"/>
                  </a:cubicBezTo>
                  <a:cubicBezTo>
                    <a:pt x="72" y="18"/>
                    <a:pt x="71" y="1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lose/>
                  <a:moveTo>
                    <a:pt x="75" y="22"/>
                  </a:moveTo>
                  <a:cubicBezTo>
                    <a:pt x="75" y="21"/>
                    <a:pt x="76" y="21"/>
                    <a:pt x="77" y="20"/>
                  </a:cubicBezTo>
                  <a:cubicBezTo>
                    <a:pt x="78" y="21"/>
                    <a:pt x="76" y="22"/>
                    <a:pt x="75" y="22"/>
                  </a:cubicBezTo>
                  <a:close/>
                  <a:moveTo>
                    <a:pt x="78" y="17"/>
                  </a:moveTo>
                  <a:cubicBezTo>
                    <a:pt x="77" y="17"/>
                    <a:pt x="78" y="18"/>
                    <a:pt x="77" y="18"/>
                  </a:cubicBezTo>
                  <a:cubicBezTo>
                    <a:pt x="77" y="18"/>
                    <a:pt x="77" y="16"/>
                    <a:pt x="78" y="17"/>
                  </a:cubicBezTo>
                  <a:cubicBezTo>
                    <a:pt x="78" y="16"/>
                    <a:pt x="77" y="14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80" y="17"/>
                    <a:pt x="80" y="17"/>
                    <a:pt x="78" y="17"/>
                  </a:cubicBezTo>
                  <a:close/>
                  <a:moveTo>
                    <a:pt x="82" y="19"/>
                  </a:moveTo>
                  <a:cubicBezTo>
                    <a:pt x="81" y="19"/>
                    <a:pt x="81" y="18"/>
                    <a:pt x="81" y="17"/>
                  </a:cubicBezTo>
                  <a:cubicBezTo>
                    <a:pt x="82" y="17"/>
                    <a:pt x="82" y="18"/>
                    <a:pt x="82" y="19"/>
                  </a:cubicBezTo>
                  <a:close/>
                  <a:moveTo>
                    <a:pt x="84" y="22"/>
                  </a:moveTo>
                  <a:cubicBezTo>
                    <a:pt x="85" y="22"/>
                    <a:pt x="85" y="22"/>
                    <a:pt x="85" y="22"/>
                  </a:cubicBezTo>
                  <a:cubicBezTo>
                    <a:pt x="85" y="24"/>
                    <a:pt x="81" y="22"/>
                    <a:pt x="84" y="22"/>
                  </a:cubicBezTo>
                  <a:close/>
                  <a:moveTo>
                    <a:pt x="89" y="20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9" y="20"/>
                    <a:pt x="89" y="20"/>
                    <a:pt x="89" y="20"/>
                  </a:cubicBezTo>
                  <a:close/>
                  <a:moveTo>
                    <a:pt x="92" y="20"/>
                  </a:moveTo>
                  <a:cubicBezTo>
                    <a:pt x="92" y="20"/>
                    <a:pt x="91" y="19"/>
                    <a:pt x="91" y="19"/>
                  </a:cubicBezTo>
                  <a:cubicBezTo>
                    <a:pt x="91" y="19"/>
                    <a:pt x="92" y="19"/>
                    <a:pt x="92" y="19"/>
                  </a:cubicBezTo>
                  <a:cubicBezTo>
                    <a:pt x="92" y="18"/>
                    <a:pt x="93" y="17"/>
                    <a:pt x="93" y="17"/>
                  </a:cubicBezTo>
                  <a:cubicBezTo>
                    <a:pt x="93" y="17"/>
                    <a:pt x="93" y="16"/>
                    <a:pt x="93" y="16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3" y="18"/>
                    <a:pt x="93" y="19"/>
                    <a:pt x="92" y="20"/>
                  </a:cubicBezTo>
                  <a:close/>
                  <a:moveTo>
                    <a:pt x="93" y="16"/>
                  </a:move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4" y="16"/>
                    <a:pt x="94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15"/>
                    <a:pt x="94" y="16"/>
                    <a:pt x="94" y="16"/>
                  </a:cubicBezTo>
                  <a:cubicBezTo>
                    <a:pt x="94" y="16"/>
                    <a:pt x="96" y="15"/>
                    <a:pt x="96" y="15"/>
                  </a:cubicBezTo>
                  <a:cubicBezTo>
                    <a:pt x="97" y="15"/>
                    <a:pt x="97" y="14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99" y="14"/>
                    <a:pt x="99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5"/>
                    <a:pt x="97" y="16"/>
                    <a:pt x="97" y="15"/>
                  </a:cubicBezTo>
                  <a:cubicBezTo>
                    <a:pt x="97" y="17"/>
                    <a:pt x="96" y="17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7"/>
                    <a:pt x="95" y="17"/>
                  </a:cubicBezTo>
                  <a:cubicBezTo>
                    <a:pt x="95" y="17"/>
                    <a:pt x="94" y="18"/>
                    <a:pt x="93" y="16"/>
                  </a:cubicBezTo>
                  <a:close/>
                  <a:moveTo>
                    <a:pt x="102" y="18"/>
                  </a:moveTo>
                  <a:cubicBezTo>
                    <a:pt x="101" y="18"/>
                    <a:pt x="101" y="18"/>
                    <a:pt x="101" y="18"/>
                  </a:cubicBezTo>
                  <a:cubicBezTo>
                    <a:pt x="100" y="17"/>
                    <a:pt x="101" y="16"/>
                    <a:pt x="101" y="16"/>
                  </a:cubicBezTo>
                  <a:cubicBezTo>
                    <a:pt x="102" y="16"/>
                    <a:pt x="102" y="16"/>
                    <a:pt x="102" y="17"/>
                  </a:cubicBezTo>
                  <a:cubicBezTo>
                    <a:pt x="102" y="17"/>
                    <a:pt x="103" y="17"/>
                    <a:pt x="103" y="17"/>
                  </a:cubicBezTo>
                  <a:cubicBezTo>
                    <a:pt x="102" y="17"/>
                    <a:pt x="102" y="18"/>
                    <a:pt x="102" y="18"/>
                  </a:cubicBezTo>
                  <a:close/>
                  <a:moveTo>
                    <a:pt x="104" y="13"/>
                  </a:moveTo>
                  <a:cubicBezTo>
                    <a:pt x="104" y="12"/>
                    <a:pt x="103" y="12"/>
                    <a:pt x="103" y="11"/>
                  </a:cubicBezTo>
                  <a:cubicBezTo>
                    <a:pt x="103" y="12"/>
                    <a:pt x="102" y="12"/>
                    <a:pt x="102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0"/>
                    <a:pt x="101" y="10"/>
                  </a:cubicBezTo>
                  <a:cubicBezTo>
                    <a:pt x="100" y="9"/>
                    <a:pt x="99" y="9"/>
                    <a:pt x="99" y="10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9" y="9"/>
                    <a:pt x="100" y="8"/>
                    <a:pt x="100" y="8"/>
                  </a:cubicBezTo>
                  <a:cubicBezTo>
                    <a:pt x="101" y="8"/>
                    <a:pt x="101" y="9"/>
                    <a:pt x="102" y="9"/>
                  </a:cubicBezTo>
                  <a:cubicBezTo>
                    <a:pt x="102" y="7"/>
                    <a:pt x="103" y="8"/>
                    <a:pt x="104" y="7"/>
                  </a:cubicBezTo>
                  <a:cubicBezTo>
                    <a:pt x="104" y="8"/>
                    <a:pt x="105" y="8"/>
                    <a:pt x="105" y="8"/>
                  </a:cubicBezTo>
                  <a:cubicBezTo>
                    <a:pt x="106" y="8"/>
                    <a:pt x="106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8" y="8"/>
                    <a:pt x="108" y="8"/>
                    <a:pt x="108" y="9"/>
                  </a:cubicBezTo>
                  <a:cubicBezTo>
                    <a:pt x="108" y="9"/>
                    <a:pt x="109" y="8"/>
                    <a:pt x="109" y="9"/>
                  </a:cubicBezTo>
                  <a:cubicBezTo>
                    <a:pt x="109" y="9"/>
                    <a:pt x="109" y="9"/>
                    <a:pt x="109" y="10"/>
                  </a:cubicBezTo>
                  <a:cubicBezTo>
                    <a:pt x="109" y="10"/>
                    <a:pt x="109" y="10"/>
                    <a:pt x="110" y="10"/>
                  </a:cubicBezTo>
                  <a:cubicBezTo>
                    <a:pt x="110" y="10"/>
                    <a:pt x="109" y="10"/>
                    <a:pt x="110" y="11"/>
                  </a:cubicBezTo>
                  <a:cubicBezTo>
                    <a:pt x="109" y="12"/>
                    <a:pt x="109" y="10"/>
                    <a:pt x="109" y="10"/>
                  </a:cubicBezTo>
                  <a:cubicBezTo>
                    <a:pt x="108" y="10"/>
                    <a:pt x="108" y="11"/>
                    <a:pt x="107" y="11"/>
                  </a:cubicBezTo>
                  <a:cubicBezTo>
                    <a:pt x="107" y="11"/>
                    <a:pt x="106" y="10"/>
                    <a:pt x="106" y="9"/>
                  </a:cubicBezTo>
                  <a:cubicBezTo>
                    <a:pt x="106" y="9"/>
                    <a:pt x="107" y="9"/>
                    <a:pt x="106" y="9"/>
                  </a:cubicBezTo>
                  <a:cubicBezTo>
                    <a:pt x="106" y="9"/>
                    <a:pt x="105" y="10"/>
                    <a:pt x="104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9"/>
                    <a:pt x="104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0"/>
                    <a:pt x="103" y="10"/>
                    <a:pt x="102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11"/>
                    <a:pt x="104" y="11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4" y="11"/>
                    <a:pt x="105" y="11"/>
                    <a:pt x="105" y="10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4" y="12"/>
                    <a:pt x="104" y="13"/>
                    <a:pt x="104" y="13"/>
                  </a:cubicBezTo>
                  <a:close/>
                  <a:moveTo>
                    <a:pt x="115" y="22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116" y="22"/>
                    <a:pt x="116" y="22"/>
                    <a:pt x="117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6" y="22"/>
                    <a:pt x="116" y="22"/>
                    <a:pt x="115" y="22"/>
                  </a:cubicBezTo>
                  <a:close/>
                  <a:moveTo>
                    <a:pt x="119" y="20"/>
                  </a:move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19"/>
                    <a:pt x="119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20"/>
                    <a:pt x="119" y="20"/>
                    <a:pt x="119" y="20"/>
                  </a:cubicBezTo>
                  <a:close/>
                  <a:moveTo>
                    <a:pt x="120" y="21"/>
                  </a:moveTo>
                  <a:cubicBezTo>
                    <a:pt x="120" y="21"/>
                    <a:pt x="120" y="20"/>
                    <a:pt x="120" y="20"/>
                  </a:cubicBezTo>
                  <a:cubicBezTo>
                    <a:pt x="120" y="21"/>
                    <a:pt x="121" y="21"/>
                    <a:pt x="121" y="21"/>
                  </a:cubicBezTo>
                  <a:cubicBezTo>
                    <a:pt x="120" y="21"/>
                    <a:pt x="120" y="21"/>
                    <a:pt x="120" y="21"/>
                  </a:cubicBezTo>
                  <a:close/>
                  <a:moveTo>
                    <a:pt x="121" y="21"/>
                  </a:moveTo>
                  <a:cubicBezTo>
                    <a:pt x="121" y="21"/>
                    <a:pt x="121" y="21"/>
                    <a:pt x="121" y="2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3" y="21"/>
                    <a:pt x="123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2" y="23"/>
                    <a:pt x="122" y="21"/>
                    <a:pt x="121" y="21"/>
                  </a:cubicBezTo>
                  <a:cubicBezTo>
                    <a:pt x="121" y="21"/>
                    <a:pt x="121" y="21"/>
                    <a:pt x="121" y="21"/>
                  </a:cubicBezTo>
                  <a:close/>
                  <a:moveTo>
                    <a:pt x="129" y="19"/>
                  </a:moveTo>
                  <a:cubicBezTo>
                    <a:pt x="129" y="19"/>
                    <a:pt x="129" y="18"/>
                    <a:pt x="128" y="18"/>
                  </a:cubicBezTo>
                  <a:cubicBezTo>
                    <a:pt x="128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1" y="17"/>
                    <a:pt x="132" y="18"/>
                    <a:pt x="132" y="18"/>
                  </a:cubicBezTo>
                  <a:cubicBezTo>
                    <a:pt x="132" y="18"/>
                    <a:pt x="132" y="19"/>
                    <a:pt x="132" y="19"/>
                  </a:cubicBezTo>
                  <a:cubicBezTo>
                    <a:pt x="132" y="19"/>
                    <a:pt x="131" y="19"/>
                    <a:pt x="131" y="20"/>
                  </a:cubicBezTo>
                  <a:cubicBezTo>
                    <a:pt x="130" y="20"/>
                    <a:pt x="130" y="19"/>
                    <a:pt x="129" y="19"/>
                  </a:cubicBezTo>
                  <a:close/>
                  <a:moveTo>
                    <a:pt x="134" y="21"/>
                  </a:move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1"/>
                  </a:cubicBezTo>
                  <a:cubicBezTo>
                    <a:pt x="134" y="20"/>
                    <a:pt x="134" y="21"/>
                    <a:pt x="134" y="21"/>
                  </a:cubicBezTo>
                  <a:close/>
                  <a:moveTo>
                    <a:pt x="151" y="24"/>
                  </a:move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1" y="24"/>
                    <a:pt x="151" y="24"/>
                    <a:pt x="151" y="24"/>
                  </a:cubicBezTo>
                  <a:close/>
                  <a:moveTo>
                    <a:pt x="151" y="19"/>
                  </a:move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9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2" y="20"/>
                    <a:pt x="152" y="20"/>
                    <a:pt x="152" y="20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1"/>
                    <a:pt x="153" y="23"/>
                    <a:pt x="152" y="23"/>
                  </a:cubicBezTo>
                  <a:cubicBezTo>
                    <a:pt x="152" y="24"/>
                    <a:pt x="152" y="23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3" y="23"/>
                    <a:pt x="153" y="24"/>
                    <a:pt x="153" y="24"/>
                  </a:cubicBezTo>
                  <a:cubicBezTo>
                    <a:pt x="151" y="24"/>
                    <a:pt x="152" y="21"/>
                    <a:pt x="151" y="19"/>
                  </a:cubicBezTo>
                  <a:close/>
                  <a:moveTo>
                    <a:pt x="156" y="20"/>
                  </a:moveTo>
                  <a:cubicBezTo>
                    <a:pt x="156" y="20"/>
                    <a:pt x="156" y="20"/>
                    <a:pt x="157" y="20"/>
                  </a:cubicBezTo>
                  <a:cubicBezTo>
                    <a:pt x="157" y="20"/>
                    <a:pt x="157" y="21"/>
                    <a:pt x="158" y="21"/>
                  </a:cubicBezTo>
                  <a:cubicBezTo>
                    <a:pt x="157" y="21"/>
                    <a:pt x="155" y="21"/>
                    <a:pt x="156" y="20"/>
                  </a:cubicBezTo>
                  <a:close/>
                  <a:moveTo>
                    <a:pt x="159" y="21"/>
                  </a:moveTo>
                  <a:cubicBezTo>
                    <a:pt x="159" y="22"/>
                    <a:pt x="159" y="22"/>
                    <a:pt x="159" y="22"/>
                  </a:cubicBezTo>
                  <a:cubicBezTo>
                    <a:pt x="159" y="22"/>
                    <a:pt x="159" y="22"/>
                    <a:pt x="159" y="21"/>
                  </a:cubicBezTo>
                  <a:close/>
                  <a:moveTo>
                    <a:pt x="164" y="22"/>
                  </a:moveTo>
                  <a:cubicBezTo>
                    <a:pt x="164" y="23"/>
                    <a:pt x="165" y="23"/>
                    <a:pt x="165" y="24"/>
                  </a:cubicBezTo>
                  <a:cubicBezTo>
                    <a:pt x="164" y="24"/>
                    <a:pt x="164" y="25"/>
                    <a:pt x="163" y="25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1"/>
                    <a:pt x="164" y="21"/>
                    <a:pt x="164" y="20"/>
                  </a:cubicBezTo>
                  <a:cubicBezTo>
                    <a:pt x="165" y="20"/>
                    <a:pt x="164" y="21"/>
                    <a:pt x="164" y="21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5" y="22"/>
                    <a:pt x="165" y="22"/>
                    <a:pt x="164" y="22"/>
                  </a:cubicBezTo>
                  <a:close/>
                  <a:moveTo>
                    <a:pt x="171" y="24"/>
                  </a:moveTo>
                  <a:cubicBezTo>
                    <a:pt x="171" y="24"/>
                    <a:pt x="172" y="25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1" y="25"/>
                    <a:pt x="171" y="24"/>
                    <a:pt x="171" y="24"/>
                  </a:cubicBezTo>
                  <a:cubicBezTo>
                    <a:pt x="171" y="24"/>
                    <a:pt x="171" y="24"/>
                    <a:pt x="171" y="24"/>
                  </a:cubicBezTo>
                  <a:cubicBezTo>
                    <a:pt x="172" y="24"/>
                    <a:pt x="171" y="22"/>
                    <a:pt x="172" y="23"/>
                  </a:cubicBezTo>
                  <a:cubicBezTo>
                    <a:pt x="172" y="23"/>
                    <a:pt x="172" y="24"/>
                    <a:pt x="171" y="24"/>
                  </a:cubicBezTo>
                  <a:close/>
                  <a:moveTo>
                    <a:pt x="173" y="23"/>
                  </a:moveTo>
                  <a:cubicBezTo>
                    <a:pt x="173" y="21"/>
                    <a:pt x="171" y="20"/>
                    <a:pt x="172" y="19"/>
                  </a:cubicBezTo>
                  <a:cubicBezTo>
                    <a:pt x="173" y="19"/>
                    <a:pt x="173" y="20"/>
                    <a:pt x="173" y="21"/>
                  </a:cubicBezTo>
                  <a:cubicBezTo>
                    <a:pt x="173" y="21"/>
                    <a:pt x="174" y="21"/>
                    <a:pt x="174" y="22"/>
                  </a:cubicBezTo>
                  <a:cubicBezTo>
                    <a:pt x="173" y="22"/>
                    <a:pt x="174" y="24"/>
                    <a:pt x="173" y="23"/>
                  </a:cubicBezTo>
                  <a:close/>
                  <a:moveTo>
                    <a:pt x="182" y="22"/>
                  </a:move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2" y="22"/>
                    <a:pt x="182" y="22"/>
                    <a:pt x="182" y="22"/>
                  </a:cubicBezTo>
                  <a:close/>
                  <a:moveTo>
                    <a:pt x="184" y="19"/>
                  </a:moveTo>
                  <a:cubicBezTo>
                    <a:pt x="184" y="19"/>
                    <a:pt x="184" y="18"/>
                    <a:pt x="184" y="18"/>
                  </a:cubicBezTo>
                  <a:cubicBezTo>
                    <a:pt x="185" y="18"/>
                    <a:pt x="186" y="17"/>
                    <a:pt x="186" y="16"/>
                  </a:cubicBezTo>
                  <a:cubicBezTo>
                    <a:pt x="186" y="17"/>
                    <a:pt x="187" y="17"/>
                    <a:pt x="187" y="17"/>
                  </a:cubicBezTo>
                  <a:cubicBezTo>
                    <a:pt x="186" y="18"/>
                    <a:pt x="185" y="19"/>
                    <a:pt x="184" y="19"/>
                  </a:cubicBezTo>
                  <a:close/>
                  <a:moveTo>
                    <a:pt x="191" y="24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ubicBezTo>
                    <a:pt x="191" y="24"/>
                    <a:pt x="191" y="24"/>
                    <a:pt x="191" y="24"/>
                  </a:cubicBezTo>
                  <a:close/>
                  <a:moveTo>
                    <a:pt x="191" y="23"/>
                  </a:moveTo>
                  <a:cubicBezTo>
                    <a:pt x="191" y="22"/>
                    <a:pt x="191" y="22"/>
                    <a:pt x="190" y="2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191" y="23"/>
                    <a:pt x="191" y="23"/>
                    <a:pt x="191" y="23"/>
                  </a:cubicBezTo>
                  <a:close/>
                  <a:moveTo>
                    <a:pt x="194" y="22"/>
                  </a:move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2"/>
                    <a:pt x="194" y="22"/>
                  </a:cubicBezTo>
                  <a:close/>
                  <a:moveTo>
                    <a:pt x="202" y="21"/>
                  </a:moveTo>
                  <a:cubicBezTo>
                    <a:pt x="202" y="20"/>
                    <a:pt x="202" y="19"/>
                    <a:pt x="202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201" y="19"/>
                    <a:pt x="202" y="19"/>
                    <a:pt x="202" y="18"/>
                  </a:cubicBezTo>
                  <a:cubicBezTo>
                    <a:pt x="202" y="19"/>
                    <a:pt x="202" y="20"/>
                    <a:pt x="203" y="21"/>
                  </a:cubicBezTo>
                  <a:cubicBezTo>
                    <a:pt x="202" y="21"/>
                    <a:pt x="202" y="21"/>
                    <a:pt x="202" y="21"/>
                  </a:cubicBezTo>
                  <a:close/>
                  <a:moveTo>
                    <a:pt x="203" y="22"/>
                  </a:move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3" y="22"/>
                  </a:cubicBezTo>
                  <a:cubicBezTo>
                    <a:pt x="203" y="22"/>
                    <a:pt x="203" y="22"/>
                    <a:pt x="203" y="22"/>
                  </a:cubicBezTo>
                  <a:close/>
                  <a:moveTo>
                    <a:pt x="215" y="25"/>
                  </a:moveTo>
                  <a:cubicBezTo>
                    <a:pt x="215" y="25"/>
                    <a:pt x="215" y="25"/>
                    <a:pt x="215" y="25"/>
                  </a:cubicBezTo>
                  <a:cubicBezTo>
                    <a:pt x="215" y="25"/>
                    <a:pt x="216" y="25"/>
                    <a:pt x="216" y="25"/>
                  </a:cubicBezTo>
                  <a:cubicBezTo>
                    <a:pt x="215" y="25"/>
                    <a:pt x="215" y="25"/>
                    <a:pt x="215" y="25"/>
                  </a:cubicBezTo>
                  <a:close/>
                  <a:moveTo>
                    <a:pt x="234" y="17"/>
                  </a:moveTo>
                  <a:cubicBezTo>
                    <a:pt x="233" y="17"/>
                    <a:pt x="232" y="17"/>
                    <a:pt x="232" y="17"/>
                  </a:cubicBezTo>
                  <a:cubicBezTo>
                    <a:pt x="232" y="17"/>
                    <a:pt x="232" y="17"/>
                    <a:pt x="232" y="17"/>
                  </a:cubicBezTo>
                  <a:cubicBezTo>
                    <a:pt x="234" y="17"/>
                    <a:pt x="233" y="15"/>
                    <a:pt x="234" y="15"/>
                  </a:cubicBezTo>
                  <a:cubicBezTo>
                    <a:pt x="234" y="15"/>
                    <a:pt x="235" y="15"/>
                    <a:pt x="235" y="16"/>
                  </a:cubicBezTo>
                  <a:cubicBezTo>
                    <a:pt x="235" y="16"/>
                    <a:pt x="235" y="16"/>
                    <a:pt x="235" y="16"/>
                  </a:cubicBezTo>
                  <a:cubicBezTo>
                    <a:pt x="235" y="16"/>
                    <a:pt x="235" y="15"/>
                    <a:pt x="235" y="15"/>
                  </a:cubicBezTo>
                  <a:cubicBezTo>
                    <a:pt x="234" y="15"/>
                    <a:pt x="234" y="17"/>
                    <a:pt x="234" y="17"/>
                  </a:cubicBezTo>
                  <a:close/>
                  <a:moveTo>
                    <a:pt x="242" y="24"/>
                  </a:moveTo>
                  <a:cubicBezTo>
                    <a:pt x="242" y="23"/>
                    <a:pt x="242" y="23"/>
                    <a:pt x="243" y="23"/>
                  </a:cubicBezTo>
                  <a:cubicBezTo>
                    <a:pt x="243" y="23"/>
                    <a:pt x="243" y="23"/>
                    <a:pt x="244" y="23"/>
                  </a:cubicBezTo>
                  <a:cubicBezTo>
                    <a:pt x="243" y="24"/>
                    <a:pt x="243" y="24"/>
                    <a:pt x="242" y="24"/>
                  </a:cubicBezTo>
                  <a:close/>
                  <a:moveTo>
                    <a:pt x="252" y="21"/>
                  </a:moveTo>
                  <a:cubicBezTo>
                    <a:pt x="252" y="20"/>
                    <a:pt x="252" y="20"/>
                    <a:pt x="252" y="20"/>
                  </a:cubicBezTo>
                  <a:cubicBezTo>
                    <a:pt x="252" y="20"/>
                    <a:pt x="252" y="21"/>
                    <a:pt x="253" y="21"/>
                  </a:cubicBezTo>
                  <a:cubicBezTo>
                    <a:pt x="252" y="21"/>
                    <a:pt x="252" y="21"/>
                    <a:pt x="252" y="21"/>
                  </a:cubicBezTo>
                  <a:close/>
                  <a:moveTo>
                    <a:pt x="253" y="22"/>
                  </a:move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3" y="22"/>
                    <a:pt x="253" y="22"/>
                  </a:cubicBezTo>
                  <a:cubicBezTo>
                    <a:pt x="253" y="22"/>
                    <a:pt x="252" y="22"/>
                    <a:pt x="253" y="22"/>
                  </a:cubicBezTo>
                  <a:close/>
                  <a:moveTo>
                    <a:pt x="260" y="21"/>
                  </a:moveTo>
                  <a:cubicBezTo>
                    <a:pt x="258" y="21"/>
                    <a:pt x="256" y="20"/>
                    <a:pt x="256" y="18"/>
                  </a:cubicBezTo>
                  <a:cubicBezTo>
                    <a:pt x="257" y="18"/>
                    <a:pt x="257" y="19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20"/>
                    <a:pt x="258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9" y="20"/>
                    <a:pt x="260" y="20"/>
                    <a:pt x="260" y="20"/>
                  </a:cubicBezTo>
                  <a:cubicBezTo>
                    <a:pt x="260" y="20"/>
                    <a:pt x="261" y="20"/>
                    <a:pt x="262" y="20"/>
                  </a:cubicBezTo>
                  <a:cubicBezTo>
                    <a:pt x="262" y="20"/>
                    <a:pt x="262" y="21"/>
                    <a:pt x="262" y="21"/>
                  </a:cubicBezTo>
                  <a:cubicBezTo>
                    <a:pt x="264" y="21"/>
                    <a:pt x="264" y="21"/>
                    <a:pt x="265" y="21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59" y="22"/>
                    <a:pt x="262" y="24"/>
                  </a:cubicBezTo>
                  <a:cubicBezTo>
                    <a:pt x="260" y="24"/>
                    <a:pt x="261" y="22"/>
                    <a:pt x="260" y="21"/>
                  </a:cubicBezTo>
                  <a:close/>
                  <a:moveTo>
                    <a:pt x="263" y="23"/>
                  </a:moveTo>
                  <a:cubicBezTo>
                    <a:pt x="262" y="23"/>
                    <a:pt x="262" y="23"/>
                    <a:pt x="262" y="23"/>
                  </a:cubicBezTo>
                  <a:cubicBezTo>
                    <a:pt x="261" y="22"/>
                    <a:pt x="264" y="22"/>
                    <a:pt x="264" y="23"/>
                  </a:cubicBezTo>
                  <a:cubicBezTo>
                    <a:pt x="263" y="23"/>
                    <a:pt x="263" y="23"/>
                    <a:pt x="263" y="23"/>
                  </a:cubicBezTo>
                  <a:close/>
                  <a:moveTo>
                    <a:pt x="272" y="20"/>
                  </a:moveTo>
                  <a:cubicBezTo>
                    <a:pt x="272" y="20"/>
                    <a:pt x="271" y="20"/>
                    <a:pt x="271" y="21"/>
                  </a:cubicBezTo>
                  <a:cubicBezTo>
                    <a:pt x="272" y="22"/>
                    <a:pt x="270" y="23"/>
                    <a:pt x="270" y="25"/>
                  </a:cubicBezTo>
                  <a:cubicBezTo>
                    <a:pt x="269" y="26"/>
                    <a:pt x="270" y="23"/>
                    <a:pt x="269" y="23"/>
                  </a:cubicBezTo>
                  <a:cubicBezTo>
                    <a:pt x="268" y="24"/>
                    <a:pt x="268" y="24"/>
                    <a:pt x="267" y="24"/>
                  </a:cubicBezTo>
                  <a:cubicBezTo>
                    <a:pt x="268" y="23"/>
                    <a:pt x="269" y="23"/>
                    <a:pt x="269" y="22"/>
                  </a:cubicBezTo>
                  <a:cubicBezTo>
                    <a:pt x="268" y="22"/>
                    <a:pt x="268" y="23"/>
                    <a:pt x="267" y="23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6" y="23"/>
                    <a:pt x="266" y="23"/>
                    <a:pt x="266" y="23"/>
                  </a:cubicBezTo>
                  <a:cubicBezTo>
                    <a:pt x="266" y="23"/>
                    <a:pt x="266" y="23"/>
                    <a:pt x="266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25"/>
                    <a:pt x="265" y="25"/>
                    <a:pt x="264" y="24"/>
                  </a:cubicBezTo>
                  <a:cubicBezTo>
                    <a:pt x="264" y="23"/>
                    <a:pt x="266" y="23"/>
                    <a:pt x="266" y="22"/>
                  </a:cubicBezTo>
                  <a:cubicBezTo>
                    <a:pt x="266" y="22"/>
                    <a:pt x="267" y="22"/>
                    <a:pt x="267" y="22"/>
                  </a:cubicBezTo>
                  <a:cubicBezTo>
                    <a:pt x="267" y="22"/>
                    <a:pt x="268" y="21"/>
                    <a:pt x="268" y="21"/>
                  </a:cubicBezTo>
                  <a:cubicBezTo>
                    <a:pt x="268" y="20"/>
                    <a:pt x="270" y="20"/>
                    <a:pt x="270" y="19"/>
                  </a:cubicBezTo>
                  <a:cubicBezTo>
                    <a:pt x="270" y="19"/>
                    <a:pt x="270" y="18"/>
                    <a:pt x="270" y="18"/>
                  </a:cubicBezTo>
                  <a:cubicBezTo>
                    <a:pt x="271" y="18"/>
                    <a:pt x="272" y="20"/>
                    <a:pt x="272" y="18"/>
                  </a:cubicBezTo>
                  <a:cubicBezTo>
                    <a:pt x="272" y="18"/>
                    <a:pt x="271" y="18"/>
                    <a:pt x="271" y="18"/>
                  </a:cubicBezTo>
                  <a:cubicBezTo>
                    <a:pt x="272" y="17"/>
                    <a:pt x="271" y="17"/>
                    <a:pt x="271" y="17"/>
                  </a:cubicBezTo>
                  <a:cubicBezTo>
                    <a:pt x="271" y="17"/>
                    <a:pt x="271" y="17"/>
                    <a:pt x="271" y="17"/>
                  </a:cubicBezTo>
                  <a:cubicBezTo>
                    <a:pt x="272" y="17"/>
                    <a:pt x="272" y="18"/>
                    <a:pt x="273" y="18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3" y="18"/>
                    <a:pt x="273" y="19"/>
                    <a:pt x="272" y="20"/>
                  </a:cubicBezTo>
                  <a:close/>
                  <a:moveTo>
                    <a:pt x="277" y="25"/>
                  </a:moveTo>
                  <a:cubicBezTo>
                    <a:pt x="276" y="25"/>
                    <a:pt x="276" y="25"/>
                    <a:pt x="275" y="26"/>
                  </a:cubicBezTo>
                  <a:cubicBezTo>
                    <a:pt x="276" y="25"/>
                    <a:pt x="276" y="24"/>
                    <a:pt x="276" y="24"/>
                  </a:cubicBezTo>
                  <a:cubicBezTo>
                    <a:pt x="277" y="24"/>
                    <a:pt x="277" y="24"/>
                    <a:pt x="277" y="25"/>
                  </a:cubicBezTo>
                  <a:close/>
                  <a:moveTo>
                    <a:pt x="291" y="21"/>
                  </a:moveTo>
                  <a:cubicBezTo>
                    <a:pt x="291" y="21"/>
                    <a:pt x="290" y="21"/>
                    <a:pt x="290" y="21"/>
                  </a:cubicBezTo>
                  <a:cubicBezTo>
                    <a:pt x="290" y="21"/>
                    <a:pt x="290" y="21"/>
                    <a:pt x="290" y="21"/>
                  </a:cubicBezTo>
                  <a:cubicBezTo>
                    <a:pt x="291" y="21"/>
                    <a:pt x="291" y="22"/>
                    <a:pt x="291" y="21"/>
                  </a:cubicBezTo>
                  <a:cubicBezTo>
                    <a:pt x="291" y="21"/>
                    <a:pt x="290" y="20"/>
                    <a:pt x="290" y="19"/>
                  </a:cubicBezTo>
                  <a:cubicBezTo>
                    <a:pt x="290" y="19"/>
                    <a:pt x="291" y="19"/>
                    <a:pt x="291" y="19"/>
                  </a:cubicBezTo>
                  <a:cubicBezTo>
                    <a:pt x="291" y="19"/>
                    <a:pt x="291" y="20"/>
                    <a:pt x="292" y="20"/>
                  </a:cubicBezTo>
                  <a:cubicBezTo>
                    <a:pt x="292" y="21"/>
                    <a:pt x="292" y="21"/>
                    <a:pt x="292" y="22"/>
                  </a:cubicBezTo>
                  <a:cubicBezTo>
                    <a:pt x="291" y="22"/>
                    <a:pt x="290" y="22"/>
                    <a:pt x="290" y="23"/>
                  </a:cubicBezTo>
                  <a:cubicBezTo>
                    <a:pt x="291" y="23"/>
                    <a:pt x="291" y="23"/>
                    <a:pt x="291" y="24"/>
                  </a:cubicBezTo>
                  <a:cubicBezTo>
                    <a:pt x="290" y="24"/>
                    <a:pt x="290" y="24"/>
                    <a:pt x="290" y="24"/>
                  </a:cubicBezTo>
                  <a:cubicBezTo>
                    <a:pt x="290" y="24"/>
                    <a:pt x="290" y="23"/>
                    <a:pt x="289" y="22"/>
                  </a:cubicBezTo>
                  <a:cubicBezTo>
                    <a:pt x="290" y="23"/>
                    <a:pt x="291" y="22"/>
                    <a:pt x="291" y="21"/>
                  </a:cubicBezTo>
                  <a:close/>
                  <a:moveTo>
                    <a:pt x="290" y="26"/>
                  </a:moveTo>
                  <a:cubicBezTo>
                    <a:pt x="290" y="25"/>
                    <a:pt x="290" y="25"/>
                    <a:pt x="290" y="25"/>
                  </a:cubicBezTo>
                  <a:cubicBezTo>
                    <a:pt x="290" y="25"/>
                    <a:pt x="290" y="25"/>
                    <a:pt x="290" y="24"/>
                  </a:cubicBezTo>
                  <a:cubicBezTo>
                    <a:pt x="291" y="24"/>
                    <a:pt x="291" y="24"/>
                    <a:pt x="292" y="24"/>
                  </a:cubicBezTo>
                  <a:cubicBezTo>
                    <a:pt x="291" y="25"/>
                    <a:pt x="291" y="26"/>
                    <a:pt x="290" y="26"/>
                  </a:cubicBezTo>
                  <a:close/>
                  <a:moveTo>
                    <a:pt x="301" y="22"/>
                  </a:moveTo>
                  <a:cubicBezTo>
                    <a:pt x="299" y="23"/>
                    <a:pt x="300" y="22"/>
                    <a:pt x="298" y="22"/>
                  </a:cubicBezTo>
                  <a:cubicBezTo>
                    <a:pt x="298" y="22"/>
                    <a:pt x="298" y="22"/>
                    <a:pt x="299" y="23"/>
                  </a:cubicBezTo>
                  <a:cubicBezTo>
                    <a:pt x="297" y="23"/>
                    <a:pt x="297" y="23"/>
                    <a:pt x="298" y="21"/>
                  </a:cubicBezTo>
                  <a:cubicBezTo>
                    <a:pt x="297" y="21"/>
                    <a:pt x="297" y="21"/>
                    <a:pt x="296" y="21"/>
                  </a:cubicBezTo>
                  <a:cubicBezTo>
                    <a:pt x="296" y="21"/>
                    <a:pt x="296" y="22"/>
                    <a:pt x="297" y="22"/>
                  </a:cubicBezTo>
                  <a:cubicBezTo>
                    <a:pt x="297" y="22"/>
                    <a:pt x="297" y="22"/>
                    <a:pt x="297" y="22"/>
                  </a:cubicBezTo>
                  <a:cubicBezTo>
                    <a:pt x="296" y="22"/>
                    <a:pt x="296" y="21"/>
                    <a:pt x="296" y="21"/>
                  </a:cubicBezTo>
                  <a:cubicBezTo>
                    <a:pt x="295" y="21"/>
                    <a:pt x="294" y="21"/>
                    <a:pt x="294" y="21"/>
                  </a:cubicBezTo>
                  <a:cubicBezTo>
                    <a:pt x="294" y="21"/>
                    <a:pt x="295" y="21"/>
                    <a:pt x="295" y="20"/>
                  </a:cubicBezTo>
                  <a:cubicBezTo>
                    <a:pt x="295" y="20"/>
                    <a:pt x="295" y="20"/>
                    <a:pt x="295" y="19"/>
                  </a:cubicBezTo>
                  <a:cubicBezTo>
                    <a:pt x="295" y="19"/>
                    <a:pt x="296" y="20"/>
                    <a:pt x="296" y="20"/>
                  </a:cubicBezTo>
                  <a:cubicBezTo>
                    <a:pt x="297" y="21"/>
                    <a:pt x="300" y="20"/>
                    <a:pt x="301" y="19"/>
                  </a:cubicBezTo>
                  <a:cubicBezTo>
                    <a:pt x="301" y="20"/>
                    <a:pt x="300" y="20"/>
                    <a:pt x="300" y="21"/>
                  </a:cubicBezTo>
                  <a:cubicBezTo>
                    <a:pt x="302" y="21"/>
                    <a:pt x="302" y="20"/>
                    <a:pt x="302" y="18"/>
                  </a:cubicBezTo>
                  <a:cubicBezTo>
                    <a:pt x="302" y="18"/>
                    <a:pt x="303" y="18"/>
                    <a:pt x="303" y="18"/>
                  </a:cubicBezTo>
                  <a:cubicBezTo>
                    <a:pt x="303" y="19"/>
                    <a:pt x="303" y="20"/>
                    <a:pt x="303" y="21"/>
                  </a:cubicBezTo>
                  <a:cubicBezTo>
                    <a:pt x="303" y="20"/>
                    <a:pt x="303" y="20"/>
                    <a:pt x="303" y="20"/>
                  </a:cubicBezTo>
                  <a:cubicBezTo>
                    <a:pt x="302" y="20"/>
                    <a:pt x="302" y="21"/>
                    <a:pt x="302" y="21"/>
                  </a:cubicBezTo>
                  <a:cubicBezTo>
                    <a:pt x="302" y="21"/>
                    <a:pt x="301" y="21"/>
                    <a:pt x="301" y="22"/>
                  </a:cubicBezTo>
                  <a:close/>
                  <a:moveTo>
                    <a:pt x="304" y="25"/>
                  </a:moveTo>
                  <a:cubicBezTo>
                    <a:pt x="305" y="25"/>
                    <a:pt x="305" y="25"/>
                    <a:pt x="305" y="25"/>
                  </a:cubicBezTo>
                  <a:cubicBezTo>
                    <a:pt x="305" y="25"/>
                    <a:pt x="305" y="25"/>
                    <a:pt x="305" y="25"/>
                  </a:cubicBezTo>
                  <a:cubicBezTo>
                    <a:pt x="305" y="25"/>
                    <a:pt x="305" y="25"/>
                    <a:pt x="304" y="25"/>
                  </a:cubicBezTo>
                  <a:close/>
                  <a:moveTo>
                    <a:pt x="306" y="23"/>
                  </a:move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4" y="22"/>
                    <a:pt x="306" y="22"/>
                    <a:pt x="306" y="22"/>
                  </a:cubicBezTo>
                  <a:cubicBezTo>
                    <a:pt x="306" y="22"/>
                    <a:pt x="306" y="21"/>
                    <a:pt x="305" y="21"/>
                  </a:cubicBezTo>
                  <a:cubicBezTo>
                    <a:pt x="305" y="21"/>
                    <a:pt x="304" y="20"/>
                    <a:pt x="305" y="20"/>
                  </a:cubicBezTo>
                  <a:cubicBezTo>
                    <a:pt x="306" y="20"/>
                    <a:pt x="305" y="22"/>
                    <a:pt x="307" y="21"/>
                  </a:cubicBezTo>
                  <a:cubicBezTo>
                    <a:pt x="307" y="20"/>
                    <a:pt x="307" y="20"/>
                    <a:pt x="307" y="19"/>
                  </a:cubicBezTo>
                  <a:cubicBezTo>
                    <a:pt x="307" y="19"/>
                    <a:pt x="307" y="20"/>
                    <a:pt x="308" y="20"/>
                  </a:cubicBezTo>
                  <a:cubicBezTo>
                    <a:pt x="308" y="21"/>
                    <a:pt x="308" y="23"/>
                    <a:pt x="306" y="23"/>
                  </a:cubicBezTo>
                  <a:close/>
                  <a:moveTo>
                    <a:pt x="320" y="22"/>
                  </a:moveTo>
                  <a:cubicBezTo>
                    <a:pt x="320" y="23"/>
                    <a:pt x="319" y="23"/>
                    <a:pt x="318" y="23"/>
                  </a:cubicBezTo>
                  <a:cubicBezTo>
                    <a:pt x="319" y="22"/>
                    <a:pt x="319" y="22"/>
                    <a:pt x="319" y="22"/>
                  </a:cubicBezTo>
                  <a:cubicBezTo>
                    <a:pt x="319" y="22"/>
                    <a:pt x="319" y="22"/>
                    <a:pt x="320" y="22"/>
                  </a:cubicBezTo>
                  <a:cubicBezTo>
                    <a:pt x="320" y="22"/>
                    <a:pt x="320" y="22"/>
                    <a:pt x="320" y="22"/>
                  </a:cubicBezTo>
                  <a:close/>
                  <a:moveTo>
                    <a:pt x="331" y="15"/>
                  </a:moveTo>
                  <a:cubicBezTo>
                    <a:pt x="331" y="15"/>
                    <a:pt x="331" y="14"/>
                    <a:pt x="331" y="13"/>
                  </a:cubicBezTo>
                  <a:cubicBezTo>
                    <a:pt x="332" y="14"/>
                    <a:pt x="333" y="14"/>
                    <a:pt x="334" y="14"/>
                  </a:cubicBezTo>
                  <a:cubicBezTo>
                    <a:pt x="334" y="16"/>
                    <a:pt x="333" y="15"/>
                    <a:pt x="331" y="15"/>
                  </a:cubicBezTo>
                  <a:close/>
                  <a:moveTo>
                    <a:pt x="337" y="11"/>
                  </a:move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37" y="11"/>
                    <a:pt x="337" y="11"/>
                    <a:pt x="337" y="11"/>
                  </a:cubicBezTo>
                  <a:close/>
                  <a:moveTo>
                    <a:pt x="359" y="19"/>
                  </a:moveTo>
                  <a:cubicBezTo>
                    <a:pt x="359" y="19"/>
                    <a:pt x="359" y="19"/>
                    <a:pt x="358" y="19"/>
                  </a:cubicBezTo>
                  <a:cubicBezTo>
                    <a:pt x="358" y="18"/>
                    <a:pt x="358" y="18"/>
                    <a:pt x="358" y="18"/>
                  </a:cubicBezTo>
                  <a:cubicBezTo>
                    <a:pt x="358" y="18"/>
                    <a:pt x="357" y="18"/>
                    <a:pt x="357" y="18"/>
                  </a:cubicBezTo>
                  <a:cubicBezTo>
                    <a:pt x="359" y="18"/>
                    <a:pt x="358" y="16"/>
                    <a:pt x="359" y="16"/>
                  </a:cubicBezTo>
                  <a:cubicBezTo>
                    <a:pt x="359" y="16"/>
                    <a:pt x="360" y="17"/>
                    <a:pt x="360" y="17"/>
                  </a:cubicBezTo>
                  <a:cubicBezTo>
                    <a:pt x="360" y="17"/>
                    <a:pt x="359" y="17"/>
                    <a:pt x="359" y="19"/>
                  </a:cubicBezTo>
                  <a:close/>
                  <a:moveTo>
                    <a:pt x="352" y="13"/>
                  </a:moveTo>
                  <a:cubicBezTo>
                    <a:pt x="352" y="13"/>
                    <a:pt x="352" y="13"/>
                    <a:pt x="352" y="13"/>
                  </a:cubicBezTo>
                  <a:cubicBezTo>
                    <a:pt x="352" y="13"/>
                    <a:pt x="352" y="13"/>
                    <a:pt x="351" y="14"/>
                  </a:cubicBezTo>
                  <a:cubicBezTo>
                    <a:pt x="352" y="13"/>
                    <a:pt x="352" y="13"/>
                    <a:pt x="352" y="13"/>
                  </a:cubicBezTo>
                  <a:close/>
                  <a:moveTo>
                    <a:pt x="346" y="15"/>
                  </a:moveTo>
                  <a:cubicBezTo>
                    <a:pt x="345" y="16"/>
                    <a:pt x="345" y="15"/>
                    <a:pt x="345" y="14"/>
                  </a:cubicBezTo>
                  <a:cubicBezTo>
                    <a:pt x="344" y="14"/>
                    <a:pt x="344" y="14"/>
                    <a:pt x="344" y="13"/>
                  </a:cubicBezTo>
                  <a:cubicBezTo>
                    <a:pt x="345" y="13"/>
                    <a:pt x="346" y="14"/>
                    <a:pt x="346" y="15"/>
                  </a:cubicBezTo>
                  <a:close/>
                  <a:moveTo>
                    <a:pt x="342" y="14"/>
                  </a:moveTo>
                  <a:cubicBezTo>
                    <a:pt x="342" y="15"/>
                    <a:pt x="342" y="15"/>
                    <a:pt x="343" y="15"/>
                  </a:cubicBezTo>
                  <a:cubicBezTo>
                    <a:pt x="343" y="15"/>
                    <a:pt x="343" y="16"/>
                    <a:pt x="343" y="16"/>
                  </a:cubicBezTo>
                  <a:cubicBezTo>
                    <a:pt x="343" y="16"/>
                    <a:pt x="342" y="16"/>
                    <a:pt x="342" y="16"/>
                  </a:cubicBezTo>
                  <a:cubicBezTo>
                    <a:pt x="342" y="15"/>
                    <a:pt x="340" y="15"/>
                    <a:pt x="342" y="14"/>
                  </a:cubicBezTo>
                  <a:close/>
                  <a:moveTo>
                    <a:pt x="348" y="16"/>
                  </a:moveTo>
                  <a:cubicBezTo>
                    <a:pt x="348" y="16"/>
                    <a:pt x="347" y="16"/>
                    <a:pt x="347" y="16"/>
                  </a:cubicBezTo>
                  <a:cubicBezTo>
                    <a:pt x="346" y="16"/>
                    <a:pt x="346" y="17"/>
                    <a:pt x="346" y="17"/>
                  </a:cubicBezTo>
                  <a:cubicBezTo>
                    <a:pt x="346" y="17"/>
                    <a:pt x="345" y="17"/>
                    <a:pt x="345" y="17"/>
                  </a:cubicBezTo>
                  <a:cubicBezTo>
                    <a:pt x="345" y="17"/>
                    <a:pt x="345" y="16"/>
                    <a:pt x="345" y="16"/>
                  </a:cubicBezTo>
                  <a:cubicBezTo>
                    <a:pt x="346" y="16"/>
                    <a:pt x="346" y="15"/>
                    <a:pt x="347" y="15"/>
                  </a:cubicBezTo>
                  <a:cubicBezTo>
                    <a:pt x="346" y="14"/>
                    <a:pt x="346" y="13"/>
                    <a:pt x="345" y="12"/>
                  </a:cubicBezTo>
                  <a:cubicBezTo>
                    <a:pt x="346" y="12"/>
                    <a:pt x="347" y="13"/>
                    <a:pt x="347" y="13"/>
                  </a:cubicBezTo>
                  <a:cubicBezTo>
                    <a:pt x="347" y="13"/>
                    <a:pt x="349" y="14"/>
                    <a:pt x="349" y="14"/>
                  </a:cubicBezTo>
                  <a:cubicBezTo>
                    <a:pt x="349" y="14"/>
                    <a:pt x="349" y="13"/>
                    <a:pt x="349" y="13"/>
                  </a:cubicBezTo>
                  <a:cubicBezTo>
                    <a:pt x="350" y="12"/>
                    <a:pt x="350" y="14"/>
                    <a:pt x="351" y="14"/>
                  </a:cubicBezTo>
                  <a:cubicBezTo>
                    <a:pt x="351" y="14"/>
                    <a:pt x="351" y="14"/>
                    <a:pt x="351" y="14"/>
                  </a:cubicBezTo>
                  <a:cubicBezTo>
                    <a:pt x="351" y="14"/>
                    <a:pt x="351" y="14"/>
                    <a:pt x="351" y="14"/>
                  </a:cubicBezTo>
                  <a:cubicBezTo>
                    <a:pt x="351" y="14"/>
                    <a:pt x="351" y="14"/>
                    <a:pt x="351" y="15"/>
                  </a:cubicBezTo>
                  <a:cubicBezTo>
                    <a:pt x="351" y="14"/>
                    <a:pt x="350" y="14"/>
                    <a:pt x="350" y="14"/>
                  </a:cubicBezTo>
                  <a:cubicBezTo>
                    <a:pt x="349" y="13"/>
                    <a:pt x="350" y="15"/>
                    <a:pt x="348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5"/>
                    <a:pt x="348" y="16"/>
                    <a:pt x="348" y="16"/>
                  </a:cubicBezTo>
                  <a:close/>
                  <a:moveTo>
                    <a:pt x="355" y="16"/>
                  </a:moveTo>
                  <a:cubicBezTo>
                    <a:pt x="355" y="16"/>
                    <a:pt x="355" y="15"/>
                    <a:pt x="355" y="15"/>
                  </a:cubicBezTo>
                  <a:cubicBezTo>
                    <a:pt x="355" y="15"/>
                    <a:pt x="355" y="16"/>
                    <a:pt x="356" y="16"/>
                  </a:cubicBezTo>
                  <a:cubicBezTo>
                    <a:pt x="355" y="16"/>
                    <a:pt x="355" y="16"/>
                    <a:pt x="355" y="16"/>
                  </a:cubicBezTo>
                  <a:close/>
                  <a:moveTo>
                    <a:pt x="357" y="21"/>
                  </a:moveTo>
                  <a:cubicBezTo>
                    <a:pt x="357" y="20"/>
                    <a:pt x="357" y="20"/>
                    <a:pt x="357" y="20"/>
                  </a:cubicBezTo>
                  <a:cubicBezTo>
                    <a:pt x="358" y="20"/>
                    <a:pt x="358" y="20"/>
                    <a:pt x="358" y="20"/>
                  </a:cubicBezTo>
                  <a:cubicBezTo>
                    <a:pt x="358" y="20"/>
                    <a:pt x="357" y="20"/>
                    <a:pt x="357" y="21"/>
                  </a:cubicBezTo>
                  <a:close/>
                  <a:moveTo>
                    <a:pt x="359" y="24"/>
                  </a:moveTo>
                  <a:cubicBezTo>
                    <a:pt x="359" y="24"/>
                    <a:pt x="359" y="24"/>
                    <a:pt x="359" y="24"/>
                  </a:cubicBezTo>
                  <a:cubicBezTo>
                    <a:pt x="362" y="24"/>
                    <a:pt x="358" y="26"/>
                    <a:pt x="359" y="24"/>
                  </a:cubicBezTo>
                  <a:close/>
                  <a:moveTo>
                    <a:pt x="360" y="17"/>
                  </a:moveTo>
                  <a:cubicBezTo>
                    <a:pt x="360" y="16"/>
                    <a:pt x="360" y="16"/>
                    <a:pt x="360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6"/>
                    <a:pt x="360" y="17"/>
                    <a:pt x="360" y="17"/>
                  </a:cubicBezTo>
                  <a:close/>
                  <a:moveTo>
                    <a:pt x="403" y="13"/>
                  </a:moveTo>
                  <a:cubicBezTo>
                    <a:pt x="404" y="13"/>
                    <a:pt x="405" y="13"/>
                    <a:pt x="405" y="14"/>
                  </a:cubicBezTo>
                  <a:cubicBezTo>
                    <a:pt x="404" y="14"/>
                    <a:pt x="404" y="14"/>
                    <a:pt x="403" y="13"/>
                  </a:cubicBezTo>
                  <a:close/>
                  <a:moveTo>
                    <a:pt x="409" y="16"/>
                  </a:moveTo>
                  <a:cubicBezTo>
                    <a:pt x="409" y="16"/>
                    <a:pt x="409" y="16"/>
                    <a:pt x="408" y="16"/>
                  </a:cubicBezTo>
                  <a:cubicBezTo>
                    <a:pt x="409" y="16"/>
                    <a:pt x="409" y="15"/>
                    <a:pt x="409" y="15"/>
                  </a:cubicBezTo>
                  <a:cubicBezTo>
                    <a:pt x="409" y="15"/>
                    <a:pt x="409" y="15"/>
                    <a:pt x="409" y="15"/>
                  </a:cubicBezTo>
                  <a:cubicBezTo>
                    <a:pt x="409" y="16"/>
                    <a:pt x="410" y="16"/>
                    <a:pt x="410" y="16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1" y="16"/>
                    <a:pt x="411" y="16"/>
                    <a:pt x="411" y="17"/>
                  </a:cubicBezTo>
                  <a:cubicBezTo>
                    <a:pt x="410" y="18"/>
                    <a:pt x="410" y="16"/>
                    <a:pt x="409" y="16"/>
                  </a:cubicBezTo>
                  <a:close/>
                  <a:moveTo>
                    <a:pt x="408" y="11"/>
                  </a:moveTo>
                  <a:cubicBezTo>
                    <a:pt x="408" y="12"/>
                    <a:pt x="408" y="12"/>
                    <a:pt x="408" y="1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08" y="12"/>
                    <a:pt x="409" y="12"/>
                    <a:pt x="409" y="12"/>
                  </a:cubicBezTo>
                  <a:cubicBezTo>
                    <a:pt x="409" y="12"/>
                    <a:pt x="410" y="13"/>
                    <a:pt x="410" y="13"/>
                  </a:cubicBezTo>
                  <a:cubicBezTo>
                    <a:pt x="409" y="13"/>
                    <a:pt x="409" y="13"/>
                    <a:pt x="409" y="13"/>
                  </a:cubicBezTo>
                  <a:cubicBezTo>
                    <a:pt x="409" y="13"/>
                    <a:pt x="408" y="13"/>
                    <a:pt x="408" y="13"/>
                  </a:cubicBezTo>
                  <a:cubicBezTo>
                    <a:pt x="407" y="13"/>
                    <a:pt x="407" y="14"/>
                    <a:pt x="407" y="14"/>
                  </a:cubicBezTo>
                  <a:cubicBezTo>
                    <a:pt x="406" y="14"/>
                    <a:pt x="406" y="13"/>
                    <a:pt x="406" y="12"/>
                  </a:cubicBezTo>
                  <a:cubicBezTo>
                    <a:pt x="406" y="12"/>
                    <a:pt x="406" y="10"/>
                    <a:pt x="407" y="10"/>
                  </a:cubicBezTo>
                  <a:cubicBezTo>
                    <a:pt x="407" y="11"/>
                    <a:pt x="407" y="11"/>
                    <a:pt x="407" y="11"/>
                  </a:cubicBezTo>
                  <a:cubicBezTo>
                    <a:pt x="407" y="11"/>
                    <a:pt x="407" y="11"/>
                    <a:pt x="408" y="11"/>
                  </a:cubicBezTo>
                  <a:close/>
                  <a:moveTo>
                    <a:pt x="407" y="10"/>
                  </a:move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ubicBezTo>
                    <a:pt x="407" y="10"/>
                    <a:pt x="407" y="10"/>
                    <a:pt x="407" y="10"/>
                  </a:cubicBezTo>
                  <a:close/>
                  <a:moveTo>
                    <a:pt x="402" y="8"/>
                  </a:moveTo>
                  <a:cubicBezTo>
                    <a:pt x="402" y="8"/>
                    <a:pt x="402" y="8"/>
                    <a:pt x="402" y="9"/>
                  </a:cubicBezTo>
                  <a:cubicBezTo>
                    <a:pt x="403" y="8"/>
                    <a:pt x="403" y="8"/>
                    <a:pt x="403" y="8"/>
                  </a:cubicBezTo>
                  <a:cubicBezTo>
                    <a:pt x="403" y="9"/>
                    <a:pt x="403" y="9"/>
                    <a:pt x="404" y="9"/>
                  </a:cubicBezTo>
                  <a:cubicBezTo>
                    <a:pt x="404" y="9"/>
                    <a:pt x="404" y="8"/>
                    <a:pt x="404" y="8"/>
                  </a:cubicBezTo>
                  <a:cubicBezTo>
                    <a:pt x="404" y="8"/>
                    <a:pt x="405" y="9"/>
                    <a:pt x="405" y="9"/>
                  </a:cubicBezTo>
                  <a:cubicBezTo>
                    <a:pt x="405" y="9"/>
                    <a:pt x="405" y="9"/>
                    <a:pt x="405" y="9"/>
                  </a:cubicBezTo>
                  <a:cubicBezTo>
                    <a:pt x="404" y="10"/>
                    <a:pt x="405" y="10"/>
                    <a:pt x="405" y="11"/>
                  </a:cubicBezTo>
                  <a:cubicBezTo>
                    <a:pt x="405" y="11"/>
                    <a:pt x="405" y="12"/>
                    <a:pt x="405" y="12"/>
                  </a:cubicBezTo>
                  <a:cubicBezTo>
                    <a:pt x="405" y="12"/>
                    <a:pt x="404" y="11"/>
                    <a:pt x="404" y="11"/>
                  </a:cubicBezTo>
                  <a:cubicBezTo>
                    <a:pt x="404" y="11"/>
                    <a:pt x="404" y="10"/>
                    <a:pt x="404" y="10"/>
                  </a:cubicBezTo>
                  <a:cubicBezTo>
                    <a:pt x="404" y="10"/>
                    <a:pt x="403" y="10"/>
                    <a:pt x="402" y="10"/>
                  </a:cubicBezTo>
                  <a:cubicBezTo>
                    <a:pt x="402" y="10"/>
                    <a:pt x="402" y="10"/>
                    <a:pt x="402" y="10"/>
                  </a:cubicBezTo>
                  <a:cubicBezTo>
                    <a:pt x="403" y="10"/>
                    <a:pt x="402" y="11"/>
                    <a:pt x="401" y="11"/>
                  </a:cubicBezTo>
                  <a:cubicBezTo>
                    <a:pt x="401" y="10"/>
                    <a:pt x="401" y="8"/>
                    <a:pt x="402" y="8"/>
                  </a:cubicBezTo>
                  <a:close/>
                  <a:moveTo>
                    <a:pt x="401" y="14"/>
                  </a:moveTo>
                  <a:cubicBezTo>
                    <a:pt x="401" y="15"/>
                    <a:pt x="401" y="15"/>
                    <a:pt x="401" y="15"/>
                  </a:cubicBezTo>
                  <a:cubicBezTo>
                    <a:pt x="400" y="14"/>
                    <a:pt x="400" y="13"/>
                    <a:pt x="401" y="12"/>
                  </a:cubicBezTo>
                  <a:cubicBezTo>
                    <a:pt x="401" y="12"/>
                    <a:pt x="401" y="12"/>
                    <a:pt x="401" y="12"/>
                  </a:cubicBezTo>
                  <a:cubicBezTo>
                    <a:pt x="401" y="13"/>
                    <a:pt x="401" y="14"/>
                    <a:pt x="401" y="14"/>
                  </a:cubicBezTo>
                  <a:close/>
                  <a:moveTo>
                    <a:pt x="399" y="10"/>
                  </a:moveTo>
                  <a:cubicBezTo>
                    <a:pt x="398" y="11"/>
                    <a:pt x="399" y="14"/>
                    <a:pt x="400" y="14"/>
                  </a:cubicBezTo>
                  <a:cubicBezTo>
                    <a:pt x="398" y="15"/>
                    <a:pt x="399" y="13"/>
                    <a:pt x="398" y="13"/>
                  </a:cubicBezTo>
                  <a:cubicBezTo>
                    <a:pt x="397" y="12"/>
                    <a:pt x="399" y="11"/>
                    <a:pt x="397" y="11"/>
                  </a:cubicBezTo>
                  <a:cubicBezTo>
                    <a:pt x="397" y="11"/>
                    <a:pt x="397" y="11"/>
                    <a:pt x="397" y="11"/>
                  </a:cubicBezTo>
                  <a:cubicBezTo>
                    <a:pt x="398" y="10"/>
                    <a:pt x="398" y="10"/>
                    <a:pt x="399" y="10"/>
                  </a:cubicBezTo>
                  <a:cubicBezTo>
                    <a:pt x="399" y="10"/>
                    <a:pt x="399" y="10"/>
                    <a:pt x="399" y="10"/>
                  </a:cubicBezTo>
                  <a:cubicBezTo>
                    <a:pt x="399" y="10"/>
                    <a:pt x="399" y="10"/>
                    <a:pt x="399" y="10"/>
                  </a:cubicBezTo>
                  <a:close/>
                  <a:moveTo>
                    <a:pt x="390" y="9"/>
                  </a:moveTo>
                  <a:cubicBezTo>
                    <a:pt x="390" y="9"/>
                    <a:pt x="390" y="9"/>
                    <a:pt x="390" y="9"/>
                  </a:cubicBezTo>
                  <a:cubicBezTo>
                    <a:pt x="390" y="9"/>
                    <a:pt x="390" y="10"/>
                    <a:pt x="390" y="10"/>
                  </a:cubicBezTo>
                  <a:cubicBezTo>
                    <a:pt x="390" y="10"/>
                    <a:pt x="390" y="10"/>
                    <a:pt x="389" y="10"/>
                  </a:cubicBezTo>
                  <a:cubicBezTo>
                    <a:pt x="389" y="10"/>
                    <a:pt x="390" y="10"/>
                    <a:pt x="390" y="9"/>
                  </a:cubicBezTo>
                  <a:close/>
                  <a:moveTo>
                    <a:pt x="380" y="13"/>
                  </a:moveTo>
                  <a:cubicBezTo>
                    <a:pt x="379" y="14"/>
                    <a:pt x="378" y="13"/>
                    <a:pt x="378" y="14"/>
                  </a:cubicBezTo>
                  <a:cubicBezTo>
                    <a:pt x="378" y="13"/>
                    <a:pt x="377" y="13"/>
                    <a:pt x="377" y="12"/>
                  </a:cubicBezTo>
                  <a:cubicBezTo>
                    <a:pt x="378" y="13"/>
                    <a:pt x="379" y="13"/>
                    <a:pt x="380" y="13"/>
                  </a:cubicBezTo>
                  <a:close/>
                  <a:moveTo>
                    <a:pt x="379" y="8"/>
                  </a:moveTo>
                  <a:cubicBezTo>
                    <a:pt x="379" y="9"/>
                    <a:pt x="378" y="8"/>
                    <a:pt x="378" y="9"/>
                  </a:cubicBezTo>
                  <a:cubicBezTo>
                    <a:pt x="377" y="9"/>
                    <a:pt x="378" y="7"/>
                    <a:pt x="379" y="8"/>
                  </a:cubicBezTo>
                  <a:close/>
                  <a:moveTo>
                    <a:pt x="374" y="10"/>
                  </a:moveTo>
                  <a:cubicBezTo>
                    <a:pt x="374" y="11"/>
                    <a:pt x="372" y="11"/>
                    <a:pt x="373" y="12"/>
                  </a:cubicBezTo>
                  <a:cubicBezTo>
                    <a:pt x="373" y="12"/>
                    <a:pt x="372" y="12"/>
                    <a:pt x="372" y="12"/>
                  </a:cubicBezTo>
                  <a:cubicBezTo>
                    <a:pt x="372" y="12"/>
                    <a:pt x="372" y="11"/>
                    <a:pt x="372" y="9"/>
                  </a:cubicBezTo>
                  <a:cubicBezTo>
                    <a:pt x="372" y="10"/>
                    <a:pt x="373" y="10"/>
                    <a:pt x="374" y="10"/>
                  </a:cubicBezTo>
                  <a:close/>
                  <a:moveTo>
                    <a:pt x="370" y="17"/>
                  </a:moveTo>
                  <a:cubicBezTo>
                    <a:pt x="370" y="17"/>
                    <a:pt x="370" y="16"/>
                    <a:pt x="370" y="16"/>
                  </a:cubicBezTo>
                  <a:cubicBezTo>
                    <a:pt x="370" y="17"/>
                    <a:pt x="370" y="17"/>
                    <a:pt x="370" y="17"/>
                  </a:cubicBezTo>
                  <a:close/>
                  <a:moveTo>
                    <a:pt x="364" y="10"/>
                  </a:moveTo>
                  <a:cubicBezTo>
                    <a:pt x="364" y="10"/>
                    <a:pt x="364" y="9"/>
                    <a:pt x="365" y="9"/>
                  </a:cubicBezTo>
                  <a:cubicBezTo>
                    <a:pt x="365" y="10"/>
                    <a:pt x="364" y="10"/>
                    <a:pt x="364" y="10"/>
                  </a:cubicBezTo>
                  <a:close/>
                  <a:moveTo>
                    <a:pt x="368" y="13"/>
                  </a:moveTo>
                  <a:cubicBezTo>
                    <a:pt x="368" y="12"/>
                    <a:pt x="369" y="12"/>
                    <a:pt x="369" y="11"/>
                  </a:cubicBezTo>
                  <a:cubicBezTo>
                    <a:pt x="369" y="11"/>
                    <a:pt x="370" y="12"/>
                    <a:pt x="370" y="12"/>
                  </a:cubicBezTo>
                  <a:cubicBezTo>
                    <a:pt x="370" y="13"/>
                    <a:pt x="369" y="13"/>
                    <a:pt x="369" y="13"/>
                  </a:cubicBezTo>
                  <a:cubicBezTo>
                    <a:pt x="370" y="14"/>
                    <a:pt x="370" y="14"/>
                    <a:pt x="370" y="14"/>
                  </a:cubicBezTo>
                  <a:cubicBezTo>
                    <a:pt x="369" y="14"/>
                    <a:pt x="369" y="13"/>
                    <a:pt x="368" y="13"/>
                  </a:cubicBezTo>
                  <a:close/>
                  <a:moveTo>
                    <a:pt x="372" y="8"/>
                  </a:move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ubicBezTo>
                    <a:pt x="372" y="8"/>
                    <a:pt x="372" y="8"/>
                    <a:pt x="372" y="8"/>
                  </a:cubicBezTo>
                  <a:close/>
                  <a:moveTo>
                    <a:pt x="369" y="9"/>
                  </a:moveTo>
                  <a:cubicBezTo>
                    <a:pt x="369" y="9"/>
                    <a:pt x="369" y="9"/>
                    <a:pt x="369" y="10"/>
                  </a:cubicBezTo>
                  <a:cubicBezTo>
                    <a:pt x="368" y="10"/>
                    <a:pt x="368" y="10"/>
                    <a:pt x="367" y="10"/>
                  </a:cubicBezTo>
                  <a:cubicBezTo>
                    <a:pt x="367" y="9"/>
                    <a:pt x="367" y="9"/>
                    <a:pt x="367" y="9"/>
                  </a:cubicBezTo>
                  <a:cubicBezTo>
                    <a:pt x="368" y="9"/>
                    <a:pt x="369" y="9"/>
                    <a:pt x="369" y="9"/>
                  </a:cubicBezTo>
                  <a:close/>
                  <a:moveTo>
                    <a:pt x="357" y="6"/>
                  </a:moveTo>
                  <a:cubicBezTo>
                    <a:pt x="358" y="6"/>
                    <a:pt x="359" y="6"/>
                    <a:pt x="359" y="5"/>
                  </a:cubicBezTo>
                  <a:cubicBezTo>
                    <a:pt x="359" y="6"/>
                    <a:pt x="359" y="6"/>
                    <a:pt x="360" y="7"/>
                  </a:cubicBezTo>
                  <a:cubicBezTo>
                    <a:pt x="359" y="7"/>
                    <a:pt x="359" y="8"/>
                    <a:pt x="359" y="8"/>
                  </a:cubicBezTo>
                  <a:cubicBezTo>
                    <a:pt x="359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8"/>
                    <a:pt x="358" y="8"/>
                  </a:cubicBezTo>
                  <a:cubicBezTo>
                    <a:pt x="358" y="8"/>
                    <a:pt x="358" y="7"/>
                    <a:pt x="358" y="7"/>
                  </a:cubicBezTo>
                  <a:cubicBezTo>
                    <a:pt x="358" y="7"/>
                    <a:pt x="359" y="7"/>
                    <a:pt x="359" y="6"/>
                  </a:cubicBezTo>
                  <a:cubicBezTo>
                    <a:pt x="358" y="6"/>
                    <a:pt x="358" y="6"/>
                    <a:pt x="357" y="6"/>
                  </a:cubicBezTo>
                  <a:cubicBezTo>
                    <a:pt x="357" y="6"/>
                    <a:pt x="357" y="6"/>
                    <a:pt x="357" y="6"/>
                  </a:cubicBezTo>
                  <a:close/>
                  <a:moveTo>
                    <a:pt x="364" y="14"/>
                  </a:moveTo>
                  <a:cubicBezTo>
                    <a:pt x="364" y="12"/>
                    <a:pt x="365" y="13"/>
                    <a:pt x="365" y="12"/>
                  </a:cubicBezTo>
                  <a:cubicBezTo>
                    <a:pt x="365" y="12"/>
                    <a:pt x="364" y="12"/>
                    <a:pt x="364" y="11"/>
                  </a:cubicBezTo>
                  <a:cubicBezTo>
                    <a:pt x="365" y="11"/>
                    <a:pt x="366" y="12"/>
                    <a:pt x="367" y="12"/>
                  </a:cubicBezTo>
                  <a:cubicBezTo>
                    <a:pt x="367" y="13"/>
                    <a:pt x="365" y="12"/>
                    <a:pt x="366" y="13"/>
                  </a:cubicBezTo>
                  <a:cubicBezTo>
                    <a:pt x="366" y="14"/>
                    <a:pt x="365" y="13"/>
                    <a:pt x="364" y="13"/>
                  </a:cubicBezTo>
                  <a:cubicBezTo>
                    <a:pt x="364" y="14"/>
                    <a:pt x="364" y="15"/>
                    <a:pt x="363" y="15"/>
                  </a:cubicBezTo>
                  <a:cubicBezTo>
                    <a:pt x="363" y="15"/>
                    <a:pt x="364" y="15"/>
                    <a:pt x="365" y="15"/>
                  </a:cubicBezTo>
                  <a:cubicBezTo>
                    <a:pt x="364" y="15"/>
                    <a:pt x="364" y="15"/>
                    <a:pt x="363" y="16"/>
                  </a:cubicBezTo>
                  <a:cubicBezTo>
                    <a:pt x="363" y="15"/>
                    <a:pt x="363" y="15"/>
                    <a:pt x="363" y="15"/>
                  </a:cubicBezTo>
                  <a:cubicBezTo>
                    <a:pt x="363" y="15"/>
                    <a:pt x="363" y="14"/>
                    <a:pt x="363" y="14"/>
                  </a:cubicBezTo>
                  <a:cubicBezTo>
                    <a:pt x="363" y="14"/>
                    <a:pt x="363" y="14"/>
                    <a:pt x="363" y="14"/>
                  </a:cubicBezTo>
                  <a:cubicBezTo>
                    <a:pt x="363" y="14"/>
                    <a:pt x="364" y="14"/>
                    <a:pt x="364" y="14"/>
                  </a:cubicBezTo>
                  <a:close/>
                  <a:moveTo>
                    <a:pt x="365" y="15"/>
                  </a:move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ubicBezTo>
                    <a:pt x="365" y="15"/>
                    <a:pt x="365" y="15"/>
                    <a:pt x="365" y="15"/>
                  </a:cubicBezTo>
                  <a:close/>
                  <a:moveTo>
                    <a:pt x="361" y="21"/>
                  </a:moveTo>
                  <a:cubicBezTo>
                    <a:pt x="361" y="20"/>
                    <a:pt x="361" y="19"/>
                    <a:pt x="362" y="19"/>
                  </a:cubicBezTo>
                  <a:cubicBezTo>
                    <a:pt x="362" y="20"/>
                    <a:pt x="362" y="21"/>
                    <a:pt x="361" y="21"/>
                  </a:cubicBezTo>
                  <a:close/>
                  <a:moveTo>
                    <a:pt x="365" y="19"/>
                  </a:moveTo>
                  <a:cubicBezTo>
                    <a:pt x="365" y="19"/>
                    <a:pt x="365" y="19"/>
                    <a:pt x="365" y="19"/>
                  </a:cubicBezTo>
                  <a:cubicBezTo>
                    <a:pt x="365" y="18"/>
                    <a:pt x="364" y="17"/>
                    <a:pt x="363" y="17"/>
                  </a:cubicBezTo>
                  <a:cubicBezTo>
                    <a:pt x="363" y="18"/>
                    <a:pt x="363" y="18"/>
                    <a:pt x="364" y="19"/>
                  </a:cubicBezTo>
                  <a:cubicBezTo>
                    <a:pt x="363" y="19"/>
                    <a:pt x="362" y="18"/>
                    <a:pt x="362" y="17"/>
                  </a:cubicBezTo>
                  <a:cubicBezTo>
                    <a:pt x="362" y="16"/>
                    <a:pt x="362" y="16"/>
                    <a:pt x="363" y="16"/>
                  </a:cubicBezTo>
                  <a:cubicBezTo>
                    <a:pt x="363" y="16"/>
                    <a:pt x="363" y="17"/>
                    <a:pt x="363" y="17"/>
                  </a:cubicBezTo>
                  <a:cubicBezTo>
                    <a:pt x="363" y="16"/>
                    <a:pt x="363" y="16"/>
                    <a:pt x="364" y="16"/>
                  </a:cubicBezTo>
                  <a:cubicBezTo>
                    <a:pt x="364" y="17"/>
                    <a:pt x="364" y="17"/>
                    <a:pt x="365" y="17"/>
                  </a:cubicBezTo>
                  <a:cubicBezTo>
                    <a:pt x="365" y="18"/>
                    <a:pt x="365" y="18"/>
                    <a:pt x="365" y="19"/>
                  </a:cubicBezTo>
                  <a:cubicBezTo>
                    <a:pt x="366" y="18"/>
                    <a:pt x="366" y="20"/>
                    <a:pt x="367" y="20"/>
                  </a:cubicBezTo>
                  <a:cubicBezTo>
                    <a:pt x="365" y="20"/>
                    <a:pt x="366" y="19"/>
                    <a:pt x="365" y="19"/>
                  </a:cubicBezTo>
                  <a:close/>
                  <a:moveTo>
                    <a:pt x="367" y="22"/>
                  </a:moveTo>
                  <a:cubicBezTo>
                    <a:pt x="367" y="23"/>
                    <a:pt x="368" y="23"/>
                    <a:pt x="368" y="24"/>
                  </a:cubicBezTo>
                  <a:cubicBezTo>
                    <a:pt x="367" y="24"/>
                    <a:pt x="365" y="23"/>
                    <a:pt x="367" y="22"/>
                  </a:cubicBezTo>
                  <a:close/>
                  <a:moveTo>
                    <a:pt x="370" y="20"/>
                  </a:moveTo>
                  <a:cubicBezTo>
                    <a:pt x="370" y="20"/>
                    <a:pt x="370" y="19"/>
                    <a:pt x="369" y="19"/>
                  </a:cubicBezTo>
                  <a:cubicBezTo>
                    <a:pt x="369" y="19"/>
                    <a:pt x="369" y="20"/>
                    <a:pt x="369" y="20"/>
                  </a:cubicBezTo>
                  <a:cubicBezTo>
                    <a:pt x="368" y="19"/>
                    <a:pt x="369" y="19"/>
                    <a:pt x="369" y="19"/>
                  </a:cubicBezTo>
                  <a:cubicBezTo>
                    <a:pt x="369" y="19"/>
                    <a:pt x="370" y="19"/>
                    <a:pt x="371" y="19"/>
                  </a:cubicBezTo>
                  <a:cubicBezTo>
                    <a:pt x="371" y="19"/>
                    <a:pt x="370" y="20"/>
                    <a:pt x="370" y="20"/>
                  </a:cubicBezTo>
                  <a:cubicBezTo>
                    <a:pt x="370" y="20"/>
                    <a:pt x="370" y="20"/>
                    <a:pt x="370" y="20"/>
                  </a:cubicBezTo>
                  <a:close/>
                  <a:moveTo>
                    <a:pt x="372" y="21"/>
                  </a:moveTo>
                  <a:cubicBezTo>
                    <a:pt x="372" y="21"/>
                    <a:pt x="372" y="20"/>
                    <a:pt x="371" y="20"/>
                  </a:cubicBezTo>
                  <a:cubicBezTo>
                    <a:pt x="372" y="19"/>
                    <a:pt x="372" y="19"/>
                    <a:pt x="372" y="17"/>
                  </a:cubicBezTo>
                  <a:cubicBezTo>
                    <a:pt x="372" y="17"/>
                    <a:pt x="371" y="16"/>
                    <a:pt x="370" y="16"/>
                  </a:cubicBezTo>
                  <a:cubicBezTo>
                    <a:pt x="370" y="16"/>
                    <a:pt x="370" y="16"/>
                    <a:pt x="370" y="16"/>
                  </a:cubicBezTo>
                  <a:cubicBezTo>
                    <a:pt x="371" y="16"/>
                    <a:pt x="371" y="16"/>
                    <a:pt x="371" y="16"/>
                  </a:cubicBezTo>
                  <a:cubicBezTo>
                    <a:pt x="371" y="16"/>
                    <a:pt x="371" y="16"/>
                    <a:pt x="371" y="16"/>
                  </a:cubicBezTo>
                  <a:cubicBezTo>
                    <a:pt x="371" y="16"/>
                    <a:pt x="371" y="16"/>
                    <a:pt x="372" y="16"/>
                  </a:cubicBezTo>
                  <a:cubicBezTo>
                    <a:pt x="372" y="15"/>
                    <a:pt x="372" y="15"/>
                    <a:pt x="372" y="14"/>
                  </a:cubicBezTo>
                  <a:cubicBezTo>
                    <a:pt x="372" y="14"/>
                    <a:pt x="372" y="14"/>
                    <a:pt x="372" y="14"/>
                  </a:cubicBezTo>
                  <a:cubicBezTo>
                    <a:pt x="373" y="15"/>
                    <a:pt x="373" y="15"/>
                    <a:pt x="373" y="15"/>
                  </a:cubicBezTo>
                  <a:cubicBezTo>
                    <a:pt x="373" y="15"/>
                    <a:pt x="372" y="16"/>
                    <a:pt x="372" y="16"/>
                  </a:cubicBezTo>
                  <a:cubicBezTo>
                    <a:pt x="373" y="16"/>
                    <a:pt x="373" y="17"/>
                    <a:pt x="374" y="17"/>
                  </a:cubicBezTo>
                  <a:cubicBezTo>
                    <a:pt x="373" y="17"/>
                    <a:pt x="373" y="17"/>
                    <a:pt x="373" y="18"/>
                  </a:cubicBezTo>
                  <a:cubicBezTo>
                    <a:pt x="373" y="18"/>
                    <a:pt x="373" y="18"/>
                    <a:pt x="373" y="18"/>
                  </a:cubicBezTo>
                  <a:cubicBezTo>
                    <a:pt x="373" y="19"/>
                    <a:pt x="373" y="19"/>
                    <a:pt x="373" y="20"/>
                  </a:cubicBezTo>
                  <a:cubicBezTo>
                    <a:pt x="373" y="20"/>
                    <a:pt x="373" y="20"/>
                    <a:pt x="373" y="20"/>
                  </a:cubicBezTo>
                  <a:cubicBezTo>
                    <a:pt x="373" y="21"/>
                    <a:pt x="372" y="21"/>
                    <a:pt x="372" y="21"/>
                  </a:cubicBezTo>
                  <a:close/>
                  <a:moveTo>
                    <a:pt x="377" y="19"/>
                  </a:moveTo>
                  <a:cubicBezTo>
                    <a:pt x="377" y="18"/>
                    <a:pt x="376" y="18"/>
                    <a:pt x="376" y="18"/>
                  </a:cubicBezTo>
                  <a:cubicBezTo>
                    <a:pt x="376" y="18"/>
                    <a:pt x="377" y="17"/>
                    <a:pt x="376" y="17"/>
                  </a:cubicBezTo>
                  <a:cubicBezTo>
                    <a:pt x="376" y="17"/>
                    <a:pt x="376" y="17"/>
                    <a:pt x="376" y="17"/>
                  </a:cubicBezTo>
                  <a:cubicBezTo>
                    <a:pt x="376" y="17"/>
                    <a:pt x="376" y="17"/>
                    <a:pt x="377" y="17"/>
                  </a:cubicBezTo>
                  <a:cubicBezTo>
                    <a:pt x="376" y="17"/>
                    <a:pt x="376" y="16"/>
                    <a:pt x="375" y="16"/>
                  </a:cubicBezTo>
                  <a:cubicBezTo>
                    <a:pt x="377" y="16"/>
                    <a:pt x="377" y="16"/>
                    <a:pt x="379" y="15"/>
                  </a:cubicBezTo>
                  <a:cubicBezTo>
                    <a:pt x="378" y="16"/>
                    <a:pt x="379" y="16"/>
                    <a:pt x="379" y="18"/>
                  </a:cubicBezTo>
                  <a:cubicBezTo>
                    <a:pt x="378" y="17"/>
                    <a:pt x="380" y="16"/>
                    <a:pt x="377" y="16"/>
                  </a:cubicBezTo>
                  <a:cubicBezTo>
                    <a:pt x="377" y="16"/>
                    <a:pt x="377" y="17"/>
                    <a:pt x="378" y="18"/>
                  </a:cubicBezTo>
                  <a:cubicBezTo>
                    <a:pt x="378" y="18"/>
                    <a:pt x="377" y="18"/>
                    <a:pt x="377" y="19"/>
                  </a:cubicBezTo>
                  <a:close/>
                  <a:moveTo>
                    <a:pt x="380" y="19"/>
                  </a:moveTo>
                  <a:cubicBezTo>
                    <a:pt x="380" y="19"/>
                    <a:pt x="380" y="20"/>
                    <a:pt x="380" y="20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79" y="21"/>
                    <a:pt x="378" y="21"/>
                    <a:pt x="379" y="19"/>
                  </a:cubicBezTo>
                  <a:cubicBezTo>
                    <a:pt x="379" y="18"/>
                    <a:pt x="381" y="19"/>
                    <a:pt x="380" y="17"/>
                  </a:cubicBezTo>
                  <a:cubicBezTo>
                    <a:pt x="382" y="17"/>
                    <a:pt x="382" y="17"/>
                    <a:pt x="382" y="17"/>
                  </a:cubicBezTo>
                  <a:cubicBezTo>
                    <a:pt x="382" y="17"/>
                    <a:pt x="380" y="17"/>
                    <a:pt x="381" y="18"/>
                  </a:cubicBezTo>
                  <a:cubicBezTo>
                    <a:pt x="381" y="18"/>
                    <a:pt x="381" y="18"/>
                    <a:pt x="381" y="18"/>
                  </a:cubicBezTo>
                  <a:cubicBezTo>
                    <a:pt x="381" y="18"/>
                    <a:pt x="381" y="19"/>
                    <a:pt x="380" y="19"/>
                  </a:cubicBezTo>
                  <a:close/>
                  <a:moveTo>
                    <a:pt x="381" y="22"/>
                  </a:moveTo>
                  <a:cubicBezTo>
                    <a:pt x="382" y="21"/>
                    <a:pt x="383" y="22"/>
                    <a:pt x="383" y="23"/>
                  </a:cubicBezTo>
                  <a:cubicBezTo>
                    <a:pt x="382" y="23"/>
                    <a:pt x="382" y="23"/>
                    <a:pt x="381" y="22"/>
                  </a:cubicBezTo>
                  <a:close/>
                  <a:moveTo>
                    <a:pt x="388" y="23"/>
                  </a:moveTo>
                  <a:cubicBezTo>
                    <a:pt x="386" y="24"/>
                    <a:pt x="387" y="22"/>
                    <a:pt x="386" y="21"/>
                  </a:cubicBezTo>
                  <a:cubicBezTo>
                    <a:pt x="385" y="22"/>
                    <a:pt x="385" y="21"/>
                    <a:pt x="385" y="21"/>
                  </a:cubicBezTo>
                  <a:cubicBezTo>
                    <a:pt x="384" y="23"/>
                    <a:pt x="382" y="20"/>
                    <a:pt x="383" y="20"/>
                  </a:cubicBezTo>
                  <a:cubicBezTo>
                    <a:pt x="383" y="21"/>
                    <a:pt x="385" y="21"/>
                    <a:pt x="385" y="20"/>
                  </a:cubicBezTo>
                  <a:cubicBezTo>
                    <a:pt x="384" y="19"/>
                    <a:pt x="383" y="20"/>
                    <a:pt x="382" y="19"/>
                  </a:cubicBezTo>
                  <a:cubicBezTo>
                    <a:pt x="382" y="19"/>
                    <a:pt x="382" y="18"/>
                    <a:pt x="382" y="18"/>
                  </a:cubicBezTo>
                  <a:cubicBezTo>
                    <a:pt x="382" y="18"/>
                    <a:pt x="382" y="18"/>
                    <a:pt x="383" y="18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3" y="17"/>
                    <a:pt x="383" y="17"/>
                    <a:pt x="383" y="17"/>
                  </a:cubicBezTo>
                  <a:cubicBezTo>
                    <a:pt x="384" y="16"/>
                    <a:pt x="384" y="15"/>
                    <a:pt x="385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86" y="14"/>
                    <a:pt x="386" y="14"/>
                    <a:pt x="386" y="14"/>
                  </a:cubicBezTo>
                  <a:cubicBezTo>
                    <a:pt x="386" y="15"/>
                    <a:pt x="386" y="15"/>
                    <a:pt x="386" y="15"/>
                  </a:cubicBezTo>
                  <a:cubicBezTo>
                    <a:pt x="386" y="15"/>
                    <a:pt x="386" y="15"/>
                    <a:pt x="387" y="15"/>
                  </a:cubicBezTo>
                  <a:cubicBezTo>
                    <a:pt x="387" y="15"/>
                    <a:pt x="387" y="16"/>
                    <a:pt x="387" y="16"/>
                  </a:cubicBezTo>
                  <a:cubicBezTo>
                    <a:pt x="386" y="16"/>
                    <a:pt x="385" y="15"/>
                    <a:pt x="384" y="17"/>
                  </a:cubicBezTo>
                  <a:cubicBezTo>
                    <a:pt x="385" y="17"/>
                    <a:pt x="385" y="17"/>
                    <a:pt x="386" y="18"/>
                  </a:cubicBezTo>
                  <a:cubicBezTo>
                    <a:pt x="385" y="18"/>
                    <a:pt x="385" y="18"/>
                    <a:pt x="386" y="18"/>
                  </a:cubicBezTo>
                  <a:cubicBezTo>
                    <a:pt x="386" y="18"/>
                    <a:pt x="386" y="17"/>
                    <a:pt x="387" y="17"/>
                  </a:cubicBezTo>
                  <a:cubicBezTo>
                    <a:pt x="386" y="19"/>
                    <a:pt x="387" y="18"/>
                    <a:pt x="388" y="18"/>
                  </a:cubicBezTo>
                  <a:cubicBezTo>
                    <a:pt x="388" y="18"/>
                    <a:pt x="389" y="18"/>
                    <a:pt x="389" y="18"/>
                  </a:cubicBezTo>
                  <a:cubicBezTo>
                    <a:pt x="389" y="18"/>
                    <a:pt x="389" y="19"/>
                    <a:pt x="389" y="19"/>
                  </a:cubicBezTo>
                  <a:cubicBezTo>
                    <a:pt x="388" y="20"/>
                    <a:pt x="386" y="21"/>
                    <a:pt x="388" y="23"/>
                  </a:cubicBezTo>
                  <a:close/>
                  <a:moveTo>
                    <a:pt x="389" y="23"/>
                  </a:moveTo>
                  <a:cubicBezTo>
                    <a:pt x="390" y="23"/>
                    <a:pt x="390" y="22"/>
                    <a:pt x="390" y="23"/>
                  </a:cubicBezTo>
                  <a:cubicBezTo>
                    <a:pt x="390" y="23"/>
                    <a:pt x="390" y="23"/>
                    <a:pt x="390" y="23"/>
                  </a:cubicBezTo>
                  <a:cubicBezTo>
                    <a:pt x="390" y="24"/>
                    <a:pt x="391" y="24"/>
                    <a:pt x="391" y="25"/>
                  </a:cubicBezTo>
                  <a:cubicBezTo>
                    <a:pt x="390" y="25"/>
                    <a:pt x="389" y="24"/>
                    <a:pt x="389" y="23"/>
                  </a:cubicBezTo>
                  <a:close/>
                  <a:moveTo>
                    <a:pt x="391" y="12"/>
                  </a:moveTo>
                  <a:cubicBezTo>
                    <a:pt x="390" y="12"/>
                    <a:pt x="391" y="13"/>
                    <a:pt x="390" y="13"/>
                  </a:cubicBezTo>
                  <a:cubicBezTo>
                    <a:pt x="391" y="13"/>
                    <a:pt x="389" y="12"/>
                    <a:pt x="388" y="12"/>
                  </a:cubicBezTo>
                  <a:cubicBezTo>
                    <a:pt x="388" y="12"/>
                    <a:pt x="388" y="12"/>
                    <a:pt x="388" y="11"/>
                  </a:cubicBezTo>
                  <a:cubicBezTo>
                    <a:pt x="390" y="12"/>
                    <a:pt x="392" y="12"/>
                    <a:pt x="394" y="13"/>
                  </a:cubicBezTo>
                  <a:cubicBezTo>
                    <a:pt x="394" y="13"/>
                    <a:pt x="394" y="13"/>
                    <a:pt x="394" y="13"/>
                  </a:cubicBezTo>
                  <a:cubicBezTo>
                    <a:pt x="393" y="13"/>
                    <a:pt x="392" y="13"/>
                    <a:pt x="392" y="14"/>
                  </a:cubicBezTo>
                  <a:cubicBezTo>
                    <a:pt x="392" y="14"/>
                    <a:pt x="392" y="13"/>
                    <a:pt x="391" y="12"/>
                  </a:cubicBezTo>
                  <a:close/>
                  <a:moveTo>
                    <a:pt x="394" y="18"/>
                  </a:moveTo>
                  <a:cubicBezTo>
                    <a:pt x="394" y="18"/>
                    <a:pt x="394" y="18"/>
                    <a:pt x="394" y="18"/>
                  </a:cubicBezTo>
                  <a:cubicBezTo>
                    <a:pt x="394" y="18"/>
                    <a:pt x="394" y="18"/>
                    <a:pt x="394" y="18"/>
                  </a:cubicBezTo>
                  <a:cubicBezTo>
                    <a:pt x="394" y="18"/>
                    <a:pt x="394" y="19"/>
                    <a:pt x="394" y="19"/>
                  </a:cubicBezTo>
                  <a:cubicBezTo>
                    <a:pt x="394" y="19"/>
                    <a:pt x="395" y="19"/>
                    <a:pt x="395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6" y="19"/>
                    <a:pt x="396" y="19"/>
                    <a:pt x="396" y="20"/>
                  </a:cubicBezTo>
                  <a:cubicBezTo>
                    <a:pt x="395" y="21"/>
                    <a:pt x="394" y="20"/>
                    <a:pt x="393" y="20"/>
                  </a:cubicBezTo>
                  <a:cubicBezTo>
                    <a:pt x="394" y="18"/>
                    <a:pt x="392" y="19"/>
                    <a:pt x="392" y="18"/>
                  </a:cubicBezTo>
                  <a:cubicBezTo>
                    <a:pt x="392" y="18"/>
                    <a:pt x="392" y="18"/>
                    <a:pt x="393" y="17"/>
                  </a:cubicBezTo>
                  <a:cubicBezTo>
                    <a:pt x="393" y="18"/>
                    <a:pt x="393" y="18"/>
                    <a:pt x="393" y="18"/>
                  </a:cubicBezTo>
                  <a:cubicBezTo>
                    <a:pt x="393" y="18"/>
                    <a:pt x="393" y="17"/>
                    <a:pt x="393" y="17"/>
                  </a:cubicBezTo>
                  <a:cubicBezTo>
                    <a:pt x="394" y="17"/>
                    <a:pt x="395" y="17"/>
                    <a:pt x="396" y="18"/>
                  </a:cubicBezTo>
                  <a:cubicBezTo>
                    <a:pt x="395" y="18"/>
                    <a:pt x="394" y="18"/>
                    <a:pt x="394" y="18"/>
                  </a:cubicBezTo>
                  <a:close/>
                  <a:moveTo>
                    <a:pt x="399" y="22"/>
                  </a:moveTo>
                  <a:cubicBezTo>
                    <a:pt x="398" y="22"/>
                    <a:pt x="398" y="21"/>
                    <a:pt x="398" y="21"/>
                  </a:cubicBezTo>
                  <a:cubicBezTo>
                    <a:pt x="399" y="21"/>
                    <a:pt x="399" y="22"/>
                    <a:pt x="399" y="22"/>
                  </a:cubicBezTo>
                  <a:close/>
                  <a:moveTo>
                    <a:pt x="403" y="28"/>
                  </a:moveTo>
                  <a:cubicBezTo>
                    <a:pt x="401" y="28"/>
                    <a:pt x="401" y="27"/>
                    <a:pt x="400" y="26"/>
                  </a:cubicBezTo>
                  <a:cubicBezTo>
                    <a:pt x="402" y="26"/>
                    <a:pt x="402" y="25"/>
                    <a:pt x="403" y="24"/>
                  </a:cubicBezTo>
                  <a:cubicBezTo>
                    <a:pt x="403" y="25"/>
                    <a:pt x="402" y="25"/>
                    <a:pt x="402" y="27"/>
                  </a:cubicBezTo>
                  <a:cubicBezTo>
                    <a:pt x="403" y="27"/>
                    <a:pt x="404" y="27"/>
                    <a:pt x="403" y="28"/>
                  </a:cubicBezTo>
                  <a:close/>
                  <a:moveTo>
                    <a:pt x="427" y="27"/>
                  </a:moveTo>
                  <a:cubicBezTo>
                    <a:pt x="427" y="26"/>
                    <a:pt x="425" y="26"/>
                    <a:pt x="426" y="25"/>
                  </a:cubicBezTo>
                  <a:cubicBezTo>
                    <a:pt x="427" y="25"/>
                    <a:pt x="427" y="25"/>
                    <a:pt x="427" y="25"/>
                  </a:cubicBezTo>
                  <a:cubicBezTo>
                    <a:pt x="427" y="26"/>
                    <a:pt x="427" y="27"/>
                    <a:pt x="427" y="27"/>
                  </a:cubicBezTo>
                  <a:close/>
                  <a:moveTo>
                    <a:pt x="435" y="22"/>
                  </a:moveTo>
                  <a:cubicBezTo>
                    <a:pt x="437" y="22"/>
                    <a:pt x="437" y="22"/>
                    <a:pt x="437" y="22"/>
                  </a:cubicBezTo>
                  <a:cubicBezTo>
                    <a:pt x="440" y="22"/>
                    <a:pt x="435" y="23"/>
                    <a:pt x="43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3365"/>
            <p:cNvSpPr/>
            <p:nvPr/>
          </p:nvSpPr>
          <p:spPr bwMode="auto">
            <a:xfrm>
              <a:off x="8604251" y="4851400"/>
              <a:ext cx="3175" cy="476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4" name="文本框 343"/>
          <p:cNvSpPr txBox="1"/>
          <p:nvPr/>
        </p:nvSpPr>
        <p:spPr>
          <a:xfrm>
            <a:off x="411950" y="1545052"/>
            <a:ext cx="2930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45" name="文本框 344"/>
          <p:cNvSpPr txBox="1"/>
          <p:nvPr/>
        </p:nvSpPr>
        <p:spPr>
          <a:xfrm>
            <a:off x="5883273" y="609488"/>
            <a:ext cx="2930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 tmFilter="0, 0; .2, .5; .8, .5; 1, 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" autoRev="1" fill="hold"/>
                                        <p:tgtEl>
                                          <p:spTgt spid="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 tmFilter="0, 0; .2, .5; .8, .5; 1, 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" autoRev="1" fill="hold"/>
                                        <p:tgtEl>
                                          <p:spTgt spid="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6" name="Freeform 866"/>
          <p:cNvSpPr>
            <a:spLocks noEditPoints="1"/>
          </p:cNvSpPr>
          <p:nvPr/>
        </p:nvSpPr>
        <p:spPr bwMode="auto">
          <a:xfrm>
            <a:off x="7825556" y="3417416"/>
            <a:ext cx="1066924" cy="145859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178"/>
          <p:cNvGrpSpPr/>
          <p:nvPr/>
        </p:nvGrpSpPr>
        <p:grpSpPr bwMode="auto">
          <a:xfrm>
            <a:off x="1669851" y="1509633"/>
            <a:ext cx="2347913" cy="3416471"/>
            <a:chOff x="4974047" y="1777893"/>
            <a:chExt cx="2243907" cy="3895606"/>
          </a:xfrm>
        </p:grpSpPr>
        <p:sp>
          <p:nvSpPr>
            <p:cNvPr id="8" name="Freeform 82"/>
            <p:cNvSpPr/>
            <p:nvPr/>
          </p:nvSpPr>
          <p:spPr bwMode="auto">
            <a:xfrm rot="20700000">
              <a:off x="5451717" y="5521428"/>
              <a:ext cx="188608" cy="152071"/>
            </a:xfrm>
            <a:custGeom>
              <a:avLst/>
              <a:gdLst>
                <a:gd name="T0" fmla="*/ 89 w 93"/>
                <a:gd name="T1" fmla="*/ 67 h 75"/>
                <a:gd name="T2" fmla="*/ 79 w 93"/>
                <a:gd name="T3" fmla="*/ 64 h 75"/>
                <a:gd name="T4" fmla="*/ 76 w 93"/>
                <a:gd name="T5" fmla="*/ 63 h 75"/>
                <a:gd name="T6" fmla="*/ 44 w 93"/>
                <a:gd name="T7" fmla="*/ 45 h 75"/>
                <a:gd name="T8" fmla="*/ 43 w 93"/>
                <a:gd name="T9" fmla="*/ 44 h 75"/>
                <a:gd name="T10" fmla="*/ 49 w 93"/>
                <a:gd name="T11" fmla="*/ 45 h 75"/>
                <a:gd name="T12" fmla="*/ 50 w 93"/>
                <a:gd name="T13" fmla="*/ 45 h 75"/>
                <a:gd name="T14" fmla="*/ 51 w 93"/>
                <a:gd name="T15" fmla="*/ 46 h 75"/>
                <a:gd name="T16" fmla="*/ 56 w 93"/>
                <a:gd name="T17" fmla="*/ 41 h 75"/>
                <a:gd name="T18" fmla="*/ 65 w 93"/>
                <a:gd name="T19" fmla="*/ 44 h 75"/>
                <a:gd name="T20" fmla="*/ 67 w 93"/>
                <a:gd name="T21" fmla="*/ 38 h 75"/>
                <a:gd name="T22" fmla="*/ 64 w 93"/>
                <a:gd name="T23" fmla="*/ 36 h 75"/>
                <a:gd name="T24" fmla="*/ 61 w 93"/>
                <a:gd name="T25" fmla="*/ 36 h 75"/>
                <a:gd name="T26" fmla="*/ 48 w 93"/>
                <a:gd name="T27" fmla="*/ 30 h 75"/>
                <a:gd name="T28" fmla="*/ 47 w 93"/>
                <a:gd name="T29" fmla="*/ 29 h 75"/>
                <a:gd name="T30" fmla="*/ 44 w 93"/>
                <a:gd name="T31" fmla="*/ 28 h 75"/>
                <a:gd name="T32" fmla="*/ 21 w 93"/>
                <a:gd name="T33" fmla="*/ 12 h 75"/>
                <a:gd name="T34" fmla="*/ 17 w 93"/>
                <a:gd name="T35" fmla="*/ 4 h 75"/>
                <a:gd name="T36" fmla="*/ 10 w 93"/>
                <a:gd name="T37" fmla="*/ 6 h 75"/>
                <a:gd name="T38" fmla="*/ 12 w 93"/>
                <a:gd name="T39" fmla="*/ 11 h 75"/>
                <a:gd name="T40" fmla="*/ 13 w 93"/>
                <a:gd name="T41" fmla="*/ 14 h 75"/>
                <a:gd name="T42" fmla="*/ 16 w 93"/>
                <a:gd name="T43" fmla="*/ 17 h 75"/>
                <a:gd name="T44" fmla="*/ 21 w 93"/>
                <a:gd name="T45" fmla="*/ 24 h 75"/>
                <a:gd name="T46" fmla="*/ 20 w 93"/>
                <a:gd name="T47" fmla="*/ 26 h 75"/>
                <a:gd name="T48" fmla="*/ 9 w 93"/>
                <a:gd name="T49" fmla="*/ 17 h 75"/>
                <a:gd name="T50" fmla="*/ 4 w 93"/>
                <a:gd name="T51" fmla="*/ 22 h 75"/>
                <a:gd name="T52" fmla="*/ 31 w 93"/>
                <a:gd name="T53" fmla="*/ 44 h 75"/>
                <a:gd name="T54" fmla="*/ 33 w 93"/>
                <a:gd name="T55" fmla="*/ 48 h 75"/>
                <a:gd name="T56" fmla="*/ 46 w 93"/>
                <a:gd name="T57" fmla="*/ 57 h 75"/>
                <a:gd name="T58" fmla="*/ 57 w 93"/>
                <a:gd name="T59" fmla="*/ 64 h 75"/>
                <a:gd name="T60" fmla="*/ 77 w 93"/>
                <a:gd name="T61" fmla="*/ 71 h 75"/>
                <a:gd name="T62" fmla="*/ 87 w 93"/>
                <a:gd name="T63" fmla="*/ 74 h 75"/>
                <a:gd name="T64" fmla="*/ 89 w 93"/>
                <a:gd name="T65" fmla="*/ 6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75">
                  <a:moveTo>
                    <a:pt x="89" y="67"/>
                  </a:moveTo>
                  <a:cubicBezTo>
                    <a:pt x="86" y="66"/>
                    <a:pt x="82" y="65"/>
                    <a:pt x="79" y="64"/>
                  </a:cubicBezTo>
                  <a:cubicBezTo>
                    <a:pt x="79" y="63"/>
                    <a:pt x="77" y="63"/>
                    <a:pt x="76" y="63"/>
                  </a:cubicBezTo>
                  <a:cubicBezTo>
                    <a:pt x="64" y="59"/>
                    <a:pt x="54" y="52"/>
                    <a:pt x="44" y="45"/>
                  </a:cubicBezTo>
                  <a:cubicBezTo>
                    <a:pt x="43" y="45"/>
                    <a:pt x="43" y="44"/>
                    <a:pt x="43" y="44"/>
                  </a:cubicBezTo>
                  <a:cubicBezTo>
                    <a:pt x="45" y="44"/>
                    <a:pt x="47" y="45"/>
                    <a:pt x="49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5"/>
                    <a:pt x="51" y="45"/>
                    <a:pt x="51" y="46"/>
                  </a:cubicBezTo>
                  <a:cubicBezTo>
                    <a:pt x="54" y="47"/>
                    <a:pt x="57" y="44"/>
                    <a:pt x="56" y="41"/>
                  </a:cubicBezTo>
                  <a:cubicBezTo>
                    <a:pt x="59" y="42"/>
                    <a:pt x="62" y="43"/>
                    <a:pt x="65" y="44"/>
                  </a:cubicBezTo>
                  <a:cubicBezTo>
                    <a:pt x="69" y="45"/>
                    <a:pt x="71" y="40"/>
                    <a:pt x="67" y="38"/>
                  </a:cubicBezTo>
                  <a:cubicBezTo>
                    <a:pt x="66" y="37"/>
                    <a:pt x="65" y="36"/>
                    <a:pt x="64" y="36"/>
                  </a:cubicBezTo>
                  <a:cubicBezTo>
                    <a:pt x="63" y="35"/>
                    <a:pt x="62" y="35"/>
                    <a:pt x="61" y="36"/>
                  </a:cubicBezTo>
                  <a:cubicBezTo>
                    <a:pt x="57" y="34"/>
                    <a:pt x="52" y="32"/>
                    <a:pt x="48" y="30"/>
                  </a:cubicBezTo>
                  <a:cubicBezTo>
                    <a:pt x="48" y="30"/>
                    <a:pt x="48" y="30"/>
                    <a:pt x="47" y="29"/>
                  </a:cubicBezTo>
                  <a:cubicBezTo>
                    <a:pt x="46" y="28"/>
                    <a:pt x="45" y="28"/>
                    <a:pt x="44" y="28"/>
                  </a:cubicBezTo>
                  <a:cubicBezTo>
                    <a:pt x="36" y="24"/>
                    <a:pt x="28" y="19"/>
                    <a:pt x="21" y="12"/>
                  </a:cubicBezTo>
                  <a:cubicBezTo>
                    <a:pt x="19" y="10"/>
                    <a:pt x="18" y="7"/>
                    <a:pt x="17" y="4"/>
                  </a:cubicBezTo>
                  <a:cubicBezTo>
                    <a:pt x="15" y="0"/>
                    <a:pt x="8" y="2"/>
                    <a:pt x="10" y="6"/>
                  </a:cubicBezTo>
                  <a:cubicBezTo>
                    <a:pt x="10" y="8"/>
                    <a:pt x="11" y="9"/>
                    <a:pt x="12" y="11"/>
                  </a:cubicBezTo>
                  <a:cubicBezTo>
                    <a:pt x="11" y="12"/>
                    <a:pt x="11" y="13"/>
                    <a:pt x="13" y="14"/>
                  </a:cubicBezTo>
                  <a:cubicBezTo>
                    <a:pt x="14" y="15"/>
                    <a:pt x="15" y="16"/>
                    <a:pt x="16" y="17"/>
                  </a:cubicBezTo>
                  <a:cubicBezTo>
                    <a:pt x="17" y="20"/>
                    <a:pt x="19" y="22"/>
                    <a:pt x="21" y="24"/>
                  </a:cubicBezTo>
                  <a:cubicBezTo>
                    <a:pt x="20" y="24"/>
                    <a:pt x="20" y="25"/>
                    <a:pt x="20" y="26"/>
                  </a:cubicBezTo>
                  <a:cubicBezTo>
                    <a:pt x="16" y="23"/>
                    <a:pt x="12" y="20"/>
                    <a:pt x="9" y="17"/>
                  </a:cubicBezTo>
                  <a:cubicBezTo>
                    <a:pt x="5" y="14"/>
                    <a:pt x="0" y="19"/>
                    <a:pt x="4" y="22"/>
                  </a:cubicBezTo>
                  <a:cubicBezTo>
                    <a:pt x="13" y="30"/>
                    <a:pt x="22" y="37"/>
                    <a:pt x="31" y="44"/>
                  </a:cubicBezTo>
                  <a:cubicBezTo>
                    <a:pt x="31" y="46"/>
                    <a:pt x="32" y="47"/>
                    <a:pt x="33" y="48"/>
                  </a:cubicBezTo>
                  <a:cubicBezTo>
                    <a:pt x="37" y="51"/>
                    <a:pt x="42" y="54"/>
                    <a:pt x="46" y="57"/>
                  </a:cubicBezTo>
                  <a:cubicBezTo>
                    <a:pt x="50" y="60"/>
                    <a:pt x="53" y="63"/>
                    <a:pt x="57" y="64"/>
                  </a:cubicBezTo>
                  <a:cubicBezTo>
                    <a:pt x="62" y="67"/>
                    <a:pt x="71" y="73"/>
                    <a:pt x="77" y="71"/>
                  </a:cubicBezTo>
                  <a:cubicBezTo>
                    <a:pt x="80" y="72"/>
                    <a:pt x="83" y="73"/>
                    <a:pt x="87" y="74"/>
                  </a:cubicBezTo>
                  <a:cubicBezTo>
                    <a:pt x="92" y="75"/>
                    <a:pt x="93" y="68"/>
                    <a:pt x="89" y="6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solidFill>
              <a:schemeClr val="bg1">
                <a:lumMod val="75000"/>
              </a:schemeClr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0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1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3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4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8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9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0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1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3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0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1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2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3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5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6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7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8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9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0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1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3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4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5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6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7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8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9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0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1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2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83" name="组合 109"/>
          <p:cNvGrpSpPr/>
          <p:nvPr/>
        </p:nvGrpSpPr>
        <p:grpSpPr>
          <a:xfrm rot="20588985">
            <a:off x="2705080" y="38178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84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6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7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9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0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1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2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3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4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6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151" name="组合 109"/>
          <p:cNvGrpSpPr/>
          <p:nvPr/>
        </p:nvGrpSpPr>
        <p:grpSpPr>
          <a:xfrm rot="20588985">
            <a:off x="2857480" y="39702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5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19" name="组合 109"/>
          <p:cNvGrpSpPr/>
          <p:nvPr/>
        </p:nvGrpSpPr>
        <p:grpSpPr>
          <a:xfrm rot="20588985">
            <a:off x="3009880" y="4122600"/>
            <a:ext cx="1298720" cy="28943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20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2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3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8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9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0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1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2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67" name="文本框 566"/>
          <p:cNvSpPr txBox="1"/>
          <p:nvPr/>
        </p:nvSpPr>
        <p:spPr>
          <a:xfrm>
            <a:off x="4418099" y="914167"/>
            <a:ext cx="3342435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flip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⒊老师您辛苦了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328"/>
          <p:cNvGrpSpPr/>
          <p:nvPr/>
        </p:nvGrpSpPr>
        <p:grpSpPr>
          <a:xfrm>
            <a:off x="7308304" y="3363838"/>
            <a:ext cx="1499865" cy="1429127"/>
            <a:chOff x="8736013" y="3186113"/>
            <a:chExt cx="858838" cy="715962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 flipH="1">
            <a:off x="1461033" y="3724131"/>
            <a:ext cx="796925" cy="971550"/>
            <a:chOff x="2183" y="3502"/>
            <a:chExt cx="502" cy="612"/>
          </a:xfrm>
          <a:solidFill>
            <a:schemeClr val="bg1">
              <a:lumMod val="75000"/>
            </a:schemeClr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288" y="3593"/>
              <a:ext cx="397" cy="521"/>
            </a:xfrm>
            <a:custGeom>
              <a:avLst/>
              <a:gdLst>
                <a:gd name="T0" fmla="*/ 125 w 192"/>
                <a:gd name="T1" fmla="*/ 193 h 253"/>
                <a:gd name="T2" fmla="*/ 105 w 192"/>
                <a:gd name="T3" fmla="*/ 146 h 253"/>
                <a:gd name="T4" fmla="*/ 120 w 192"/>
                <a:gd name="T5" fmla="*/ 28 h 253"/>
                <a:gd name="T6" fmla="*/ 74 w 192"/>
                <a:gd name="T7" fmla="*/ 4 h 253"/>
                <a:gd name="T8" fmla="*/ 128 w 192"/>
                <a:gd name="T9" fmla="*/ 150 h 253"/>
                <a:gd name="T10" fmla="*/ 120 w 192"/>
                <a:gd name="T11" fmla="*/ 140 h 253"/>
                <a:gd name="T12" fmla="*/ 82 w 192"/>
                <a:gd name="T13" fmla="*/ 140 h 253"/>
                <a:gd name="T14" fmla="*/ 108 w 192"/>
                <a:gd name="T15" fmla="*/ 96 h 253"/>
                <a:gd name="T16" fmla="*/ 110 w 192"/>
                <a:gd name="T17" fmla="*/ 119 h 253"/>
                <a:gd name="T18" fmla="*/ 130 w 192"/>
                <a:gd name="T19" fmla="*/ 129 h 253"/>
                <a:gd name="T20" fmla="*/ 122 w 192"/>
                <a:gd name="T21" fmla="*/ 62 h 253"/>
                <a:gd name="T22" fmla="*/ 142 w 192"/>
                <a:gd name="T23" fmla="*/ 141 h 253"/>
                <a:gd name="T24" fmla="*/ 170 w 192"/>
                <a:gd name="T25" fmla="*/ 147 h 253"/>
                <a:gd name="T26" fmla="*/ 183 w 192"/>
                <a:gd name="T27" fmla="*/ 165 h 253"/>
                <a:gd name="T28" fmla="*/ 144 w 192"/>
                <a:gd name="T29" fmla="*/ 153 h 253"/>
                <a:gd name="T30" fmla="*/ 63 w 192"/>
                <a:gd name="T31" fmla="*/ 17 h 253"/>
                <a:gd name="T32" fmla="*/ 76 w 192"/>
                <a:gd name="T33" fmla="*/ 50 h 253"/>
                <a:gd name="T34" fmla="*/ 121 w 192"/>
                <a:gd name="T35" fmla="*/ 164 h 253"/>
                <a:gd name="T36" fmla="*/ 23 w 192"/>
                <a:gd name="T37" fmla="*/ 113 h 253"/>
                <a:gd name="T38" fmla="*/ 106 w 192"/>
                <a:gd name="T39" fmla="*/ 26 h 253"/>
                <a:gd name="T40" fmla="*/ 127 w 192"/>
                <a:gd name="T41" fmla="*/ 158 h 253"/>
                <a:gd name="T42" fmla="*/ 17 w 192"/>
                <a:gd name="T43" fmla="*/ 132 h 253"/>
                <a:gd name="T44" fmla="*/ 101 w 192"/>
                <a:gd name="T45" fmla="*/ 20 h 253"/>
                <a:gd name="T46" fmla="*/ 20 w 192"/>
                <a:gd name="T47" fmla="*/ 108 h 253"/>
                <a:gd name="T48" fmla="*/ 44 w 192"/>
                <a:gd name="T49" fmla="*/ 50 h 253"/>
                <a:gd name="T50" fmla="*/ 27 w 192"/>
                <a:gd name="T51" fmla="*/ 57 h 253"/>
                <a:gd name="T52" fmla="*/ 108 w 192"/>
                <a:gd name="T53" fmla="*/ 172 h 253"/>
                <a:gd name="T54" fmla="*/ 103 w 192"/>
                <a:gd name="T55" fmla="*/ 68 h 253"/>
                <a:gd name="T56" fmla="*/ 73 w 192"/>
                <a:gd name="T57" fmla="*/ 64 h 253"/>
                <a:gd name="T58" fmla="*/ 58 w 192"/>
                <a:gd name="T59" fmla="*/ 123 h 253"/>
                <a:gd name="T60" fmla="*/ 58 w 192"/>
                <a:gd name="T61" fmla="*/ 40 h 253"/>
                <a:gd name="T62" fmla="*/ 15 w 192"/>
                <a:gd name="T63" fmla="*/ 97 h 253"/>
                <a:gd name="T64" fmla="*/ 105 w 192"/>
                <a:gd name="T65" fmla="*/ 184 h 253"/>
                <a:gd name="T66" fmla="*/ 128 w 192"/>
                <a:gd name="T67" fmla="*/ 172 h 253"/>
                <a:gd name="T68" fmla="*/ 18 w 192"/>
                <a:gd name="T69" fmla="*/ 120 h 253"/>
                <a:gd name="T70" fmla="*/ 113 w 192"/>
                <a:gd name="T71" fmla="*/ 123 h 253"/>
                <a:gd name="T72" fmla="*/ 86 w 192"/>
                <a:gd name="T73" fmla="*/ 49 h 253"/>
                <a:gd name="T74" fmla="*/ 129 w 192"/>
                <a:gd name="T75" fmla="*/ 225 h 253"/>
                <a:gd name="T76" fmla="*/ 72 w 192"/>
                <a:gd name="T77" fmla="*/ 46 h 253"/>
                <a:gd name="T78" fmla="*/ 63 w 192"/>
                <a:gd name="T79" fmla="*/ 20 h 253"/>
                <a:gd name="T80" fmla="*/ 99 w 192"/>
                <a:gd name="T81" fmla="*/ 7 h 253"/>
                <a:gd name="T82" fmla="*/ 26 w 192"/>
                <a:gd name="T83" fmla="*/ 117 h 253"/>
                <a:gd name="T84" fmla="*/ 44 w 192"/>
                <a:gd name="T85" fmla="*/ 29 h 253"/>
                <a:gd name="T86" fmla="*/ 89 w 192"/>
                <a:gd name="T87" fmla="*/ 16 h 253"/>
                <a:gd name="T88" fmla="*/ 91 w 192"/>
                <a:gd name="T89" fmla="*/ 8 h 253"/>
                <a:gd name="T90" fmla="*/ 94 w 192"/>
                <a:gd name="T91" fmla="*/ 14 h 253"/>
                <a:gd name="T92" fmla="*/ 88 w 192"/>
                <a:gd name="T93" fmla="*/ 21 h 253"/>
                <a:gd name="T94" fmla="*/ 109 w 192"/>
                <a:gd name="T95" fmla="*/ 210 h 253"/>
                <a:gd name="T96" fmla="*/ 25 w 192"/>
                <a:gd name="T97" fmla="*/ 97 h 253"/>
                <a:gd name="T98" fmla="*/ 68 w 192"/>
                <a:gd name="T99" fmla="*/ 24 h 253"/>
                <a:gd name="T100" fmla="*/ 122 w 192"/>
                <a:gd name="T101" fmla="*/ 196 h 253"/>
                <a:gd name="T102" fmla="*/ 125 w 192"/>
                <a:gd name="T103" fmla="*/ 131 h 253"/>
                <a:gd name="T104" fmla="*/ 4 w 192"/>
                <a:gd name="T105" fmla="*/ 140 h 253"/>
                <a:gd name="T106" fmla="*/ 44 w 192"/>
                <a:gd name="T107" fmla="*/ 91 h 253"/>
                <a:gd name="T108" fmla="*/ 157 w 192"/>
                <a:gd name="T109" fmla="*/ 152 h 253"/>
                <a:gd name="T110" fmla="*/ 18 w 192"/>
                <a:gd name="T111" fmla="*/ 146 h 253"/>
                <a:gd name="T112" fmla="*/ 113 w 192"/>
                <a:gd name="T113" fmla="*/ 188 h 253"/>
                <a:gd name="T114" fmla="*/ 108 w 192"/>
                <a:gd name="T115" fmla="*/ 200 h 253"/>
                <a:gd name="T116" fmla="*/ 68 w 192"/>
                <a:gd name="T117" fmla="*/ 20 h 253"/>
                <a:gd name="T118" fmla="*/ 91 w 192"/>
                <a:gd name="T119" fmla="*/ 55 h 253"/>
                <a:gd name="T120" fmla="*/ 166 w 192"/>
                <a:gd name="T121" fmla="*/ 153 h 253"/>
                <a:gd name="T122" fmla="*/ 8 w 192"/>
                <a:gd name="T123" fmla="*/ 13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253">
                  <a:moveTo>
                    <a:pt x="151" y="106"/>
                  </a:moveTo>
                  <a:cubicBezTo>
                    <a:pt x="151" y="105"/>
                    <a:pt x="151" y="105"/>
                    <a:pt x="152" y="105"/>
                  </a:cubicBezTo>
                  <a:cubicBezTo>
                    <a:pt x="152" y="104"/>
                    <a:pt x="153" y="104"/>
                    <a:pt x="154" y="104"/>
                  </a:cubicBezTo>
                  <a:cubicBezTo>
                    <a:pt x="155" y="104"/>
                    <a:pt x="155" y="105"/>
                    <a:pt x="155" y="105"/>
                  </a:cubicBezTo>
                  <a:cubicBezTo>
                    <a:pt x="155" y="106"/>
                    <a:pt x="155" y="106"/>
                    <a:pt x="155" y="107"/>
                  </a:cubicBezTo>
                  <a:cubicBezTo>
                    <a:pt x="155" y="108"/>
                    <a:pt x="155" y="109"/>
                    <a:pt x="155" y="110"/>
                  </a:cubicBezTo>
                  <a:cubicBezTo>
                    <a:pt x="156" y="114"/>
                    <a:pt x="156" y="117"/>
                    <a:pt x="154" y="120"/>
                  </a:cubicBezTo>
                  <a:cubicBezTo>
                    <a:pt x="154" y="121"/>
                    <a:pt x="154" y="121"/>
                    <a:pt x="155" y="122"/>
                  </a:cubicBezTo>
                  <a:cubicBezTo>
                    <a:pt x="155" y="122"/>
                    <a:pt x="156" y="123"/>
                    <a:pt x="157" y="124"/>
                  </a:cubicBezTo>
                  <a:cubicBezTo>
                    <a:pt x="159" y="125"/>
                    <a:pt x="161" y="126"/>
                    <a:pt x="163" y="127"/>
                  </a:cubicBezTo>
                  <a:cubicBezTo>
                    <a:pt x="167" y="130"/>
                    <a:pt x="172" y="133"/>
                    <a:pt x="176" y="136"/>
                  </a:cubicBezTo>
                  <a:cubicBezTo>
                    <a:pt x="179" y="139"/>
                    <a:pt x="182" y="141"/>
                    <a:pt x="185" y="143"/>
                  </a:cubicBezTo>
                  <a:cubicBezTo>
                    <a:pt x="187" y="145"/>
                    <a:pt x="188" y="146"/>
                    <a:pt x="189" y="148"/>
                  </a:cubicBezTo>
                  <a:cubicBezTo>
                    <a:pt x="190" y="149"/>
                    <a:pt x="190" y="150"/>
                    <a:pt x="191" y="151"/>
                  </a:cubicBezTo>
                  <a:cubicBezTo>
                    <a:pt x="192" y="153"/>
                    <a:pt x="191" y="155"/>
                    <a:pt x="189" y="157"/>
                  </a:cubicBezTo>
                  <a:cubicBezTo>
                    <a:pt x="189" y="158"/>
                    <a:pt x="189" y="158"/>
                    <a:pt x="189" y="159"/>
                  </a:cubicBezTo>
                  <a:cubicBezTo>
                    <a:pt x="189" y="159"/>
                    <a:pt x="189" y="159"/>
                    <a:pt x="189" y="160"/>
                  </a:cubicBezTo>
                  <a:cubicBezTo>
                    <a:pt x="189" y="162"/>
                    <a:pt x="188" y="164"/>
                    <a:pt x="186" y="166"/>
                  </a:cubicBezTo>
                  <a:cubicBezTo>
                    <a:pt x="185" y="167"/>
                    <a:pt x="184" y="167"/>
                    <a:pt x="183" y="167"/>
                  </a:cubicBezTo>
                  <a:cubicBezTo>
                    <a:pt x="180" y="168"/>
                    <a:pt x="178" y="168"/>
                    <a:pt x="176" y="169"/>
                  </a:cubicBezTo>
                  <a:cubicBezTo>
                    <a:pt x="173" y="169"/>
                    <a:pt x="170" y="168"/>
                    <a:pt x="168" y="168"/>
                  </a:cubicBezTo>
                  <a:cubicBezTo>
                    <a:pt x="165" y="167"/>
                    <a:pt x="162" y="165"/>
                    <a:pt x="159" y="164"/>
                  </a:cubicBezTo>
                  <a:cubicBezTo>
                    <a:pt x="156" y="162"/>
                    <a:pt x="153" y="160"/>
                    <a:pt x="151" y="158"/>
                  </a:cubicBezTo>
                  <a:cubicBezTo>
                    <a:pt x="149" y="156"/>
                    <a:pt x="147" y="155"/>
                    <a:pt x="146" y="154"/>
                  </a:cubicBezTo>
                  <a:cubicBezTo>
                    <a:pt x="145" y="155"/>
                    <a:pt x="144" y="156"/>
                    <a:pt x="144" y="156"/>
                  </a:cubicBezTo>
                  <a:cubicBezTo>
                    <a:pt x="141" y="159"/>
                    <a:pt x="139" y="161"/>
                    <a:pt x="137" y="163"/>
                  </a:cubicBezTo>
                  <a:cubicBezTo>
                    <a:pt x="135" y="165"/>
                    <a:pt x="133" y="167"/>
                    <a:pt x="132" y="170"/>
                  </a:cubicBezTo>
                  <a:cubicBezTo>
                    <a:pt x="128" y="175"/>
                    <a:pt x="126" y="180"/>
                    <a:pt x="125" y="187"/>
                  </a:cubicBezTo>
                  <a:cubicBezTo>
                    <a:pt x="125" y="189"/>
                    <a:pt x="124" y="190"/>
                    <a:pt x="125" y="193"/>
                  </a:cubicBezTo>
                  <a:cubicBezTo>
                    <a:pt x="125" y="193"/>
                    <a:pt x="125" y="192"/>
                    <a:pt x="125" y="192"/>
                  </a:cubicBezTo>
                  <a:cubicBezTo>
                    <a:pt x="126" y="192"/>
                    <a:pt x="126" y="193"/>
                    <a:pt x="127" y="193"/>
                  </a:cubicBezTo>
                  <a:cubicBezTo>
                    <a:pt x="127" y="194"/>
                    <a:pt x="127" y="194"/>
                    <a:pt x="126" y="194"/>
                  </a:cubicBezTo>
                  <a:cubicBezTo>
                    <a:pt x="126" y="195"/>
                    <a:pt x="125" y="195"/>
                    <a:pt x="125" y="195"/>
                  </a:cubicBezTo>
                  <a:cubicBezTo>
                    <a:pt x="125" y="195"/>
                    <a:pt x="125" y="196"/>
                    <a:pt x="125" y="196"/>
                  </a:cubicBezTo>
                  <a:cubicBezTo>
                    <a:pt x="125" y="201"/>
                    <a:pt x="125" y="205"/>
                    <a:pt x="126" y="210"/>
                  </a:cubicBezTo>
                  <a:cubicBezTo>
                    <a:pt x="127" y="213"/>
                    <a:pt x="129" y="216"/>
                    <a:pt x="130" y="220"/>
                  </a:cubicBezTo>
                  <a:cubicBezTo>
                    <a:pt x="131" y="222"/>
                    <a:pt x="132" y="224"/>
                    <a:pt x="133" y="226"/>
                  </a:cubicBezTo>
                  <a:cubicBezTo>
                    <a:pt x="133" y="227"/>
                    <a:pt x="133" y="228"/>
                    <a:pt x="132" y="229"/>
                  </a:cubicBezTo>
                  <a:cubicBezTo>
                    <a:pt x="131" y="230"/>
                    <a:pt x="131" y="231"/>
                    <a:pt x="130" y="232"/>
                  </a:cubicBezTo>
                  <a:cubicBezTo>
                    <a:pt x="128" y="233"/>
                    <a:pt x="125" y="235"/>
                    <a:pt x="123" y="237"/>
                  </a:cubicBezTo>
                  <a:cubicBezTo>
                    <a:pt x="119" y="240"/>
                    <a:pt x="115" y="244"/>
                    <a:pt x="111" y="247"/>
                  </a:cubicBezTo>
                  <a:cubicBezTo>
                    <a:pt x="110" y="249"/>
                    <a:pt x="109" y="250"/>
                    <a:pt x="108" y="252"/>
                  </a:cubicBezTo>
                  <a:cubicBezTo>
                    <a:pt x="108" y="253"/>
                    <a:pt x="107" y="253"/>
                    <a:pt x="106" y="253"/>
                  </a:cubicBezTo>
                  <a:cubicBezTo>
                    <a:pt x="106" y="253"/>
                    <a:pt x="105" y="253"/>
                    <a:pt x="104" y="252"/>
                  </a:cubicBezTo>
                  <a:cubicBezTo>
                    <a:pt x="104" y="251"/>
                    <a:pt x="103" y="250"/>
                    <a:pt x="103" y="249"/>
                  </a:cubicBezTo>
                  <a:cubicBezTo>
                    <a:pt x="100" y="245"/>
                    <a:pt x="99" y="241"/>
                    <a:pt x="98" y="236"/>
                  </a:cubicBezTo>
                  <a:cubicBezTo>
                    <a:pt x="98" y="236"/>
                    <a:pt x="98" y="235"/>
                    <a:pt x="98" y="235"/>
                  </a:cubicBezTo>
                  <a:cubicBezTo>
                    <a:pt x="95" y="227"/>
                    <a:pt x="93" y="219"/>
                    <a:pt x="94" y="211"/>
                  </a:cubicBezTo>
                  <a:cubicBezTo>
                    <a:pt x="94" y="204"/>
                    <a:pt x="95" y="196"/>
                    <a:pt x="97" y="189"/>
                  </a:cubicBezTo>
                  <a:cubicBezTo>
                    <a:pt x="98" y="184"/>
                    <a:pt x="100" y="179"/>
                    <a:pt x="103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1" y="174"/>
                    <a:pt x="101" y="173"/>
                    <a:pt x="100" y="171"/>
                  </a:cubicBezTo>
                  <a:cubicBezTo>
                    <a:pt x="100" y="170"/>
                    <a:pt x="100" y="169"/>
                    <a:pt x="100" y="167"/>
                  </a:cubicBezTo>
                  <a:cubicBezTo>
                    <a:pt x="100" y="165"/>
                    <a:pt x="100" y="163"/>
                    <a:pt x="101" y="161"/>
                  </a:cubicBezTo>
                  <a:cubicBezTo>
                    <a:pt x="101" y="159"/>
                    <a:pt x="102" y="157"/>
                    <a:pt x="102" y="155"/>
                  </a:cubicBezTo>
                  <a:cubicBezTo>
                    <a:pt x="104" y="153"/>
                    <a:pt x="105" y="150"/>
                    <a:pt x="106" y="147"/>
                  </a:cubicBezTo>
                  <a:cubicBezTo>
                    <a:pt x="107" y="147"/>
                    <a:pt x="107" y="147"/>
                    <a:pt x="107" y="146"/>
                  </a:cubicBezTo>
                  <a:cubicBezTo>
                    <a:pt x="106" y="146"/>
                    <a:pt x="106" y="146"/>
                    <a:pt x="105" y="146"/>
                  </a:cubicBezTo>
                  <a:cubicBezTo>
                    <a:pt x="99" y="145"/>
                    <a:pt x="92" y="145"/>
                    <a:pt x="86" y="145"/>
                  </a:cubicBezTo>
                  <a:cubicBezTo>
                    <a:pt x="82" y="145"/>
                    <a:pt x="79" y="145"/>
                    <a:pt x="76" y="146"/>
                  </a:cubicBezTo>
                  <a:cubicBezTo>
                    <a:pt x="72" y="147"/>
                    <a:pt x="68" y="149"/>
                    <a:pt x="64" y="151"/>
                  </a:cubicBezTo>
                  <a:cubicBezTo>
                    <a:pt x="62" y="152"/>
                    <a:pt x="61" y="151"/>
                    <a:pt x="60" y="149"/>
                  </a:cubicBezTo>
                  <a:cubicBezTo>
                    <a:pt x="60" y="149"/>
                    <a:pt x="59" y="149"/>
                    <a:pt x="59" y="149"/>
                  </a:cubicBezTo>
                  <a:cubicBezTo>
                    <a:pt x="55" y="150"/>
                    <a:pt x="52" y="151"/>
                    <a:pt x="48" y="153"/>
                  </a:cubicBezTo>
                  <a:cubicBezTo>
                    <a:pt x="48" y="154"/>
                    <a:pt x="48" y="154"/>
                    <a:pt x="47" y="154"/>
                  </a:cubicBezTo>
                  <a:cubicBezTo>
                    <a:pt x="47" y="155"/>
                    <a:pt x="46" y="155"/>
                    <a:pt x="46" y="155"/>
                  </a:cubicBezTo>
                  <a:cubicBezTo>
                    <a:pt x="45" y="154"/>
                    <a:pt x="45" y="155"/>
                    <a:pt x="44" y="155"/>
                  </a:cubicBezTo>
                  <a:cubicBezTo>
                    <a:pt x="40" y="157"/>
                    <a:pt x="37" y="158"/>
                    <a:pt x="32" y="159"/>
                  </a:cubicBezTo>
                  <a:cubicBezTo>
                    <a:pt x="30" y="160"/>
                    <a:pt x="28" y="160"/>
                    <a:pt x="25" y="160"/>
                  </a:cubicBezTo>
                  <a:cubicBezTo>
                    <a:pt x="21" y="161"/>
                    <a:pt x="17" y="159"/>
                    <a:pt x="13" y="157"/>
                  </a:cubicBezTo>
                  <a:cubicBezTo>
                    <a:pt x="12" y="156"/>
                    <a:pt x="10" y="155"/>
                    <a:pt x="9" y="153"/>
                  </a:cubicBezTo>
                  <a:cubicBezTo>
                    <a:pt x="6" y="151"/>
                    <a:pt x="4" y="148"/>
                    <a:pt x="3" y="144"/>
                  </a:cubicBezTo>
                  <a:cubicBezTo>
                    <a:pt x="2" y="141"/>
                    <a:pt x="1" y="137"/>
                    <a:pt x="1" y="134"/>
                  </a:cubicBezTo>
                  <a:cubicBezTo>
                    <a:pt x="0" y="126"/>
                    <a:pt x="1" y="119"/>
                    <a:pt x="2" y="111"/>
                  </a:cubicBezTo>
                  <a:cubicBezTo>
                    <a:pt x="2" y="104"/>
                    <a:pt x="4" y="98"/>
                    <a:pt x="5" y="91"/>
                  </a:cubicBezTo>
                  <a:cubicBezTo>
                    <a:pt x="8" y="82"/>
                    <a:pt x="11" y="73"/>
                    <a:pt x="14" y="65"/>
                  </a:cubicBezTo>
                  <a:cubicBezTo>
                    <a:pt x="17" y="58"/>
                    <a:pt x="20" y="52"/>
                    <a:pt x="23" y="46"/>
                  </a:cubicBezTo>
                  <a:cubicBezTo>
                    <a:pt x="28" y="37"/>
                    <a:pt x="34" y="28"/>
                    <a:pt x="41" y="21"/>
                  </a:cubicBezTo>
                  <a:cubicBezTo>
                    <a:pt x="47" y="15"/>
                    <a:pt x="53" y="10"/>
                    <a:pt x="61" y="6"/>
                  </a:cubicBezTo>
                  <a:cubicBezTo>
                    <a:pt x="69" y="2"/>
                    <a:pt x="77" y="0"/>
                    <a:pt x="86" y="0"/>
                  </a:cubicBezTo>
                  <a:cubicBezTo>
                    <a:pt x="87" y="1"/>
                    <a:pt x="88" y="0"/>
                    <a:pt x="89" y="0"/>
                  </a:cubicBezTo>
                  <a:cubicBezTo>
                    <a:pt x="93" y="0"/>
                    <a:pt x="97" y="1"/>
                    <a:pt x="101" y="1"/>
                  </a:cubicBezTo>
                  <a:cubicBezTo>
                    <a:pt x="102" y="2"/>
                    <a:pt x="104" y="2"/>
                    <a:pt x="105" y="2"/>
                  </a:cubicBezTo>
                  <a:cubicBezTo>
                    <a:pt x="109" y="3"/>
                    <a:pt x="113" y="5"/>
                    <a:pt x="115" y="9"/>
                  </a:cubicBezTo>
                  <a:cubicBezTo>
                    <a:pt x="115" y="9"/>
                    <a:pt x="115" y="10"/>
                    <a:pt x="115" y="10"/>
                  </a:cubicBezTo>
                  <a:cubicBezTo>
                    <a:pt x="118" y="14"/>
                    <a:pt x="120" y="18"/>
                    <a:pt x="120" y="23"/>
                  </a:cubicBezTo>
                  <a:cubicBezTo>
                    <a:pt x="120" y="25"/>
                    <a:pt x="120" y="27"/>
                    <a:pt x="120" y="28"/>
                  </a:cubicBezTo>
                  <a:cubicBezTo>
                    <a:pt x="121" y="28"/>
                    <a:pt x="121" y="29"/>
                    <a:pt x="121" y="29"/>
                  </a:cubicBezTo>
                  <a:cubicBezTo>
                    <a:pt x="122" y="29"/>
                    <a:pt x="122" y="30"/>
                    <a:pt x="122" y="31"/>
                  </a:cubicBezTo>
                  <a:cubicBezTo>
                    <a:pt x="122" y="32"/>
                    <a:pt x="122" y="32"/>
                    <a:pt x="121" y="33"/>
                  </a:cubicBezTo>
                  <a:cubicBezTo>
                    <a:pt x="121" y="33"/>
                    <a:pt x="121" y="34"/>
                    <a:pt x="121" y="34"/>
                  </a:cubicBezTo>
                  <a:cubicBezTo>
                    <a:pt x="121" y="34"/>
                    <a:pt x="121" y="35"/>
                    <a:pt x="121" y="35"/>
                  </a:cubicBezTo>
                  <a:cubicBezTo>
                    <a:pt x="121" y="37"/>
                    <a:pt x="121" y="38"/>
                    <a:pt x="121" y="39"/>
                  </a:cubicBezTo>
                  <a:cubicBezTo>
                    <a:pt x="121" y="46"/>
                    <a:pt x="123" y="53"/>
                    <a:pt x="125" y="60"/>
                  </a:cubicBezTo>
                  <a:cubicBezTo>
                    <a:pt x="126" y="65"/>
                    <a:pt x="128" y="69"/>
                    <a:pt x="130" y="73"/>
                  </a:cubicBezTo>
                  <a:cubicBezTo>
                    <a:pt x="132" y="77"/>
                    <a:pt x="134" y="81"/>
                    <a:pt x="136" y="85"/>
                  </a:cubicBezTo>
                  <a:cubicBezTo>
                    <a:pt x="137" y="85"/>
                    <a:pt x="137" y="85"/>
                    <a:pt x="137" y="86"/>
                  </a:cubicBezTo>
                  <a:cubicBezTo>
                    <a:pt x="141" y="90"/>
                    <a:pt x="144" y="93"/>
                    <a:pt x="147" y="97"/>
                  </a:cubicBezTo>
                  <a:cubicBezTo>
                    <a:pt x="148" y="98"/>
                    <a:pt x="149" y="99"/>
                    <a:pt x="150" y="100"/>
                  </a:cubicBezTo>
                  <a:cubicBezTo>
                    <a:pt x="152" y="101"/>
                    <a:pt x="152" y="103"/>
                    <a:pt x="150" y="104"/>
                  </a:cubicBezTo>
                  <a:cubicBezTo>
                    <a:pt x="150" y="105"/>
                    <a:pt x="151" y="105"/>
                    <a:pt x="151" y="106"/>
                  </a:cubicBezTo>
                  <a:close/>
                  <a:moveTo>
                    <a:pt x="29" y="119"/>
                  </a:moveTo>
                  <a:cubicBezTo>
                    <a:pt x="30" y="119"/>
                    <a:pt x="30" y="118"/>
                    <a:pt x="31" y="118"/>
                  </a:cubicBezTo>
                  <a:cubicBezTo>
                    <a:pt x="32" y="117"/>
                    <a:pt x="33" y="117"/>
                    <a:pt x="35" y="117"/>
                  </a:cubicBezTo>
                  <a:cubicBezTo>
                    <a:pt x="35" y="117"/>
                    <a:pt x="36" y="117"/>
                    <a:pt x="37" y="117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9" y="116"/>
                    <a:pt x="39" y="114"/>
                    <a:pt x="40" y="113"/>
                  </a:cubicBezTo>
                  <a:cubicBezTo>
                    <a:pt x="39" y="113"/>
                    <a:pt x="38" y="113"/>
                    <a:pt x="37" y="113"/>
                  </a:cubicBezTo>
                  <a:cubicBezTo>
                    <a:pt x="34" y="115"/>
                    <a:pt x="32" y="117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8" y="120"/>
                    <a:pt x="27" y="121"/>
                    <a:pt x="26" y="122"/>
                  </a:cubicBezTo>
                  <a:cubicBezTo>
                    <a:pt x="27" y="121"/>
                    <a:pt x="28" y="120"/>
                    <a:pt x="29" y="119"/>
                  </a:cubicBezTo>
                  <a:close/>
                  <a:moveTo>
                    <a:pt x="36" y="31"/>
                  </a:moveTo>
                  <a:cubicBezTo>
                    <a:pt x="36" y="30"/>
                    <a:pt x="37" y="30"/>
                    <a:pt x="37" y="29"/>
                  </a:cubicBezTo>
                  <a:cubicBezTo>
                    <a:pt x="44" y="21"/>
                    <a:pt x="52" y="14"/>
                    <a:pt x="62" y="9"/>
                  </a:cubicBezTo>
                  <a:cubicBezTo>
                    <a:pt x="66" y="7"/>
                    <a:pt x="70" y="5"/>
                    <a:pt x="74" y="4"/>
                  </a:cubicBezTo>
                  <a:cubicBezTo>
                    <a:pt x="74" y="4"/>
                    <a:pt x="74" y="4"/>
                    <a:pt x="75" y="3"/>
                  </a:cubicBezTo>
                  <a:cubicBezTo>
                    <a:pt x="73" y="4"/>
                    <a:pt x="72" y="4"/>
                    <a:pt x="71" y="4"/>
                  </a:cubicBezTo>
                  <a:cubicBezTo>
                    <a:pt x="65" y="6"/>
                    <a:pt x="59" y="9"/>
                    <a:pt x="54" y="12"/>
                  </a:cubicBezTo>
                  <a:cubicBezTo>
                    <a:pt x="47" y="17"/>
                    <a:pt x="41" y="23"/>
                    <a:pt x="36" y="30"/>
                  </a:cubicBezTo>
                  <a:cubicBezTo>
                    <a:pt x="36" y="30"/>
                    <a:pt x="36" y="30"/>
                    <a:pt x="36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6" y="31"/>
                  </a:cubicBezTo>
                  <a:close/>
                  <a:moveTo>
                    <a:pt x="118" y="45"/>
                  </a:moveTo>
                  <a:cubicBezTo>
                    <a:pt x="118" y="45"/>
                    <a:pt x="118" y="45"/>
                    <a:pt x="118" y="45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17" y="48"/>
                    <a:pt x="116" y="52"/>
                    <a:pt x="115" y="55"/>
                  </a:cubicBezTo>
                  <a:cubicBezTo>
                    <a:pt x="114" y="59"/>
                    <a:pt x="113" y="63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68"/>
                    <a:pt x="111" y="68"/>
                    <a:pt x="111" y="69"/>
                  </a:cubicBezTo>
                  <a:cubicBezTo>
                    <a:pt x="108" y="75"/>
                    <a:pt x="106" y="81"/>
                    <a:pt x="103" y="87"/>
                  </a:cubicBezTo>
                  <a:cubicBezTo>
                    <a:pt x="100" y="92"/>
                    <a:pt x="98" y="96"/>
                    <a:pt x="95" y="100"/>
                  </a:cubicBezTo>
                  <a:cubicBezTo>
                    <a:pt x="92" y="103"/>
                    <a:pt x="90" y="106"/>
                    <a:pt x="88" y="110"/>
                  </a:cubicBezTo>
                  <a:cubicBezTo>
                    <a:pt x="88" y="110"/>
                    <a:pt x="87" y="111"/>
                    <a:pt x="87" y="111"/>
                  </a:cubicBezTo>
                  <a:cubicBezTo>
                    <a:pt x="82" y="119"/>
                    <a:pt x="76" y="126"/>
                    <a:pt x="70" y="134"/>
                  </a:cubicBezTo>
                  <a:cubicBezTo>
                    <a:pt x="65" y="139"/>
                    <a:pt x="60" y="144"/>
                    <a:pt x="54" y="148"/>
                  </a:cubicBezTo>
                  <a:cubicBezTo>
                    <a:pt x="54" y="148"/>
                    <a:pt x="54" y="148"/>
                    <a:pt x="54" y="149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7" y="148"/>
                    <a:pt x="59" y="147"/>
                    <a:pt x="61" y="146"/>
                  </a:cubicBezTo>
                  <a:cubicBezTo>
                    <a:pt x="68" y="144"/>
                    <a:pt x="75" y="143"/>
                    <a:pt x="82" y="143"/>
                  </a:cubicBezTo>
                  <a:cubicBezTo>
                    <a:pt x="91" y="142"/>
                    <a:pt x="99" y="142"/>
                    <a:pt x="107" y="143"/>
                  </a:cubicBezTo>
                  <a:cubicBezTo>
                    <a:pt x="114" y="144"/>
                    <a:pt x="121" y="145"/>
                    <a:pt x="127" y="147"/>
                  </a:cubicBezTo>
                  <a:cubicBezTo>
                    <a:pt x="128" y="147"/>
                    <a:pt x="128" y="148"/>
                    <a:pt x="129" y="148"/>
                  </a:cubicBezTo>
                  <a:cubicBezTo>
                    <a:pt x="129" y="148"/>
                    <a:pt x="129" y="149"/>
                    <a:pt x="12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26" y="150"/>
                    <a:pt x="125" y="151"/>
                    <a:pt x="123" y="151"/>
                  </a:cubicBezTo>
                  <a:cubicBezTo>
                    <a:pt x="118" y="152"/>
                    <a:pt x="113" y="154"/>
                    <a:pt x="108" y="157"/>
                  </a:cubicBezTo>
                  <a:cubicBezTo>
                    <a:pt x="108" y="157"/>
                    <a:pt x="108" y="157"/>
                    <a:pt x="108" y="157"/>
                  </a:cubicBezTo>
                  <a:cubicBezTo>
                    <a:pt x="108" y="157"/>
                    <a:pt x="109" y="157"/>
                    <a:pt x="109" y="157"/>
                  </a:cubicBezTo>
                  <a:cubicBezTo>
                    <a:pt x="110" y="157"/>
                    <a:pt x="112" y="157"/>
                    <a:pt x="113" y="156"/>
                  </a:cubicBezTo>
                  <a:cubicBezTo>
                    <a:pt x="118" y="155"/>
                    <a:pt x="123" y="154"/>
                    <a:pt x="128" y="152"/>
                  </a:cubicBezTo>
                  <a:cubicBezTo>
                    <a:pt x="129" y="152"/>
                    <a:pt x="130" y="151"/>
                    <a:pt x="131" y="151"/>
                  </a:cubicBezTo>
                  <a:cubicBezTo>
                    <a:pt x="130" y="149"/>
                    <a:pt x="130" y="148"/>
                    <a:pt x="132" y="147"/>
                  </a:cubicBezTo>
                  <a:cubicBezTo>
                    <a:pt x="134" y="145"/>
                    <a:pt x="136" y="144"/>
                    <a:pt x="138" y="142"/>
                  </a:cubicBezTo>
                  <a:cubicBezTo>
                    <a:pt x="138" y="142"/>
                    <a:pt x="138" y="142"/>
                    <a:pt x="138" y="141"/>
                  </a:cubicBezTo>
                  <a:cubicBezTo>
                    <a:pt x="138" y="141"/>
                    <a:pt x="138" y="141"/>
                    <a:pt x="138" y="141"/>
                  </a:cubicBezTo>
                  <a:cubicBezTo>
                    <a:pt x="137" y="141"/>
                    <a:pt x="137" y="141"/>
                    <a:pt x="137" y="141"/>
                  </a:cubicBezTo>
                  <a:cubicBezTo>
                    <a:pt x="137" y="142"/>
                    <a:pt x="136" y="142"/>
                    <a:pt x="135" y="142"/>
                  </a:cubicBezTo>
                  <a:cubicBezTo>
                    <a:pt x="134" y="143"/>
                    <a:pt x="133" y="142"/>
                    <a:pt x="133" y="142"/>
                  </a:cubicBezTo>
                  <a:cubicBezTo>
                    <a:pt x="132" y="141"/>
                    <a:pt x="132" y="140"/>
                    <a:pt x="133" y="139"/>
                  </a:cubicBezTo>
                  <a:cubicBezTo>
                    <a:pt x="133" y="139"/>
                    <a:pt x="133" y="138"/>
                    <a:pt x="134" y="138"/>
                  </a:cubicBezTo>
                  <a:cubicBezTo>
                    <a:pt x="134" y="137"/>
                    <a:pt x="134" y="137"/>
                    <a:pt x="135" y="136"/>
                  </a:cubicBezTo>
                  <a:cubicBezTo>
                    <a:pt x="134" y="136"/>
                    <a:pt x="134" y="137"/>
                    <a:pt x="133" y="137"/>
                  </a:cubicBezTo>
                  <a:cubicBezTo>
                    <a:pt x="133" y="138"/>
                    <a:pt x="132" y="138"/>
                    <a:pt x="131" y="139"/>
                  </a:cubicBezTo>
                  <a:cubicBezTo>
                    <a:pt x="131" y="139"/>
                    <a:pt x="130" y="139"/>
                    <a:pt x="129" y="139"/>
                  </a:cubicBezTo>
                  <a:cubicBezTo>
                    <a:pt x="129" y="138"/>
                    <a:pt x="129" y="138"/>
                    <a:pt x="129" y="137"/>
                  </a:cubicBezTo>
                  <a:cubicBezTo>
                    <a:pt x="129" y="137"/>
                    <a:pt x="129" y="136"/>
                    <a:pt x="129" y="136"/>
                  </a:cubicBezTo>
                  <a:cubicBezTo>
                    <a:pt x="130" y="136"/>
                    <a:pt x="130" y="135"/>
                    <a:pt x="130" y="135"/>
                  </a:cubicBezTo>
                  <a:cubicBezTo>
                    <a:pt x="129" y="135"/>
                    <a:pt x="129" y="135"/>
                    <a:pt x="128" y="135"/>
                  </a:cubicBezTo>
                  <a:cubicBezTo>
                    <a:pt x="128" y="135"/>
                    <a:pt x="127" y="136"/>
                    <a:pt x="127" y="136"/>
                  </a:cubicBezTo>
                  <a:cubicBezTo>
                    <a:pt x="126" y="136"/>
                    <a:pt x="126" y="136"/>
                    <a:pt x="126" y="136"/>
                  </a:cubicBezTo>
                  <a:cubicBezTo>
                    <a:pt x="124" y="137"/>
                    <a:pt x="123" y="138"/>
                    <a:pt x="122" y="139"/>
                  </a:cubicBezTo>
                  <a:cubicBezTo>
                    <a:pt x="121" y="140"/>
                    <a:pt x="121" y="140"/>
                    <a:pt x="120" y="140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8"/>
                    <a:pt x="119" y="137"/>
                    <a:pt x="119" y="137"/>
                  </a:cubicBezTo>
                  <a:cubicBezTo>
                    <a:pt x="120" y="136"/>
                    <a:pt x="120" y="136"/>
                    <a:pt x="120" y="135"/>
                  </a:cubicBezTo>
                  <a:cubicBezTo>
                    <a:pt x="119" y="135"/>
                    <a:pt x="118" y="135"/>
                    <a:pt x="118" y="136"/>
                  </a:cubicBezTo>
                  <a:cubicBezTo>
                    <a:pt x="117" y="137"/>
                    <a:pt x="116" y="137"/>
                    <a:pt x="115" y="138"/>
                  </a:cubicBezTo>
                  <a:cubicBezTo>
                    <a:pt x="115" y="138"/>
                    <a:pt x="114" y="138"/>
                    <a:pt x="114" y="139"/>
                  </a:cubicBezTo>
                  <a:cubicBezTo>
                    <a:pt x="113" y="139"/>
                    <a:pt x="112" y="138"/>
                    <a:pt x="112" y="137"/>
                  </a:cubicBezTo>
                  <a:cubicBezTo>
                    <a:pt x="112" y="136"/>
                    <a:pt x="112" y="136"/>
                    <a:pt x="112" y="135"/>
                  </a:cubicBezTo>
                  <a:cubicBezTo>
                    <a:pt x="113" y="135"/>
                    <a:pt x="113" y="135"/>
                    <a:pt x="113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0" y="136"/>
                    <a:pt x="108" y="138"/>
                    <a:pt x="106" y="139"/>
                  </a:cubicBezTo>
                  <a:cubicBezTo>
                    <a:pt x="105" y="140"/>
                    <a:pt x="105" y="140"/>
                    <a:pt x="104" y="140"/>
                  </a:cubicBezTo>
                  <a:cubicBezTo>
                    <a:pt x="103" y="141"/>
                    <a:pt x="103" y="140"/>
                    <a:pt x="103" y="140"/>
                  </a:cubicBezTo>
                  <a:cubicBezTo>
                    <a:pt x="102" y="139"/>
                    <a:pt x="102" y="139"/>
                    <a:pt x="102" y="138"/>
                  </a:cubicBezTo>
                  <a:cubicBezTo>
                    <a:pt x="103" y="138"/>
                    <a:pt x="103" y="137"/>
                    <a:pt x="103" y="137"/>
                  </a:cubicBezTo>
                  <a:cubicBezTo>
                    <a:pt x="104" y="136"/>
                    <a:pt x="105" y="135"/>
                    <a:pt x="106" y="134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4" y="135"/>
                    <a:pt x="102" y="136"/>
                    <a:pt x="101" y="137"/>
                  </a:cubicBezTo>
                  <a:cubicBezTo>
                    <a:pt x="100" y="138"/>
                    <a:pt x="98" y="140"/>
                    <a:pt x="96" y="141"/>
                  </a:cubicBezTo>
                  <a:cubicBezTo>
                    <a:pt x="95" y="141"/>
                    <a:pt x="95" y="141"/>
                    <a:pt x="94" y="141"/>
                  </a:cubicBezTo>
                  <a:cubicBezTo>
                    <a:pt x="93" y="141"/>
                    <a:pt x="92" y="140"/>
                    <a:pt x="92" y="139"/>
                  </a:cubicBezTo>
                  <a:cubicBezTo>
                    <a:pt x="93" y="139"/>
                    <a:pt x="93" y="138"/>
                    <a:pt x="93" y="138"/>
                  </a:cubicBezTo>
                  <a:cubicBezTo>
                    <a:pt x="95" y="136"/>
                    <a:pt x="96" y="134"/>
                    <a:pt x="97" y="133"/>
                  </a:cubicBezTo>
                  <a:cubicBezTo>
                    <a:pt x="97" y="132"/>
                    <a:pt x="97" y="132"/>
                    <a:pt x="98" y="132"/>
                  </a:cubicBezTo>
                  <a:cubicBezTo>
                    <a:pt x="97" y="132"/>
                    <a:pt x="97" y="132"/>
                    <a:pt x="97" y="132"/>
                  </a:cubicBezTo>
                  <a:cubicBezTo>
                    <a:pt x="97" y="132"/>
                    <a:pt x="96" y="132"/>
                    <a:pt x="95" y="132"/>
                  </a:cubicBezTo>
                  <a:cubicBezTo>
                    <a:pt x="95" y="132"/>
                    <a:pt x="94" y="132"/>
                    <a:pt x="94" y="132"/>
                  </a:cubicBezTo>
                  <a:cubicBezTo>
                    <a:pt x="91" y="135"/>
                    <a:pt x="88" y="137"/>
                    <a:pt x="85" y="139"/>
                  </a:cubicBezTo>
                  <a:cubicBezTo>
                    <a:pt x="84" y="140"/>
                    <a:pt x="83" y="140"/>
                    <a:pt x="82" y="140"/>
                  </a:cubicBezTo>
                  <a:cubicBezTo>
                    <a:pt x="82" y="141"/>
                    <a:pt x="81" y="141"/>
                    <a:pt x="80" y="141"/>
                  </a:cubicBezTo>
                  <a:cubicBezTo>
                    <a:pt x="80" y="141"/>
                    <a:pt x="79" y="140"/>
                    <a:pt x="79" y="139"/>
                  </a:cubicBezTo>
                  <a:cubicBezTo>
                    <a:pt x="80" y="139"/>
                    <a:pt x="80" y="138"/>
                    <a:pt x="80" y="138"/>
                  </a:cubicBezTo>
                  <a:cubicBezTo>
                    <a:pt x="82" y="136"/>
                    <a:pt x="83" y="134"/>
                    <a:pt x="84" y="133"/>
                  </a:cubicBezTo>
                  <a:cubicBezTo>
                    <a:pt x="84" y="132"/>
                    <a:pt x="85" y="132"/>
                    <a:pt x="85" y="132"/>
                  </a:cubicBezTo>
                  <a:cubicBezTo>
                    <a:pt x="84" y="132"/>
                    <a:pt x="84" y="132"/>
                    <a:pt x="83" y="132"/>
                  </a:cubicBezTo>
                  <a:cubicBezTo>
                    <a:pt x="80" y="135"/>
                    <a:pt x="77" y="138"/>
                    <a:pt x="73" y="141"/>
                  </a:cubicBezTo>
                  <a:cubicBezTo>
                    <a:pt x="72" y="142"/>
                    <a:pt x="71" y="142"/>
                    <a:pt x="70" y="143"/>
                  </a:cubicBezTo>
                  <a:cubicBezTo>
                    <a:pt x="70" y="143"/>
                    <a:pt x="70" y="144"/>
                    <a:pt x="69" y="144"/>
                  </a:cubicBezTo>
                  <a:cubicBezTo>
                    <a:pt x="69" y="144"/>
                    <a:pt x="68" y="144"/>
                    <a:pt x="68" y="143"/>
                  </a:cubicBezTo>
                  <a:cubicBezTo>
                    <a:pt x="67" y="143"/>
                    <a:pt x="67" y="142"/>
                    <a:pt x="68" y="142"/>
                  </a:cubicBezTo>
                  <a:cubicBezTo>
                    <a:pt x="68" y="141"/>
                    <a:pt x="68" y="141"/>
                    <a:pt x="69" y="140"/>
                  </a:cubicBezTo>
                  <a:cubicBezTo>
                    <a:pt x="71" y="138"/>
                    <a:pt x="73" y="13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4" y="131"/>
                    <a:pt x="74" y="131"/>
                    <a:pt x="74" y="130"/>
                  </a:cubicBezTo>
                  <a:cubicBezTo>
                    <a:pt x="74" y="130"/>
                    <a:pt x="74" y="129"/>
                    <a:pt x="75" y="129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6" y="129"/>
                    <a:pt x="78" y="129"/>
                    <a:pt x="79" y="128"/>
                  </a:cubicBezTo>
                  <a:cubicBezTo>
                    <a:pt x="79" y="128"/>
                    <a:pt x="80" y="128"/>
                    <a:pt x="80" y="128"/>
                  </a:cubicBezTo>
                  <a:cubicBezTo>
                    <a:pt x="81" y="126"/>
                    <a:pt x="83" y="125"/>
                    <a:pt x="84" y="123"/>
                  </a:cubicBezTo>
                  <a:cubicBezTo>
                    <a:pt x="84" y="123"/>
                    <a:pt x="85" y="122"/>
                    <a:pt x="85" y="122"/>
                  </a:cubicBezTo>
                  <a:cubicBezTo>
                    <a:pt x="85" y="121"/>
                    <a:pt x="85" y="121"/>
                    <a:pt x="86" y="121"/>
                  </a:cubicBezTo>
                  <a:cubicBezTo>
                    <a:pt x="86" y="121"/>
                    <a:pt x="86" y="120"/>
                    <a:pt x="87" y="120"/>
                  </a:cubicBezTo>
                  <a:cubicBezTo>
                    <a:pt x="90" y="117"/>
                    <a:pt x="93" y="113"/>
                    <a:pt x="96" y="110"/>
                  </a:cubicBezTo>
                  <a:cubicBezTo>
                    <a:pt x="98" y="106"/>
                    <a:pt x="101" y="103"/>
                    <a:pt x="103" y="99"/>
                  </a:cubicBezTo>
                  <a:cubicBezTo>
                    <a:pt x="103" y="98"/>
                    <a:pt x="104" y="96"/>
                    <a:pt x="104" y="95"/>
                  </a:cubicBezTo>
                  <a:cubicBezTo>
                    <a:pt x="105" y="94"/>
                    <a:pt x="106" y="94"/>
                    <a:pt x="106" y="94"/>
                  </a:cubicBezTo>
                  <a:cubicBezTo>
                    <a:pt x="107" y="94"/>
                    <a:pt x="108" y="95"/>
                    <a:pt x="108" y="96"/>
                  </a:cubicBezTo>
                  <a:cubicBezTo>
                    <a:pt x="109" y="97"/>
                    <a:pt x="108" y="97"/>
                    <a:pt x="108" y="98"/>
                  </a:cubicBezTo>
                  <a:cubicBezTo>
                    <a:pt x="107" y="98"/>
                    <a:pt x="107" y="98"/>
                    <a:pt x="107" y="98"/>
                  </a:cubicBezTo>
                  <a:cubicBezTo>
                    <a:pt x="106" y="99"/>
                    <a:pt x="106" y="100"/>
                    <a:pt x="105" y="101"/>
                  </a:cubicBezTo>
                  <a:cubicBezTo>
                    <a:pt x="102" y="105"/>
                    <a:pt x="98" y="110"/>
                    <a:pt x="95" y="114"/>
                  </a:cubicBezTo>
                  <a:cubicBezTo>
                    <a:pt x="93" y="116"/>
                    <a:pt x="92" y="118"/>
                    <a:pt x="90" y="119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0"/>
                    <a:pt x="90" y="120"/>
                    <a:pt x="91" y="120"/>
                  </a:cubicBezTo>
                  <a:cubicBezTo>
                    <a:pt x="91" y="118"/>
                    <a:pt x="92" y="118"/>
                    <a:pt x="93" y="118"/>
                  </a:cubicBezTo>
                  <a:cubicBezTo>
                    <a:pt x="94" y="118"/>
                    <a:pt x="94" y="118"/>
                    <a:pt x="94" y="119"/>
                  </a:cubicBezTo>
                  <a:cubicBezTo>
                    <a:pt x="94" y="118"/>
                    <a:pt x="94" y="118"/>
                    <a:pt x="95" y="118"/>
                  </a:cubicBezTo>
                  <a:cubicBezTo>
                    <a:pt x="99" y="113"/>
                    <a:pt x="102" y="109"/>
                    <a:pt x="105" y="104"/>
                  </a:cubicBezTo>
                  <a:cubicBezTo>
                    <a:pt x="105" y="104"/>
                    <a:pt x="106" y="103"/>
                    <a:pt x="106" y="103"/>
                  </a:cubicBezTo>
                  <a:cubicBezTo>
                    <a:pt x="106" y="103"/>
                    <a:pt x="107" y="103"/>
                    <a:pt x="107" y="103"/>
                  </a:cubicBezTo>
                  <a:cubicBezTo>
                    <a:pt x="108" y="103"/>
                    <a:pt x="108" y="104"/>
                    <a:pt x="108" y="104"/>
                  </a:cubicBezTo>
                  <a:cubicBezTo>
                    <a:pt x="108" y="104"/>
                    <a:pt x="107" y="104"/>
                    <a:pt x="107" y="105"/>
                  </a:cubicBezTo>
                  <a:cubicBezTo>
                    <a:pt x="107" y="106"/>
                    <a:pt x="106" y="107"/>
                    <a:pt x="105" y="109"/>
                  </a:cubicBezTo>
                  <a:cubicBezTo>
                    <a:pt x="103" y="112"/>
                    <a:pt x="100" y="116"/>
                    <a:pt x="97" y="120"/>
                  </a:cubicBezTo>
                  <a:cubicBezTo>
                    <a:pt x="97" y="120"/>
                    <a:pt x="97" y="120"/>
                    <a:pt x="97" y="121"/>
                  </a:cubicBezTo>
                  <a:cubicBezTo>
                    <a:pt x="98" y="121"/>
                    <a:pt x="100" y="121"/>
                    <a:pt x="101" y="122"/>
                  </a:cubicBezTo>
                  <a:cubicBezTo>
                    <a:pt x="102" y="121"/>
                    <a:pt x="103" y="121"/>
                    <a:pt x="103" y="120"/>
                  </a:cubicBezTo>
                  <a:cubicBezTo>
                    <a:pt x="103" y="119"/>
                    <a:pt x="103" y="119"/>
                    <a:pt x="103" y="119"/>
                  </a:cubicBezTo>
                  <a:cubicBezTo>
                    <a:pt x="104" y="119"/>
                    <a:pt x="104" y="118"/>
                    <a:pt x="105" y="118"/>
                  </a:cubicBezTo>
                  <a:cubicBezTo>
                    <a:pt x="107" y="114"/>
                    <a:pt x="110" y="111"/>
                    <a:pt x="112" y="108"/>
                  </a:cubicBezTo>
                  <a:cubicBezTo>
                    <a:pt x="113" y="107"/>
                    <a:pt x="113" y="107"/>
                    <a:pt x="114" y="106"/>
                  </a:cubicBezTo>
                  <a:cubicBezTo>
                    <a:pt x="114" y="105"/>
                    <a:pt x="115" y="105"/>
                    <a:pt x="115" y="105"/>
                  </a:cubicBezTo>
                  <a:cubicBezTo>
                    <a:pt x="116" y="106"/>
                    <a:pt x="116" y="106"/>
                    <a:pt x="116" y="107"/>
                  </a:cubicBezTo>
                  <a:cubicBezTo>
                    <a:pt x="116" y="108"/>
                    <a:pt x="115" y="108"/>
                    <a:pt x="115" y="109"/>
                  </a:cubicBezTo>
                  <a:cubicBezTo>
                    <a:pt x="113" y="112"/>
                    <a:pt x="112" y="115"/>
                    <a:pt x="110" y="118"/>
                  </a:cubicBezTo>
                  <a:cubicBezTo>
                    <a:pt x="110" y="118"/>
                    <a:pt x="110" y="118"/>
                    <a:pt x="110" y="119"/>
                  </a:cubicBezTo>
                  <a:cubicBezTo>
                    <a:pt x="110" y="119"/>
                    <a:pt x="110" y="119"/>
                    <a:pt x="110" y="119"/>
                  </a:cubicBezTo>
                  <a:cubicBezTo>
                    <a:pt x="112" y="119"/>
                    <a:pt x="113" y="120"/>
                    <a:pt x="114" y="120"/>
                  </a:cubicBezTo>
                  <a:cubicBezTo>
                    <a:pt x="115" y="120"/>
                    <a:pt x="115" y="120"/>
                    <a:pt x="116" y="119"/>
                  </a:cubicBezTo>
                  <a:cubicBezTo>
                    <a:pt x="116" y="118"/>
                    <a:pt x="117" y="117"/>
                    <a:pt x="118" y="116"/>
                  </a:cubicBezTo>
                  <a:cubicBezTo>
                    <a:pt x="119" y="114"/>
                    <a:pt x="120" y="113"/>
                    <a:pt x="121" y="112"/>
                  </a:cubicBezTo>
                  <a:cubicBezTo>
                    <a:pt x="121" y="112"/>
                    <a:pt x="121" y="111"/>
                    <a:pt x="121" y="111"/>
                  </a:cubicBezTo>
                  <a:cubicBezTo>
                    <a:pt x="122" y="111"/>
                    <a:pt x="122" y="111"/>
                    <a:pt x="123" y="111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3" y="113"/>
                    <a:pt x="123" y="113"/>
                    <a:pt x="123" y="113"/>
                  </a:cubicBezTo>
                  <a:cubicBezTo>
                    <a:pt x="121" y="115"/>
                    <a:pt x="120" y="117"/>
                    <a:pt x="119" y="119"/>
                  </a:cubicBezTo>
                  <a:cubicBezTo>
                    <a:pt x="118" y="119"/>
                    <a:pt x="118" y="120"/>
                    <a:pt x="117" y="121"/>
                  </a:cubicBezTo>
                  <a:cubicBezTo>
                    <a:pt x="119" y="121"/>
                    <a:pt x="120" y="122"/>
                    <a:pt x="121" y="122"/>
                  </a:cubicBezTo>
                  <a:cubicBezTo>
                    <a:pt x="123" y="121"/>
                    <a:pt x="124" y="119"/>
                    <a:pt x="126" y="117"/>
                  </a:cubicBezTo>
                  <a:cubicBezTo>
                    <a:pt x="126" y="117"/>
                    <a:pt x="126" y="116"/>
                    <a:pt x="127" y="116"/>
                  </a:cubicBezTo>
                  <a:cubicBezTo>
                    <a:pt x="127" y="116"/>
                    <a:pt x="128" y="116"/>
                    <a:pt x="128" y="116"/>
                  </a:cubicBezTo>
                  <a:cubicBezTo>
                    <a:pt x="129" y="116"/>
                    <a:pt x="129" y="117"/>
                    <a:pt x="129" y="117"/>
                  </a:cubicBezTo>
                  <a:cubicBezTo>
                    <a:pt x="128" y="118"/>
                    <a:pt x="128" y="118"/>
                    <a:pt x="128" y="119"/>
                  </a:cubicBezTo>
                  <a:cubicBezTo>
                    <a:pt x="126" y="120"/>
                    <a:pt x="125" y="121"/>
                    <a:pt x="124" y="122"/>
                  </a:cubicBezTo>
                  <a:cubicBezTo>
                    <a:pt x="124" y="123"/>
                    <a:pt x="124" y="123"/>
                    <a:pt x="124" y="123"/>
                  </a:cubicBezTo>
                  <a:cubicBezTo>
                    <a:pt x="125" y="124"/>
                    <a:pt x="126" y="124"/>
                    <a:pt x="127" y="124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8" y="122"/>
                    <a:pt x="130" y="121"/>
                    <a:pt x="131" y="120"/>
                  </a:cubicBezTo>
                  <a:cubicBezTo>
                    <a:pt x="131" y="119"/>
                    <a:pt x="132" y="119"/>
                    <a:pt x="132" y="119"/>
                  </a:cubicBezTo>
                  <a:cubicBezTo>
                    <a:pt x="132" y="118"/>
                    <a:pt x="133" y="118"/>
                    <a:pt x="133" y="119"/>
                  </a:cubicBezTo>
                  <a:cubicBezTo>
                    <a:pt x="134" y="119"/>
                    <a:pt x="134" y="119"/>
                    <a:pt x="134" y="120"/>
                  </a:cubicBezTo>
                  <a:cubicBezTo>
                    <a:pt x="133" y="120"/>
                    <a:pt x="133" y="121"/>
                    <a:pt x="133" y="121"/>
                  </a:cubicBezTo>
                  <a:cubicBezTo>
                    <a:pt x="132" y="122"/>
                    <a:pt x="132" y="123"/>
                    <a:pt x="131" y="124"/>
                  </a:cubicBezTo>
                  <a:cubicBezTo>
                    <a:pt x="131" y="124"/>
                    <a:pt x="130" y="125"/>
                    <a:pt x="130" y="126"/>
                  </a:cubicBezTo>
                  <a:cubicBezTo>
                    <a:pt x="131" y="127"/>
                    <a:pt x="131" y="128"/>
                    <a:pt x="130" y="129"/>
                  </a:cubicBezTo>
                  <a:cubicBezTo>
                    <a:pt x="131" y="129"/>
                    <a:pt x="131" y="129"/>
                    <a:pt x="131" y="128"/>
                  </a:cubicBezTo>
                  <a:cubicBezTo>
                    <a:pt x="133" y="127"/>
                    <a:pt x="135" y="125"/>
                    <a:pt x="137" y="123"/>
                  </a:cubicBezTo>
                  <a:cubicBezTo>
                    <a:pt x="137" y="123"/>
                    <a:pt x="137" y="123"/>
                    <a:pt x="138" y="122"/>
                  </a:cubicBezTo>
                  <a:cubicBezTo>
                    <a:pt x="138" y="122"/>
                    <a:pt x="139" y="122"/>
                    <a:pt x="139" y="122"/>
                  </a:cubicBezTo>
                  <a:cubicBezTo>
                    <a:pt x="140" y="123"/>
                    <a:pt x="140" y="123"/>
                    <a:pt x="139" y="124"/>
                  </a:cubicBezTo>
                  <a:cubicBezTo>
                    <a:pt x="139" y="124"/>
                    <a:pt x="139" y="124"/>
                    <a:pt x="139" y="125"/>
                  </a:cubicBezTo>
                  <a:cubicBezTo>
                    <a:pt x="138" y="126"/>
                    <a:pt x="137" y="128"/>
                    <a:pt x="136" y="129"/>
                  </a:cubicBezTo>
                  <a:cubicBezTo>
                    <a:pt x="136" y="130"/>
                    <a:pt x="135" y="130"/>
                    <a:pt x="135" y="130"/>
                  </a:cubicBezTo>
                  <a:cubicBezTo>
                    <a:pt x="136" y="130"/>
                    <a:pt x="136" y="131"/>
                    <a:pt x="137" y="131"/>
                  </a:cubicBezTo>
                  <a:cubicBezTo>
                    <a:pt x="137" y="130"/>
                    <a:pt x="137" y="130"/>
                    <a:pt x="138" y="130"/>
                  </a:cubicBezTo>
                  <a:cubicBezTo>
                    <a:pt x="139" y="128"/>
                    <a:pt x="141" y="126"/>
                    <a:pt x="143" y="124"/>
                  </a:cubicBezTo>
                  <a:cubicBezTo>
                    <a:pt x="143" y="123"/>
                    <a:pt x="144" y="123"/>
                    <a:pt x="145" y="124"/>
                  </a:cubicBezTo>
                  <a:cubicBezTo>
                    <a:pt x="145" y="124"/>
                    <a:pt x="145" y="125"/>
                    <a:pt x="144" y="125"/>
                  </a:cubicBezTo>
                  <a:cubicBezTo>
                    <a:pt x="143" y="128"/>
                    <a:pt x="142" y="130"/>
                    <a:pt x="140" y="132"/>
                  </a:cubicBezTo>
                  <a:cubicBezTo>
                    <a:pt x="140" y="132"/>
                    <a:pt x="140" y="133"/>
                    <a:pt x="139" y="133"/>
                  </a:cubicBezTo>
                  <a:cubicBezTo>
                    <a:pt x="138" y="135"/>
                    <a:pt x="138" y="136"/>
                    <a:pt x="137" y="138"/>
                  </a:cubicBezTo>
                  <a:cubicBezTo>
                    <a:pt x="137" y="138"/>
                    <a:pt x="138" y="139"/>
                    <a:pt x="138" y="139"/>
                  </a:cubicBezTo>
                  <a:cubicBezTo>
                    <a:pt x="139" y="139"/>
                    <a:pt x="139" y="139"/>
                    <a:pt x="140" y="140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1" y="139"/>
                    <a:pt x="141" y="138"/>
                    <a:pt x="141" y="138"/>
                  </a:cubicBezTo>
                  <a:cubicBezTo>
                    <a:pt x="145" y="133"/>
                    <a:pt x="148" y="128"/>
                    <a:pt x="149" y="122"/>
                  </a:cubicBezTo>
                  <a:cubicBezTo>
                    <a:pt x="149" y="119"/>
                    <a:pt x="149" y="116"/>
                    <a:pt x="150" y="113"/>
                  </a:cubicBezTo>
                  <a:cubicBezTo>
                    <a:pt x="150" y="112"/>
                    <a:pt x="150" y="111"/>
                    <a:pt x="150" y="111"/>
                  </a:cubicBezTo>
                  <a:cubicBezTo>
                    <a:pt x="151" y="110"/>
                    <a:pt x="151" y="110"/>
                    <a:pt x="151" y="110"/>
                  </a:cubicBezTo>
                  <a:cubicBezTo>
                    <a:pt x="151" y="110"/>
                    <a:pt x="151" y="109"/>
                    <a:pt x="151" y="109"/>
                  </a:cubicBezTo>
                  <a:cubicBezTo>
                    <a:pt x="150" y="108"/>
                    <a:pt x="149" y="107"/>
                    <a:pt x="149" y="106"/>
                  </a:cubicBezTo>
                  <a:cubicBezTo>
                    <a:pt x="145" y="101"/>
                    <a:pt x="141" y="96"/>
                    <a:pt x="137" y="91"/>
                  </a:cubicBezTo>
                  <a:cubicBezTo>
                    <a:pt x="134" y="87"/>
                    <a:pt x="131" y="82"/>
                    <a:pt x="128" y="77"/>
                  </a:cubicBezTo>
                  <a:cubicBezTo>
                    <a:pt x="126" y="72"/>
                    <a:pt x="124" y="67"/>
                    <a:pt x="122" y="62"/>
                  </a:cubicBezTo>
                  <a:cubicBezTo>
                    <a:pt x="120" y="58"/>
                    <a:pt x="119" y="54"/>
                    <a:pt x="118" y="50"/>
                  </a:cubicBezTo>
                  <a:cubicBezTo>
                    <a:pt x="118" y="48"/>
                    <a:pt x="118" y="47"/>
                    <a:pt x="118" y="45"/>
                  </a:cubicBezTo>
                  <a:close/>
                  <a:moveTo>
                    <a:pt x="94" y="75"/>
                  </a:moveTo>
                  <a:cubicBezTo>
                    <a:pt x="94" y="75"/>
                    <a:pt x="93" y="75"/>
                    <a:pt x="93" y="75"/>
                  </a:cubicBezTo>
                  <a:cubicBezTo>
                    <a:pt x="91" y="74"/>
                    <a:pt x="88" y="73"/>
                    <a:pt x="86" y="73"/>
                  </a:cubicBezTo>
                  <a:cubicBezTo>
                    <a:pt x="80" y="71"/>
                    <a:pt x="75" y="69"/>
                    <a:pt x="69" y="67"/>
                  </a:cubicBezTo>
                  <a:cubicBezTo>
                    <a:pt x="63" y="66"/>
                    <a:pt x="58" y="64"/>
                    <a:pt x="52" y="65"/>
                  </a:cubicBezTo>
                  <a:cubicBezTo>
                    <a:pt x="48" y="65"/>
                    <a:pt x="45" y="65"/>
                    <a:pt x="42" y="66"/>
                  </a:cubicBezTo>
                  <a:cubicBezTo>
                    <a:pt x="41" y="66"/>
                    <a:pt x="40" y="67"/>
                    <a:pt x="39" y="67"/>
                  </a:cubicBezTo>
                  <a:cubicBezTo>
                    <a:pt x="39" y="67"/>
                    <a:pt x="38" y="68"/>
                    <a:pt x="38" y="68"/>
                  </a:cubicBezTo>
                  <a:cubicBezTo>
                    <a:pt x="37" y="70"/>
                    <a:pt x="37" y="72"/>
                    <a:pt x="37" y="74"/>
                  </a:cubicBezTo>
                  <a:cubicBezTo>
                    <a:pt x="37" y="75"/>
                    <a:pt x="38" y="76"/>
                    <a:pt x="38" y="76"/>
                  </a:cubicBezTo>
                  <a:cubicBezTo>
                    <a:pt x="39" y="77"/>
                    <a:pt x="39" y="78"/>
                    <a:pt x="39" y="79"/>
                  </a:cubicBezTo>
                  <a:cubicBezTo>
                    <a:pt x="39" y="80"/>
                    <a:pt x="40" y="81"/>
                    <a:pt x="41" y="82"/>
                  </a:cubicBezTo>
                  <a:cubicBezTo>
                    <a:pt x="41" y="83"/>
                    <a:pt x="42" y="84"/>
                    <a:pt x="42" y="84"/>
                  </a:cubicBezTo>
                  <a:cubicBezTo>
                    <a:pt x="46" y="90"/>
                    <a:pt x="51" y="95"/>
                    <a:pt x="57" y="99"/>
                  </a:cubicBezTo>
                  <a:cubicBezTo>
                    <a:pt x="61" y="104"/>
                    <a:pt x="67" y="108"/>
                    <a:pt x="71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80" y="101"/>
                    <a:pt x="87" y="88"/>
                    <a:pt x="94" y="75"/>
                  </a:cubicBezTo>
                  <a:close/>
                  <a:moveTo>
                    <a:pt x="185" y="157"/>
                  </a:moveTo>
                  <a:cubicBezTo>
                    <a:pt x="185" y="157"/>
                    <a:pt x="185" y="156"/>
                    <a:pt x="185" y="156"/>
                  </a:cubicBezTo>
                  <a:cubicBezTo>
                    <a:pt x="185" y="154"/>
                    <a:pt x="184" y="152"/>
                    <a:pt x="183" y="151"/>
                  </a:cubicBezTo>
                  <a:cubicBezTo>
                    <a:pt x="180" y="146"/>
                    <a:pt x="177" y="143"/>
                    <a:pt x="174" y="139"/>
                  </a:cubicBezTo>
                  <a:cubicBezTo>
                    <a:pt x="174" y="138"/>
                    <a:pt x="173" y="138"/>
                    <a:pt x="173" y="138"/>
                  </a:cubicBezTo>
                  <a:cubicBezTo>
                    <a:pt x="168" y="133"/>
                    <a:pt x="162" y="129"/>
                    <a:pt x="156" y="126"/>
                  </a:cubicBezTo>
                  <a:cubicBezTo>
                    <a:pt x="155" y="126"/>
                    <a:pt x="154" y="125"/>
                    <a:pt x="154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4"/>
                    <a:pt x="153" y="124"/>
                    <a:pt x="153" y="124"/>
                  </a:cubicBezTo>
                  <a:cubicBezTo>
                    <a:pt x="150" y="130"/>
                    <a:pt x="146" y="136"/>
                    <a:pt x="142" y="141"/>
                  </a:cubicBezTo>
                  <a:cubicBezTo>
                    <a:pt x="143" y="142"/>
                    <a:pt x="144" y="143"/>
                    <a:pt x="145" y="144"/>
                  </a:cubicBezTo>
                  <a:cubicBezTo>
                    <a:pt x="146" y="143"/>
                    <a:pt x="146" y="143"/>
                    <a:pt x="147" y="142"/>
                  </a:cubicBezTo>
                  <a:cubicBezTo>
                    <a:pt x="147" y="142"/>
                    <a:pt x="147" y="142"/>
                    <a:pt x="147" y="141"/>
                  </a:cubicBezTo>
                  <a:cubicBezTo>
                    <a:pt x="147" y="140"/>
                    <a:pt x="148" y="140"/>
                    <a:pt x="149" y="139"/>
                  </a:cubicBezTo>
                  <a:cubicBezTo>
                    <a:pt x="149" y="139"/>
                    <a:pt x="149" y="139"/>
                    <a:pt x="150" y="139"/>
                  </a:cubicBezTo>
                  <a:cubicBezTo>
                    <a:pt x="151" y="137"/>
                    <a:pt x="152" y="136"/>
                    <a:pt x="154" y="134"/>
                  </a:cubicBezTo>
                  <a:cubicBezTo>
                    <a:pt x="154" y="133"/>
                    <a:pt x="155" y="133"/>
                    <a:pt x="156" y="132"/>
                  </a:cubicBezTo>
                  <a:cubicBezTo>
                    <a:pt x="156" y="131"/>
                    <a:pt x="156" y="131"/>
                    <a:pt x="157" y="131"/>
                  </a:cubicBezTo>
                  <a:cubicBezTo>
                    <a:pt x="158" y="131"/>
                    <a:pt x="158" y="132"/>
                    <a:pt x="159" y="133"/>
                  </a:cubicBezTo>
                  <a:cubicBezTo>
                    <a:pt x="159" y="134"/>
                    <a:pt x="158" y="135"/>
                    <a:pt x="158" y="135"/>
                  </a:cubicBezTo>
                  <a:cubicBezTo>
                    <a:pt x="157" y="136"/>
                    <a:pt x="157" y="136"/>
                    <a:pt x="157" y="135"/>
                  </a:cubicBezTo>
                  <a:cubicBezTo>
                    <a:pt x="155" y="136"/>
                    <a:pt x="152" y="139"/>
                    <a:pt x="151" y="140"/>
                  </a:cubicBezTo>
                  <a:cubicBezTo>
                    <a:pt x="152" y="141"/>
                    <a:pt x="152" y="141"/>
                    <a:pt x="152" y="142"/>
                  </a:cubicBezTo>
                  <a:cubicBezTo>
                    <a:pt x="154" y="141"/>
                    <a:pt x="155" y="140"/>
                    <a:pt x="156" y="139"/>
                  </a:cubicBezTo>
                  <a:cubicBezTo>
                    <a:pt x="156" y="139"/>
                    <a:pt x="157" y="139"/>
                    <a:pt x="157" y="138"/>
                  </a:cubicBezTo>
                  <a:cubicBezTo>
                    <a:pt x="157" y="138"/>
                    <a:pt x="158" y="138"/>
                    <a:pt x="158" y="139"/>
                  </a:cubicBezTo>
                  <a:cubicBezTo>
                    <a:pt x="159" y="139"/>
                    <a:pt x="159" y="139"/>
                    <a:pt x="158" y="140"/>
                  </a:cubicBezTo>
                  <a:cubicBezTo>
                    <a:pt x="158" y="141"/>
                    <a:pt x="158" y="141"/>
                    <a:pt x="157" y="141"/>
                  </a:cubicBezTo>
                  <a:cubicBezTo>
                    <a:pt x="157" y="142"/>
                    <a:pt x="156" y="143"/>
                    <a:pt x="156" y="144"/>
                  </a:cubicBezTo>
                  <a:cubicBezTo>
                    <a:pt x="157" y="144"/>
                    <a:pt x="158" y="145"/>
                    <a:pt x="159" y="146"/>
                  </a:cubicBezTo>
                  <a:cubicBezTo>
                    <a:pt x="159" y="146"/>
                    <a:pt x="159" y="145"/>
                    <a:pt x="160" y="145"/>
                  </a:cubicBezTo>
                  <a:cubicBezTo>
                    <a:pt x="160" y="145"/>
                    <a:pt x="161" y="144"/>
                    <a:pt x="162" y="144"/>
                  </a:cubicBezTo>
                  <a:cubicBezTo>
                    <a:pt x="162" y="143"/>
                    <a:pt x="163" y="143"/>
                    <a:pt x="163" y="144"/>
                  </a:cubicBezTo>
                  <a:cubicBezTo>
                    <a:pt x="164" y="144"/>
                    <a:pt x="164" y="145"/>
                    <a:pt x="163" y="145"/>
                  </a:cubicBezTo>
                  <a:cubicBezTo>
                    <a:pt x="163" y="145"/>
                    <a:pt x="163" y="146"/>
                    <a:pt x="163" y="146"/>
                  </a:cubicBezTo>
                  <a:cubicBezTo>
                    <a:pt x="162" y="146"/>
                    <a:pt x="162" y="147"/>
                    <a:pt x="162" y="147"/>
                  </a:cubicBezTo>
                  <a:cubicBezTo>
                    <a:pt x="163" y="148"/>
                    <a:pt x="164" y="149"/>
                    <a:pt x="165" y="149"/>
                  </a:cubicBezTo>
                  <a:cubicBezTo>
                    <a:pt x="165" y="150"/>
                    <a:pt x="166" y="150"/>
                    <a:pt x="166" y="149"/>
                  </a:cubicBezTo>
                  <a:cubicBezTo>
                    <a:pt x="167" y="148"/>
                    <a:pt x="169" y="147"/>
                    <a:pt x="170" y="147"/>
                  </a:cubicBezTo>
                  <a:cubicBezTo>
                    <a:pt x="170" y="147"/>
                    <a:pt x="170" y="146"/>
                    <a:pt x="171" y="146"/>
                  </a:cubicBezTo>
                  <a:cubicBezTo>
                    <a:pt x="171" y="146"/>
                    <a:pt x="172" y="146"/>
                    <a:pt x="172" y="146"/>
                  </a:cubicBezTo>
                  <a:cubicBezTo>
                    <a:pt x="172" y="147"/>
                    <a:pt x="172" y="147"/>
                    <a:pt x="172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171" y="150"/>
                    <a:pt x="170" y="151"/>
                    <a:pt x="169" y="152"/>
                  </a:cubicBezTo>
                  <a:cubicBezTo>
                    <a:pt x="170" y="152"/>
                    <a:pt x="171" y="153"/>
                    <a:pt x="172" y="153"/>
                  </a:cubicBezTo>
                  <a:cubicBezTo>
                    <a:pt x="172" y="153"/>
                    <a:pt x="173" y="153"/>
                    <a:pt x="173" y="153"/>
                  </a:cubicBezTo>
                  <a:cubicBezTo>
                    <a:pt x="174" y="153"/>
                    <a:pt x="175" y="152"/>
                    <a:pt x="176" y="152"/>
                  </a:cubicBezTo>
                  <a:cubicBezTo>
                    <a:pt x="177" y="152"/>
                    <a:pt x="178" y="152"/>
                    <a:pt x="178" y="153"/>
                  </a:cubicBezTo>
                  <a:cubicBezTo>
                    <a:pt x="179" y="153"/>
                    <a:pt x="179" y="154"/>
                    <a:pt x="179" y="154"/>
                  </a:cubicBezTo>
                  <a:cubicBezTo>
                    <a:pt x="180" y="155"/>
                    <a:pt x="180" y="156"/>
                    <a:pt x="180" y="157"/>
                  </a:cubicBezTo>
                  <a:cubicBezTo>
                    <a:pt x="180" y="157"/>
                    <a:pt x="179" y="157"/>
                    <a:pt x="179" y="157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8"/>
                    <a:pt x="181" y="159"/>
                    <a:pt x="181" y="159"/>
                  </a:cubicBezTo>
                  <a:cubicBezTo>
                    <a:pt x="183" y="158"/>
                    <a:pt x="184" y="158"/>
                    <a:pt x="185" y="157"/>
                  </a:cubicBezTo>
                  <a:close/>
                  <a:moveTo>
                    <a:pt x="75" y="116"/>
                  </a:moveTo>
                  <a:cubicBezTo>
                    <a:pt x="84" y="104"/>
                    <a:pt x="92" y="92"/>
                    <a:pt x="99" y="78"/>
                  </a:cubicBezTo>
                  <a:cubicBezTo>
                    <a:pt x="98" y="77"/>
                    <a:pt x="97" y="77"/>
                    <a:pt x="96" y="76"/>
                  </a:cubicBezTo>
                  <a:cubicBezTo>
                    <a:pt x="92" y="83"/>
                    <a:pt x="89" y="89"/>
                    <a:pt x="85" y="95"/>
                  </a:cubicBezTo>
                  <a:cubicBezTo>
                    <a:pt x="81" y="102"/>
                    <a:pt x="77" y="108"/>
                    <a:pt x="73" y="114"/>
                  </a:cubicBezTo>
                  <a:cubicBezTo>
                    <a:pt x="73" y="115"/>
                    <a:pt x="74" y="116"/>
                    <a:pt x="75" y="116"/>
                  </a:cubicBezTo>
                  <a:close/>
                  <a:moveTo>
                    <a:pt x="140" y="143"/>
                  </a:moveTo>
                  <a:cubicBezTo>
                    <a:pt x="140" y="144"/>
                    <a:pt x="139" y="145"/>
                    <a:pt x="138" y="146"/>
                  </a:cubicBezTo>
                  <a:cubicBezTo>
                    <a:pt x="139" y="146"/>
                    <a:pt x="140" y="147"/>
                    <a:pt x="140" y="147"/>
                  </a:cubicBezTo>
                  <a:cubicBezTo>
                    <a:pt x="142" y="149"/>
                    <a:pt x="144" y="150"/>
                    <a:pt x="146" y="152"/>
                  </a:cubicBezTo>
                  <a:cubicBezTo>
                    <a:pt x="149" y="154"/>
                    <a:pt x="152" y="156"/>
                    <a:pt x="155" y="159"/>
                  </a:cubicBezTo>
                  <a:cubicBezTo>
                    <a:pt x="157" y="160"/>
                    <a:pt x="159" y="161"/>
                    <a:pt x="161" y="162"/>
                  </a:cubicBezTo>
                  <a:cubicBezTo>
                    <a:pt x="164" y="164"/>
                    <a:pt x="168" y="166"/>
                    <a:pt x="172" y="166"/>
                  </a:cubicBezTo>
                  <a:cubicBezTo>
                    <a:pt x="176" y="167"/>
                    <a:pt x="180" y="166"/>
                    <a:pt x="183" y="165"/>
                  </a:cubicBezTo>
                  <a:cubicBezTo>
                    <a:pt x="184" y="165"/>
                    <a:pt x="185" y="164"/>
                    <a:pt x="185" y="164"/>
                  </a:cubicBezTo>
                  <a:cubicBezTo>
                    <a:pt x="186" y="163"/>
                    <a:pt x="187" y="162"/>
                    <a:pt x="187" y="161"/>
                  </a:cubicBezTo>
                  <a:cubicBezTo>
                    <a:pt x="187" y="161"/>
                    <a:pt x="187" y="161"/>
                    <a:pt x="187" y="161"/>
                  </a:cubicBezTo>
                  <a:cubicBezTo>
                    <a:pt x="185" y="163"/>
                    <a:pt x="183" y="163"/>
                    <a:pt x="181" y="164"/>
                  </a:cubicBezTo>
                  <a:cubicBezTo>
                    <a:pt x="178" y="164"/>
                    <a:pt x="176" y="164"/>
                    <a:pt x="173" y="164"/>
                  </a:cubicBezTo>
                  <a:cubicBezTo>
                    <a:pt x="167" y="162"/>
                    <a:pt x="162" y="160"/>
                    <a:pt x="156" y="156"/>
                  </a:cubicBezTo>
                  <a:cubicBezTo>
                    <a:pt x="153" y="154"/>
                    <a:pt x="150" y="151"/>
                    <a:pt x="146" y="148"/>
                  </a:cubicBezTo>
                  <a:cubicBezTo>
                    <a:pt x="144" y="147"/>
                    <a:pt x="142" y="145"/>
                    <a:pt x="140" y="143"/>
                  </a:cubicBezTo>
                  <a:close/>
                  <a:moveTo>
                    <a:pt x="74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6" y="42"/>
                    <a:pt x="78" y="42"/>
                    <a:pt x="79" y="40"/>
                  </a:cubicBezTo>
                  <a:cubicBezTo>
                    <a:pt x="80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4" y="38"/>
                    <a:pt x="86" y="38"/>
                    <a:pt x="87" y="37"/>
                  </a:cubicBezTo>
                  <a:cubicBezTo>
                    <a:pt x="90" y="36"/>
                    <a:pt x="90" y="36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9" y="32"/>
                    <a:pt x="88" y="33"/>
                    <a:pt x="87" y="34"/>
                  </a:cubicBezTo>
                  <a:cubicBezTo>
                    <a:pt x="86" y="34"/>
                    <a:pt x="86" y="35"/>
                    <a:pt x="85" y="35"/>
                  </a:cubicBezTo>
                  <a:cubicBezTo>
                    <a:pt x="85" y="36"/>
                    <a:pt x="84" y="36"/>
                    <a:pt x="84" y="36"/>
                  </a:cubicBezTo>
                  <a:cubicBezTo>
                    <a:pt x="83" y="35"/>
                    <a:pt x="83" y="35"/>
                    <a:pt x="83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4"/>
                    <a:pt x="81" y="34"/>
                    <a:pt x="80" y="35"/>
                  </a:cubicBezTo>
                  <a:cubicBezTo>
                    <a:pt x="78" y="37"/>
                    <a:pt x="77" y="39"/>
                    <a:pt x="75" y="41"/>
                  </a:cubicBezTo>
                  <a:cubicBezTo>
                    <a:pt x="75" y="41"/>
                    <a:pt x="74" y="42"/>
                    <a:pt x="74" y="43"/>
                  </a:cubicBezTo>
                  <a:close/>
                  <a:moveTo>
                    <a:pt x="128" y="167"/>
                  </a:moveTo>
                  <a:cubicBezTo>
                    <a:pt x="130" y="167"/>
                    <a:pt x="132" y="166"/>
                    <a:pt x="132" y="165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5" y="161"/>
                    <a:pt x="138" y="158"/>
                    <a:pt x="141" y="156"/>
                  </a:cubicBezTo>
                  <a:cubicBezTo>
                    <a:pt x="142" y="155"/>
                    <a:pt x="143" y="154"/>
                    <a:pt x="144" y="153"/>
                  </a:cubicBezTo>
                  <a:cubicBezTo>
                    <a:pt x="143" y="152"/>
                    <a:pt x="142" y="152"/>
                    <a:pt x="141" y="151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41" y="153"/>
                    <a:pt x="141" y="154"/>
                    <a:pt x="139" y="154"/>
                  </a:cubicBezTo>
                  <a:cubicBezTo>
                    <a:pt x="139" y="154"/>
                    <a:pt x="139" y="155"/>
                    <a:pt x="138" y="155"/>
                  </a:cubicBezTo>
                  <a:cubicBezTo>
                    <a:pt x="137" y="156"/>
                    <a:pt x="136" y="157"/>
                    <a:pt x="134" y="158"/>
                  </a:cubicBezTo>
                  <a:cubicBezTo>
                    <a:pt x="135" y="159"/>
                    <a:pt x="135" y="159"/>
                    <a:pt x="133" y="160"/>
                  </a:cubicBezTo>
                  <a:cubicBezTo>
                    <a:pt x="133" y="160"/>
                    <a:pt x="133" y="160"/>
                    <a:pt x="132" y="160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0" y="163"/>
                    <a:pt x="129" y="165"/>
                    <a:pt x="128" y="167"/>
                  </a:cubicBezTo>
                  <a:close/>
                  <a:moveTo>
                    <a:pt x="109" y="41"/>
                  </a:moveTo>
                  <a:cubicBezTo>
                    <a:pt x="109" y="42"/>
                    <a:pt x="108" y="42"/>
                    <a:pt x="108" y="42"/>
                  </a:cubicBezTo>
                  <a:cubicBezTo>
                    <a:pt x="106" y="47"/>
                    <a:pt x="104" y="51"/>
                    <a:pt x="102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7"/>
                    <a:pt x="101" y="58"/>
                    <a:pt x="101" y="60"/>
                  </a:cubicBezTo>
                  <a:cubicBezTo>
                    <a:pt x="101" y="61"/>
                    <a:pt x="101" y="61"/>
                    <a:pt x="102" y="62"/>
                  </a:cubicBezTo>
                  <a:cubicBezTo>
                    <a:pt x="102" y="61"/>
                    <a:pt x="102" y="60"/>
                    <a:pt x="103" y="59"/>
                  </a:cubicBezTo>
                  <a:cubicBezTo>
                    <a:pt x="105" y="55"/>
                    <a:pt x="107" y="50"/>
                    <a:pt x="108" y="46"/>
                  </a:cubicBezTo>
                  <a:cubicBezTo>
                    <a:pt x="109" y="44"/>
                    <a:pt x="109" y="43"/>
                    <a:pt x="109" y="41"/>
                  </a:cubicBezTo>
                  <a:close/>
                  <a:moveTo>
                    <a:pt x="63" y="16"/>
                  </a:move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7"/>
                  </a:cubicBezTo>
                  <a:cubicBezTo>
                    <a:pt x="57" y="22"/>
                    <a:pt x="51" y="27"/>
                    <a:pt x="45" y="33"/>
                  </a:cubicBezTo>
                  <a:cubicBezTo>
                    <a:pt x="45" y="33"/>
                    <a:pt x="45" y="33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7" y="32"/>
                    <a:pt x="51" y="30"/>
                    <a:pt x="55" y="27"/>
                  </a:cubicBezTo>
                  <a:cubicBezTo>
                    <a:pt x="55" y="27"/>
                    <a:pt x="55" y="26"/>
                    <a:pt x="56" y="26"/>
                  </a:cubicBezTo>
                  <a:cubicBezTo>
                    <a:pt x="58" y="23"/>
                    <a:pt x="60" y="20"/>
                    <a:pt x="63" y="17"/>
                  </a:cubicBezTo>
                  <a:cubicBezTo>
                    <a:pt x="63" y="17"/>
                    <a:pt x="63" y="17"/>
                    <a:pt x="63" y="16"/>
                  </a:cubicBezTo>
                  <a:close/>
                  <a:moveTo>
                    <a:pt x="107" y="164"/>
                  </a:moveTo>
                  <a:cubicBezTo>
                    <a:pt x="107" y="164"/>
                    <a:pt x="107" y="164"/>
                    <a:pt x="107" y="164"/>
                  </a:cubicBezTo>
                  <a:cubicBezTo>
                    <a:pt x="107" y="164"/>
                    <a:pt x="108" y="164"/>
                    <a:pt x="108" y="164"/>
                  </a:cubicBezTo>
                  <a:cubicBezTo>
                    <a:pt x="113" y="163"/>
                    <a:pt x="118" y="162"/>
                    <a:pt x="122" y="161"/>
                  </a:cubicBezTo>
                  <a:cubicBezTo>
                    <a:pt x="123" y="161"/>
                    <a:pt x="123" y="161"/>
                    <a:pt x="123" y="160"/>
                  </a:cubicBezTo>
                  <a:cubicBezTo>
                    <a:pt x="124" y="159"/>
                    <a:pt x="125" y="158"/>
                    <a:pt x="125" y="157"/>
                  </a:cubicBezTo>
                  <a:cubicBezTo>
                    <a:pt x="119" y="159"/>
                    <a:pt x="113" y="161"/>
                    <a:pt x="107" y="164"/>
                  </a:cubicBezTo>
                  <a:close/>
                  <a:moveTo>
                    <a:pt x="74" y="120"/>
                  </a:moveTo>
                  <a:cubicBezTo>
                    <a:pt x="74" y="120"/>
                    <a:pt x="75" y="120"/>
                    <a:pt x="75" y="120"/>
                  </a:cubicBezTo>
                  <a:cubicBezTo>
                    <a:pt x="76" y="118"/>
                    <a:pt x="78" y="116"/>
                    <a:pt x="80" y="114"/>
                  </a:cubicBezTo>
                  <a:cubicBezTo>
                    <a:pt x="81" y="114"/>
                    <a:pt x="81" y="114"/>
                    <a:pt x="81" y="113"/>
                  </a:cubicBezTo>
                  <a:cubicBezTo>
                    <a:pt x="83" y="111"/>
                    <a:pt x="85" y="108"/>
                    <a:pt x="87" y="105"/>
                  </a:cubicBezTo>
                  <a:cubicBezTo>
                    <a:pt x="92" y="96"/>
                    <a:pt x="98" y="86"/>
                    <a:pt x="103" y="76"/>
                  </a:cubicBezTo>
                  <a:cubicBezTo>
                    <a:pt x="103" y="76"/>
                    <a:pt x="103" y="75"/>
                    <a:pt x="104" y="75"/>
                  </a:cubicBezTo>
                  <a:cubicBezTo>
                    <a:pt x="103" y="75"/>
                    <a:pt x="103" y="75"/>
                    <a:pt x="103" y="75"/>
                  </a:cubicBezTo>
                  <a:cubicBezTo>
                    <a:pt x="103" y="75"/>
                    <a:pt x="102" y="75"/>
                    <a:pt x="102" y="75"/>
                  </a:cubicBezTo>
                  <a:cubicBezTo>
                    <a:pt x="95" y="92"/>
                    <a:pt x="86" y="107"/>
                    <a:pt x="74" y="120"/>
                  </a:cubicBezTo>
                  <a:close/>
                  <a:moveTo>
                    <a:pt x="88" y="47"/>
                  </a:moveTo>
                  <a:cubicBezTo>
                    <a:pt x="88" y="49"/>
                    <a:pt x="87" y="51"/>
                    <a:pt x="87" y="54"/>
                  </a:cubicBezTo>
                  <a:cubicBezTo>
                    <a:pt x="88" y="54"/>
                    <a:pt x="89" y="54"/>
                    <a:pt x="90" y="53"/>
                  </a:cubicBezTo>
                  <a:cubicBezTo>
                    <a:pt x="90" y="53"/>
                    <a:pt x="91" y="53"/>
                    <a:pt x="91" y="52"/>
                  </a:cubicBezTo>
                  <a:cubicBezTo>
                    <a:pt x="91" y="52"/>
                    <a:pt x="91" y="52"/>
                    <a:pt x="91" y="51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2" y="49"/>
                    <a:pt x="92" y="48"/>
                    <a:pt x="92" y="46"/>
                  </a:cubicBezTo>
                  <a:cubicBezTo>
                    <a:pt x="92" y="46"/>
                    <a:pt x="92" y="45"/>
                    <a:pt x="92" y="45"/>
                  </a:cubicBezTo>
                  <a:cubicBezTo>
                    <a:pt x="91" y="47"/>
                    <a:pt x="90" y="47"/>
                    <a:pt x="88" y="47"/>
                  </a:cubicBezTo>
                  <a:close/>
                  <a:moveTo>
                    <a:pt x="77" y="50"/>
                  </a:move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1"/>
                  </a:cubicBezTo>
                  <a:cubicBezTo>
                    <a:pt x="73" y="51"/>
                    <a:pt x="73" y="51"/>
                    <a:pt x="72" y="52"/>
                  </a:cubicBezTo>
                  <a:cubicBezTo>
                    <a:pt x="72" y="53"/>
                    <a:pt x="71" y="54"/>
                    <a:pt x="70" y="55"/>
                  </a:cubicBezTo>
                  <a:cubicBezTo>
                    <a:pt x="70" y="55"/>
                    <a:pt x="70" y="55"/>
                    <a:pt x="69" y="56"/>
                  </a:cubicBezTo>
                  <a:cubicBezTo>
                    <a:pt x="70" y="56"/>
                    <a:pt x="71" y="56"/>
                    <a:pt x="72" y="56"/>
                  </a:cubicBezTo>
                  <a:cubicBezTo>
                    <a:pt x="72" y="56"/>
                    <a:pt x="73" y="56"/>
                    <a:pt x="73" y="56"/>
                  </a:cubicBezTo>
                  <a:cubicBezTo>
                    <a:pt x="73" y="57"/>
                    <a:pt x="74" y="57"/>
                    <a:pt x="75" y="57"/>
                  </a:cubicBezTo>
                  <a:cubicBezTo>
                    <a:pt x="76" y="55"/>
                    <a:pt x="76" y="53"/>
                    <a:pt x="77" y="50"/>
                  </a:cubicBezTo>
                  <a:close/>
                  <a:moveTo>
                    <a:pt x="31" y="85"/>
                  </a:moveTo>
                  <a:cubicBezTo>
                    <a:pt x="31" y="85"/>
                    <a:pt x="31" y="85"/>
                    <a:pt x="31" y="85"/>
                  </a:cubicBezTo>
                  <a:cubicBezTo>
                    <a:pt x="29" y="87"/>
                    <a:pt x="27" y="88"/>
                    <a:pt x="25" y="90"/>
                  </a:cubicBezTo>
                  <a:cubicBezTo>
                    <a:pt x="25" y="90"/>
                    <a:pt x="25" y="90"/>
                    <a:pt x="25" y="91"/>
                  </a:cubicBezTo>
                  <a:cubicBezTo>
                    <a:pt x="25" y="92"/>
                    <a:pt x="25" y="92"/>
                    <a:pt x="25" y="94"/>
                  </a:cubicBezTo>
                  <a:cubicBezTo>
                    <a:pt x="26" y="93"/>
                    <a:pt x="27" y="93"/>
                    <a:pt x="27" y="92"/>
                  </a:cubicBezTo>
                  <a:cubicBezTo>
                    <a:pt x="28" y="92"/>
                    <a:pt x="28" y="92"/>
                    <a:pt x="28" y="91"/>
                  </a:cubicBezTo>
                  <a:cubicBezTo>
                    <a:pt x="29" y="91"/>
                    <a:pt x="29" y="90"/>
                    <a:pt x="29" y="90"/>
                  </a:cubicBezTo>
                  <a:cubicBezTo>
                    <a:pt x="30" y="89"/>
                    <a:pt x="30" y="89"/>
                    <a:pt x="31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2" y="90"/>
                    <a:pt x="32" y="89"/>
                  </a:cubicBezTo>
                  <a:cubicBezTo>
                    <a:pt x="32" y="88"/>
                    <a:pt x="32" y="87"/>
                    <a:pt x="31" y="85"/>
                  </a:cubicBezTo>
                  <a:close/>
                  <a:moveTo>
                    <a:pt x="121" y="164"/>
                  </a:moveTo>
                  <a:cubicBezTo>
                    <a:pt x="120" y="165"/>
                    <a:pt x="119" y="165"/>
                    <a:pt x="117" y="166"/>
                  </a:cubicBezTo>
                  <a:cubicBezTo>
                    <a:pt x="116" y="166"/>
                    <a:pt x="115" y="167"/>
                    <a:pt x="114" y="167"/>
                  </a:cubicBezTo>
                  <a:cubicBezTo>
                    <a:pt x="113" y="168"/>
                    <a:pt x="112" y="168"/>
                    <a:pt x="111" y="169"/>
                  </a:cubicBezTo>
                  <a:cubicBezTo>
                    <a:pt x="109" y="169"/>
                    <a:pt x="108" y="169"/>
                    <a:pt x="107" y="170"/>
                  </a:cubicBezTo>
                  <a:cubicBezTo>
                    <a:pt x="108" y="170"/>
                    <a:pt x="108" y="170"/>
                    <a:pt x="108" y="170"/>
                  </a:cubicBezTo>
                  <a:cubicBezTo>
                    <a:pt x="111" y="170"/>
                    <a:pt x="115" y="169"/>
                    <a:pt x="119" y="168"/>
                  </a:cubicBezTo>
                  <a:cubicBezTo>
                    <a:pt x="119" y="168"/>
                    <a:pt x="120" y="168"/>
                    <a:pt x="120" y="168"/>
                  </a:cubicBezTo>
                  <a:cubicBezTo>
                    <a:pt x="120" y="167"/>
                    <a:pt x="121" y="166"/>
                    <a:pt x="121" y="164"/>
                  </a:cubicBezTo>
                  <a:close/>
                  <a:moveTo>
                    <a:pt x="122" y="201"/>
                  </a:moveTo>
                  <a:cubicBezTo>
                    <a:pt x="121" y="201"/>
                    <a:pt x="121" y="201"/>
                    <a:pt x="121" y="202"/>
                  </a:cubicBezTo>
                  <a:cubicBezTo>
                    <a:pt x="122" y="203"/>
                    <a:pt x="122" y="204"/>
                    <a:pt x="122" y="204"/>
                  </a:cubicBezTo>
                  <a:cubicBezTo>
                    <a:pt x="122" y="205"/>
                    <a:pt x="122" y="205"/>
                    <a:pt x="122" y="206"/>
                  </a:cubicBezTo>
                  <a:cubicBezTo>
                    <a:pt x="123" y="206"/>
                    <a:pt x="123" y="206"/>
                    <a:pt x="123" y="207"/>
                  </a:cubicBezTo>
                  <a:cubicBezTo>
                    <a:pt x="122" y="207"/>
                    <a:pt x="122" y="208"/>
                    <a:pt x="122" y="208"/>
                  </a:cubicBezTo>
                  <a:cubicBezTo>
                    <a:pt x="122" y="208"/>
                    <a:pt x="123" y="209"/>
                    <a:pt x="123" y="209"/>
                  </a:cubicBezTo>
                  <a:cubicBezTo>
                    <a:pt x="123" y="210"/>
                    <a:pt x="123" y="211"/>
                    <a:pt x="123" y="212"/>
                  </a:cubicBezTo>
                  <a:cubicBezTo>
                    <a:pt x="123" y="214"/>
                    <a:pt x="124" y="215"/>
                    <a:pt x="124" y="216"/>
                  </a:cubicBezTo>
                  <a:cubicBezTo>
                    <a:pt x="125" y="216"/>
                    <a:pt x="126" y="216"/>
                    <a:pt x="126" y="217"/>
                  </a:cubicBezTo>
                  <a:cubicBezTo>
                    <a:pt x="126" y="218"/>
                    <a:pt x="126" y="218"/>
                    <a:pt x="125" y="219"/>
                  </a:cubicBezTo>
                  <a:cubicBezTo>
                    <a:pt x="125" y="219"/>
                    <a:pt x="126" y="220"/>
                    <a:pt x="126" y="221"/>
                  </a:cubicBezTo>
                  <a:cubicBezTo>
                    <a:pt x="127" y="221"/>
                    <a:pt x="127" y="221"/>
                    <a:pt x="127" y="221"/>
                  </a:cubicBezTo>
                  <a:cubicBezTo>
                    <a:pt x="125" y="214"/>
                    <a:pt x="123" y="208"/>
                    <a:pt x="122" y="201"/>
                  </a:cubicBezTo>
                  <a:close/>
                  <a:moveTo>
                    <a:pt x="35" y="98"/>
                  </a:moveTo>
                  <a:cubicBezTo>
                    <a:pt x="34" y="97"/>
                    <a:pt x="34" y="97"/>
                    <a:pt x="33" y="96"/>
                  </a:cubicBezTo>
                  <a:cubicBezTo>
                    <a:pt x="33" y="95"/>
                    <a:pt x="33" y="94"/>
                    <a:pt x="33" y="93"/>
                  </a:cubicBezTo>
                  <a:cubicBezTo>
                    <a:pt x="32" y="94"/>
                    <a:pt x="31" y="94"/>
                    <a:pt x="30" y="95"/>
                  </a:cubicBezTo>
                  <a:cubicBezTo>
                    <a:pt x="30" y="95"/>
                    <a:pt x="30" y="96"/>
                    <a:pt x="30" y="96"/>
                  </a:cubicBezTo>
                  <a:cubicBezTo>
                    <a:pt x="29" y="98"/>
                    <a:pt x="29" y="99"/>
                    <a:pt x="28" y="100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31" y="100"/>
                    <a:pt x="33" y="99"/>
                    <a:pt x="35" y="98"/>
                  </a:cubicBezTo>
                  <a:close/>
                  <a:moveTo>
                    <a:pt x="35" y="102"/>
                  </a:moveTo>
                  <a:cubicBezTo>
                    <a:pt x="35" y="102"/>
                    <a:pt x="34" y="103"/>
                    <a:pt x="33" y="104"/>
                  </a:cubicBezTo>
                  <a:cubicBezTo>
                    <a:pt x="31" y="106"/>
                    <a:pt x="29" y="108"/>
                    <a:pt x="27" y="110"/>
                  </a:cubicBezTo>
                  <a:cubicBezTo>
                    <a:pt x="27" y="111"/>
                    <a:pt x="26" y="111"/>
                    <a:pt x="24" y="111"/>
                  </a:cubicBezTo>
                  <a:cubicBezTo>
                    <a:pt x="23" y="112"/>
                    <a:pt x="22" y="113"/>
                    <a:pt x="21" y="114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2" y="114"/>
                    <a:pt x="22" y="114"/>
                    <a:pt x="23" y="113"/>
                  </a:cubicBezTo>
                  <a:cubicBezTo>
                    <a:pt x="26" y="111"/>
                    <a:pt x="29" y="109"/>
                    <a:pt x="33" y="107"/>
                  </a:cubicBezTo>
                  <a:cubicBezTo>
                    <a:pt x="34" y="107"/>
                    <a:pt x="35" y="106"/>
                    <a:pt x="35" y="104"/>
                  </a:cubicBezTo>
                  <a:cubicBezTo>
                    <a:pt x="36" y="104"/>
                    <a:pt x="36" y="103"/>
                    <a:pt x="35" y="102"/>
                  </a:cubicBezTo>
                  <a:close/>
                  <a:moveTo>
                    <a:pt x="53" y="55"/>
                  </a:moveTo>
                  <a:cubicBezTo>
                    <a:pt x="58" y="56"/>
                    <a:pt x="62" y="56"/>
                    <a:pt x="66" y="55"/>
                  </a:cubicBezTo>
                  <a:cubicBezTo>
                    <a:pt x="66" y="54"/>
                    <a:pt x="67" y="53"/>
                    <a:pt x="67" y="52"/>
                  </a:cubicBezTo>
                  <a:cubicBezTo>
                    <a:pt x="67" y="52"/>
                    <a:pt x="66" y="52"/>
                    <a:pt x="66" y="52"/>
                  </a:cubicBezTo>
                  <a:cubicBezTo>
                    <a:pt x="65" y="53"/>
                    <a:pt x="63" y="53"/>
                    <a:pt x="62" y="53"/>
                  </a:cubicBezTo>
                  <a:cubicBezTo>
                    <a:pt x="61" y="53"/>
                    <a:pt x="60" y="54"/>
                    <a:pt x="59" y="55"/>
                  </a:cubicBezTo>
                  <a:cubicBezTo>
                    <a:pt x="58" y="56"/>
                    <a:pt x="57" y="56"/>
                    <a:pt x="56" y="55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4" y="55"/>
                    <a:pt x="53" y="55"/>
                  </a:cubicBezTo>
                  <a:close/>
                  <a:moveTo>
                    <a:pt x="100" y="211"/>
                  </a:moveTo>
                  <a:cubicBezTo>
                    <a:pt x="101" y="211"/>
                    <a:pt x="101" y="210"/>
                    <a:pt x="102" y="210"/>
                  </a:cubicBezTo>
                  <a:cubicBezTo>
                    <a:pt x="103" y="209"/>
                    <a:pt x="103" y="209"/>
                    <a:pt x="103" y="208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1" y="207"/>
                    <a:pt x="100" y="206"/>
                    <a:pt x="101" y="205"/>
                  </a:cubicBezTo>
                  <a:cubicBezTo>
                    <a:pt x="101" y="205"/>
                    <a:pt x="102" y="204"/>
                    <a:pt x="102" y="204"/>
                  </a:cubicBezTo>
                  <a:cubicBezTo>
                    <a:pt x="102" y="204"/>
                    <a:pt x="103" y="204"/>
                    <a:pt x="103" y="203"/>
                  </a:cubicBezTo>
                  <a:cubicBezTo>
                    <a:pt x="103" y="203"/>
                    <a:pt x="103" y="202"/>
                    <a:pt x="103" y="201"/>
                  </a:cubicBezTo>
                  <a:cubicBezTo>
                    <a:pt x="102" y="201"/>
                    <a:pt x="101" y="201"/>
                    <a:pt x="100" y="201"/>
                  </a:cubicBezTo>
                  <a:cubicBezTo>
                    <a:pt x="100" y="202"/>
                    <a:pt x="100" y="202"/>
                    <a:pt x="100" y="203"/>
                  </a:cubicBezTo>
                  <a:cubicBezTo>
                    <a:pt x="100" y="205"/>
                    <a:pt x="99" y="207"/>
                    <a:pt x="100" y="210"/>
                  </a:cubicBezTo>
                  <a:cubicBezTo>
                    <a:pt x="100" y="210"/>
                    <a:pt x="100" y="210"/>
                    <a:pt x="100" y="210"/>
                  </a:cubicBezTo>
                  <a:cubicBezTo>
                    <a:pt x="100" y="210"/>
                    <a:pt x="100" y="211"/>
                    <a:pt x="100" y="211"/>
                  </a:cubicBezTo>
                  <a:close/>
                  <a:moveTo>
                    <a:pt x="107" y="26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5" y="30"/>
                    <a:pt x="103" y="33"/>
                    <a:pt x="102" y="36"/>
                  </a:cubicBezTo>
                  <a:cubicBezTo>
                    <a:pt x="102" y="37"/>
                    <a:pt x="102" y="37"/>
                    <a:pt x="103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4" y="36"/>
                    <a:pt x="105" y="34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29"/>
                    <a:pt x="107" y="28"/>
                    <a:pt x="107" y="26"/>
                  </a:cubicBezTo>
                  <a:close/>
                  <a:moveTo>
                    <a:pt x="75" y="67"/>
                  </a:moveTo>
                  <a:cubicBezTo>
                    <a:pt x="82" y="69"/>
                    <a:pt x="89" y="71"/>
                    <a:pt x="95" y="73"/>
                  </a:cubicBezTo>
                  <a:cubicBezTo>
                    <a:pt x="95" y="73"/>
                    <a:pt x="96" y="73"/>
                    <a:pt x="96" y="73"/>
                  </a:cubicBezTo>
                  <a:cubicBezTo>
                    <a:pt x="96" y="73"/>
                    <a:pt x="96" y="72"/>
                    <a:pt x="96" y="72"/>
                  </a:cubicBezTo>
                  <a:cubicBezTo>
                    <a:pt x="89" y="70"/>
                    <a:pt x="82" y="69"/>
                    <a:pt x="75" y="67"/>
                  </a:cubicBezTo>
                  <a:close/>
                  <a:moveTo>
                    <a:pt x="184" y="160"/>
                  </a:moveTo>
                  <a:cubicBezTo>
                    <a:pt x="183" y="160"/>
                    <a:pt x="182" y="160"/>
                    <a:pt x="181" y="161"/>
                  </a:cubicBezTo>
                  <a:cubicBezTo>
                    <a:pt x="181" y="161"/>
                    <a:pt x="181" y="161"/>
                    <a:pt x="181" y="161"/>
                  </a:cubicBezTo>
                  <a:cubicBezTo>
                    <a:pt x="180" y="162"/>
                    <a:pt x="179" y="161"/>
                    <a:pt x="178" y="161"/>
                  </a:cubicBezTo>
                  <a:cubicBezTo>
                    <a:pt x="177" y="161"/>
                    <a:pt x="176" y="161"/>
                    <a:pt x="176" y="161"/>
                  </a:cubicBezTo>
                  <a:cubicBezTo>
                    <a:pt x="172" y="160"/>
                    <a:pt x="169" y="160"/>
                    <a:pt x="166" y="159"/>
                  </a:cubicBezTo>
                  <a:cubicBezTo>
                    <a:pt x="165" y="158"/>
                    <a:pt x="164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7" y="160"/>
                    <a:pt x="170" y="161"/>
                    <a:pt x="174" y="162"/>
                  </a:cubicBezTo>
                  <a:cubicBezTo>
                    <a:pt x="177" y="162"/>
                    <a:pt x="179" y="162"/>
                    <a:pt x="182" y="162"/>
                  </a:cubicBezTo>
                  <a:cubicBezTo>
                    <a:pt x="183" y="161"/>
                    <a:pt x="184" y="161"/>
                    <a:pt x="184" y="160"/>
                  </a:cubicBezTo>
                  <a:close/>
                  <a:moveTo>
                    <a:pt x="135" y="154"/>
                  </a:moveTo>
                  <a:cubicBezTo>
                    <a:pt x="134" y="154"/>
                    <a:pt x="134" y="154"/>
                    <a:pt x="134" y="154"/>
                  </a:cubicBezTo>
                  <a:cubicBezTo>
                    <a:pt x="133" y="154"/>
                    <a:pt x="132" y="155"/>
                    <a:pt x="131" y="155"/>
                  </a:cubicBezTo>
                  <a:cubicBezTo>
                    <a:pt x="130" y="155"/>
                    <a:pt x="129" y="156"/>
                    <a:pt x="128" y="157"/>
                  </a:cubicBezTo>
                  <a:cubicBezTo>
                    <a:pt x="128" y="157"/>
                    <a:pt x="127" y="158"/>
                    <a:pt x="127" y="158"/>
                  </a:cubicBezTo>
                  <a:cubicBezTo>
                    <a:pt x="127" y="159"/>
                    <a:pt x="127" y="159"/>
                    <a:pt x="126" y="159"/>
                  </a:cubicBezTo>
                  <a:cubicBezTo>
                    <a:pt x="126" y="160"/>
                    <a:pt x="126" y="160"/>
                    <a:pt x="126" y="160"/>
                  </a:cubicBezTo>
                  <a:cubicBezTo>
                    <a:pt x="128" y="159"/>
                    <a:pt x="129" y="159"/>
                    <a:pt x="131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2" y="157"/>
                    <a:pt x="134" y="155"/>
                    <a:pt x="135" y="154"/>
                  </a:cubicBezTo>
                  <a:close/>
                  <a:moveTo>
                    <a:pt x="68" y="28"/>
                  </a:moveTo>
                  <a:cubicBezTo>
                    <a:pt x="69" y="30"/>
                    <a:pt x="68" y="30"/>
                    <a:pt x="67" y="31"/>
                  </a:cubicBezTo>
                  <a:cubicBezTo>
                    <a:pt x="66" y="32"/>
                    <a:pt x="65" y="33"/>
                    <a:pt x="65" y="34"/>
                  </a:cubicBezTo>
                  <a:cubicBezTo>
                    <a:pt x="64" y="34"/>
                    <a:pt x="64" y="35"/>
                    <a:pt x="63" y="35"/>
                  </a:cubicBezTo>
                  <a:cubicBezTo>
                    <a:pt x="64" y="35"/>
                    <a:pt x="65" y="35"/>
                    <a:pt x="65" y="35"/>
                  </a:cubicBezTo>
                  <a:cubicBezTo>
                    <a:pt x="67" y="33"/>
                    <a:pt x="70" y="31"/>
                    <a:pt x="72" y="30"/>
                  </a:cubicBezTo>
                  <a:cubicBezTo>
                    <a:pt x="73" y="29"/>
                    <a:pt x="73" y="28"/>
                    <a:pt x="73" y="27"/>
                  </a:cubicBezTo>
                  <a:cubicBezTo>
                    <a:pt x="72" y="27"/>
                    <a:pt x="70" y="28"/>
                    <a:pt x="68" y="28"/>
                  </a:cubicBezTo>
                  <a:close/>
                  <a:moveTo>
                    <a:pt x="11" y="151"/>
                  </a:moveTo>
                  <a:cubicBezTo>
                    <a:pt x="11" y="153"/>
                    <a:pt x="12" y="153"/>
                    <a:pt x="13" y="154"/>
                  </a:cubicBezTo>
                  <a:cubicBezTo>
                    <a:pt x="17" y="156"/>
                    <a:pt x="21" y="156"/>
                    <a:pt x="25" y="156"/>
                  </a:cubicBezTo>
                  <a:cubicBezTo>
                    <a:pt x="28" y="156"/>
                    <a:pt x="32" y="156"/>
                    <a:pt x="35" y="154"/>
                  </a:cubicBezTo>
                  <a:cubicBezTo>
                    <a:pt x="35" y="154"/>
                    <a:pt x="36" y="154"/>
                    <a:pt x="36" y="154"/>
                  </a:cubicBezTo>
                  <a:cubicBezTo>
                    <a:pt x="35" y="154"/>
                    <a:pt x="33" y="154"/>
                    <a:pt x="32" y="155"/>
                  </a:cubicBezTo>
                  <a:cubicBezTo>
                    <a:pt x="30" y="155"/>
                    <a:pt x="28" y="155"/>
                    <a:pt x="26" y="155"/>
                  </a:cubicBezTo>
                  <a:cubicBezTo>
                    <a:pt x="21" y="156"/>
                    <a:pt x="16" y="155"/>
                    <a:pt x="11" y="151"/>
                  </a:cubicBezTo>
                  <a:cubicBezTo>
                    <a:pt x="11" y="151"/>
                    <a:pt x="11" y="151"/>
                    <a:pt x="11" y="151"/>
                  </a:cubicBezTo>
                  <a:close/>
                  <a:moveTo>
                    <a:pt x="24" y="120"/>
                  </a:move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3" y="121"/>
                  </a:cubicBezTo>
                  <a:cubicBezTo>
                    <a:pt x="22" y="121"/>
                    <a:pt x="22" y="122"/>
                    <a:pt x="21" y="122"/>
                  </a:cubicBezTo>
                  <a:cubicBezTo>
                    <a:pt x="20" y="123"/>
                    <a:pt x="19" y="123"/>
                    <a:pt x="18" y="123"/>
                  </a:cubicBezTo>
                  <a:cubicBezTo>
                    <a:pt x="18" y="124"/>
                    <a:pt x="18" y="126"/>
                    <a:pt x="16" y="126"/>
                  </a:cubicBezTo>
                  <a:cubicBezTo>
                    <a:pt x="16" y="128"/>
                    <a:pt x="16" y="131"/>
                    <a:pt x="17" y="132"/>
                  </a:cubicBezTo>
                  <a:cubicBezTo>
                    <a:pt x="17" y="131"/>
                    <a:pt x="17" y="131"/>
                    <a:pt x="18" y="130"/>
                  </a:cubicBezTo>
                  <a:cubicBezTo>
                    <a:pt x="18" y="129"/>
                    <a:pt x="19" y="129"/>
                    <a:pt x="19" y="128"/>
                  </a:cubicBezTo>
                  <a:cubicBezTo>
                    <a:pt x="18" y="127"/>
                    <a:pt x="18" y="127"/>
                    <a:pt x="19" y="126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5"/>
                    <a:pt x="20" y="124"/>
                    <a:pt x="20" y="124"/>
                  </a:cubicBezTo>
                  <a:cubicBezTo>
                    <a:pt x="20" y="123"/>
                    <a:pt x="20" y="123"/>
                    <a:pt x="21" y="123"/>
                  </a:cubicBezTo>
                  <a:cubicBezTo>
                    <a:pt x="22" y="123"/>
                    <a:pt x="22" y="122"/>
                    <a:pt x="22" y="122"/>
                  </a:cubicBezTo>
                  <a:cubicBezTo>
                    <a:pt x="23" y="122"/>
                    <a:pt x="23" y="121"/>
                    <a:pt x="24" y="120"/>
                  </a:cubicBezTo>
                  <a:close/>
                  <a:moveTo>
                    <a:pt x="182" y="143"/>
                  </a:moveTo>
                  <a:cubicBezTo>
                    <a:pt x="184" y="147"/>
                    <a:pt x="187" y="151"/>
                    <a:pt x="188" y="155"/>
                  </a:cubicBezTo>
                  <a:cubicBezTo>
                    <a:pt x="189" y="154"/>
                    <a:pt x="189" y="153"/>
                    <a:pt x="189" y="152"/>
                  </a:cubicBezTo>
                  <a:cubicBezTo>
                    <a:pt x="188" y="151"/>
                    <a:pt x="188" y="150"/>
                    <a:pt x="187" y="149"/>
                  </a:cubicBezTo>
                  <a:cubicBezTo>
                    <a:pt x="186" y="147"/>
                    <a:pt x="184" y="145"/>
                    <a:pt x="182" y="143"/>
                  </a:cubicBezTo>
                  <a:close/>
                  <a:moveTo>
                    <a:pt x="97" y="200"/>
                  </a:moveTo>
                  <a:cubicBezTo>
                    <a:pt x="97" y="200"/>
                    <a:pt x="97" y="200"/>
                    <a:pt x="97" y="200"/>
                  </a:cubicBezTo>
                  <a:cubicBezTo>
                    <a:pt x="96" y="200"/>
                    <a:pt x="96" y="201"/>
                    <a:pt x="96" y="201"/>
                  </a:cubicBezTo>
                  <a:cubicBezTo>
                    <a:pt x="96" y="207"/>
                    <a:pt x="95" y="212"/>
                    <a:pt x="96" y="218"/>
                  </a:cubicBezTo>
                  <a:cubicBezTo>
                    <a:pt x="96" y="219"/>
                    <a:pt x="96" y="220"/>
                    <a:pt x="96" y="221"/>
                  </a:cubicBezTo>
                  <a:cubicBezTo>
                    <a:pt x="96" y="219"/>
                    <a:pt x="97" y="216"/>
                    <a:pt x="97" y="214"/>
                  </a:cubicBezTo>
                  <a:cubicBezTo>
                    <a:pt x="97" y="213"/>
                    <a:pt x="97" y="212"/>
                    <a:pt x="97" y="210"/>
                  </a:cubicBezTo>
                  <a:cubicBezTo>
                    <a:pt x="97" y="207"/>
                    <a:pt x="96" y="204"/>
                    <a:pt x="97" y="200"/>
                  </a:cubicBezTo>
                  <a:cubicBezTo>
                    <a:pt x="97" y="200"/>
                    <a:pt x="97" y="200"/>
                    <a:pt x="97" y="200"/>
                  </a:cubicBezTo>
                  <a:close/>
                  <a:moveTo>
                    <a:pt x="95" y="138"/>
                  </a:moveTo>
                  <a:cubicBezTo>
                    <a:pt x="97" y="138"/>
                    <a:pt x="103" y="133"/>
                    <a:pt x="104" y="132"/>
                  </a:cubicBezTo>
                  <a:cubicBezTo>
                    <a:pt x="103" y="132"/>
                    <a:pt x="102" y="132"/>
                    <a:pt x="101" y="132"/>
                  </a:cubicBezTo>
                  <a:cubicBezTo>
                    <a:pt x="101" y="132"/>
                    <a:pt x="100" y="132"/>
                    <a:pt x="100" y="132"/>
                  </a:cubicBezTo>
                  <a:cubicBezTo>
                    <a:pt x="99" y="134"/>
                    <a:pt x="97" y="136"/>
                    <a:pt x="95" y="138"/>
                  </a:cubicBezTo>
                  <a:close/>
                  <a:moveTo>
                    <a:pt x="104" y="22"/>
                  </a:moveTo>
                  <a:cubicBezTo>
                    <a:pt x="103" y="21"/>
                    <a:pt x="102" y="21"/>
                    <a:pt x="101" y="20"/>
                  </a:cubicBezTo>
                  <a:cubicBezTo>
                    <a:pt x="100" y="22"/>
                    <a:pt x="99" y="23"/>
                    <a:pt x="98" y="25"/>
                  </a:cubicBezTo>
                  <a:cubicBezTo>
                    <a:pt x="99" y="25"/>
                    <a:pt x="100" y="26"/>
                    <a:pt x="100" y="26"/>
                  </a:cubicBezTo>
                  <a:cubicBezTo>
                    <a:pt x="101" y="25"/>
                    <a:pt x="103" y="23"/>
                    <a:pt x="104" y="22"/>
                  </a:cubicBezTo>
                  <a:close/>
                  <a:moveTo>
                    <a:pt x="10" y="97"/>
                  </a:moveTo>
                  <a:cubicBezTo>
                    <a:pt x="10" y="97"/>
                    <a:pt x="10" y="96"/>
                    <a:pt x="10" y="96"/>
                  </a:cubicBezTo>
                  <a:cubicBezTo>
                    <a:pt x="12" y="88"/>
                    <a:pt x="15" y="80"/>
                    <a:pt x="18" y="73"/>
                  </a:cubicBezTo>
                  <a:cubicBezTo>
                    <a:pt x="18" y="72"/>
                    <a:pt x="18" y="72"/>
                    <a:pt x="17" y="71"/>
                  </a:cubicBezTo>
                  <a:cubicBezTo>
                    <a:pt x="14" y="80"/>
                    <a:pt x="12" y="88"/>
                    <a:pt x="10" y="97"/>
                  </a:cubicBezTo>
                  <a:close/>
                  <a:moveTo>
                    <a:pt x="104" y="163"/>
                  </a:moveTo>
                  <a:cubicBezTo>
                    <a:pt x="108" y="161"/>
                    <a:pt x="111" y="160"/>
                    <a:pt x="115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114" y="158"/>
                    <a:pt x="113" y="159"/>
                    <a:pt x="113" y="159"/>
                  </a:cubicBezTo>
                  <a:cubicBezTo>
                    <a:pt x="110" y="159"/>
                    <a:pt x="108" y="160"/>
                    <a:pt x="105" y="159"/>
                  </a:cubicBezTo>
                  <a:cubicBezTo>
                    <a:pt x="105" y="160"/>
                    <a:pt x="104" y="162"/>
                    <a:pt x="104" y="163"/>
                  </a:cubicBezTo>
                  <a:close/>
                  <a:moveTo>
                    <a:pt x="74" y="16"/>
                  </a:moveTo>
                  <a:cubicBezTo>
                    <a:pt x="74" y="16"/>
                    <a:pt x="74" y="17"/>
                    <a:pt x="74" y="17"/>
                  </a:cubicBezTo>
                  <a:cubicBezTo>
                    <a:pt x="75" y="17"/>
                    <a:pt x="76" y="17"/>
                    <a:pt x="77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80" y="15"/>
                    <a:pt x="81" y="14"/>
                    <a:pt x="82" y="13"/>
                  </a:cubicBezTo>
                  <a:cubicBezTo>
                    <a:pt x="83" y="13"/>
                    <a:pt x="83" y="13"/>
                    <a:pt x="83" y="12"/>
                  </a:cubicBezTo>
                  <a:cubicBezTo>
                    <a:pt x="80" y="13"/>
                    <a:pt x="78" y="14"/>
                    <a:pt x="75" y="15"/>
                  </a:cubicBezTo>
                  <a:cubicBezTo>
                    <a:pt x="75" y="16"/>
                    <a:pt x="75" y="16"/>
                    <a:pt x="74" y="16"/>
                  </a:cubicBezTo>
                  <a:close/>
                  <a:moveTo>
                    <a:pt x="19" y="112"/>
                  </a:moveTo>
                  <a:cubicBezTo>
                    <a:pt x="19" y="112"/>
                    <a:pt x="19" y="112"/>
                    <a:pt x="19" y="113"/>
                  </a:cubicBezTo>
                  <a:cubicBezTo>
                    <a:pt x="21" y="111"/>
                    <a:pt x="22" y="110"/>
                    <a:pt x="23" y="109"/>
                  </a:cubicBezTo>
                  <a:cubicBezTo>
                    <a:pt x="24" y="108"/>
                    <a:pt x="24" y="107"/>
                    <a:pt x="25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3" y="107"/>
                    <a:pt x="23" y="107"/>
                  </a:cubicBezTo>
                  <a:cubicBezTo>
                    <a:pt x="22" y="107"/>
                    <a:pt x="21" y="108"/>
                    <a:pt x="20" y="108"/>
                  </a:cubicBezTo>
                  <a:cubicBezTo>
                    <a:pt x="20" y="108"/>
                    <a:pt x="20" y="109"/>
                    <a:pt x="20" y="109"/>
                  </a:cubicBezTo>
                  <a:cubicBezTo>
                    <a:pt x="19" y="110"/>
                    <a:pt x="19" y="111"/>
                    <a:pt x="19" y="112"/>
                  </a:cubicBezTo>
                  <a:close/>
                  <a:moveTo>
                    <a:pt x="27" y="68"/>
                  </a:moveTo>
                  <a:cubicBezTo>
                    <a:pt x="26" y="68"/>
                    <a:pt x="25" y="68"/>
                    <a:pt x="25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8"/>
                    <a:pt x="24" y="69"/>
                  </a:cubicBezTo>
                  <a:cubicBezTo>
                    <a:pt x="24" y="70"/>
                    <a:pt x="23" y="71"/>
                    <a:pt x="23" y="73"/>
                  </a:cubicBezTo>
                  <a:cubicBezTo>
                    <a:pt x="24" y="73"/>
                    <a:pt x="25" y="73"/>
                    <a:pt x="25" y="73"/>
                  </a:cubicBezTo>
                  <a:cubicBezTo>
                    <a:pt x="26" y="72"/>
                    <a:pt x="26" y="70"/>
                    <a:pt x="27" y="68"/>
                  </a:cubicBezTo>
                  <a:close/>
                  <a:moveTo>
                    <a:pt x="93" y="57"/>
                  </a:moveTo>
                  <a:cubicBezTo>
                    <a:pt x="92" y="58"/>
                    <a:pt x="90" y="59"/>
                    <a:pt x="89" y="59"/>
                  </a:cubicBezTo>
                  <a:cubicBezTo>
                    <a:pt x="88" y="60"/>
                    <a:pt x="88" y="61"/>
                    <a:pt x="87" y="61"/>
                  </a:cubicBezTo>
                  <a:cubicBezTo>
                    <a:pt x="89" y="62"/>
                    <a:pt x="90" y="62"/>
                    <a:pt x="92" y="62"/>
                  </a:cubicBezTo>
                  <a:cubicBezTo>
                    <a:pt x="92" y="60"/>
                    <a:pt x="93" y="59"/>
                    <a:pt x="93" y="57"/>
                  </a:cubicBezTo>
                  <a:close/>
                  <a:moveTo>
                    <a:pt x="122" y="182"/>
                  </a:moveTo>
                  <a:cubicBezTo>
                    <a:pt x="122" y="182"/>
                    <a:pt x="122" y="182"/>
                    <a:pt x="122" y="182"/>
                  </a:cubicBezTo>
                  <a:cubicBezTo>
                    <a:pt x="123" y="182"/>
                    <a:pt x="123" y="181"/>
                    <a:pt x="124" y="181"/>
                  </a:cubicBezTo>
                  <a:cubicBezTo>
                    <a:pt x="125" y="179"/>
                    <a:pt x="125" y="177"/>
                    <a:pt x="126" y="175"/>
                  </a:cubicBezTo>
                  <a:cubicBezTo>
                    <a:pt x="125" y="175"/>
                    <a:pt x="125" y="175"/>
                    <a:pt x="124" y="175"/>
                  </a:cubicBezTo>
                  <a:cubicBezTo>
                    <a:pt x="124" y="175"/>
                    <a:pt x="124" y="176"/>
                    <a:pt x="124" y="176"/>
                  </a:cubicBezTo>
                  <a:cubicBezTo>
                    <a:pt x="123" y="178"/>
                    <a:pt x="122" y="180"/>
                    <a:pt x="122" y="182"/>
                  </a:cubicBezTo>
                  <a:close/>
                  <a:moveTo>
                    <a:pt x="113" y="149"/>
                  </a:moveTo>
                  <a:cubicBezTo>
                    <a:pt x="113" y="149"/>
                    <a:pt x="113" y="150"/>
                    <a:pt x="113" y="150"/>
                  </a:cubicBezTo>
                  <a:cubicBezTo>
                    <a:pt x="114" y="150"/>
                    <a:pt x="116" y="150"/>
                    <a:pt x="117" y="150"/>
                  </a:cubicBezTo>
                  <a:cubicBezTo>
                    <a:pt x="118" y="150"/>
                    <a:pt x="120" y="149"/>
                    <a:pt x="121" y="149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18" y="148"/>
                    <a:pt x="116" y="148"/>
                    <a:pt x="113" y="147"/>
                  </a:cubicBezTo>
                  <a:cubicBezTo>
                    <a:pt x="113" y="148"/>
                    <a:pt x="113" y="148"/>
                    <a:pt x="113" y="149"/>
                  </a:cubicBezTo>
                  <a:close/>
                  <a:moveTo>
                    <a:pt x="44" y="50"/>
                  </a:moveTo>
                  <a:cubicBezTo>
                    <a:pt x="43" y="51"/>
                    <a:pt x="42" y="53"/>
                    <a:pt x="41" y="54"/>
                  </a:cubicBezTo>
                  <a:cubicBezTo>
                    <a:pt x="42" y="54"/>
                    <a:pt x="43" y="55"/>
                    <a:pt x="43" y="56"/>
                  </a:cubicBezTo>
                  <a:cubicBezTo>
                    <a:pt x="44" y="55"/>
                    <a:pt x="44" y="55"/>
                    <a:pt x="44" y="54"/>
                  </a:cubicBezTo>
                  <a:cubicBezTo>
                    <a:pt x="44" y="53"/>
                    <a:pt x="45" y="53"/>
                    <a:pt x="45" y="53"/>
                  </a:cubicBezTo>
                  <a:cubicBezTo>
                    <a:pt x="45" y="52"/>
                    <a:pt x="45" y="51"/>
                    <a:pt x="46" y="51"/>
                  </a:cubicBezTo>
                  <a:cubicBezTo>
                    <a:pt x="45" y="50"/>
                    <a:pt x="45" y="50"/>
                    <a:pt x="44" y="50"/>
                  </a:cubicBezTo>
                  <a:close/>
                  <a:moveTo>
                    <a:pt x="91" y="132"/>
                  </a:move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89" y="132"/>
                    <a:pt x="89" y="132"/>
                  </a:cubicBezTo>
                  <a:cubicBezTo>
                    <a:pt x="88" y="132"/>
                    <a:pt x="88" y="132"/>
                    <a:pt x="87" y="132"/>
                  </a:cubicBezTo>
                  <a:cubicBezTo>
                    <a:pt x="86" y="134"/>
                    <a:pt x="85" y="135"/>
                    <a:pt x="83" y="137"/>
                  </a:cubicBezTo>
                  <a:cubicBezTo>
                    <a:pt x="83" y="137"/>
                    <a:pt x="83" y="137"/>
                    <a:pt x="83" y="138"/>
                  </a:cubicBezTo>
                  <a:cubicBezTo>
                    <a:pt x="86" y="136"/>
                    <a:pt x="88" y="134"/>
                    <a:pt x="91" y="132"/>
                  </a:cubicBezTo>
                  <a:close/>
                  <a:moveTo>
                    <a:pt x="62" y="51"/>
                  </a:moveTo>
                  <a:cubicBezTo>
                    <a:pt x="64" y="51"/>
                    <a:pt x="66" y="50"/>
                    <a:pt x="67" y="50"/>
                  </a:cubicBezTo>
                  <a:cubicBezTo>
                    <a:pt x="68" y="50"/>
                    <a:pt x="69" y="49"/>
                    <a:pt x="69" y="48"/>
                  </a:cubicBezTo>
                  <a:cubicBezTo>
                    <a:pt x="69" y="48"/>
                    <a:pt x="69" y="48"/>
                    <a:pt x="68" y="47"/>
                  </a:cubicBezTo>
                  <a:cubicBezTo>
                    <a:pt x="67" y="47"/>
                    <a:pt x="67" y="48"/>
                    <a:pt x="66" y="48"/>
                  </a:cubicBezTo>
                  <a:cubicBezTo>
                    <a:pt x="64" y="48"/>
                    <a:pt x="63" y="50"/>
                    <a:pt x="62" y="51"/>
                  </a:cubicBezTo>
                  <a:close/>
                  <a:moveTo>
                    <a:pt x="12" y="111"/>
                  </a:moveTo>
                  <a:cubicBezTo>
                    <a:pt x="12" y="111"/>
                    <a:pt x="12" y="111"/>
                    <a:pt x="12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4"/>
                    <a:pt x="10" y="116"/>
                    <a:pt x="10" y="119"/>
                  </a:cubicBezTo>
                  <a:cubicBezTo>
                    <a:pt x="10" y="121"/>
                    <a:pt x="9" y="123"/>
                    <a:pt x="10" y="126"/>
                  </a:cubicBezTo>
                  <a:cubicBezTo>
                    <a:pt x="10" y="126"/>
                    <a:pt x="10" y="127"/>
                    <a:pt x="10" y="127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1" y="122"/>
                    <a:pt x="11" y="116"/>
                    <a:pt x="12" y="111"/>
                  </a:cubicBezTo>
                  <a:close/>
                  <a:moveTo>
                    <a:pt x="27" y="57"/>
                  </a:moveTo>
                  <a:cubicBezTo>
                    <a:pt x="27" y="57"/>
                    <a:pt x="27" y="57"/>
                    <a:pt x="27" y="57"/>
                  </a:cubicBezTo>
                  <a:cubicBezTo>
                    <a:pt x="28" y="56"/>
                    <a:pt x="29" y="54"/>
                    <a:pt x="30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2"/>
                    <a:pt x="31" y="51"/>
                    <a:pt x="31" y="51"/>
                  </a:cubicBezTo>
                  <a:cubicBezTo>
                    <a:pt x="32" y="50"/>
                    <a:pt x="33" y="49"/>
                    <a:pt x="33" y="48"/>
                  </a:cubicBezTo>
                  <a:cubicBezTo>
                    <a:pt x="35" y="46"/>
                    <a:pt x="36" y="44"/>
                    <a:pt x="37" y="42"/>
                  </a:cubicBezTo>
                  <a:cubicBezTo>
                    <a:pt x="33" y="47"/>
                    <a:pt x="30" y="52"/>
                    <a:pt x="27" y="57"/>
                  </a:cubicBezTo>
                  <a:close/>
                  <a:moveTo>
                    <a:pt x="86" y="43"/>
                  </a:moveTo>
                  <a:cubicBezTo>
                    <a:pt x="84" y="44"/>
                    <a:pt x="83" y="44"/>
                    <a:pt x="82" y="45"/>
                  </a:cubicBezTo>
                  <a:cubicBezTo>
                    <a:pt x="81" y="46"/>
                    <a:pt x="81" y="46"/>
                    <a:pt x="80" y="47"/>
                  </a:cubicBezTo>
                  <a:cubicBezTo>
                    <a:pt x="81" y="47"/>
                    <a:pt x="82" y="47"/>
                    <a:pt x="82" y="47"/>
                  </a:cubicBezTo>
                  <a:cubicBezTo>
                    <a:pt x="84" y="47"/>
                    <a:pt x="84" y="46"/>
                    <a:pt x="85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4"/>
                    <a:pt x="85" y="44"/>
                    <a:pt x="86" y="43"/>
                  </a:cubicBezTo>
                  <a:close/>
                  <a:moveTo>
                    <a:pt x="82" y="53"/>
                  </a:moveTo>
                  <a:cubicBezTo>
                    <a:pt x="81" y="55"/>
                    <a:pt x="81" y="56"/>
                    <a:pt x="80" y="57"/>
                  </a:cubicBezTo>
                  <a:cubicBezTo>
                    <a:pt x="81" y="57"/>
                    <a:pt x="82" y="58"/>
                    <a:pt x="84" y="58"/>
                  </a:cubicBezTo>
                  <a:cubicBezTo>
                    <a:pt x="84" y="57"/>
                    <a:pt x="84" y="56"/>
                    <a:pt x="84" y="55"/>
                  </a:cubicBezTo>
                  <a:cubicBezTo>
                    <a:pt x="84" y="55"/>
                    <a:pt x="83" y="54"/>
                    <a:pt x="82" y="53"/>
                  </a:cubicBezTo>
                  <a:close/>
                  <a:moveTo>
                    <a:pt x="59" y="29"/>
                  </a:moveTo>
                  <a:cubicBezTo>
                    <a:pt x="61" y="29"/>
                    <a:pt x="65" y="26"/>
                    <a:pt x="66" y="23"/>
                  </a:cubicBezTo>
                  <a:cubicBezTo>
                    <a:pt x="66" y="23"/>
                    <a:pt x="65" y="23"/>
                    <a:pt x="65" y="24"/>
                  </a:cubicBezTo>
                  <a:cubicBezTo>
                    <a:pt x="64" y="24"/>
                    <a:pt x="64" y="24"/>
                    <a:pt x="63" y="25"/>
                  </a:cubicBezTo>
                  <a:cubicBezTo>
                    <a:pt x="61" y="26"/>
                    <a:pt x="60" y="28"/>
                    <a:pt x="59" y="29"/>
                  </a:cubicBezTo>
                  <a:close/>
                  <a:moveTo>
                    <a:pt x="106" y="173"/>
                  </a:moveTo>
                  <a:cubicBezTo>
                    <a:pt x="105" y="174"/>
                    <a:pt x="105" y="175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6" y="175"/>
                    <a:pt x="109" y="174"/>
                    <a:pt x="111" y="174"/>
                  </a:cubicBezTo>
                  <a:cubicBezTo>
                    <a:pt x="111" y="173"/>
                    <a:pt x="111" y="172"/>
                    <a:pt x="111" y="172"/>
                  </a:cubicBezTo>
                  <a:cubicBezTo>
                    <a:pt x="110" y="172"/>
                    <a:pt x="109" y="172"/>
                    <a:pt x="108" y="172"/>
                  </a:cubicBezTo>
                  <a:cubicBezTo>
                    <a:pt x="108" y="173"/>
                    <a:pt x="108" y="174"/>
                    <a:pt x="107" y="174"/>
                  </a:cubicBezTo>
                  <a:cubicBezTo>
                    <a:pt x="107" y="174"/>
                    <a:pt x="106" y="174"/>
                    <a:pt x="106" y="173"/>
                  </a:cubicBezTo>
                  <a:close/>
                  <a:moveTo>
                    <a:pt x="7" y="111"/>
                  </a:moveTo>
                  <a:cubicBezTo>
                    <a:pt x="6" y="116"/>
                    <a:pt x="6" y="120"/>
                    <a:pt x="7" y="125"/>
                  </a:cubicBezTo>
                  <a:cubicBezTo>
                    <a:pt x="7" y="125"/>
                    <a:pt x="7" y="125"/>
                    <a:pt x="7" y="124"/>
                  </a:cubicBezTo>
                  <a:cubicBezTo>
                    <a:pt x="7" y="123"/>
                    <a:pt x="7" y="122"/>
                    <a:pt x="7" y="121"/>
                  </a:cubicBezTo>
                  <a:cubicBezTo>
                    <a:pt x="8" y="119"/>
                    <a:pt x="8" y="116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8" y="111"/>
                    <a:pt x="8" y="111"/>
                    <a:pt x="7" y="111"/>
                  </a:cubicBezTo>
                  <a:close/>
                  <a:moveTo>
                    <a:pt x="82" y="50"/>
                  </a:moveTo>
                  <a:cubicBezTo>
                    <a:pt x="81" y="50"/>
                    <a:pt x="81" y="50"/>
                    <a:pt x="80" y="50"/>
                  </a:cubicBezTo>
                  <a:cubicBezTo>
                    <a:pt x="80" y="50"/>
                    <a:pt x="79" y="50"/>
                    <a:pt x="79" y="51"/>
                  </a:cubicBezTo>
                  <a:cubicBezTo>
                    <a:pt x="79" y="52"/>
                    <a:pt x="78" y="54"/>
                    <a:pt x="77" y="56"/>
                  </a:cubicBezTo>
                  <a:cubicBezTo>
                    <a:pt x="77" y="56"/>
                    <a:pt x="77" y="57"/>
                    <a:pt x="77" y="57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9" y="55"/>
                    <a:pt x="80" y="53"/>
                    <a:pt x="81" y="51"/>
                  </a:cubicBezTo>
                  <a:cubicBezTo>
                    <a:pt x="82" y="51"/>
                    <a:pt x="82" y="50"/>
                    <a:pt x="82" y="50"/>
                  </a:cubicBezTo>
                  <a:close/>
                  <a:moveTo>
                    <a:pt x="109" y="127"/>
                  </a:moveTo>
                  <a:cubicBezTo>
                    <a:pt x="110" y="127"/>
                    <a:pt x="110" y="126"/>
                    <a:pt x="110" y="126"/>
                  </a:cubicBezTo>
                  <a:cubicBezTo>
                    <a:pt x="110" y="125"/>
                    <a:pt x="110" y="125"/>
                    <a:pt x="110" y="125"/>
                  </a:cubicBezTo>
                  <a:cubicBezTo>
                    <a:pt x="109" y="124"/>
                    <a:pt x="108" y="124"/>
                    <a:pt x="107" y="123"/>
                  </a:cubicBezTo>
                  <a:cubicBezTo>
                    <a:pt x="106" y="124"/>
                    <a:pt x="106" y="125"/>
                    <a:pt x="105" y="125"/>
                  </a:cubicBezTo>
                  <a:cubicBezTo>
                    <a:pt x="107" y="126"/>
                    <a:pt x="108" y="126"/>
                    <a:pt x="109" y="127"/>
                  </a:cubicBezTo>
                  <a:close/>
                  <a:moveTo>
                    <a:pt x="103" y="68"/>
                  </a:moveTo>
                  <a:cubicBezTo>
                    <a:pt x="104" y="67"/>
                    <a:pt x="106" y="62"/>
                    <a:pt x="106" y="61"/>
                  </a:cubicBezTo>
                  <a:cubicBezTo>
                    <a:pt x="106" y="61"/>
                    <a:pt x="105" y="62"/>
                    <a:pt x="105" y="62"/>
                  </a:cubicBezTo>
                  <a:cubicBezTo>
                    <a:pt x="104" y="63"/>
                    <a:pt x="104" y="64"/>
                    <a:pt x="103" y="65"/>
                  </a:cubicBezTo>
                  <a:cubicBezTo>
                    <a:pt x="102" y="66"/>
                    <a:pt x="101" y="66"/>
                    <a:pt x="101" y="67"/>
                  </a:cubicBezTo>
                  <a:cubicBezTo>
                    <a:pt x="102" y="68"/>
                    <a:pt x="102" y="68"/>
                    <a:pt x="103" y="68"/>
                  </a:cubicBezTo>
                  <a:close/>
                  <a:moveTo>
                    <a:pt x="111" y="12"/>
                  </a:moveTo>
                  <a:cubicBezTo>
                    <a:pt x="112" y="15"/>
                    <a:pt x="114" y="18"/>
                    <a:pt x="115" y="21"/>
                  </a:cubicBezTo>
                  <a:cubicBezTo>
                    <a:pt x="116" y="18"/>
                    <a:pt x="114" y="14"/>
                    <a:pt x="111" y="12"/>
                  </a:cubicBezTo>
                  <a:close/>
                  <a:moveTo>
                    <a:pt x="88" y="125"/>
                  </a:moveTo>
                  <a:cubicBezTo>
                    <a:pt x="87" y="124"/>
                    <a:pt x="87" y="124"/>
                    <a:pt x="86" y="124"/>
                  </a:cubicBezTo>
                  <a:cubicBezTo>
                    <a:pt x="85" y="125"/>
                    <a:pt x="84" y="127"/>
                    <a:pt x="82" y="128"/>
                  </a:cubicBezTo>
                  <a:cubicBezTo>
                    <a:pt x="83" y="128"/>
                    <a:pt x="84" y="128"/>
                    <a:pt x="84" y="128"/>
                  </a:cubicBezTo>
                  <a:cubicBezTo>
                    <a:pt x="84" y="128"/>
                    <a:pt x="85" y="128"/>
                    <a:pt x="85" y="128"/>
                  </a:cubicBezTo>
                  <a:cubicBezTo>
                    <a:pt x="86" y="127"/>
                    <a:pt x="87" y="126"/>
                    <a:pt x="88" y="125"/>
                  </a:cubicBezTo>
                  <a:close/>
                  <a:moveTo>
                    <a:pt x="55" y="125"/>
                  </a:moveTo>
                  <a:cubicBezTo>
                    <a:pt x="54" y="123"/>
                    <a:pt x="54" y="121"/>
                    <a:pt x="53" y="119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53" y="121"/>
                    <a:pt x="52" y="123"/>
                    <a:pt x="52" y="125"/>
                  </a:cubicBezTo>
                  <a:cubicBezTo>
                    <a:pt x="53" y="125"/>
                    <a:pt x="54" y="125"/>
                    <a:pt x="55" y="125"/>
                  </a:cubicBezTo>
                  <a:close/>
                  <a:moveTo>
                    <a:pt x="7" y="142"/>
                  </a:moveTo>
                  <a:cubicBezTo>
                    <a:pt x="7" y="142"/>
                    <a:pt x="7" y="142"/>
                    <a:pt x="7" y="142"/>
                  </a:cubicBezTo>
                  <a:cubicBezTo>
                    <a:pt x="8" y="145"/>
                    <a:pt x="13" y="151"/>
                    <a:pt x="16" y="152"/>
                  </a:cubicBezTo>
                  <a:cubicBezTo>
                    <a:pt x="16" y="152"/>
                    <a:pt x="16" y="152"/>
                    <a:pt x="16" y="151"/>
                  </a:cubicBezTo>
                  <a:cubicBezTo>
                    <a:pt x="15" y="151"/>
                    <a:pt x="14" y="150"/>
                    <a:pt x="13" y="149"/>
                  </a:cubicBezTo>
                  <a:cubicBezTo>
                    <a:pt x="11" y="147"/>
                    <a:pt x="9" y="145"/>
                    <a:pt x="8" y="143"/>
                  </a:cubicBezTo>
                  <a:cubicBezTo>
                    <a:pt x="8" y="142"/>
                    <a:pt x="7" y="142"/>
                    <a:pt x="7" y="142"/>
                  </a:cubicBezTo>
                  <a:close/>
                  <a:moveTo>
                    <a:pt x="111" y="166"/>
                  </a:moveTo>
                  <a:cubicBezTo>
                    <a:pt x="109" y="166"/>
                    <a:pt x="106" y="167"/>
                    <a:pt x="104" y="166"/>
                  </a:cubicBezTo>
                  <a:cubicBezTo>
                    <a:pt x="104" y="167"/>
                    <a:pt x="104" y="168"/>
                    <a:pt x="104" y="169"/>
                  </a:cubicBezTo>
                  <a:cubicBezTo>
                    <a:pt x="106" y="168"/>
                    <a:pt x="109" y="167"/>
                    <a:pt x="111" y="166"/>
                  </a:cubicBezTo>
                  <a:close/>
                  <a:moveTo>
                    <a:pt x="61" y="61"/>
                  </a:moveTo>
                  <a:cubicBezTo>
                    <a:pt x="62" y="62"/>
                    <a:pt x="62" y="62"/>
                    <a:pt x="62" y="62"/>
                  </a:cubicBezTo>
                  <a:cubicBezTo>
                    <a:pt x="64" y="62"/>
                    <a:pt x="66" y="63"/>
                    <a:pt x="68" y="63"/>
                  </a:cubicBezTo>
                  <a:cubicBezTo>
                    <a:pt x="70" y="63"/>
                    <a:pt x="72" y="64"/>
                    <a:pt x="73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3" y="64"/>
                    <a:pt x="72" y="63"/>
                    <a:pt x="72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2"/>
                    <a:pt x="70" y="62"/>
                    <a:pt x="69" y="62"/>
                  </a:cubicBezTo>
                  <a:cubicBezTo>
                    <a:pt x="66" y="62"/>
                    <a:pt x="64" y="61"/>
                    <a:pt x="61" y="61"/>
                  </a:cubicBezTo>
                  <a:close/>
                  <a:moveTo>
                    <a:pt x="24" y="85"/>
                  </a:moveTo>
                  <a:cubicBezTo>
                    <a:pt x="24" y="86"/>
                    <a:pt x="25" y="86"/>
                    <a:pt x="25" y="86"/>
                  </a:cubicBezTo>
                  <a:cubicBezTo>
                    <a:pt x="27" y="85"/>
                    <a:pt x="29" y="84"/>
                    <a:pt x="31" y="83"/>
                  </a:cubicBezTo>
                  <a:cubicBezTo>
                    <a:pt x="30" y="82"/>
                    <a:pt x="30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4"/>
                    <a:pt x="27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5" y="84"/>
                    <a:pt x="25" y="85"/>
                    <a:pt x="24" y="85"/>
                  </a:cubicBezTo>
                  <a:close/>
                  <a:moveTo>
                    <a:pt x="65" y="127"/>
                  </a:moveTo>
                  <a:cubicBezTo>
                    <a:pt x="64" y="127"/>
                    <a:pt x="63" y="128"/>
                    <a:pt x="62" y="130"/>
                  </a:cubicBezTo>
                  <a:cubicBezTo>
                    <a:pt x="60" y="131"/>
                    <a:pt x="59" y="133"/>
                    <a:pt x="58" y="134"/>
                  </a:cubicBezTo>
                  <a:cubicBezTo>
                    <a:pt x="58" y="135"/>
                    <a:pt x="57" y="135"/>
                    <a:pt x="57" y="135"/>
                  </a:cubicBezTo>
                  <a:cubicBezTo>
                    <a:pt x="60" y="133"/>
                    <a:pt x="63" y="130"/>
                    <a:pt x="65" y="127"/>
                  </a:cubicBezTo>
                  <a:close/>
                  <a:moveTo>
                    <a:pt x="105" y="24"/>
                  </a:moveTo>
                  <a:cubicBezTo>
                    <a:pt x="105" y="24"/>
                    <a:pt x="105" y="24"/>
                    <a:pt x="104" y="24"/>
                  </a:cubicBezTo>
                  <a:cubicBezTo>
                    <a:pt x="103" y="26"/>
                    <a:pt x="102" y="27"/>
                    <a:pt x="101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32"/>
                    <a:pt x="102" y="32"/>
                    <a:pt x="102" y="32"/>
                  </a:cubicBezTo>
                  <a:cubicBezTo>
                    <a:pt x="103" y="29"/>
                    <a:pt x="104" y="27"/>
                    <a:pt x="105" y="24"/>
                  </a:cubicBezTo>
                  <a:close/>
                  <a:moveTo>
                    <a:pt x="59" y="117"/>
                  </a:moveTo>
                  <a:cubicBezTo>
                    <a:pt x="58" y="117"/>
                    <a:pt x="58" y="117"/>
                    <a:pt x="58" y="117"/>
                  </a:cubicBezTo>
                  <a:cubicBezTo>
                    <a:pt x="58" y="119"/>
                    <a:pt x="58" y="121"/>
                    <a:pt x="58" y="123"/>
                  </a:cubicBezTo>
                  <a:cubicBezTo>
                    <a:pt x="59" y="123"/>
                    <a:pt x="59" y="123"/>
                    <a:pt x="59" y="122"/>
                  </a:cubicBezTo>
                  <a:cubicBezTo>
                    <a:pt x="59" y="122"/>
                    <a:pt x="60" y="121"/>
                    <a:pt x="60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19"/>
                    <a:pt x="59" y="118"/>
                    <a:pt x="59" y="117"/>
                  </a:cubicBezTo>
                  <a:close/>
                  <a:moveTo>
                    <a:pt x="91" y="68"/>
                  </a:moveTo>
                  <a:cubicBezTo>
                    <a:pt x="90" y="68"/>
                    <a:pt x="90" y="68"/>
                    <a:pt x="89" y="68"/>
                  </a:cubicBezTo>
                  <a:cubicBezTo>
                    <a:pt x="88" y="67"/>
                    <a:pt x="87" y="67"/>
                    <a:pt x="85" y="66"/>
                  </a:cubicBezTo>
                  <a:cubicBezTo>
                    <a:pt x="83" y="65"/>
                    <a:pt x="81" y="65"/>
                    <a:pt x="79" y="65"/>
                  </a:cubicBezTo>
                  <a:cubicBezTo>
                    <a:pt x="83" y="67"/>
                    <a:pt x="87" y="67"/>
                    <a:pt x="91" y="68"/>
                  </a:cubicBezTo>
                  <a:close/>
                  <a:moveTo>
                    <a:pt x="98" y="42"/>
                  </a:moveTo>
                  <a:cubicBezTo>
                    <a:pt x="98" y="41"/>
                    <a:pt x="99" y="40"/>
                    <a:pt x="99" y="38"/>
                  </a:cubicBezTo>
                  <a:cubicBezTo>
                    <a:pt x="99" y="38"/>
                    <a:pt x="99" y="38"/>
                    <a:pt x="99" y="37"/>
                  </a:cubicBezTo>
                  <a:cubicBezTo>
                    <a:pt x="97" y="38"/>
                    <a:pt x="96" y="40"/>
                    <a:pt x="96" y="42"/>
                  </a:cubicBezTo>
                  <a:cubicBezTo>
                    <a:pt x="96" y="42"/>
                    <a:pt x="97" y="42"/>
                    <a:pt x="98" y="42"/>
                  </a:cubicBezTo>
                  <a:close/>
                  <a:moveTo>
                    <a:pt x="114" y="36"/>
                  </a:moveTo>
                  <a:cubicBezTo>
                    <a:pt x="113" y="40"/>
                    <a:pt x="112" y="43"/>
                    <a:pt x="110" y="47"/>
                  </a:cubicBezTo>
                  <a:cubicBezTo>
                    <a:pt x="110" y="47"/>
                    <a:pt x="110" y="48"/>
                    <a:pt x="111" y="49"/>
                  </a:cubicBezTo>
                  <a:cubicBezTo>
                    <a:pt x="112" y="45"/>
                    <a:pt x="113" y="40"/>
                    <a:pt x="114" y="36"/>
                  </a:cubicBezTo>
                  <a:close/>
                  <a:moveTo>
                    <a:pt x="42" y="64"/>
                  </a:moveTo>
                  <a:cubicBezTo>
                    <a:pt x="46" y="63"/>
                    <a:pt x="50" y="63"/>
                    <a:pt x="54" y="62"/>
                  </a:cubicBezTo>
                  <a:cubicBezTo>
                    <a:pt x="50" y="62"/>
                    <a:pt x="46" y="61"/>
                    <a:pt x="42" y="64"/>
                  </a:cubicBezTo>
                  <a:close/>
                  <a:moveTo>
                    <a:pt x="58" y="40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7" y="40"/>
                    <a:pt x="56" y="41"/>
                    <a:pt x="55" y="42"/>
                  </a:cubicBezTo>
                  <a:cubicBezTo>
                    <a:pt x="54" y="43"/>
                    <a:pt x="54" y="44"/>
                    <a:pt x="53" y="45"/>
                  </a:cubicBezTo>
                  <a:cubicBezTo>
                    <a:pt x="52" y="46"/>
                    <a:pt x="51" y="47"/>
                    <a:pt x="50" y="48"/>
                  </a:cubicBezTo>
                  <a:cubicBezTo>
                    <a:pt x="51" y="48"/>
                    <a:pt x="51" y="48"/>
                    <a:pt x="52" y="47"/>
                  </a:cubicBezTo>
                  <a:cubicBezTo>
                    <a:pt x="53" y="46"/>
                    <a:pt x="54" y="45"/>
                    <a:pt x="55" y="43"/>
                  </a:cubicBezTo>
                  <a:cubicBezTo>
                    <a:pt x="57" y="42"/>
                    <a:pt x="57" y="41"/>
                    <a:pt x="58" y="40"/>
                  </a:cubicBezTo>
                  <a:close/>
                  <a:moveTo>
                    <a:pt x="50" y="124"/>
                  </a:moveTo>
                  <a:cubicBezTo>
                    <a:pt x="50" y="122"/>
                    <a:pt x="49" y="121"/>
                    <a:pt x="49" y="120"/>
                  </a:cubicBezTo>
                  <a:cubicBezTo>
                    <a:pt x="49" y="120"/>
                    <a:pt x="48" y="121"/>
                    <a:pt x="48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2"/>
                    <a:pt x="47" y="123"/>
                    <a:pt x="47" y="124"/>
                  </a:cubicBezTo>
                  <a:cubicBezTo>
                    <a:pt x="48" y="124"/>
                    <a:pt x="49" y="123"/>
                    <a:pt x="50" y="124"/>
                  </a:cubicBezTo>
                  <a:close/>
                  <a:moveTo>
                    <a:pt x="152" y="120"/>
                  </a:moveTo>
                  <a:cubicBezTo>
                    <a:pt x="153" y="119"/>
                    <a:pt x="154" y="114"/>
                    <a:pt x="153" y="112"/>
                  </a:cubicBezTo>
                  <a:cubicBezTo>
                    <a:pt x="153" y="112"/>
                    <a:pt x="153" y="112"/>
                    <a:pt x="152" y="112"/>
                  </a:cubicBezTo>
                  <a:cubicBezTo>
                    <a:pt x="152" y="115"/>
                    <a:pt x="152" y="117"/>
                    <a:pt x="152" y="120"/>
                  </a:cubicBezTo>
                  <a:close/>
                  <a:moveTo>
                    <a:pt x="113" y="11"/>
                  </a:moveTo>
                  <a:cubicBezTo>
                    <a:pt x="113" y="11"/>
                    <a:pt x="113" y="11"/>
                    <a:pt x="113" y="11"/>
                  </a:cubicBezTo>
                  <a:cubicBezTo>
                    <a:pt x="110" y="7"/>
                    <a:pt x="107" y="5"/>
                    <a:pt x="102" y="4"/>
                  </a:cubicBezTo>
                  <a:cubicBezTo>
                    <a:pt x="104" y="5"/>
                    <a:pt x="105" y="6"/>
                    <a:pt x="107" y="7"/>
                  </a:cubicBezTo>
                  <a:cubicBezTo>
                    <a:pt x="108" y="8"/>
                    <a:pt x="110" y="8"/>
                    <a:pt x="111" y="9"/>
                  </a:cubicBezTo>
                  <a:cubicBezTo>
                    <a:pt x="112" y="10"/>
                    <a:pt x="112" y="10"/>
                    <a:pt x="113" y="11"/>
                  </a:cubicBezTo>
                  <a:close/>
                  <a:moveTo>
                    <a:pt x="24" y="150"/>
                  </a:moveTo>
                  <a:cubicBezTo>
                    <a:pt x="23" y="150"/>
                    <a:pt x="22" y="149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0" y="148"/>
                    <a:pt x="20" y="148"/>
                    <a:pt x="19" y="149"/>
                  </a:cubicBezTo>
                  <a:cubicBezTo>
                    <a:pt x="20" y="150"/>
                    <a:pt x="21" y="150"/>
                    <a:pt x="23" y="151"/>
                  </a:cubicBezTo>
                  <a:cubicBezTo>
                    <a:pt x="24" y="151"/>
                    <a:pt x="24" y="151"/>
                    <a:pt x="24" y="150"/>
                  </a:cubicBezTo>
                  <a:close/>
                  <a:moveTo>
                    <a:pt x="92" y="25"/>
                  </a:moveTo>
                  <a:cubicBezTo>
                    <a:pt x="92" y="25"/>
                    <a:pt x="92" y="25"/>
                    <a:pt x="92" y="25"/>
                  </a:cubicBezTo>
                  <a:cubicBezTo>
                    <a:pt x="94" y="23"/>
                    <a:pt x="96" y="21"/>
                    <a:pt x="98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5" y="19"/>
                    <a:pt x="92" y="24"/>
                    <a:pt x="92" y="25"/>
                  </a:cubicBezTo>
                  <a:close/>
                  <a:moveTo>
                    <a:pt x="17" y="92"/>
                  </a:moveTo>
                  <a:cubicBezTo>
                    <a:pt x="16" y="94"/>
                    <a:pt x="15" y="95"/>
                    <a:pt x="1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6" y="96"/>
                    <a:pt x="17" y="94"/>
                    <a:pt x="19" y="93"/>
                  </a:cubicBezTo>
                  <a:cubicBezTo>
                    <a:pt x="19" y="93"/>
                    <a:pt x="19" y="93"/>
                    <a:pt x="19" y="92"/>
                  </a:cubicBezTo>
                  <a:cubicBezTo>
                    <a:pt x="18" y="93"/>
                    <a:pt x="17" y="93"/>
                    <a:pt x="17" y="92"/>
                  </a:cubicBezTo>
                  <a:close/>
                  <a:moveTo>
                    <a:pt x="73" y="138"/>
                  </a:moveTo>
                  <a:cubicBezTo>
                    <a:pt x="74" y="138"/>
                    <a:pt x="74" y="138"/>
                    <a:pt x="74" y="138"/>
                  </a:cubicBezTo>
                  <a:cubicBezTo>
                    <a:pt x="76" y="136"/>
                    <a:pt x="78" y="134"/>
                    <a:pt x="81" y="132"/>
                  </a:cubicBezTo>
                  <a:cubicBezTo>
                    <a:pt x="80" y="132"/>
                    <a:pt x="79" y="131"/>
                    <a:pt x="79" y="132"/>
                  </a:cubicBezTo>
                  <a:cubicBezTo>
                    <a:pt x="77" y="134"/>
                    <a:pt x="75" y="136"/>
                    <a:pt x="73" y="138"/>
                  </a:cubicBezTo>
                  <a:close/>
                  <a:moveTo>
                    <a:pt x="66" y="117"/>
                  </a:moveTo>
                  <a:cubicBezTo>
                    <a:pt x="66" y="116"/>
                    <a:pt x="64" y="115"/>
                    <a:pt x="63" y="115"/>
                  </a:cubicBezTo>
                  <a:cubicBezTo>
                    <a:pt x="63" y="116"/>
                    <a:pt x="64" y="118"/>
                    <a:pt x="64" y="119"/>
                  </a:cubicBezTo>
                  <a:cubicBezTo>
                    <a:pt x="65" y="118"/>
                    <a:pt x="65" y="117"/>
                    <a:pt x="66" y="117"/>
                  </a:cubicBezTo>
                  <a:close/>
                  <a:moveTo>
                    <a:pt x="84" y="17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8" y="14"/>
                    <a:pt x="90" y="12"/>
                  </a:cubicBezTo>
                  <a:cubicBezTo>
                    <a:pt x="89" y="12"/>
                    <a:pt x="88" y="11"/>
                    <a:pt x="88" y="12"/>
                  </a:cubicBezTo>
                  <a:cubicBezTo>
                    <a:pt x="87" y="14"/>
                    <a:pt x="85" y="15"/>
                    <a:pt x="84" y="17"/>
                  </a:cubicBezTo>
                  <a:close/>
                  <a:moveTo>
                    <a:pt x="125" y="163"/>
                  </a:moveTo>
                  <a:cubicBezTo>
                    <a:pt x="125" y="163"/>
                    <a:pt x="125" y="163"/>
                    <a:pt x="125" y="163"/>
                  </a:cubicBezTo>
                  <a:cubicBezTo>
                    <a:pt x="124" y="163"/>
                    <a:pt x="124" y="163"/>
                    <a:pt x="124" y="164"/>
                  </a:cubicBezTo>
                  <a:cubicBezTo>
                    <a:pt x="123" y="165"/>
                    <a:pt x="123" y="166"/>
                    <a:pt x="122" y="168"/>
                  </a:cubicBezTo>
                  <a:cubicBezTo>
                    <a:pt x="122" y="168"/>
                    <a:pt x="123" y="168"/>
                    <a:pt x="123" y="168"/>
                  </a:cubicBezTo>
                  <a:cubicBezTo>
                    <a:pt x="124" y="168"/>
                    <a:pt x="124" y="167"/>
                    <a:pt x="124" y="167"/>
                  </a:cubicBezTo>
                  <a:cubicBezTo>
                    <a:pt x="124" y="166"/>
                    <a:pt x="125" y="164"/>
                    <a:pt x="125" y="163"/>
                  </a:cubicBezTo>
                  <a:close/>
                  <a:moveTo>
                    <a:pt x="108" y="183"/>
                  </a:moveTo>
                  <a:cubicBezTo>
                    <a:pt x="108" y="183"/>
                    <a:pt x="108" y="183"/>
                    <a:pt x="108" y="182"/>
                  </a:cubicBezTo>
                  <a:cubicBezTo>
                    <a:pt x="107" y="183"/>
                    <a:pt x="106" y="184"/>
                    <a:pt x="105" y="184"/>
                  </a:cubicBezTo>
                  <a:cubicBezTo>
                    <a:pt x="104" y="184"/>
                    <a:pt x="104" y="185"/>
                    <a:pt x="104" y="185"/>
                  </a:cubicBezTo>
                  <a:cubicBezTo>
                    <a:pt x="105" y="185"/>
                    <a:pt x="105" y="185"/>
                    <a:pt x="106" y="185"/>
                  </a:cubicBezTo>
                  <a:cubicBezTo>
                    <a:pt x="107" y="185"/>
                    <a:pt x="107" y="185"/>
                    <a:pt x="108" y="185"/>
                  </a:cubicBezTo>
                  <a:cubicBezTo>
                    <a:pt x="108" y="184"/>
                    <a:pt x="108" y="183"/>
                    <a:pt x="108" y="183"/>
                  </a:cubicBezTo>
                  <a:close/>
                  <a:moveTo>
                    <a:pt x="67" y="58"/>
                  </a:moveTo>
                  <a:cubicBezTo>
                    <a:pt x="62" y="58"/>
                    <a:pt x="57" y="58"/>
                    <a:pt x="56" y="59"/>
                  </a:cubicBezTo>
                  <a:cubicBezTo>
                    <a:pt x="57" y="59"/>
                    <a:pt x="59" y="59"/>
                    <a:pt x="60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9"/>
                    <a:pt x="62" y="58"/>
                    <a:pt x="63" y="58"/>
                  </a:cubicBezTo>
                  <a:cubicBezTo>
                    <a:pt x="64" y="59"/>
                    <a:pt x="65" y="58"/>
                    <a:pt x="67" y="58"/>
                  </a:cubicBezTo>
                  <a:close/>
                  <a:moveTo>
                    <a:pt x="123" y="184"/>
                  </a:moveTo>
                  <a:cubicBezTo>
                    <a:pt x="122" y="184"/>
                    <a:pt x="122" y="184"/>
                    <a:pt x="121" y="185"/>
                  </a:cubicBezTo>
                  <a:cubicBezTo>
                    <a:pt x="121" y="186"/>
                    <a:pt x="121" y="187"/>
                    <a:pt x="121" y="188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6"/>
                    <a:pt x="123" y="185"/>
                    <a:pt x="123" y="184"/>
                  </a:cubicBezTo>
                  <a:close/>
                  <a:moveTo>
                    <a:pt x="103" y="190"/>
                  </a:moveTo>
                  <a:cubicBezTo>
                    <a:pt x="104" y="189"/>
                    <a:pt x="106" y="189"/>
                    <a:pt x="107" y="188"/>
                  </a:cubicBezTo>
                  <a:cubicBezTo>
                    <a:pt x="107" y="188"/>
                    <a:pt x="107" y="188"/>
                    <a:pt x="107" y="187"/>
                  </a:cubicBezTo>
                  <a:cubicBezTo>
                    <a:pt x="106" y="187"/>
                    <a:pt x="105" y="188"/>
                    <a:pt x="103" y="188"/>
                  </a:cubicBezTo>
                  <a:cubicBezTo>
                    <a:pt x="103" y="188"/>
                    <a:pt x="103" y="189"/>
                    <a:pt x="103" y="190"/>
                  </a:cubicBezTo>
                  <a:close/>
                  <a:moveTo>
                    <a:pt x="17" y="100"/>
                  </a:moveTo>
                  <a:cubicBezTo>
                    <a:pt x="17" y="101"/>
                    <a:pt x="17" y="103"/>
                    <a:pt x="17" y="103"/>
                  </a:cubicBezTo>
                  <a:cubicBezTo>
                    <a:pt x="18" y="103"/>
                    <a:pt x="18" y="103"/>
                    <a:pt x="18" y="102"/>
                  </a:cubicBezTo>
                  <a:cubicBezTo>
                    <a:pt x="19" y="101"/>
                    <a:pt x="19" y="100"/>
                    <a:pt x="19" y="99"/>
                  </a:cubicBezTo>
                  <a:cubicBezTo>
                    <a:pt x="18" y="99"/>
                    <a:pt x="18" y="99"/>
                    <a:pt x="17" y="100"/>
                  </a:cubicBezTo>
                  <a:close/>
                  <a:moveTo>
                    <a:pt x="125" y="173"/>
                  </a:moveTo>
                  <a:cubicBezTo>
                    <a:pt x="126" y="172"/>
                    <a:pt x="127" y="172"/>
                    <a:pt x="127" y="172"/>
                  </a:cubicBezTo>
                  <a:cubicBezTo>
                    <a:pt x="127" y="172"/>
                    <a:pt x="128" y="172"/>
                    <a:pt x="128" y="172"/>
                  </a:cubicBezTo>
                  <a:cubicBezTo>
                    <a:pt x="128" y="171"/>
                    <a:pt x="128" y="170"/>
                    <a:pt x="129" y="170"/>
                  </a:cubicBezTo>
                  <a:cubicBezTo>
                    <a:pt x="127" y="170"/>
                    <a:pt x="126" y="170"/>
                    <a:pt x="125" y="173"/>
                  </a:cubicBezTo>
                  <a:close/>
                  <a:moveTo>
                    <a:pt x="97" y="27"/>
                  </a:moveTo>
                  <a:cubicBezTo>
                    <a:pt x="97" y="28"/>
                    <a:pt x="96" y="29"/>
                    <a:pt x="96" y="30"/>
                  </a:cubicBezTo>
                  <a:cubicBezTo>
                    <a:pt x="96" y="30"/>
                    <a:pt x="96" y="30"/>
                    <a:pt x="97" y="31"/>
                  </a:cubicBezTo>
                  <a:cubicBezTo>
                    <a:pt x="97" y="30"/>
                    <a:pt x="98" y="29"/>
                    <a:pt x="98" y="29"/>
                  </a:cubicBezTo>
                  <a:cubicBezTo>
                    <a:pt x="99" y="28"/>
                    <a:pt x="99" y="28"/>
                    <a:pt x="98" y="27"/>
                  </a:cubicBezTo>
                  <a:cubicBezTo>
                    <a:pt x="98" y="27"/>
                    <a:pt x="98" y="27"/>
                    <a:pt x="97" y="27"/>
                  </a:cubicBezTo>
                  <a:close/>
                  <a:moveTo>
                    <a:pt x="40" y="139"/>
                  </a:moveTo>
                  <a:cubicBezTo>
                    <a:pt x="41" y="139"/>
                    <a:pt x="41" y="140"/>
                    <a:pt x="41" y="141"/>
                  </a:cubicBezTo>
                  <a:cubicBezTo>
                    <a:pt x="42" y="140"/>
                    <a:pt x="43" y="139"/>
                    <a:pt x="44" y="138"/>
                  </a:cubicBezTo>
                  <a:cubicBezTo>
                    <a:pt x="43" y="138"/>
                    <a:pt x="43" y="138"/>
                    <a:pt x="42" y="137"/>
                  </a:cubicBezTo>
                  <a:cubicBezTo>
                    <a:pt x="42" y="138"/>
                    <a:pt x="41" y="138"/>
                    <a:pt x="40" y="139"/>
                  </a:cubicBezTo>
                  <a:close/>
                  <a:moveTo>
                    <a:pt x="95" y="39"/>
                  </a:moveTo>
                  <a:cubicBezTo>
                    <a:pt x="96" y="37"/>
                    <a:pt x="96" y="37"/>
                    <a:pt x="97" y="36"/>
                  </a:cubicBezTo>
                  <a:cubicBezTo>
                    <a:pt x="97" y="35"/>
                    <a:pt x="97" y="35"/>
                    <a:pt x="96" y="34"/>
                  </a:cubicBezTo>
                  <a:cubicBezTo>
                    <a:pt x="96" y="35"/>
                    <a:pt x="96" y="35"/>
                    <a:pt x="95" y="36"/>
                  </a:cubicBezTo>
                  <a:cubicBezTo>
                    <a:pt x="94" y="37"/>
                    <a:pt x="94" y="38"/>
                    <a:pt x="95" y="39"/>
                  </a:cubicBezTo>
                  <a:close/>
                  <a:moveTo>
                    <a:pt x="37" y="127"/>
                  </a:moveTo>
                  <a:cubicBezTo>
                    <a:pt x="36" y="128"/>
                    <a:pt x="36" y="128"/>
                    <a:pt x="36" y="129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6" y="132"/>
                    <a:pt x="36" y="131"/>
                    <a:pt x="37" y="131"/>
                  </a:cubicBezTo>
                  <a:cubicBezTo>
                    <a:pt x="37" y="131"/>
                    <a:pt x="37" y="130"/>
                    <a:pt x="37" y="130"/>
                  </a:cubicBezTo>
                  <a:cubicBezTo>
                    <a:pt x="37" y="129"/>
                    <a:pt x="37" y="128"/>
                    <a:pt x="37" y="127"/>
                  </a:cubicBezTo>
                  <a:close/>
                  <a:moveTo>
                    <a:pt x="23" y="11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2" y="116"/>
                    <a:pt x="20" y="117"/>
                    <a:pt x="19" y="118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8" y="119"/>
                    <a:pt x="18" y="119"/>
                    <a:pt x="18" y="120"/>
                  </a:cubicBezTo>
                  <a:cubicBezTo>
                    <a:pt x="20" y="118"/>
                    <a:pt x="22" y="117"/>
                    <a:pt x="23" y="116"/>
                  </a:cubicBezTo>
                  <a:close/>
                  <a:moveTo>
                    <a:pt x="42" y="106"/>
                  </a:moveTo>
                  <a:cubicBezTo>
                    <a:pt x="42" y="106"/>
                    <a:pt x="42" y="106"/>
                    <a:pt x="42" y="106"/>
                  </a:cubicBezTo>
                  <a:cubicBezTo>
                    <a:pt x="42" y="105"/>
                    <a:pt x="42" y="104"/>
                    <a:pt x="42" y="103"/>
                  </a:cubicBezTo>
                  <a:cubicBezTo>
                    <a:pt x="42" y="101"/>
                    <a:pt x="42" y="100"/>
                    <a:pt x="41" y="100"/>
                  </a:cubicBezTo>
                  <a:cubicBezTo>
                    <a:pt x="41" y="102"/>
                    <a:pt x="41" y="104"/>
                    <a:pt x="42" y="106"/>
                  </a:cubicBezTo>
                  <a:close/>
                  <a:moveTo>
                    <a:pt x="107" y="153"/>
                  </a:moveTo>
                  <a:cubicBezTo>
                    <a:pt x="107" y="154"/>
                    <a:pt x="106" y="155"/>
                    <a:pt x="106" y="156"/>
                  </a:cubicBezTo>
                  <a:cubicBezTo>
                    <a:pt x="108" y="155"/>
                    <a:pt x="109" y="154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10" y="153"/>
                    <a:pt x="109" y="153"/>
                    <a:pt x="107" y="153"/>
                  </a:cubicBezTo>
                  <a:close/>
                  <a:moveTo>
                    <a:pt x="68" y="17"/>
                  </a:moveTo>
                  <a:cubicBezTo>
                    <a:pt x="68" y="16"/>
                    <a:pt x="68" y="16"/>
                    <a:pt x="67" y="16"/>
                  </a:cubicBezTo>
                  <a:cubicBezTo>
                    <a:pt x="66" y="17"/>
                    <a:pt x="65" y="19"/>
                    <a:pt x="65" y="20"/>
                  </a:cubicBezTo>
                  <a:cubicBezTo>
                    <a:pt x="66" y="19"/>
                    <a:pt x="67" y="18"/>
                    <a:pt x="68" y="17"/>
                  </a:cubicBezTo>
                  <a:close/>
                  <a:moveTo>
                    <a:pt x="151" y="148"/>
                  </a:moveTo>
                  <a:cubicBezTo>
                    <a:pt x="152" y="145"/>
                    <a:pt x="152" y="145"/>
                    <a:pt x="152" y="145"/>
                  </a:cubicBezTo>
                  <a:cubicBezTo>
                    <a:pt x="151" y="145"/>
                    <a:pt x="150" y="146"/>
                    <a:pt x="149" y="146"/>
                  </a:cubicBezTo>
                  <a:cubicBezTo>
                    <a:pt x="149" y="147"/>
                    <a:pt x="150" y="147"/>
                    <a:pt x="151" y="148"/>
                  </a:cubicBezTo>
                  <a:close/>
                  <a:moveTo>
                    <a:pt x="73" y="12"/>
                  </a:moveTo>
                  <a:cubicBezTo>
                    <a:pt x="73" y="12"/>
                    <a:pt x="73" y="12"/>
                    <a:pt x="73" y="12"/>
                  </a:cubicBezTo>
                  <a:cubicBezTo>
                    <a:pt x="72" y="13"/>
                    <a:pt x="70" y="13"/>
                    <a:pt x="69" y="14"/>
                  </a:cubicBezTo>
                  <a:cubicBezTo>
                    <a:pt x="69" y="15"/>
                    <a:pt x="70" y="15"/>
                    <a:pt x="70" y="15"/>
                  </a:cubicBezTo>
                  <a:cubicBezTo>
                    <a:pt x="71" y="14"/>
                    <a:pt x="72" y="13"/>
                    <a:pt x="73" y="12"/>
                  </a:cubicBezTo>
                  <a:close/>
                  <a:moveTo>
                    <a:pt x="108" y="122"/>
                  </a:moveTo>
                  <a:cubicBezTo>
                    <a:pt x="109" y="122"/>
                    <a:pt x="110" y="123"/>
                    <a:pt x="111" y="123"/>
                  </a:cubicBezTo>
                  <a:cubicBezTo>
                    <a:pt x="112" y="123"/>
                    <a:pt x="112" y="123"/>
                    <a:pt x="113" y="123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11" y="122"/>
                    <a:pt x="110" y="122"/>
                    <a:pt x="109" y="121"/>
                  </a:cubicBezTo>
                  <a:cubicBezTo>
                    <a:pt x="108" y="121"/>
                    <a:pt x="108" y="121"/>
                    <a:pt x="108" y="122"/>
                  </a:cubicBezTo>
                  <a:close/>
                  <a:moveTo>
                    <a:pt x="105" y="73"/>
                  </a:moveTo>
                  <a:cubicBezTo>
                    <a:pt x="106" y="71"/>
                    <a:pt x="106" y="70"/>
                    <a:pt x="107" y="68"/>
                  </a:cubicBezTo>
                  <a:cubicBezTo>
                    <a:pt x="107" y="67"/>
                    <a:pt x="107" y="67"/>
                    <a:pt x="107" y="66"/>
                  </a:cubicBezTo>
                  <a:cubicBezTo>
                    <a:pt x="107" y="67"/>
                    <a:pt x="106" y="68"/>
                    <a:pt x="106" y="69"/>
                  </a:cubicBezTo>
                  <a:cubicBezTo>
                    <a:pt x="106" y="69"/>
                    <a:pt x="106" y="70"/>
                    <a:pt x="105" y="70"/>
                  </a:cubicBezTo>
                  <a:cubicBezTo>
                    <a:pt x="105" y="71"/>
                    <a:pt x="104" y="72"/>
                    <a:pt x="105" y="73"/>
                  </a:cubicBezTo>
                  <a:close/>
                  <a:moveTo>
                    <a:pt x="85" y="22"/>
                  </a:moveTo>
                  <a:cubicBezTo>
                    <a:pt x="84" y="22"/>
                    <a:pt x="83" y="22"/>
                    <a:pt x="82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3" y="24"/>
                    <a:pt x="84" y="24"/>
                    <a:pt x="85" y="22"/>
                  </a:cubicBezTo>
                  <a:close/>
                  <a:moveTo>
                    <a:pt x="86" y="58"/>
                  </a:moveTo>
                  <a:cubicBezTo>
                    <a:pt x="87" y="58"/>
                    <a:pt x="88" y="57"/>
                    <a:pt x="88" y="56"/>
                  </a:cubicBezTo>
                  <a:cubicBezTo>
                    <a:pt x="88" y="56"/>
                    <a:pt x="87" y="56"/>
                    <a:pt x="86" y="56"/>
                  </a:cubicBezTo>
                  <a:cubicBezTo>
                    <a:pt x="86" y="57"/>
                    <a:pt x="86" y="57"/>
                    <a:pt x="86" y="58"/>
                  </a:cubicBezTo>
                  <a:close/>
                  <a:moveTo>
                    <a:pt x="105" y="20"/>
                  </a:moveTo>
                  <a:cubicBezTo>
                    <a:pt x="105" y="20"/>
                    <a:pt x="105" y="20"/>
                    <a:pt x="105" y="19"/>
                  </a:cubicBezTo>
                  <a:cubicBezTo>
                    <a:pt x="105" y="18"/>
                    <a:pt x="105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3" y="19"/>
                    <a:pt x="104" y="19"/>
                    <a:pt x="105" y="20"/>
                  </a:cubicBezTo>
                  <a:close/>
                  <a:moveTo>
                    <a:pt x="55" y="116"/>
                  </a:moveTo>
                  <a:cubicBezTo>
                    <a:pt x="55" y="117"/>
                    <a:pt x="56" y="119"/>
                    <a:pt x="56" y="120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6" y="119"/>
                    <a:pt x="56" y="117"/>
                    <a:pt x="56" y="115"/>
                  </a:cubicBezTo>
                  <a:cubicBezTo>
                    <a:pt x="56" y="116"/>
                    <a:pt x="55" y="116"/>
                    <a:pt x="55" y="116"/>
                  </a:cubicBezTo>
                  <a:close/>
                  <a:moveTo>
                    <a:pt x="85" y="53"/>
                  </a:moveTo>
                  <a:cubicBezTo>
                    <a:pt x="85" y="52"/>
                    <a:pt x="85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50"/>
                    <a:pt x="84" y="50"/>
                    <a:pt x="84" y="50"/>
                  </a:cubicBezTo>
                  <a:cubicBezTo>
                    <a:pt x="83" y="52"/>
                    <a:pt x="84" y="52"/>
                    <a:pt x="85" y="53"/>
                  </a:cubicBezTo>
                  <a:close/>
                  <a:moveTo>
                    <a:pt x="59" y="112"/>
                  </a:moveTo>
                  <a:cubicBezTo>
                    <a:pt x="58" y="113"/>
                    <a:pt x="58" y="114"/>
                    <a:pt x="59" y="114"/>
                  </a:cubicBezTo>
                  <a:cubicBezTo>
                    <a:pt x="59" y="115"/>
                    <a:pt x="60" y="116"/>
                    <a:pt x="61" y="117"/>
                  </a:cubicBezTo>
                  <a:cubicBezTo>
                    <a:pt x="60" y="115"/>
                    <a:pt x="60" y="113"/>
                    <a:pt x="59" y="112"/>
                  </a:cubicBezTo>
                  <a:close/>
                  <a:moveTo>
                    <a:pt x="95" y="128"/>
                  </a:moveTo>
                  <a:cubicBezTo>
                    <a:pt x="94" y="128"/>
                    <a:pt x="93" y="127"/>
                    <a:pt x="92" y="127"/>
                  </a:cubicBezTo>
                  <a:cubicBezTo>
                    <a:pt x="92" y="127"/>
                    <a:pt x="91" y="128"/>
                    <a:pt x="91" y="128"/>
                  </a:cubicBezTo>
                  <a:cubicBezTo>
                    <a:pt x="92" y="129"/>
                    <a:pt x="93" y="129"/>
                    <a:pt x="94" y="129"/>
                  </a:cubicBezTo>
                  <a:cubicBezTo>
                    <a:pt x="94" y="129"/>
                    <a:pt x="95" y="128"/>
                    <a:pt x="95" y="128"/>
                  </a:cubicBezTo>
                  <a:close/>
                  <a:moveTo>
                    <a:pt x="125" y="225"/>
                  </a:moveTo>
                  <a:cubicBezTo>
                    <a:pt x="124" y="226"/>
                    <a:pt x="123" y="227"/>
                    <a:pt x="122" y="227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4" y="228"/>
                    <a:pt x="125" y="228"/>
                    <a:pt x="125" y="227"/>
                  </a:cubicBezTo>
                  <a:cubicBezTo>
                    <a:pt x="125" y="227"/>
                    <a:pt x="125" y="226"/>
                    <a:pt x="125" y="225"/>
                  </a:cubicBezTo>
                  <a:close/>
                  <a:moveTo>
                    <a:pt x="54" y="51"/>
                  </a:moveTo>
                  <a:cubicBezTo>
                    <a:pt x="53" y="51"/>
                    <a:pt x="53" y="50"/>
                    <a:pt x="52" y="50"/>
                  </a:cubicBezTo>
                  <a:cubicBezTo>
                    <a:pt x="51" y="51"/>
                    <a:pt x="51" y="52"/>
                    <a:pt x="50" y="52"/>
                  </a:cubicBezTo>
                  <a:cubicBezTo>
                    <a:pt x="51" y="52"/>
                    <a:pt x="53" y="52"/>
                    <a:pt x="54" y="51"/>
                  </a:cubicBezTo>
                  <a:cubicBezTo>
                    <a:pt x="54" y="51"/>
                    <a:pt x="54" y="51"/>
                    <a:pt x="54" y="51"/>
                  </a:cubicBezTo>
                  <a:close/>
                  <a:moveTo>
                    <a:pt x="99" y="35"/>
                  </a:moveTo>
                  <a:cubicBezTo>
                    <a:pt x="100" y="33"/>
                    <a:pt x="100" y="32"/>
                    <a:pt x="99" y="31"/>
                  </a:cubicBezTo>
                  <a:cubicBezTo>
                    <a:pt x="99" y="31"/>
                    <a:pt x="98" y="32"/>
                    <a:pt x="98" y="33"/>
                  </a:cubicBezTo>
                  <a:cubicBezTo>
                    <a:pt x="98" y="33"/>
                    <a:pt x="99" y="34"/>
                    <a:pt x="99" y="35"/>
                  </a:cubicBezTo>
                  <a:close/>
                  <a:moveTo>
                    <a:pt x="127" y="224"/>
                  </a:moveTo>
                  <a:cubicBezTo>
                    <a:pt x="127" y="224"/>
                    <a:pt x="127" y="225"/>
                    <a:pt x="127" y="226"/>
                  </a:cubicBezTo>
                  <a:cubicBezTo>
                    <a:pt x="128" y="226"/>
                    <a:pt x="129" y="225"/>
                    <a:pt x="129" y="225"/>
                  </a:cubicBezTo>
                  <a:cubicBezTo>
                    <a:pt x="129" y="224"/>
                    <a:pt x="129" y="224"/>
                    <a:pt x="128" y="223"/>
                  </a:cubicBezTo>
                  <a:cubicBezTo>
                    <a:pt x="128" y="223"/>
                    <a:pt x="127" y="223"/>
                    <a:pt x="127" y="224"/>
                  </a:cubicBezTo>
                  <a:close/>
                  <a:moveTo>
                    <a:pt x="121" y="194"/>
                  </a:moveTo>
                  <a:cubicBezTo>
                    <a:pt x="122" y="194"/>
                    <a:pt x="122" y="193"/>
                    <a:pt x="122" y="193"/>
                  </a:cubicBezTo>
                  <a:cubicBezTo>
                    <a:pt x="122" y="192"/>
                    <a:pt x="122" y="191"/>
                    <a:pt x="122" y="190"/>
                  </a:cubicBezTo>
                  <a:cubicBezTo>
                    <a:pt x="122" y="190"/>
                    <a:pt x="121" y="190"/>
                    <a:pt x="121" y="190"/>
                  </a:cubicBezTo>
                  <a:cubicBezTo>
                    <a:pt x="121" y="191"/>
                    <a:pt x="121" y="192"/>
                    <a:pt x="121" y="194"/>
                  </a:cubicBezTo>
                  <a:close/>
                  <a:moveTo>
                    <a:pt x="87" y="9"/>
                  </a:moveTo>
                  <a:cubicBezTo>
                    <a:pt x="87" y="9"/>
                    <a:pt x="87" y="9"/>
                    <a:pt x="87" y="9"/>
                  </a:cubicBezTo>
                  <a:cubicBezTo>
                    <a:pt x="86" y="8"/>
                    <a:pt x="84" y="8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3" y="9"/>
                    <a:pt x="85" y="9"/>
                    <a:pt x="87" y="9"/>
                  </a:cubicBezTo>
                  <a:close/>
                  <a:moveTo>
                    <a:pt x="105" y="181"/>
                  </a:moveTo>
                  <a:cubicBezTo>
                    <a:pt x="106" y="181"/>
                    <a:pt x="106" y="181"/>
                    <a:pt x="106" y="181"/>
                  </a:cubicBezTo>
                  <a:cubicBezTo>
                    <a:pt x="107" y="181"/>
                    <a:pt x="108" y="180"/>
                    <a:pt x="109" y="180"/>
                  </a:cubicBezTo>
                  <a:cubicBezTo>
                    <a:pt x="109" y="180"/>
                    <a:pt x="109" y="179"/>
                    <a:pt x="109" y="179"/>
                  </a:cubicBezTo>
                  <a:cubicBezTo>
                    <a:pt x="108" y="179"/>
                    <a:pt x="107" y="179"/>
                    <a:pt x="106" y="179"/>
                  </a:cubicBezTo>
                  <a:cubicBezTo>
                    <a:pt x="106" y="180"/>
                    <a:pt x="106" y="181"/>
                    <a:pt x="105" y="181"/>
                  </a:cubicBezTo>
                  <a:close/>
                  <a:moveTo>
                    <a:pt x="30" y="129"/>
                  </a:moveTo>
                  <a:cubicBezTo>
                    <a:pt x="29" y="130"/>
                    <a:pt x="29" y="130"/>
                    <a:pt x="28" y="131"/>
                  </a:cubicBezTo>
                  <a:cubicBezTo>
                    <a:pt x="28" y="131"/>
                    <a:pt x="28" y="132"/>
                    <a:pt x="28" y="133"/>
                  </a:cubicBezTo>
                  <a:cubicBezTo>
                    <a:pt x="30" y="132"/>
                    <a:pt x="30" y="131"/>
                    <a:pt x="30" y="129"/>
                  </a:cubicBezTo>
                  <a:close/>
                  <a:moveTo>
                    <a:pt x="101" y="198"/>
                  </a:moveTo>
                  <a:cubicBezTo>
                    <a:pt x="101" y="197"/>
                    <a:pt x="102" y="197"/>
                    <a:pt x="102" y="197"/>
                  </a:cubicBezTo>
                  <a:cubicBezTo>
                    <a:pt x="102" y="197"/>
                    <a:pt x="103" y="197"/>
                    <a:pt x="102" y="196"/>
                  </a:cubicBezTo>
                  <a:cubicBezTo>
                    <a:pt x="102" y="195"/>
                    <a:pt x="102" y="195"/>
                    <a:pt x="103" y="194"/>
                  </a:cubicBezTo>
                  <a:cubicBezTo>
                    <a:pt x="103" y="194"/>
                    <a:pt x="102" y="194"/>
                    <a:pt x="102" y="194"/>
                  </a:cubicBezTo>
                  <a:cubicBezTo>
                    <a:pt x="101" y="195"/>
                    <a:pt x="101" y="196"/>
                    <a:pt x="101" y="198"/>
                  </a:cubicBezTo>
                  <a:close/>
                  <a:moveTo>
                    <a:pt x="72" y="46"/>
                  </a:moveTo>
                  <a:cubicBezTo>
                    <a:pt x="73" y="47"/>
                    <a:pt x="73" y="47"/>
                    <a:pt x="74" y="47"/>
                  </a:cubicBezTo>
                  <a:cubicBezTo>
                    <a:pt x="74" y="46"/>
                    <a:pt x="75" y="45"/>
                    <a:pt x="75" y="44"/>
                  </a:cubicBezTo>
                  <a:cubicBezTo>
                    <a:pt x="74" y="45"/>
                    <a:pt x="73" y="45"/>
                    <a:pt x="72" y="46"/>
                  </a:cubicBezTo>
                  <a:close/>
                  <a:moveTo>
                    <a:pt x="105" y="41"/>
                  </a:moveTo>
                  <a:cubicBezTo>
                    <a:pt x="106" y="39"/>
                    <a:pt x="106" y="37"/>
                    <a:pt x="107" y="3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7"/>
                    <a:pt x="105" y="38"/>
                    <a:pt x="104" y="40"/>
                  </a:cubicBezTo>
                  <a:cubicBezTo>
                    <a:pt x="104" y="40"/>
                    <a:pt x="104" y="40"/>
                    <a:pt x="105" y="41"/>
                  </a:cubicBezTo>
                  <a:close/>
                  <a:moveTo>
                    <a:pt x="18" y="89"/>
                  </a:moveTo>
                  <a:cubicBezTo>
                    <a:pt x="18" y="89"/>
                    <a:pt x="18" y="89"/>
                    <a:pt x="18" y="89"/>
                  </a:cubicBezTo>
                  <a:cubicBezTo>
                    <a:pt x="18" y="88"/>
                    <a:pt x="19" y="88"/>
                    <a:pt x="19" y="87"/>
                  </a:cubicBezTo>
                  <a:cubicBezTo>
                    <a:pt x="20" y="86"/>
                    <a:pt x="20" y="85"/>
                    <a:pt x="20" y="84"/>
                  </a:cubicBezTo>
                  <a:cubicBezTo>
                    <a:pt x="19" y="85"/>
                    <a:pt x="18" y="87"/>
                    <a:pt x="18" y="89"/>
                  </a:cubicBezTo>
                  <a:close/>
                  <a:moveTo>
                    <a:pt x="73" y="38"/>
                  </a:moveTo>
                  <a:cubicBezTo>
                    <a:pt x="74" y="38"/>
                    <a:pt x="74" y="39"/>
                    <a:pt x="74" y="39"/>
                  </a:cubicBezTo>
                  <a:cubicBezTo>
                    <a:pt x="75" y="38"/>
                    <a:pt x="76" y="37"/>
                    <a:pt x="76" y="36"/>
                  </a:cubicBezTo>
                  <a:cubicBezTo>
                    <a:pt x="75" y="36"/>
                    <a:pt x="74" y="37"/>
                    <a:pt x="73" y="38"/>
                  </a:cubicBezTo>
                  <a:close/>
                  <a:moveTo>
                    <a:pt x="101" y="216"/>
                  </a:moveTo>
                  <a:cubicBezTo>
                    <a:pt x="103" y="215"/>
                    <a:pt x="103" y="215"/>
                    <a:pt x="103" y="214"/>
                  </a:cubicBezTo>
                  <a:cubicBezTo>
                    <a:pt x="102" y="214"/>
                    <a:pt x="101" y="214"/>
                    <a:pt x="101" y="214"/>
                  </a:cubicBezTo>
                  <a:cubicBezTo>
                    <a:pt x="101" y="215"/>
                    <a:pt x="101" y="216"/>
                    <a:pt x="101" y="216"/>
                  </a:cubicBezTo>
                  <a:close/>
                  <a:moveTo>
                    <a:pt x="25" y="81"/>
                  </a:moveTo>
                  <a:cubicBezTo>
                    <a:pt x="27" y="80"/>
                    <a:pt x="27" y="79"/>
                    <a:pt x="27" y="77"/>
                  </a:cubicBezTo>
                  <a:cubicBezTo>
                    <a:pt x="27" y="77"/>
                    <a:pt x="26" y="78"/>
                    <a:pt x="26" y="78"/>
                  </a:cubicBezTo>
                  <a:cubicBezTo>
                    <a:pt x="26" y="79"/>
                    <a:pt x="25" y="80"/>
                    <a:pt x="25" y="81"/>
                  </a:cubicBezTo>
                  <a:close/>
                  <a:moveTo>
                    <a:pt x="63" y="20"/>
                  </a:moveTo>
                  <a:cubicBezTo>
                    <a:pt x="62" y="21"/>
                    <a:pt x="61" y="22"/>
                    <a:pt x="61" y="23"/>
                  </a:cubicBezTo>
                  <a:cubicBezTo>
                    <a:pt x="62" y="23"/>
                    <a:pt x="63" y="22"/>
                    <a:pt x="64" y="21"/>
                  </a:cubicBezTo>
                  <a:cubicBezTo>
                    <a:pt x="63" y="21"/>
                    <a:pt x="63" y="21"/>
                    <a:pt x="63" y="20"/>
                  </a:cubicBezTo>
                  <a:close/>
                  <a:moveTo>
                    <a:pt x="102" y="45"/>
                  </a:moveTo>
                  <a:cubicBezTo>
                    <a:pt x="102" y="46"/>
                    <a:pt x="101" y="47"/>
                    <a:pt x="101" y="47"/>
                  </a:cubicBezTo>
                  <a:cubicBezTo>
                    <a:pt x="100" y="48"/>
                    <a:pt x="100" y="49"/>
                    <a:pt x="100" y="50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0" y="49"/>
                    <a:pt x="101" y="49"/>
                    <a:pt x="101" y="48"/>
                  </a:cubicBezTo>
                  <a:cubicBezTo>
                    <a:pt x="102" y="47"/>
                    <a:pt x="102" y="47"/>
                    <a:pt x="102" y="46"/>
                  </a:cubicBezTo>
                  <a:cubicBezTo>
                    <a:pt x="103" y="46"/>
                    <a:pt x="103" y="45"/>
                    <a:pt x="102" y="45"/>
                  </a:cubicBezTo>
                  <a:close/>
                  <a:moveTo>
                    <a:pt x="120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9" y="210"/>
                    <a:pt x="119" y="211"/>
                    <a:pt x="119" y="212"/>
                  </a:cubicBezTo>
                  <a:cubicBezTo>
                    <a:pt x="119" y="212"/>
                    <a:pt x="120" y="212"/>
                    <a:pt x="120" y="212"/>
                  </a:cubicBezTo>
                  <a:cubicBezTo>
                    <a:pt x="120" y="211"/>
                    <a:pt x="120" y="210"/>
                    <a:pt x="120" y="209"/>
                  </a:cubicBezTo>
                  <a:close/>
                  <a:moveTo>
                    <a:pt x="116" y="127"/>
                  </a:moveTo>
                  <a:cubicBezTo>
                    <a:pt x="115" y="127"/>
                    <a:pt x="114" y="127"/>
                    <a:pt x="114" y="127"/>
                  </a:cubicBezTo>
                  <a:cubicBezTo>
                    <a:pt x="113" y="127"/>
                    <a:pt x="113" y="127"/>
                    <a:pt x="113" y="128"/>
                  </a:cubicBezTo>
                  <a:cubicBezTo>
                    <a:pt x="114" y="129"/>
                    <a:pt x="115" y="129"/>
                    <a:pt x="116" y="127"/>
                  </a:cubicBezTo>
                  <a:close/>
                  <a:moveTo>
                    <a:pt x="113" y="184"/>
                  </a:moveTo>
                  <a:cubicBezTo>
                    <a:pt x="114" y="183"/>
                    <a:pt x="114" y="183"/>
                    <a:pt x="114" y="183"/>
                  </a:cubicBezTo>
                  <a:cubicBezTo>
                    <a:pt x="114" y="182"/>
                    <a:pt x="114" y="181"/>
                    <a:pt x="114" y="180"/>
                  </a:cubicBezTo>
                  <a:cubicBezTo>
                    <a:pt x="115" y="180"/>
                    <a:pt x="114" y="180"/>
                    <a:pt x="114" y="180"/>
                  </a:cubicBezTo>
                  <a:cubicBezTo>
                    <a:pt x="114" y="180"/>
                    <a:pt x="114" y="180"/>
                    <a:pt x="113" y="180"/>
                  </a:cubicBezTo>
                  <a:cubicBezTo>
                    <a:pt x="113" y="181"/>
                    <a:pt x="113" y="182"/>
                    <a:pt x="113" y="184"/>
                  </a:cubicBezTo>
                  <a:close/>
                  <a:moveTo>
                    <a:pt x="48" y="108"/>
                  </a:moveTo>
                  <a:cubicBezTo>
                    <a:pt x="49" y="109"/>
                    <a:pt x="49" y="111"/>
                    <a:pt x="50" y="113"/>
                  </a:cubicBezTo>
                  <a:cubicBezTo>
                    <a:pt x="50" y="112"/>
                    <a:pt x="50" y="111"/>
                    <a:pt x="50" y="110"/>
                  </a:cubicBezTo>
                  <a:cubicBezTo>
                    <a:pt x="50" y="109"/>
                    <a:pt x="49" y="108"/>
                    <a:pt x="48" y="108"/>
                  </a:cubicBezTo>
                  <a:close/>
                  <a:moveTo>
                    <a:pt x="104" y="9"/>
                  </a:moveTo>
                  <a:cubicBezTo>
                    <a:pt x="103" y="8"/>
                    <a:pt x="100" y="6"/>
                    <a:pt x="98" y="6"/>
                  </a:cubicBezTo>
                  <a:cubicBezTo>
                    <a:pt x="98" y="7"/>
                    <a:pt x="99" y="7"/>
                    <a:pt x="99" y="7"/>
                  </a:cubicBezTo>
                  <a:cubicBezTo>
                    <a:pt x="100" y="7"/>
                    <a:pt x="102" y="8"/>
                    <a:pt x="103" y="9"/>
                  </a:cubicBezTo>
                  <a:cubicBezTo>
                    <a:pt x="103" y="9"/>
                    <a:pt x="103" y="9"/>
                    <a:pt x="104" y="9"/>
                  </a:cubicBezTo>
                  <a:close/>
                  <a:moveTo>
                    <a:pt x="20" y="106"/>
                  </a:moveTo>
                  <a:cubicBezTo>
                    <a:pt x="21" y="105"/>
                    <a:pt x="21" y="105"/>
                    <a:pt x="22" y="105"/>
                  </a:cubicBezTo>
                  <a:cubicBezTo>
                    <a:pt x="22" y="105"/>
                    <a:pt x="22" y="103"/>
                    <a:pt x="22" y="102"/>
                  </a:cubicBezTo>
                  <a:cubicBezTo>
                    <a:pt x="20" y="103"/>
                    <a:pt x="20" y="104"/>
                    <a:pt x="20" y="106"/>
                  </a:cubicBezTo>
                  <a:close/>
                  <a:moveTo>
                    <a:pt x="27" y="128"/>
                  </a:moveTo>
                  <a:cubicBezTo>
                    <a:pt x="27" y="128"/>
                    <a:pt x="27" y="128"/>
                    <a:pt x="28" y="129"/>
                  </a:cubicBezTo>
                  <a:cubicBezTo>
                    <a:pt x="29" y="128"/>
                    <a:pt x="30" y="127"/>
                    <a:pt x="31" y="126"/>
                  </a:cubicBezTo>
                  <a:cubicBezTo>
                    <a:pt x="32" y="126"/>
                    <a:pt x="31" y="126"/>
                    <a:pt x="31" y="125"/>
                  </a:cubicBezTo>
                  <a:cubicBezTo>
                    <a:pt x="30" y="126"/>
                    <a:pt x="29" y="127"/>
                    <a:pt x="27" y="128"/>
                  </a:cubicBezTo>
                  <a:close/>
                  <a:moveTo>
                    <a:pt x="22" y="84"/>
                  </a:moveTo>
                  <a:cubicBezTo>
                    <a:pt x="23" y="82"/>
                    <a:pt x="23" y="81"/>
                    <a:pt x="24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2" y="81"/>
                    <a:pt x="22" y="82"/>
                    <a:pt x="22" y="84"/>
                  </a:cubicBezTo>
                  <a:close/>
                  <a:moveTo>
                    <a:pt x="172" y="156"/>
                  </a:moveTo>
                  <a:cubicBezTo>
                    <a:pt x="173" y="157"/>
                    <a:pt x="175" y="158"/>
                    <a:pt x="176" y="158"/>
                  </a:cubicBezTo>
                  <a:cubicBezTo>
                    <a:pt x="175" y="157"/>
                    <a:pt x="174" y="157"/>
                    <a:pt x="173" y="156"/>
                  </a:cubicBezTo>
                  <a:cubicBezTo>
                    <a:pt x="172" y="156"/>
                    <a:pt x="172" y="156"/>
                    <a:pt x="172" y="156"/>
                  </a:cubicBezTo>
                  <a:close/>
                  <a:moveTo>
                    <a:pt x="103" y="223"/>
                  </a:moveTo>
                  <a:cubicBezTo>
                    <a:pt x="103" y="223"/>
                    <a:pt x="103" y="223"/>
                    <a:pt x="103" y="223"/>
                  </a:cubicBezTo>
                  <a:cubicBezTo>
                    <a:pt x="103" y="221"/>
                    <a:pt x="103" y="220"/>
                    <a:pt x="103" y="219"/>
                  </a:cubicBezTo>
                  <a:cubicBezTo>
                    <a:pt x="102" y="219"/>
                    <a:pt x="102" y="219"/>
                    <a:pt x="102" y="219"/>
                  </a:cubicBezTo>
                  <a:cubicBezTo>
                    <a:pt x="102" y="220"/>
                    <a:pt x="102" y="221"/>
                    <a:pt x="103" y="223"/>
                  </a:cubicBezTo>
                  <a:close/>
                  <a:moveTo>
                    <a:pt x="120" y="174"/>
                  </a:moveTo>
                  <a:cubicBezTo>
                    <a:pt x="121" y="174"/>
                    <a:pt x="121" y="174"/>
                    <a:pt x="122" y="172"/>
                  </a:cubicBezTo>
                  <a:cubicBezTo>
                    <a:pt x="120" y="172"/>
                    <a:pt x="120" y="172"/>
                    <a:pt x="120" y="174"/>
                  </a:cubicBezTo>
                  <a:close/>
                  <a:moveTo>
                    <a:pt x="25" y="117"/>
                  </a:moveTo>
                  <a:cubicBezTo>
                    <a:pt x="25" y="117"/>
                    <a:pt x="26" y="117"/>
                    <a:pt x="26" y="117"/>
                  </a:cubicBezTo>
                  <a:cubicBezTo>
                    <a:pt x="27" y="116"/>
                    <a:pt x="28" y="115"/>
                    <a:pt x="29" y="114"/>
                  </a:cubicBezTo>
                  <a:cubicBezTo>
                    <a:pt x="30" y="114"/>
                    <a:pt x="30" y="113"/>
                    <a:pt x="30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7" y="115"/>
                    <a:pt x="25" y="117"/>
                  </a:cubicBezTo>
                  <a:close/>
                  <a:moveTo>
                    <a:pt x="98" y="60"/>
                  </a:moveTo>
                  <a:cubicBezTo>
                    <a:pt x="98" y="60"/>
                    <a:pt x="98" y="60"/>
                    <a:pt x="98" y="60"/>
                  </a:cubicBezTo>
                  <a:cubicBezTo>
                    <a:pt x="98" y="61"/>
                    <a:pt x="97" y="61"/>
                    <a:pt x="98" y="62"/>
                  </a:cubicBezTo>
                  <a:cubicBezTo>
                    <a:pt x="98" y="62"/>
                    <a:pt x="99" y="62"/>
                    <a:pt x="99" y="62"/>
                  </a:cubicBezTo>
                  <a:cubicBezTo>
                    <a:pt x="99" y="61"/>
                    <a:pt x="99" y="60"/>
                    <a:pt x="98" y="60"/>
                  </a:cubicBezTo>
                  <a:close/>
                  <a:moveTo>
                    <a:pt x="26" y="126"/>
                  </a:moveTo>
                  <a:cubicBezTo>
                    <a:pt x="27" y="125"/>
                    <a:pt x="29" y="124"/>
                    <a:pt x="30" y="123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8" y="124"/>
                    <a:pt x="27" y="125"/>
                    <a:pt x="26" y="126"/>
                  </a:cubicBezTo>
                  <a:close/>
                  <a:moveTo>
                    <a:pt x="106" y="11"/>
                  </a:moveTo>
                  <a:cubicBezTo>
                    <a:pt x="107" y="12"/>
                    <a:pt x="108" y="14"/>
                    <a:pt x="110" y="15"/>
                  </a:cubicBezTo>
                  <a:cubicBezTo>
                    <a:pt x="109" y="13"/>
                    <a:pt x="107" y="12"/>
                    <a:pt x="106" y="11"/>
                  </a:cubicBezTo>
                  <a:close/>
                  <a:moveTo>
                    <a:pt x="50" y="33"/>
                  </a:moveTo>
                  <a:cubicBezTo>
                    <a:pt x="49" y="34"/>
                    <a:pt x="48" y="35"/>
                    <a:pt x="47" y="36"/>
                  </a:cubicBezTo>
                  <a:cubicBezTo>
                    <a:pt x="48" y="36"/>
                    <a:pt x="49" y="35"/>
                    <a:pt x="50" y="34"/>
                  </a:cubicBezTo>
                  <a:cubicBezTo>
                    <a:pt x="50" y="34"/>
                    <a:pt x="50" y="33"/>
                    <a:pt x="50" y="33"/>
                  </a:cubicBezTo>
                  <a:cubicBezTo>
                    <a:pt x="50" y="33"/>
                    <a:pt x="50" y="33"/>
                    <a:pt x="50" y="33"/>
                  </a:cubicBezTo>
                  <a:close/>
                  <a:moveTo>
                    <a:pt x="15" y="88"/>
                  </a:moveTo>
                  <a:cubicBezTo>
                    <a:pt x="17" y="86"/>
                    <a:pt x="17" y="83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7" y="83"/>
                    <a:pt x="16" y="85"/>
                    <a:pt x="15" y="88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0" y="34"/>
                    <a:pt x="41" y="34"/>
                  </a:cubicBezTo>
                  <a:cubicBezTo>
                    <a:pt x="42" y="32"/>
                    <a:pt x="43" y="31"/>
                    <a:pt x="44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4" y="29"/>
                    <a:pt x="44" y="30"/>
                    <a:pt x="43" y="30"/>
                  </a:cubicBezTo>
                  <a:cubicBezTo>
                    <a:pt x="42" y="32"/>
                    <a:pt x="41" y="33"/>
                    <a:pt x="39" y="35"/>
                  </a:cubicBezTo>
                  <a:close/>
                  <a:moveTo>
                    <a:pt x="14" y="100"/>
                  </a:moveTo>
                  <a:cubicBezTo>
                    <a:pt x="13" y="100"/>
                    <a:pt x="13" y="101"/>
                    <a:pt x="12" y="102"/>
                  </a:cubicBezTo>
                  <a:cubicBezTo>
                    <a:pt x="13" y="102"/>
                    <a:pt x="13" y="102"/>
                    <a:pt x="14" y="101"/>
                  </a:cubicBezTo>
                  <a:cubicBezTo>
                    <a:pt x="15" y="101"/>
                    <a:pt x="15" y="101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lose/>
                  <a:moveTo>
                    <a:pt x="105" y="122"/>
                  </a:moveTo>
                  <a:cubicBezTo>
                    <a:pt x="104" y="122"/>
                    <a:pt x="104" y="122"/>
                    <a:pt x="104" y="122"/>
                  </a:cubicBezTo>
                  <a:cubicBezTo>
                    <a:pt x="103" y="123"/>
                    <a:pt x="103" y="123"/>
                    <a:pt x="102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4" y="124"/>
                    <a:pt x="104" y="123"/>
                    <a:pt x="104" y="123"/>
                  </a:cubicBezTo>
                  <a:cubicBezTo>
                    <a:pt x="104" y="123"/>
                    <a:pt x="105" y="123"/>
                    <a:pt x="105" y="122"/>
                  </a:cubicBezTo>
                  <a:close/>
                  <a:moveTo>
                    <a:pt x="30" y="69"/>
                  </a:moveTo>
                  <a:cubicBezTo>
                    <a:pt x="31" y="67"/>
                    <a:pt x="31" y="67"/>
                    <a:pt x="31" y="66"/>
                  </a:cubicBezTo>
                  <a:cubicBezTo>
                    <a:pt x="30" y="66"/>
                    <a:pt x="30" y="68"/>
                    <a:pt x="30" y="69"/>
                  </a:cubicBezTo>
                  <a:close/>
                  <a:moveTo>
                    <a:pt x="116" y="174"/>
                  </a:moveTo>
                  <a:cubicBezTo>
                    <a:pt x="114" y="174"/>
                    <a:pt x="113" y="175"/>
                    <a:pt x="114" y="176"/>
                  </a:cubicBezTo>
                  <a:cubicBezTo>
                    <a:pt x="114" y="176"/>
                    <a:pt x="115" y="176"/>
                    <a:pt x="115" y="176"/>
                  </a:cubicBezTo>
                  <a:cubicBezTo>
                    <a:pt x="115" y="175"/>
                    <a:pt x="116" y="175"/>
                    <a:pt x="116" y="174"/>
                  </a:cubicBezTo>
                  <a:close/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80" y="28"/>
                    <a:pt x="79" y="28"/>
                    <a:pt x="78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9"/>
                    <a:pt x="80" y="29"/>
                    <a:pt x="81" y="28"/>
                  </a:cubicBezTo>
                  <a:close/>
                  <a:moveTo>
                    <a:pt x="87" y="17"/>
                  </a:moveTo>
                  <a:cubicBezTo>
                    <a:pt x="88" y="17"/>
                    <a:pt x="89" y="17"/>
                    <a:pt x="89" y="16"/>
                  </a:cubicBezTo>
                  <a:cubicBezTo>
                    <a:pt x="90" y="16"/>
                    <a:pt x="90" y="15"/>
                    <a:pt x="91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1" y="14"/>
                    <a:pt x="91" y="14"/>
                    <a:pt x="91" y="13"/>
                  </a:cubicBezTo>
                  <a:cubicBezTo>
                    <a:pt x="90" y="15"/>
                    <a:pt x="89" y="16"/>
                    <a:pt x="87" y="17"/>
                  </a:cubicBezTo>
                  <a:close/>
                  <a:moveTo>
                    <a:pt x="115" y="124"/>
                  </a:moveTo>
                  <a:cubicBezTo>
                    <a:pt x="116" y="125"/>
                    <a:pt x="117" y="125"/>
                    <a:pt x="117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7" y="124"/>
                    <a:pt x="116" y="124"/>
                    <a:pt x="116" y="124"/>
                  </a:cubicBezTo>
                  <a:cubicBezTo>
                    <a:pt x="115" y="124"/>
                    <a:pt x="115" y="124"/>
                    <a:pt x="115" y="124"/>
                  </a:cubicBezTo>
                  <a:close/>
                  <a:moveTo>
                    <a:pt x="37" y="133"/>
                  </a:moveTo>
                  <a:cubicBezTo>
                    <a:pt x="36" y="134"/>
                    <a:pt x="35" y="134"/>
                    <a:pt x="34" y="135"/>
                  </a:cubicBezTo>
                  <a:cubicBezTo>
                    <a:pt x="35" y="135"/>
                    <a:pt x="36" y="134"/>
                    <a:pt x="37" y="134"/>
                  </a:cubicBezTo>
                  <a:cubicBezTo>
                    <a:pt x="38" y="134"/>
                    <a:pt x="38" y="133"/>
                    <a:pt x="37" y="133"/>
                  </a:cubicBezTo>
                  <a:close/>
                  <a:moveTo>
                    <a:pt x="91" y="20"/>
                  </a:moveTo>
                  <a:cubicBezTo>
                    <a:pt x="92" y="19"/>
                    <a:pt x="92" y="19"/>
                    <a:pt x="92" y="18"/>
                  </a:cubicBezTo>
                  <a:cubicBezTo>
                    <a:pt x="91" y="18"/>
                    <a:pt x="91" y="19"/>
                    <a:pt x="90" y="19"/>
                  </a:cubicBezTo>
                  <a:cubicBezTo>
                    <a:pt x="90" y="19"/>
                    <a:pt x="91" y="20"/>
                    <a:pt x="91" y="20"/>
                  </a:cubicBezTo>
                  <a:close/>
                  <a:moveTo>
                    <a:pt x="119" y="180"/>
                  </a:moveTo>
                  <a:cubicBezTo>
                    <a:pt x="119" y="179"/>
                    <a:pt x="120" y="178"/>
                    <a:pt x="120" y="177"/>
                  </a:cubicBezTo>
                  <a:cubicBezTo>
                    <a:pt x="120" y="177"/>
                    <a:pt x="119" y="177"/>
                    <a:pt x="119" y="178"/>
                  </a:cubicBezTo>
                  <a:cubicBezTo>
                    <a:pt x="119" y="179"/>
                    <a:pt x="119" y="179"/>
                    <a:pt x="119" y="180"/>
                  </a:cubicBezTo>
                  <a:close/>
                  <a:moveTo>
                    <a:pt x="48" y="130"/>
                  </a:moveTo>
                  <a:cubicBezTo>
                    <a:pt x="48" y="130"/>
                    <a:pt x="48" y="130"/>
                    <a:pt x="48" y="130"/>
                  </a:cubicBezTo>
                  <a:cubicBezTo>
                    <a:pt x="46" y="131"/>
                    <a:pt x="45" y="132"/>
                    <a:pt x="44" y="133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4" y="133"/>
                    <a:pt x="45" y="133"/>
                    <a:pt x="45" y="133"/>
                  </a:cubicBezTo>
                  <a:cubicBezTo>
                    <a:pt x="46" y="132"/>
                    <a:pt x="47" y="131"/>
                    <a:pt x="48" y="130"/>
                  </a:cubicBezTo>
                  <a:close/>
                  <a:moveTo>
                    <a:pt x="94" y="8"/>
                  </a:moveTo>
                  <a:cubicBezTo>
                    <a:pt x="92" y="7"/>
                    <a:pt x="92" y="7"/>
                    <a:pt x="91" y="8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9"/>
                    <a:pt x="93" y="9"/>
                    <a:pt x="94" y="8"/>
                  </a:cubicBezTo>
                  <a:close/>
                  <a:moveTo>
                    <a:pt x="54" y="109"/>
                  </a:moveTo>
                  <a:cubicBezTo>
                    <a:pt x="55" y="111"/>
                    <a:pt x="55" y="111"/>
                    <a:pt x="57" y="111"/>
                  </a:cubicBezTo>
                  <a:cubicBezTo>
                    <a:pt x="56" y="110"/>
                    <a:pt x="55" y="110"/>
                    <a:pt x="54" y="109"/>
                  </a:cubicBezTo>
                  <a:close/>
                  <a:moveTo>
                    <a:pt x="74" y="31"/>
                  </a:moveTo>
                  <a:cubicBezTo>
                    <a:pt x="73" y="32"/>
                    <a:pt x="72" y="32"/>
                    <a:pt x="71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33"/>
                    <a:pt x="72" y="33"/>
                    <a:pt x="73" y="33"/>
                  </a:cubicBezTo>
                  <a:cubicBezTo>
                    <a:pt x="74" y="33"/>
                    <a:pt x="74" y="32"/>
                    <a:pt x="74" y="31"/>
                  </a:cubicBezTo>
                  <a:close/>
                  <a:moveTo>
                    <a:pt x="119" y="130"/>
                  </a:moveTo>
                  <a:cubicBezTo>
                    <a:pt x="119" y="130"/>
                    <a:pt x="119" y="130"/>
                    <a:pt x="120" y="130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1" y="129"/>
                    <a:pt x="120" y="129"/>
                    <a:pt x="119" y="129"/>
                  </a:cubicBezTo>
                  <a:cubicBezTo>
                    <a:pt x="119" y="129"/>
                    <a:pt x="119" y="130"/>
                    <a:pt x="119" y="130"/>
                  </a:cubicBezTo>
                  <a:close/>
                  <a:moveTo>
                    <a:pt x="98" y="16"/>
                  </a:moveTo>
                  <a:cubicBezTo>
                    <a:pt x="99" y="16"/>
                    <a:pt x="99" y="16"/>
                    <a:pt x="99" y="17"/>
                  </a:cubicBezTo>
                  <a:cubicBezTo>
                    <a:pt x="100" y="16"/>
                    <a:pt x="100" y="16"/>
                    <a:pt x="101" y="15"/>
                  </a:cubicBezTo>
                  <a:cubicBezTo>
                    <a:pt x="100" y="15"/>
                    <a:pt x="100" y="15"/>
                    <a:pt x="99" y="14"/>
                  </a:cubicBezTo>
                  <a:cubicBezTo>
                    <a:pt x="99" y="15"/>
                    <a:pt x="99" y="15"/>
                    <a:pt x="98" y="16"/>
                  </a:cubicBezTo>
                  <a:close/>
                  <a:moveTo>
                    <a:pt x="56" y="107"/>
                  </a:moveTo>
                  <a:cubicBezTo>
                    <a:pt x="56" y="107"/>
                    <a:pt x="56" y="107"/>
                    <a:pt x="56" y="107"/>
                  </a:cubicBezTo>
                  <a:cubicBezTo>
                    <a:pt x="55" y="106"/>
                    <a:pt x="54" y="105"/>
                    <a:pt x="52" y="104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4" y="106"/>
                    <a:pt x="55" y="106"/>
                    <a:pt x="56" y="107"/>
                  </a:cubicBezTo>
                  <a:close/>
                  <a:moveTo>
                    <a:pt x="94" y="14"/>
                  </a:moveTo>
                  <a:cubicBezTo>
                    <a:pt x="93" y="14"/>
                    <a:pt x="93" y="15"/>
                    <a:pt x="92" y="16"/>
                  </a:cubicBezTo>
                  <a:cubicBezTo>
                    <a:pt x="93" y="16"/>
                    <a:pt x="94" y="15"/>
                    <a:pt x="95" y="15"/>
                  </a:cubicBezTo>
                  <a:cubicBezTo>
                    <a:pt x="94" y="15"/>
                    <a:pt x="94" y="14"/>
                    <a:pt x="94" y="14"/>
                  </a:cubicBezTo>
                  <a:close/>
                  <a:moveTo>
                    <a:pt x="94" y="125"/>
                  </a:moveTo>
                  <a:cubicBezTo>
                    <a:pt x="95" y="125"/>
                    <a:pt x="96" y="126"/>
                    <a:pt x="97" y="126"/>
                  </a:cubicBezTo>
                  <a:cubicBezTo>
                    <a:pt x="97" y="126"/>
                    <a:pt x="97" y="126"/>
                    <a:pt x="98" y="126"/>
                  </a:cubicBezTo>
                  <a:cubicBezTo>
                    <a:pt x="96" y="125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5"/>
                  </a:cubicBezTo>
                  <a:close/>
                  <a:moveTo>
                    <a:pt x="98" y="22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97" y="23"/>
                    <a:pt x="96" y="24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5"/>
                    <a:pt x="96" y="25"/>
                    <a:pt x="96" y="24"/>
                  </a:cubicBezTo>
                  <a:cubicBezTo>
                    <a:pt x="97" y="23"/>
                    <a:pt x="97" y="23"/>
                    <a:pt x="98" y="22"/>
                  </a:cubicBezTo>
                  <a:close/>
                  <a:moveTo>
                    <a:pt x="3" y="123"/>
                  </a:moveTo>
                  <a:cubicBezTo>
                    <a:pt x="3" y="125"/>
                    <a:pt x="3" y="128"/>
                    <a:pt x="3" y="130"/>
                  </a:cubicBezTo>
                  <a:cubicBezTo>
                    <a:pt x="3" y="128"/>
                    <a:pt x="3" y="125"/>
                    <a:pt x="3" y="123"/>
                  </a:cubicBezTo>
                  <a:close/>
                  <a:moveTo>
                    <a:pt x="95" y="59"/>
                  </a:moveTo>
                  <a:cubicBezTo>
                    <a:pt x="94" y="60"/>
                    <a:pt x="94" y="61"/>
                    <a:pt x="94" y="62"/>
                  </a:cubicBezTo>
                  <a:cubicBezTo>
                    <a:pt x="95" y="62"/>
                    <a:pt x="95" y="61"/>
                    <a:pt x="95" y="59"/>
                  </a:cubicBezTo>
                  <a:close/>
                  <a:moveTo>
                    <a:pt x="119" y="206"/>
                  </a:moveTo>
                  <a:cubicBezTo>
                    <a:pt x="119" y="206"/>
                    <a:pt x="119" y="206"/>
                    <a:pt x="119" y="205"/>
                  </a:cubicBezTo>
                  <a:cubicBezTo>
                    <a:pt x="119" y="205"/>
                    <a:pt x="119" y="204"/>
                    <a:pt x="119" y="203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3"/>
                    <a:pt x="119" y="203"/>
                    <a:pt x="119" y="203"/>
                  </a:cubicBezTo>
                  <a:cubicBezTo>
                    <a:pt x="119" y="204"/>
                    <a:pt x="119" y="205"/>
                    <a:pt x="119" y="206"/>
                  </a:cubicBezTo>
                  <a:close/>
                  <a:moveTo>
                    <a:pt x="114" y="32"/>
                  </a:moveTo>
                  <a:cubicBezTo>
                    <a:pt x="114" y="31"/>
                    <a:pt x="114" y="30"/>
                    <a:pt x="114" y="29"/>
                  </a:cubicBezTo>
                  <a:cubicBezTo>
                    <a:pt x="114" y="29"/>
                    <a:pt x="114" y="28"/>
                    <a:pt x="114" y="28"/>
                  </a:cubicBezTo>
                  <a:cubicBezTo>
                    <a:pt x="114" y="29"/>
                    <a:pt x="114" y="30"/>
                    <a:pt x="114" y="31"/>
                  </a:cubicBezTo>
                  <a:cubicBezTo>
                    <a:pt x="114" y="32"/>
                    <a:pt x="114" y="32"/>
                    <a:pt x="114" y="32"/>
                  </a:cubicBezTo>
                  <a:close/>
                  <a:moveTo>
                    <a:pt x="88" y="21"/>
                  </a:moveTo>
                  <a:cubicBezTo>
                    <a:pt x="88" y="21"/>
                    <a:pt x="87" y="22"/>
                    <a:pt x="87" y="23"/>
                  </a:cubicBezTo>
                  <a:cubicBezTo>
                    <a:pt x="88" y="22"/>
                    <a:pt x="89" y="22"/>
                    <a:pt x="89" y="21"/>
                  </a:cubicBezTo>
                  <a:cubicBezTo>
                    <a:pt x="89" y="21"/>
                    <a:pt x="89" y="21"/>
                    <a:pt x="88" y="21"/>
                  </a:cubicBezTo>
                  <a:close/>
                  <a:moveTo>
                    <a:pt x="97" y="44"/>
                  </a:moveTo>
                  <a:cubicBezTo>
                    <a:pt x="96" y="44"/>
                    <a:pt x="96" y="44"/>
                    <a:pt x="95" y="44"/>
                  </a:cubicBezTo>
                  <a:cubicBezTo>
                    <a:pt x="95" y="45"/>
                    <a:pt x="96" y="46"/>
                    <a:pt x="9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6"/>
                    <a:pt x="96" y="45"/>
                    <a:pt x="97" y="44"/>
                  </a:cubicBezTo>
                  <a:close/>
                  <a:moveTo>
                    <a:pt x="27" y="106"/>
                  </a:moveTo>
                  <a:cubicBezTo>
                    <a:pt x="28" y="105"/>
                    <a:pt x="29" y="104"/>
                    <a:pt x="30" y="103"/>
                  </a:cubicBezTo>
                  <a:cubicBezTo>
                    <a:pt x="29" y="103"/>
                    <a:pt x="29" y="104"/>
                    <a:pt x="28" y="104"/>
                  </a:cubicBezTo>
                  <a:cubicBezTo>
                    <a:pt x="27" y="104"/>
                    <a:pt x="27" y="105"/>
                    <a:pt x="27" y="106"/>
                  </a:cubicBezTo>
                  <a:close/>
                  <a:moveTo>
                    <a:pt x="58" y="35"/>
                  </a:moveTo>
                  <a:cubicBezTo>
                    <a:pt x="57" y="36"/>
                    <a:pt x="55" y="37"/>
                    <a:pt x="55" y="38"/>
                  </a:cubicBezTo>
                  <a:cubicBezTo>
                    <a:pt x="56" y="37"/>
                    <a:pt x="57" y="37"/>
                    <a:pt x="58" y="35"/>
                  </a:cubicBezTo>
                  <a:close/>
                  <a:moveTo>
                    <a:pt x="22" y="97"/>
                  </a:moveTo>
                  <a:cubicBezTo>
                    <a:pt x="21" y="98"/>
                    <a:pt x="21" y="99"/>
                    <a:pt x="21" y="100"/>
                  </a:cubicBezTo>
                  <a:cubicBezTo>
                    <a:pt x="22" y="99"/>
                    <a:pt x="22" y="98"/>
                    <a:pt x="22" y="97"/>
                  </a:cubicBezTo>
                  <a:close/>
                  <a:moveTo>
                    <a:pt x="109" y="195"/>
                  </a:moveTo>
                  <a:cubicBezTo>
                    <a:pt x="109" y="196"/>
                    <a:pt x="108" y="196"/>
                    <a:pt x="108" y="196"/>
                  </a:cubicBezTo>
                  <a:cubicBezTo>
                    <a:pt x="108" y="197"/>
                    <a:pt x="108" y="197"/>
                    <a:pt x="108" y="198"/>
                  </a:cubicBezTo>
                  <a:cubicBezTo>
                    <a:pt x="108" y="198"/>
                    <a:pt x="109" y="198"/>
                    <a:pt x="109" y="197"/>
                  </a:cubicBezTo>
                  <a:cubicBezTo>
                    <a:pt x="109" y="197"/>
                    <a:pt x="109" y="196"/>
                    <a:pt x="109" y="195"/>
                  </a:cubicBezTo>
                  <a:close/>
                  <a:moveTo>
                    <a:pt x="72" y="23"/>
                  </a:moveTo>
                  <a:cubicBezTo>
                    <a:pt x="70" y="22"/>
                    <a:pt x="70" y="22"/>
                    <a:pt x="69" y="23"/>
                  </a:cubicBezTo>
                  <a:cubicBezTo>
                    <a:pt x="70" y="23"/>
                    <a:pt x="71" y="24"/>
                    <a:pt x="72" y="23"/>
                  </a:cubicBezTo>
                  <a:close/>
                  <a:moveTo>
                    <a:pt x="109" y="208"/>
                  </a:moveTo>
                  <a:cubicBezTo>
                    <a:pt x="108" y="209"/>
                    <a:pt x="107" y="209"/>
                    <a:pt x="108" y="210"/>
                  </a:cubicBezTo>
                  <a:cubicBezTo>
                    <a:pt x="108" y="210"/>
                    <a:pt x="109" y="210"/>
                    <a:pt x="109" y="210"/>
                  </a:cubicBezTo>
                  <a:cubicBezTo>
                    <a:pt x="109" y="209"/>
                    <a:pt x="109" y="209"/>
                    <a:pt x="109" y="208"/>
                  </a:cubicBezTo>
                  <a:close/>
                  <a:moveTo>
                    <a:pt x="45" y="112"/>
                  </a:moveTo>
                  <a:cubicBezTo>
                    <a:pt x="45" y="111"/>
                    <a:pt x="45" y="110"/>
                    <a:pt x="44" y="110"/>
                  </a:cubicBezTo>
                  <a:cubicBezTo>
                    <a:pt x="44" y="110"/>
                    <a:pt x="44" y="111"/>
                    <a:pt x="44" y="111"/>
                  </a:cubicBezTo>
                  <a:cubicBezTo>
                    <a:pt x="44" y="112"/>
                    <a:pt x="45" y="112"/>
                    <a:pt x="45" y="112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20"/>
                    <a:pt x="123" y="220"/>
                  </a:cubicBezTo>
                  <a:cubicBezTo>
                    <a:pt x="122" y="221"/>
                    <a:pt x="123" y="222"/>
                    <a:pt x="123" y="223"/>
                  </a:cubicBezTo>
                  <a:cubicBezTo>
                    <a:pt x="123" y="222"/>
                    <a:pt x="123" y="222"/>
                    <a:pt x="124" y="222"/>
                  </a:cubicBezTo>
                  <a:cubicBezTo>
                    <a:pt x="123" y="221"/>
                    <a:pt x="123" y="221"/>
                    <a:pt x="123" y="220"/>
                  </a:cubicBezTo>
                  <a:close/>
                  <a:moveTo>
                    <a:pt x="120" y="218"/>
                  </a:moveTo>
                  <a:cubicBezTo>
                    <a:pt x="120" y="218"/>
                    <a:pt x="120" y="218"/>
                    <a:pt x="120" y="217"/>
                  </a:cubicBezTo>
                  <a:cubicBezTo>
                    <a:pt x="120" y="217"/>
                    <a:pt x="120" y="216"/>
                    <a:pt x="120" y="215"/>
                  </a:cubicBezTo>
                  <a:cubicBezTo>
                    <a:pt x="120" y="215"/>
                    <a:pt x="119" y="216"/>
                    <a:pt x="119" y="216"/>
                  </a:cubicBezTo>
                  <a:cubicBezTo>
                    <a:pt x="119" y="216"/>
                    <a:pt x="119" y="217"/>
                    <a:pt x="120" y="218"/>
                  </a:cubicBezTo>
                  <a:close/>
                  <a:moveTo>
                    <a:pt x="43" y="127"/>
                  </a:moveTo>
                  <a:cubicBezTo>
                    <a:pt x="44" y="126"/>
                    <a:pt x="44" y="125"/>
                    <a:pt x="45" y="124"/>
                  </a:cubicBezTo>
                  <a:cubicBezTo>
                    <a:pt x="44" y="125"/>
                    <a:pt x="43" y="125"/>
                    <a:pt x="43" y="127"/>
                  </a:cubicBezTo>
                  <a:close/>
                  <a:moveTo>
                    <a:pt x="25" y="147"/>
                  </a:moveTo>
                  <a:cubicBezTo>
                    <a:pt x="25" y="147"/>
                    <a:pt x="25" y="147"/>
                    <a:pt x="26" y="147"/>
                  </a:cubicBezTo>
                  <a:cubicBezTo>
                    <a:pt x="26" y="146"/>
                    <a:pt x="26" y="145"/>
                    <a:pt x="26" y="144"/>
                  </a:cubicBezTo>
                  <a:cubicBezTo>
                    <a:pt x="25" y="145"/>
                    <a:pt x="25" y="146"/>
                    <a:pt x="25" y="147"/>
                  </a:cubicBezTo>
                  <a:close/>
                  <a:moveTo>
                    <a:pt x="100" y="64"/>
                  </a:moveTo>
                  <a:cubicBezTo>
                    <a:pt x="99" y="64"/>
                    <a:pt x="98" y="64"/>
                    <a:pt x="98" y="65"/>
                  </a:cubicBezTo>
                  <a:cubicBezTo>
                    <a:pt x="98" y="65"/>
                    <a:pt x="99" y="65"/>
                    <a:pt x="99" y="66"/>
                  </a:cubicBezTo>
                  <a:cubicBezTo>
                    <a:pt x="100" y="65"/>
                    <a:pt x="100" y="65"/>
                    <a:pt x="100" y="64"/>
                  </a:cubicBezTo>
                  <a:close/>
                  <a:moveTo>
                    <a:pt x="26" y="95"/>
                  </a:moveTo>
                  <a:cubicBezTo>
                    <a:pt x="26" y="95"/>
                    <a:pt x="25" y="95"/>
                    <a:pt x="25" y="96"/>
                  </a:cubicBezTo>
                  <a:cubicBezTo>
                    <a:pt x="24" y="96"/>
                    <a:pt x="24" y="96"/>
                    <a:pt x="25" y="97"/>
                  </a:cubicBezTo>
                  <a:cubicBezTo>
                    <a:pt x="25" y="97"/>
                    <a:pt x="26" y="96"/>
                    <a:pt x="26" y="95"/>
                  </a:cubicBezTo>
                  <a:close/>
                  <a:moveTo>
                    <a:pt x="23" y="136"/>
                  </a:moveTo>
                  <a:cubicBezTo>
                    <a:pt x="23" y="137"/>
                    <a:pt x="23" y="138"/>
                    <a:pt x="24" y="138"/>
                  </a:cubicBezTo>
                  <a:cubicBezTo>
                    <a:pt x="24" y="137"/>
                    <a:pt x="24" y="137"/>
                    <a:pt x="23" y="136"/>
                  </a:cubicBezTo>
                  <a:close/>
                  <a:moveTo>
                    <a:pt x="48" y="117"/>
                  </a:moveTo>
                  <a:cubicBezTo>
                    <a:pt x="49" y="117"/>
                    <a:pt x="48" y="117"/>
                    <a:pt x="48" y="116"/>
                  </a:cubicBezTo>
                  <a:cubicBezTo>
                    <a:pt x="48" y="116"/>
                    <a:pt x="48" y="115"/>
                    <a:pt x="48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47" y="117"/>
                    <a:pt x="48" y="117"/>
                    <a:pt x="48" y="117"/>
                  </a:cubicBezTo>
                  <a:close/>
                  <a:moveTo>
                    <a:pt x="39" y="54"/>
                  </a:moveTo>
                  <a:cubicBezTo>
                    <a:pt x="39" y="53"/>
                    <a:pt x="40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39" y="52"/>
                    <a:pt x="39" y="53"/>
                  </a:cubicBezTo>
                  <a:cubicBezTo>
                    <a:pt x="39" y="53"/>
                    <a:pt x="39" y="54"/>
                    <a:pt x="39" y="54"/>
                  </a:cubicBezTo>
                  <a:close/>
                  <a:moveTo>
                    <a:pt x="82" y="43"/>
                  </a:moveTo>
                  <a:cubicBezTo>
                    <a:pt x="83" y="42"/>
                    <a:pt x="84" y="41"/>
                    <a:pt x="85" y="41"/>
                  </a:cubicBezTo>
                  <a:cubicBezTo>
                    <a:pt x="83" y="41"/>
                    <a:pt x="82" y="42"/>
                    <a:pt x="82" y="43"/>
                  </a:cubicBezTo>
                  <a:close/>
                  <a:moveTo>
                    <a:pt x="19" y="133"/>
                  </a:move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8" y="135"/>
                    <a:pt x="17" y="136"/>
                  </a:cubicBezTo>
                  <a:cubicBezTo>
                    <a:pt x="19" y="135"/>
                    <a:pt x="18" y="134"/>
                    <a:pt x="19" y="133"/>
                  </a:cubicBezTo>
                  <a:close/>
                  <a:moveTo>
                    <a:pt x="47" y="100"/>
                  </a:moveTo>
                  <a:cubicBezTo>
                    <a:pt x="47" y="99"/>
                    <a:pt x="46" y="98"/>
                    <a:pt x="45" y="98"/>
                  </a:cubicBezTo>
                  <a:cubicBezTo>
                    <a:pt x="45" y="98"/>
                    <a:pt x="46" y="99"/>
                    <a:pt x="47" y="100"/>
                  </a:cubicBezTo>
                  <a:close/>
                  <a:moveTo>
                    <a:pt x="68" y="24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6"/>
                    <a:pt x="68" y="26"/>
                    <a:pt x="68" y="26"/>
                  </a:cubicBezTo>
                  <a:cubicBezTo>
                    <a:pt x="68" y="26"/>
                    <a:pt x="69" y="25"/>
                    <a:pt x="69" y="25"/>
                  </a:cubicBezTo>
                  <a:cubicBezTo>
                    <a:pt x="69" y="25"/>
                    <a:pt x="68" y="25"/>
                    <a:pt x="68" y="24"/>
                  </a:cubicBezTo>
                  <a:close/>
                  <a:moveTo>
                    <a:pt x="23" y="144"/>
                  </a:moveTo>
                  <a:cubicBezTo>
                    <a:pt x="24" y="143"/>
                    <a:pt x="24" y="142"/>
                    <a:pt x="24" y="141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23" y="142"/>
                    <a:pt x="23" y="143"/>
                    <a:pt x="23" y="144"/>
                  </a:cubicBezTo>
                  <a:close/>
                  <a:moveTo>
                    <a:pt x="133" y="135"/>
                  </a:moveTo>
                  <a:cubicBezTo>
                    <a:pt x="133" y="135"/>
                    <a:pt x="133" y="135"/>
                    <a:pt x="133" y="135"/>
                  </a:cubicBezTo>
                  <a:cubicBezTo>
                    <a:pt x="133" y="134"/>
                    <a:pt x="134" y="134"/>
                    <a:pt x="135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3" y="134"/>
                    <a:pt x="133" y="134"/>
                    <a:pt x="133" y="135"/>
                  </a:cubicBezTo>
                  <a:close/>
                  <a:moveTo>
                    <a:pt x="109" y="133"/>
                  </a:moveTo>
                  <a:cubicBezTo>
                    <a:pt x="109" y="133"/>
                    <a:pt x="109" y="133"/>
                    <a:pt x="108" y="133"/>
                  </a:cubicBezTo>
                  <a:cubicBezTo>
                    <a:pt x="108" y="134"/>
                    <a:pt x="108" y="135"/>
                    <a:pt x="107" y="135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108" y="135"/>
                    <a:pt x="109" y="134"/>
                    <a:pt x="109" y="133"/>
                  </a:cubicBezTo>
                  <a:close/>
                  <a:moveTo>
                    <a:pt x="47" y="149"/>
                  </a:moveTo>
                  <a:cubicBezTo>
                    <a:pt x="46" y="148"/>
                    <a:pt x="46" y="148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0"/>
                    <a:pt x="46" y="149"/>
                    <a:pt x="47" y="149"/>
                  </a:cubicBezTo>
                  <a:close/>
                  <a:moveTo>
                    <a:pt x="104" y="43"/>
                  </a:moveTo>
                  <a:cubicBezTo>
                    <a:pt x="104" y="42"/>
                    <a:pt x="103" y="42"/>
                    <a:pt x="103" y="42"/>
                  </a:cubicBezTo>
                  <a:cubicBezTo>
                    <a:pt x="103" y="42"/>
                    <a:pt x="103" y="43"/>
                    <a:pt x="103" y="43"/>
                  </a:cubicBezTo>
                  <a:cubicBezTo>
                    <a:pt x="103" y="43"/>
                    <a:pt x="103" y="43"/>
                    <a:pt x="104" y="44"/>
                  </a:cubicBezTo>
                  <a:cubicBezTo>
                    <a:pt x="104" y="43"/>
                    <a:pt x="104" y="43"/>
                    <a:pt x="104" y="43"/>
                  </a:cubicBezTo>
                  <a:close/>
                  <a:moveTo>
                    <a:pt x="122" y="196"/>
                  </a:moveTo>
                  <a:cubicBezTo>
                    <a:pt x="122" y="196"/>
                    <a:pt x="121" y="196"/>
                    <a:pt x="121" y="197"/>
                  </a:cubicBezTo>
                  <a:cubicBezTo>
                    <a:pt x="121" y="197"/>
                    <a:pt x="121" y="198"/>
                    <a:pt x="121" y="199"/>
                  </a:cubicBezTo>
                  <a:cubicBezTo>
                    <a:pt x="122" y="198"/>
                    <a:pt x="122" y="198"/>
                    <a:pt x="122" y="196"/>
                  </a:cubicBezTo>
                  <a:close/>
                  <a:moveTo>
                    <a:pt x="113" y="212"/>
                  </a:moveTo>
                  <a:cubicBezTo>
                    <a:pt x="113" y="213"/>
                    <a:pt x="113" y="213"/>
                    <a:pt x="113" y="214"/>
                  </a:cubicBezTo>
                  <a:cubicBezTo>
                    <a:pt x="113" y="214"/>
                    <a:pt x="114" y="214"/>
                    <a:pt x="113" y="214"/>
                  </a:cubicBezTo>
                  <a:cubicBezTo>
                    <a:pt x="113" y="213"/>
                    <a:pt x="114" y="213"/>
                    <a:pt x="113" y="212"/>
                  </a:cubicBezTo>
                  <a:close/>
                  <a:moveTo>
                    <a:pt x="111" y="54"/>
                  </a:moveTo>
                  <a:cubicBezTo>
                    <a:pt x="111" y="54"/>
                    <a:pt x="111" y="54"/>
                    <a:pt x="111" y="54"/>
                  </a:cubicBezTo>
                  <a:cubicBezTo>
                    <a:pt x="111" y="55"/>
                    <a:pt x="110" y="56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1" y="56"/>
                    <a:pt x="111" y="55"/>
                    <a:pt x="111" y="54"/>
                  </a:cubicBezTo>
                  <a:close/>
                  <a:moveTo>
                    <a:pt x="98" y="74"/>
                  </a:moveTo>
                  <a:cubicBezTo>
                    <a:pt x="99" y="74"/>
                    <a:pt x="99" y="74"/>
                    <a:pt x="100" y="73"/>
                  </a:cubicBezTo>
                  <a:cubicBezTo>
                    <a:pt x="99" y="73"/>
                    <a:pt x="99" y="73"/>
                    <a:pt x="98" y="73"/>
                  </a:cubicBezTo>
                  <a:cubicBezTo>
                    <a:pt x="98" y="73"/>
                    <a:pt x="98" y="73"/>
                    <a:pt x="98" y="74"/>
                  </a:cubicBezTo>
                  <a:close/>
                  <a:moveTo>
                    <a:pt x="55" y="49"/>
                  </a:moveTo>
                  <a:cubicBezTo>
                    <a:pt x="56" y="49"/>
                    <a:pt x="57" y="48"/>
                    <a:pt x="58" y="48"/>
                  </a:cubicBezTo>
                  <a:cubicBezTo>
                    <a:pt x="57" y="48"/>
                    <a:pt x="56" y="48"/>
                    <a:pt x="55" y="49"/>
                  </a:cubicBezTo>
                  <a:close/>
                  <a:moveTo>
                    <a:pt x="76" y="21"/>
                  </a:moveTo>
                  <a:cubicBezTo>
                    <a:pt x="78" y="21"/>
                    <a:pt x="78" y="21"/>
                    <a:pt x="78" y="20"/>
                  </a:cubicBezTo>
                  <a:cubicBezTo>
                    <a:pt x="77" y="20"/>
                    <a:pt x="77" y="21"/>
                    <a:pt x="76" y="21"/>
                  </a:cubicBezTo>
                  <a:close/>
                  <a:moveTo>
                    <a:pt x="18" y="97"/>
                  </a:moveTo>
                  <a:cubicBezTo>
                    <a:pt x="20" y="96"/>
                    <a:pt x="20" y="96"/>
                    <a:pt x="20" y="95"/>
                  </a:cubicBezTo>
                  <a:cubicBezTo>
                    <a:pt x="19" y="96"/>
                    <a:pt x="19" y="96"/>
                    <a:pt x="18" y="97"/>
                  </a:cubicBezTo>
                  <a:close/>
                  <a:moveTo>
                    <a:pt x="23" y="132"/>
                  </a:moveTo>
                  <a:cubicBezTo>
                    <a:pt x="23" y="133"/>
                    <a:pt x="23" y="133"/>
                    <a:pt x="23" y="134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24" y="133"/>
                    <a:pt x="24" y="132"/>
                  </a:cubicBezTo>
                  <a:cubicBezTo>
                    <a:pt x="24" y="132"/>
                    <a:pt x="24" y="132"/>
                    <a:pt x="23" y="132"/>
                  </a:cubicBezTo>
                  <a:close/>
                  <a:moveTo>
                    <a:pt x="125" y="131"/>
                  </a:moveTo>
                  <a:cubicBezTo>
                    <a:pt x="127" y="132"/>
                    <a:pt x="127" y="132"/>
                    <a:pt x="128" y="131"/>
                  </a:cubicBezTo>
                  <a:cubicBezTo>
                    <a:pt x="127" y="131"/>
                    <a:pt x="126" y="131"/>
                    <a:pt x="125" y="131"/>
                  </a:cubicBezTo>
                  <a:close/>
                  <a:moveTo>
                    <a:pt x="81" y="11"/>
                  </a:moveTo>
                  <a:cubicBezTo>
                    <a:pt x="80" y="11"/>
                    <a:pt x="79" y="10"/>
                    <a:pt x="78" y="12"/>
                  </a:cubicBezTo>
                  <a:cubicBezTo>
                    <a:pt x="79" y="11"/>
                    <a:pt x="80" y="11"/>
                    <a:pt x="81" y="11"/>
                  </a:cubicBezTo>
                  <a:close/>
                  <a:moveTo>
                    <a:pt x="47" y="128"/>
                  </a:moveTo>
                  <a:cubicBezTo>
                    <a:pt x="47" y="128"/>
                    <a:pt x="47" y="128"/>
                    <a:pt x="48" y="128"/>
                  </a:cubicBezTo>
                  <a:cubicBezTo>
                    <a:pt x="48" y="127"/>
                    <a:pt x="49" y="127"/>
                    <a:pt x="49" y="127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9" y="126"/>
                    <a:pt x="48" y="127"/>
                    <a:pt x="47" y="128"/>
                  </a:cubicBezTo>
                  <a:close/>
                  <a:moveTo>
                    <a:pt x="34" y="41"/>
                  </a:moveTo>
                  <a:cubicBezTo>
                    <a:pt x="33" y="42"/>
                    <a:pt x="32" y="44"/>
                    <a:pt x="32" y="45"/>
                  </a:cubicBezTo>
                  <a:cubicBezTo>
                    <a:pt x="33" y="44"/>
                    <a:pt x="34" y="43"/>
                    <a:pt x="34" y="41"/>
                  </a:cubicBezTo>
                  <a:close/>
                  <a:moveTo>
                    <a:pt x="31" y="142"/>
                  </a:moveTo>
                  <a:cubicBezTo>
                    <a:pt x="31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2" y="142"/>
                  </a:cubicBezTo>
                  <a:cubicBezTo>
                    <a:pt x="32" y="142"/>
                    <a:pt x="32" y="142"/>
                    <a:pt x="31" y="142"/>
                  </a:cubicBezTo>
                  <a:close/>
                  <a:moveTo>
                    <a:pt x="108" y="216"/>
                  </a:moveTo>
                  <a:cubicBezTo>
                    <a:pt x="109" y="215"/>
                    <a:pt x="109" y="215"/>
                    <a:pt x="109" y="214"/>
                  </a:cubicBezTo>
                  <a:cubicBezTo>
                    <a:pt x="108" y="215"/>
                    <a:pt x="108" y="215"/>
                    <a:pt x="108" y="216"/>
                  </a:cubicBezTo>
                  <a:close/>
                  <a:moveTo>
                    <a:pt x="48" y="45"/>
                  </a:moveTo>
                  <a:cubicBezTo>
                    <a:pt x="48" y="46"/>
                    <a:pt x="47" y="47"/>
                    <a:pt x="47" y="48"/>
                  </a:cubicBezTo>
                  <a:cubicBezTo>
                    <a:pt x="48" y="47"/>
                    <a:pt x="48" y="46"/>
                    <a:pt x="48" y="45"/>
                  </a:cubicBezTo>
                  <a:close/>
                  <a:moveTo>
                    <a:pt x="14" y="141"/>
                  </a:moveTo>
                  <a:cubicBezTo>
                    <a:pt x="14" y="141"/>
                    <a:pt x="14" y="141"/>
                    <a:pt x="13" y="141"/>
                  </a:cubicBezTo>
                  <a:cubicBezTo>
                    <a:pt x="13" y="141"/>
                    <a:pt x="13" y="142"/>
                    <a:pt x="12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3" y="142"/>
                    <a:pt x="13" y="142"/>
                    <a:pt x="14" y="141"/>
                  </a:cubicBezTo>
                  <a:close/>
                  <a:moveTo>
                    <a:pt x="4" y="140"/>
                  </a:moveTo>
                  <a:cubicBezTo>
                    <a:pt x="4" y="141"/>
                    <a:pt x="4" y="142"/>
                    <a:pt x="5" y="144"/>
                  </a:cubicBezTo>
                  <a:cubicBezTo>
                    <a:pt x="5" y="142"/>
                    <a:pt x="4" y="141"/>
                    <a:pt x="4" y="140"/>
                  </a:cubicBezTo>
                  <a:close/>
                  <a:moveTo>
                    <a:pt x="170" y="154"/>
                  </a:moveTo>
                  <a:cubicBezTo>
                    <a:pt x="169" y="154"/>
                    <a:pt x="169" y="154"/>
                    <a:pt x="168" y="154"/>
                  </a:cubicBezTo>
                  <a:cubicBezTo>
                    <a:pt x="168" y="154"/>
                    <a:pt x="168" y="154"/>
                    <a:pt x="168" y="154"/>
                  </a:cubicBezTo>
                  <a:cubicBezTo>
                    <a:pt x="169" y="155"/>
                    <a:pt x="169" y="155"/>
                    <a:pt x="170" y="154"/>
                  </a:cubicBezTo>
                  <a:close/>
                  <a:moveTo>
                    <a:pt x="153" y="148"/>
                  </a:moveTo>
                  <a:cubicBezTo>
                    <a:pt x="153" y="148"/>
                    <a:pt x="152" y="149"/>
                    <a:pt x="153" y="149"/>
                  </a:cubicBezTo>
                  <a:cubicBezTo>
                    <a:pt x="153" y="149"/>
                    <a:pt x="153" y="149"/>
                    <a:pt x="154" y="149"/>
                  </a:cubicBezTo>
                  <a:cubicBezTo>
                    <a:pt x="154" y="148"/>
                    <a:pt x="153" y="148"/>
                    <a:pt x="153" y="148"/>
                  </a:cubicBezTo>
                  <a:close/>
                  <a:moveTo>
                    <a:pt x="110" y="176"/>
                  </a:moveTo>
                  <a:cubicBezTo>
                    <a:pt x="110" y="176"/>
                    <a:pt x="110" y="176"/>
                    <a:pt x="110" y="176"/>
                  </a:cubicBezTo>
                  <a:cubicBezTo>
                    <a:pt x="110" y="176"/>
                    <a:pt x="109" y="177"/>
                    <a:pt x="108" y="177"/>
                  </a:cubicBezTo>
                  <a:cubicBezTo>
                    <a:pt x="108" y="177"/>
                    <a:pt x="108" y="177"/>
                    <a:pt x="108" y="177"/>
                  </a:cubicBezTo>
                  <a:cubicBezTo>
                    <a:pt x="109" y="177"/>
                    <a:pt x="110" y="177"/>
                    <a:pt x="110" y="176"/>
                  </a:cubicBezTo>
                  <a:close/>
                  <a:moveTo>
                    <a:pt x="79" y="43"/>
                  </a:moveTo>
                  <a:cubicBezTo>
                    <a:pt x="79" y="44"/>
                    <a:pt x="78" y="44"/>
                    <a:pt x="78" y="45"/>
                  </a:cubicBezTo>
                  <a:cubicBezTo>
                    <a:pt x="79" y="44"/>
                    <a:pt x="79" y="44"/>
                    <a:pt x="79" y="43"/>
                  </a:cubicBezTo>
                  <a:close/>
                  <a:moveTo>
                    <a:pt x="115" y="172"/>
                  </a:moveTo>
                  <a:cubicBezTo>
                    <a:pt x="115" y="172"/>
                    <a:pt x="116" y="172"/>
                    <a:pt x="116" y="171"/>
                  </a:cubicBezTo>
                  <a:cubicBezTo>
                    <a:pt x="115" y="171"/>
                    <a:pt x="115" y="171"/>
                    <a:pt x="114" y="171"/>
                  </a:cubicBezTo>
                  <a:cubicBezTo>
                    <a:pt x="114" y="172"/>
                    <a:pt x="114" y="172"/>
                    <a:pt x="115" y="172"/>
                  </a:cubicBezTo>
                  <a:close/>
                  <a:moveTo>
                    <a:pt x="36" y="86"/>
                  </a:moveTo>
                  <a:cubicBezTo>
                    <a:pt x="36" y="85"/>
                    <a:pt x="35" y="84"/>
                    <a:pt x="35" y="83"/>
                  </a:cubicBezTo>
                  <a:cubicBezTo>
                    <a:pt x="35" y="84"/>
                    <a:pt x="35" y="85"/>
                    <a:pt x="36" y="86"/>
                  </a:cubicBezTo>
                  <a:close/>
                  <a:moveTo>
                    <a:pt x="47" y="93"/>
                  </a:moveTo>
                  <a:cubicBezTo>
                    <a:pt x="47" y="93"/>
                    <a:pt x="47" y="93"/>
                    <a:pt x="47" y="93"/>
                  </a:cubicBezTo>
                  <a:cubicBezTo>
                    <a:pt x="46" y="92"/>
                    <a:pt x="45" y="91"/>
                    <a:pt x="45" y="91"/>
                  </a:cubicBezTo>
                  <a:cubicBezTo>
                    <a:pt x="45" y="91"/>
                    <a:pt x="44" y="91"/>
                    <a:pt x="44" y="91"/>
                  </a:cubicBezTo>
                  <a:cubicBezTo>
                    <a:pt x="45" y="92"/>
                    <a:pt x="46" y="92"/>
                    <a:pt x="47" y="93"/>
                  </a:cubicBezTo>
                  <a:close/>
                  <a:moveTo>
                    <a:pt x="66" y="38"/>
                  </a:moveTo>
                  <a:cubicBezTo>
                    <a:pt x="67" y="37"/>
                    <a:pt x="68" y="37"/>
                    <a:pt x="69" y="36"/>
                  </a:cubicBezTo>
                  <a:cubicBezTo>
                    <a:pt x="67" y="36"/>
                    <a:pt x="67" y="36"/>
                    <a:pt x="66" y="38"/>
                  </a:cubicBezTo>
                  <a:close/>
                  <a:moveTo>
                    <a:pt x="39" y="129"/>
                  </a:moveTo>
                  <a:cubicBezTo>
                    <a:pt x="39" y="129"/>
                    <a:pt x="39" y="129"/>
                    <a:pt x="40" y="129"/>
                  </a:cubicBezTo>
                  <a:cubicBezTo>
                    <a:pt x="40" y="129"/>
                    <a:pt x="41" y="128"/>
                    <a:pt x="41" y="128"/>
                  </a:cubicBezTo>
                  <a:cubicBezTo>
                    <a:pt x="41" y="128"/>
                    <a:pt x="41" y="128"/>
                    <a:pt x="41" y="127"/>
                  </a:cubicBezTo>
                  <a:cubicBezTo>
                    <a:pt x="40" y="128"/>
                    <a:pt x="40" y="128"/>
                    <a:pt x="39" y="129"/>
                  </a:cubicBezTo>
                  <a:close/>
                  <a:moveTo>
                    <a:pt x="17" y="140"/>
                  </a:moveTo>
                  <a:cubicBezTo>
                    <a:pt x="16" y="141"/>
                    <a:pt x="16" y="141"/>
                    <a:pt x="17" y="142"/>
                  </a:cubicBezTo>
                  <a:cubicBezTo>
                    <a:pt x="17" y="142"/>
                    <a:pt x="17" y="141"/>
                    <a:pt x="17" y="140"/>
                  </a:cubicBezTo>
                  <a:close/>
                  <a:moveTo>
                    <a:pt x="137" y="150"/>
                  </a:move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6" y="149"/>
                  </a:cubicBezTo>
                  <a:cubicBezTo>
                    <a:pt x="136" y="150"/>
                    <a:pt x="136" y="150"/>
                    <a:pt x="136" y="150"/>
                  </a:cubicBezTo>
                  <a:cubicBezTo>
                    <a:pt x="136" y="150"/>
                    <a:pt x="137" y="150"/>
                    <a:pt x="137" y="150"/>
                  </a:cubicBezTo>
                  <a:close/>
                  <a:moveTo>
                    <a:pt x="22" y="129"/>
                  </a:moveTo>
                  <a:cubicBezTo>
                    <a:pt x="23" y="128"/>
                    <a:pt x="23" y="127"/>
                    <a:pt x="23" y="127"/>
                  </a:cubicBezTo>
                  <a:cubicBezTo>
                    <a:pt x="22" y="127"/>
                    <a:pt x="22" y="127"/>
                    <a:pt x="22" y="129"/>
                  </a:cubicBezTo>
                  <a:close/>
                  <a:moveTo>
                    <a:pt x="40" y="105"/>
                  </a:moveTo>
                  <a:cubicBezTo>
                    <a:pt x="39" y="106"/>
                    <a:pt x="39" y="107"/>
                    <a:pt x="40" y="107"/>
                  </a:cubicBezTo>
                  <a:cubicBezTo>
                    <a:pt x="40" y="107"/>
                    <a:pt x="40" y="106"/>
                    <a:pt x="40" y="105"/>
                  </a:cubicBezTo>
                  <a:close/>
                  <a:moveTo>
                    <a:pt x="74" y="24"/>
                  </a:moveTo>
                  <a:cubicBezTo>
                    <a:pt x="74" y="24"/>
                    <a:pt x="75" y="24"/>
                    <a:pt x="76" y="24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5" y="24"/>
                    <a:pt x="74" y="23"/>
                    <a:pt x="74" y="24"/>
                  </a:cubicBezTo>
                  <a:close/>
                  <a:moveTo>
                    <a:pt x="155" y="151"/>
                  </a:moveTo>
                  <a:cubicBezTo>
                    <a:pt x="155" y="151"/>
                    <a:pt x="156" y="152"/>
                    <a:pt x="157" y="152"/>
                  </a:cubicBezTo>
                  <a:cubicBezTo>
                    <a:pt x="156" y="150"/>
                    <a:pt x="156" y="150"/>
                    <a:pt x="155" y="151"/>
                  </a:cubicBezTo>
                  <a:close/>
                  <a:moveTo>
                    <a:pt x="46" y="39"/>
                  </a:moveTo>
                  <a:cubicBezTo>
                    <a:pt x="46" y="39"/>
                    <a:pt x="46" y="40"/>
                    <a:pt x="46" y="40"/>
                  </a:cubicBezTo>
                  <a:cubicBezTo>
                    <a:pt x="47" y="40"/>
                    <a:pt x="48" y="39"/>
                    <a:pt x="48" y="38"/>
                  </a:cubicBezTo>
                  <a:cubicBezTo>
                    <a:pt x="47" y="39"/>
                    <a:pt x="47" y="39"/>
                    <a:pt x="46" y="39"/>
                  </a:cubicBezTo>
                  <a:close/>
                  <a:moveTo>
                    <a:pt x="109" y="204"/>
                  </a:moveTo>
                  <a:cubicBezTo>
                    <a:pt x="109" y="203"/>
                    <a:pt x="109" y="203"/>
                    <a:pt x="109" y="203"/>
                  </a:cubicBezTo>
                  <a:cubicBezTo>
                    <a:pt x="108" y="203"/>
                    <a:pt x="108" y="203"/>
                    <a:pt x="108" y="204"/>
                  </a:cubicBezTo>
                  <a:cubicBezTo>
                    <a:pt x="108" y="204"/>
                    <a:pt x="108" y="204"/>
                    <a:pt x="109" y="204"/>
                  </a:cubicBezTo>
                  <a:close/>
                  <a:moveTo>
                    <a:pt x="88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9" y="128"/>
                    <a:pt x="89" y="127"/>
                    <a:pt x="90" y="126"/>
                  </a:cubicBezTo>
                  <a:cubicBezTo>
                    <a:pt x="89" y="127"/>
                    <a:pt x="88" y="127"/>
                    <a:pt x="88" y="128"/>
                  </a:cubicBezTo>
                  <a:close/>
                  <a:moveTo>
                    <a:pt x="105" y="191"/>
                  </a:moveTo>
                  <a:cubicBezTo>
                    <a:pt x="106" y="192"/>
                    <a:pt x="106" y="192"/>
                    <a:pt x="106" y="191"/>
                  </a:cubicBezTo>
                  <a:cubicBezTo>
                    <a:pt x="106" y="191"/>
                    <a:pt x="105" y="191"/>
                    <a:pt x="105" y="191"/>
                  </a:cubicBezTo>
                  <a:close/>
                  <a:moveTo>
                    <a:pt x="109" y="191"/>
                  </a:moveTo>
                  <a:cubicBezTo>
                    <a:pt x="110" y="191"/>
                    <a:pt x="110" y="190"/>
                    <a:pt x="109" y="189"/>
                  </a:cubicBezTo>
                  <a:cubicBezTo>
                    <a:pt x="109" y="190"/>
                    <a:pt x="109" y="190"/>
                    <a:pt x="109" y="191"/>
                  </a:cubicBezTo>
                  <a:close/>
                  <a:moveTo>
                    <a:pt x="148" y="144"/>
                  </a:moveTo>
                  <a:cubicBezTo>
                    <a:pt x="149" y="144"/>
                    <a:pt x="149" y="144"/>
                    <a:pt x="150" y="143"/>
                  </a:cubicBezTo>
                  <a:cubicBezTo>
                    <a:pt x="149" y="144"/>
                    <a:pt x="148" y="143"/>
                    <a:pt x="148" y="144"/>
                  </a:cubicBezTo>
                  <a:close/>
                  <a:moveTo>
                    <a:pt x="114" y="219"/>
                  </a:moveTo>
                  <a:cubicBezTo>
                    <a:pt x="113" y="219"/>
                    <a:pt x="113" y="219"/>
                    <a:pt x="113" y="220"/>
                  </a:cubicBezTo>
                  <a:cubicBezTo>
                    <a:pt x="114" y="220"/>
                    <a:pt x="114" y="219"/>
                    <a:pt x="114" y="219"/>
                  </a:cubicBezTo>
                  <a:close/>
                  <a:moveTo>
                    <a:pt x="19" y="146"/>
                  </a:move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45"/>
                    <a:pt x="18" y="145"/>
                    <a:pt x="18" y="146"/>
                  </a:cubicBezTo>
                  <a:cubicBezTo>
                    <a:pt x="18" y="146"/>
                    <a:pt x="18" y="146"/>
                    <a:pt x="19" y="146"/>
                  </a:cubicBezTo>
                  <a:close/>
                  <a:moveTo>
                    <a:pt x="109" y="219"/>
                  </a:moveTo>
                  <a:cubicBezTo>
                    <a:pt x="110" y="218"/>
                    <a:pt x="110" y="218"/>
                    <a:pt x="109" y="218"/>
                  </a:cubicBezTo>
                  <a:cubicBezTo>
                    <a:pt x="109" y="218"/>
                    <a:pt x="109" y="218"/>
                    <a:pt x="109" y="218"/>
                  </a:cubicBezTo>
                  <a:cubicBezTo>
                    <a:pt x="109" y="218"/>
                    <a:pt x="109" y="219"/>
                    <a:pt x="109" y="219"/>
                  </a:cubicBezTo>
                  <a:close/>
                  <a:moveTo>
                    <a:pt x="87" y="28"/>
                  </a:moveTo>
                  <a:cubicBezTo>
                    <a:pt x="86" y="28"/>
                    <a:pt x="86" y="29"/>
                    <a:pt x="85" y="29"/>
                  </a:cubicBezTo>
                  <a:cubicBezTo>
                    <a:pt x="86" y="29"/>
                    <a:pt x="86" y="29"/>
                    <a:pt x="87" y="28"/>
                  </a:cubicBezTo>
                  <a:close/>
                  <a:moveTo>
                    <a:pt x="52" y="43"/>
                  </a:moveTo>
                  <a:cubicBezTo>
                    <a:pt x="52" y="43"/>
                    <a:pt x="53" y="42"/>
                    <a:pt x="53" y="42"/>
                  </a:cubicBezTo>
                  <a:cubicBezTo>
                    <a:pt x="52" y="42"/>
                    <a:pt x="52" y="42"/>
                    <a:pt x="52" y="43"/>
                  </a:cubicBezTo>
                  <a:close/>
                  <a:moveTo>
                    <a:pt x="175" y="155"/>
                  </a:moveTo>
                  <a:cubicBezTo>
                    <a:pt x="175" y="155"/>
                    <a:pt x="175" y="155"/>
                    <a:pt x="176" y="155"/>
                  </a:cubicBezTo>
                  <a:cubicBezTo>
                    <a:pt x="176" y="155"/>
                    <a:pt x="176" y="155"/>
                    <a:pt x="176" y="154"/>
                  </a:cubicBezTo>
                  <a:cubicBezTo>
                    <a:pt x="175" y="154"/>
                    <a:pt x="175" y="154"/>
                    <a:pt x="175" y="155"/>
                  </a:cubicBezTo>
                  <a:close/>
                  <a:moveTo>
                    <a:pt x="17" y="107"/>
                  </a:moveTo>
                  <a:cubicBezTo>
                    <a:pt x="18" y="107"/>
                    <a:pt x="18" y="106"/>
                    <a:pt x="18" y="106"/>
                  </a:cubicBezTo>
                  <a:cubicBezTo>
                    <a:pt x="17" y="106"/>
                    <a:pt x="17" y="107"/>
                    <a:pt x="17" y="107"/>
                  </a:cubicBezTo>
                  <a:close/>
                  <a:moveTo>
                    <a:pt x="131" y="132"/>
                  </a:moveTo>
                  <a:cubicBezTo>
                    <a:pt x="131" y="132"/>
                    <a:pt x="130" y="132"/>
                    <a:pt x="130" y="133"/>
                  </a:cubicBezTo>
                  <a:cubicBezTo>
                    <a:pt x="131" y="133"/>
                    <a:pt x="131" y="133"/>
                    <a:pt x="131" y="132"/>
                  </a:cubicBezTo>
                  <a:close/>
                  <a:moveTo>
                    <a:pt x="96" y="6"/>
                  </a:moveTo>
                  <a:cubicBezTo>
                    <a:pt x="96" y="6"/>
                    <a:pt x="96" y="6"/>
                    <a:pt x="96" y="6"/>
                  </a:cubicBezTo>
                  <a:cubicBezTo>
                    <a:pt x="96" y="6"/>
                    <a:pt x="95" y="6"/>
                    <a:pt x="95" y="6"/>
                  </a:cubicBezTo>
                  <a:cubicBezTo>
                    <a:pt x="95" y="6"/>
                    <a:pt x="95" y="6"/>
                    <a:pt x="95" y="6"/>
                  </a:cubicBezTo>
                  <a:cubicBezTo>
                    <a:pt x="95" y="6"/>
                    <a:pt x="96" y="7"/>
                    <a:pt x="96" y="6"/>
                  </a:cubicBezTo>
                  <a:close/>
                  <a:moveTo>
                    <a:pt x="113" y="188"/>
                  </a:moveTo>
                  <a:cubicBezTo>
                    <a:pt x="113" y="189"/>
                    <a:pt x="113" y="189"/>
                    <a:pt x="113" y="190"/>
                  </a:cubicBezTo>
                  <a:cubicBezTo>
                    <a:pt x="113" y="189"/>
                    <a:pt x="113" y="189"/>
                    <a:pt x="113" y="188"/>
                  </a:cubicBezTo>
                  <a:close/>
                  <a:moveTo>
                    <a:pt x="66" y="126"/>
                  </a:moveTo>
                  <a:cubicBezTo>
                    <a:pt x="67" y="126"/>
                    <a:pt x="67" y="125"/>
                    <a:pt x="68" y="125"/>
                  </a:cubicBezTo>
                  <a:cubicBezTo>
                    <a:pt x="67" y="125"/>
                    <a:pt x="66" y="126"/>
                    <a:pt x="66" y="126"/>
                  </a:cubicBezTo>
                  <a:close/>
                  <a:moveTo>
                    <a:pt x="98" y="10"/>
                  </a:move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7" y="10"/>
                    <a:pt x="97" y="9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8" y="10"/>
                  </a:cubicBezTo>
                  <a:close/>
                  <a:moveTo>
                    <a:pt x="72" y="19"/>
                  </a:moveTo>
                  <a:cubicBezTo>
                    <a:pt x="73" y="19"/>
                    <a:pt x="73" y="19"/>
                    <a:pt x="74" y="19"/>
                  </a:cubicBezTo>
                  <a:cubicBezTo>
                    <a:pt x="73" y="18"/>
                    <a:pt x="73" y="18"/>
                    <a:pt x="72" y="19"/>
                  </a:cubicBezTo>
                  <a:close/>
                  <a:moveTo>
                    <a:pt x="43" y="60"/>
                  </a:moveTo>
                  <a:cubicBezTo>
                    <a:pt x="42" y="59"/>
                    <a:pt x="42" y="59"/>
                    <a:pt x="41" y="59"/>
                  </a:cubicBezTo>
                  <a:cubicBezTo>
                    <a:pt x="42" y="60"/>
                    <a:pt x="42" y="60"/>
                    <a:pt x="43" y="60"/>
                  </a:cubicBezTo>
                  <a:close/>
                  <a:moveTo>
                    <a:pt x="100" y="70"/>
                  </a:moveTo>
                  <a:cubicBezTo>
                    <a:pt x="100" y="70"/>
                    <a:pt x="100" y="70"/>
                    <a:pt x="100" y="70"/>
                  </a:cubicBezTo>
                  <a:cubicBezTo>
                    <a:pt x="100" y="71"/>
                    <a:pt x="101" y="71"/>
                    <a:pt x="102" y="71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1" y="70"/>
                    <a:pt x="100" y="70"/>
                    <a:pt x="100" y="70"/>
                  </a:cubicBezTo>
                  <a:close/>
                  <a:moveTo>
                    <a:pt x="76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9"/>
                    <a:pt x="77" y="9"/>
                    <a:pt x="77" y="8"/>
                  </a:cubicBezTo>
                  <a:cubicBezTo>
                    <a:pt x="77" y="9"/>
                    <a:pt x="76" y="9"/>
                    <a:pt x="76" y="9"/>
                  </a:cubicBezTo>
                  <a:close/>
                  <a:moveTo>
                    <a:pt x="96" y="13"/>
                  </a:moveTo>
                  <a:cubicBezTo>
                    <a:pt x="96" y="13"/>
                    <a:pt x="96" y="13"/>
                    <a:pt x="96" y="13"/>
                  </a:cubicBezTo>
                  <a:cubicBezTo>
                    <a:pt x="96" y="14"/>
                    <a:pt x="96" y="14"/>
                    <a:pt x="97" y="14"/>
                  </a:cubicBezTo>
                  <a:cubicBezTo>
                    <a:pt x="97" y="14"/>
                    <a:pt x="97" y="14"/>
                    <a:pt x="97" y="13"/>
                  </a:cubicBezTo>
                  <a:cubicBezTo>
                    <a:pt x="97" y="13"/>
                    <a:pt x="96" y="13"/>
                    <a:pt x="96" y="13"/>
                  </a:cubicBezTo>
                  <a:close/>
                  <a:moveTo>
                    <a:pt x="108" y="200"/>
                  </a:moveTo>
                  <a:cubicBezTo>
                    <a:pt x="108" y="200"/>
                    <a:pt x="108" y="201"/>
                    <a:pt x="108" y="201"/>
                  </a:cubicBezTo>
                  <a:cubicBezTo>
                    <a:pt x="108" y="200"/>
                    <a:pt x="108" y="200"/>
                    <a:pt x="109" y="200"/>
                  </a:cubicBezTo>
                  <a:cubicBezTo>
                    <a:pt x="109" y="200"/>
                    <a:pt x="109" y="200"/>
                    <a:pt x="109" y="200"/>
                  </a:cubicBezTo>
                  <a:cubicBezTo>
                    <a:pt x="108" y="200"/>
                    <a:pt x="108" y="200"/>
                    <a:pt x="108" y="200"/>
                  </a:cubicBezTo>
                  <a:close/>
                  <a:moveTo>
                    <a:pt x="37" y="66"/>
                  </a:moveTo>
                  <a:cubicBezTo>
                    <a:pt x="37" y="66"/>
                    <a:pt x="37" y="66"/>
                    <a:pt x="37" y="65"/>
                  </a:cubicBezTo>
                  <a:cubicBezTo>
                    <a:pt x="37" y="66"/>
                    <a:pt x="36" y="66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6"/>
                    <a:pt x="37" y="66"/>
                    <a:pt x="37" y="66"/>
                  </a:cubicBezTo>
                  <a:close/>
                  <a:moveTo>
                    <a:pt x="72" y="41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1" y="42"/>
                    <a:pt x="71" y="42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2"/>
                    <a:pt x="72" y="42"/>
                    <a:pt x="72" y="41"/>
                  </a:cubicBezTo>
                  <a:close/>
                  <a:moveTo>
                    <a:pt x="102" y="11"/>
                  </a:move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4" y="12"/>
                  </a:cubicBezTo>
                  <a:cubicBezTo>
                    <a:pt x="103" y="12"/>
                    <a:pt x="103" y="11"/>
                    <a:pt x="102" y="11"/>
                  </a:cubicBezTo>
                  <a:close/>
                  <a:moveTo>
                    <a:pt x="97" y="129"/>
                  </a:moveTo>
                  <a:cubicBezTo>
                    <a:pt x="97" y="129"/>
                    <a:pt x="97" y="129"/>
                    <a:pt x="97" y="129"/>
                  </a:cubicBezTo>
                  <a:cubicBezTo>
                    <a:pt x="98" y="129"/>
                    <a:pt x="98" y="129"/>
                    <a:pt x="99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9"/>
                    <a:pt x="98" y="129"/>
                    <a:pt x="97" y="129"/>
                  </a:cubicBezTo>
                  <a:close/>
                  <a:moveTo>
                    <a:pt x="79" y="61"/>
                  </a:moveTo>
                  <a:cubicBezTo>
                    <a:pt x="79" y="60"/>
                    <a:pt x="78" y="60"/>
                    <a:pt x="78" y="61"/>
                  </a:cubicBezTo>
                  <a:cubicBezTo>
                    <a:pt x="78" y="61"/>
                    <a:pt x="79" y="61"/>
                    <a:pt x="79" y="61"/>
                  </a:cubicBezTo>
                  <a:close/>
                  <a:moveTo>
                    <a:pt x="68" y="20"/>
                  </a:moveTo>
                  <a:cubicBezTo>
                    <a:pt x="69" y="20"/>
                    <a:pt x="69" y="20"/>
                    <a:pt x="69" y="19"/>
                  </a:cubicBezTo>
                  <a:cubicBezTo>
                    <a:pt x="69" y="20"/>
                    <a:pt x="68" y="20"/>
                    <a:pt x="68" y="20"/>
                  </a:cubicBezTo>
                  <a:close/>
                  <a:moveTo>
                    <a:pt x="109" y="23"/>
                  </a:moveTo>
                  <a:cubicBezTo>
                    <a:pt x="109" y="23"/>
                    <a:pt x="109" y="23"/>
                    <a:pt x="109" y="24"/>
                  </a:cubicBezTo>
                  <a:cubicBezTo>
                    <a:pt x="109" y="23"/>
                    <a:pt x="109" y="23"/>
                    <a:pt x="109" y="23"/>
                  </a:cubicBezTo>
                  <a:close/>
                  <a:moveTo>
                    <a:pt x="91" y="30"/>
                  </a:move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0" y="30"/>
                    <a:pt x="90" y="30"/>
                  </a:cubicBezTo>
                  <a:cubicBezTo>
                    <a:pt x="91" y="30"/>
                    <a:pt x="91" y="30"/>
                    <a:pt x="91" y="30"/>
                  </a:cubicBezTo>
                  <a:close/>
                  <a:moveTo>
                    <a:pt x="116" y="135"/>
                  </a:move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6" y="135"/>
                    <a:pt x="116" y="135"/>
                  </a:cubicBezTo>
                  <a:close/>
                  <a:moveTo>
                    <a:pt x="107" y="118"/>
                  </a:moveTo>
                  <a:cubicBezTo>
                    <a:pt x="107" y="118"/>
                    <a:pt x="107" y="118"/>
                    <a:pt x="107" y="118"/>
                  </a:cubicBezTo>
                  <a:cubicBezTo>
                    <a:pt x="107" y="118"/>
                    <a:pt x="108" y="118"/>
                    <a:pt x="108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7" y="118"/>
                    <a:pt x="107" y="118"/>
                    <a:pt x="107" y="118"/>
                  </a:cubicBezTo>
                  <a:close/>
                  <a:moveTo>
                    <a:pt x="114" y="223"/>
                  </a:moveTo>
                  <a:cubicBezTo>
                    <a:pt x="113" y="223"/>
                    <a:pt x="113" y="223"/>
                    <a:pt x="113" y="223"/>
                  </a:cubicBezTo>
                  <a:cubicBezTo>
                    <a:pt x="113" y="223"/>
                    <a:pt x="113" y="223"/>
                    <a:pt x="113" y="223"/>
                  </a:cubicBezTo>
                  <a:cubicBezTo>
                    <a:pt x="113" y="223"/>
                    <a:pt x="114" y="223"/>
                    <a:pt x="114" y="223"/>
                  </a:cubicBezTo>
                  <a:cubicBezTo>
                    <a:pt x="114" y="223"/>
                    <a:pt x="114" y="223"/>
                    <a:pt x="114" y="223"/>
                  </a:cubicBezTo>
                  <a:close/>
                  <a:moveTo>
                    <a:pt x="106" y="210"/>
                  </a:moveTo>
                  <a:cubicBezTo>
                    <a:pt x="106" y="210"/>
                    <a:pt x="105" y="210"/>
                    <a:pt x="105" y="210"/>
                  </a:cubicBezTo>
                  <a:cubicBezTo>
                    <a:pt x="105" y="210"/>
                    <a:pt x="105" y="210"/>
                    <a:pt x="105" y="211"/>
                  </a:cubicBezTo>
                  <a:cubicBezTo>
                    <a:pt x="105" y="211"/>
                    <a:pt x="105" y="211"/>
                    <a:pt x="105" y="211"/>
                  </a:cubicBezTo>
                  <a:cubicBezTo>
                    <a:pt x="106" y="211"/>
                    <a:pt x="106" y="210"/>
                    <a:pt x="106" y="210"/>
                  </a:cubicBezTo>
                  <a:close/>
                  <a:moveTo>
                    <a:pt x="92" y="55"/>
                  </a:moveTo>
                  <a:cubicBezTo>
                    <a:pt x="92" y="55"/>
                    <a:pt x="92" y="55"/>
                    <a:pt x="92" y="55"/>
                  </a:cubicBezTo>
                  <a:cubicBezTo>
                    <a:pt x="92" y="55"/>
                    <a:pt x="92" y="55"/>
                    <a:pt x="91" y="5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2" y="56"/>
                    <a:pt x="92" y="55"/>
                    <a:pt x="92" y="55"/>
                  </a:cubicBezTo>
                  <a:close/>
                  <a:moveTo>
                    <a:pt x="21" y="75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21" y="74"/>
                    <a:pt x="20" y="74"/>
                    <a:pt x="21" y="75"/>
                  </a:cubicBezTo>
                  <a:close/>
                  <a:moveTo>
                    <a:pt x="44" y="117"/>
                  </a:moveTo>
                  <a:cubicBezTo>
                    <a:pt x="44" y="117"/>
                    <a:pt x="44" y="117"/>
                    <a:pt x="44" y="117"/>
                  </a:cubicBezTo>
                  <a:cubicBezTo>
                    <a:pt x="44" y="117"/>
                    <a:pt x="45" y="117"/>
                    <a:pt x="45" y="116"/>
                  </a:cubicBezTo>
                  <a:cubicBezTo>
                    <a:pt x="45" y="116"/>
                    <a:pt x="45" y="116"/>
                    <a:pt x="44" y="116"/>
                  </a:cubicBezTo>
                  <a:cubicBezTo>
                    <a:pt x="44" y="116"/>
                    <a:pt x="44" y="117"/>
                    <a:pt x="44" y="117"/>
                  </a:cubicBezTo>
                  <a:close/>
                  <a:moveTo>
                    <a:pt x="34" y="123"/>
                  </a:moveTo>
                  <a:cubicBezTo>
                    <a:pt x="33" y="123"/>
                    <a:pt x="33" y="123"/>
                    <a:pt x="33" y="124"/>
                  </a:cubicBezTo>
                  <a:cubicBezTo>
                    <a:pt x="34" y="124"/>
                    <a:pt x="34" y="123"/>
                    <a:pt x="34" y="123"/>
                  </a:cubicBezTo>
                  <a:close/>
                  <a:moveTo>
                    <a:pt x="100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ubicBezTo>
                    <a:pt x="100" y="127"/>
                    <a:pt x="100" y="127"/>
                    <a:pt x="100" y="127"/>
                  </a:cubicBezTo>
                  <a:close/>
                  <a:moveTo>
                    <a:pt x="106" y="207"/>
                  </a:moveTo>
                  <a:cubicBezTo>
                    <a:pt x="105" y="207"/>
                    <a:pt x="105" y="207"/>
                    <a:pt x="105" y="208"/>
                  </a:cubicBezTo>
                  <a:cubicBezTo>
                    <a:pt x="105" y="207"/>
                    <a:pt x="105" y="207"/>
                    <a:pt x="106" y="207"/>
                  </a:cubicBezTo>
                  <a:close/>
                  <a:moveTo>
                    <a:pt x="30" y="147"/>
                  </a:moveTo>
                  <a:cubicBezTo>
                    <a:pt x="30" y="147"/>
                    <a:pt x="30" y="147"/>
                    <a:pt x="30" y="147"/>
                  </a:cubicBezTo>
                  <a:cubicBezTo>
                    <a:pt x="30" y="147"/>
                    <a:pt x="31" y="147"/>
                    <a:pt x="31" y="147"/>
                  </a:cubicBezTo>
                  <a:cubicBezTo>
                    <a:pt x="31" y="147"/>
                    <a:pt x="31" y="147"/>
                    <a:pt x="31" y="147"/>
                  </a:cubicBezTo>
                  <a:cubicBezTo>
                    <a:pt x="31" y="147"/>
                    <a:pt x="30" y="147"/>
                    <a:pt x="30" y="147"/>
                  </a:cubicBezTo>
                  <a:close/>
                  <a:moveTo>
                    <a:pt x="166" y="152"/>
                  </a:moveTo>
                  <a:cubicBezTo>
                    <a:pt x="166" y="152"/>
                    <a:pt x="166" y="152"/>
                    <a:pt x="165" y="152"/>
                  </a:cubicBezTo>
                  <a:cubicBezTo>
                    <a:pt x="166" y="152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3"/>
                    <a:pt x="39" y="103"/>
                    <a:pt x="39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39" y="103"/>
                    <a:pt x="39" y="103"/>
                    <a:pt x="39" y="103"/>
                  </a:cubicBezTo>
                  <a:close/>
                  <a:moveTo>
                    <a:pt x="34" y="60"/>
                  </a:move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lose/>
                  <a:moveTo>
                    <a:pt x="110" y="221"/>
                  </a:moveTo>
                  <a:cubicBezTo>
                    <a:pt x="109" y="221"/>
                    <a:pt x="109" y="221"/>
                    <a:pt x="110" y="222"/>
                  </a:cubicBezTo>
                  <a:cubicBezTo>
                    <a:pt x="110" y="221"/>
                    <a:pt x="110" y="221"/>
                    <a:pt x="110" y="221"/>
                  </a:cubicBezTo>
                  <a:close/>
                  <a:moveTo>
                    <a:pt x="100" y="224"/>
                  </a:moveTo>
                  <a:cubicBezTo>
                    <a:pt x="101" y="224"/>
                    <a:pt x="101" y="224"/>
                    <a:pt x="101" y="224"/>
                  </a:cubicBezTo>
                  <a:cubicBezTo>
                    <a:pt x="101" y="224"/>
                    <a:pt x="101" y="223"/>
                    <a:pt x="100" y="223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100" y="223"/>
                    <a:pt x="100" y="224"/>
                    <a:pt x="100" y="224"/>
                  </a:cubicBezTo>
                  <a:close/>
                  <a:moveTo>
                    <a:pt x="123" y="233"/>
                  </a:moveTo>
                  <a:cubicBezTo>
                    <a:pt x="123" y="233"/>
                    <a:pt x="123" y="233"/>
                    <a:pt x="123" y="233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24" y="233"/>
                    <a:pt x="123" y="233"/>
                    <a:pt x="123" y="233"/>
                  </a:cubicBezTo>
                  <a:close/>
                  <a:moveTo>
                    <a:pt x="8" y="135"/>
                  </a:moveTo>
                  <a:cubicBezTo>
                    <a:pt x="8" y="135"/>
                    <a:pt x="8" y="135"/>
                    <a:pt x="8" y="135"/>
                  </a:cubicBezTo>
                  <a:cubicBezTo>
                    <a:pt x="8" y="135"/>
                    <a:pt x="8" y="135"/>
                    <a:pt x="8" y="134"/>
                  </a:cubicBezTo>
                  <a:cubicBezTo>
                    <a:pt x="8" y="135"/>
                    <a:pt x="8" y="135"/>
                    <a:pt x="8" y="135"/>
                  </a:cubicBezTo>
                  <a:close/>
                  <a:moveTo>
                    <a:pt x="40" y="131"/>
                  </a:moveTo>
                  <a:cubicBezTo>
                    <a:pt x="40" y="131"/>
                    <a:pt x="40" y="131"/>
                    <a:pt x="40" y="131"/>
                  </a:cubicBezTo>
                  <a:cubicBezTo>
                    <a:pt x="40" y="131"/>
                    <a:pt x="40" y="131"/>
                    <a:pt x="39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1"/>
                  </a:cubicBezTo>
                  <a:close/>
                  <a:moveTo>
                    <a:pt x="117" y="193"/>
                  </a:moveTo>
                  <a:cubicBezTo>
                    <a:pt x="117" y="193"/>
                    <a:pt x="117" y="193"/>
                    <a:pt x="117" y="193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117" y="192"/>
                    <a:pt x="117" y="192"/>
                    <a:pt x="117" y="193"/>
                  </a:cubicBezTo>
                  <a:close/>
                  <a:moveTo>
                    <a:pt x="113" y="207"/>
                  </a:moveTo>
                  <a:cubicBezTo>
                    <a:pt x="113" y="207"/>
                    <a:pt x="113" y="207"/>
                    <a:pt x="113" y="207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08"/>
                    <a:pt x="113" y="208"/>
                    <a:pt x="113" y="208"/>
                  </a:cubicBezTo>
                  <a:cubicBezTo>
                    <a:pt x="113" y="208"/>
                    <a:pt x="113" y="208"/>
                    <a:pt x="113" y="207"/>
                  </a:cubicBezTo>
                  <a:close/>
                  <a:moveTo>
                    <a:pt x="97" y="49"/>
                  </a:moveTo>
                  <a:cubicBezTo>
                    <a:pt x="96" y="49"/>
                    <a:pt x="96" y="49"/>
                    <a:pt x="97" y="50"/>
                  </a:cubicBezTo>
                  <a:cubicBezTo>
                    <a:pt x="97" y="50"/>
                    <a:pt x="97" y="49"/>
                    <a:pt x="9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2189" y="3885"/>
              <a:ext cx="73" cy="23"/>
            </a:xfrm>
            <a:custGeom>
              <a:avLst/>
              <a:gdLst>
                <a:gd name="T0" fmla="*/ 31 w 35"/>
                <a:gd name="T1" fmla="*/ 4 h 11"/>
                <a:gd name="T2" fmla="*/ 32 w 35"/>
                <a:gd name="T3" fmla="*/ 4 h 11"/>
                <a:gd name="T4" fmla="*/ 33 w 35"/>
                <a:gd name="T5" fmla="*/ 7 h 11"/>
                <a:gd name="T6" fmla="*/ 31 w 35"/>
                <a:gd name="T7" fmla="*/ 8 h 11"/>
                <a:gd name="T8" fmla="*/ 30 w 35"/>
                <a:gd name="T9" fmla="*/ 8 h 11"/>
                <a:gd name="T10" fmla="*/ 29 w 35"/>
                <a:gd name="T11" fmla="*/ 7 h 11"/>
                <a:gd name="T12" fmla="*/ 27 w 35"/>
                <a:gd name="T13" fmla="*/ 7 h 11"/>
                <a:gd name="T14" fmla="*/ 25 w 35"/>
                <a:gd name="T15" fmla="*/ 7 h 11"/>
                <a:gd name="T16" fmla="*/ 24 w 35"/>
                <a:gd name="T17" fmla="*/ 8 h 11"/>
                <a:gd name="T18" fmla="*/ 15 w 35"/>
                <a:gd name="T19" fmla="*/ 10 h 11"/>
                <a:gd name="T20" fmla="*/ 10 w 35"/>
                <a:gd name="T21" fmla="*/ 11 h 11"/>
                <a:gd name="T22" fmla="*/ 3 w 35"/>
                <a:gd name="T23" fmla="*/ 11 h 11"/>
                <a:gd name="T24" fmla="*/ 1 w 35"/>
                <a:gd name="T25" fmla="*/ 10 h 11"/>
                <a:gd name="T26" fmla="*/ 1 w 35"/>
                <a:gd name="T27" fmla="*/ 8 h 11"/>
                <a:gd name="T28" fmla="*/ 2 w 35"/>
                <a:gd name="T29" fmla="*/ 7 h 11"/>
                <a:gd name="T30" fmla="*/ 2 w 35"/>
                <a:gd name="T31" fmla="*/ 7 h 11"/>
                <a:gd name="T32" fmla="*/ 2 w 35"/>
                <a:gd name="T33" fmla="*/ 4 h 11"/>
                <a:gd name="T34" fmla="*/ 6 w 35"/>
                <a:gd name="T35" fmla="*/ 3 h 11"/>
                <a:gd name="T36" fmla="*/ 23 w 35"/>
                <a:gd name="T37" fmla="*/ 0 h 11"/>
                <a:gd name="T38" fmla="*/ 31 w 35"/>
                <a:gd name="T39" fmla="*/ 0 h 11"/>
                <a:gd name="T40" fmla="*/ 33 w 35"/>
                <a:gd name="T41" fmla="*/ 0 h 11"/>
                <a:gd name="T42" fmla="*/ 34 w 35"/>
                <a:gd name="T43" fmla="*/ 2 h 11"/>
                <a:gd name="T44" fmla="*/ 31 w 35"/>
                <a:gd name="T45" fmla="*/ 4 h 11"/>
                <a:gd name="T46" fmla="*/ 8 w 35"/>
                <a:gd name="T47" fmla="*/ 7 h 11"/>
                <a:gd name="T48" fmla="*/ 6 w 35"/>
                <a:gd name="T49" fmla="*/ 7 h 11"/>
                <a:gd name="T50" fmla="*/ 3 w 35"/>
                <a:gd name="T51" fmla="*/ 9 h 11"/>
                <a:gd name="T52" fmla="*/ 10 w 35"/>
                <a:gd name="T53" fmla="*/ 9 h 11"/>
                <a:gd name="T54" fmla="*/ 8 w 35"/>
                <a:gd name="T55" fmla="*/ 7 h 11"/>
                <a:gd name="T56" fmla="*/ 23 w 35"/>
                <a:gd name="T57" fmla="*/ 2 h 11"/>
                <a:gd name="T58" fmla="*/ 12 w 35"/>
                <a:gd name="T59" fmla="*/ 5 h 11"/>
                <a:gd name="T60" fmla="*/ 23 w 35"/>
                <a:gd name="T61" fmla="*/ 2 h 11"/>
                <a:gd name="T62" fmla="*/ 29 w 35"/>
                <a:gd name="T63" fmla="*/ 2 h 11"/>
                <a:gd name="T64" fmla="*/ 31 w 35"/>
                <a:gd name="T65" fmla="*/ 2 h 11"/>
                <a:gd name="T66" fmla="*/ 29 w 35"/>
                <a:gd name="T67" fmla="*/ 2 h 11"/>
                <a:gd name="T68" fmla="*/ 29 w 35"/>
                <a:gd name="T6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11">
                  <a:moveTo>
                    <a:pt x="31" y="4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3" y="5"/>
                    <a:pt x="33" y="6"/>
                    <a:pt x="33" y="7"/>
                  </a:cubicBezTo>
                  <a:cubicBezTo>
                    <a:pt x="32" y="7"/>
                    <a:pt x="32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7" y="7"/>
                  </a:cubicBezTo>
                  <a:cubicBezTo>
                    <a:pt x="26" y="7"/>
                    <a:pt x="26" y="7"/>
                    <a:pt x="25" y="7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1" y="9"/>
                    <a:pt x="18" y="9"/>
                    <a:pt x="15" y="10"/>
                  </a:cubicBezTo>
                  <a:cubicBezTo>
                    <a:pt x="13" y="10"/>
                    <a:pt x="12" y="11"/>
                    <a:pt x="10" y="11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1"/>
                    <a:pt x="2" y="10"/>
                    <a:pt x="1" y="10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5"/>
                    <a:pt x="2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25" y="0"/>
                    <a:pt x="28" y="0"/>
                    <a:pt x="31" y="0"/>
                  </a:cubicBezTo>
                  <a:cubicBezTo>
                    <a:pt x="32" y="0"/>
                    <a:pt x="33" y="0"/>
                    <a:pt x="33" y="0"/>
                  </a:cubicBezTo>
                  <a:cubicBezTo>
                    <a:pt x="34" y="0"/>
                    <a:pt x="35" y="2"/>
                    <a:pt x="34" y="2"/>
                  </a:cubicBezTo>
                  <a:cubicBezTo>
                    <a:pt x="33" y="3"/>
                    <a:pt x="32" y="3"/>
                    <a:pt x="31" y="4"/>
                  </a:cubicBezTo>
                  <a:close/>
                  <a:moveTo>
                    <a:pt x="8" y="7"/>
                  </a:moveTo>
                  <a:cubicBezTo>
                    <a:pt x="8" y="7"/>
                    <a:pt x="7" y="7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5" y="9"/>
                    <a:pt x="7" y="9"/>
                    <a:pt x="10" y="9"/>
                  </a:cubicBezTo>
                  <a:cubicBezTo>
                    <a:pt x="9" y="8"/>
                    <a:pt x="9" y="8"/>
                    <a:pt x="8" y="7"/>
                  </a:cubicBezTo>
                  <a:close/>
                  <a:moveTo>
                    <a:pt x="23" y="2"/>
                  </a:moveTo>
                  <a:cubicBezTo>
                    <a:pt x="21" y="2"/>
                    <a:pt x="13" y="4"/>
                    <a:pt x="12" y="5"/>
                  </a:cubicBezTo>
                  <a:cubicBezTo>
                    <a:pt x="15" y="5"/>
                    <a:pt x="22" y="3"/>
                    <a:pt x="23" y="2"/>
                  </a:cubicBezTo>
                  <a:close/>
                  <a:moveTo>
                    <a:pt x="29" y="2"/>
                  </a:moveTo>
                  <a:cubicBezTo>
                    <a:pt x="30" y="2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295" y="3541"/>
              <a:ext cx="47" cy="68"/>
            </a:xfrm>
            <a:custGeom>
              <a:avLst/>
              <a:gdLst>
                <a:gd name="T0" fmla="*/ 22 w 23"/>
                <a:gd name="T1" fmla="*/ 31 h 33"/>
                <a:gd name="T2" fmla="*/ 22 w 23"/>
                <a:gd name="T3" fmla="*/ 33 h 33"/>
                <a:gd name="T4" fmla="*/ 20 w 23"/>
                <a:gd name="T5" fmla="*/ 32 h 33"/>
                <a:gd name="T6" fmla="*/ 18 w 23"/>
                <a:gd name="T7" fmla="*/ 31 h 33"/>
                <a:gd name="T8" fmla="*/ 17 w 23"/>
                <a:gd name="T9" fmla="*/ 30 h 33"/>
                <a:gd name="T10" fmla="*/ 12 w 23"/>
                <a:gd name="T11" fmla="*/ 21 h 33"/>
                <a:gd name="T12" fmla="*/ 11 w 23"/>
                <a:gd name="T13" fmla="*/ 19 h 33"/>
                <a:gd name="T14" fmla="*/ 8 w 23"/>
                <a:gd name="T15" fmla="*/ 17 h 33"/>
                <a:gd name="T16" fmla="*/ 3 w 23"/>
                <a:gd name="T17" fmla="*/ 8 h 33"/>
                <a:gd name="T18" fmla="*/ 1 w 23"/>
                <a:gd name="T19" fmla="*/ 5 h 33"/>
                <a:gd name="T20" fmla="*/ 1 w 23"/>
                <a:gd name="T21" fmla="*/ 4 h 33"/>
                <a:gd name="T22" fmla="*/ 2 w 23"/>
                <a:gd name="T23" fmla="*/ 2 h 33"/>
                <a:gd name="T24" fmla="*/ 2 w 23"/>
                <a:gd name="T25" fmla="*/ 2 h 33"/>
                <a:gd name="T26" fmla="*/ 4 w 23"/>
                <a:gd name="T27" fmla="*/ 1 h 33"/>
                <a:gd name="T28" fmla="*/ 6 w 23"/>
                <a:gd name="T29" fmla="*/ 0 h 33"/>
                <a:gd name="T30" fmla="*/ 7 w 23"/>
                <a:gd name="T31" fmla="*/ 1 h 33"/>
                <a:gd name="T32" fmla="*/ 20 w 23"/>
                <a:gd name="T33" fmla="*/ 24 h 33"/>
                <a:gd name="T34" fmla="*/ 22 w 23"/>
                <a:gd name="T35" fmla="*/ 29 h 33"/>
                <a:gd name="T36" fmla="*/ 22 w 23"/>
                <a:gd name="T37" fmla="*/ 31 h 33"/>
                <a:gd name="T38" fmla="*/ 15 w 23"/>
                <a:gd name="T39" fmla="*/ 18 h 33"/>
                <a:gd name="T40" fmla="*/ 8 w 23"/>
                <a:gd name="T41" fmla="*/ 7 h 33"/>
                <a:gd name="T42" fmla="*/ 15 w 23"/>
                <a:gd name="T4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3">
                  <a:moveTo>
                    <a:pt x="22" y="31"/>
                  </a:moveTo>
                  <a:cubicBezTo>
                    <a:pt x="23" y="32"/>
                    <a:pt x="23" y="32"/>
                    <a:pt x="22" y="33"/>
                  </a:cubicBezTo>
                  <a:cubicBezTo>
                    <a:pt x="22" y="33"/>
                    <a:pt x="21" y="33"/>
                    <a:pt x="20" y="32"/>
                  </a:cubicBezTo>
                  <a:cubicBezTo>
                    <a:pt x="19" y="32"/>
                    <a:pt x="19" y="32"/>
                    <a:pt x="18" y="31"/>
                  </a:cubicBezTo>
                  <a:cubicBezTo>
                    <a:pt x="17" y="31"/>
                    <a:pt x="17" y="30"/>
                    <a:pt x="17" y="30"/>
                  </a:cubicBezTo>
                  <a:cubicBezTo>
                    <a:pt x="15" y="27"/>
                    <a:pt x="13" y="24"/>
                    <a:pt x="12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9" y="20"/>
                    <a:pt x="9" y="19"/>
                    <a:pt x="8" y="17"/>
                  </a:cubicBezTo>
                  <a:cubicBezTo>
                    <a:pt x="7" y="14"/>
                    <a:pt x="5" y="11"/>
                    <a:pt x="3" y="8"/>
                  </a:cubicBezTo>
                  <a:cubicBezTo>
                    <a:pt x="2" y="7"/>
                    <a:pt x="2" y="6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12" y="8"/>
                    <a:pt x="16" y="16"/>
                    <a:pt x="20" y="24"/>
                  </a:cubicBezTo>
                  <a:cubicBezTo>
                    <a:pt x="21" y="25"/>
                    <a:pt x="22" y="27"/>
                    <a:pt x="22" y="29"/>
                  </a:cubicBezTo>
                  <a:cubicBezTo>
                    <a:pt x="23" y="30"/>
                    <a:pt x="23" y="30"/>
                    <a:pt x="22" y="31"/>
                  </a:cubicBezTo>
                  <a:close/>
                  <a:moveTo>
                    <a:pt x="15" y="18"/>
                  </a:moveTo>
                  <a:cubicBezTo>
                    <a:pt x="14" y="16"/>
                    <a:pt x="9" y="8"/>
                    <a:pt x="8" y="7"/>
                  </a:cubicBezTo>
                  <a:cubicBezTo>
                    <a:pt x="10" y="11"/>
                    <a:pt x="13" y="14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189" y="3758"/>
              <a:ext cx="60" cy="26"/>
            </a:xfrm>
            <a:custGeom>
              <a:avLst/>
              <a:gdLst>
                <a:gd name="T0" fmla="*/ 5 w 29"/>
                <a:gd name="T1" fmla="*/ 6 h 13"/>
                <a:gd name="T2" fmla="*/ 5 w 29"/>
                <a:gd name="T3" fmla="*/ 6 h 13"/>
                <a:gd name="T4" fmla="*/ 7 w 29"/>
                <a:gd name="T5" fmla="*/ 5 h 13"/>
                <a:gd name="T6" fmla="*/ 10 w 29"/>
                <a:gd name="T7" fmla="*/ 5 h 13"/>
                <a:gd name="T8" fmla="*/ 12 w 29"/>
                <a:gd name="T9" fmla="*/ 4 h 13"/>
                <a:gd name="T10" fmla="*/ 11 w 29"/>
                <a:gd name="T11" fmla="*/ 4 h 13"/>
                <a:gd name="T12" fmla="*/ 7 w 29"/>
                <a:gd name="T13" fmla="*/ 3 h 13"/>
                <a:gd name="T14" fmla="*/ 6 w 29"/>
                <a:gd name="T15" fmla="*/ 1 h 13"/>
                <a:gd name="T16" fmla="*/ 8 w 29"/>
                <a:gd name="T17" fmla="*/ 0 h 13"/>
                <a:gd name="T18" fmla="*/ 14 w 29"/>
                <a:gd name="T19" fmla="*/ 1 h 13"/>
                <a:gd name="T20" fmla="*/ 18 w 29"/>
                <a:gd name="T21" fmla="*/ 2 h 13"/>
                <a:gd name="T22" fmla="*/ 20 w 29"/>
                <a:gd name="T23" fmla="*/ 2 h 13"/>
                <a:gd name="T24" fmla="*/ 21 w 29"/>
                <a:gd name="T25" fmla="*/ 3 h 13"/>
                <a:gd name="T26" fmla="*/ 21 w 29"/>
                <a:gd name="T27" fmla="*/ 4 h 13"/>
                <a:gd name="T28" fmla="*/ 25 w 29"/>
                <a:gd name="T29" fmla="*/ 5 h 13"/>
                <a:gd name="T30" fmla="*/ 27 w 29"/>
                <a:gd name="T31" fmla="*/ 5 h 13"/>
                <a:gd name="T32" fmla="*/ 28 w 29"/>
                <a:gd name="T33" fmla="*/ 6 h 13"/>
                <a:gd name="T34" fmla="*/ 27 w 29"/>
                <a:gd name="T35" fmla="*/ 7 h 13"/>
                <a:gd name="T36" fmla="*/ 26 w 29"/>
                <a:gd name="T37" fmla="*/ 8 h 13"/>
                <a:gd name="T38" fmla="*/ 27 w 29"/>
                <a:gd name="T39" fmla="*/ 8 h 13"/>
                <a:gd name="T40" fmla="*/ 28 w 29"/>
                <a:gd name="T41" fmla="*/ 9 h 13"/>
                <a:gd name="T42" fmla="*/ 27 w 29"/>
                <a:gd name="T43" fmla="*/ 11 h 13"/>
                <a:gd name="T44" fmla="*/ 26 w 29"/>
                <a:gd name="T45" fmla="*/ 11 h 13"/>
                <a:gd name="T46" fmla="*/ 25 w 29"/>
                <a:gd name="T47" fmla="*/ 11 h 13"/>
                <a:gd name="T48" fmla="*/ 24 w 29"/>
                <a:gd name="T49" fmla="*/ 13 h 13"/>
                <a:gd name="T50" fmla="*/ 22 w 29"/>
                <a:gd name="T51" fmla="*/ 13 h 13"/>
                <a:gd name="T52" fmla="*/ 8 w 29"/>
                <a:gd name="T53" fmla="*/ 12 h 13"/>
                <a:gd name="T54" fmla="*/ 3 w 29"/>
                <a:gd name="T55" fmla="*/ 10 h 13"/>
                <a:gd name="T56" fmla="*/ 1 w 29"/>
                <a:gd name="T57" fmla="*/ 9 h 13"/>
                <a:gd name="T58" fmla="*/ 2 w 29"/>
                <a:gd name="T59" fmla="*/ 7 h 13"/>
                <a:gd name="T60" fmla="*/ 4 w 29"/>
                <a:gd name="T61" fmla="*/ 6 h 13"/>
                <a:gd name="T62" fmla="*/ 5 w 29"/>
                <a:gd name="T63" fmla="*/ 6 h 13"/>
                <a:gd name="T64" fmla="*/ 22 w 29"/>
                <a:gd name="T65" fmla="*/ 11 h 13"/>
                <a:gd name="T66" fmla="*/ 20 w 29"/>
                <a:gd name="T67" fmla="*/ 10 h 13"/>
                <a:gd name="T68" fmla="*/ 10 w 29"/>
                <a:gd name="T69" fmla="*/ 8 h 13"/>
                <a:gd name="T70" fmla="*/ 4 w 29"/>
                <a:gd name="T71" fmla="*/ 8 h 13"/>
                <a:gd name="T72" fmla="*/ 22 w 29"/>
                <a:gd name="T7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13">
                  <a:moveTo>
                    <a:pt x="5" y="6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6" y="4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1" y="6"/>
                    <a:pt x="11" y="6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8" y="3"/>
                    <a:pt x="7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0"/>
                    <a:pt x="12" y="1"/>
                    <a:pt x="14" y="1"/>
                  </a:cubicBezTo>
                  <a:cubicBezTo>
                    <a:pt x="16" y="1"/>
                    <a:pt x="17" y="1"/>
                    <a:pt x="18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3" y="5"/>
                    <a:pt x="24" y="5"/>
                    <a:pt x="25" y="5"/>
                  </a:cubicBezTo>
                  <a:cubicBezTo>
                    <a:pt x="26" y="5"/>
                    <a:pt x="26" y="5"/>
                    <a:pt x="27" y="5"/>
                  </a:cubicBezTo>
                  <a:cubicBezTo>
                    <a:pt x="28" y="5"/>
                    <a:pt x="28" y="6"/>
                    <a:pt x="28" y="6"/>
                  </a:cubicBezTo>
                  <a:cubicBezTo>
                    <a:pt x="28" y="7"/>
                    <a:pt x="27" y="7"/>
                    <a:pt x="27" y="7"/>
                  </a:cubicBezTo>
                  <a:cubicBezTo>
                    <a:pt x="26" y="7"/>
                    <a:pt x="26" y="7"/>
                    <a:pt x="26" y="8"/>
                  </a:cubicBezTo>
                  <a:cubicBezTo>
                    <a:pt x="26" y="8"/>
                    <a:pt x="27" y="8"/>
                    <a:pt x="27" y="8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9" y="10"/>
                    <a:pt x="28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4" y="13"/>
                  </a:cubicBezTo>
                  <a:cubicBezTo>
                    <a:pt x="23" y="13"/>
                    <a:pt x="23" y="13"/>
                    <a:pt x="22" y="13"/>
                  </a:cubicBezTo>
                  <a:cubicBezTo>
                    <a:pt x="17" y="13"/>
                    <a:pt x="12" y="13"/>
                    <a:pt x="8" y="12"/>
                  </a:cubicBezTo>
                  <a:cubicBezTo>
                    <a:pt x="6" y="11"/>
                    <a:pt x="5" y="11"/>
                    <a:pt x="3" y="10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lose/>
                  <a:moveTo>
                    <a:pt x="22" y="11"/>
                  </a:moveTo>
                  <a:cubicBezTo>
                    <a:pt x="21" y="11"/>
                    <a:pt x="20" y="10"/>
                    <a:pt x="20" y="10"/>
                  </a:cubicBezTo>
                  <a:cubicBezTo>
                    <a:pt x="16" y="10"/>
                    <a:pt x="13" y="9"/>
                    <a:pt x="10" y="8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10" y="11"/>
                    <a:pt x="16" y="11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2472" y="3502"/>
              <a:ext cx="21" cy="68"/>
            </a:xfrm>
            <a:custGeom>
              <a:avLst/>
              <a:gdLst>
                <a:gd name="T0" fmla="*/ 4 w 10"/>
                <a:gd name="T1" fmla="*/ 8 h 33"/>
                <a:gd name="T2" fmla="*/ 4 w 10"/>
                <a:gd name="T3" fmla="*/ 7 h 33"/>
                <a:gd name="T4" fmla="*/ 5 w 10"/>
                <a:gd name="T5" fmla="*/ 4 h 33"/>
                <a:gd name="T6" fmla="*/ 5 w 10"/>
                <a:gd name="T7" fmla="*/ 3 h 33"/>
                <a:gd name="T8" fmla="*/ 7 w 10"/>
                <a:gd name="T9" fmla="*/ 3 h 33"/>
                <a:gd name="T10" fmla="*/ 7 w 10"/>
                <a:gd name="T11" fmla="*/ 4 h 33"/>
                <a:gd name="T12" fmla="*/ 8 w 10"/>
                <a:gd name="T13" fmla="*/ 10 h 33"/>
                <a:gd name="T14" fmla="*/ 10 w 10"/>
                <a:gd name="T15" fmla="*/ 20 h 33"/>
                <a:gd name="T16" fmla="*/ 9 w 10"/>
                <a:gd name="T17" fmla="*/ 22 h 33"/>
                <a:gd name="T18" fmla="*/ 6 w 10"/>
                <a:gd name="T19" fmla="*/ 22 h 33"/>
                <a:gd name="T20" fmla="*/ 6 w 10"/>
                <a:gd name="T21" fmla="*/ 22 h 33"/>
                <a:gd name="T22" fmla="*/ 6 w 10"/>
                <a:gd name="T23" fmla="*/ 23 h 33"/>
                <a:gd name="T24" fmla="*/ 6 w 10"/>
                <a:gd name="T25" fmla="*/ 28 h 33"/>
                <a:gd name="T26" fmla="*/ 6 w 10"/>
                <a:gd name="T27" fmla="*/ 30 h 33"/>
                <a:gd name="T28" fmla="*/ 6 w 10"/>
                <a:gd name="T29" fmla="*/ 32 h 33"/>
                <a:gd name="T30" fmla="*/ 5 w 10"/>
                <a:gd name="T31" fmla="*/ 33 h 33"/>
                <a:gd name="T32" fmla="*/ 3 w 10"/>
                <a:gd name="T33" fmla="*/ 32 h 33"/>
                <a:gd name="T34" fmla="*/ 3 w 10"/>
                <a:gd name="T35" fmla="*/ 31 h 33"/>
                <a:gd name="T36" fmla="*/ 0 w 10"/>
                <a:gd name="T37" fmla="*/ 14 h 33"/>
                <a:gd name="T38" fmla="*/ 0 w 10"/>
                <a:gd name="T39" fmla="*/ 9 h 33"/>
                <a:gd name="T40" fmla="*/ 1 w 10"/>
                <a:gd name="T41" fmla="*/ 8 h 33"/>
                <a:gd name="T42" fmla="*/ 1 w 10"/>
                <a:gd name="T43" fmla="*/ 7 h 33"/>
                <a:gd name="T44" fmla="*/ 1 w 10"/>
                <a:gd name="T45" fmla="*/ 2 h 33"/>
                <a:gd name="T46" fmla="*/ 1 w 10"/>
                <a:gd name="T47" fmla="*/ 1 h 33"/>
                <a:gd name="T48" fmla="*/ 2 w 10"/>
                <a:gd name="T49" fmla="*/ 0 h 33"/>
                <a:gd name="T50" fmla="*/ 3 w 10"/>
                <a:gd name="T51" fmla="*/ 1 h 33"/>
                <a:gd name="T52" fmla="*/ 3 w 10"/>
                <a:gd name="T53" fmla="*/ 2 h 33"/>
                <a:gd name="T54" fmla="*/ 4 w 10"/>
                <a:gd name="T55" fmla="*/ 6 h 33"/>
                <a:gd name="T56" fmla="*/ 4 w 10"/>
                <a:gd name="T57" fmla="*/ 8 h 33"/>
                <a:gd name="T58" fmla="*/ 4 w 10"/>
                <a:gd name="T59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33">
                  <a:moveTo>
                    <a:pt x="4" y="8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9" y="13"/>
                    <a:pt x="9" y="16"/>
                    <a:pt x="10" y="20"/>
                  </a:cubicBezTo>
                  <a:cubicBezTo>
                    <a:pt x="10" y="21"/>
                    <a:pt x="10" y="21"/>
                    <a:pt x="9" y="22"/>
                  </a:cubicBezTo>
                  <a:cubicBezTo>
                    <a:pt x="8" y="23"/>
                    <a:pt x="7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3"/>
                    <a:pt x="6" y="23"/>
                  </a:cubicBezTo>
                  <a:cubicBezTo>
                    <a:pt x="6" y="25"/>
                    <a:pt x="6" y="26"/>
                    <a:pt x="6" y="28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1" y="26"/>
                    <a:pt x="0" y="20"/>
                    <a:pt x="0" y="14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5"/>
                    <a:pt x="1" y="4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2253" y="3576"/>
              <a:ext cx="60" cy="54"/>
            </a:xfrm>
            <a:custGeom>
              <a:avLst/>
              <a:gdLst>
                <a:gd name="T0" fmla="*/ 4 w 29"/>
                <a:gd name="T1" fmla="*/ 2 h 26"/>
                <a:gd name="T2" fmla="*/ 4 w 29"/>
                <a:gd name="T3" fmla="*/ 2 h 26"/>
                <a:gd name="T4" fmla="*/ 6 w 29"/>
                <a:gd name="T5" fmla="*/ 1 h 26"/>
                <a:gd name="T6" fmla="*/ 8 w 29"/>
                <a:gd name="T7" fmla="*/ 1 h 26"/>
                <a:gd name="T8" fmla="*/ 8 w 29"/>
                <a:gd name="T9" fmla="*/ 2 h 26"/>
                <a:gd name="T10" fmla="*/ 9 w 29"/>
                <a:gd name="T11" fmla="*/ 3 h 26"/>
                <a:gd name="T12" fmla="*/ 20 w 29"/>
                <a:gd name="T13" fmla="*/ 15 h 26"/>
                <a:gd name="T14" fmla="*/ 25 w 29"/>
                <a:gd name="T15" fmla="*/ 20 h 26"/>
                <a:gd name="T16" fmla="*/ 27 w 29"/>
                <a:gd name="T17" fmla="*/ 21 h 26"/>
                <a:gd name="T18" fmla="*/ 28 w 29"/>
                <a:gd name="T19" fmla="*/ 23 h 26"/>
                <a:gd name="T20" fmla="*/ 28 w 29"/>
                <a:gd name="T21" fmla="*/ 24 h 26"/>
                <a:gd name="T22" fmla="*/ 29 w 29"/>
                <a:gd name="T23" fmla="*/ 25 h 26"/>
                <a:gd name="T24" fmla="*/ 29 w 29"/>
                <a:gd name="T25" fmla="*/ 26 h 26"/>
                <a:gd name="T26" fmla="*/ 27 w 29"/>
                <a:gd name="T27" fmla="*/ 26 h 26"/>
                <a:gd name="T28" fmla="*/ 26 w 29"/>
                <a:gd name="T29" fmla="*/ 25 h 26"/>
                <a:gd name="T30" fmla="*/ 24 w 29"/>
                <a:gd name="T31" fmla="*/ 23 h 26"/>
                <a:gd name="T32" fmla="*/ 24 w 29"/>
                <a:gd name="T33" fmla="*/ 23 h 26"/>
                <a:gd name="T34" fmla="*/ 24 w 29"/>
                <a:gd name="T35" fmla="*/ 25 h 26"/>
                <a:gd name="T36" fmla="*/ 23 w 29"/>
                <a:gd name="T37" fmla="*/ 25 h 26"/>
                <a:gd name="T38" fmla="*/ 21 w 29"/>
                <a:gd name="T39" fmla="*/ 24 h 26"/>
                <a:gd name="T40" fmla="*/ 17 w 29"/>
                <a:gd name="T41" fmla="*/ 19 h 26"/>
                <a:gd name="T42" fmla="*/ 7 w 29"/>
                <a:gd name="T43" fmla="*/ 9 h 26"/>
                <a:gd name="T44" fmla="*/ 6 w 29"/>
                <a:gd name="T45" fmla="*/ 8 h 26"/>
                <a:gd name="T46" fmla="*/ 5 w 29"/>
                <a:gd name="T47" fmla="*/ 7 h 26"/>
                <a:gd name="T48" fmla="*/ 4 w 29"/>
                <a:gd name="T49" fmla="*/ 6 h 26"/>
                <a:gd name="T50" fmla="*/ 1 w 29"/>
                <a:gd name="T51" fmla="*/ 3 h 26"/>
                <a:gd name="T52" fmla="*/ 0 w 29"/>
                <a:gd name="T53" fmla="*/ 2 h 26"/>
                <a:gd name="T54" fmla="*/ 0 w 29"/>
                <a:gd name="T55" fmla="*/ 1 h 26"/>
                <a:gd name="T56" fmla="*/ 1 w 29"/>
                <a:gd name="T57" fmla="*/ 0 h 26"/>
                <a:gd name="T58" fmla="*/ 2 w 29"/>
                <a:gd name="T59" fmla="*/ 1 h 26"/>
                <a:gd name="T60" fmla="*/ 4 w 29"/>
                <a:gd name="T6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6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3" y="7"/>
                    <a:pt x="16" y="11"/>
                    <a:pt x="20" y="15"/>
                  </a:cubicBezTo>
                  <a:cubicBezTo>
                    <a:pt x="22" y="17"/>
                    <a:pt x="24" y="18"/>
                    <a:pt x="25" y="20"/>
                  </a:cubicBezTo>
                  <a:cubicBezTo>
                    <a:pt x="26" y="20"/>
                    <a:pt x="27" y="21"/>
                    <a:pt x="27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8" y="23"/>
                    <a:pt x="28" y="23"/>
                    <a:pt x="28" y="24"/>
                  </a:cubicBezTo>
                  <a:cubicBezTo>
                    <a:pt x="28" y="24"/>
                    <a:pt x="29" y="24"/>
                    <a:pt x="29" y="25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7" y="26"/>
                    <a:pt x="27" y="25"/>
                    <a:pt x="26" y="25"/>
                  </a:cubicBezTo>
                  <a:cubicBezTo>
                    <a:pt x="26" y="24"/>
                    <a:pt x="25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4"/>
                    <a:pt x="24" y="24"/>
                    <a:pt x="24" y="25"/>
                  </a:cubicBezTo>
                  <a:cubicBezTo>
                    <a:pt x="24" y="25"/>
                    <a:pt x="23" y="25"/>
                    <a:pt x="23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20" y="22"/>
                    <a:pt x="18" y="21"/>
                    <a:pt x="17" y="19"/>
                  </a:cubicBezTo>
                  <a:cubicBezTo>
                    <a:pt x="14" y="16"/>
                    <a:pt x="10" y="13"/>
                    <a:pt x="7" y="9"/>
                  </a:cubicBezTo>
                  <a:cubicBezTo>
                    <a:pt x="7" y="9"/>
                    <a:pt x="6" y="9"/>
                    <a:pt x="6" y="8"/>
                  </a:cubicBezTo>
                  <a:cubicBezTo>
                    <a:pt x="6" y="8"/>
                    <a:pt x="5" y="8"/>
                    <a:pt x="5" y="7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2419" y="3506"/>
              <a:ext cx="18" cy="60"/>
            </a:xfrm>
            <a:custGeom>
              <a:avLst/>
              <a:gdLst>
                <a:gd name="T0" fmla="*/ 5 w 9"/>
                <a:gd name="T1" fmla="*/ 1 h 29"/>
                <a:gd name="T2" fmla="*/ 5 w 9"/>
                <a:gd name="T3" fmla="*/ 0 h 29"/>
                <a:gd name="T4" fmla="*/ 6 w 9"/>
                <a:gd name="T5" fmla="*/ 0 h 29"/>
                <a:gd name="T6" fmla="*/ 7 w 9"/>
                <a:gd name="T7" fmla="*/ 1 h 29"/>
                <a:gd name="T8" fmla="*/ 7 w 9"/>
                <a:gd name="T9" fmla="*/ 3 h 29"/>
                <a:gd name="T10" fmla="*/ 7 w 9"/>
                <a:gd name="T11" fmla="*/ 8 h 29"/>
                <a:gd name="T12" fmla="*/ 8 w 9"/>
                <a:gd name="T13" fmla="*/ 13 h 29"/>
                <a:gd name="T14" fmla="*/ 9 w 9"/>
                <a:gd name="T15" fmla="*/ 22 h 29"/>
                <a:gd name="T16" fmla="*/ 8 w 9"/>
                <a:gd name="T17" fmla="*/ 24 h 29"/>
                <a:gd name="T18" fmla="*/ 8 w 9"/>
                <a:gd name="T19" fmla="*/ 25 h 29"/>
                <a:gd name="T20" fmla="*/ 7 w 9"/>
                <a:gd name="T21" fmla="*/ 28 h 29"/>
                <a:gd name="T22" fmla="*/ 6 w 9"/>
                <a:gd name="T23" fmla="*/ 29 h 29"/>
                <a:gd name="T24" fmla="*/ 4 w 9"/>
                <a:gd name="T25" fmla="*/ 28 h 29"/>
                <a:gd name="T26" fmla="*/ 3 w 9"/>
                <a:gd name="T27" fmla="*/ 27 h 29"/>
                <a:gd name="T28" fmla="*/ 2 w 9"/>
                <a:gd name="T29" fmla="*/ 20 h 29"/>
                <a:gd name="T30" fmla="*/ 1 w 9"/>
                <a:gd name="T31" fmla="*/ 7 h 29"/>
                <a:gd name="T32" fmla="*/ 0 w 9"/>
                <a:gd name="T33" fmla="*/ 4 h 29"/>
                <a:gd name="T34" fmla="*/ 2 w 9"/>
                <a:gd name="T35" fmla="*/ 2 h 29"/>
                <a:gd name="T36" fmla="*/ 3 w 9"/>
                <a:gd name="T37" fmla="*/ 1 h 29"/>
                <a:gd name="T38" fmla="*/ 5 w 9"/>
                <a:gd name="T3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9">
                  <a:moveTo>
                    <a:pt x="5" y="1"/>
                  </a:move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7" y="4"/>
                    <a:pt x="7" y="6"/>
                    <a:pt x="7" y="8"/>
                  </a:cubicBezTo>
                  <a:cubicBezTo>
                    <a:pt x="7" y="10"/>
                    <a:pt x="8" y="12"/>
                    <a:pt x="8" y="13"/>
                  </a:cubicBezTo>
                  <a:cubicBezTo>
                    <a:pt x="9" y="16"/>
                    <a:pt x="9" y="19"/>
                    <a:pt x="9" y="22"/>
                  </a:cubicBezTo>
                  <a:cubicBezTo>
                    <a:pt x="9" y="23"/>
                    <a:pt x="9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7"/>
                    <a:pt x="7" y="28"/>
                  </a:cubicBezTo>
                  <a:cubicBezTo>
                    <a:pt x="6" y="28"/>
                    <a:pt x="6" y="28"/>
                    <a:pt x="6" y="29"/>
                  </a:cubicBezTo>
                  <a:cubicBezTo>
                    <a:pt x="5" y="29"/>
                    <a:pt x="4" y="29"/>
                    <a:pt x="4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2" y="24"/>
                    <a:pt x="2" y="22"/>
                    <a:pt x="2" y="20"/>
                  </a:cubicBezTo>
                  <a:cubicBezTo>
                    <a:pt x="1" y="16"/>
                    <a:pt x="1" y="11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2222" y="3634"/>
              <a:ext cx="62" cy="43"/>
            </a:xfrm>
            <a:custGeom>
              <a:avLst/>
              <a:gdLst>
                <a:gd name="T0" fmla="*/ 24 w 30"/>
                <a:gd name="T1" fmla="*/ 12 h 21"/>
                <a:gd name="T2" fmla="*/ 26 w 30"/>
                <a:gd name="T3" fmla="*/ 13 h 21"/>
                <a:gd name="T4" fmla="*/ 27 w 30"/>
                <a:gd name="T5" fmla="*/ 14 h 21"/>
                <a:gd name="T6" fmla="*/ 27 w 30"/>
                <a:gd name="T7" fmla="*/ 16 h 21"/>
                <a:gd name="T8" fmla="*/ 26 w 30"/>
                <a:gd name="T9" fmla="*/ 16 h 21"/>
                <a:gd name="T10" fmla="*/ 25 w 30"/>
                <a:gd name="T11" fmla="*/ 16 h 21"/>
                <a:gd name="T12" fmla="*/ 27 w 30"/>
                <a:gd name="T13" fmla="*/ 17 h 21"/>
                <a:gd name="T14" fmla="*/ 29 w 30"/>
                <a:gd name="T15" fmla="*/ 19 h 21"/>
                <a:gd name="T16" fmla="*/ 29 w 30"/>
                <a:gd name="T17" fmla="*/ 20 h 21"/>
                <a:gd name="T18" fmla="*/ 28 w 30"/>
                <a:gd name="T19" fmla="*/ 20 h 21"/>
                <a:gd name="T20" fmla="*/ 27 w 30"/>
                <a:gd name="T21" fmla="*/ 20 h 21"/>
                <a:gd name="T22" fmla="*/ 19 w 30"/>
                <a:gd name="T23" fmla="*/ 15 h 21"/>
                <a:gd name="T24" fmla="*/ 4 w 30"/>
                <a:gd name="T25" fmla="*/ 6 h 21"/>
                <a:gd name="T26" fmla="*/ 3 w 30"/>
                <a:gd name="T27" fmla="*/ 5 h 21"/>
                <a:gd name="T28" fmla="*/ 1 w 30"/>
                <a:gd name="T29" fmla="*/ 4 h 21"/>
                <a:gd name="T30" fmla="*/ 0 w 30"/>
                <a:gd name="T31" fmla="*/ 3 h 21"/>
                <a:gd name="T32" fmla="*/ 1 w 30"/>
                <a:gd name="T33" fmla="*/ 0 h 21"/>
                <a:gd name="T34" fmla="*/ 3 w 30"/>
                <a:gd name="T35" fmla="*/ 1 h 21"/>
                <a:gd name="T36" fmla="*/ 4 w 30"/>
                <a:gd name="T37" fmla="*/ 1 h 21"/>
                <a:gd name="T38" fmla="*/ 10 w 30"/>
                <a:gd name="T39" fmla="*/ 3 h 21"/>
                <a:gd name="T40" fmla="*/ 17 w 30"/>
                <a:gd name="T41" fmla="*/ 6 h 21"/>
                <a:gd name="T42" fmla="*/ 23 w 30"/>
                <a:gd name="T43" fmla="*/ 9 h 21"/>
                <a:gd name="T44" fmla="*/ 24 w 30"/>
                <a:gd name="T45" fmla="*/ 10 h 21"/>
                <a:gd name="T46" fmla="*/ 24 w 30"/>
                <a:gd name="T4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1">
                  <a:moveTo>
                    <a:pt x="24" y="12"/>
                  </a:moveTo>
                  <a:cubicBezTo>
                    <a:pt x="24" y="13"/>
                    <a:pt x="25" y="13"/>
                    <a:pt x="26" y="13"/>
                  </a:cubicBezTo>
                  <a:cubicBezTo>
                    <a:pt x="26" y="14"/>
                    <a:pt x="26" y="14"/>
                    <a:pt x="27" y="14"/>
                  </a:cubicBezTo>
                  <a:cubicBezTo>
                    <a:pt x="27" y="15"/>
                    <a:pt x="27" y="15"/>
                    <a:pt x="27" y="16"/>
                  </a:cubicBezTo>
                  <a:cubicBezTo>
                    <a:pt x="27" y="16"/>
                    <a:pt x="26" y="16"/>
                    <a:pt x="26" y="16"/>
                  </a:cubicBezTo>
                  <a:cubicBezTo>
                    <a:pt x="26" y="16"/>
                    <a:pt x="25" y="16"/>
                    <a:pt x="25" y="16"/>
                  </a:cubicBezTo>
                  <a:cubicBezTo>
                    <a:pt x="26" y="17"/>
                    <a:pt x="26" y="17"/>
                    <a:pt x="27" y="17"/>
                  </a:cubicBezTo>
                  <a:cubicBezTo>
                    <a:pt x="27" y="18"/>
                    <a:pt x="28" y="18"/>
                    <a:pt x="29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9" y="21"/>
                    <a:pt x="29" y="21"/>
                    <a:pt x="28" y="20"/>
                  </a:cubicBezTo>
                  <a:cubicBezTo>
                    <a:pt x="28" y="20"/>
                    <a:pt x="27" y="20"/>
                    <a:pt x="27" y="20"/>
                  </a:cubicBezTo>
                  <a:cubicBezTo>
                    <a:pt x="24" y="18"/>
                    <a:pt x="22" y="17"/>
                    <a:pt x="19" y="15"/>
                  </a:cubicBezTo>
                  <a:cubicBezTo>
                    <a:pt x="14" y="12"/>
                    <a:pt x="9" y="9"/>
                    <a:pt x="4" y="6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2"/>
                    <a:pt x="8" y="2"/>
                    <a:pt x="10" y="3"/>
                  </a:cubicBezTo>
                  <a:cubicBezTo>
                    <a:pt x="12" y="4"/>
                    <a:pt x="15" y="5"/>
                    <a:pt x="17" y="6"/>
                  </a:cubicBezTo>
                  <a:cubicBezTo>
                    <a:pt x="19" y="7"/>
                    <a:pt x="21" y="8"/>
                    <a:pt x="23" y="9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4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2202" y="3700"/>
              <a:ext cx="66" cy="25"/>
            </a:xfrm>
            <a:custGeom>
              <a:avLst/>
              <a:gdLst>
                <a:gd name="T0" fmla="*/ 4 w 32"/>
                <a:gd name="T1" fmla="*/ 1 h 12"/>
                <a:gd name="T2" fmla="*/ 6 w 32"/>
                <a:gd name="T3" fmla="*/ 0 h 12"/>
                <a:gd name="T4" fmla="*/ 13 w 32"/>
                <a:gd name="T5" fmla="*/ 2 h 12"/>
                <a:gd name="T6" fmla="*/ 21 w 32"/>
                <a:gd name="T7" fmla="*/ 5 h 12"/>
                <a:gd name="T8" fmla="*/ 23 w 32"/>
                <a:gd name="T9" fmla="*/ 5 h 12"/>
                <a:gd name="T10" fmla="*/ 27 w 32"/>
                <a:gd name="T11" fmla="*/ 5 h 12"/>
                <a:gd name="T12" fmla="*/ 30 w 32"/>
                <a:gd name="T13" fmla="*/ 6 h 12"/>
                <a:gd name="T14" fmla="*/ 30 w 32"/>
                <a:gd name="T15" fmla="*/ 8 h 12"/>
                <a:gd name="T16" fmla="*/ 30 w 32"/>
                <a:gd name="T17" fmla="*/ 9 h 12"/>
                <a:gd name="T18" fmla="*/ 31 w 32"/>
                <a:gd name="T19" fmla="*/ 9 h 12"/>
                <a:gd name="T20" fmla="*/ 31 w 32"/>
                <a:gd name="T21" fmla="*/ 10 h 12"/>
                <a:gd name="T22" fmla="*/ 30 w 32"/>
                <a:gd name="T23" fmla="*/ 11 h 12"/>
                <a:gd name="T24" fmla="*/ 28 w 32"/>
                <a:gd name="T25" fmla="*/ 11 h 12"/>
                <a:gd name="T26" fmla="*/ 28 w 32"/>
                <a:gd name="T27" fmla="*/ 11 h 12"/>
                <a:gd name="T28" fmla="*/ 25 w 32"/>
                <a:gd name="T29" fmla="*/ 12 h 12"/>
                <a:gd name="T30" fmla="*/ 21 w 32"/>
                <a:gd name="T31" fmla="*/ 11 h 12"/>
                <a:gd name="T32" fmla="*/ 5 w 32"/>
                <a:gd name="T33" fmla="*/ 6 h 12"/>
                <a:gd name="T34" fmla="*/ 2 w 32"/>
                <a:gd name="T35" fmla="*/ 5 h 12"/>
                <a:gd name="T36" fmla="*/ 1 w 32"/>
                <a:gd name="T37" fmla="*/ 4 h 12"/>
                <a:gd name="T38" fmla="*/ 0 w 32"/>
                <a:gd name="T39" fmla="*/ 2 h 12"/>
                <a:gd name="T40" fmla="*/ 2 w 32"/>
                <a:gd name="T41" fmla="*/ 1 h 12"/>
                <a:gd name="T42" fmla="*/ 3 w 32"/>
                <a:gd name="T43" fmla="*/ 1 h 12"/>
                <a:gd name="T44" fmla="*/ 4 w 32"/>
                <a:gd name="T45" fmla="*/ 1 h 12"/>
                <a:gd name="T46" fmla="*/ 7 w 32"/>
                <a:gd name="T47" fmla="*/ 5 h 12"/>
                <a:gd name="T48" fmla="*/ 5 w 32"/>
                <a:gd name="T49" fmla="*/ 4 h 12"/>
                <a:gd name="T50" fmla="*/ 7 w 32"/>
                <a:gd name="T5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12">
                  <a:moveTo>
                    <a:pt x="4" y="1"/>
                  </a:moveTo>
                  <a:cubicBezTo>
                    <a:pt x="4" y="0"/>
                    <a:pt x="4" y="0"/>
                    <a:pt x="6" y="0"/>
                  </a:cubicBezTo>
                  <a:cubicBezTo>
                    <a:pt x="8" y="1"/>
                    <a:pt x="10" y="2"/>
                    <a:pt x="13" y="2"/>
                  </a:cubicBezTo>
                  <a:cubicBezTo>
                    <a:pt x="16" y="3"/>
                    <a:pt x="19" y="4"/>
                    <a:pt x="21" y="5"/>
                  </a:cubicBezTo>
                  <a:cubicBezTo>
                    <a:pt x="22" y="5"/>
                    <a:pt x="22" y="5"/>
                    <a:pt x="23" y="5"/>
                  </a:cubicBezTo>
                  <a:cubicBezTo>
                    <a:pt x="24" y="6"/>
                    <a:pt x="26" y="5"/>
                    <a:pt x="27" y="5"/>
                  </a:cubicBezTo>
                  <a:cubicBezTo>
                    <a:pt x="29" y="4"/>
                    <a:pt x="30" y="5"/>
                    <a:pt x="30" y="6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30" y="8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1"/>
                  </a:cubicBezTo>
                  <a:cubicBezTo>
                    <a:pt x="30" y="11"/>
                    <a:pt x="29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2"/>
                    <a:pt x="26" y="12"/>
                    <a:pt x="25" y="12"/>
                  </a:cubicBezTo>
                  <a:cubicBezTo>
                    <a:pt x="24" y="11"/>
                    <a:pt x="23" y="11"/>
                    <a:pt x="21" y="11"/>
                  </a:cubicBezTo>
                  <a:cubicBezTo>
                    <a:pt x="16" y="10"/>
                    <a:pt x="10" y="9"/>
                    <a:pt x="5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lose/>
                  <a:moveTo>
                    <a:pt x="7" y="5"/>
                  </a:moveTo>
                  <a:cubicBezTo>
                    <a:pt x="7" y="4"/>
                    <a:pt x="6" y="4"/>
                    <a:pt x="5" y="4"/>
                  </a:cubicBezTo>
                  <a:cubicBezTo>
                    <a:pt x="6" y="4"/>
                    <a:pt x="6" y="4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2361" y="3518"/>
              <a:ext cx="22" cy="66"/>
            </a:xfrm>
            <a:custGeom>
              <a:avLst/>
              <a:gdLst>
                <a:gd name="T0" fmla="*/ 3 w 11"/>
                <a:gd name="T1" fmla="*/ 6 h 32"/>
                <a:gd name="T2" fmla="*/ 3 w 11"/>
                <a:gd name="T3" fmla="*/ 4 h 32"/>
                <a:gd name="T4" fmla="*/ 3 w 11"/>
                <a:gd name="T5" fmla="*/ 1 h 32"/>
                <a:gd name="T6" fmla="*/ 3 w 11"/>
                <a:gd name="T7" fmla="*/ 1 h 32"/>
                <a:gd name="T8" fmla="*/ 5 w 11"/>
                <a:gd name="T9" fmla="*/ 0 h 32"/>
                <a:gd name="T10" fmla="*/ 6 w 11"/>
                <a:gd name="T11" fmla="*/ 0 h 32"/>
                <a:gd name="T12" fmla="*/ 6 w 11"/>
                <a:gd name="T13" fmla="*/ 3 h 32"/>
                <a:gd name="T14" fmla="*/ 9 w 11"/>
                <a:gd name="T15" fmla="*/ 17 h 32"/>
                <a:gd name="T16" fmla="*/ 10 w 11"/>
                <a:gd name="T17" fmla="*/ 18 h 32"/>
                <a:gd name="T18" fmla="*/ 11 w 11"/>
                <a:gd name="T19" fmla="*/ 20 h 32"/>
                <a:gd name="T20" fmla="*/ 11 w 11"/>
                <a:gd name="T21" fmla="*/ 28 h 32"/>
                <a:gd name="T22" fmla="*/ 11 w 11"/>
                <a:gd name="T23" fmla="*/ 29 h 32"/>
                <a:gd name="T24" fmla="*/ 11 w 11"/>
                <a:gd name="T25" fmla="*/ 30 h 32"/>
                <a:gd name="T26" fmla="*/ 10 w 11"/>
                <a:gd name="T27" fmla="*/ 32 h 32"/>
                <a:gd name="T28" fmla="*/ 9 w 11"/>
                <a:gd name="T29" fmla="*/ 31 h 32"/>
                <a:gd name="T30" fmla="*/ 9 w 11"/>
                <a:gd name="T31" fmla="*/ 30 h 32"/>
                <a:gd name="T32" fmla="*/ 7 w 11"/>
                <a:gd name="T33" fmla="*/ 28 h 32"/>
                <a:gd name="T34" fmla="*/ 6 w 11"/>
                <a:gd name="T35" fmla="*/ 26 h 32"/>
                <a:gd name="T36" fmla="*/ 5 w 11"/>
                <a:gd name="T37" fmla="*/ 25 h 32"/>
                <a:gd name="T38" fmla="*/ 1 w 11"/>
                <a:gd name="T39" fmla="*/ 10 h 32"/>
                <a:gd name="T40" fmla="*/ 0 w 11"/>
                <a:gd name="T41" fmla="*/ 5 h 32"/>
                <a:gd name="T42" fmla="*/ 1 w 11"/>
                <a:gd name="T43" fmla="*/ 3 h 32"/>
                <a:gd name="T44" fmla="*/ 3 w 11"/>
                <a:gd name="T45" fmla="*/ 5 h 32"/>
                <a:gd name="T46" fmla="*/ 3 w 11"/>
                <a:gd name="T47" fmla="*/ 6 h 32"/>
                <a:gd name="T48" fmla="*/ 5 w 11"/>
                <a:gd name="T49" fmla="*/ 19 h 32"/>
                <a:gd name="T50" fmla="*/ 5 w 11"/>
                <a:gd name="T51" fmla="*/ 19 h 32"/>
                <a:gd name="T52" fmla="*/ 4 w 11"/>
                <a:gd name="T53" fmla="*/ 15 h 32"/>
                <a:gd name="T54" fmla="*/ 4 w 11"/>
                <a:gd name="T55" fmla="*/ 15 h 32"/>
                <a:gd name="T56" fmla="*/ 5 w 11"/>
                <a:gd name="T5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32">
                  <a:moveTo>
                    <a:pt x="3" y="6"/>
                  </a:moveTo>
                  <a:cubicBezTo>
                    <a:pt x="3" y="5"/>
                    <a:pt x="3" y="5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7" y="7"/>
                    <a:pt x="8" y="12"/>
                    <a:pt x="9" y="17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9"/>
                    <a:pt x="10" y="19"/>
                    <a:pt x="11" y="20"/>
                  </a:cubicBezTo>
                  <a:cubicBezTo>
                    <a:pt x="11" y="23"/>
                    <a:pt x="11" y="25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2"/>
                    <a:pt x="10" y="32"/>
                  </a:cubicBezTo>
                  <a:cubicBezTo>
                    <a:pt x="10" y="32"/>
                    <a:pt x="9" y="32"/>
                    <a:pt x="9" y="31"/>
                  </a:cubicBezTo>
                  <a:cubicBezTo>
                    <a:pt x="9" y="31"/>
                    <a:pt x="9" y="31"/>
                    <a:pt x="9" y="30"/>
                  </a:cubicBezTo>
                  <a:cubicBezTo>
                    <a:pt x="8" y="30"/>
                    <a:pt x="8" y="29"/>
                    <a:pt x="7" y="28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6" y="26"/>
                    <a:pt x="6" y="26"/>
                    <a:pt x="5" y="25"/>
                  </a:cubicBezTo>
                  <a:cubicBezTo>
                    <a:pt x="3" y="20"/>
                    <a:pt x="1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lose/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5" y="18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2183" y="3811"/>
              <a:ext cx="60" cy="21"/>
            </a:xfrm>
            <a:custGeom>
              <a:avLst/>
              <a:gdLst>
                <a:gd name="T0" fmla="*/ 27 w 29"/>
                <a:gd name="T1" fmla="*/ 5 h 10"/>
                <a:gd name="T2" fmla="*/ 27 w 29"/>
                <a:gd name="T3" fmla="*/ 8 h 10"/>
                <a:gd name="T4" fmla="*/ 28 w 29"/>
                <a:gd name="T5" fmla="*/ 8 h 10"/>
                <a:gd name="T6" fmla="*/ 27 w 29"/>
                <a:gd name="T7" fmla="*/ 10 h 10"/>
                <a:gd name="T8" fmla="*/ 25 w 29"/>
                <a:gd name="T9" fmla="*/ 10 h 10"/>
                <a:gd name="T10" fmla="*/ 19 w 29"/>
                <a:gd name="T11" fmla="*/ 10 h 10"/>
                <a:gd name="T12" fmla="*/ 3 w 29"/>
                <a:gd name="T13" fmla="*/ 9 h 10"/>
                <a:gd name="T14" fmla="*/ 1 w 29"/>
                <a:gd name="T15" fmla="*/ 9 h 10"/>
                <a:gd name="T16" fmla="*/ 0 w 29"/>
                <a:gd name="T17" fmla="*/ 8 h 10"/>
                <a:gd name="T18" fmla="*/ 1 w 29"/>
                <a:gd name="T19" fmla="*/ 7 h 10"/>
                <a:gd name="T20" fmla="*/ 2 w 29"/>
                <a:gd name="T21" fmla="*/ 7 h 10"/>
                <a:gd name="T22" fmla="*/ 5 w 29"/>
                <a:gd name="T23" fmla="*/ 6 h 10"/>
                <a:gd name="T24" fmla="*/ 5 w 29"/>
                <a:gd name="T25" fmla="*/ 5 h 10"/>
                <a:gd name="T26" fmla="*/ 7 w 29"/>
                <a:gd name="T27" fmla="*/ 3 h 10"/>
                <a:gd name="T28" fmla="*/ 10 w 29"/>
                <a:gd name="T29" fmla="*/ 4 h 10"/>
                <a:gd name="T30" fmla="*/ 12 w 29"/>
                <a:gd name="T31" fmla="*/ 4 h 10"/>
                <a:gd name="T32" fmla="*/ 23 w 29"/>
                <a:gd name="T33" fmla="*/ 2 h 10"/>
                <a:gd name="T34" fmla="*/ 26 w 29"/>
                <a:gd name="T35" fmla="*/ 1 h 10"/>
                <a:gd name="T36" fmla="*/ 28 w 29"/>
                <a:gd name="T37" fmla="*/ 2 h 10"/>
                <a:gd name="T38" fmla="*/ 28 w 29"/>
                <a:gd name="T39" fmla="*/ 4 h 10"/>
                <a:gd name="T40" fmla="*/ 27 w 29"/>
                <a:gd name="T41" fmla="*/ 5 h 10"/>
                <a:gd name="T42" fmla="*/ 13 w 29"/>
                <a:gd name="T43" fmla="*/ 7 h 10"/>
                <a:gd name="T44" fmla="*/ 23 w 29"/>
                <a:gd name="T45" fmla="*/ 6 h 10"/>
                <a:gd name="T46" fmla="*/ 14 w 29"/>
                <a:gd name="T47" fmla="*/ 6 h 10"/>
                <a:gd name="T48" fmla="*/ 13 w 29"/>
                <a:gd name="T4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10">
                  <a:moveTo>
                    <a:pt x="27" y="5"/>
                  </a:moveTo>
                  <a:cubicBezTo>
                    <a:pt x="28" y="6"/>
                    <a:pt x="28" y="7"/>
                    <a:pt x="27" y="8"/>
                  </a:cubicBezTo>
                  <a:cubicBezTo>
                    <a:pt x="27" y="8"/>
                    <a:pt x="28" y="8"/>
                    <a:pt x="28" y="8"/>
                  </a:cubicBezTo>
                  <a:cubicBezTo>
                    <a:pt x="28" y="9"/>
                    <a:pt x="28" y="10"/>
                    <a:pt x="27" y="10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3" y="10"/>
                    <a:pt x="8" y="10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6" y="3"/>
                    <a:pt x="7" y="3"/>
                  </a:cubicBezTo>
                  <a:cubicBezTo>
                    <a:pt x="8" y="3"/>
                    <a:pt x="9" y="3"/>
                    <a:pt x="10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6" y="3"/>
                    <a:pt x="19" y="2"/>
                    <a:pt x="23" y="2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9" y="2"/>
                    <a:pt x="29" y="4"/>
                    <a:pt x="28" y="4"/>
                  </a:cubicBezTo>
                  <a:cubicBezTo>
                    <a:pt x="28" y="5"/>
                    <a:pt x="28" y="5"/>
                    <a:pt x="27" y="5"/>
                  </a:cubicBezTo>
                  <a:close/>
                  <a:moveTo>
                    <a:pt x="13" y="7"/>
                  </a:moveTo>
                  <a:cubicBezTo>
                    <a:pt x="17" y="7"/>
                    <a:pt x="22" y="7"/>
                    <a:pt x="23" y="6"/>
                  </a:cubicBezTo>
                  <a:cubicBezTo>
                    <a:pt x="20" y="6"/>
                    <a:pt x="17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4" name="Freeform 690"/>
          <p:cNvSpPr>
            <a:spLocks noEditPoints="1"/>
          </p:cNvSpPr>
          <p:nvPr/>
        </p:nvSpPr>
        <p:spPr bwMode="auto">
          <a:xfrm>
            <a:off x="2939013" y="779319"/>
            <a:ext cx="3987800" cy="3298825"/>
          </a:xfrm>
          <a:custGeom>
            <a:avLst/>
            <a:gdLst>
              <a:gd name="T0" fmla="*/ 628 w 903"/>
              <a:gd name="T1" fmla="*/ 515 h 627"/>
              <a:gd name="T2" fmla="*/ 545 w 903"/>
              <a:gd name="T3" fmla="*/ 510 h 627"/>
              <a:gd name="T4" fmla="*/ 620 w 903"/>
              <a:gd name="T5" fmla="*/ 500 h 627"/>
              <a:gd name="T6" fmla="*/ 844 w 903"/>
              <a:gd name="T7" fmla="*/ 129 h 627"/>
              <a:gd name="T8" fmla="*/ 483 w 903"/>
              <a:gd name="T9" fmla="*/ 22 h 627"/>
              <a:gd name="T10" fmla="*/ 433 w 903"/>
              <a:gd name="T11" fmla="*/ 4 h 627"/>
              <a:gd name="T12" fmla="*/ 355 w 903"/>
              <a:gd name="T13" fmla="*/ 9 h 627"/>
              <a:gd name="T14" fmla="*/ 222 w 903"/>
              <a:gd name="T15" fmla="*/ 31 h 627"/>
              <a:gd name="T16" fmla="*/ 19 w 903"/>
              <a:gd name="T17" fmla="*/ 200 h 627"/>
              <a:gd name="T18" fmla="*/ 89 w 903"/>
              <a:gd name="T19" fmla="*/ 468 h 627"/>
              <a:gd name="T20" fmla="*/ 58 w 903"/>
              <a:gd name="T21" fmla="*/ 568 h 627"/>
              <a:gd name="T22" fmla="*/ 29 w 903"/>
              <a:gd name="T23" fmla="*/ 582 h 627"/>
              <a:gd name="T24" fmla="*/ 37 w 903"/>
              <a:gd name="T25" fmla="*/ 627 h 627"/>
              <a:gd name="T26" fmla="*/ 60 w 903"/>
              <a:gd name="T27" fmla="*/ 601 h 627"/>
              <a:gd name="T28" fmla="*/ 41 w 903"/>
              <a:gd name="T29" fmla="*/ 621 h 627"/>
              <a:gd name="T30" fmla="*/ 91 w 903"/>
              <a:gd name="T31" fmla="*/ 590 h 627"/>
              <a:gd name="T32" fmla="*/ 151 w 903"/>
              <a:gd name="T33" fmla="*/ 563 h 627"/>
              <a:gd name="T34" fmla="*/ 212 w 903"/>
              <a:gd name="T35" fmla="*/ 547 h 627"/>
              <a:gd name="T36" fmla="*/ 342 w 903"/>
              <a:gd name="T37" fmla="*/ 528 h 627"/>
              <a:gd name="T38" fmla="*/ 558 w 903"/>
              <a:gd name="T39" fmla="*/ 534 h 627"/>
              <a:gd name="T40" fmla="*/ 354 w 903"/>
              <a:gd name="T41" fmla="*/ 21 h 627"/>
              <a:gd name="T42" fmla="*/ 127 w 903"/>
              <a:gd name="T43" fmla="*/ 78 h 627"/>
              <a:gd name="T44" fmla="*/ 63 w 903"/>
              <a:gd name="T45" fmla="*/ 139 h 627"/>
              <a:gd name="T46" fmla="*/ 39 w 903"/>
              <a:gd name="T47" fmla="*/ 315 h 627"/>
              <a:gd name="T48" fmla="*/ 141 w 903"/>
              <a:gd name="T49" fmla="*/ 428 h 627"/>
              <a:gd name="T50" fmla="*/ 87 w 903"/>
              <a:gd name="T51" fmla="*/ 394 h 627"/>
              <a:gd name="T52" fmla="*/ 61 w 903"/>
              <a:gd name="T53" fmla="*/ 591 h 627"/>
              <a:gd name="T54" fmla="*/ 41 w 903"/>
              <a:gd name="T55" fmla="*/ 582 h 627"/>
              <a:gd name="T56" fmla="*/ 35 w 903"/>
              <a:gd name="T57" fmla="*/ 581 h 627"/>
              <a:gd name="T58" fmla="*/ 9 w 903"/>
              <a:gd name="T59" fmla="*/ 601 h 627"/>
              <a:gd name="T60" fmla="*/ 10 w 903"/>
              <a:gd name="T61" fmla="*/ 602 h 627"/>
              <a:gd name="T62" fmla="*/ 35 w 903"/>
              <a:gd name="T63" fmla="*/ 625 h 627"/>
              <a:gd name="T64" fmla="*/ 31 w 903"/>
              <a:gd name="T65" fmla="*/ 621 h 627"/>
              <a:gd name="T66" fmla="*/ 74 w 903"/>
              <a:gd name="T67" fmla="*/ 599 h 627"/>
              <a:gd name="T68" fmla="*/ 86 w 903"/>
              <a:gd name="T69" fmla="*/ 560 h 627"/>
              <a:gd name="T70" fmla="*/ 109 w 903"/>
              <a:gd name="T71" fmla="*/ 548 h 627"/>
              <a:gd name="T72" fmla="*/ 127 w 903"/>
              <a:gd name="T73" fmla="*/ 562 h 627"/>
              <a:gd name="T74" fmla="*/ 159 w 903"/>
              <a:gd name="T75" fmla="*/ 549 h 627"/>
              <a:gd name="T76" fmla="*/ 251 w 903"/>
              <a:gd name="T77" fmla="*/ 530 h 627"/>
              <a:gd name="T78" fmla="*/ 211 w 903"/>
              <a:gd name="T79" fmla="*/ 539 h 627"/>
              <a:gd name="T80" fmla="*/ 260 w 903"/>
              <a:gd name="T81" fmla="*/ 522 h 627"/>
              <a:gd name="T82" fmla="*/ 275 w 903"/>
              <a:gd name="T83" fmla="*/ 514 h 627"/>
              <a:gd name="T84" fmla="*/ 227 w 903"/>
              <a:gd name="T85" fmla="*/ 519 h 627"/>
              <a:gd name="T86" fmla="*/ 159 w 903"/>
              <a:gd name="T87" fmla="*/ 540 h 627"/>
              <a:gd name="T88" fmla="*/ 163 w 903"/>
              <a:gd name="T89" fmla="*/ 529 h 627"/>
              <a:gd name="T90" fmla="*/ 88 w 903"/>
              <a:gd name="T91" fmla="*/ 555 h 627"/>
              <a:gd name="T92" fmla="*/ 95 w 903"/>
              <a:gd name="T93" fmla="*/ 476 h 627"/>
              <a:gd name="T94" fmla="*/ 244 w 903"/>
              <a:gd name="T95" fmla="*/ 488 h 627"/>
              <a:gd name="T96" fmla="*/ 301 w 903"/>
              <a:gd name="T97" fmla="*/ 501 h 627"/>
              <a:gd name="T98" fmla="*/ 365 w 903"/>
              <a:gd name="T99" fmla="*/ 510 h 627"/>
              <a:gd name="T100" fmla="*/ 331 w 903"/>
              <a:gd name="T101" fmla="*/ 516 h 627"/>
              <a:gd name="T102" fmla="*/ 520 w 903"/>
              <a:gd name="T103" fmla="*/ 510 h 627"/>
              <a:gd name="T104" fmla="*/ 217 w 903"/>
              <a:gd name="T105" fmla="*/ 453 h 627"/>
              <a:gd name="T106" fmla="*/ 108 w 903"/>
              <a:gd name="T107" fmla="*/ 381 h 627"/>
              <a:gd name="T108" fmla="*/ 45 w 903"/>
              <a:gd name="T109" fmla="*/ 291 h 627"/>
              <a:gd name="T110" fmla="*/ 88 w 903"/>
              <a:gd name="T111" fmla="*/ 138 h 627"/>
              <a:gd name="T112" fmla="*/ 266 w 903"/>
              <a:gd name="T113" fmla="*/ 52 h 627"/>
              <a:gd name="T114" fmla="*/ 392 w 903"/>
              <a:gd name="T115" fmla="*/ 35 h 627"/>
              <a:gd name="T116" fmla="*/ 566 w 903"/>
              <a:gd name="T117" fmla="*/ 52 h 627"/>
              <a:gd name="T118" fmla="*/ 541 w 903"/>
              <a:gd name="T119" fmla="*/ 44 h 627"/>
              <a:gd name="T120" fmla="*/ 873 w 903"/>
              <a:gd name="T121" fmla="*/ 181 h 627"/>
              <a:gd name="T122" fmla="*/ 691 w 903"/>
              <a:gd name="T123" fmla="*/ 471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03" h="627">
                <a:moveTo>
                  <a:pt x="668" y="517"/>
                </a:moveTo>
                <a:cubicBezTo>
                  <a:pt x="678" y="515"/>
                  <a:pt x="660" y="517"/>
                  <a:pt x="671" y="514"/>
                </a:cubicBezTo>
                <a:cubicBezTo>
                  <a:pt x="686" y="511"/>
                  <a:pt x="699" y="511"/>
                  <a:pt x="707" y="507"/>
                </a:cubicBezTo>
                <a:cubicBezTo>
                  <a:pt x="693" y="509"/>
                  <a:pt x="674" y="512"/>
                  <a:pt x="668" y="513"/>
                </a:cubicBezTo>
                <a:cubicBezTo>
                  <a:pt x="677" y="512"/>
                  <a:pt x="677" y="512"/>
                  <a:pt x="677" y="512"/>
                </a:cubicBezTo>
                <a:cubicBezTo>
                  <a:pt x="670" y="514"/>
                  <a:pt x="663" y="516"/>
                  <a:pt x="657" y="518"/>
                </a:cubicBezTo>
                <a:cubicBezTo>
                  <a:pt x="656" y="517"/>
                  <a:pt x="638" y="521"/>
                  <a:pt x="638" y="519"/>
                </a:cubicBezTo>
                <a:cubicBezTo>
                  <a:pt x="645" y="518"/>
                  <a:pt x="652" y="517"/>
                  <a:pt x="658" y="516"/>
                </a:cubicBezTo>
                <a:cubicBezTo>
                  <a:pt x="656" y="516"/>
                  <a:pt x="638" y="518"/>
                  <a:pt x="631" y="519"/>
                </a:cubicBezTo>
                <a:cubicBezTo>
                  <a:pt x="640" y="518"/>
                  <a:pt x="640" y="518"/>
                  <a:pt x="640" y="518"/>
                </a:cubicBezTo>
                <a:cubicBezTo>
                  <a:pt x="623" y="522"/>
                  <a:pt x="601" y="524"/>
                  <a:pt x="584" y="526"/>
                </a:cubicBezTo>
                <a:cubicBezTo>
                  <a:pt x="598" y="524"/>
                  <a:pt x="568" y="526"/>
                  <a:pt x="578" y="524"/>
                </a:cubicBezTo>
                <a:cubicBezTo>
                  <a:pt x="582" y="523"/>
                  <a:pt x="589" y="524"/>
                  <a:pt x="587" y="524"/>
                </a:cubicBezTo>
                <a:cubicBezTo>
                  <a:pt x="589" y="522"/>
                  <a:pt x="577" y="524"/>
                  <a:pt x="574" y="523"/>
                </a:cubicBezTo>
                <a:cubicBezTo>
                  <a:pt x="572" y="524"/>
                  <a:pt x="555" y="526"/>
                  <a:pt x="565" y="526"/>
                </a:cubicBezTo>
                <a:cubicBezTo>
                  <a:pt x="560" y="526"/>
                  <a:pt x="547" y="528"/>
                  <a:pt x="540" y="527"/>
                </a:cubicBezTo>
                <a:cubicBezTo>
                  <a:pt x="542" y="529"/>
                  <a:pt x="526" y="529"/>
                  <a:pt x="523" y="529"/>
                </a:cubicBezTo>
                <a:cubicBezTo>
                  <a:pt x="520" y="529"/>
                  <a:pt x="517" y="529"/>
                  <a:pt x="515" y="529"/>
                </a:cubicBezTo>
                <a:cubicBezTo>
                  <a:pt x="522" y="528"/>
                  <a:pt x="530" y="528"/>
                  <a:pt x="539" y="527"/>
                </a:cubicBezTo>
                <a:cubicBezTo>
                  <a:pt x="539" y="527"/>
                  <a:pt x="539" y="527"/>
                  <a:pt x="539" y="527"/>
                </a:cubicBezTo>
                <a:cubicBezTo>
                  <a:pt x="543" y="527"/>
                  <a:pt x="549" y="526"/>
                  <a:pt x="547" y="526"/>
                </a:cubicBezTo>
                <a:cubicBezTo>
                  <a:pt x="547" y="525"/>
                  <a:pt x="547" y="525"/>
                  <a:pt x="547" y="525"/>
                </a:cubicBezTo>
                <a:cubicBezTo>
                  <a:pt x="565" y="523"/>
                  <a:pt x="583" y="521"/>
                  <a:pt x="592" y="519"/>
                </a:cubicBezTo>
                <a:cubicBezTo>
                  <a:pt x="587" y="520"/>
                  <a:pt x="587" y="520"/>
                  <a:pt x="587" y="520"/>
                </a:cubicBezTo>
                <a:cubicBezTo>
                  <a:pt x="601" y="517"/>
                  <a:pt x="614" y="518"/>
                  <a:pt x="628" y="515"/>
                </a:cubicBezTo>
                <a:cubicBezTo>
                  <a:pt x="627" y="515"/>
                  <a:pt x="626" y="515"/>
                  <a:pt x="628" y="515"/>
                </a:cubicBezTo>
                <a:cubicBezTo>
                  <a:pt x="645" y="513"/>
                  <a:pt x="651" y="510"/>
                  <a:pt x="665" y="509"/>
                </a:cubicBezTo>
                <a:cubicBezTo>
                  <a:pt x="663" y="510"/>
                  <a:pt x="663" y="510"/>
                  <a:pt x="663" y="510"/>
                </a:cubicBezTo>
                <a:cubicBezTo>
                  <a:pt x="665" y="510"/>
                  <a:pt x="672" y="508"/>
                  <a:pt x="671" y="507"/>
                </a:cubicBezTo>
                <a:cubicBezTo>
                  <a:pt x="659" y="509"/>
                  <a:pt x="657" y="510"/>
                  <a:pt x="647" y="511"/>
                </a:cubicBezTo>
                <a:cubicBezTo>
                  <a:pt x="651" y="510"/>
                  <a:pt x="660" y="508"/>
                  <a:pt x="667" y="507"/>
                </a:cubicBezTo>
                <a:cubicBezTo>
                  <a:pt x="667" y="505"/>
                  <a:pt x="667" y="505"/>
                  <a:pt x="667" y="505"/>
                </a:cubicBezTo>
                <a:cubicBezTo>
                  <a:pt x="676" y="502"/>
                  <a:pt x="685" y="503"/>
                  <a:pt x="693" y="500"/>
                </a:cubicBezTo>
                <a:cubicBezTo>
                  <a:pt x="683" y="501"/>
                  <a:pt x="683" y="501"/>
                  <a:pt x="683" y="501"/>
                </a:cubicBezTo>
                <a:cubicBezTo>
                  <a:pt x="683" y="501"/>
                  <a:pt x="684" y="501"/>
                  <a:pt x="684" y="500"/>
                </a:cubicBezTo>
                <a:cubicBezTo>
                  <a:pt x="680" y="501"/>
                  <a:pt x="676" y="502"/>
                  <a:pt x="675" y="503"/>
                </a:cubicBezTo>
                <a:cubicBezTo>
                  <a:pt x="660" y="506"/>
                  <a:pt x="652" y="505"/>
                  <a:pt x="650" y="504"/>
                </a:cubicBezTo>
                <a:cubicBezTo>
                  <a:pt x="643" y="505"/>
                  <a:pt x="652" y="502"/>
                  <a:pt x="651" y="501"/>
                </a:cubicBezTo>
                <a:cubicBezTo>
                  <a:pt x="640" y="503"/>
                  <a:pt x="641" y="505"/>
                  <a:pt x="630" y="506"/>
                </a:cubicBezTo>
                <a:cubicBezTo>
                  <a:pt x="627" y="507"/>
                  <a:pt x="628" y="506"/>
                  <a:pt x="629" y="506"/>
                </a:cubicBezTo>
                <a:cubicBezTo>
                  <a:pt x="622" y="508"/>
                  <a:pt x="622" y="508"/>
                  <a:pt x="622" y="508"/>
                </a:cubicBezTo>
                <a:cubicBezTo>
                  <a:pt x="621" y="507"/>
                  <a:pt x="602" y="509"/>
                  <a:pt x="613" y="506"/>
                </a:cubicBezTo>
                <a:cubicBezTo>
                  <a:pt x="615" y="506"/>
                  <a:pt x="618" y="506"/>
                  <a:pt x="621" y="506"/>
                </a:cubicBezTo>
                <a:cubicBezTo>
                  <a:pt x="609" y="506"/>
                  <a:pt x="591" y="507"/>
                  <a:pt x="583" y="507"/>
                </a:cubicBezTo>
                <a:cubicBezTo>
                  <a:pt x="585" y="506"/>
                  <a:pt x="585" y="506"/>
                  <a:pt x="584" y="506"/>
                </a:cubicBezTo>
                <a:cubicBezTo>
                  <a:pt x="583" y="506"/>
                  <a:pt x="582" y="506"/>
                  <a:pt x="582" y="507"/>
                </a:cubicBezTo>
                <a:cubicBezTo>
                  <a:pt x="580" y="506"/>
                  <a:pt x="578" y="506"/>
                  <a:pt x="578" y="506"/>
                </a:cubicBezTo>
                <a:cubicBezTo>
                  <a:pt x="570" y="506"/>
                  <a:pt x="572" y="507"/>
                  <a:pt x="559" y="507"/>
                </a:cubicBezTo>
                <a:cubicBezTo>
                  <a:pt x="554" y="508"/>
                  <a:pt x="556" y="509"/>
                  <a:pt x="553" y="509"/>
                </a:cubicBezTo>
                <a:cubicBezTo>
                  <a:pt x="550" y="509"/>
                  <a:pt x="547" y="510"/>
                  <a:pt x="545" y="510"/>
                </a:cubicBezTo>
                <a:cubicBezTo>
                  <a:pt x="546" y="510"/>
                  <a:pt x="546" y="510"/>
                  <a:pt x="546" y="510"/>
                </a:cubicBezTo>
                <a:cubicBezTo>
                  <a:pt x="538" y="510"/>
                  <a:pt x="538" y="510"/>
                  <a:pt x="538" y="510"/>
                </a:cubicBezTo>
                <a:cubicBezTo>
                  <a:pt x="541" y="510"/>
                  <a:pt x="546" y="510"/>
                  <a:pt x="551" y="510"/>
                </a:cubicBezTo>
                <a:cubicBezTo>
                  <a:pt x="549" y="510"/>
                  <a:pt x="547" y="511"/>
                  <a:pt x="544" y="511"/>
                </a:cubicBezTo>
                <a:cubicBezTo>
                  <a:pt x="556" y="511"/>
                  <a:pt x="556" y="511"/>
                  <a:pt x="556" y="511"/>
                </a:cubicBezTo>
                <a:cubicBezTo>
                  <a:pt x="559" y="510"/>
                  <a:pt x="561" y="510"/>
                  <a:pt x="563" y="510"/>
                </a:cubicBezTo>
                <a:cubicBezTo>
                  <a:pt x="551" y="511"/>
                  <a:pt x="551" y="511"/>
                  <a:pt x="551" y="511"/>
                </a:cubicBezTo>
                <a:cubicBezTo>
                  <a:pt x="553" y="510"/>
                  <a:pt x="554" y="510"/>
                  <a:pt x="555" y="510"/>
                </a:cubicBezTo>
                <a:cubicBezTo>
                  <a:pt x="559" y="510"/>
                  <a:pt x="563" y="510"/>
                  <a:pt x="565" y="509"/>
                </a:cubicBezTo>
                <a:cubicBezTo>
                  <a:pt x="563" y="509"/>
                  <a:pt x="560" y="509"/>
                  <a:pt x="557" y="509"/>
                </a:cubicBezTo>
                <a:cubicBezTo>
                  <a:pt x="558" y="509"/>
                  <a:pt x="558" y="508"/>
                  <a:pt x="560" y="508"/>
                </a:cubicBezTo>
                <a:cubicBezTo>
                  <a:pt x="578" y="507"/>
                  <a:pt x="584" y="508"/>
                  <a:pt x="593" y="508"/>
                </a:cubicBezTo>
                <a:cubicBezTo>
                  <a:pt x="587" y="509"/>
                  <a:pt x="577" y="510"/>
                  <a:pt x="581" y="511"/>
                </a:cubicBezTo>
                <a:cubicBezTo>
                  <a:pt x="572" y="510"/>
                  <a:pt x="571" y="513"/>
                  <a:pt x="560" y="512"/>
                </a:cubicBezTo>
                <a:cubicBezTo>
                  <a:pt x="562" y="512"/>
                  <a:pt x="562" y="512"/>
                  <a:pt x="562" y="512"/>
                </a:cubicBezTo>
                <a:cubicBezTo>
                  <a:pt x="553" y="514"/>
                  <a:pt x="552" y="512"/>
                  <a:pt x="544" y="514"/>
                </a:cubicBezTo>
                <a:cubicBezTo>
                  <a:pt x="545" y="513"/>
                  <a:pt x="544" y="513"/>
                  <a:pt x="543" y="513"/>
                </a:cubicBezTo>
                <a:cubicBezTo>
                  <a:pt x="527" y="514"/>
                  <a:pt x="548" y="514"/>
                  <a:pt x="532" y="516"/>
                </a:cubicBezTo>
                <a:cubicBezTo>
                  <a:pt x="518" y="516"/>
                  <a:pt x="527" y="513"/>
                  <a:pt x="523" y="513"/>
                </a:cubicBezTo>
                <a:cubicBezTo>
                  <a:pt x="547" y="510"/>
                  <a:pt x="523" y="511"/>
                  <a:pt x="548" y="508"/>
                </a:cubicBezTo>
                <a:cubicBezTo>
                  <a:pt x="548" y="508"/>
                  <a:pt x="548" y="508"/>
                  <a:pt x="548" y="507"/>
                </a:cubicBezTo>
                <a:cubicBezTo>
                  <a:pt x="560" y="507"/>
                  <a:pt x="570" y="505"/>
                  <a:pt x="583" y="505"/>
                </a:cubicBezTo>
                <a:cubicBezTo>
                  <a:pt x="579" y="506"/>
                  <a:pt x="583" y="506"/>
                  <a:pt x="584" y="506"/>
                </a:cubicBezTo>
                <a:cubicBezTo>
                  <a:pt x="592" y="505"/>
                  <a:pt x="602" y="503"/>
                  <a:pt x="607" y="502"/>
                </a:cubicBezTo>
                <a:cubicBezTo>
                  <a:pt x="620" y="500"/>
                  <a:pt x="620" y="500"/>
                  <a:pt x="620" y="500"/>
                </a:cubicBezTo>
                <a:cubicBezTo>
                  <a:pt x="620" y="500"/>
                  <a:pt x="615" y="503"/>
                  <a:pt x="602" y="505"/>
                </a:cubicBezTo>
                <a:cubicBezTo>
                  <a:pt x="649" y="498"/>
                  <a:pt x="683" y="484"/>
                  <a:pt x="727" y="464"/>
                </a:cubicBezTo>
                <a:cubicBezTo>
                  <a:pt x="729" y="464"/>
                  <a:pt x="721" y="467"/>
                  <a:pt x="725" y="466"/>
                </a:cubicBezTo>
                <a:cubicBezTo>
                  <a:pt x="730" y="463"/>
                  <a:pt x="737" y="459"/>
                  <a:pt x="739" y="458"/>
                </a:cubicBezTo>
                <a:cubicBezTo>
                  <a:pt x="738" y="458"/>
                  <a:pt x="737" y="459"/>
                  <a:pt x="734" y="461"/>
                </a:cubicBezTo>
                <a:cubicBezTo>
                  <a:pt x="756" y="449"/>
                  <a:pt x="768" y="443"/>
                  <a:pt x="781" y="433"/>
                </a:cubicBezTo>
                <a:cubicBezTo>
                  <a:pt x="782" y="433"/>
                  <a:pt x="771" y="441"/>
                  <a:pt x="773" y="440"/>
                </a:cubicBezTo>
                <a:cubicBezTo>
                  <a:pt x="794" y="426"/>
                  <a:pt x="803" y="416"/>
                  <a:pt x="821" y="399"/>
                </a:cubicBezTo>
                <a:cubicBezTo>
                  <a:pt x="816" y="406"/>
                  <a:pt x="826" y="397"/>
                  <a:pt x="831" y="392"/>
                </a:cubicBezTo>
                <a:cubicBezTo>
                  <a:pt x="846" y="377"/>
                  <a:pt x="874" y="343"/>
                  <a:pt x="886" y="313"/>
                </a:cubicBezTo>
                <a:cubicBezTo>
                  <a:pt x="886" y="322"/>
                  <a:pt x="899" y="280"/>
                  <a:pt x="901" y="277"/>
                </a:cubicBezTo>
                <a:cubicBezTo>
                  <a:pt x="902" y="270"/>
                  <a:pt x="903" y="259"/>
                  <a:pt x="902" y="258"/>
                </a:cubicBezTo>
                <a:cubicBezTo>
                  <a:pt x="903" y="262"/>
                  <a:pt x="900" y="272"/>
                  <a:pt x="900" y="270"/>
                </a:cubicBezTo>
                <a:cubicBezTo>
                  <a:pt x="902" y="260"/>
                  <a:pt x="902" y="244"/>
                  <a:pt x="901" y="243"/>
                </a:cubicBezTo>
                <a:cubicBezTo>
                  <a:pt x="901" y="238"/>
                  <a:pt x="901" y="234"/>
                  <a:pt x="901" y="230"/>
                </a:cubicBezTo>
                <a:cubicBezTo>
                  <a:pt x="900" y="229"/>
                  <a:pt x="899" y="225"/>
                  <a:pt x="897" y="219"/>
                </a:cubicBezTo>
                <a:cubicBezTo>
                  <a:pt x="896" y="203"/>
                  <a:pt x="897" y="221"/>
                  <a:pt x="892" y="199"/>
                </a:cubicBezTo>
                <a:cubicBezTo>
                  <a:pt x="894" y="204"/>
                  <a:pt x="896" y="208"/>
                  <a:pt x="898" y="209"/>
                </a:cubicBezTo>
                <a:cubicBezTo>
                  <a:pt x="895" y="199"/>
                  <a:pt x="894" y="200"/>
                  <a:pt x="892" y="193"/>
                </a:cubicBezTo>
                <a:cubicBezTo>
                  <a:pt x="891" y="191"/>
                  <a:pt x="896" y="199"/>
                  <a:pt x="899" y="207"/>
                </a:cubicBezTo>
                <a:cubicBezTo>
                  <a:pt x="898" y="203"/>
                  <a:pt x="897" y="198"/>
                  <a:pt x="895" y="194"/>
                </a:cubicBezTo>
                <a:cubicBezTo>
                  <a:pt x="889" y="182"/>
                  <a:pt x="876" y="163"/>
                  <a:pt x="862" y="148"/>
                </a:cubicBezTo>
                <a:cubicBezTo>
                  <a:pt x="865" y="149"/>
                  <a:pt x="869" y="155"/>
                  <a:pt x="867" y="150"/>
                </a:cubicBezTo>
                <a:cubicBezTo>
                  <a:pt x="860" y="143"/>
                  <a:pt x="851" y="136"/>
                  <a:pt x="842" y="128"/>
                </a:cubicBezTo>
                <a:cubicBezTo>
                  <a:pt x="843" y="129"/>
                  <a:pt x="843" y="128"/>
                  <a:pt x="844" y="129"/>
                </a:cubicBezTo>
                <a:cubicBezTo>
                  <a:pt x="827" y="117"/>
                  <a:pt x="832" y="119"/>
                  <a:pt x="816" y="109"/>
                </a:cubicBezTo>
                <a:cubicBezTo>
                  <a:pt x="817" y="109"/>
                  <a:pt x="817" y="109"/>
                  <a:pt x="817" y="109"/>
                </a:cubicBezTo>
                <a:cubicBezTo>
                  <a:pt x="814" y="107"/>
                  <a:pt x="811" y="105"/>
                  <a:pt x="807" y="104"/>
                </a:cubicBezTo>
                <a:cubicBezTo>
                  <a:pt x="785" y="94"/>
                  <a:pt x="784" y="90"/>
                  <a:pt x="772" y="83"/>
                </a:cubicBezTo>
                <a:cubicBezTo>
                  <a:pt x="775" y="84"/>
                  <a:pt x="775" y="84"/>
                  <a:pt x="775" y="84"/>
                </a:cubicBezTo>
                <a:cubicBezTo>
                  <a:pt x="767" y="79"/>
                  <a:pt x="740" y="70"/>
                  <a:pt x="732" y="67"/>
                </a:cubicBezTo>
                <a:cubicBezTo>
                  <a:pt x="741" y="71"/>
                  <a:pt x="735" y="69"/>
                  <a:pt x="741" y="73"/>
                </a:cubicBezTo>
                <a:cubicBezTo>
                  <a:pt x="750" y="76"/>
                  <a:pt x="748" y="73"/>
                  <a:pt x="762" y="79"/>
                </a:cubicBezTo>
                <a:cubicBezTo>
                  <a:pt x="759" y="80"/>
                  <a:pt x="742" y="74"/>
                  <a:pt x="737" y="74"/>
                </a:cubicBezTo>
                <a:cubicBezTo>
                  <a:pt x="730" y="71"/>
                  <a:pt x="725" y="67"/>
                  <a:pt x="725" y="66"/>
                </a:cubicBezTo>
                <a:cubicBezTo>
                  <a:pt x="705" y="60"/>
                  <a:pt x="694" y="56"/>
                  <a:pt x="669" y="50"/>
                </a:cubicBezTo>
                <a:cubicBezTo>
                  <a:pt x="660" y="49"/>
                  <a:pt x="653" y="51"/>
                  <a:pt x="633" y="44"/>
                </a:cubicBezTo>
                <a:cubicBezTo>
                  <a:pt x="634" y="43"/>
                  <a:pt x="634" y="43"/>
                  <a:pt x="634" y="43"/>
                </a:cubicBezTo>
                <a:cubicBezTo>
                  <a:pt x="632" y="44"/>
                  <a:pt x="624" y="41"/>
                  <a:pt x="620" y="41"/>
                </a:cubicBezTo>
                <a:cubicBezTo>
                  <a:pt x="627" y="44"/>
                  <a:pt x="611" y="40"/>
                  <a:pt x="619" y="43"/>
                </a:cubicBezTo>
                <a:cubicBezTo>
                  <a:pt x="607" y="41"/>
                  <a:pt x="606" y="38"/>
                  <a:pt x="605" y="37"/>
                </a:cubicBezTo>
                <a:cubicBezTo>
                  <a:pt x="596" y="37"/>
                  <a:pt x="581" y="31"/>
                  <a:pt x="562" y="29"/>
                </a:cubicBezTo>
                <a:cubicBezTo>
                  <a:pt x="566" y="29"/>
                  <a:pt x="586" y="32"/>
                  <a:pt x="578" y="30"/>
                </a:cubicBezTo>
                <a:cubicBezTo>
                  <a:pt x="570" y="29"/>
                  <a:pt x="562" y="28"/>
                  <a:pt x="553" y="28"/>
                </a:cubicBezTo>
                <a:cubicBezTo>
                  <a:pt x="564" y="30"/>
                  <a:pt x="564" y="30"/>
                  <a:pt x="564" y="30"/>
                </a:cubicBezTo>
                <a:cubicBezTo>
                  <a:pt x="546" y="29"/>
                  <a:pt x="541" y="26"/>
                  <a:pt x="530" y="24"/>
                </a:cubicBezTo>
                <a:cubicBezTo>
                  <a:pt x="528" y="23"/>
                  <a:pt x="535" y="24"/>
                  <a:pt x="541" y="25"/>
                </a:cubicBezTo>
                <a:cubicBezTo>
                  <a:pt x="535" y="24"/>
                  <a:pt x="526" y="23"/>
                  <a:pt x="519" y="22"/>
                </a:cubicBezTo>
                <a:cubicBezTo>
                  <a:pt x="513" y="23"/>
                  <a:pt x="494" y="21"/>
                  <a:pt x="486" y="22"/>
                </a:cubicBezTo>
                <a:cubicBezTo>
                  <a:pt x="483" y="22"/>
                  <a:pt x="483" y="22"/>
                  <a:pt x="483" y="22"/>
                </a:cubicBezTo>
                <a:cubicBezTo>
                  <a:pt x="483" y="22"/>
                  <a:pt x="483" y="21"/>
                  <a:pt x="484" y="21"/>
                </a:cubicBezTo>
                <a:cubicBezTo>
                  <a:pt x="483" y="21"/>
                  <a:pt x="481" y="21"/>
                  <a:pt x="480" y="21"/>
                </a:cubicBezTo>
                <a:cubicBezTo>
                  <a:pt x="470" y="20"/>
                  <a:pt x="470" y="20"/>
                  <a:pt x="470" y="20"/>
                </a:cubicBezTo>
                <a:cubicBezTo>
                  <a:pt x="472" y="20"/>
                  <a:pt x="472" y="20"/>
                  <a:pt x="472" y="20"/>
                </a:cubicBezTo>
                <a:cubicBezTo>
                  <a:pt x="469" y="20"/>
                  <a:pt x="469" y="20"/>
                  <a:pt x="469" y="20"/>
                </a:cubicBezTo>
                <a:cubicBezTo>
                  <a:pt x="459" y="19"/>
                  <a:pt x="459" y="19"/>
                  <a:pt x="459" y="19"/>
                </a:cubicBezTo>
                <a:cubicBezTo>
                  <a:pt x="453" y="19"/>
                  <a:pt x="453" y="19"/>
                  <a:pt x="453" y="19"/>
                </a:cubicBezTo>
                <a:cubicBezTo>
                  <a:pt x="456" y="19"/>
                  <a:pt x="456" y="19"/>
                  <a:pt x="456" y="19"/>
                </a:cubicBezTo>
                <a:cubicBezTo>
                  <a:pt x="455" y="21"/>
                  <a:pt x="443" y="22"/>
                  <a:pt x="428" y="21"/>
                </a:cubicBezTo>
                <a:cubicBezTo>
                  <a:pt x="429" y="22"/>
                  <a:pt x="437" y="22"/>
                  <a:pt x="448" y="23"/>
                </a:cubicBezTo>
                <a:cubicBezTo>
                  <a:pt x="444" y="23"/>
                  <a:pt x="444" y="23"/>
                  <a:pt x="444" y="23"/>
                </a:cubicBezTo>
                <a:cubicBezTo>
                  <a:pt x="428" y="22"/>
                  <a:pt x="413" y="21"/>
                  <a:pt x="399" y="21"/>
                </a:cubicBezTo>
                <a:cubicBezTo>
                  <a:pt x="404" y="21"/>
                  <a:pt x="409" y="21"/>
                  <a:pt x="416" y="21"/>
                </a:cubicBezTo>
                <a:cubicBezTo>
                  <a:pt x="401" y="19"/>
                  <a:pt x="378" y="22"/>
                  <a:pt x="370" y="20"/>
                </a:cubicBezTo>
                <a:cubicBezTo>
                  <a:pt x="393" y="17"/>
                  <a:pt x="405" y="18"/>
                  <a:pt x="429" y="18"/>
                </a:cubicBezTo>
                <a:cubicBezTo>
                  <a:pt x="441" y="20"/>
                  <a:pt x="413" y="18"/>
                  <a:pt x="412" y="20"/>
                </a:cubicBezTo>
                <a:cubicBezTo>
                  <a:pt x="417" y="20"/>
                  <a:pt x="422" y="20"/>
                  <a:pt x="426" y="21"/>
                </a:cubicBezTo>
                <a:cubicBezTo>
                  <a:pt x="424" y="19"/>
                  <a:pt x="453" y="21"/>
                  <a:pt x="446" y="18"/>
                </a:cubicBezTo>
                <a:cubicBezTo>
                  <a:pt x="416" y="16"/>
                  <a:pt x="386" y="16"/>
                  <a:pt x="359" y="17"/>
                </a:cubicBezTo>
                <a:cubicBezTo>
                  <a:pt x="368" y="13"/>
                  <a:pt x="376" y="8"/>
                  <a:pt x="385" y="4"/>
                </a:cubicBezTo>
                <a:cubicBezTo>
                  <a:pt x="385" y="4"/>
                  <a:pt x="385" y="3"/>
                  <a:pt x="386" y="3"/>
                </a:cubicBezTo>
                <a:cubicBezTo>
                  <a:pt x="385" y="4"/>
                  <a:pt x="385" y="4"/>
                  <a:pt x="385" y="4"/>
                </a:cubicBezTo>
                <a:cubicBezTo>
                  <a:pt x="385" y="4"/>
                  <a:pt x="390" y="4"/>
                  <a:pt x="396" y="3"/>
                </a:cubicBezTo>
                <a:cubicBezTo>
                  <a:pt x="395" y="4"/>
                  <a:pt x="394" y="5"/>
                  <a:pt x="401" y="4"/>
                </a:cubicBezTo>
                <a:cubicBezTo>
                  <a:pt x="415" y="5"/>
                  <a:pt x="423" y="3"/>
                  <a:pt x="433" y="4"/>
                </a:cubicBezTo>
                <a:cubicBezTo>
                  <a:pt x="430" y="4"/>
                  <a:pt x="430" y="4"/>
                  <a:pt x="430" y="4"/>
                </a:cubicBezTo>
                <a:cubicBezTo>
                  <a:pt x="440" y="5"/>
                  <a:pt x="452" y="5"/>
                  <a:pt x="460" y="4"/>
                </a:cubicBezTo>
                <a:cubicBezTo>
                  <a:pt x="468" y="7"/>
                  <a:pt x="432" y="3"/>
                  <a:pt x="447" y="6"/>
                </a:cubicBezTo>
                <a:cubicBezTo>
                  <a:pt x="436" y="5"/>
                  <a:pt x="421" y="6"/>
                  <a:pt x="412" y="6"/>
                </a:cubicBezTo>
                <a:cubicBezTo>
                  <a:pt x="426" y="6"/>
                  <a:pt x="438" y="9"/>
                  <a:pt x="434" y="10"/>
                </a:cubicBezTo>
                <a:cubicBezTo>
                  <a:pt x="464" y="10"/>
                  <a:pt x="434" y="6"/>
                  <a:pt x="461" y="6"/>
                </a:cubicBezTo>
                <a:cubicBezTo>
                  <a:pt x="479" y="8"/>
                  <a:pt x="479" y="8"/>
                  <a:pt x="479" y="8"/>
                </a:cubicBezTo>
                <a:cubicBezTo>
                  <a:pt x="485" y="6"/>
                  <a:pt x="485" y="6"/>
                  <a:pt x="485" y="6"/>
                </a:cubicBezTo>
                <a:cubicBezTo>
                  <a:pt x="496" y="7"/>
                  <a:pt x="478" y="7"/>
                  <a:pt x="495" y="8"/>
                </a:cubicBezTo>
                <a:cubicBezTo>
                  <a:pt x="499" y="8"/>
                  <a:pt x="510" y="10"/>
                  <a:pt x="513" y="9"/>
                </a:cubicBezTo>
                <a:cubicBezTo>
                  <a:pt x="513" y="10"/>
                  <a:pt x="513" y="10"/>
                  <a:pt x="521" y="11"/>
                </a:cubicBezTo>
                <a:cubicBezTo>
                  <a:pt x="522" y="11"/>
                  <a:pt x="521" y="10"/>
                  <a:pt x="528" y="11"/>
                </a:cubicBezTo>
                <a:cubicBezTo>
                  <a:pt x="532" y="14"/>
                  <a:pt x="511" y="10"/>
                  <a:pt x="518" y="13"/>
                </a:cubicBezTo>
                <a:cubicBezTo>
                  <a:pt x="538" y="15"/>
                  <a:pt x="530" y="12"/>
                  <a:pt x="534" y="11"/>
                </a:cubicBezTo>
                <a:cubicBezTo>
                  <a:pt x="533" y="12"/>
                  <a:pt x="532" y="11"/>
                  <a:pt x="530" y="11"/>
                </a:cubicBezTo>
                <a:cubicBezTo>
                  <a:pt x="530" y="10"/>
                  <a:pt x="538" y="12"/>
                  <a:pt x="537" y="11"/>
                </a:cubicBezTo>
                <a:cubicBezTo>
                  <a:pt x="534" y="10"/>
                  <a:pt x="531" y="10"/>
                  <a:pt x="528" y="10"/>
                </a:cubicBezTo>
                <a:cubicBezTo>
                  <a:pt x="534" y="10"/>
                  <a:pt x="519" y="7"/>
                  <a:pt x="513" y="7"/>
                </a:cubicBezTo>
                <a:cubicBezTo>
                  <a:pt x="500" y="6"/>
                  <a:pt x="472" y="4"/>
                  <a:pt x="454" y="3"/>
                </a:cubicBezTo>
                <a:cubicBezTo>
                  <a:pt x="456" y="3"/>
                  <a:pt x="459" y="3"/>
                  <a:pt x="457" y="2"/>
                </a:cubicBezTo>
                <a:cubicBezTo>
                  <a:pt x="431" y="1"/>
                  <a:pt x="420" y="0"/>
                  <a:pt x="390" y="1"/>
                </a:cubicBezTo>
                <a:cubicBezTo>
                  <a:pt x="386" y="3"/>
                  <a:pt x="386" y="3"/>
                  <a:pt x="386" y="3"/>
                </a:cubicBezTo>
                <a:cubicBezTo>
                  <a:pt x="360" y="4"/>
                  <a:pt x="374" y="8"/>
                  <a:pt x="368" y="9"/>
                </a:cubicBezTo>
                <a:cubicBezTo>
                  <a:pt x="362" y="9"/>
                  <a:pt x="357" y="11"/>
                  <a:pt x="352" y="10"/>
                </a:cubicBezTo>
                <a:cubicBezTo>
                  <a:pt x="355" y="9"/>
                  <a:pt x="355" y="9"/>
                  <a:pt x="355" y="9"/>
                </a:cubicBezTo>
                <a:cubicBezTo>
                  <a:pt x="338" y="11"/>
                  <a:pt x="350" y="11"/>
                  <a:pt x="335" y="13"/>
                </a:cubicBezTo>
                <a:cubicBezTo>
                  <a:pt x="323" y="15"/>
                  <a:pt x="345" y="12"/>
                  <a:pt x="338" y="14"/>
                </a:cubicBezTo>
                <a:cubicBezTo>
                  <a:pt x="322" y="15"/>
                  <a:pt x="329" y="17"/>
                  <a:pt x="304" y="19"/>
                </a:cubicBezTo>
                <a:cubicBezTo>
                  <a:pt x="306" y="19"/>
                  <a:pt x="302" y="17"/>
                  <a:pt x="316" y="15"/>
                </a:cubicBezTo>
                <a:cubicBezTo>
                  <a:pt x="311" y="15"/>
                  <a:pt x="306" y="16"/>
                  <a:pt x="302" y="16"/>
                </a:cubicBezTo>
                <a:cubicBezTo>
                  <a:pt x="318" y="13"/>
                  <a:pt x="308" y="14"/>
                  <a:pt x="325" y="13"/>
                </a:cubicBezTo>
                <a:cubicBezTo>
                  <a:pt x="332" y="10"/>
                  <a:pt x="330" y="9"/>
                  <a:pt x="337" y="7"/>
                </a:cubicBezTo>
                <a:cubicBezTo>
                  <a:pt x="331" y="8"/>
                  <a:pt x="333" y="9"/>
                  <a:pt x="323" y="10"/>
                </a:cubicBezTo>
                <a:cubicBezTo>
                  <a:pt x="312" y="11"/>
                  <a:pt x="325" y="9"/>
                  <a:pt x="326" y="8"/>
                </a:cubicBezTo>
                <a:cubicBezTo>
                  <a:pt x="311" y="12"/>
                  <a:pt x="309" y="8"/>
                  <a:pt x="296" y="12"/>
                </a:cubicBezTo>
                <a:cubicBezTo>
                  <a:pt x="298" y="14"/>
                  <a:pt x="296" y="14"/>
                  <a:pt x="306" y="14"/>
                </a:cubicBezTo>
                <a:cubicBezTo>
                  <a:pt x="296" y="16"/>
                  <a:pt x="284" y="17"/>
                  <a:pt x="285" y="15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1" y="17"/>
                  <a:pt x="273" y="18"/>
                  <a:pt x="272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6" y="19"/>
                  <a:pt x="282" y="19"/>
                  <a:pt x="294" y="16"/>
                </a:cubicBezTo>
                <a:cubicBezTo>
                  <a:pt x="289" y="18"/>
                  <a:pt x="301" y="18"/>
                  <a:pt x="286" y="21"/>
                </a:cubicBezTo>
                <a:cubicBezTo>
                  <a:pt x="279" y="22"/>
                  <a:pt x="285" y="20"/>
                  <a:pt x="284" y="19"/>
                </a:cubicBezTo>
                <a:cubicBezTo>
                  <a:pt x="250" y="27"/>
                  <a:pt x="249" y="23"/>
                  <a:pt x="222" y="32"/>
                </a:cubicBezTo>
                <a:cubicBezTo>
                  <a:pt x="228" y="30"/>
                  <a:pt x="245" y="26"/>
                  <a:pt x="258" y="22"/>
                </a:cubicBezTo>
                <a:cubicBezTo>
                  <a:pt x="250" y="22"/>
                  <a:pt x="241" y="26"/>
                  <a:pt x="233" y="28"/>
                </a:cubicBezTo>
                <a:cubicBezTo>
                  <a:pt x="240" y="26"/>
                  <a:pt x="241" y="25"/>
                  <a:pt x="233" y="26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25" y="29"/>
                  <a:pt x="216" y="32"/>
                  <a:pt x="215" y="32"/>
                </a:cubicBezTo>
                <a:cubicBezTo>
                  <a:pt x="215" y="32"/>
                  <a:pt x="218" y="32"/>
                  <a:pt x="222" y="31"/>
                </a:cubicBezTo>
                <a:cubicBezTo>
                  <a:pt x="210" y="35"/>
                  <a:pt x="188" y="44"/>
                  <a:pt x="167" y="51"/>
                </a:cubicBezTo>
                <a:cubicBezTo>
                  <a:pt x="168" y="48"/>
                  <a:pt x="196" y="39"/>
                  <a:pt x="181" y="43"/>
                </a:cubicBezTo>
                <a:cubicBezTo>
                  <a:pt x="173" y="46"/>
                  <a:pt x="166" y="51"/>
                  <a:pt x="151" y="57"/>
                </a:cubicBezTo>
                <a:cubicBezTo>
                  <a:pt x="157" y="53"/>
                  <a:pt x="144" y="59"/>
                  <a:pt x="144" y="58"/>
                </a:cubicBezTo>
                <a:cubicBezTo>
                  <a:pt x="138" y="62"/>
                  <a:pt x="131" y="67"/>
                  <a:pt x="125" y="71"/>
                </a:cubicBezTo>
                <a:cubicBezTo>
                  <a:pt x="116" y="76"/>
                  <a:pt x="105" y="83"/>
                  <a:pt x="97" y="90"/>
                </a:cubicBezTo>
                <a:cubicBezTo>
                  <a:pt x="100" y="88"/>
                  <a:pt x="103" y="85"/>
                  <a:pt x="108" y="82"/>
                </a:cubicBezTo>
                <a:cubicBezTo>
                  <a:pt x="97" y="93"/>
                  <a:pt x="84" y="98"/>
                  <a:pt x="71" y="113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6" y="116"/>
                  <a:pt x="58" y="126"/>
                  <a:pt x="51" y="136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7"/>
                  <a:pt x="37" y="160"/>
                  <a:pt x="35" y="166"/>
                </a:cubicBezTo>
                <a:cubicBezTo>
                  <a:pt x="53" y="132"/>
                  <a:pt x="52" y="138"/>
                  <a:pt x="75" y="111"/>
                </a:cubicBezTo>
                <a:cubicBezTo>
                  <a:pt x="67" y="122"/>
                  <a:pt x="61" y="130"/>
                  <a:pt x="54" y="142"/>
                </a:cubicBezTo>
                <a:cubicBezTo>
                  <a:pt x="51" y="147"/>
                  <a:pt x="49" y="148"/>
                  <a:pt x="49" y="148"/>
                </a:cubicBezTo>
                <a:cubicBezTo>
                  <a:pt x="47" y="153"/>
                  <a:pt x="47" y="155"/>
                  <a:pt x="43" y="162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0" y="186"/>
                  <a:pt x="35" y="185"/>
                  <a:pt x="28" y="207"/>
                </a:cubicBezTo>
                <a:cubicBezTo>
                  <a:pt x="25" y="211"/>
                  <a:pt x="30" y="187"/>
                  <a:pt x="36" y="174"/>
                </a:cubicBezTo>
                <a:cubicBezTo>
                  <a:pt x="29" y="183"/>
                  <a:pt x="45" y="152"/>
                  <a:pt x="38" y="163"/>
                </a:cubicBezTo>
                <a:cubicBezTo>
                  <a:pt x="35" y="170"/>
                  <a:pt x="35" y="170"/>
                  <a:pt x="35" y="170"/>
                </a:cubicBezTo>
                <a:cubicBezTo>
                  <a:pt x="32" y="176"/>
                  <a:pt x="32" y="175"/>
                  <a:pt x="33" y="171"/>
                </a:cubicBezTo>
                <a:cubicBezTo>
                  <a:pt x="30" y="180"/>
                  <a:pt x="31" y="178"/>
                  <a:pt x="30" y="182"/>
                </a:cubicBezTo>
                <a:cubicBezTo>
                  <a:pt x="19" y="218"/>
                  <a:pt x="28" y="176"/>
                  <a:pt x="18" y="212"/>
                </a:cubicBezTo>
                <a:cubicBezTo>
                  <a:pt x="18" y="208"/>
                  <a:pt x="21" y="198"/>
                  <a:pt x="19" y="200"/>
                </a:cubicBezTo>
                <a:cubicBezTo>
                  <a:pt x="21" y="193"/>
                  <a:pt x="23" y="187"/>
                  <a:pt x="26" y="181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5" y="204"/>
                  <a:pt x="16" y="220"/>
                  <a:pt x="17" y="231"/>
                </a:cubicBezTo>
                <a:cubicBezTo>
                  <a:pt x="18" y="209"/>
                  <a:pt x="19" y="229"/>
                  <a:pt x="21" y="217"/>
                </a:cubicBezTo>
                <a:cubicBezTo>
                  <a:pt x="21" y="222"/>
                  <a:pt x="20" y="226"/>
                  <a:pt x="19" y="228"/>
                </a:cubicBezTo>
                <a:cubicBezTo>
                  <a:pt x="20" y="230"/>
                  <a:pt x="19" y="241"/>
                  <a:pt x="20" y="240"/>
                </a:cubicBezTo>
                <a:cubicBezTo>
                  <a:pt x="15" y="245"/>
                  <a:pt x="21" y="294"/>
                  <a:pt x="17" y="284"/>
                </a:cubicBezTo>
                <a:cubicBezTo>
                  <a:pt x="17" y="298"/>
                  <a:pt x="34" y="339"/>
                  <a:pt x="51" y="362"/>
                </a:cubicBezTo>
                <a:cubicBezTo>
                  <a:pt x="49" y="360"/>
                  <a:pt x="48" y="358"/>
                  <a:pt x="46" y="356"/>
                </a:cubicBezTo>
                <a:cubicBezTo>
                  <a:pt x="61" y="384"/>
                  <a:pt x="64" y="377"/>
                  <a:pt x="75" y="389"/>
                </a:cubicBezTo>
                <a:cubicBezTo>
                  <a:pt x="65" y="379"/>
                  <a:pt x="81" y="398"/>
                  <a:pt x="87" y="405"/>
                </a:cubicBezTo>
                <a:cubicBezTo>
                  <a:pt x="87" y="406"/>
                  <a:pt x="87" y="407"/>
                  <a:pt x="88" y="408"/>
                </a:cubicBezTo>
                <a:cubicBezTo>
                  <a:pt x="87" y="408"/>
                  <a:pt x="87" y="406"/>
                  <a:pt x="87" y="405"/>
                </a:cubicBezTo>
                <a:cubicBezTo>
                  <a:pt x="87" y="405"/>
                  <a:pt x="87" y="405"/>
                  <a:pt x="87" y="405"/>
                </a:cubicBezTo>
                <a:cubicBezTo>
                  <a:pt x="88" y="406"/>
                  <a:pt x="89" y="407"/>
                  <a:pt x="90" y="408"/>
                </a:cubicBezTo>
                <a:cubicBezTo>
                  <a:pt x="91" y="409"/>
                  <a:pt x="91" y="411"/>
                  <a:pt x="90" y="413"/>
                </a:cubicBezTo>
                <a:cubicBezTo>
                  <a:pt x="90" y="412"/>
                  <a:pt x="90" y="413"/>
                  <a:pt x="89" y="413"/>
                </a:cubicBezTo>
                <a:cubicBezTo>
                  <a:pt x="90" y="416"/>
                  <a:pt x="90" y="418"/>
                  <a:pt x="91" y="420"/>
                </a:cubicBezTo>
                <a:cubicBezTo>
                  <a:pt x="91" y="423"/>
                  <a:pt x="91" y="423"/>
                  <a:pt x="91" y="423"/>
                </a:cubicBezTo>
                <a:cubicBezTo>
                  <a:pt x="90" y="423"/>
                  <a:pt x="88" y="421"/>
                  <a:pt x="88" y="418"/>
                </a:cubicBezTo>
                <a:cubicBezTo>
                  <a:pt x="89" y="430"/>
                  <a:pt x="92" y="440"/>
                  <a:pt x="90" y="452"/>
                </a:cubicBezTo>
                <a:cubicBezTo>
                  <a:pt x="90" y="453"/>
                  <a:pt x="90" y="451"/>
                  <a:pt x="90" y="452"/>
                </a:cubicBezTo>
                <a:cubicBezTo>
                  <a:pt x="90" y="453"/>
                  <a:pt x="90" y="455"/>
                  <a:pt x="91" y="456"/>
                </a:cubicBezTo>
                <a:cubicBezTo>
                  <a:pt x="90" y="456"/>
                  <a:pt x="90" y="455"/>
                  <a:pt x="90" y="454"/>
                </a:cubicBezTo>
                <a:cubicBezTo>
                  <a:pt x="90" y="461"/>
                  <a:pt x="88" y="464"/>
                  <a:pt x="89" y="468"/>
                </a:cubicBezTo>
                <a:cubicBezTo>
                  <a:pt x="88" y="468"/>
                  <a:pt x="88" y="465"/>
                  <a:pt x="88" y="465"/>
                </a:cubicBezTo>
                <a:cubicBezTo>
                  <a:pt x="87" y="471"/>
                  <a:pt x="89" y="475"/>
                  <a:pt x="88" y="481"/>
                </a:cubicBezTo>
                <a:cubicBezTo>
                  <a:pt x="87" y="479"/>
                  <a:pt x="87" y="483"/>
                  <a:pt x="86" y="484"/>
                </a:cubicBezTo>
                <a:cubicBezTo>
                  <a:pt x="86" y="489"/>
                  <a:pt x="85" y="500"/>
                  <a:pt x="84" y="508"/>
                </a:cubicBezTo>
                <a:cubicBezTo>
                  <a:pt x="82" y="505"/>
                  <a:pt x="83" y="517"/>
                  <a:pt x="80" y="516"/>
                </a:cubicBezTo>
                <a:cubicBezTo>
                  <a:pt x="79" y="518"/>
                  <a:pt x="79" y="521"/>
                  <a:pt x="80" y="521"/>
                </a:cubicBezTo>
                <a:cubicBezTo>
                  <a:pt x="80" y="520"/>
                  <a:pt x="81" y="518"/>
                  <a:pt x="82" y="519"/>
                </a:cubicBezTo>
                <a:cubicBezTo>
                  <a:pt x="81" y="521"/>
                  <a:pt x="80" y="525"/>
                  <a:pt x="81" y="525"/>
                </a:cubicBezTo>
                <a:cubicBezTo>
                  <a:pt x="79" y="528"/>
                  <a:pt x="79" y="528"/>
                  <a:pt x="79" y="528"/>
                </a:cubicBezTo>
                <a:cubicBezTo>
                  <a:pt x="80" y="529"/>
                  <a:pt x="81" y="530"/>
                  <a:pt x="81" y="532"/>
                </a:cubicBezTo>
                <a:cubicBezTo>
                  <a:pt x="77" y="534"/>
                  <a:pt x="83" y="532"/>
                  <a:pt x="80" y="536"/>
                </a:cubicBezTo>
                <a:cubicBezTo>
                  <a:pt x="79" y="535"/>
                  <a:pt x="78" y="534"/>
                  <a:pt x="78" y="533"/>
                </a:cubicBezTo>
                <a:cubicBezTo>
                  <a:pt x="77" y="535"/>
                  <a:pt x="77" y="535"/>
                  <a:pt x="77" y="537"/>
                </a:cubicBezTo>
                <a:cubicBezTo>
                  <a:pt x="76" y="537"/>
                  <a:pt x="76" y="535"/>
                  <a:pt x="76" y="533"/>
                </a:cubicBezTo>
                <a:cubicBezTo>
                  <a:pt x="74" y="535"/>
                  <a:pt x="74" y="535"/>
                  <a:pt x="74" y="535"/>
                </a:cubicBezTo>
                <a:cubicBezTo>
                  <a:pt x="74" y="539"/>
                  <a:pt x="75" y="545"/>
                  <a:pt x="72" y="550"/>
                </a:cubicBezTo>
                <a:cubicBezTo>
                  <a:pt x="72" y="549"/>
                  <a:pt x="72" y="547"/>
                  <a:pt x="71" y="548"/>
                </a:cubicBezTo>
                <a:cubicBezTo>
                  <a:pt x="70" y="550"/>
                  <a:pt x="71" y="554"/>
                  <a:pt x="69" y="556"/>
                </a:cubicBezTo>
                <a:cubicBezTo>
                  <a:pt x="69" y="556"/>
                  <a:pt x="68" y="556"/>
                  <a:pt x="68" y="555"/>
                </a:cubicBezTo>
                <a:cubicBezTo>
                  <a:pt x="68" y="561"/>
                  <a:pt x="66" y="559"/>
                  <a:pt x="64" y="563"/>
                </a:cubicBezTo>
                <a:cubicBezTo>
                  <a:pt x="64" y="562"/>
                  <a:pt x="64" y="562"/>
                  <a:pt x="64" y="562"/>
                </a:cubicBezTo>
                <a:cubicBezTo>
                  <a:pt x="63" y="565"/>
                  <a:pt x="63" y="565"/>
                  <a:pt x="63" y="565"/>
                </a:cubicBezTo>
                <a:cubicBezTo>
                  <a:pt x="63" y="570"/>
                  <a:pt x="61" y="571"/>
                  <a:pt x="58" y="571"/>
                </a:cubicBezTo>
                <a:cubicBezTo>
                  <a:pt x="61" y="570"/>
                  <a:pt x="63" y="567"/>
                  <a:pt x="62" y="566"/>
                </a:cubicBezTo>
                <a:cubicBezTo>
                  <a:pt x="62" y="568"/>
                  <a:pt x="59" y="568"/>
                  <a:pt x="58" y="568"/>
                </a:cubicBezTo>
                <a:cubicBezTo>
                  <a:pt x="59" y="568"/>
                  <a:pt x="61" y="566"/>
                  <a:pt x="59" y="566"/>
                </a:cubicBezTo>
                <a:cubicBezTo>
                  <a:pt x="58" y="567"/>
                  <a:pt x="53" y="571"/>
                  <a:pt x="58" y="569"/>
                </a:cubicBezTo>
                <a:cubicBezTo>
                  <a:pt x="56" y="570"/>
                  <a:pt x="55" y="572"/>
                  <a:pt x="52" y="573"/>
                </a:cubicBezTo>
                <a:cubicBezTo>
                  <a:pt x="54" y="571"/>
                  <a:pt x="52" y="571"/>
                  <a:pt x="52" y="570"/>
                </a:cubicBezTo>
                <a:cubicBezTo>
                  <a:pt x="51" y="572"/>
                  <a:pt x="52" y="573"/>
                  <a:pt x="52" y="573"/>
                </a:cubicBezTo>
                <a:cubicBezTo>
                  <a:pt x="50" y="574"/>
                  <a:pt x="49" y="574"/>
                  <a:pt x="47" y="574"/>
                </a:cubicBezTo>
                <a:cubicBezTo>
                  <a:pt x="47" y="574"/>
                  <a:pt x="47" y="574"/>
                  <a:pt x="47" y="574"/>
                </a:cubicBezTo>
                <a:cubicBezTo>
                  <a:pt x="47" y="574"/>
                  <a:pt x="47" y="574"/>
                  <a:pt x="47" y="575"/>
                </a:cubicBezTo>
                <a:cubicBezTo>
                  <a:pt x="43" y="575"/>
                  <a:pt x="41" y="576"/>
                  <a:pt x="38" y="577"/>
                </a:cubicBezTo>
                <a:cubicBezTo>
                  <a:pt x="38" y="577"/>
                  <a:pt x="38" y="577"/>
                  <a:pt x="38" y="577"/>
                </a:cubicBezTo>
                <a:cubicBezTo>
                  <a:pt x="41" y="574"/>
                  <a:pt x="41" y="568"/>
                  <a:pt x="44" y="567"/>
                </a:cubicBezTo>
                <a:cubicBezTo>
                  <a:pt x="46" y="565"/>
                  <a:pt x="45" y="564"/>
                  <a:pt x="45" y="562"/>
                </a:cubicBezTo>
                <a:cubicBezTo>
                  <a:pt x="43" y="561"/>
                  <a:pt x="41" y="566"/>
                  <a:pt x="39" y="566"/>
                </a:cubicBezTo>
                <a:cubicBezTo>
                  <a:pt x="40" y="566"/>
                  <a:pt x="40" y="566"/>
                  <a:pt x="40" y="566"/>
                </a:cubicBezTo>
                <a:cubicBezTo>
                  <a:pt x="39" y="568"/>
                  <a:pt x="39" y="568"/>
                  <a:pt x="39" y="568"/>
                </a:cubicBezTo>
                <a:cubicBezTo>
                  <a:pt x="41" y="566"/>
                  <a:pt x="40" y="569"/>
                  <a:pt x="40" y="570"/>
                </a:cubicBezTo>
                <a:cubicBezTo>
                  <a:pt x="39" y="571"/>
                  <a:pt x="38" y="573"/>
                  <a:pt x="38" y="572"/>
                </a:cubicBezTo>
                <a:cubicBezTo>
                  <a:pt x="38" y="571"/>
                  <a:pt x="38" y="571"/>
                  <a:pt x="38" y="571"/>
                </a:cubicBezTo>
                <a:cubicBezTo>
                  <a:pt x="37" y="572"/>
                  <a:pt x="37" y="575"/>
                  <a:pt x="35" y="576"/>
                </a:cubicBezTo>
                <a:cubicBezTo>
                  <a:pt x="34" y="576"/>
                  <a:pt x="35" y="575"/>
                  <a:pt x="34" y="575"/>
                </a:cubicBezTo>
                <a:cubicBezTo>
                  <a:pt x="34" y="577"/>
                  <a:pt x="33" y="578"/>
                  <a:pt x="32" y="581"/>
                </a:cubicBezTo>
                <a:cubicBezTo>
                  <a:pt x="32" y="581"/>
                  <a:pt x="31" y="581"/>
                  <a:pt x="31" y="581"/>
                </a:cubicBezTo>
                <a:cubicBezTo>
                  <a:pt x="31" y="579"/>
                  <a:pt x="31" y="579"/>
                  <a:pt x="31" y="579"/>
                </a:cubicBezTo>
                <a:cubicBezTo>
                  <a:pt x="31" y="580"/>
                  <a:pt x="31" y="581"/>
                  <a:pt x="30" y="581"/>
                </a:cubicBezTo>
                <a:cubicBezTo>
                  <a:pt x="30" y="582"/>
                  <a:pt x="29" y="582"/>
                  <a:pt x="29" y="582"/>
                </a:cubicBezTo>
                <a:cubicBezTo>
                  <a:pt x="30" y="583"/>
                  <a:pt x="30" y="583"/>
                  <a:pt x="30" y="583"/>
                </a:cubicBezTo>
                <a:cubicBezTo>
                  <a:pt x="29" y="584"/>
                  <a:pt x="27" y="586"/>
                  <a:pt x="24" y="587"/>
                </a:cubicBezTo>
                <a:cubicBezTo>
                  <a:pt x="23" y="588"/>
                  <a:pt x="22" y="588"/>
                  <a:pt x="23" y="586"/>
                </a:cubicBezTo>
                <a:cubicBezTo>
                  <a:pt x="20" y="588"/>
                  <a:pt x="19" y="590"/>
                  <a:pt x="18" y="591"/>
                </a:cubicBezTo>
                <a:cubicBezTo>
                  <a:pt x="16" y="593"/>
                  <a:pt x="11" y="595"/>
                  <a:pt x="10" y="597"/>
                </a:cubicBezTo>
                <a:cubicBezTo>
                  <a:pt x="10" y="598"/>
                  <a:pt x="10" y="598"/>
                  <a:pt x="10" y="598"/>
                </a:cubicBezTo>
                <a:cubicBezTo>
                  <a:pt x="9" y="598"/>
                  <a:pt x="9" y="598"/>
                  <a:pt x="9" y="598"/>
                </a:cubicBezTo>
                <a:cubicBezTo>
                  <a:pt x="9" y="599"/>
                  <a:pt x="9" y="599"/>
                  <a:pt x="9" y="599"/>
                </a:cubicBezTo>
                <a:cubicBezTo>
                  <a:pt x="0" y="591"/>
                  <a:pt x="3" y="593"/>
                  <a:pt x="9" y="599"/>
                </a:cubicBezTo>
                <a:cubicBezTo>
                  <a:pt x="8" y="599"/>
                  <a:pt x="8" y="599"/>
                  <a:pt x="8" y="599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599"/>
                  <a:pt x="6" y="598"/>
                  <a:pt x="5" y="598"/>
                </a:cubicBezTo>
                <a:cubicBezTo>
                  <a:pt x="6" y="598"/>
                  <a:pt x="7" y="599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7" y="600"/>
                  <a:pt x="7" y="600"/>
                  <a:pt x="7" y="600"/>
                </a:cubicBezTo>
                <a:cubicBezTo>
                  <a:pt x="17" y="609"/>
                  <a:pt x="34" y="624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7" y="627"/>
                  <a:pt x="37" y="627"/>
                  <a:pt x="37" y="627"/>
                </a:cubicBezTo>
                <a:cubicBezTo>
                  <a:pt x="38" y="626"/>
                  <a:pt x="38" y="626"/>
                  <a:pt x="38" y="626"/>
                </a:cubicBezTo>
                <a:cubicBezTo>
                  <a:pt x="38" y="626"/>
                  <a:pt x="38" y="625"/>
                  <a:pt x="38" y="625"/>
                </a:cubicBezTo>
                <a:cubicBezTo>
                  <a:pt x="38" y="626"/>
                  <a:pt x="39" y="626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8" y="625"/>
                  <a:pt x="38" y="625"/>
                  <a:pt x="38" y="625"/>
                </a:cubicBezTo>
                <a:cubicBezTo>
                  <a:pt x="39" y="623"/>
                  <a:pt x="39" y="623"/>
                  <a:pt x="39" y="623"/>
                </a:cubicBezTo>
                <a:cubicBezTo>
                  <a:pt x="40" y="619"/>
                  <a:pt x="40" y="619"/>
                  <a:pt x="40" y="619"/>
                </a:cubicBezTo>
                <a:cubicBezTo>
                  <a:pt x="41" y="617"/>
                  <a:pt x="41" y="616"/>
                  <a:pt x="42" y="614"/>
                </a:cubicBezTo>
                <a:cubicBezTo>
                  <a:pt x="42" y="614"/>
                  <a:pt x="42" y="614"/>
                  <a:pt x="42" y="614"/>
                </a:cubicBezTo>
                <a:cubicBezTo>
                  <a:pt x="44" y="612"/>
                  <a:pt x="42" y="612"/>
                  <a:pt x="45" y="610"/>
                </a:cubicBezTo>
                <a:cubicBezTo>
                  <a:pt x="45" y="611"/>
                  <a:pt x="45" y="611"/>
                  <a:pt x="45" y="611"/>
                </a:cubicBezTo>
                <a:cubicBezTo>
                  <a:pt x="46" y="610"/>
                  <a:pt x="49" y="608"/>
                  <a:pt x="50" y="606"/>
                </a:cubicBezTo>
                <a:cubicBezTo>
                  <a:pt x="47" y="608"/>
                  <a:pt x="49" y="606"/>
                  <a:pt x="47" y="608"/>
                </a:cubicBezTo>
                <a:cubicBezTo>
                  <a:pt x="46" y="608"/>
                  <a:pt x="48" y="605"/>
                  <a:pt x="51" y="603"/>
                </a:cubicBezTo>
                <a:cubicBezTo>
                  <a:pt x="49" y="607"/>
                  <a:pt x="55" y="602"/>
                  <a:pt x="54" y="604"/>
                </a:cubicBezTo>
                <a:cubicBezTo>
                  <a:pt x="58" y="600"/>
                  <a:pt x="59" y="596"/>
                  <a:pt x="61" y="592"/>
                </a:cubicBezTo>
                <a:cubicBezTo>
                  <a:pt x="64" y="590"/>
                  <a:pt x="68" y="589"/>
                  <a:pt x="71" y="587"/>
                </a:cubicBezTo>
                <a:cubicBezTo>
                  <a:pt x="71" y="588"/>
                  <a:pt x="70" y="589"/>
                  <a:pt x="70" y="590"/>
                </a:cubicBezTo>
                <a:cubicBezTo>
                  <a:pt x="70" y="589"/>
                  <a:pt x="70" y="589"/>
                  <a:pt x="70" y="589"/>
                </a:cubicBezTo>
                <a:cubicBezTo>
                  <a:pt x="67" y="596"/>
                  <a:pt x="67" y="594"/>
                  <a:pt x="64" y="598"/>
                </a:cubicBezTo>
                <a:cubicBezTo>
                  <a:pt x="64" y="598"/>
                  <a:pt x="64" y="598"/>
                  <a:pt x="64" y="597"/>
                </a:cubicBezTo>
                <a:cubicBezTo>
                  <a:pt x="63" y="598"/>
                  <a:pt x="63" y="598"/>
                  <a:pt x="63" y="598"/>
                </a:cubicBezTo>
                <a:cubicBezTo>
                  <a:pt x="63" y="596"/>
                  <a:pt x="63" y="596"/>
                  <a:pt x="63" y="596"/>
                </a:cubicBezTo>
                <a:cubicBezTo>
                  <a:pt x="61" y="598"/>
                  <a:pt x="62" y="600"/>
                  <a:pt x="60" y="601"/>
                </a:cubicBezTo>
                <a:cubicBezTo>
                  <a:pt x="60" y="601"/>
                  <a:pt x="59" y="601"/>
                  <a:pt x="60" y="599"/>
                </a:cubicBezTo>
                <a:cubicBezTo>
                  <a:pt x="59" y="602"/>
                  <a:pt x="57" y="605"/>
                  <a:pt x="54" y="608"/>
                </a:cubicBezTo>
                <a:cubicBezTo>
                  <a:pt x="54" y="609"/>
                  <a:pt x="54" y="609"/>
                  <a:pt x="54" y="609"/>
                </a:cubicBezTo>
                <a:cubicBezTo>
                  <a:pt x="54" y="609"/>
                  <a:pt x="54" y="609"/>
                  <a:pt x="53" y="610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3" y="610"/>
                  <a:pt x="53" y="610"/>
                  <a:pt x="52" y="611"/>
                </a:cubicBezTo>
                <a:cubicBezTo>
                  <a:pt x="52" y="611"/>
                  <a:pt x="52" y="611"/>
                  <a:pt x="52" y="611"/>
                </a:cubicBezTo>
                <a:cubicBezTo>
                  <a:pt x="51" y="612"/>
                  <a:pt x="50" y="612"/>
                  <a:pt x="50" y="613"/>
                </a:cubicBezTo>
                <a:cubicBezTo>
                  <a:pt x="50" y="613"/>
                  <a:pt x="50" y="613"/>
                  <a:pt x="50" y="612"/>
                </a:cubicBezTo>
                <a:cubicBezTo>
                  <a:pt x="51" y="611"/>
                  <a:pt x="52" y="609"/>
                  <a:pt x="52" y="608"/>
                </a:cubicBezTo>
                <a:cubicBezTo>
                  <a:pt x="50" y="610"/>
                  <a:pt x="49" y="611"/>
                  <a:pt x="48" y="613"/>
                </a:cubicBezTo>
                <a:cubicBezTo>
                  <a:pt x="48" y="613"/>
                  <a:pt x="48" y="613"/>
                  <a:pt x="47" y="613"/>
                </a:cubicBezTo>
                <a:cubicBezTo>
                  <a:pt x="47" y="613"/>
                  <a:pt x="47" y="613"/>
                  <a:pt x="48" y="613"/>
                </a:cubicBezTo>
                <a:cubicBezTo>
                  <a:pt x="47" y="614"/>
                  <a:pt x="47" y="614"/>
                  <a:pt x="46" y="615"/>
                </a:cubicBezTo>
                <a:cubicBezTo>
                  <a:pt x="45" y="614"/>
                  <a:pt x="50" y="612"/>
                  <a:pt x="47" y="612"/>
                </a:cubicBezTo>
                <a:cubicBezTo>
                  <a:pt x="44" y="614"/>
                  <a:pt x="45" y="615"/>
                  <a:pt x="46" y="615"/>
                </a:cubicBezTo>
                <a:cubicBezTo>
                  <a:pt x="45" y="616"/>
                  <a:pt x="45" y="616"/>
                  <a:pt x="44" y="616"/>
                </a:cubicBezTo>
                <a:cubicBezTo>
                  <a:pt x="45" y="616"/>
                  <a:pt x="45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6" y="616"/>
                  <a:pt x="46" y="616"/>
                  <a:pt x="46" y="616"/>
                </a:cubicBezTo>
                <a:cubicBezTo>
                  <a:pt x="47" y="616"/>
                  <a:pt x="47" y="616"/>
                  <a:pt x="47" y="616"/>
                </a:cubicBezTo>
                <a:cubicBezTo>
                  <a:pt x="47" y="616"/>
                  <a:pt x="45" y="617"/>
                  <a:pt x="46" y="617"/>
                </a:cubicBezTo>
                <a:cubicBezTo>
                  <a:pt x="46" y="617"/>
                  <a:pt x="47" y="616"/>
                  <a:pt x="47" y="616"/>
                </a:cubicBezTo>
                <a:cubicBezTo>
                  <a:pt x="47" y="616"/>
                  <a:pt x="48" y="616"/>
                  <a:pt x="48" y="616"/>
                </a:cubicBezTo>
                <a:cubicBezTo>
                  <a:pt x="47" y="617"/>
                  <a:pt x="44" y="619"/>
                  <a:pt x="41" y="621"/>
                </a:cubicBezTo>
                <a:cubicBezTo>
                  <a:pt x="44" y="620"/>
                  <a:pt x="43" y="621"/>
                  <a:pt x="42" y="623"/>
                </a:cubicBezTo>
                <a:cubicBezTo>
                  <a:pt x="42" y="623"/>
                  <a:pt x="42" y="623"/>
                  <a:pt x="42" y="623"/>
                </a:cubicBezTo>
                <a:cubicBezTo>
                  <a:pt x="41" y="624"/>
                  <a:pt x="41" y="624"/>
                  <a:pt x="41" y="624"/>
                </a:cubicBezTo>
                <a:cubicBezTo>
                  <a:pt x="42" y="624"/>
                  <a:pt x="42" y="624"/>
                  <a:pt x="42" y="624"/>
                </a:cubicBezTo>
                <a:cubicBezTo>
                  <a:pt x="42" y="624"/>
                  <a:pt x="42" y="624"/>
                  <a:pt x="43" y="624"/>
                </a:cubicBezTo>
                <a:cubicBezTo>
                  <a:pt x="45" y="622"/>
                  <a:pt x="48" y="621"/>
                  <a:pt x="50" y="620"/>
                </a:cubicBezTo>
                <a:cubicBezTo>
                  <a:pt x="46" y="620"/>
                  <a:pt x="55" y="615"/>
                  <a:pt x="56" y="613"/>
                </a:cubicBezTo>
                <a:cubicBezTo>
                  <a:pt x="58" y="611"/>
                  <a:pt x="58" y="611"/>
                  <a:pt x="58" y="611"/>
                </a:cubicBezTo>
                <a:cubicBezTo>
                  <a:pt x="59" y="610"/>
                  <a:pt x="59" y="610"/>
                  <a:pt x="59" y="610"/>
                </a:cubicBezTo>
                <a:cubicBezTo>
                  <a:pt x="59" y="610"/>
                  <a:pt x="59" y="610"/>
                  <a:pt x="58" y="612"/>
                </a:cubicBezTo>
                <a:cubicBezTo>
                  <a:pt x="59" y="611"/>
                  <a:pt x="62" y="608"/>
                  <a:pt x="62" y="607"/>
                </a:cubicBezTo>
                <a:cubicBezTo>
                  <a:pt x="63" y="607"/>
                  <a:pt x="64" y="606"/>
                  <a:pt x="64" y="606"/>
                </a:cubicBezTo>
                <a:cubicBezTo>
                  <a:pt x="64" y="606"/>
                  <a:pt x="64" y="606"/>
                  <a:pt x="64" y="606"/>
                </a:cubicBezTo>
                <a:cubicBezTo>
                  <a:pt x="70" y="603"/>
                  <a:pt x="73" y="602"/>
                  <a:pt x="80" y="598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6" y="593"/>
                  <a:pt x="80" y="591"/>
                  <a:pt x="81" y="590"/>
                </a:cubicBezTo>
                <a:cubicBezTo>
                  <a:pt x="82" y="589"/>
                  <a:pt x="83" y="588"/>
                  <a:pt x="85" y="588"/>
                </a:cubicBezTo>
                <a:cubicBezTo>
                  <a:pt x="84" y="589"/>
                  <a:pt x="84" y="589"/>
                  <a:pt x="84" y="589"/>
                </a:cubicBezTo>
                <a:cubicBezTo>
                  <a:pt x="88" y="587"/>
                  <a:pt x="85" y="587"/>
                  <a:pt x="88" y="585"/>
                </a:cubicBezTo>
                <a:cubicBezTo>
                  <a:pt x="91" y="583"/>
                  <a:pt x="86" y="587"/>
                  <a:pt x="87" y="585"/>
                </a:cubicBezTo>
                <a:cubicBezTo>
                  <a:pt x="91" y="583"/>
                  <a:pt x="87" y="581"/>
                  <a:pt x="94" y="580"/>
                </a:cubicBezTo>
                <a:cubicBezTo>
                  <a:pt x="95" y="580"/>
                  <a:pt x="96" y="581"/>
                  <a:pt x="93" y="583"/>
                </a:cubicBezTo>
                <a:cubicBezTo>
                  <a:pt x="97" y="582"/>
                  <a:pt x="97" y="582"/>
                  <a:pt x="97" y="582"/>
                </a:cubicBezTo>
                <a:cubicBezTo>
                  <a:pt x="93" y="584"/>
                  <a:pt x="96" y="583"/>
                  <a:pt x="92" y="585"/>
                </a:cubicBezTo>
                <a:cubicBezTo>
                  <a:pt x="91" y="587"/>
                  <a:pt x="92" y="588"/>
                  <a:pt x="91" y="590"/>
                </a:cubicBezTo>
                <a:cubicBezTo>
                  <a:pt x="92" y="589"/>
                  <a:pt x="91" y="588"/>
                  <a:pt x="94" y="587"/>
                </a:cubicBezTo>
                <a:cubicBezTo>
                  <a:pt x="97" y="586"/>
                  <a:pt x="94" y="587"/>
                  <a:pt x="94" y="588"/>
                </a:cubicBezTo>
                <a:cubicBezTo>
                  <a:pt x="96" y="585"/>
                  <a:pt x="99" y="587"/>
                  <a:pt x="101" y="584"/>
                </a:cubicBezTo>
                <a:cubicBezTo>
                  <a:pt x="99" y="583"/>
                  <a:pt x="100" y="583"/>
                  <a:pt x="97" y="583"/>
                </a:cubicBezTo>
                <a:cubicBezTo>
                  <a:pt x="99" y="582"/>
                  <a:pt x="103" y="581"/>
                  <a:pt x="104" y="583"/>
                </a:cubicBezTo>
                <a:cubicBezTo>
                  <a:pt x="103" y="581"/>
                  <a:pt x="103" y="581"/>
                  <a:pt x="103" y="581"/>
                </a:cubicBezTo>
                <a:cubicBezTo>
                  <a:pt x="104" y="581"/>
                  <a:pt x="106" y="581"/>
                  <a:pt x="106" y="581"/>
                </a:cubicBezTo>
                <a:cubicBezTo>
                  <a:pt x="107" y="580"/>
                  <a:pt x="107" y="580"/>
                  <a:pt x="107" y="580"/>
                </a:cubicBezTo>
                <a:cubicBezTo>
                  <a:pt x="104" y="580"/>
                  <a:pt x="102" y="580"/>
                  <a:pt x="100" y="582"/>
                </a:cubicBezTo>
                <a:cubicBezTo>
                  <a:pt x="100" y="580"/>
                  <a:pt x="96" y="580"/>
                  <a:pt x="100" y="578"/>
                </a:cubicBezTo>
                <a:cubicBezTo>
                  <a:pt x="102" y="578"/>
                  <a:pt x="101" y="579"/>
                  <a:pt x="101" y="579"/>
                </a:cubicBezTo>
                <a:cubicBezTo>
                  <a:pt x="110" y="575"/>
                  <a:pt x="112" y="577"/>
                  <a:pt x="119" y="574"/>
                </a:cubicBezTo>
                <a:cubicBezTo>
                  <a:pt x="117" y="575"/>
                  <a:pt x="112" y="576"/>
                  <a:pt x="109" y="578"/>
                </a:cubicBezTo>
                <a:cubicBezTo>
                  <a:pt x="112" y="579"/>
                  <a:pt x="114" y="576"/>
                  <a:pt x="116" y="576"/>
                </a:cubicBezTo>
                <a:cubicBezTo>
                  <a:pt x="114" y="577"/>
                  <a:pt x="114" y="577"/>
                  <a:pt x="117" y="577"/>
                </a:cubicBezTo>
                <a:cubicBezTo>
                  <a:pt x="117" y="576"/>
                  <a:pt x="117" y="576"/>
                  <a:pt x="117" y="576"/>
                </a:cubicBezTo>
                <a:cubicBezTo>
                  <a:pt x="119" y="575"/>
                  <a:pt x="121" y="574"/>
                  <a:pt x="121" y="575"/>
                </a:cubicBezTo>
                <a:cubicBezTo>
                  <a:pt x="121" y="574"/>
                  <a:pt x="120" y="574"/>
                  <a:pt x="119" y="575"/>
                </a:cubicBezTo>
                <a:cubicBezTo>
                  <a:pt x="122" y="572"/>
                  <a:pt x="127" y="570"/>
                  <a:pt x="134" y="568"/>
                </a:cubicBezTo>
                <a:cubicBezTo>
                  <a:pt x="134" y="570"/>
                  <a:pt x="126" y="572"/>
                  <a:pt x="131" y="572"/>
                </a:cubicBezTo>
                <a:cubicBezTo>
                  <a:pt x="133" y="570"/>
                  <a:pt x="134" y="568"/>
                  <a:pt x="139" y="567"/>
                </a:cubicBezTo>
                <a:cubicBezTo>
                  <a:pt x="138" y="569"/>
                  <a:pt x="141" y="568"/>
                  <a:pt x="142" y="568"/>
                </a:cubicBezTo>
                <a:cubicBezTo>
                  <a:pt x="146" y="564"/>
                  <a:pt x="146" y="564"/>
                  <a:pt x="146" y="564"/>
                </a:cubicBezTo>
                <a:cubicBezTo>
                  <a:pt x="149" y="564"/>
                  <a:pt x="152" y="563"/>
                  <a:pt x="155" y="561"/>
                </a:cubicBezTo>
                <a:cubicBezTo>
                  <a:pt x="154" y="562"/>
                  <a:pt x="153" y="562"/>
                  <a:pt x="151" y="563"/>
                </a:cubicBezTo>
                <a:cubicBezTo>
                  <a:pt x="154" y="559"/>
                  <a:pt x="159" y="561"/>
                  <a:pt x="164" y="559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6" y="559"/>
                  <a:pt x="169" y="558"/>
                  <a:pt x="172" y="556"/>
                </a:cubicBezTo>
                <a:cubicBezTo>
                  <a:pt x="172" y="557"/>
                  <a:pt x="172" y="557"/>
                  <a:pt x="172" y="557"/>
                </a:cubicBezTo>
                <a:cubicBezTo>
                  <a:pt x="172" y="556"/>
                  <a:pt x="178" y="553"/>
                  <a:pt x="179" y="552"/>
                </a:cubicBezTo>
                <a:cubicBezTo>
                  <a:pt x="170" y="556"/>
                  <a:pt x="170" y="553"/>
                  <a:pt x="162" y="557"/>
                </a:cubicBezTo>
                <a:cubicBezTo>
                  <a:pt x="164" y="555"/>
                  <a:pt x="167" y="554"/>
                  <a:pt x="170" y="551"/>
                </a:cubicBezTo>
                <a:cubicBezTo>
                  <a:pt x="171" y="551"/>
                  <a:pt x="172" y="551"/>
                  <a:pt x="172" y="551"/>
                </a:cubicBezTo>
                <a:cubicBezTo>
                  <a:pt x="173" y="550"/>
                  <a:pt x="173" y="549"/>
                  <a:pt x="175" y="548"/>
                </a:cubicBezTo>
                <a:cubicBezTo>
                  <a:pt x="176" y="549"/>
                  <a:pt x="176" y="549"/>
                  <a:pt x="176" y="549"/>
                </a:cubicBezTo>
                <a:cubicBezTo>
                  <a:pt x="183" y="548"/>
                  <a:pt x="180" y="545"/>
                  <a:pt x="187" y="543"/>
                </a:cubicBezTo>
                <a:cubicBezTo>
                  <a:pt x="189" y="545"/>
                  <a:pt x="182" y="547"/>
                  <a:pt x="179" y="549"/>
                </a:cubicBezTo>
                <a:cubicBezTo>
                  <a:pt x="183" y="549"/>
                  <a:pt x="173" y="551"/>
                  <a:pt x="178" y="552"/>
                </a:cubicBezTo>
                <a:cubicBezTo>
                  <a:pt x="179" y="551"/>
                  <a:pt x="179" y="551"/>
                  <a:pt x="179" y="551"/>
                </a:cubicBezTo>
                <a:cubicBezTo>
                  <a:pt x="181" y="550"/>
                  <a:pt x="181" y="551"/>
                  <a:pt x="180" y="551"/>
                </a:cubicBezTo>
                <a:cubicBezTo>
                  <a:pt x="183" y="550"/>
                  <a:pt x="182" y="551"/>
                  <a:pt x="183" y="550"/>
                </a:cubicBezTo>
                <a:cubicBezTo>
                  <a:pt x="192" y="547"/>
                  <a:pt x="183" y="552"/>
                  <a:pt x="193" y="550"/>
                </a:cubicBezTo>
                <a:cubicBezTo>
                  <a:pt x="192" y="551"/>
                  <a:pt x="189" y="551"/>
                  <a:pt x="190" y="552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5" y="554"/>
                  <a:pt x="185" y="554"/>
                  <a:pt x="185" y="554"/>
                </a:cubicBezTo>
                <a:cubicBezTo>
                  <a:pt x="192" y="553"/>
                  <a:pt x="195" y="550"/>
                  <a:pt x="197" y="547"/>
                </a:cubicBezTo>
                <a:cubicBezTo>
                  <a:pt x="192" y="550"/>
                  <a:pt x="196" y="546"/>
                  <a:pt x="192" y="547"/>
                </a:cubicBezTo>
                <a:cubicBezTo>
                  <a:pt x="193" y="546"/>
                  <a:pt x="194" y="546"/>
                  <a:pt x="195" y="546"/>
                </a:cubicBezTo>
                <a:cubicBezTo>
                  <a:pt x="195" y="546"/>
                  <a:pt x="198" y="545"/>
                  <a:pt x="198" y="544"/>
                </a:cubicBezTo>
                <a:cubicBezTo>
                  <a:pt x="200" y="547"/>
                  <a:pt x="213" y="543"/>
                  <a:pt x="212" y="547"/>
                </a:cubicBezTo>
                <a:cubicBezTo>
                  <a:pt x="216" y="547"/>
                  <a:pt x="227" y="543"/>
                  <a:pt x="235" y="541"/>
                </a:cubicBezTo>
                <a:cubicBezTo>
                  <a:pt x="233" y="542"/>
                  <a:pt x="233" y="542"/>
                  <a:pt x="233" y="542"/>
                </a:cubicBezTo>
                <a:cubicBezTo>
                  <a:pt x="243" y="543"/>
                  <a:pt x="240" y="539"/>
                  <a:pt x="244" y="537"/>
                </a:cubicBezTo>
                <a:cubicBezTo>
                  <a:pt x="240" y="539"/>
                  <a:pt x="249" y="538"/>
                  <a:pt x="251" y="538"/>
                </a:cubicBezTo>
                <a:cubicBezTo>
                  <a:pt x="254" y="537"/>
                  <a:pt x="257" y="535"/>
                  <a:pt x="263" y="534"/>
                </a:cubicBezTo>
                <a:cubicBezTo>
                  <a:pt x="264" y="535"/>
                  <a:pt x="265" y="537"/>
                  <a:pt x="269" y="536"/>
                </a:cubicBezTo>
                <a:cubicBezTo>
                  <a:pt x="271" y="535"/>
                  <a:pt x="271" y="535"/>
                  <a:pt x="271" y="535"/>
                </a:cubicBezTo>
                <a:cubicBezTo>
                  <a:pt x="274" y="535"/>
                  <a:pt x="279" y="533"/>
                  <a:pt x="281" y="533"/>
                </a:cubicBezTo>
                <a:cubicBezTo>
                  <a:pt x="281" y="534"/>
                  <a:pt x="281" y="534"/>
                  <a:pt x="281" y="534"/>
                </a:cubicBezTo>
                <a:cubicBezTo>
                  <a:pt x="285" y="534"/>
                  <a:pt x="285" y="532"/>
                  <a:pt x="281" y="532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85" y="531"/>
                  <a:pt x="285" y="531"/>
                  <a:pt x="285" y="531"/>
                </a:cubicBezTo>
                <a:cubicBezTo>
                  <a:pt x="290" y="530"/>
                  <a:pt x="294" y="527"/>
                  <a:pt x="302" y="526"/>
                </a:cubicBezTo>
                <a:cubicBezTo>
                  <a:pt x="301" y="528"/>
                  <a:pt x="309" y="528"/>
                  <a:pt x="302" y="529"/>
                </a:cubicBezTo>
                <a:cubicBezTo>
                  <a:pt x="304" y="528"/>
                  <a:pt x="300" y="528"/>
                  <a:pt x="300" y="528"/>
                </a:cubicBezTo>
                <a:cubicBezTo>
                  <a:pt x="297" y="528"/>
                  <a:pt x="295" y="529"/>
                  <a:pt x="294" y="529"/>
                </a:cubicBezTo>
                <a:cubicBezTo>
                  <a:pt x="295" y="530"/>
                  <a:pt x="295" y="531"/>
                  <a:pt x="294" y="533"/>
                </a:cubicBezTo>
                <a:cubicBezTo>
                  <a:pt x="298" y="530"/>
                  <a:pt x="314" y="530"/>
                  <a:pt x="314" y="527"/>
                </a:cubicBezTo>
                <a:cubicBezTo>
                  <a:pt x="321" y="527"/>
                  <a:pt x="329" y="525"/>
                  <a:pt x="337" y="526"/>
                </a:cubicBezTo>
                <a:cubicBezTo>
                  <a:pt x="336" y="525"/>
                  <a:pt x="336" y="525"/>
                  <a:pt x="336" y="525"/>
                </a:cubicBezTo>
                <a:cubicBezTo>
                  <a:pt x="343" y="526"/>
                  <a:pt x="343" y="526"/>
                  <a:pt x="343" y="526"/>
                </a:cubicBezTo>
                <a:cubicBezTo>
                  <a:pt x="341" y="526"/>
                  <a:pt x="341" y="526"/>
                  <a:pt x="341" y="526"/>
                </a:cubicBezTo>
                <a:cubicBezTo>
                  <a:pt x="346" y="527"/>
                  <a:pt x="346" y="527"/>
                  <a:pt x="346" y="527"/>
                </a:cubicBezTo>
                <a:cubicBezTo>
                  <a:pt x="346" y="528"/>
                  <a:pt x="345" y="528"/>
                  <a:pt x="343" y="528"/>
                </a:cubicBezTo>
                <a:cubicBezTo>
                  <a:pt x="342" y="529"/>
                  <a:pt x="341" y="528"/>
                  <a:pt x="342" y="528"/>
                </a:cubicBezTo>
                <a:cubicBezTo>
                  <a:pt x="338" y="529"/>
                  <a:pt x="346" y="528"/>
                  <a:pt x="343" y="530"/>
                </a:cubicBezTo>
                <a:cubicBezTo>
                  <a:pt x="342" y="529"/>
                  <a:pt x="341" y="530"/>
                  <a:pt x="340" y="530"/>
                </a:cubicBezTo>
                <a:cubicBezTo>
                  <a:pt x="345" y="530"/>
                  <a:pt x="347" y="528"/>
                  <a:pt x="351" y="530"/>
                </a:cubicBezTo>
                <a:cubicBezTo>
                  <a:pt x="353" y="529"/>
                  <a:pt x="358" y="527"/>
                  <a:pt x="363" y="528"/>
                </a:cubicBezTo>
                <a:cubicBezTo>
                  <a:pt x="361" y="529"/>
                  <a:pt x="368" y="528"/>
                  <a:pt x="366" y="530"/>
                </a:cubicBezTo>
                <a:cubicBezTo>
                  <a:pt x="368" y="529"/>
                  <a:pt x="372" y="530"/>
                  <a:pt x="373" y="529"/>
                </a:cubicBezTo>
                <a:cubicBezTo>
                  <a:pt x="372" y="529"/>
                  <a:pt x="370" y="529"/>
                  <a:pt x="369" y="529"/>
                </a:cubicBezTo>
                <a:cubicBezTo>
                  <a:pt x="370" y="529"/>
                  <a:pt x="370" y="528"/>
                  <a:pt x="371" y="528"/>
                </a:cubicBezTo>
                <a:cubicBezTo>
                  <a:pt x="377" y="529"/>
                  <a:pt x="383" y="529"/>
                  <a:pt x="388" y="531"/>
                </a:cubicBezTo>
                <a:cubicBezTo>
                  <a:pt x="396" y="531"/>
                  <a:pt x="413" y="532"/>
                  <a:pt x="428" y="534"/>
                </a:cubicBezTo>
                <a:cubicBezTo>
                  <a:pt x="422" y="535"/>
                  <a:pt x="445" y="535"/>
                  <a:pt x="437" y="536"/>
                </a:cubicBezTo>
                <a:cubicBezTo>
                  <a:pt x="443" y="536"/>
                  <a:pt x="457" y="538"/>
                  <a:pt x="459" y="537"/>
                </a:cubicBezTo>
                <a:cubicBezTo>
                  <a:pt x="457" y="537"/>
                  <a:pt x="450" y="537"/>
                  <a:pt x="446" y="536"/>
                </a:cubicBezTo>
                <a:cubicBezTo>
                  <a:pt x="452" y="537"/>
                  <a:pt x="453" y="535"/>
                  <a:pt x="460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71" y="536"/>
                  <a:pt x="465" y="533"/>
                  <a:pt x="482" y="533"/>
                </a:cubicBezTo>
                <a:cubicBezTo>
                  <a:pt x="528" y="534"/>
                  <a:pt x="475" y="537"/>
                  <a:pt x="482" y="538"/>
                </a:cubicBezTo>
                <a:cubicBezTo>
                  <a:pt x="484" y="538"/>
                  <a:pt x="504" y="537"/>
                  <a:pt x="513" y="538"/>
                </a:cubicBezTo>
                <a:cubicBezTo>
                  <a:pt x="511" y="538"/>
                  <a:pt x="511" y="538"/>
                  <a:pt x="511" y="538"/>
                </a:cubicBezTo>
                <a:cubicBezTo>
                  <a:pt x="516" y="538"/>
                  <a:pt x="523" y="537"/>
                  <a:pt x="528" y="538"/>
                </a:cubicBezTo>
                <a:cubicBezTo>
                  <a:pt x="531" y="536"/>
                  <a:pt x="536" y="535"/>
                  <a:pt x="540" y="534"/>
                </a:cubicBezTo>
                <a:cubicBezTo>
                  <a:pt x="560" y="532"/>
                  <a:pt x="560" y="532"/>
                  <a:pt x="560" y="532"/>
                </a:cubicBezTo>
                <a:cubicBezTo>
                  <a:pt x="556" y="533"/>
                  <a:pt x="556" y="533"/>
                  <a:pt x="556" y="533"/>
                </a:cubicBezTo>
                <a:cubicBezTo>
                  <a:pt x="561" y="533"/>
                  <a:pt x="565" y="532"/>
                  <a:pt x="569" y="532"/>
                </a:cubicBezTo>
                <a:cubicBezTo>
                  <a:pt x="571" y="533"/>
                  <a:pt x="565" y="533"/>
                  <a:pt x="558" y="534"/>
                </a:cubicBezTo>
                <a:cubicBezTo>
                  <a:pt x="562" y="535"/>
                  <a:pt x="566" y="535"/>
                  <a:pt x="571" y="533"/>
                </a:cubicBezTo>
                <a:cubicBezTo>
                  <a:pt x="568" y="533"/>
                  <a:pt x="568" y="533"/>
                  <a:pt x="568" y="533"/>
                </a:cubicBezTo>
                <a:cubicBezTo>
                  <a:pt x="574" y="533"/>
                  <a:pt x="593" y="529"/>
                  <a:pt x="578" y="530"/>
                </a:cubicBezTo>
                <a:cubicBezTo>
                  <a:pt x="589" y="528"/>
                  <a:pt x="593" y="530"/>
                  <a:pt x="601" y="529"/>
                </a:cubicBezTo>
                <a:cubicBezTo>
                  <a:pt x="602" y="530"/>
                  <a:pt x="594" y="530"/>
                  <a:pt x="598" y="531"/>
                </a:cubicBezTo>
                <a:cubicBezTo>
                  <a:pt x="606" y="530"/>
                  <a:pt x="611" y="530"/>
                  <a:pt x="618" y="529"/>
                </a:cubicBezTo>
                <a:cubicBezTo>
                  <a:pt x="611" y="529"/>
                  <a:pt x="619" y="528"/>
                  <a:pt x="610" y="528"/>
                </a:cubicBezTo>
                <a:cubicBezTo>
                  <a:pt x="613" y="527"/>
                  <a:pt x="623" y="526"/>
                  <a:pt x="623" y="526"/>
                </a:cubicBezTo>
                <a:cubicBezTo>
                  <a:pt x="620" y="526"/>
                  <a:pt x="617" y="527"/>
                  <a:pt x="612" y="527"/>
                </a:cubicBezTo>
                <a:cubicBezTo>
                  <a:pt x="622" y="526"/>
                  <a:pt x="633" y="524"/>
                  <a:pt x="644" y="523"/>
                </a:cubicBezTo>
                <a:cubicBezTo>
                  <a:pt x="643" y="524"/>
                  <a:pt x="642" y="524"/>
                  <a:pt x="641" y="524"/>
                </a:cubicBezTo>
                <a:cubicBezTo>
                  <a:pt x="655" y="521"/>
                  <a:pt x="676" y="518"/>
                  <a:pt x="685" y="515"/>
                </a:cubicBezTo>
                <a:cubicBezTo>
                  <a:pt x="680" y="515"/>
                  <a:pt x="680" y="515"/>
                  <a:pt x="680" y="515"/>
                </a:cubicBezTo>
                <a:cubicBezTo>
                  <a:pt x="677" y="516"/>
                  <a:pt x="670" y="517"/>
                  <a:pt x="668" y="517"/>
                </a:cubicBezTo>
                <a:close/>
                <a:moveTo>
                  <a:pt x="410" y="3"/>
                </a:moveTo>
                <a:cubicBezTo>
                  <a:pt x="400" y="3"/>
                  <a:pt x="400" y="3"/>
                  <a:pt x="400" y="3"/>
                </a:cubicBezTo>
                <a:cubicBezTo>
                  <a:pt x="404" y="3"/>
                  <a:pt x="408" y="3"/>
                  <a:pt x="410" y="3"/>
                </a:cubicBezTo>
                <a:close/>
                <a:moveTo>
                  <a:pt x="376" y="21"/>
                </a:moveTo>
                <a:cubicBezTo>
                  <a:pt x="379" y="21"/>
                  <a:pt x="381" y="21"/>
                  <a:pt x="382" y="21"/>
                </a:cubicBezTo>
                <a:cubicBezTo>
                  <a:pt x="375" y="21"/>
                  <a:pt x="375" y="21"/>
                  <a:pt x="375" y="21"/>
                </a:cubicBezTo>
                <a:lnTo>
                  <a:pt x="376" y="21"/>
                </a:lnTo>
                <a:close/>
                <a:moveTo>
                  <a:pt x="354" y="21"/>
                </a:moveTo>
                <a:cubicBezTo>
                  <a:pt x="357" y="21"/>
                  <a:pt x="358" y="21"/>
                  <a:pt x="358" y="22"/>
                </a:cubicBezTo>
                <a:cubicBezTo>
                  <a:pt x="351" y="22"/>
                  <a:pt x="351" y="22"/>
                  <a:pt x="351" y="22"/>
                </a:cubicBezTo>
                <a:lnTo>
                  <a:pt x="354" y="21"/>
                </a:lnTo>
                <a:close/>
                <a:moveTo>
                  <a:pt x="263" y="32"/>
                </a:moveTo>
                <a:cubicBezTo>
                  <a:pt x="264" y="30"/>
                  <a:pt x="278" y="27"/>
                  <a:pt x="283" y="25"/>
                </a:cubicBezTo>
                <a:cubicBezTo>
                  <a:pt x="286" y="24"/>
                  <a:pt x="304" y="21"/>
                  <a:pt x="300" y="23"/>
                </a:cubicBezTo>
                <a:cubicBezTo>
                  <a:pt x="288" y="24"/>
                  <a:pt x="289" y="28"/>
                  <a:pt x="278" y="27"/>
                </a:cubicBezTo>
                <a:cubicBezTo>
                  <a:pt x="276" y="29"/>
                  <a:pt x="279" y="29"/>
                  <a:pt x="284" y="28"/>
                </a:cubicBezTo>
                <a:cubicBezTo>
                  <a:pt x="282" y="29"/>
                  <a:pt x="281" y="29"/>
                  <a:pt x="281" y="29"/>
                </a:cubicBezTo>
                <a:cubicBezTo>
                  <a:pt x="277" y="30"/>
                  <a:pt x="273" y="31"/>
                  <a:pt x="269" y="32"/>
                </a:cubicBezTo>
                <a:cubicBezTo>
                  <a:pt x="265" y="32"/>
                  <a:pt x="262" y="33"/>
                  <a:pt x="263" y="32"/>
                </a:cubicBezTo>
                <a:close/>
                <a:moveTo>
                  <a:pt x="217" y="44"/>
                </a:moveTo>
                <a:cubicBezTo>
                  <a:pt x="228" y="41"/>
                  <a:pt x="241" y="37"/>
                  <a:pt x="248" y="36"/>
                </a:cubicBezTo>
                <a:cubicBezTo>
                  <a:pt x="244" y="37"/>
                  <a:pt x="244" y="37"/>
                  <a:pt x="244" y="37"/>
                </a:cubicBezTo>
                <a:cubicBezTo>
                  <a:pt x="190" y="52"/>
                  <a:pt x="214" y="48"/>
                  <a:pt x="247" y="43"/>
                </a:cubicBezTo>
                <a:cubicBezTo>
                  <a:pt x="229" y="47"/>
                  <a:pt x="210" y="52"/>
                  <a:pt x="192" y="58"/>
                </a:cubicBezTo>
                <a:cubicBezTo>
                  <a:pt x="194" y="58"/>
                  <a:pt x="194" y="58"/>
                  <a:pt x="194" y="58"/>
                </a:cubicBezTo>
                <a:cubicBezTo>
                  <a:pt x="189" y="60"/>
                  <a:pt x="184" y="63"/>
                  <a:pt x="181" y="63"/>
                </a:cubicBezTo>
                <a:cubicBezTo>
                  <a:pt x="180" y="63"/>
                  <a:pt x="208" y="48"/>
                  <a:pt x="217" y="44"/>
                </a:cubicBezTo>
                <a:close/>
                <a:moveTo>
                  <a:pt x="177" y="58"/>
                </a:moveTo>
                <a:cubicBezTo>
                  <a:pt x="177" y="58"/>
                  <a:pt x="177" y="58"/>
                  <a:pt x="179" y="58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69" y="61"/>
                  <a:pt x="167" y="61"/>
                  <a:pt x="177" y="58"/>
                </a:cubicBezTo>
                <a:close/>
                <a:moveTo>
                  <a:pt x="63" y="133"/>
                </a:moveTo>
                <a:cubicBezTo>
                  <a:pt x="67" y="127"/>
                  <a:pt x="77" y="117"/>
                  <a:pt x="78" y="117"/>
                </a:cubicBezTo>
                <a:cubicBezTo>
                  <a:pt x="79" y="114"/>
                  <a:pt x="96" y="99"/>
                  <a:pt x="103" y="93"/>
                </a:cubicBezTo>
                <a:cubicBezTo>
                  <a:pt x="122" y="80"/>
                  <a:pt x="117" y="87"/>
                  <a:pt x="134" y="76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42" y="69"/>
                  <a:pt x="149" y="65"/>
                  <a:pt x="167" y="58"/>
                </a:cubicBezTo>
                <a:cubicBezTo>
                  <a:pt x="170" y="59"/>
                  <a:pt x="159" y="61"/>
                  <a:pt x="155" y="64"/>
                </a:cubicBezTo>
                <a:cubicBezTo>
                  <a:pt x="158" y="63"/>
                  <a:pt x="161" y="62"/>
                  <a:pt x="164" y="62"/>
                </a:cubicBezTo>
                <a:cubicBezTo>
                  <a:pt x="160" y="63"/>
                  <a:pt x="153" y="68"/>
                  <a:pt x="153" y="67"/>
                </a:cubicBezTo>
                <a:cubicBezTo>
                  <a:pt x="153" y="67"/>
                  <a:pt x="147" y="71"/>
                  <a:pt x="158" y="65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45" y="74"/>
                  <a:pt x="145" y="74"/>
                  <a:pt x="145" y="74"/>
                </a:cubicBezTo>
                <a:cubicBezTo>
                  <a:pt x="142" y="75"/>
                  <a:pt x="136" y="78"/>
                  <a:pt x="131" y="80"/>
                </a:cubicBezTo>
                <a:cubicBezTo>
                  <a:pt x="131" y="79"/>
                  <a:pt x="136" y="76"/>
                  <a:pt x="138" y="75"/>
                </a:cubicBezTo>
                <a:cubicBezTo>
                  <a:pt x="131" y="78"/>
                  <a:pt x="124" y="82"/>
                  <a:pt x="120" y="85"/>
                </a:cubicBezTo>
                <a:cubicBezTo>
                  <a:pt x="132" y="78"/>
                  <a:pt x="126" y="83"/>
                  <a:pt x="129" y="82"/>
                </a:cubicBezTo>
                <a:cubicBezTo>
                  <a:pt x="123" y="87"/>
                  <a:pt x="111" y="94"/>
                  <a:pt x="108" y="97"/>
                </a:cubicBezTo>
                <a:cubicBezTo>
                  <a:pt x="98" y="103"/>
                  <a:pt x="91" y="108"/>
                  <a:pt x="96" y="102"/>
                </a:cubicBezTo>
                <a:cubicBezTo>
                  <a:pt x="91" y="108"/>
                  <a:pt x="84" y="112"/>
                  <a:pt x="80" y="119"/>
                </a:cubicBezTo>
                <a:cubicBezTo>
                  <a:pt x="89" y="108"/>
                  <a:pt x="82" y="120"/>
                  <a:pt x="94" y="107"/>
                </a:cubicBezTo>
                <a:cubicBezTo>
                  <a:pt x="99" y="105"/>
                  <a:pt x="83" y="118"/>
                  <a:pt x="76" y="124"/>
                </a:cubicBezTo>
                <a:cubicBezTo>
                  <a:pt x="80" y="120"/>
                  <a:pt x="76" y="123"/>
                  <a:pt x="77" y="122"/>
                </a:cubicBezTo>
                <a:cubicBezTo>
                  <a:pt x="68" y="133"/>
                  <a:pt x="73" y="128"/>
                  <a:pt x="80" y="122"/>
                </a:cubicBezTo>
                <a:cubicBezTo>
                  <a:pt x="77" y="126"/>
                  <a:pt x="74" y="130"/>
                  <a:pt x="70" y="134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8" y="137"/>
                  <a:pt x="65" y="142"/>
                  <a:pt x="61" y="146"/>
                </a:cubicBezTo>
                <a:cubicBezTo>
                  <a:pt x="59" y="147"/>
                  <a:pt x="58" y="147"/>
                  <a:pt x="61" y="143"/>
                </a:cubicBezTo>
                <a:cubicBezTo>
                  <a:pt x="59" y="146"/>
                  <a:pt x="57" y="148"/>
                  <a:pt x="55" y="150"/>
                </a:cubicBezTo>
                <a:cubicBezTo>
                  <a:pt x="57" y="146"/>
                  <a:pt x="60" y="142"/>
                  <a:pt x="63" y="139"/>
                </a:cubicBezTo>
                <a:cubicBezTo>
                  <a:pt x="58" y="142"/>
                  <a:pt x="53" y="151"/>
                  <a:pt x="50" y="157"/>
                </a:cubicBezTo>
                <a:cubicBezTo>
                  <a:pt x="45" y="163"/>
                  <a:pt x="58" y="141"/>
                  <a:pt x="63" y="133"/>
                </a:cubicBezTo>
                <a:close/>
                <a:moveTo>
                  <a:pt x="60" y="359"/>
                </a:moveTo>
                <a:cubicBezTo>
                  <a:pt x="53" y="347"/>
                  <a:pt x="55" y="353"/>
                  <a:pt x="52" y="351"/>
                </a:cubicBezTo>
                <a:cubicBezTo>
                  <a:pt x="47" y="344"/>
                  <a:pt x="45" y="336"/>
                  <a:pt x="40" y="329"/>
                </a:cubicBezTo>
                <a:cubicBezTo>
                  <a:pt x="39" y="330"/>
                  <a:pt x="36" y="321"/>
                  <a:pt x="34" y="322"/>
                </a:cubicBezTo>
                <a:cubicBezTo>
                  <a:pt x="32" y="317"/>
                  <a:pt x="31" y="313"/>
                  <a:pt x="30" y="309"/>
                </a:cubicBezTo>
                <a:cubicBezTo>
                  <a:pt x="25" y="302"/>
                  <a:pt x="35" y="324"/>
                  <a:pt x="36" y="328"/>
                </a:cubicBezTo>
                <a:cubicBezTo>
                  <a:pt x="37" y="336"/>
                  <a:pt x="31" y="319"/>
                  <a:pt x="32" y="324"/>
                </a:cubicBezTo>
                <a:cubicBezTo>
                  <a:pt x="36" y="333"/>
                  <a:pt x="38" y="333"/>
                  <a:pt x="40" y="338"/>
                </a:cubicBezTo>
                <a:cubicBezTo>
                  <a:pt x="43" y="343"/>
                  <a:pt x="44" y="346"/>
                  <a:pt x="44" y="346"/>
                </a:cubicBezTo>
                <a:cubicBezTo>
                  <a:pt x="37" y="331"/>
                  <a:pt x="38" y="339"/>
                  <a:pt x="32" y="326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1" y="326"/>
                  <a:pt x="24" y="307"/>
                  <a:pt x="22" y="300"/>
                </a:cubicBezTo>
                <a:cubicBezTo>
                  <a:pt x="19" y="285"/>
                  <a:pt x="27" y="311"/>
                  <a:pt x="28" y="311"/>
                </a:cubicBezTo>
                <a:cubicBezTo>
                  <a:pt x="26" y="305"/>
                  <a:pt x="24" y="299"/>
                  <a:pt x="22" y="293"/>
                </a:cubicBezTo>
                <a:cubicBezTo>
                  <a:pt x="25" y="300"/>
                  <a:pt x="24" y="292"/>
                  <a:pt x="28" y="302"/>
                </a:cubicBezTo>
                <a:cubicBezTo>
                  <a:pt x="24" y="292"/>
                  <a:pt x="25" y="290"/>
                  <a:pt x="22" y="280"/>
                </a:cubicBezTo>
                <a:cubicBezTo>
                  <a:pt x="26" y="291"/>
                  <a:pt x="21" y="264"/>
                  <a:pt x="23" y="263"/>
                </a:cubicBezTo>
                <a:cubicBezTo>
                  <a:pt x="24" y="275"/>
                  <a:pt x="27" y="296"/>
                  <a:pt x="27" y="296"/>
                </a:cubicBezTo>
                <a:cubicBezTo>
                  <a:pt x="28" y="298"/>
                  <a:pt x="32" y="311"/>
                  <a:pt x="33" y="316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34" y="314"/>
                  <a:pt x="30" y="302"/>
                  <a:pt x="32" y="305"/>
                </a:cubicBezTo>
                <a:cubicBezTo>
                  <a:pt x="30" y="300"/>
                  <a:pt x="29" y="296"/>
                  <a:pt x="28" y="292"/>
                </a:cubicBezTo>
                <a:cubicBezTo>
                  <a:pt x="34" y="304"/>
                  <a:pt x="34" y="304"/>
                  <a:pt x="39" y="315"/>
                </a:cubicBezTo>
                <a:cubicBezTo>
                  <a:pt x="32" y="291"/>
                  <a:pt x="24" y="272"/>
                  <a:pt x="25" y="251"/>
                </a:cubicBezTo>
                <a:cubicBezTo>
                  <a:pt x="25" y="254"/>
                  <a:pt x="25" y="254"/>
                  <a:pt x="25" y="254"/>
                </a:cubicBezTo>
                <a:cubicBezTo>
                  <a:pt x="24" y="212"/>
                  <a:pt x="33" y="203"/>
                  <a:pt x="38" y="196"/>
                </a:cubicBezTo>
                <a:cubicBezTo>
                  <a:pt x="36" y="202"/>
                  <a:pt x="35" y="208"/>
                  <a:pt x="34" y="213"/>
                </a:cubicBezTo>
                <a:cubicBezTo>
                  <a:pt x="33" y="214"/>
                  <a:pt x="33" y="214"/>
                  <a:pt x="33" y="214"/>
                </a:cubicBezTo>
                <a:cubicBezTo>
                  <a:pt x="27" y="241"/>
                  <a:pt x="31" y="261"/>
                  <a:pt x="37" y="289"/>
                </a:cubicBezTo>
                <a:cubicBezTo>
                  <a:pt x="35" y="285"/>
                  <a:pt x="34" y="275"/>
                  <a:pt x="33" y="276"/>
                </a:cubicBezTo>
                <a:cubicBezTo>
                  <a:pt x="37" y="293"/>
                  <a:pt x="39" y="290"/>
                  <a:pt x="43" y="306"/>
                </a:cubicBezTo>
                <a:cubicBezTo>
                  <a:pt x="35" y="284"/>
                  <a:pt x="47" y="320"/>
                  <a:pt x="39" y="300"/>
                </a:cubicBezTo>
                <a:cubicBezTo>
                  <a:pt x="50" y="328"/>
                  <a:pt x="65" y="356"/>
                  <a:pt x="78" y="371"/>
                </a:cubicBezTo>
                <a:cubicBezTo>
                  <a:pt x="76" y="367"/>
                  <a:pt x="84" y="377"/>
                  <a:pt x="85" y="377"/>
                </a:cubicBezTo>
                <a:cubicBezTo>
                  <a:pt x="88" y="381"/>
                  <a:pt x="87" y="380"/>
                  <a:pt x="84" y="377"/>
                </a:cubicBezTo>
                <a:cubicBezTo>
                  <a:pt x="90" y="385"/>
                  <a:pt x="90" y="387"/>
                  <a:pt x="88" y="387"/>
                </a:cubicBezTo>
                <a:cubicBezTo>
                  <a:pt x="84" y="382"/>
                  <a:pt x="79" y="377"/>
                  <a:pt x="75" y="371"/>
                </a:cubicBezTo>
                <a:cubicBezTo>
                  <a:pt x="79" y="377"/>
                  <a:pt x="80" y="380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4" y="384"/>
                  <a:pt x="84" y="384"/>
                  <a:pt x="84" y="384"/>
                </a:cubicBezTo>
                <a:cubicBezTo>
                  <a:pt x="86" y="386"/>
                  <a:pt x="87" y="388"/>
                  <a:pt x="90" y="390"/>
                </a:cubicBezTo>
                <a:cubicBezTo>
                  <a:pt x="93" y="393"/>
                  <a:pt x="93" y="392"/>
                  <a:pt x="93" y="391"/>
                </a:cubicBezTo>
                <a:cubicBezTo>
                  <a:pt x="98" y="395"/>
                  <a:pt x="105" y="400"/>
                  <a:pt x="114" y="406"/>
                </a:cubicBezTo>
                <a:cubicBezTo>
                  <a:pt x="113" y="406"/>
                  <a:pt x="113" y="406"/>
                  <a:pt x="113" y="406"/>
                </a:cubicBezTo>
                <a:cubicBezTo>
                  <a:pt x="119" y="411"/>
                  <a:pt x="125" y="415"/>
                  <a:pt x="131" y="419"/>
                </a:cubicBezTo>
                <a:cubicBezTo>
                  <a:pt x="128" y="418"/>
                  <a:pt x="128" y="418"/>
                  <a:pt x="128" y="418"/>
                </a:cubicBezTo>
                <a:cubicBezTo>
                  <a:pt x="132" y="420"/>
                  <a:pt x="136" y="423"/>
                  <a:pt x="139" y="425"/>
                </a:cubicBezTo>
                <a:cubicBezTo>
                  <a:pt x="138" y="426"/>
                  <a:pt x="142" y="427"/>
                  <a:pt x="141" y="428"/>
                </a:cubicBezTo>
                <a:cubicBezTo>
                  <a:pt x="146" y="435"/>
                  <a:pt x="166" y="442"/>
                  <a:pt x="181" y="450"/>
                </a:cubicBezTo>
                <a:cubicBezTo>
                  <a:pt x="179" y="450"/>
                  <a:pt x="179" y="450"/>
                  <a:pt x="179" y="450"/>
                </a:cubicBezTo>
                <a:cubicBezTo>
                  <a:pt x="188" y="453"/>
                  <a:pt x="209" y="464"/>
                  <a:pt x="223" y="470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13" y="467"/>
                  <a:pt x="211" y="467"/>
                  <a:pt x="215" y="469"/>
                </a:cubicBezTo>
                <a:cubicBezTo>
                  <a:pt x="212" y="468"/>
                  <a:pt x="207" y="467"/>
                  <a:pt x="204" y="466"/>
                </a:cubicBezTo>
                <a:cubicBezTo>
                  <a:pt x="200" y="464"/>
                  <a:pt x="186" y="458"/>
                  <a:pt x="186" y="456"/>
                </a:cubicBezTo>
                <a:cubicBezTo>
                  <a:pt x="196" y="461"/>
                  <a:pt x="195" y="460"/>
                  <a:pt x="191" y="457"/>
                </a:cubicBezTo>
                <a:cubicBezTo>
                  <a:pt x="181" y="454"/>
                  <a:pt x="163" y="445"/>
                  <a:pt x="163" y="447"/>
                </a:cubicBezTo>
                <a:cubicBezTo>
                  <a:pt x="150" y="440"/>
                  <a:pt x="159" y="445"/>
                  <a:pt x="150" y="438"/>
                </a:cubicBezTo>
                <a:cubicBezTo>
                  <a:pt x="150" y="437"/>
                  <a:pt x="153" y="439"/>
                  <a:pt x="156" y="440"/>
                </a:cubicBezTo>
                <a:cubicBezTo>
                  <a:pt x="144" y="433"/>
                  <a:pt x="132" y="425"/>
                  <a:pt x="120" y="417"/>
                </a:cubicBezTo>
                <a:cubicBezTo>
                  <a:pt x="117" y="417"/>
                  <a:pt x="142" y="434"/>
                  <a:pt x="129" y="427"/>
                </a:cubicBezTo>
                <a:cubicBezTo>
                  <a:pt x="125" y="426"/>
                  <a:pt x="124" y="428"/>
                  <a:pt x="113" y="418"/>
                </a:cubicBezTo>
                <a:cubicBezTo>
                  <a:pt x="113" y="418"/>
                  <a:pt x="114" y="419"/>
                  <a:pt x="115" y="419"/>
                </a:cubicBezTo>
                <a:cubicBezTo>
                  <a:pt x="110" y="415"/>
                  <a:pt x="109" y="414"/>
                  <a:pt x="104" y="409"/>
                </a:cubicBezTo>
                <a:cubicBezTo>
                  <a:pt x="103" y="406"/>
                  <a:pt x="111" y="414"/>
                  <a:pt x="116" y="416"/>
                </a:cubicBezTo>
                <a:cubicBezTo>
                  <a:pt x="112" y="414"/>
                  <a:pt x="107" y="411"/>
                  <a:pt x="104" y="407"/>
                </a:cubicBezTo>
                <a:cubicBezTo>
                  <a:pt x="105" y="407"/>
                  <a:pt x="105" y="407"/>
                  <a:pt x="105" y="407"/>
                </a:cubicBezTo>
                <a:cubicBezTo>
                  <a:pt x="101" y="404"/>
                  <a:pt x="97" y="401"/>
                  <a:pt x="93" y="397"/>
                </a:cubicBezTo>
                <a:cubicBezTo>
                  <a:pt x="91" y="395"/>
                  <a:pt x="92" y="397"/>
                  <a:pt x="94" y="399"/>
                </a:cubicBezTo>
                <a:cubicBezTo>
                  <a:pt x="95" y="400"/>
                  <a:pt x="95" y="401"/>
                  <a:pt x="95" y="402"/>
                </a:cubicBezTo>
                <a:cubicBezTo>
                  <a:pt x="95" y="401"/>
                  <a:pt x="94" y="401"/>
                  <a:pt x="94" y="400"/>
                </a:cubicBezTo>
                <a:cubicBezTo>
                  <a:pt x="92" y="399"/>
                  <a:pt x="90" y="397"/>
                  <a:pt x="88" y="395"/>
                </a:cubicBezTo>
                <a:cubicBezTo>
                  <a:pt x="87" y="394"/>
                  <a:pt x="87" y="394"/>
                  <a:pt x="87" y="394"/>
                </a:cubicBezTo>
                <a:cubicBezTo>
                  <a:pt x="87" y="394"/>
                  <a:pt x="87" y="394"/>
                  <a:pt x="87" y="395"/>
                </a:cubicBezTo>
                <a:cubicBezTo>
                  <a:pt x="77" y="384"/>
                  <a:pt x="63" y="367"/>
                  <a:pt x="60" y="359"/>
                </a:cubicBezTo>
                <a:close/>
                <a:moveTo>
                  <a:pt x="102" y="407"/>
                </a:moveTo>
                <a:cubicBezTo>
                  <a:pt x="100" y="405"/>
                  <a:pt x="98" y="404"/>
                  <a:pt x="95" y="402"/>
                </a:cubicBezTo>
                <a:cubicBezTo>
                  <a:pt x="95" y="401"/>
                  <a:pt x="95" y="400"/>
                  <a:pt x="94" y="399"/>
                </a:cubicBezTo>
                <a:cubicBezTo>
                  <a:pt x="97" y="402"/>
                  <a:pt x="102" y="406"/>
                  <a:pt x="102" y="407"/>
                </a:cubicBezTo>
                <a:close/>
                <a:moveTo>
                  <a:pt x="33" y="588"/>
                </a:moveTo>
                <a:cubicBezTo>
                  <a:pt x="33" y="587"/>
                  <a:pt x="31" y="588"/>
                  <a:pt x="30" y="589"/>
                </a:cubicBezTo>
                <a:cubicBezTo>
                  <a:pt x="32" y="588"/>
                  <a:pt x="32" y="586"/>
                  <a:pt x="34" y="585"/>
                </a:cubicBezTo>
                <a:cubicBezTo>
                  <a:pt x="34" y="586"/>
                  <a:pt x="33" y="587"/>
                  <a:pt x="33" y="588"/>
                </a:cubicBezTo>
                <a:close/>
                <a:moveTo>
                  <a:pt x="72" y="582"/>
                </a:moveTo>
                <a:cubicBezTo>
                  <a:pt x="71" y="582"/>
                  <a:pt x="71" y="582"/>
                  <a:pt x="71" y="582"/>
                </a:cubicBezTo>
                <a:cubicBezTo>
                  <a:pt x="70" y="583"/>
                  <a:pt x="70" y="583"/>
                  <a:pt x="70" y="583"/>
                </a:cubicBezTo>
                <a:lnTo>
                  <a:pt x="72" y="582"/>
                </a:lnTo>
                <a:close/>
                <a:moveTo>
                  <a:pt x="65" y="585"/>
                </a:moveTo>
                <a:cubicBezTo>
                  <a:pt x="65" y="585"/>
                  <a:pt x="64" y="586"/>
                  <a:pt x="64" y="586"/>
                </a:cubicBezTo>
                <a:cubicBezTo>
                  <a:pt x="64" y="586"/>
                  <a:pt x="64" y="586"/>
                  <a:pt x="64" y="585"/>
                </a:cubicBezTo>
                <a:cubicBezTo>
                  <a:pt x="65" y="585"/>
                  <a:pt x="65" y="585"/>
                  <a:pt x="65" y="585"/>
                </a:cubicBezTo>
                <a:close/>
                <a:moveTo>
                  <a:pt x="62" y="589"/>
                </a:moveTo>
                <a:cubicBezTo>
                  <a:pt x="62" y="589"/>
                  <a:pt x="62" y="589"/>
                  <a:pt x="62" y="588"/>
                </a:cubicBezTo>
                <a:cubicBezTo>
                  <a:pt x="63" y="588"/>
                  <a:pt x="63" y="588"/>
                  <a:pt x="63" y="588"/>
                </a:cubicBezTo>
                <a:cubicBezTo>
                  <a:pt x="63" y="588"/>
                  <a:pt x="63" y="587"/>
                  <a:pt x="63" y="587"/>
                </a:cubicBezTo>
                <a:cubicBezTo>
                  <a:pt x="67" y="586"/>
                  <a:pt x="71" y="582"/>
                  <a:pt x="74" y="583"/>
                </a:cubicBezTo>
                <a:cubicBezTo>
                  <a:pt x="73" y="583"/>
                  <a:pt x="73" y="583"/>
                  <a:pt x="73" y="583"/>
                </a:cubicBezTo>
                <a:cubicBezTo>
                  <a:pt x="69" y="587"/>
                  <a:pt x="66" y="588"/>
                  <a:pt x="61" y="591"/>
                </a:cubicBezTo>
                <a:cubicBezTo>
                  <a:pt x="61" y="590"/>
                  <a:pt x="62" y="590"/>
                  <a:pt x="62" y="589"/>
                </a:cubicBezTo>
                <a:close/>
                <a:moveTo>
                  <a:pt x="43" y="585"/>
                </a:moveTo>
                <a:cubicBezTo>
                  <a:pt x="43" y="585"/>
                  <a:pt x="43" y="585"/>
                  <a:pt x="43" y="585"/>
                </a:cubicBezTo>
                <a:cubicBezTo>
                  <a:pt x="43" y="585"/>
                  <a:pt x="43" y="585"/>
                  <a:pt x="43" y="585"/>
                </a:cubicBezTo>
                <a:cubicBezTo>
                  <a:pt x="42" y="586"/>
                  <a:pt x="40" y="587"/>
                  <a:pt x="39" y="588"/>
                </a:cubicBezTo>
                <a:cubicBezTo>
                  <a:pt x="38" y="588"/>
                  <a:pt x="38" y="588"/>
                  <a:pt x="38" y="588"/>
                </a:cubicBezTo>
                <a:cubicBezTo>
                  <a:pt x="39" y="587"/>
                  <a:pt x="39" y="587"/>
                  <a:pt x="40" y="587"/>
                </a:cubicBezTo>
                <a:cubicBezTo>
                  <a:pt x="40" y="585"/>
                  <a:pt x="41" y="584"/>
                  <a:pt x="43" y="582"/>
                </a:cubicBezTo>
                <a:cubicBezTo>
                  <a:pt x="43" y="582"/>
                  <a:pt x="43" y="582"/>
                  <a:pt x="43" y="582"/>
                </a:cubicBezTo>
                <a:cubicBezTo>
                  <a:pt x="44" y="581"/>
                  <a:pt x="44" y="581"/>
                  <a:pt x="44" y="581"/>
                </a:cubicBezTo>
                <a:cubicBezTo>
                  <a:pt x="44" y="580"/>
                  <a:pt x="45" y="580"/>
                  <a:pt x="45" y="579"/>
                </a:cubicBezTo>
                <a:cubicBezTo>
                  <a:pt x="47" y="578"/>
                  <a:pt x="49" y="577"/>
                  <a:pt x="50" y="577"/>
                </a:cubicBezTo>
                <a:cubicBezTo>
                  <a:pt x="46" y="581"/>
                  <a:pt x="46" y="582"/>
                  <a:pt x="44" y="584"/>
                </a:cubicBezTo>
                <a:cubicBezTo>
                  <a:pt x="44" y="584"/>
                  <a:pt x="44" y="585"/>
                  <a:pt x="43" y="585"/>
                </a:cubicBezTo>
                <a:close/>
                <a:moveTo>
                  <a:pt x="51" y="574"/>
                </a:moveTo>
                <a:cubicBezTo>
                  <a:pt x="50" y="575"/>
                  <a:pt x="48" y="576"/>
                  <a:pt x="47" y="577"/>
                </a:cubicBezTo>
                <a:cubicBezTo>
                  <a:pt x="48" y="576"/>
                  <a:pt x="48" y="575"/>
                  <a:pt x="47" y="575"/>
                </a:cubicBezTo>
                <a:cubicBezTo>
                  <a:pt x="49" y="574"/>
                  <a:pt x="50" y="574"/>
                  <a:pt x="51" y="574"/>
                </a:cubicBezTo>
                <a:close/>
                <a:moveTo>
                  <a:pt x="46" y="575"/>
                </a:moveTo>
                <a:cubicBezTo>
                  <a:pt x="46" y="576"/>
                  <a:pt x="45" y="577"/>
                  <a:pt x="44" y="579"/>
                </a:cubicBezTo>
                <a:cubicBezTo>
                  <a:pt x="44" y="579"/>
                  <a:pt x="44" y="579"/>
                  <a:pt x="44" y="579"/>
                </a:cubicBezTo>
                <a:cubicBezTo>
                  <a:pt x="42" y="578"/>
                  <a:pt x="42" y="578"/>
                  <a:pt x="42" y="578"/>
                </a:cubicBezTo>
                <a:cubicBezTo>
                  <a:pt x="41" y="580"/>
                  <a:pt x="42" y="580"/>
                  <a:pt x="42" y="581"/>
                </a:cubicBezTo>
                <a:cubicBezTo>
                  <a:pt x="40" y="582"/>
                  <a:pt x="39" y="583"/>
                  <a:pt x="38" y="585"/>
                </a:cubicBezTo>
                <a:cubicBezTo>
                  <a:pt x="39" y="585"/>
                  <a:pt x="40" y="583"/>
                  <a:pt x="41" y="582"/>
                </a:cubicBezTo>
                <a:cubicBezTo>
                  <a:pt x="40" y="584"/>
                  <a:pt x="39" y="586"/>
                  <a:pt x="37" y="587"/>
                </a:cubicBezTo>
                <a:cubicBezTo>
                  <a:pt x="35" y="588"/>
                  <a:pt x="33" y="590"/>
                  <a:pt x="32" y="591"/>
                </a:cubicBezTo>
                <a:cubicBezTo>
                  <a:pt x="32" y="591"/>
                  <a:pt x="31" y="591"/>
                  <a:pt x="31" y="591"/>
                </a:cubicBezTo>
                <a:cubicBezTo>
                  <a:pt x="29" y="593"/>
                  <a:pt x="28" y="594"/>
                  <a:pt x="27" y="596"/>
                </a:cubicBezTo>
                <a:cubicBezTo>
                  <a:pt x="27" y="596"/>
                  <a:pt x="26" y="597"/>
                  <a:pt x="25" y="597"/>
                </a:cubicBezTo>
                <a:cubicBezTo>
                  <a:pt x="25" y="597"/>
                  <a:pt x="23" y="597"/>
                  <a:pt x="22" y="598"/>
                </a:cubicBezTo>
                <a:cubicBezTo>
                  <a:pt x="23" y="596"/>
                  <a:pt x="24" y="594"/>
                  <a:pt x="25" y="592"/>
                </a:cubicBezTo>
                <a:cubicBezTo>
                  <a:pt x="27" y="591"/>
                  <a:pt x="29" y="590"/>
                  <a:pt x="33" y="588"/>
                </a:cubicBezTo>
                <a:cubicBezTo>
                  <a:pt x="32" y="589"/>
                  <a:pt x="32" y="590"/>
                  <a:pt x="31" y="590"/>
                </a:cubicBezTo>
                <a:cubicBezTo>
                  <a:pt x="32" y="589"/>
                  <a:pt x="34" y="588"/>
                  <a:pt x="36" y="586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5" y="585"/>
                  <a:pt x="35" y="585"/>
                  <a:pt x="35" y="585"/>
                </a:cubicBezTo>
                <a:cubicBezTo>
                  <a:pt x="37" y="584"/>
                  <a:pt x="36" y="584"/>
                  <a:pt x="34" y="584"/>
                </a:cubicBezTo>
                <a:cubicBezTo>
                  <a:pt x="34" y="584"/>
                  <a:pt x="34" y="584"/>
                  <a:pt x="34" y="584"/>
                </a:cubicBezTo>
                <a:cubicBezTo>
                  <a:pt x="35" y="584"/>
                  <a:pt x="36" y="583"/>
                  <a:pt x="36" y="582"/>
                </a:cubicBezTo>
                <a:cubicBezTo>
                  <a:pt x="36" y="584"/>
                  <a:pt x="36" y="586"/>
                  <a:pt x="37" y="584"/>
                </a:cubicBezTo>
                <a:cubicBezTo>
                  <a:pt x="38" y="583"/>
                  <a:pt x="38" y="582"/>
                  <a:pt x="38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1"/>
                  <a:pt x="39" y="581"/>
                </a:cubicBezTo>
                <a:cubicBezTo>
                  <a:pt x="39" y="581"/>
                  <a:pt x="39" y="580"/>
                  <a:pt x="39" y="580"/>
                </a:cubicBezTo>
                <a:cubicBezTo>
                  <a:pt x="39" y="580"/>
                  <a:pt x="38" y="581"/>
                  <a:pt x="38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6" y="581"/>
                  <a:pt x="36" y="581"/>
                  <a:pt x="36" y="581"/>
                </a:cubicBezTo>
                <a:cubicBezTo>
                  <a:pt x="38" y="580"/>
                  <a:pt x="38" y="580"/>
                  <a:pt x="38" y="580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5" y="581"/>
                  <a:pt x="35" y="581"/>
                  <a:pt x="35" y="581"/>
                </a:cubicBezTo>
                <a:cubicBezTo>
                  <a:pt x="36" y="580"/>
                  <a:pt x="36" y="580"/>
                  <a:pt x="37" y="580"/>
                </a:cubicBezTo>
                <a:cubicBezTo>
                  <a:pt x="37" y="580"/>
                  <a:pt x="37" y="580"/>
                  <a:pt x="37" y="580"/>
                </a:cubicBezTo>
                <a:cubicBezTo>
                  <a:pt x="37" y="580"/>
                  <a:pt x="37" y="580"/>
                  <a:pt x="37" y="579"/>
                </a:cubicBezTo>
                <a:cubicBezTo>
                  <a:pt x="40" y="578"/>
                  <a:pt x="43" y="576"/>
                  <a:pt x="46" y="575"/>
                </a:cubicBezTo>
                <a:close/>
                <a:moveTo>
                  <a:pt x="39" y="577"/>
                </a:moveTo>
                <a:cubicBezTo>
                  <a:pt x="39" y="578"/>
                  <a:pt x="38" y="579"/>
                  <a:pt x="37" y="579"/>
                </a:cubicBezTo>
                <a:cubicBezTo>
                  <a:pt x="38" y="578"/>
                  <a:pt x="38" y="578"/>
                  <a:pt x="38" y="578"/>
                </a:cubicBezTo>
                <a:cubicBezTo>
                  <a:pt x="39" y="577"/>
                  <a:pt x="39" y="577"/>
                  <a:pt x="39" y="577"/>
                </a:cubicBezTo>
                <a:close/>
                <a:moveTo>
                  <a:pt x="36" y="576"/>
                </a:moveTo>
                <a:cubicBezTo>
                  <a:pt x="38" y="576"/>
                  <a:pt x="37" y="577"/>
                  <a:pt x="37" y="578"/>
                </a:cubicBezTo>
                <a:cubicBezTo>
                  <a:pt x="36" y="578"/>
                  <a:pt x="36" y="579"/>
                  <a:pt x="36" y="579"/>
                </a:cubicBezTo>
                <a:cubicBezTo>
                  <a:pt x="36" y="579"/>
                  <a:pt x="36" y="579"/>
                  <a:pt x="37" y="578"/>
                </a:cubicBezTo>
                <a:cubicBezTo>
                  <a:pt x="37" y="579"/>
                  <a:pt x="37" y="579"/>
                  <a:pt x="37" y="580"/>
                </a:cubicBezTo>
                <a:cubicBezTo>
                  <a:pt x="35" y="580"/>
                  <a:pt x="34" y="580"/>
                  <a:pt x="33" y="581"/>
                </a:cubicBezTo>
                <a:cubicBezTo>
                  <a:pt x="33" y="579"/>
                  <a:pt x="35" y="577"/>
                  <a:pt x="36" y="576"/>
                </a:cubicBezTo>
                <a:close/>
                <a:moveTo>
                  <a:pt x="9" y="601"/>
                </a:moveTo>
                <a:cubicBezTo>
                  <a:pt x="9" y="600"/>
                  <a:pt x="9" y="600"/>
                  <a:pt x="9" y="600"/>
                </a:cubicBezTo>
                <a:cubicBezTo>
                  <a:pt x="10" y="600"/>
                  <a:pt x="10" y="600"/>
                  <a:pt x="10" y="600"/>
                </a:cubicBezTo>
                <a:cubicBezTo>
                  <a:pt x="10" y="600"/>
                  <a:pt x="10" y="600"/>
                  <a:pt x="11" y="600"/>
                </a:cubicBezTo>
                <a:cubicBezTo>
                  <a:pt x="10" y="601"/>
                  <a:pt x="10" y="601"/>
                  <a:pt x="10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4" y="606"/>
                  <a:pt x="11" y="603"/>
                  <a:pt x="9" y="601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lose/>
                <a:moveTo>
                  <a:pt x="36" y="626"/>
                </a:move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3" y="623"/>
                  <a:pt x="30" y="621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1" y="622"/>
                  <a:pt x="24" y="615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25" y="615"/>
                  <a:pt x="32" y="622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0" y="621"/>
                  <a:pt x="33" y="623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6" y="626"/>
                  <a:pt x="36" y="626"/>
                  <a:pt x="36" y="626"/>
                </a:cubicBezTo>
                <a:cubicBezTo>
                  <a:pt x="33" y="623"/>
                  <a:pt x="17" y="609"/>
                  <a:pt x="8" y="601"/>
                </a:cubicBezTo>
                <a:cubicBezTo>
                  <a:pt x="8" y="601"/>
                  <a:pt x="8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12" y="603"/>
                  <a:pt x="19" y="610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5" y="625"/>
                  <a:pt x="35" y="625"/>
                  <a:pt x="35" y="625"/>
                </a:cubicBezTo>
                <a:cubicBezTo>
                  <a:pt x="32" y="622"/>
                  <a:pt x="25" y="616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9" y="601"/>
                  <a:pt x="9" y="601"/>
                  <a:pt x="10" y="602"/>
                </a:cubicBezTo>
                <a:cubicBezTo>
                  <a:pt x="11" y="601"/>
                  <a:pt x="11" y="601"/>
                  <a:pt x="11" y="601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0" y="602"/>
                  <a:pt x="10" y="602"/>
                  <a:pt x="10" y="602"/>
                </a:cubicBezTo>
                <a:cubicBezTo>
                  <a:pt x="11" y="602"/>
                  <a:pt x="11" y="602"/>
                  <a:pt x="11" y="602"/>
                </a:cubicBezTo>
                <a:cubicBezTo>
                  <a:pt x="12" y="601"/>
                  <a:pt x="12" y="601"/>
                  <a:pt x="12" y="601"/>
                </a:cubicBezTo>
                <a:cubicBezTo>
                  <a:pt x="13" y="602"/>
                  <a:pt x="14" y="603"/>
                  <a:pt x="15" y="604"/>
                </a:cubicBezTo>
                <a:cubicBezTo>
                  <a:pt x="15" y="604"/>
                  <a:pt x="15" y="604"/>
                  <a:pt x="15" y="604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4" y="605"/>
                  <a:pt x="14" y="605"/>
                  <a:pt x="14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13" y="605"/>
                  <a:pt x="13" y="605"/>
                  <a:pt x="13" y="605"/>
                </a:cubicBezTo>
                <a:cubicBezTo>
                  <a:pt x="20" y="611"/>
                  <a:pt x="34" y="624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2" y="621"/>
                  <a:pt x="32" y="621"/>
                  <a:pt x="32" y="621"/>
                </a:cubicBezTo>
                <a:cubicBezTo>
                  <a:pt x="32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3" y="621"/>
                  <a:pt x="33" y="621"/>
                  <a:pt x="33" y="621"/>
                </a:cubicBezTo>
                <a:cubicBezTo>
                  <a:pt x="34" y="622"/>
                  <a:pt x="35" y="622"/>
                  <a:pt x="35" y="623"/>
                </a:cubicBezTo>
                <a:cubicBezTo>
                  <a:pt x="35" y="623"/>
                  <a:pt x="35" y="624"/>
                  <a:pt x="35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0" y="621"/>
                  <a:pt x="32" y="623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4" y="624"/>
                  <a:pt x="34" y="624"/>
                  <a:pt x="34" y="624"/>
                </a:cubicBezTo>
                <a:cubicBezTo>
                  <a:pt x="35" y="624"/>
                  <a:pt x="35" y="624"/>
                  <a:pt x="35" y="624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3"/>
                  <a:pt x="36" y="623"/>
                  <a:pt x="36" y="623"/>
                </a:cubicBezTo>
                <a:cubicBezTo>
                  <a:pt x="36" y="624"/>
                  <a:pt x="37" y="624"/>
                  <a:pt x="37" y="625"/>
                </a:cubicBezTo>
                <a:lnTo>
                  <a:pt x="36" y="626"/>
                </a:lnTo>
                <a:close/>
                <a:moveTo>
                  <a:pt x="57" y="609"/>
                </a:moveTo>
                <a:cubicBezTo>
                  <a:pt x="57" y="609"/>
                  <a:pt x="56" y="609"/>
                  <a:pt x="56" y="610"/>
                </a:cubicBezTo>
                <a:cubicBezTo>
                  <a:pt x="56" y="610"/>
                  <a:pt x="56" y="609"/>
                  <a:pt x="56" y="609"/>
                </a:cubicBezTo>
                <a:cubicBezTo>
                  <a:pt x="56" y="609"/>
                  <a:pt x="56" y="609"/>
                  <a:pt x="57" y="609"/>
                </a:cubicBezTo>
                <a:close/>
                <a:moveTo>
                  <a:pt x="74" y="599"/>
                </a:moveTo>
                <a:cubicBezTo>
                  <a:pt x="76" y="598"/>
                  <a:pt x="76" y="598"/>
                  <a:pt x="76" y="598"/>
                </a:cubicBezTo>
                <a:cubicBezTo>
                  <a:pt x="75" y="598"/>
                  <a:pt x="74" y="599"/>
                  <a:pt x="74" y="599"/>
                </a:cubicBezTo>
                <a:close/>
                <a:moveTo>
                  <a:pt x="80" y="595"/>
                </a:moveTo>
                <a:cubicBezTo>
                  <a:pt x="80" y="596"/>
                  <a:pt x="80" y="596"/>
                  <a:pt x="80" y="596"/>
                </a:cubicBezTo>
                <a:cubicBezTo>
                  <a:pt x="80" y="595"/>
                  <a:pt x="80" y="595"/>
                  <a:pt x="80" y="595"/>
                </a:cubicBezTo>
                <a:cubicBezTo>
                  <a:pt x="79" y="595"/>
                  <a:pt x="78" y="596"/>
                  <a:pt x="77" y="597"/>
                </a:cubicBezTo>
                <a:cubicBezTo>
                  <a:pt x="77" y="597"/>
                  <a:pt x="77" y="596"/>
                  <a:pt x="75" y="597"/>
                </a:cubicBezTo>
                <a:cubicBezTo>
                  <a:pt x="71" y="598"/>
                  <a:pt x="71" y="601"/>
                  <a:pt x="68" y="602"/>
                </a:cubicBezTo>
                <a:cubicBezTo>
                  <a:pt x="69" y="601"/>
                  <a:pt x="69" y="601"/>
                  <a:pt x="69" y="601"/>
                </a:cubicBezTo>
                <a:cubicBezTo>
                  <a:pt x="68" y="602"/>
                  <a:pt x="67" y="602"/>
                  <a:pt x="65" y="603"/>
                </a:cubicBezTo>
                <a:cubicBezTo>
                  <a:pt x="66" y="602"/>
                  <a:pt x="67" y="601"/>
                  <a:pt x="68" y="600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69" y="599"/>
                  <a:pt x="69" y="599"/>
                  <a:pt x="69" y="599"/>
                </a:cubicBezTo>
                <a:cubicBezTo>
                  <a:pt x="70" y="598"/>
                  <a:pt x="71" y="598"/>
                  <a:pt x="71" y="597"/>
                </a:cubicBezTo>
                <a:cubicBezTo>
                  <a:pt x="71" y="597"/>
                  <a:pt x="70" y="598"/>
                  <a:pt x="70" y="598"/>
                </a:cubicBezTo>
                <a:cubicBezTo>
                  <a:pt x="73" y="594"/>
                  <a:pt x="76" y="590"/>
                  <a:pt x="79" y="586"/>
                </a:cubicBezTo>
                <a:lnTo>
                  <a:pt x="80" y="595"/>
                </a:lnTo>
                <a:close/>
                <a:moveTo>
                  <a:pt x="101" y="557"/>
                </a:moveTo>
                <a:cubicBezTo>
                  <a:pt x="98" y="558"/>
                  <a:pt x="95" y="561"/>
                  <a:pt x="94" y="560"/>
                </a:cubicBezTo>
                <a:cubicBezTo>
                  <a:pt x="92" y="561"/>
                  <a:pt x="89" y="562"/>
                  <a:pt x="93" y="561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91" y="562"/>
                  <a:pt x="91" y="562"/>
                </a:cubicBezTo>
                <a:cubicBezTo>
                  <a:pt x="91" y="562"/>
                  <a:pt x="91" y="563"/>
                  <a:pt x="90" y="563"/>
                </a:cubicBezTo>
                <a:cubicBezTo>
                  <a:pt x="88" y="565"/>
                  <a:pt x="88" y="565"/>
                  <a:pt x="88" y="565"/>
                </a:cubicBezTo>
                <a:cubicBezTo>
                  <a:pt x="87" y="562"/>
                  <a:pt x="81" y="564"/>
                  <a:pt x="86" y="560"/>
                </a:cubicBezTo>
                <a:cubicBezTo>
                  <a:pt x="86" y="561"/>
                  <a:pt x="84" y="562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1" y="563"/>
                  <a:pt x="81" y="563"/>
                  <a:pt x="81" y="563"/>
                </a:cubicBezTo>
                <a:cubicBezTo>
                  <a:pt x="82" y="562"/>
                  <a:pt x="82" y="562"/>
                  <a:pt x="83" y="563"/>
                </a:cubicBezTo>
                <a:cubicBezTo>
                  <a:pt x="83" y="561"/>
                  <a:pt x="82" y="561"/>
                  <a:pt x="81" y="561"/>
                </a:cubicBezTo>
                <a:cubicBezTo>
                  <a:pt x="82" y="561"/>
                  <a:pt x="82" y="560"/>
                  <a:pt x="83" y="561"/>
                </a:cubicBezTo>
                <a:cubicBezTo>
                  <a:pt x="83" y="560"/>
                  <a:pt x="83" y="560"/>
                  <a:pt x="83" y="559"/>
                </a:cubicBezTo>
                <a:cubicBezTo>
                  <a:pt x="84" y="559"/>
                  <a:pt x="85" y="559"/>
                  <a:pt x="85" y="559"/>
                </a:cubicBezTo>
                <a:cubicBezTo>
                  <a:pt x="85" y="558"/>
                  <a:pt x="85" y="558"/>
                  <a:pt x="85" y="558"/>
                </a:cubicBezTo>
                <a:cubicBezTo>
                  <a:pt x="86" y="557"/>
                  <a:pt x="87" y="557"/>
                  <a:pt x="88" y="556"/>
                </a:cubicBezTo>
                <a:cubicBezTo>
                  <a:pt x="88" y="557"/>
                  <a:pt x="88" y="558"/>
                  <a:pt x="87" y="559"/>
                </a:cubicBezTo>
                <a:cubicBezTo>
                  <a:pt x="87" y="560"/>
                  <a:pt x="87" y="560"/>
                  <a:pt x="87" y="560"/>
                </a:cubicBezTo>
                <a:cubicBezTo>
                  <a:pt x="87" y="559"/>
                  <a:pt x="87" y="559"/>
                  <a:pt x="87" y="559"/>
                </a:cubicBezTo>
                <a:cubicBezTo>
                  <a:pt x="87" y="559"/>
                  <a:pt x="87" y="560"/>
                  <a:pt x="87" y="560"/>
                </a:cubicBezTo>
                <a:cubicBezTo>
                  <a:pt x="88" y="559"/>
                  <a:pt x="88" y="559"/>
                  <a:pt x="88" y="558"/>
                </a:cubicBezTo>
                <a:cubicBezTo>
                  <a:pt x="89" y="558"/>
                  <a:pt x="89" y="558"/>
                  <a:pt x="89" y="558"/>
                </a:cubicBezTo>
                <a:cubicBezTo>
                  <a:pt x="90" y="558"/>
                  <a:pt x="87" y="564"/>
                  <a:pt x="90" y="563"/>
                </a:cubicBezTo>
                <a:cubicBezTo>
                  <a:pt x="90" y="560"/>
                  <a:pt x="90" y="560"/>
                  <a:pt x="90" y="560"/>
                </a:cubicBezTo>
                <a:cubicBezTo>
                  <a:pt x="91" y="560"/>
                  <a:pt x="91" y="560"/>
                  <a:pt x="91" y="560"/>
                </a:cubicBezTo>
                <a:cubicBezTo>
                  <a:pt x="92" y="557"/>
                  <a:pt x="92" y="557"/>
                  <a:pt x="92" y="557"/>
                </a:cubicBezTo>
                <a:cubicBezTo>
                  <a:pt x="94" y="557"/>
                  <a:pt x="94" y="557"/>
                  <a:pt x="94" y="557"/>
                </a:cubicBezTo>
                <a:cubicBezTo>
                  <a:pt x="97" y="555"/>
                  <a:pt x="100" y="554"/>
                  <a:pt x="102" y="553"/>
                </a:cubicBezTo>
                <a:cubicBezTo>
                  <a:pt x="100" y="553"/>
                  <a:pt x="100" y="554"/>
                  <a:pt x="98" y="554"/>
                </a:cubicBezTo>
                <a:cubicBezTo>
                  <a:pt x="99" y="552"/>
                  <a:pt x="103" y="550"/>
                  <a:pt x="108" y="548"/>
                </a:cubicBezTo>
                <a:cubicBezTo>
                  <a:pt x="108" y="548"/>
                  <a:pt x="109" y="548"/>
                  <a:pt x="109" y="548"/>
                </a:cubicBezTo>
                <a:cubicBezTo>
                  <a:pt x="109" y="549"/>
                  <a:pt x="108" y="549"/>
                  <a:pt x="108" y="549"/>
                </a:cubicBezTo>
                <a:cubicBezTo>
                  <a:pt x="109" y="549"/>
                  <a:pt x="106" y="551"/>
                  <a:pt x="111" y="550"/>
                </a:cubicBezTo>
                <a:cubicBezTo>
                  <a:pt x="110" y="551"/>
                  <a:pt x="108" y="554"/>
                  <a:pt x="108" y="554"/>
                </a:cubicBezTo>
                <a:cubicBezTo>
                  <a:pt x="106" y="556"/>
                  <a:pt x="103" y="557"/>
                  <a:pt x="101" y="557"/>
                </a:cubicBezTo>
                <a:close/>
                <a:moveTo>
                  <a:pt x="92" y="555"/>
                </a:moveTo>
                <a:cubicBezTo>
                  <a:pt x="91" y="555"/>
                  <a:pt x="91" y="556"/>
                  <a:pt x="90" y="556"/>
                </a:cubicBezTo>
                <a:cubicBezTo>
                  <a:pt x="90" y="556"/>
                  <a:pt x="90" y="555"/>
                  <a:pt x="91" y="555"/>
                </a:cubicBezTo>
                <a:cubicBezTo>
                  <a:pt x="91" y="555"/>
                  <a:pt x="91" y="555"/>
                  <a:pt x="92" y="555"/>
                </a:cubicBezTo>
                <a:close/>
                <a:moveTo>
                  <a:pt x="99" y="575"/>
                </a:moveTo>
                <a:cubicBezTo>
                  <a:pt x="98" y="576"/>
                  <a:pt x="94" y="578"/>
                  <a:pt x="94" y="577"/>
                </a:cubicBezTo>
                <a:cubicBezTo>
                  <a:pt x="98" y="576"/>
                  <a:pt x="95" y="573"/>
                  <a:pt x="99" y="574"/>
                </a:cubicBezTo>
                <a:cubicBezTo>
                  <a:pt x="99" y="573"/>
                  <a:pt x="98" y="573"/>
                  <a:pt x="97" y="573"/>
                </a:cubicBezTo>
                <a:cubicBezTo>
                  <a:pt x="97" y="573"/>
                  <a:pt x="97" y="572"/>
                  <a:pt x="97" y="572"/>
                </a:cubicBezTo>
                <a:cubicBezTo>
                  <a:pt x="101" y="571"/>
                  <a:pt x="101" y="571"/>
                  <a:pt x="101" y="571"/>
                </a:cubicBezTo>
                <a:cubicBezTo>
                  <a:pt x="102" y="571"/>
                  <a:pt x="102" y="570"/>
                  <a:pt x="102" y="571"/>
                </a:cubicBezTo>
                <a:cubicBezTo>
                  <a:pt x="103" y="572"/>
                  <a:pt x="99" y="574"/>
                  <a:pt x="99" y="575"/>
                </a:cubicBezTo>
                <a:close/>
                <a:moveTo>
                  <a:pt x="115" y="566"/>
                </a:moveTo>
                <a:cubicBezTo>
                  <a:pt x="112" y="567"/>
                  <a:pt x="109" y="568"/>
                  <a:pt x="106" y="569"/>
                </a:cubicBezTo>
                <a:cubicBezTo>
                  <a:pt x="107" y="568"/>
                  <a:pt x="107" y="568"/>
                  <a:pt x="107" y="568"/>
                </a:cubicBezTo>
                <a:cubicBezTo>
                  <a:pt x="122" y="562"/>
                  <a:pt x="115" y="563"/>
                  <a:pt x="104" y="564"/>
                </a:cubicBezTo>
                <a:cubicBezTo>
                  <a:pt x="109" y="562"/>
                  <a:pt x="114" y="560"/>
                  <a:pt x="120" y="559"/>
                </a:cubicBezTo>
                <a:cubicBezTo>
                  <a:pt x="119" y="558"/>
                  <a:pt x="119" y="558"/>
                  <a:pt x="119" y="558"/>
                </a:cubicBezTo>
                <a:cubicBezTo>
                  <a:pt x="121" y="558"/>
                  <a:pt x="121" y="557"/>
                  <a:pt x="123" y="557"/>
                </a:cubicBezTo>
                <a:cubicBezTo>
                  <a:pt x="123" y="557"/>
                  <a:pt x="117" y="564"/>
                  <a:pt x="115" y="566"/>
                </a:cubicBezTo>
                <a:close/>
                <a:moveTo>
                  <a:pt x="127" y="562"/>
                </a:moveTo>
                <a:cubicBezTo>
                  <a:pt x="127" y="561"/>
                  <a:pt x="126" y="561"/>
                  <a:pt x="126" y="561"/>
                </a:cubicBezTo>
                <a:cubicBezTo>
                  <a:pt x="129" y="560"/>
                  <a:pt x="129" y="560"/>
                  <a:pt x="129" y="560"/>
                </a:cubicBezTo>
                <a:cubicBezTo>
                  <a:pt x="129" y="560"/>
                  <a:pt x="130" y="561"/>
                  <a:pt x="127" y="562"/>
                </a:cubicBezTo>
                <a:close/>
                <a:moveTo>
                  <a:pt x="165" y="551"/>
                </a:moveTo>
                <a:cubicBezTo>
                  <a:pt x="164" y="553"/>
                  <a:pt x="159" y="553"/>
                  <a:pt x="159" y="552"/>
                </a:cubicBezTo>
                <a:cubicBezTo>
                  <a:pt x="160" y="554"/>
                  <a:pt x="153" y="555"/>
                  <a:pt x="151" y="557"/>
                </a:cubicBezTo>
                <a:cubicBezTo>
                  <a:pt x="145" y="559"/>
                  <a:pt x="145" y="556"/>
                  <a:pt x="140" y="559"/>
                </a:cubicBezTo>
                <a:cubicBezTo>
                  <a:pt x="143" y="559"/>
                  <a:pt x="143" y="559"/>
                  <a:pt x="143" y="559"/>
                </a:cubicBezTo>
                <a:cubicBezTo>
                  <a:pt x="138" y="561"/>
                  <a:pt x="136" y="562"/>
                  <a:pt x="131" y="563"/>
                </a:cubicBezTo>
                <a:cubicBezTo>
                  <a:pt x="130" y="562"/>
                  <a:pt x="134" y="562"/>
                  <a:pt x="134" y="561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2" y="561"/>
                  <a:pt x="134" y="559"/>
                  <a:pt x="134" y="560"/>
                </a:cubicBezTo>
                <a:cubicBezTo>
                  <a:pt x="134" y="559"/>
                  <a:pt x="135" y="558"/>
                  <a:pt x="132" y="560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133" y="558"/>
                  <a:pt x="133" y="558"/>
                  <a:pt x="133" y="558"/>
                </a:cubicBezTo>
                <a:cubicBezTo>
                  <a:pt x="136" y="557"/>
                  <a:pt x="136" y="557"/>
                  <a:pt x="136" y="557"/>
                </a:cubicBezTo>
                <a:cubicBezTo>
                  <a:pt x="137" y="557"/>
                  <a:pt x="138" y="556"/>
                  <a:pt x="141" y="557"/>
                </a:cubicBezTo>
                <a:cubicBezTo>
                  <a:pt x="141" y="557"/>
                  <a:pt x="139" y="558"/>
                  <a:pt x="139" y="558"/>
                </a:cubicBezTo>
                <a:cubicBezTo>
                  <a:pt x="141" y="558"/>
                  <a:pt x="143" y="557"/>
                  <a:pt x="144" y="556"/>
                </a:cubicBezTo>
                <a:cubicBezTo>
                  <a:pt x="141" y="557"/>
                  <a:pt x="142" y="556"/>
                  <a:pt x="141" y="555"/>
                </a:cubicBezTo>
                <a:cubicBezTo>
                  <a:pt x="143" y="554"/>
                  <a:pt x="146" y="553"/>
                  <a:pt x="147" y="553"/>
                </a:cubicBezTo>
                <a:cubicBezTo>
                  <a:pt x="151" y="552"/>
                  <a:pt x="154" y="552"/>
                  <a:pt x="153" y="554"/>
                </a:cubicBezTo>
                <a:cubicBezTo>
                  <a:pt x="154" y="553"/>
                  <a:pt x="157" y="553"/>
                  <a:pt x="158" y="551"/>
                </a:cubicBezTo>
                <a:cubicBezTo>
                  <a:pt x="155" y="553"/>
                  <a:pt x="156" y="548"/>
                  <a:pt x="152" y="552"/>
                </a:cubicBezTo>
                <a:cubicBezTo>
                  <a:pt x="150" y="550"/>
                  <a:pt x="156" y="549"/>
                  <a:pt x="159" y="549"/>
                </a:cubicBezTo>
                <a:cubicBezTo>
                  <a:pt x="158" y="550"/>
                  <a:pt x="159" y="550"/>
                  <a:pt x="159" y="550"/>
                </a:cubicBezTo>
                <a:cubicBezTo>
                  <a:pt x="163" y="549"/>
                  <a:pt x="160" y="548"/>
                  <a:pt x="157" y="549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1" y="546"/>
                  <a:pt x="161" y="546"/>
                  <a:pt x="161" y="546"/>
                </a:cubicBezTo>
                <a:cubicBezTo>
                  <a:pt x="165" y="545"/>
                  <a:pt x="165" y="545"/>
                  <a:pt x="165" y="545"/>
                </a:cubicBezTo>
                <a:cubicBezTo>
                  <a:pt x="166" y="546"/>
                  <a:pt x="167" y="547"/>
                  <a:pt x="166" y="547"/>
                </a:cubicBezTo>
                <a:cubicBezTo>
                  <a:pt x="169" y="547"/>
                  <a:pt x="169" y="547"/>
                  <a:pt x="169" y="547"/>
                </a:cubicBezTo>
                <a:cubicBezTo>
                  <a:pt x="165" y="548"/>
                  <a:pt x="165" y="548"/>
                  <a:pt x="165" y="548"/>
                </a:cubicBezTo>
                <a:cubicBezTo>
                  <a:pt x="167" y="549"/>
                  <a:pt x="169" y="547"/>
                  <a:pt x="171" y="547"/>
                </a:cubicBezTo>
                <a:cubicBezTo>
                  <a:pt x="174" y="547"/>
                  <a:pt x="167" y="549"/>
                  <a:pt x="165" y="551"/>
                </a:cubicBezTo>
                <a:close/>
                <a:moveTo>
                  <a:pt x="290" y="522"/>
                </a:moveTo>
                <a:cubicBezTo>
                  <a:pt x="289" y="523"/>
                  <a:pt x="287" y="523"/>
                  <a:pt x="287" y="523"/>
                </a:cubicBezTo>
                <a:cubicBezTo>
                  <a:pt x="285" y="524"/>
                  <a:pt x="281" y="525"/>
                  <a:pt x="280" y="524"/>
                </a:cubicBezTo>
                <a:cubicBezTo>
                  <a:pt x="283" y="523"/>
                  <a:pt x="283" y="523"/>
                  <a:pt x="281" y="522"/>
                </a:cubicBezTo>
                <a:cubicBezTo>
                  <a:pt x="278" y="524"/>
                  <a:pt x="272" y="524"/>
                  <a:pt x="273" y="526"/>
                </a:cubicBezTo>
                <a:cubicBezTo>
                  <a:pt x="268" y="526"/>
                  <a:pt x="271" y="526"/>
                  <a:pt x="268" y="525"/>
                </a:cubicBezTo>
                <a:cubicBezTo>
                  <a:pt x="267" y="525"/>
                  <a:pt x="268" y="524"/>
                  <a:pt x="269" y="524"/>
                </a:cubicBezTo>
                <a:cubicBezTo>
                  <a:pt x="256" y="527"/>
                  <a:pt x="256" y="527"/>
                  <a:pt x="256" y="527"/>
                </a:cubicBezTo>
                <a:cubicBezTo>
                  <a:pt x="256" y="528"/>
                  <a:pt x="265" y="526"/>
                  <a:pt x="261" y="529"/>
                </a:cubicBezTo>
                <a:cubicBezTo>
                  <a:pt x="260" y="529"/>
                  <a:pt x="261" y="531"/>
                  <a:pt x="256" y="531"/>
                </a:cubicBezTo>
                <a:cubicBezTo>
                  <a:pt x="256" y="531"/>
                  <a:pt x="257" y="531"/>
                  <a:pt x="257" y="531"/>
                </a:cubicBezTo>
                <a:cubicBezTo>
                  <a:pt x="255" y="531"/>
                  <a:pt x="254" y="531"/>
                  <a:pt x="252" y="531"/>
                </a:cubicBezTo>
                <a:cubicBezTo>
                  <a:pt x="251" y="530"/>
                  <a:pt x="254" y="530"/>
                  <a:pt x="256" y="529"/>
                </a:cubicBezTo>
                <a:cubicBezTo>
                  <a:pt x="254" y="529"/>
                  <a:pt x="253" y="530"/>
                  <a:pt x="251" y="530"/>
                </a:cubicBezTo>
                <a:cubicBezTo>
                  <a:pt x="251" y="530"/>
                  <a:pt x="251" y="530"/>
                  <a:pt x="251" y="530"/>
                </a:cubicBezTo>
                <a:cubicBezTo>
                  <a:pt x="247" y="531"/>
                  <a:pt x="247" y="531"/>
                  <a:pt x="247" y="531"/>
                </a:cubicBezTo>
                <a:cubicBezTo>
                  <a:pt x="245" y="532"/>
                  <a:pt x="250" y="530"/>
                  <a:pt x="251" y="531"/>
                </a:cubicBezTo>
                <a:cubicBezTo>
                  <a:pt x="248" y="532"/>
                  <a:pt x="248" y="532"/>
                  <a:pt x="248" y="532"/>
                </a:cubicBezTo>
                <a:cubicBezTo>
                  <a:pt x="245" y="533"/>
                  <a:pt x="236" y="535"/>
                  <a:pt x="232" y="534"/>
                </a:cubicBezTo>
                <a:cubicBezTo>
                  <a:pt x="228" y="534"/>
                  <a:pt x="230" y="535"/>
                  <a:pt x="230" y="536"/>
                </a:cubicBezTo>
                <a:cubicBezTo>
                  <a:pt x="228" y="538"/>
                  <a:pt x="225" y="537"/>
                  <a:pt x="223" y="538"/>
                </a:cubicBezTo>
                <a:cubicBezTo>
                  <a:pt x="223" y="539"/>
                  <a:pt x="220" y="539"/>
                  <a:pt x="221" y="540"/>
                </a:cubicBezTo>
                <a:cubicBezTo>
                  <a:pt x="217" y="541"/>
                  <a:pt x="217" y="541"/>
                  <a:pt x="217" y="541"/>
                </a:cubicBezTo>
                <a:cubicBezTo>
                  <a:pt x="216" y="543"/>
                  <a:pt x="222" y="540"/>
                  <a:pt x="223" y="541"/>
                </a:cubicBezTo>
                <a:cubicBezTo>
                  <a:pt x="226" y="542"/>
                  <a:pt x="221" y="542"/>
                  <a:pt x="222" y="542"/>
                </a:cubicBezTo>
                <a:cubicBezTo>
                  <a:pt x="225" y="542"/>
                  <a:pt x="225" y="541"/>
                  <a:pt x="226" y="540"/>
                </a:cubicBezTo>
                <a:cubicBezTo>
                  <a:pt x="228" y="540"/>
                  <a:pt x="229" y="540"/>
                  <a:pt x="229" y="541"/>
                </a:cubicBezTo>
                <a:cubicBezTo>
                  <a:pt x="224" y="541"/>
                  <a:pt x="227" y="542"/>
                  <a:pt x="223" y="543"/>
                </a:cubicBezTo>
                <a:cubicBezTo>
                  <a:pt x="223" y="543"/>
                  <a:pt x="223" y="543"/>
                  <a:pt x="223" y="543"/>
                </a:cubicBezTo>
                <a:cubicBezTo>
                  <a:pt x="224" y="544"/>
                  <a:pt x="218" y="544"/>
                  <a:pt x="216" y="545"/>
                </a:cubicBezTo>
                <a:cubicBezTo>
                  <a:pt x="211" y="545"/>
                  <a:pt x="219" y="543"/>
                  <a:pt x="218" y="542"/>
                </a:cubicBezTo>
                <a:cubicBezTo>
                  <a:pt x="213" y="544"/>
                  <a:pt x="213" y="544"/>
                  <a:pt x="213" y="544"/>
                </a:cubicBezTo>
                <a:cubicBezTo>
                  <a:pt x="215" y="543"/>
                  <a:pt x="213" y="542"/>
                  <a:pt x="215" y="541"/>
                </a:cubicBezTo>
                <a:cubicBezTo>
                  <a:pt x="212" y="542"/>
                  <a:pt x="211" y="541"/>
                  <a:pt x="209" y="542"/>
                </a:cubicBezTo>
                <a:cubicBezTo>
                  <a:pt x="211" y="540"/>
                  <a:pt x="204" y="542"/>
                  <a:pt x="203" y="541"/>
                </a:cubicBezTo>
                <a:cubicBezTo>
                  <a:pt x="206" y="540"/>
                  <a:pt x="214" y="540"/>
                  <a:pt x="213" y="540"/>
                </a:cubicBezTo>
                <a:cubicBezTo>
                  <a:pt x="213" y="540"/>
                  <a:pt x="217" y="539"/>
                  <a:pt x="219" y="540"/>
                </a:cubicBezTo>
                <a:cubicBezTo>
                  <a:pt x="220" y="537"/>
                  <a:pt x="220" y="537"/>
                  <a:pt x="220" y="537"/>
                </a:cubicBezTo>
                <a:cubicBezTo>
                  <a:pt x="218" y="538"/>
                  <a:pt x="214" y="539"/>
                  <a:pt x="215" y="538"/>
                </a:cubicBezTo>
                <a:cubicBezTo>
                  <a:pt x="211" y="539"/>
                  <a:pt x="211" y="539"/>
                  <a:pt x="211" y="539"/>
                </a:cubicBezTo>
                <a:cubicBezTo>
                  <a:pt x="214" y="536"/>
                  <a:pt x="214" y="537"/>
                  <a:pt x="217" y="535"/>
                </a:cubicBezTo>
                <a:cubicBezTo>
                  <a:pt x="209" y="535"/>
                  <a:pt x="205" y="540"/>
                  <a:pt x="198" y="539"/>
                </a:cubicBezTo>
                <a:cubicBezTo>
                  <a:pt x="199" y="539"/>
                  <a:pt x="199" y="539"/>
                  <a:pt x="199" y="539"/>
                </a:cubicBezTo>
                <a:cubicBezTo>
                  <a:pt x="188" y="542"/>
                  <a:pt x="184" y="541"/>
                  <a:pt x="180" y="539"/>
                </a:cubicBezTo>
                <a:cubicBezTo>
                  <a:pt x="185" y="537"/>
                  <a:pt x="185" y="537"/>
                  <a:pt x="185" y="537"/>
                </a:cubicBezTo>
                <a:cubicBezTo>
                  <a:pt x="186" y="538"/>
                  <a:pt x="186" y="538"/>
                  <a:pt x="186" y="538"/>
                </a:cubicBezTo>
                <a:cubicBezTo>
                  <a:pt x="194" y="537"/>
                  <a:pt x="198" y="533"/>
                  <a:pt x="207" y="531"/>
                </a:cubicBezTo>
                <a:cubicBezTo>
                  <a:pt x="206" y="532"/>
                  <a:pt x="203" y="533"/>
                  <a:pt x="203" y="533"/>
                </a:cubicBezTo>
                <a:cubicBezTo>
                  <a:pt x="209" y="532"/>
                  <a:pt x="207" y="530"/>
                  <a:pt x="212" y="530"/>
                </a:cubicBezTo>
                <a:cubicBezTo>
                  <a:pt x="205" y="532"/>
                  <a:pt x="217" y="529"/>
                  <a:pt x="211" y="532"/>
                </a:cubicBezTo>
                <a:cubicBezTo>
                  <a:pt x="219" y="528"/>
                  <a:pt x="230" y="529"/>
                  <a:pt x="236" y="527"/>
                </a:cubicBezTo>
                <a:cubicBezTo>
                  <a:pt x="234" y="527"/>
                  <a:pt x="238" y="526"/>
                  <a:pt x="238" y="525"/>
                </a:cubicBezTo>
                <a:cubicBezTo>
                  <a:pt x="239" y="525"/>
                  <a:pt x="239" y="526"/>
                  <a:pt x="238" y="526"/>
                </a:cubicBezTo>
                <a:cubicBezTo>
                  <a:pt x="241" y="526"/>
                  <a:pt x="242" y="527"/>
                  <a:pt x="242" y="528"/>
                </a:cubicBezTo>
                <a:cubicBezTo>
                  <a:pt x="236" y="529"/>
                  <a:pt x="236" y="529"/>
                  <a:pt x="236" y="529"/>
                </a:cubicBezTo>
                <a:cubicBezTo>
                  <a:pt x="238" y="529"/>
                  <a:pt x="240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2" y="530"/>
                  <a:pt x="243" y="529"/>
                  <a:pt x="244" y="529"/>
                </a:cubicBezTo>
                <a:cubicBezTo>
                  <a:pt x="245" y="528"/>
                  <a:pt x="244" y="528"/>
                  <a:pt x="244" y="528"/>
                </a:cubicBezTo>
                <a:cubicBezTo>
                  <a:pt x="246" y="527"/>
                  <a:pt x="248" y="525"/>
                  <a:pt x="251" y="524"/>
                </a:cubicBezTo>
                <a:cubicBezTo>
                  <a:pt x="251" y="524"/>
                  <a:pt x="251" y="524"/>
                  <a:pt x="251" y="524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260" y="522"/>
                  <a:pt x="260" y="522"/>
                  <a:pt x="260" y="522"/>
                </a:cubicBezTo>
                <a:cubicBezTo>
                  <a:pt x="261" y="523"/>
                  <a:pt x="262" y="522"/>
                  <a:pt x="262" y="523"/>
                </a:cubicBezTo>
                <a:cubicBezTo>
                  <a:pt x="265" y="525"/>
                  <a:pt x="271" y="521"/>
                  <a:pt x="277" y="521"/>
                </a:cubicBezTo>
                <a:cubicBezTo>
                  <a:pt x="276" y="522"/>
                  <a:pt x="276" y="522"/>
                  <a:pt x="276" y="522"/>
                </a:cubicBezTo>
                <a:cubicBezTo>
                  <a:pt x="279" y="520"/>
                  <a:pt x="286" y="520"/>
                  <a:pt x="291" y="520"/>
                </a:cubicBezTo>
                <a:cubicBezTo>
                  <a:pt x="291" y="520"/>
                  <a:pt x="291" y="520"/>
                  <a:pt x="291" y="520"/>
                </a:cubicBezTo>
                <a:cubicBezTo>
                  <a:pt x="289" y="521"/>
                  <a:pt x="288" y="522"/>
                  <a:pt x="290" y="522"/>
                </a:cubicBezTo>
                <a:close/>
                <a:moveTo>
                  <a:pt x="291" y="513"/>
                </a:moveTo>
                <a:cubicBezTo>
                  <a:pt x="291" y="512"/>
                  <a:pt x="291" y="512"/>
                  <a:pt x="291" y="512"/>
                </a:cubicBezTo>
                <a:cubicBezTo>
                  <a:pt x="287" y="511"/>
                  <a:pt x="283" y="513"/>
                  <a:pt x="284" y="514"/>
                </a:cubicBezTo>
                <a:cubicBezTo>
                  <a:pt x="280" y="514"/>
                  <a:pt x="282" y="513"/>
                  <a:pt x="281" y="512"/>
                </a:cubicBezTo>
                <a:cubicBezTo>
                  <a:pt x="283" y="511"/>
                  <a:pt x="288" y="509"/>
                  <a:pt x="289" y="511"/>
                </a:cubicBezTo>
                <a:cubicBezTo>
                  <a:pt x="289" y="511"/>
                  <a:pt x="288" y="511"/>
                  <a:pt x="288" y="511"/>
                </a:cubicBezTo>
                <a:cubicBezTo>
                  <a:pt x="299" y="511"/>
                  <a:pt x="291" y="508"/>
                  <a:pt x="296" y="507"/>
                </a:cubicBezTo>
                <a:cubicBezTo>
                  <a:pt x="293" y="507"/>
                  <a:pt x="290" y="507"/>
                  <a:pt x="288" y="507"/>
                </a:cubicBezTo>
                <a:cubicBezTo>
                  <a:pt x="287" y="508"/>
                  <a:pt x="281" y="509"/>
                  <a:pt x="279" y="510"/>
                </a:cubicBezTo>
                <a:cubicBezTo>
                  <a:pt x="282" y="509"/>
                  <a:pt x="285" y="509"/>
                  <a:pt x="288" y="510"/>
                </a:cubicBezTo>
                <a:cubicBezTo>
                  <a:pt x="285" y="510"/>
                  <a:pt x="285" y="511"/>
                  <a:pt x="283" y="511"/>
                </a:cubicBezTo>
                <a:cubicBezTo>
                  <a:pt x="284" y="510"/>
                  <a:pt x="284" y="510"/>
                  <a:pt x="284" y="510"/>
                </a:cubicBezTo>
                <a:cubicBezTo>
                  <a:pt x="281" y="511"/>
                  <a:pt x="281" y="511"/>
                  <a:pt x="281" y="511"/>
                </a:cubicBezTo>
                <a:cubicBezTo>
                  <a:pt x="280" y="510"/>
                  <a:pt x="274" y="512"/>
                  <a:pt x="277" y="510"/>
                </a:cubicBezTo>
                <a:cubicBezTo>
                  <a:pt x="274" y="510"/>
                  <a:pt x="276" y="511"/>
                  <a:pt x="273" y="512"/>
                </a:cubicBezTo>
                <a:cubicBezTo>
                  <a:pt x="280" y="511"/>
                  <a:pt x="280" y="511"/>
                  <a:pt x="280" y="511"/>
                </a:cubicBezTo>
                <a:cubicBezTo>
                  <a:pt x="280" y="513"/>
                  <a:pt x="280" y="513"/>
                  <a:pt x="280" y="513"/>
                </a:cubicBezTo>
                <a:cubicBezTo>
                  <a:pt x="278" y="514"/>
                  <a:pt x="277" y="513"/>
                  <a:pt x="275" y="513"/>
                </a:cubicBezTo>
                <a:cubicBezTo>
                  <a:pt x="275" y="514"/>
                  <a:pt x="275" y="514"/>
                  <a:pt x="275" y="514"/>
                </a:cubicBezTo>
                <a:cubicBezTo>
                  <a:pt x="270" y="514"/>
                  <a:pt x="270" y="514"/>
                  <a:pt x="270" y="514"/>
                </a:cubicBezTo>
                <a:cubicBezTo>
                  <a:pt x="271" y="515"/>
                  <a:pt x="268" y="515"/>
                  <a:pt x="267" y="515"/>
                </a:cubicBezTo>
                <a:cubicBezTo>
                  <a:pt x="264" y="515"/>
                  <a:pt x="265" y="513"/>
                  <a:pt x="261" y="515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59" y="516"/>
                  <a:pt x="258" y="516"/>
                  <a:pt x="254" y="516"/>
                </a:cubicBezTo>
                <a:cubicBezTo>
                  <a:pt x="254" y="516"/>
                  <a:pt x="255" y="516"/>
                  <a:pt x="255" y="515"/>
                </a:cubicBezTo>
                <a:cubicBezTo>
                  <a:pt x="250" y="515"/>
                  <a:pt x="243" y="519"/>
                  <a:pt x="240" y="517"/>
                </a:cubicBezTo>
                <a:cubicBezTo>
                  <a:pt x="240" y="516"/>
                  <a:pt x="242" y="516"/>
                  <a:pt x="242" y="515"/>
                </a:cubicBezTo>
                <a:cubicBezTo>
                  <a:pt x="250" y="516"/>
                  <a:pt x="246" y="512"/>
                  <a:pt x="256" y="512"/>
                </a:cubicBezTo>
                <a:cubicBezTo>
                  <a:pt x="257" y="515"/>
                  <a:pt x="263" y="509"/>
                  <a:pt x="265" y="512"/>
                </a:cubicBezTo>
                <a:cubicBezTo>
                  <a:pt x="262" y="512"/>
                  <a:pt x="258" y="514"/>
                  <a:pt x="259" y="514"/>
                </a:cubicBezTo>
                <a:cubicBezTo>
                  <a:pt x="262" y="514"/>
                  <a:pt x="266" y="513"/>
                  <a:pt x="269" y="513"/>
                </a:cubicBezTo>
                <a:cubicBezTo>
                  <a:pt x="266" y="512"/>
                  <a:pt x="266" y="511"/>
                  <a:pt x="267" y="510"/>
                </a:cubicBezTo>
                <a:cubicBezTo>
                  <a:pt x="262" y="511"/>
                  <a:pt x="252" y="511"/>
                  <a:pt x="245" y="512"/>
                </a:cubicBezTo>
                <a:cubicBezTo>
                  <a:pt x="246" y="513"/>
                  <a:pt x="246" y="513"/>
                  <a:pt x="246" y="513"/>
                </a:cubicBezTo>
                <a:cubicBezTo>
                  <a:pt x="240" y="515"/>
                  <a:pt x="246" y="512"/>
                  <a:pt x="241" y="512"/>
                </a:cubicBezTo>
                <a:cubicBezTo>
                  <a:pt x="240" y="514"/>
                  <a:pt x="240" y="514"/>
                  <a:pt x="240" y="514"/>
                </a:cubicBezTo>
                <a:cubicBezTo>
                  <a:pt x="239" y="514"/>
                  <a:pt x="239" y="514"/>
                  <a:pt x="239" y="514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9" y="515"/>
                  <a:pt x="237" y="514"/>
                  <a:pt x="240" y="515"/>
                </a:cubicBezTo>
                <a:cubicBezTo>
                  <a:pt x="243" y="515"/>
                  <a:pt x="241" y="516"/>
                  <a:pt x="240" y="517"/>
                </a:cubicBezTo>
                <a:cubicBezTo>
                  <a:pt x="238" y="517"/>
                  <a:pt x="232" y="518"/>
                  <a:pt x="236" y="516"/>
                </a:cubicBezTo>
                <a:cubicBezTo>
                  <a:pt x="230" y="519"/>
                  <a:pt x="230" y="519"/>
                  <a:pt x="230" y="519"/>
                </a:cubicBezTo>
                <a:cubicBezTo>
                  <a:pt x="230" y="519"/>
                  <a:pt x="231" y="518"/>
                  <a:pt x="231" y="518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7" y="519"/>
                  <a:pt x="227" y="519"/>
                  <a:pt x="227" y="519"/>
                </a:cubicBezTo>
                <a:cubicBezTo>
                  <a:pt x="223" y="520"/>
                  <a:pt x="218" y="521"/>
                  <a:pt x="215" y="523"/>
                </a:cubicBezTo>
                <a:cubicBezTo>
                  <a:pt x="223" y="522"/>
                  <a:pt x="213" y="525"/>
                  <a:pt x="214" y="525"/>
                </a:cubicBezTo>
                <a:cubicBezTo>
                  <a:pt x="212" y="526"/>
                  <a:pt x="210" y="523"/>
                  <a:pt x="214" y="521"/>
                </a:cubicBezTo>
                <a:cubicBezTo>
                  <a:pt x="216" y="522"/>
                  <a:pt x="219" y="520"/>
                  <a:pt x="221" y="519"/>
                </a:cubicBezTo>
                <a:cubicBezTo>
                  <a:pt x="217" y="519"/>
                  <a:pt x="217" y="520"/>
                  <a:pt x="214" y="521"/>
                </a:cubicBezTo>
                <a:cubicBezTo>
                  <a:pt x="216" y="520"/>
                  <a:pt x="211" y="521"/>
                  <a:pt x="210" y="520"/>
                </a:cubicBezTo>
                <a:cubicBezTo>
                  <a:pt x="210" y="520"/>
                  <a:pt x="211" y="518"/>
                  <a:pt x="214" y="518"/>
                </a:cubicBezTo>
                <a:cubicBezTo>
                  <a:pt x="219" y="517"/>
                  <a:pt x="216" y="519"/>
                  <a:pt x="217" y="519"/>
                </a:cubicBezTo>
                <a:cubicBezTo>
                  <a:pt x="219" y="520"/>
                  <a:pt x="224" y="517"/>
                  <a:pt x="227" y="517"/>
                </a:cubicBezTo>
                <a:cubicBezTo>
                  <a:pt x="227" y="517"/>
                  <a:pt x="226" y="517"/>
                  <a:pt x="226" y="518"/>
                </a:cubicBezTo>
                <a:cubicBezTo>
                  <a:pt x="228" y="517"/>
                  <a:pt x="234" y="516"/>
                  <a:pt x="234" y="515"/>
                </a:cubicBezTo>
                <a:cubicBezTo>
                  <a:pt x="228" y="517"/>
                  <a:pt x="228" y="517"/>
                  <a:pt x="228" y="517"/>
                </a:cubicBezTo>
                <a:cubicBezTo>
                  <a:pt x="226" y="517"/>
                  <a:pt x="229" y="516"/>
                  <a:pt x="227" y="515"/>
                </a:cubicBezTo>
                <a:cubicBezTo>
                  <a:pt x="226" y="516"/>
                  <a:pt x="224" y="516"/>
                  <a:pt x="222" y="516"/>
                </a:cubicBezTo>
                <a:cubicBezTo>
                  <a:pt x="222" y="516"/>
                  <a:pt x="222" y="516"/>
                  <a:pt x="222" y="516"/>
                </a:cubicBezTo>
                <a:cubicBezTo>
                  <a:pt x="218" y="516"/>
                  <a:pt x="212" y="517"/>
                  <a:pt x="207" y="519"/>
                </a:cubicBezTo>
                <a:cubicBezTo>
                  <a:pt x="208" y="521"/>
                  <a:pt x="206" y="523"/>
                  <a:pt x="205" y="526"/>
                </a:cubicBezTo>
                <a:cubicBezTo>
                  <a:pt x="199" y="527"/>
                  <a:pt x="192" y="529"/>
                  <a:pt x="185" y="530"/>
                </a:cubicBezTo>
                <a:cubicBezTo>
                  <a:pt x="185" y="531"/>
                  <a:pt x="185" y="531"/>
                  <a:pt x="185" y="532"/>
                </a:cubicBezTo>
                <a:cubicBezTo>
                  <a:pt x="183" y="532"/>
                  <a:pt x="180" y="533"/>
                  <a:pt x="179" y="532"/>
                </a:cubicBezTo>
                <a:cubicBezTo>
                  <a:pt x="178" y="533"/>
                  <a:pt x="172" y="536"/>
                  <a:pt x="174" y="537"/>
                </a:cubicBezTo>
                <a:cubicBezTo>
                  <a:pt x="173" y="537"/>
                  <a:pt x="173" y="537"/>
                  <a:pt x="173" y="537"/>
                </a:cubicBezTo>
                <a:cubicBezTo>
                  <a:pt x="170" y="536"/>
                  <a:pt x="166" y="536"/>
                  <a:pt x="159" y="538"/>
                </a:cubicBezTo>
                <a:cubicBezTo>
                  <a:pt x="158" y="538"/>
                  <a:pt x="158" y="539"/>
                  <a:pt x="159" y="540"/>
                </a:cubicBezTo>
                <a:cubicBezTo>
                  <a:pt x="158" y="540"/>
                  <a:pt x="156" y="540"/>
                  <a:pt x="155" y="541"/>
                </a:cubicBezTo>
                <a:cubicBezTo>
                  <a:pt x="155" y="540"/>
                  <a:pt x="156" y="539"/>
                  <a:pt x="158" y="538"/>
                </a:cubicBezTo>
                <a:cubicBezTo>
                  <a:pt x="147" y="541"/>
                  <a:pt x="147" y="541"/>
                  <a:pt x="147" y="541"/>
                </a:cubicBezTo>
                <a:cubicBezTo>
                  <a:pt x="148" y="540"/>
                  <a:pt x="148" y="540"/>
                  <a:pt x="148" y="540"/>
                </a:cubicBezTo>
                <a:cubicBezTo>
                  <a:pt x="144" y="542"/>
                  <a:pt x="144" y="542"/>
                  <a:pt x="144" y="542"/>
                </a:cubicBezTo>
                <a:cubicBezTo>
                  <a:pt x="146" y="541"/>
                  <a:pt x="150" y="541"/>
                  <a:pt x="150" y="542"/>
                </a:cubicBezTo>
                <a:cubicBezTo>
                  <a:pt x="146" y="544"/>
                  <a:pt x="142" y="544"/>
                  <a:pt x="139" y="547"/>
                </a:cubicBezTo>
                <a:cubicBezTo>
                  <a:pt x="138" y="545"/>
                  <a:pt x="137" y="545"/>
                  <a:pt x="137" y="543"/>
                </a:cubicBezTo>
                <a:cubicBezTo>
                  <a:pt x="138" y="543"/>
                  <a:pt x="138" y="543"/>
                  <a:pt x="138" y="543"/>
                </a:cubicBezTo>
                <a:cubicBezTo>
                  <a:pt x="138" y="541"/>
                  <a:pt x="141" y="539"/>
                  <a:pt x="143" y="538"/>
                </a:cubicBezTo>
                <a:cubicBezTo>
                  <a:pt x="134" y="540"/>
                  <a:pt x="137" y="540"/>
                  <a:pt x="129" y="542"/>
                </a:cubicBezTo>
                <a:cubicBezTo>
                  <a:pt x="128" y="541"/>
                  <a:pt x="135" y="539"/>
                  <a:pt x="133" y="539"/>
                </a:cubicBezTo>
                <a:cubicBezTo>
                  <a:pt x="140" y="537"/>
                  <a:pt x="140" y="537"/>
                  <a:pt x="140" y="537"/>
                </a:cubicBezTo>
                <a:cubicBezTo>
                  <a:pt x="139" y="537"/>
                  <a:pt x="139" y="538"/>
                  <a:pt x="139" y="538"/>
                </a:cubicBezTo>
                <a:cubicBezTo>
                  <a:pt x="143" y="536"/>
                  <a:pt x="145" y="536"/>
                  <a:pt x="148" y="534"/>
                </a:cubicBezTo>
                <a:cubicBezTo>
                  <a:pt x="151" y="534"/>
                  <a:pt x="145" y="536"/>
                  <a:pt x="148" y="535"/>
                </a:cubicBezTo>
                <a:cubicBezTo>
                  <a:pt x="146" y="536"/>
                  <a:pt x="144" y="538"/>
                  <a:pt x="144" y="539"/>
                </a:cubicBezTo>
                <a:cubicBezTo>
                  <a:pt x="150" y="538"/>
                  <a:pt x="146" y="537"/>
                  <a:pt x="151" y="535"/>
                </a:cubicBezTo>
                <a:cubicBezTo>
                  <a:pt x="155" y="535"/>
                  <a:pt x="155" y="535"/>
                  <a:pt x="155" y="535"/>
                </a:cubicBezTo>
                <a:cubicBezTo>
                  <a:pt x="157" y="534"/>
                  <a:pt x="154" y="534"/>
                  <a:pt x="153" y="534"/>
                </a:cubicBezTo>
                <a:cubicBezTo>
                  <a:pt x="156" y="533"/>
                  <a:pt x="157" y="534"/>
                  <a:pt x="159" y="533"/>
                </a:cubicBezTo>
                <a:cubicBezTo>
                  <a:pt x="158" y="533"/>
                  <a:pt x="157" y="533"/>
                  <a:pt x="157" y="532"/>
                </a:cubicBezTo>
                <a:cubicBezTo>
                  <a:pt x="161" y="532"/>
                  <a:pt x="164" y="531"/>
                  <a:pt x="168" y="532"/>
                </a:cubicBezTo>
                <a:cubicBezTo>
                  <a:pt x="166" y="531"/>
                  <a:pt x="169" y="529"/>
                  <a:pt x="170" y="528"/>
                </a:cubicBezTo>
                <a:cubicBezTo>
                  <a:pt x="163" y="529"/>
                  <a:pt x="163" y="529"/>
                  <a:pt x="163" y="529"/>
                </a:cubicBezTo>
                <a:cubicBezTo>
                  <a:pt x="155" y="531"/>
                  <a:pt x="149" y="532"/>
                  <a:pt x="141" y="535"/>
                </a:cubicBezTo>
                <a:cubicBezTo>
                  <a:pt x="141" y="535"/>
                  <a:pt x="141" y="535"/>
                  <a:pt x="141" y="535"/>
                </a:cubicBezTo>
                <a:cubicBezTo>
                  <a:pt x="127" y="537"/>
                  <a:pt x="132" y="541"/>
                  <a:pt x="121" y="545"/>
                </a:cubicBezTo>
                <a:cubicBezTo>
                  <a:pt x="120" y="544"/>
                  <a:pt x="116" y="547"/>
                  <a:pt x="116" y="546"/>
                </a:cubicBezTo>
                <a:cubicBezTo>
                  <a:pt x="119" y="544"/>
                  <a:pt x="118" y="544"/>
                  <a:pt x="116" y="544"/>
                </a:cubicBezTo>
                <a:cubicBezTo>
                  <a:pt x="115" y="545"/>
                  <a:pt x="114" y="547"/>
                  <a:pt x="110" y="547"/>
                </a:cubicBezTo>
                <a:cubicBezTo>
                  <a:pt x="111" y="546"/>
                  <a:pt x="107" y="547"/>
                  <a:pt x="111" y="545"/>
                </a:cubicBezTo>
                <a:cubicBezTo>
                  <a:pt x="105" y="546"/>
                  <a:pt x="103" y="548"/>
                  <a:pt x="101" y="550"/>
                </a:cubicBezTo>
                <a:cubicBezTo>
                  <a:pt x="96" y="553"/>
                  <a:pt x="96" y="552"/>
                  <a:pt x="95" y="552"/>
                </a:cubicBezTo>
                <a:cubicBezTo>
                  <a:pt x="95" y="552"/>
                  <a:pt x="95" y="552"/>
                  <a:pt x="95" y="552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7" y="546"/>
                  <a:pt x="97" y="546"/>
                  <a:pt x="97" y="546"/>
                </a:cubicBezTo>
                <a:cubicBezTo>
                  <a:pt x="97" y="545"/>
                  <a:pt x="97" y="545"/>
                  <a:pt x="97" y="545"/>
                </a:cubicBezTo>
                <a:cubicBezTo>
                  <a:pt x="99" y="538"/>
                  <a:pt x="101" y="530"/>
                  <a:pt x="102" y="523"/>
                </a:cubicBezTo>
                <a:cubicBezTo>
                  <a:pt x="103" y="519"/>
                  <a:pt x="100" y="525"/>
                  <a:pt x="99" y="521"/>
                </a:cubicBezTo>
                <a:cubicBezTo>
                  <a:pt x="98" y="526"/>
                  <a:pt x="95" y="532"/>
                  <a:pt x="97" y="533"/>
                </a:cubicBezTo>
                <a:cubicBezTo>
                  <a:pt x="97" y="533"/>
                  <a:pt x="97" y="533"/>
                  <a:pt x="96" y="533"/>
                </a:cubicBezTo>
                <a:cubicBezTo>
                  <a:pt x="97" y="537"/>
                  <a:pt x="97" y="537"/>
                  <a:pt x="97" y="537"/>
                </a:cubicBezTo>
                <a:cubicBezTo>
                  <a:pt x="98" y="534"/>
                  <a:pt x="98" y="534"/>
                  <a:pt x="98" y="534"/>
                </a:cubicBezTo>
                <a:cubicBezTo>
                  <a:pt x="99" y="537"/>
                  <a:pt x="96" y="546"/>
                  <a:pt x="94" y="547"/>
                </a:cubicBezTo>
                <a:cubicBezTo>
                  <a:pt x="95" y="542"/>
                  <a:pt x="93" y="544"/>
                  <a:pt x="96" y="537"/>
                </a:cubicBezTo>
                <a:cubicBezTo>
                  <a:pt x="95" y="537"/>
                  <a:pt x="94" y="538"/>
                  <a:pt x="94" y="537"/>
                </a:cubicBezTo>
                <a:cubicBezTo>
                  <a:pt x="93" y="542"/>
                  <a:pt x="91" y="548"/>
                  <a:pt x="89" y="553"/>
                </a:cubicBezTo>
                <a:cubicBezTo>
                  <a:pt x="86" y="555"/>
                  <a:pt x="86" y="555"/>
                  <a:pt x="86" y="555"/>
                </a:cubicBezTo>
                <a:cubicBezTo>
                  <a:pt x="88" y="555"/>
                  <a:pt x="88" y="555"/>
                  <a:pt x="88" y="555"/>
                </a:cubicBezTo>
                <a:cubicBezTo>
                  <a:pt x="84" y="557"/>
                  <a:pt x="84" y="557"/>
                  <a:pt x="84" y="557"/>
                </a:cubicBezTo>
                <a:cubicBezTo>
                  <a:pt x="84" y="557"/>
                  <a:pt x="85" y="556"/>
                  <a:pt x="85" y="556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5" y="555"/>
                  <a:pt x="85" y="555"/>
                  <a:pt x="85" y="555"/>
                </a:cubicBezTo>
                <a:cubicBezTo>
                  <a:pt x="86" y="553"/>
                  <a:pt x="86" y="550"/>
                  <a:pt x="86" y="548"/>
                </a:cubicBezTo>
                <a:cubicBezTo>
                  <a:pt x="85" y="553"/>
                  <a:pt x="85" y="546"/>
                  <a:pt x="84" y="550"/>
                </a:cubicBezTo>
                <a:cubicBezTo>
                  <a:pt x="84" y="549"/>
                  <a:pt x="84" y="546"/>
                  <a:pt x="85" y="543"/>
                </a:cubicBezTo>
                <a:cubicBezTo>
                  <a:pt x="85" y="546"/>
                  <a:pt x="89" y="541"/>
                  <a:pt x="86" y="546"/>
                </a:cubicBezTo>
                <a:cubicBezTo>
                  <a:pt x="88" y="546"/>
                  <a:pt x="87" y="543"/>
                  <a:pt x="88" y="541"/>
                </a:cubicBezTo>
                <a:cubicBezTo>
                  <a:pt x="88" y="542"/>
                  <a:pt x="88" y="545"/>
                  <a:pt x="88" y="545"/>
                </a:cubicBezTo>
                <a:cubicBezTo>
                  <a:pt x="87" y="541"/>
                  <a:pt x="94" y="533"/>
                  <a:pt x="93" y="531"/>
                </a:cubicBezTo>
                <a:cubicBezTo>
                  <a:pt x="92" y="528"/>
                  <a:pt x="92" y="523"/>
                  <a:pt x="91" y="519"/>
                </a:cubicBezTo>
                <a:cubicBezTo>
                  <a:pt x="94" y="516"/>
                  <a:pt x="93" y="512"/>
                  <a:pt x="95" y="508"/>
                </a:cubicBezTo>
                <a:cubicBezTo>
                  <a:pt x="95" y="509"/>
                  <a:pt x="95" y="509"/>
                  <a:pt x="95" y="509"/>
                </a:cubicBezTo>
                <a:cubicBezTo>
                  <a:pt x="96" y="507"/>
                  <a:pt x="96" y="503"/>
                  <a:pt x="97" y="500"/>
                </a:cubicBezTo>
                <a:cubicBezTo>
                  <a:pt x="98" y="499"/>
                  <a:pt x="98" y="499"/>
                  <a:pt x="98" y="499"/>
                </a:cubicBezTo>
                <a:cubicBezTo>
                  <a:pt x="98" y="497"/>
                  <a:pt x="99" y="493"/>
                  <a:pt x="99" y="489"/>
                </a:cubicBezTo>
                <a:cubicBezTo>
                  <a:pt x="98" y="489"/>
                  <a:pt x="98" y="492"/>
                  <a:pt x="97" y="490"/>
                </a:cubicBezTo>
                <a:cubicBezTo>
                  <a:pt x="97" y="492"/>
                  <a:pt x="97" y="494"/>
                  <a:pt x="98" y="493"/>
                </a:cubicBezTo>
                <a:cubicBezTo>
                  <a:pt x="98" y="495"/>
                  <a:pt x="96" y="495"/>
                  <a:pt x="96" y="496"/>
                </a:cubicBezTo>
                <a:cubicBezTo>
                  <a:pt x="96" y="489"/>
                  <a:pt x="96" y="489"/>
                  <a:pt x="96" y="489"/>
                </a:cubicBezTo>
                <a:cubicBezTo>
                  <a:pt x="96" y="489"/>
                  <a:pt x="96" y="488"/>
                  <a:pt x="96" y="488"/>
                </a:cubicBezTo>
                <a:cubicBezTo>
                  <a:pt x="95" y="488"/>
                  <a:pt x="95" y="488"/>
                  <a:pt x="95" y="488"/>
                </a:cubicBezTo>
                <a:cubicBezTo>
                  <a:pt x="95" y="486"/>
                  <a:pt x="96" y="485"/>
                  <a:pt x="96" y="486"/>
                </a:cubicBezTo>
                <a:cubicBezTo>
                  <a:pt x="96" y="482"/>
                  <a:pt x="94" y="480"/>
                  <a:pt x="95" y="476"/>
                </a:cubicBezTo>
                <a:cubicBezTo>
                  <a:pt x="96" y="478"/>
                  <a:pt x="97" y="480"/>
                  <a:pt x="97" y="482"/>
                </a:cubicBezTo>
                <a:cubicBezTo>
                  <a:pt x="97" y="478"/>
                  <a:pt x="97" y="478"/>
                  <a:pt x="97" y="478"/>
                </a:cubicBezTo>
                <a:cubicBezTo>
                  <a:pt x="98" y="480"/>
                  <a:pt x="97" y="488"/>
                  <a:pt x="99" y="487"/>
                </a:cubicBezTo>
                <a:cubicBezTo>
                  <a:pt x="99" y="482"/>
                  <a:pt x="98" y="474"/>
                  <a:pt x="97" y="469"/>
                </a:cubicBezTo>
                <a:cubicBezTo>
                  <a:pt x="99" y="467"/>
                  <a:pt x="97" y="464"/>
                  <a:pt x="98" y="460"/>
                </a:cubicBezTo>
                <a:cubicBezTo>
                  <a:pt x="98" y="459"/>
                  <a:pt x="99" y="458"/>
                  <a:pt x="100" y="459"/>
                </a:cubicBezTo>
                <a:cubicBezTo>
                  <a:pt x="100" y="460"/>
                  <a:pt x="100" y="460"/>
                  <a:pt x="100" y="460"/>
                </a:cubicBezTo>
                <a:cubicBezTo>
                  <a:pt x="100" y="455"/>
                  <a:pt x="99" y="449"/>
                  <a:pt x="98" y="444"/>
                </a:cubicBezTo>
                <a:cubicBezTo>
                  <a:pt x="100" y="442"/>
                  <a:pt x="100" y="442"/>
                  <a:pt x="100" y="442"/>
                </a:cubicBezTo>
                <a:cubicBezTo>
                  <a:pt x="101" y="434"/>
                  <a:pt x="97" y="443"/>
                  <a:pt x="97" y="435"/>
                </a:cubicBezTo>
                <a:cubicBezTo>
                  <a:pt x="99" y="433"/>
                  <a:pt x="98" y="425"/>
                  <a:pt x="99" y="425"/>
                </a:cubicBezTo>
                <a:cubicBezTo>
                  <a:pt x="99" y="423"/>
                  <a:pt x="99" y="423"/>
                  <a:pt x="98" y="422"/>
                </a:cubicBezTo>
                <a:cubicBezTo>
                  <a:pt x="98" y="424"/>
                  <a:pt x="98" y="427"/>
                  <a:pt x="97" y="425"/>
                </a:cubicBezTo>
                <a:cubicBezTo>
                  <a:pt x="97" y="422"/>
                  <a:pt x="97" y="421"/>
                  <a:pt x="97" y="419"/>
                </a:cubicBezTo>
                <a:cubicBezTo>
                  <a:pt x="98" y="419"/>
                  <a:pt x="98" y="421"/>
                  <a:pt x="98" y="420"/>
                </a:cubicBezTo>
                <a:cubicBezTo>
                  <a:pt x="98" y="418"/>
                  <a:pt x="98" y="416"/>
                  <a:pt x="98" y="413"/>
                </a:cubicBezTo>
                <a:cubicBezTo>
                  <a:pt x="105" y="418"/>
                  <a:pt x="113" y="423"/>
                  <a:pt x="123" y="431"/>
                </a:cubicBezTo>
                <a:cubicBezTo>
                  <a:pt x="125" y="435"/>
                  <a:pt x="124" y="437"/>
                  <a:pt x="134" y="444"/>
                </a:cubicBezTo>
                <a:cubicBezTo>
                  <a:pt x="142" y="448"/>
                  <a:pt x="142" y="448"/>
                  <a:pt x="142" y="448"/>
                </a:cubicBezTo>
                <a:cubicBezTo>
                  <a:pt x="152" y="454"/>
                  <a:pt x="168" y="461"/>
                  <a:pt x="174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84" y="470"/>
                  <a:pt x="186" y="468"/>
                  <a:pt x="176" y="464"/>
                </a:cubicBezTo>
                <a:cubicBezTo>
                  <a:pt x="188" y="468"/>
                  <a:pt x="188" y="468"/>
                  <a:pt x="188" y="468"/>
                </a:cubicBezTo>
                <a:cubicBezTo>
                  <a:pt x="188" y="469"/>
                  <a:pt x="188" y="469"/>
                  <a:pt x="188" y="469"/>
                </a:cubicBezTo>
                <a:cubicBezTo>
                  <a:pt x="204" y="475"/>
                  <a:pt x="219" y="478"/>
                  <a:pt x="244" y="488"/>
                </a:cubicBezTo>
                <a:cubicBezTo>
                  <a:pt x="237" y="487"/>
                  <a:pt x="262" y="497"/>
                  <a:pt x="239" y="490"/>
                </a:cubicBezTo>
                <a:cubicBezTo>
                  <a:pt x="246" y="491"/>
                  <a:pt x="236" y="487"/>
                  <a:pt x="235" y="486"/>
                </a:cubicBezTo>
                <a:cubicBezTo>
                  <a:pt x="227" y="482"/>
                  <a:pt x="220" y="481"/>
                  <a:pt x="216" y="479"/>
                </a:cubicBezTo>
                <a:cubicBezTo>
                  <a:pt x="218" y="481"/>
                  <a:pt x="215" y="482"/>
                  <a:pt x="211" y="482"/>
                </a:cubicBezTo>
                <a:cubicBezTo>
                  <a:pt x="227" y="487"/>
                  <a:pt x="272" y="504"/>
                  <a:pt x="277" y="501"/>
                </a:cubicBezTo>
                <a:cubicBezTo>
                  <a:pt x="284" y="503"/>
                  <a:pt x="292" y="505"/>
                  <a:pt x="300" y="507"/>
                </a:cubicBezTo>
                <a:cubicBezTo>
                  <a:pt x="300" y="508"/>
                  <a:pt x="296" y="509"/>
                  <a:pt x="297" y="510"/>
                </a:cubicBezTo>
                <a:cubicBezTo>
                  <a:pt x="301" y="509"/>
                  <a:pt x="299" y="508"/>
                  <a:pt x="303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04" y="508"/>
                  <a:pt x="307" y="509"/>
                  <a:pt x="309" y="509"/>
                </a:cubicBezTo>
                <a:cubicBezTo>
                  <a:pt x="305" y="510"/>
                  <a:pt x="302" y="512"/>
                  <a:pt x="297" y="511"/>
                </a:cubicBezTo>
                <a:cubicBezTo>
                  <a:pt x="300" y="513"/>
                  <a:pt x="300" y="513"/>
                  <a:pt x="300" y="513"/>
                </a:cubicBezTo>
                <a:cubicBezTo>
                  <a:pt x="305" y="512"/>
                  <a:pt x="307" y="511"/>
                  <a:pt x="310" y="510"/>
                </a:cubicBezTo>
                <a:cubicBezTo>
                  <a:pt x="312" y="510"/>
                  <a:pt x="313" y="510"/>
                  <a:pt x="315" y="511"/>
                </a:cubicBezTo>
                <a:cubicBezTo>
                  <a:pt x="315" y="512"/>
                  <a:pt x="307" y="512"/>
                  <a:pt x="305" y="513"/>
                </a:cubicBezTo>
                <a:cubicBezTo>
                  <a:pt x="301" y="512"/>
                  <a:pt x="298" y="514"/>
                  <a:pt x="296" y="513"/>
                </a:cubicBezTo>
                <a:cubicBezTo>
                  <a:pt x="296" y="513"/>
                  <a:pt x="296" y="513"/>
                  <a:pt x="296" y="513"/>
                </a:cubicBezTo>
                <a:lnTo>
                  <a:pt x="291" y="513"/>
                </a:lnTo>
                <a:close/>
                <a:moveTo>
                  <a:pt x="343" y="505"/>
                </a:moveTo>
                <a:cubicBezTo>
                  <a:pt x="338" y="505"/>
                  <a:pt x="338" y="505"/>
                  <a:pt x="338" y="505"/>
                </a:cubicBezTo>
                <a:cubicBezTo>
                  <a:pt x="339" y="505"/>
                  <a:pt x="340" y="506"/>
                  <a:pt x="341" y="506"/>
                </a:cubicBezTo>
                <a:cubicBezTo>
                  <a:pt x="338" y="506"/>
                  <a:pt x="335" y="506"/>
                  <a:pt x="331" y="506"/>
                </a:cubicBezTo>
                <a:cubicBezTo>
                  <a:pt x="322" y="504"/>
                  <a:pt x="303" y="498"/>
                  <a:pt x="290" y="496"/>
                </a:cubicBezTo>
                <a:cubicBezTo>
                  <a:pt x="300" y="500"/>
                  <a:pt x="283" y="495"/>
                  <a:pt x="285" y="497"/>
                </a:cubicBezTo>
                <a:cubicBezTo>
                  <a:pt x="287" y="496"/>
                  <a:pt x="301" y="501"/>
                  <a:pt x="301" y="501"/>
                </a:cubicBezTo>
                <a:cubicBezTo>
                  <a:pt x="294" y="500"/>
                  <a:pt x="278" y="496"/>
                  <a:pt x="271" y="493"/>
                </a:cubicBezTo>
                <a:cubicBezTo>
                  <a:pt x="283" y="498"/>
                  <a:pt x="283" y="498"/>
                  <a:pt x="283" y="498"/>
                </a:cubicBezTo>
                <a:cubicBezTo>
                  <a:pt x="277" y="497"/>
                  <a:pt x="256" y="492"/>
                  <a:pt x="256" y="492"/>
                </a:cubicBezTo>
                <a:cubicBezTo>
                  <a:pt x="250" y="489"/>
                  <a:pt x="240" y="487"/>
                  <a:pt x="237" y="484"/>
                </a:cubicBezTo>
                <a:cubicBezTo>
                  <a:pt x="241" y="485"/>
                  <a:pt x="245" y="486"/>
                  <a:pt x="249" y="487"/>
                </a:cubicBezTo>
                <a:cubicBezTo>
                  <a:pt x="253" y="489"/>
                  <a:pt x="253" y="489"/>
                  <a:pt x="253" y="489"/>
                </a:cubicBezTo>
                <a:cubicBezTo>
                  <a:pt x="260" y="490"/>
                  <a:pt x="260" y="490"/>
                  <a:pt x="260" y="490"/>
                </a:cubicBezTo>
                <a:cubicBezTo>
                  <a:pt x="253" y="487"/>
                  <a:pt x="237" y="481"/>
                  <a:pt x="235" y="478"/>
                </a:cubicBezTo>
                <a:cubicBezTo>
                  <a:pt x="252" y="485"/>
                  <a:pt x="279" y="493"/>
                  <a:pt x="313" y="498"/>
                </a:cubicBezTo>
                <a:cubicBezTo>
                  <a:pt x="313" y="498"/>
                  <a:pt x="312" y="498"/>
                  <a:pt x="311" y="498"/>
                </a:cubicBezTo>
                <a:cubicBezTo>
                  <a:pt x="327" y="502"/>
                  <a:pt x="329" y="502"/>
                  <a:pt x="343" y="505"/>
                </a:cubicBezTo>
                <a:close/>
                <a:moveTo>
                  <a:pt x="348" y="518"/>
                </a:moveTo>
                <a:cubicBezTo>
                  <a:pt x="347" y="518"/>
                  <a:pt x="345" y="517"/>
                  <a:pt x="346" y="517"/>
                </a:cubicBezTo>
                <a:cubicBezTo>
                  <a:pt x="346" y="517"/>
                  <a:pt x="346" y="517"/>
                  <a:pt x="346" y="517"/>
                </a:cubicBezTo>
                <a:cubicBezTo>
                  <a:pt x="349" y="518"/>
                  <a:pt x="349" y="518"/>
                  <a:pt x="349" y="518"/>
                </a:cubicBezTo>
                <a:cubicBezTo>
                  <a:pt x="349" y="518"/>
                  <a:pt x="348" y="518"/>
                  <a:pt x="348" y="518"/>
                </a:cubicBezTo>
                <a:close/>
                <a:moveTo>
                  <a:pt x="389" y="522"/>
                </a:moveTo>
                <a:cubicBezTo>
                  <a:pt x="389" y="522"/>
                  <a:pt x="389" y="522"/>
                  <a:pt x="389" y="522"/>
                </a:cubicBezTo>
                <a:cubicBezTo>
                  <a:pt x="391" y="521"/>
                  <a:pt x="394" y="521"/>
                  <a:pt x="396" y="521"/>
                </a:cubicBezTo>
                <a:cubicBezTo>
                  <a:pt x="396" y="521"/>
                  <a:pt x="396" y="521"/>
                  <a:pt x="396" y="521"/>
                </a:cubicBezTo>
                <a:cubicBezTo>
                  <a:pt x="397" y="521"/>
                  <a:pt x="397" y="521"/>
                  <a:pt x="397" y="521"/>
                </a:cubicBezTo>
                <a:cubicBezTo>
                  <a:pt x="397" y="522"/>
                  <a:pt x="395" y="522"/>
                  <a:pt x="389" y="522"/>
                </a:cubicBezTo>
                <a:close/>
                <a:moveTo>
                  <a:pt x="367" y="510"/>
                </a:moveTo>
                <a:cubicBezTo>
                  <a:pt x="366" y="510"/>
                  <a:pt x="366" y="510"/>
                  <a:pt x="366" y="510"/>
                </a:cubicBezTo>
                <a:cubicBezTo>
                  <a:pt x="365" y="510"/>
                  <a:pt x="365" y="510"/>
                  <a:pt x="365" y="510"/>
                </a:cubicBezTo>
                <a:cubicBezTo>
                  <a:pt x="366" y="510"/>
                  <a:pt x="366" y="510"/>
                  <a:pt x="367" y="510"/>
                </a:cubicBezTo>
                <a:close/>
                <a:moveTo>
                  <a:pt x="347" y="523"/>
                </a:moveTo>
                <a:cubicBezTo>
                  <a:pt x="343" y="523"/>
                  <a:pt x="347" y="522"/>
                  <a:pt x="345" y="522"/>
                </a:cubicBezTo>
                <a:cubicBezTo>
                  <a:pt x="343" y="523"/>
                  <a:pt x="341" y="522"/>
                  <a:pt x="339" y="522"/>
                </a:cubicBezTo>
                <a:cubicBezTo>
                  <a:pt x="335" y="521"/>
                  <a:pt x="335" y="521"/>
                  <a:pt x="335" y="521"/>
                </a:cubicBezTo>
                <a:cubicBezTo>
                  <a:pt x="338" y="522"/>
                  <a:pt x="338" y="522"/>
                  <a:pt x="338" y="522"/>
                </a:cubicBezTo>
                <a:cubicBezTo>
                  <a:pt x="338" y="522"/>
                  <a:pt x="338" y="522"/>
                  <a:pt x="338" y="523"/>
                </a:cubicBezTo>
                <a:cubicBezTo>
                  <a:pt x="334" y="523"/>
                  <a:pt x="335" y="522"/>
                  <a:pt x="333" y="521"/>
                </a:cubicBezTo>
                <a:cubicBezTo>
                  <a:pt x="337" y="521"/>
                  <a:pt x="331" y="520"/>
                  <a:pt x="336" y="520"/>
                </a:cubicBezTo>
                <a:cubicBezTo>
                  <a:pt x="332" y="519"/>
                  <a:pt x="333" y="521"/>
                  <a:pt x="330" y="521"/>
                </a:cubicBezTo>
                <a:cubicBezTo>
                  <a:pt x="329" y="519"/>
                  <a:pt x="329" y="519"/>
                  <a:pt x="329" y="519"/>
                </a:cubicBezTo>
                <a:cubicBezTo>
                  <a:pt x="326" y="519"/>
                  <a:pt x="319" y="519"/>
                  <a:pt x="315" y="520"/>
                </a:cubicBezTo>
                <a:cubicBezTo>
                  <a:pt x="319" y="521"/>
                  <a:pt x="313" y="521"/>
                  <a:pt x="314" y="522"/>
                </a:cubicBezTo>
                <a:cubicBezTo>
                  <a:pt x="314" y="521"/>
                  <a:pt x="319" y="521"/>
                  <a:pt x="320" y="522"/>
                </a:cubicBezTo>
                <a:cubicBezTo>
                  <a:pt x="317" y="522"/>
                  <a:pt x="310" y="523"/>
                  <a:pt x="308" y="523"/>
                </a:cubicBezTo>
                <a:cubicBezTo>
                  <a:pt x="314" y="523"/>
                  <a:pt x="314" y="523"/>
                  <a:pt x="314" y="523"/>
                </a:cubicBezTo>
                <a:cubicBezTo>
                  <a:pt x="312" y="524"/>
                  <a:pt x="306" y="526"/>
                  <a:pt x="306" y="526"/>
                </a:cubicBezTo>
                <a:cubicBezTo>
                  <a:pt x="304" y="526"/>
                  <a:pt x="301" y="527"/>
                  <a:pt x="300" y="526"/>
                </a:cubicBezTo>
                <a:cubicBezTo>
                  <a:pt x="303" y="524"/>
                  <a:pt x="303" y="524"/>
                  <a:pt x="303" y="524"/>
                </a:cubicBezTo>
                <a:cubicBezTo>
                  <a:pt x="305" y="525"/>
                  <a:pt x="305" y="525"/>
                  <a:pt x="305" y="525"/>
                </a:cubicBezTo>
                <a:cubicBezTo>
                  <a:pt x="306" y="524"/>
                  <a:pt x="306" y="524"/>
                  <a:pt x="306" y="524"/>
                </a:cubicBezTo>
                <a:cubicBezTo>
                  <a:pt x="304" y="524"/>
                  <a:pt x="298" y="523"/>
                  <a:pt x="297" y="522"/>
                </a:cubicBezTo>
                <a:cubicBezTo>
                  <a:pt x="303" y="522"/>
                  <a:pt x="311" y="520"/>
                  <a:pt x="321" y="517"/>
                </a:cubicBezTo>
                <a:cubicBezTo>
                  <a:pt x="321" y="517"/>
                  <a:pt x="321" y="517"/>
                  <a:pt x="321" y="517"/>
                </a:cubicBezTo>
                <a:cubicBezTo>
                  <a:pt x="326" y="517"/>
                  <a:pt x="327" y="517"/>
                  <a:pt x="331" y="516"/>
                </a:cubicBezTo>
                <a:cubicBezTo>
                  <a:pt x="330" y="517"/>
                  <a:pt x="330" y="517"/>
                  <a:pt x="330" y="517"/>
                </a:cubicBezTo>
                <a:cubicBezTo>
                  <a:pt x="331" y="518"/>
                  <a:pt x="334" y="517"/>
                  <a:pt x="338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9" y="516"/>
                  <a:pt x="339" y="516"/>
                  <a:pt x="339" y="516"/>
                </a:cubicBezTo>
                <a:cubicBezTo>
                  <a:pt x="338" y="516"/>
                  <a:pt x="338" y="516"/>
                  <a:pt x="338" y="516"/>
                </a:cubicBezTo>
                <a:cubicBezTo>
                  <a:pt x="338" y="517"/>
                  <a:pt x="338" y="517"/>
                  <a:pt x="338" y="517"/>
                </a:cubicBezTo>
                <a:cubicBezTo>
                  <a:pt x="338" y="517"/>
                  <a:pt x="339" y="517"/>
                  <a:pt x="339" y="516"/>
                </a:cubicBezTo>
                <a:cubicBezTo>
                  <a:pt x="342" y="517"/>
                  <a:pt x="345" y="518"/>
                  <a:pt x="348" y="518"/>
                </a:cubicBezTo>
                <a:cubicBezTo>
                  <a:pt x="348" y="518"/>
                  <a:pt x="347" y="519"/>
                  <a:pt x="346" y="519"/>
                </a:cubicBezTo>
                <a:cubicBezTo>
                  <a:pt x="347" y="519"/>
                  <a:pt x="348" y="519"/>
                  <a:pt x="349" y="519"/>
                </a:cubicBezTo>
                <a:cubicBezTo>
                  <a:pt x="343" y="522"/>
                  <a:pt x="343" y="522"/>
                  <a:pt x="343" y="522"/>
                </a:cubicBezTo>
                <a:cubicBezTo>
                  <a:pt x="346" y="522"/>
                  <a:pt x="346" y="520"/>
                  <a:pt x="351" y="520"/>
                </a:cubicBezTo>
                <a:cubicBezTo>
                  <a:pt x="351" y="521"/>
                  <a:pt x="351" y="522"/>
                  <a:pt x="347" y="523"/>
                </a:cubicBezTo>
                <a:close/>
                <a:moveTo>
                  <a:pt x="489" y="514"/>
                </a:moveTo>
                <a:cubicBezTo>
                  <a:pt x="489" y="514"/>
                  <a:pt x="489" y="514"/>
                  <a:pt x="489" y="514"/>
                </a:cubicBezTo>
                <a:cubicBezTo>
                  <a:pt x="480" y="515"/>
                  <a:pt x="480" y="515"/>
                  <a:pt x="480" y="515"/>
                </a:cubicBezTo>
                <a:cubicBezTo>
                  <a:pt x="467" y="514"/>
                  <a:pt x="467" y="514"/>
                  <a:pt x="467" y="514"/>
                </a:cubicBezTo>
                <a:cubicBezTo>
                  <a:pt x="475" y="512"/>
                  <a:pt x="485" y="513"/>
                  <a:pt x="491" y="512"/>
                </a:cubicBezTo>
                <a:cubicBezTo>
                  <a:pt x="477" y="510"/>
                  <a:pt x="471" y="513"/>
                  <a:pt x="457" y="513"/>
                </a:cubicBezTo>
                <a:cubicBezTo>
                  <a:pt x="454" y="512"/>
                  <a:pt x="452" y="512"/>
                  <a:pt x="450" y="512"/>
                </a:cubicBezTo>
                <a:cubicBezTo>
                  <a:pt x="441" y="510"/>
                  <a:pt x="470" y="512"/>
                  <a:pt x="471" y="510"/>
                </a:cubicBezTo>
                <a:cubicBezTo>
                  <a:pt x="467" y="510"/>
                  <a:pt x="457" y="509"/>
                  <a:pt x="458" y="508"/>
                </a:cubicBezTo>
                <a:cubicBezTo>
                  <a:pt x="475" y="510"/>
                  <a:pt x="469" y="508"/>
                  <a:pt x="488" y="509"/>
                </a:cubicBezTo>
                <a:cubicBezTo>
                  <a:pt x="478" y="510"/>
                  <a:pt x="489" y="510"/>
                  <a:pt x="487" y="511"/>
                </a:cubicBezTo>
                <a:cubicBezTo>
                  <a:pt x="490" y="511"/>
                  <a:pt x="508" y="510"/>
                  <a:pt x="520" y="510"/>
                </a:cubicBezTo>
                <a:cubicBezTo>
                  <a:pt x="523" y="509"/>
                  <a:pt x="509" y="509"/>
                  <a:pt x="501" y="509"/>
                </a:cubicBezTo>
                <a:cubicBezTo>
                  <a:pt x="486" y="510"/>
                  <a:pt x="471" y="506"/>
                  <a:pt x="459" y="508"/>
                </a:cubicBezTo>
                <a:cubicBezTo>
                  <a:pt x="443" y="507"/>
                  <a:pt x="458" y="507"/>
                  <a:pt x="457" y="506"/>
                </a:cubicBezTo>
                <a:cubicBezTo>
                  <a:pt x="443" y="505"/>
                  <a:pt x="451" y="507"/>
                  <a:pt x="446" y="507"/>
                </a:cubicBezTo>
                <a:cubicBezTo>
                  <a:pt x="424" y="506"/>
                  <a:pt x="422" y="504"/>
                  <a:pt x="407" y="502"/>
                </a:cubicBezTo>
                <a:cubicBezTo>
                  <a:pt x="394" y="502"/>
                  <a:pt x="362" y="497"/>
                  <a:pt x="341" y="492"/>
                </a:cubicBezTo>
                <a:cubicBezTo>
                  <a:pt x="344" y="492"/>
                  <a:pt x="341" y="491"/>
                  <a:pt x="340" y="490"/>
                </a:cubicBezTo>
                <a:cubicBezTo>
                  <a:pt x="326" y="490"/>
                  <a:pt x="331" y="490"/>
                  <a:pt x="315" y="487"/>
                </a:cubicBezTo>
                <a:cubicBezTo>
                  <a:pt x="328" y="492"/>
                  <a:pt x="328" y="492"/>
                  <a:pt x="328" y="492"/>
                </a:cubicBezTo>
                <a:cubicBezTo>
                  <a:pt x="317" y="489"/>
                  <a:pt x="308" y="489"/>
                  <a:pt x="299" y="485"/>
                </a:cubicBezTo>
                <a:cubicBezTo>
                  <a:pt x="311" y="491"/>
                  <a:pt x="281" y="482"/>
                  <a:pt x="273" y="480"/>
                </a:cubicBezTo>
                <a:cubicBezTo>
                  <a:pt x="262" y="475"/>
                  <a:pt x="250" y="474"/>
                  <a:pt x="245" y="470"/>
                </a:cubicBezTo>
                <a:cubicBezTo>
                  <a:pt x="247" y="470"/>
                  <a:pt x="247" y="470"/>
                  <a:pt x="247" y="470"/>
                </a:cubicBezTo>
                <a:cubicBezTo>
                  <a:pt x="231" y="464"/>
                  <a:pt x="231" y="464"/>
                  <a:pt x="231" y="464"/>
                </a:cubicBezTo>
                <a:cubicBezTo>
                  <a:pt x="234" y="463"/>
                  <a:pt x="234" y="463"/>
                  <a:pt x="234" y="463"/>
                </a:cubicBezTo>
                <a:cubicBezTo>
                  <a:pt x="224" y="458"/>
                  <a:pt x="210" y="454"/>
                  <a:pt x="213" y="456"/>
                </a:cubicBezTo>
                <a:cubicBezTo>
                  <a:pt x="203" y="451"/>
                  <a:pt x="209" y="453"/>
                  <a:pt x="208" y="452"/>
                </a:cubicBezTo>
                <a:cubicBezTo>
                  <a:pt x="215" y="454"/>
                  <a:pt x="229" y="457"/>
                  <a:pt x="232" y="460"/>
                </a:cubicBezTo>
                <a:cubicBezTo>
                  <a:pt x="231" y="460"/>
                  <a:pt x="229" y="459"/>
                  <a:pt x="228" y="459"/>
                </a:cubicBezTo>
                <a:cubicBezTo>
                  <a:pt x="257" y="471"/>
                  <a:pt x="238" y="460"/>
                  <a:pt x="253" y="465"/>
                </a:cubicBezTo>
                <a:cubicBezTo>
                  <a:pt x="245" y="462"/>
                  <a:pt x="240" y="459"/>
                  <a:pt x="232" y="456"/>
                </a:cubicBezTo>
                <a:cubicBezTo>
                  <a:pt x="229" y="455"/>
                  <a:pt x="213" y="450"/>
                  <a:pt x="205" y="447"/>
                </a:cubicBezTo>
                <a:cubicBezTo>
                  <a:pt x="216" y="451"/>
                  <a:pt x="221" y="454"/>
                  <a:pt x="229" y="458"/>
                </a:cubicBezTo>
                <a:cubicBezTo>
                  <a:pt x="222" y="455"/>
                  <a:pt x="220" y="455"/>
                  <a:pt x="215" y="452"/>
                </a:cubicBezTo>
                <a:cubicBezTo>
                  <a:pt x="217" y="453"/>
                  <a:pt x="217" y="453"/>
                  <a:pt x="217" y="453"/>
                </a:cubicBezTo>
                <a:cubicBezTo>
                  <a:pt x="209" y="451"/>
                  <a:pt x="209" y="451"/>
                  <a:pt x="209" y="451"/>
                </a:cubicBezTo>
                <a:cubicBezTo>
                  <a:pt x="208" y="449"/>
                  <a:pt x="189" y="440"/>
                  <a:pt x="201" y="444"/>
                </a:cubicBezTo>
                <a:cubicBezTo>
                  <a:pt x="190" y="440"/>
                  <a:pt x="197" y="444"/>
                  <a:pt x="187" y="440"/>
                </a:cubicBezTo>
                <a:cubicBezTo>
                  <a:pt x="205" y="449"/>
                  <a:pt x="205" y="449"/>
                  <a:pt x="205" y="449"/>
                </a:cubicBezTo>
                <a:cubicBezTo>
                  <a:pt x="204" y="450"/>
                  <a:pt x="204" y="450"/>
                  <a:pt x="204" y="450"/>
                </a:cubicBezTo>
                <a:cubicBezTo>
                  <a:pt x="197" y="448"/>
                  <a:pt x="196" y="446"/>
                  <a:pt x="189" y="443"/>
                </a:cubicBezTo>
                <a:cubicBezTo>
                  <a:pt x="189" y="445"/>
                  <a:pt x="189" y="445"/>
                  <a:pt x="189" y="445"/>
                </a:cubicBezTo>
                <a:cubicBezTo>
                  <a:pt x="176" y="437"/>
                  <a:pt x="176" y="437"/>
                  <a:pt x="176" y="437"/>
                </a:cubicBezTo>
                <a:cubicBezTo>
                  <a:pt x="178" y="439"/>
                  <a:pt x="167" y="434"/>
                  <a:pt x="165" y="433"/>
                </a:cubicBezTo>
                <a:cubicBezTo>
                  <a:pt x="159" y="428"/>
                  <a:pt x="165" y="429"/>
                  <a:pt x="153" y="423"/>
                </a:cubicBezTo>
                <a:cubicBezTo>
                  <a:pt x="153" y="424"/>
                  <a:pt x="153" y="424"/>
                  <a:pt x="153" y="424"/>
                </a:cubicBezTo>
                <a:cubicBezTo>
                  <a:pt x="147" y="420"/>
                  <a:pt x="143" y="418"/>
                  <a:pt x="134" y="411"/>
                </a:cubicBezTo>
                <a:cubicBezTo>
                  <a:pt x="135" y="411"/>
                  <a:pt x="137" y="413"/>
                  <a:pt x="139" y="414"/>
                </a:cubicBezTo>
                <a:cubicBezTo>
                  <a:pt x="127" y="404"/>
                  <a:pt x="107" y="390"/>
                  <a:pt x="104" y="383"/>
                </a:cubicBezTo>
                <a:cubicBezTo>
                  <a:pt x="105" y="383"/>
                  <a:pt x="109" y="388"/>
                  <a:pt x="111" y="387"/>
                </a:cubicBezTo>
                <a:cubicBezTo>
                  <a:pt x="127" y="404"/>
                  <a:pt x="124" y="396"/>
                  <a:pt x="145" y="413"/>
                </a:cubicBezTo>
                <a:cubicBezTo>
                  <a:pt x="144" y="417"/>
                  <a:pt x="165" y="424"/>
                  <a:pt x="168" y="429"/>
                </a:cubicBezTo>
                <a:cubicBezTo>
                  <a:pt x="159" y="424"/>
                  <a:pt x="146" y="418"/>
                  <a:pt x="148" y="419"/>
                </a:cubicBezTo>
                <a:cubicBezTo>
                  <a:pt x="156" y="424"/>
                  <a:pt x="168" y="432"/>
                  <a:pt x="174" y="434"/>
                </a:cubicBezTo>
                <a:cubicBezTo>
                  <a:pt x="169" y="431"/>
                  <a:pt x="171" y="430"/>
                  <a:pt x="176" y="431"/>
                </a:cubicBezTo>
                <a:cubicBezTo>
                  <a:pt x="162" y="425"/>
                  <a:pt x="138" y="407"/>
                  <a:pt x="122" y="392"/>
                </a:cubicBezTo>
                <a:cubicBezTo>
                  <a:pt x="122" y="396"/>
                  <a:pt x="122" y="396"/>
                  <a:pt x="122" y="396"/>
                </a:cubicBezTo>
                <a:cubicBezTo>
                  <a:pt x="107" y="384"/>
                  <a:pt x="125" y="396"/>
                  <a:pt x="114" y="386"/>
                </a:cubicBezTo>
                <a:cubicBezTo>
                  <a:pt x="108" y="382"/>
                  <a:pt x="108" y="382"/>
                  <a:pt x="108" y="382"/>
                </a:cubicBezTo>
                <a:cubicBezTo>
                  <a:pt x="108" y="381"/>
                  <a:pt x="108" y="381"/>
                  <a:pt x="108" y="381"/>
                </a:cubicBezTo>
                <a:cubicBezTo>
                  <a:pt x="105" y="379"/>
                  <a:pt x="102" y="377"/>
                  <a:pt x="99" y="375"/>
                </a:cubicBezTo>
                <a:cubicBezTo>
                  <a:pt x="104" y="381"/>
                  <a:pt x="103" y="377"/>
                  <a:pt x="108" y="383"/>
                </a:cubicBezTo>
                <a:cubicBezTo>
                  <a:pt x="113" y="389"/>
                  <a:pt x="107" y="384"/>
                  <a:pt x="105" y="384"/>
                </a:cubicBezTo>
                <a:cubicBezTo>
                  <a:pt x="101" y="380"/>
                  <a:pt x="89" y="366"/>
                  <a:pt x="97" y="374"/>
                </a:cubicBezTo>
                <a:cubicBezTo>
                  <a:pt x="92" y="369"/>
                  <a:pt x="87" y="364"/>
                  <a:pt x="82" y="359"/>
                </a:cubicBezTo>
                <a:cubicBezTo>
                  <a:pt x="83" y="359"/>
                  <a:pt x="86" y="362"/>
                  <a:pt x="88" y="364"/>
                </a:cubicBezTo>
                <a:cubicBezTo>
                  <a:pt x="85" y="360"/>
                  <a:pt x="81" y="356"/>
                  <a:pt x="78" y="352"/>
                </a:cubicBezTo>
                <a:cubicBezTo>
                  <a:pt x="79" y="352"/>
                  <a:pt x="79" y="352"/>
                  <a:pt x="79" y="352"/>
                </a:cubicBezTo>
                <a:cubicBezTo>
                  <a:pt x="71" y="343"/>
                  <a:pt x="63" y="329"/>
                  <a:pt x="58" y="321"/>
                </a:cubicBezTo>
                <a:cubicBezTo>
                  <a:pt x="66" y="340"/>
                  <a:pt x="52" y="314"/>
                  <a:pt x="52" y="315"/>
                </a:cubicBezTo>
                <a:cubicBezTo>
                  <a:pt x="49" y="308"/>
                  <a:pt x="51" y="305"/>
                  <a:pt x="59" y="319"/>
                </a:cubicBezTo>
                <a:cubicBezTo>
                  <a:pt x="60" y="323"/>
                  <a:pt x="65" y="332"/>
                  <a:pt x="70" y="338"/>
                </a:cubicBezTo>
                <a:cubicBezTo>
                  <a:pt x="65" y="329"/>
                  <a:pt x="63" y="327"/>
                  <a:pt x="59" y="320"/>
                </a:cubicBezTo>
                <a:cubicBezTo>
                  <a:pt x="62" y="324"/>
                  <a:pt x="56" y="310"/>
                  <a:pt x="57" y="310"/>
                </a:cubicBezTo>
                <a:cubicBezTo>
                  <a:pt x="58" y="310"/>
                  <a:pt x="60" y="313"/>
                  <a:pt x="64" y="322"/>
                </a:cubicBezTo>
                <a:cubicBezTo>
                  <a:pt x="71" y="335"/>
                  <a:pt x="63" y="324"/>
                  <a:pt x="66" y="328"/>
                </a:cubicBezTo>
                <a:cubicBezTo>
                  <a:pt x="66" y="332"/>
                  <a:pt x="77" y="346"/>
                  <a:pt x="82" y="353"/>
                </a:cubicBezTo>
                <a:cubicBezTo>
                  <a:pt x="82" y="354"/>
                  <a:pt x="80" y="352"/>
                  <a:pt x="79" y="351"/>
                </a:cubicBezTo>
                <a:cubicBezTo>
                  <a:pt x="84" y="357"/>
                  <a:pt x="95" y="370"/>
                  <a:pt x="96" y="370"/>
                </a:cubicBezTo>
                <a:cubicBezTo>
                  <a:pt x="92" y="365"/>
                  <a:pt x="88" y="360"/>
                  <a:pt x="83" y="355"/>
                </a:cubicBezTo>
                <a:cubicBezTo>
                  <a:pt x="81" y="352"/>
                  <a:pt x="88" y="359"/>
                  <a:pt x="85" y="354"/>
                </a:cubicBezTo>
                <a:cubicBezTo>
                  <a:pt x="82" y="351"/>
                  <a:pt x="79" y="346"/>
                  <a:pt x="75" y="341"/>
                </a:cubicBezTo>
                <a:cubicBezTo>
                  <a:pt x="77" y="342"/>
                  <a:pt x="77" y="342"/>
                  <a:pt x="77" y="342"/>
                </a:cubicBezTo>
                <a:cubicBezTo>
                  <a:pt x="71" y="331"/>
                  <a:pt x="62" y="316"/>
                  <a:pt x="57" y="303"/>
                </a:cubicBezTo>
                <a:cubicBezTo>
                  <a:pt x="53" y="302"/>
                  <a:pt x="49" y="296"/>
                  <a:pt x="45" y="291"/>
                </a:cubicBezTo>
                <a:cubicBezTo>
                  <a:pt x="39" y="271"/>
                  <a:pt x="36" y="248"/>
                  <a:pt x="40" y="226"/>
                </a:cubicBezTo>
                <a:cubicBezTo>
                  <a:pt x="39" y="227"/>
                  <a:pt x="39" y="226"/>
                  <a:pt x="38" y="225"/>
                </a:cubicBezTo>
                <a:cubicBezTo>
                  <a:pt x="40" y="219"/>
                  <a:pt x="42" y="208"/>
                  <a:pt x="43" y="208"/>
                </a:cubicBezTo>
                <a:cubicBezTo>
                  <a:pt x="43" y="201"/>
                  <a:pt x="49" y="183"/>
                  <a:pt x="46" y="186"/>
                </a:cubicBezTo>
                <a:cubicBezTo>
                  <a:pt x="47" y="183"/>
                  <a:pt x="47" y="183"/>
                  <a:pt x="47" y="183"/>
                </a:cubicBezTo>
                <a:cubicBezTo>
                  <a:pt x="52" y="176"/>
                  <a:pt x="58" y="166"/>
                  <a:pt x="72" y="148"/>
                </a:cubicBezTo>
                <a:cubicBezTo>
                  <a:pt x="74" y="145"/>
                  <a:pt x="74" y="144"/>
                  <a:pt x="72" y="143"/>
                </a:cubicBezTo>
                <a:cubicBezTo>
                  <a:pt x="75" y="140"/>
                  <a:pt x="79" y="137"/>
                  <a:pt x="82" y="134"/>
                </a:cubicBezTo>
                <a:cubicBezTo>
                  <a:pt x="80" y="137"/>
                  <a:pt x="79" y="139"/>
                  <a:pt x="75" y="144"/>
                </a:cubicBezTo>
                <a:cubicBezTo>
                  <a:pt x="82" y="135"/>
                  <a:pt x="90" y="127"/>
                  <a:pt x="99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2" y="118"/>
                  <a:pt x="92" y="125"/>
                  <a:pt x="94" y="122"/>
                </a:cubicBezTo>
                <a:cubicBezTo>
                  <a:pt x="105" y="111"/>
                  <a:pt x="112" y="107"/>
                  <a:pt x="122" y="98"/>
                </a:cubicBezTo>
                <a:cubicBezTo>
                  <a:pt x="124" y="100"/>
                  <a:pt x="128" y="98"/>
                  <a:pt x="125" y="102"/>
                </a:cubicBezTo>
                <a:cubicBezTo>
                  <a:pt x="124" y="103"/>
                  <a:pt x="124" y="103"/>
                  <a:pt x="123" y="103"/>
                </a:cubicBezTo>
                <a:cubicBezTo>
                  <a:pt x="120" y="107"/>
                  <a:pt x="112" y="114"/>
                  <a:pt x="107" y="119"/>
                </a:cubicBezTo>
                <a:cubicBezTo>
                  <a:pt x="129" y="103"/>
                  <a:pt x="123" y="107"/>
                  <a:pt x="144" y="95"/>
                </a:cubicBezTo>
                <a:cubicBezTo>
                  <a:pt x="147" y="95"/>
                  <a:pt x="126" y="107"/>
                  <a:pt x="131" y="106"/>
                </a:cubicBezTo>
                <a:cubicBezTo>
                  <a:pt x="125" y="109"/>
                  <a:pt x="119" y="114"/>
                  <a:pt x="112" y="118"/>
                </a:cubicBezTo>
                <a:cubicBezTo>
                  <a:pt x="115" y="116"/>
                  <a:pt x="115" y="115"/>
                  <a:pt x="117" y="114"/>
                </a:cubicBezTo>
                <a:cubicBezTo>
                  <a:pt x="105" y="124"/>
                  <a:pt x="100" y="127"/>
                  <a:pt x="93" y="136"/>
                </a:cubicBezTo>
                <a:cubicBezTo>
                  <a:pt x="87" y="141"/>
                  <a:pt x="100" y="127"/>
                  <a:pt x="94" y="133"/>
                </a:cubicBezTo>
                <a:cubicBezTo>
                  <a:pt x="99" y="128"/>
                  <a:pt x="103" y="122"/>
                  <a:pt x="105" y="119"/>
                </a:cubicBezTo>
                <a:cubicBezTo>
                  <a:pt x="91" y="130"/>
                  <a:pt x="99" y="127"/>
                  <a:pt x="88" y="138"/>
                </a:cubicBezTo>
                <a:cubicBezTo>
                  <a:pt x="80" y="146"/>
                  <a:pt x="80" y="146"/>
                  <a:pt x="80" y="146"/>
                </a:cubicBezTo>
                <a:cubicBezTo>
                  <a:pt x="75" y="151"/>
                  <a:pt x="82" y="145"/>
                  <a:pt x="82" y="145"/>
                </a:cubicBezTo>
                <a:cubicBezTo>
                  <a:pt x="77" y="151"/>
                  <a:pt x="75" y="153"/>
                  <a:pt x="71" y="158"/>
                </a:cubicBezTo>
                <a:cubicBezTo>
                  <a:pt x="72" y="157"/>
                  <a:pt x="75" y="154"/>
                  <a:pt x="75" y="155"/>
                </a:cubicBezTo>
                <a:cubicBezTo>
                  <a:pt x="68" y="163"/>
                  <a:pt x="63" y="172"/>
                  <a:pt x="57" y="180"/>
                </a:cubicBezTo>
                <a:cubicBezTo>
                  <a:pt x="60" y="175"/>
                  <a:pt x="56" y="187"/>
                  <a:pt x="55" y="191"/>
                </a:cubicBezTo>
                <a:cubicBezTo>
                  <a:pt x="58" y="185"/>
                  <a:pt x="62" y="179"/>
                  <a:pt x="65" y="174"/>
                </a:cubicBezTo>
                <a:cubicBezTo>
                  <a:pt x="77" y="153"/>
                  <a:pt x="88" y="141"/>
                  <a:pt x="108" y="12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43" y="101"/>
                  <a:pt x="134" y="100"/>
                  <a:pt x="168" y="83"/>
                </a:cubicBezTo>
                <a:cubicBezTo>
                  <a:pt x="170" y="84"/>
                  <a:pt x="184" y="76"/>
                  <a:pt x="183" y="78"/>
                </a:cubicBezTo>
                <a:cubicBezTo>
                  <a:pt x="173" y="82"/>
                  <a:pt x="175" y="82"/>
                  <a:pt x="178" y="82"/>
                </a:cubicBezTo>
                <a:cubicBezTo>
                  <a:pt x="184" y="79"/>
                  <a:pt x="188" y="76"/>
                  <a:pt x="201" y="72"/>
                </a:cubicBezTo>
                <a:cubicBezTo>
                  <a:pt x="196" y="75"/>
                  <a:pt x="207" y="72"/>
                  <a:pt x="196" y="76"/>
                </a:cubicBezTo>
                <a:cubicBezTo>
                  <a:pt x="212" y="71"/>
                  <a:pt x="221" y="68"/>
                  <a:pt x="229" y="64"/>
                </a:cubicBezTo>
                <a:cubicBezTo>
                  <a:pt x="256" y="55"/>
                  <a:pt x="237" y="63"/>
                  <a:pt x="265" y="56"/>
                </a:cubicBezTo>
                <a:cubicBezTo>
                  <a:pt x="261" y="58"/>
                  <a:pt x="261" y="58"/>
                  <a:pt x="261" y="58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72" y="54"/>
                  <a:pt x="272" y="54"/>
                  <a:pt x="272" y="54"/>
                </a:cubicBezTo>
                <a:cubicBezTo>
                  <a:pt x="279" y="52"/>
                  <a:pt x="286" y="50"/>
                  <a:pt x="292" y="49"/>
                </a:cubicBezTo>
                <a:cubicBezTo>
                  <a:pt x="305" y="46"/>
                  <a:pt x="287" y="48"/>
                  <a:pt x="289" y="47"/>
                </a:cubicBezTo>
                <a:cubicBezTo>
                  <a:pt x="285" y="49"/>
                  <a:pt x="285" y="49"/>
                  <a:pt x="285" y="49"/>
                </a:cubicBezTo>
                <a:cubicBezTo>
                  <a:pt x="276" y="51"/>
                  <a:pt x="265" y="55"/>
                  <a:pt x="263" y="54"/>
                </a:cubicBezTo>
                <a:cubicBezTo>
                  <a:pt x="276" y="51"/>
                  <a:pt x="273" y="50"/>
                  <a:pt x="278" y="48"/>
                </a:cubicBezTo>
                <a:cubicBezTo>
                  <a:pt x="266" y="52"/>
                  <a:pt x="266" y="52"/>
                  <a:pt x="266" y="52"/>
                </a:cubicBezTo>
                <a:cubicBezTo>
                  <a:pt x="261" y="51"/>
                  <a:pt x="261" y="51"/>
                  <a:pt x="261" y="51"/>
                </a:cubicBezTo>
                <a:cubicBezTo>
                  <a:pt x="248" y="54"/>
                  <a:pt x="239" y="57"/>
                  <a:pt x="231" y="60"/>
                </a:cubicBezTo>
                <a:cubicBezTo>
                  <a:pt x="237" y="59"/>
                  <a:pt x="240" y="57"/>
                  <a:pt x="244" y="56"/>
                </a:cubicBezTo>
                <a:cubicBezTo>
                  <a:pt x="239" y="60"/>
                  <a:pt x="223" y="63"/>
                  <a:pt x="209" y="70"/>
                </a:cubicBezTo>
                <a:cubicBezTo>
                  <a:pt x="208" y="69"/>
                  <a:pt x="203" y="71"/>
                  <a:pt x="205" y="70"/>
                </a:cubicBezTo>
                <a:cubicBezTo>
                  <a:pt x="205" y="70"/>
                  <a:pt x="208" y="69"/>
                  <a:pt x="209" y="68"/>
                </a:cubicBezTo>
                <a:cubicBezTo>
                  <a:pt x="208" y="68"/>
                  <a:pt x="216" y="64"/>
                  <a:pt x="202" y="69"/>
                </a:cubicBezTo>
                <a:cubicBezTo>
                  <a:pt x="207" y="66"/>
                  <a:pt x="217" y="60"/>
                  <a:pt x="216" y="60"/>
                </a:cubicBezTo>
                <a:cubicBezTo>
                  <a:pt x="224" y="57"/>
                  <a:pt x="236" y="53"/>
                  <a:pt x="243" y="52"/>
                </a:cubicBezTo>
                <a:cubicBezTo>
                  <a:pt x="243" y="52"/>
                  <a:pt x="243" y="52"/>
                  <a:pt x="243" y="52"/>
                </a:cubicBezTo>
                <a:cubicBezTo>
                  <a:pt x="250" y="50"/>
                  <a:pt x="265" y="46"/>
                  <a:pt x="267" y="47"/>
                </a:cubicBezTo>
                <a:cubicBezTo>
                  <a:pt x="271" y="46"/>
                  <a:pt x="284" y="43"/>
                  <a:pt x="271" y="45"/>
                </a:cubicBezTo>
                <a:cubicBezTo>
                  <a:pt x="278" y="43"/>
                  <a:pt x="285" y="41"/>
                  <a:pt x="292" y="40"/>
                </a:cubicBezTo>
                <a:cubicBezTo>
                  <a:pt x="289" y="43"/>
                  <a:pt x="308" y="41"/>
                  <a:pt x="288" y="46"/>
                </a:cubicBezTo>
                <a:cubicBezTo>
                  <a:pt x="289" y="46"/>
                  <a:pt x="296" y="44"/>
                  <a:pt x="308" y="42"/>
                </a:cubicBezTo>
                <a:cubicBezTo>
                  <a:pt x="308" y="42"/>
                  <a:pt x="308" y="42"/>
                  <a:pt x="308" y="42"/>
                </a:cubicBezTo>
                <a:cubicBezTo>
                  <a:pt x="307" y="42"/>
                  <a:pt x="307" y="43"/>
                  <a:pt x="306" y="43"/>
                </a:cubicBezTo>
                <a:cubicBezTo>
                  <a:pt x="304" y="43"/>
                  <a:pt x="302" y="43"/>
                  <a:pt x="302" y="43"/>
                </a:cubicBezTo>
                <a:cubicBezTo>
                  <a:pt x="295" y="46"/>
                  <a:pt x="306" y="45"/>
                  <a:pt x="317" y="43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30" y="41"/>
                  <a:pt x="336" y="42"/>
                  <a:pt x="349" y="40"/>
                </a:cubicBezTo>
                <a:cubicBezTo>
                  <a:pt x="380" y="33"/>
                  <a:pt x="380" y="33"/>
                  <a:pt x="380" y="33"/>
                </a:cubicBezTo>
                <a:cubicBezTo>
                  <a:pt x="389" y="33"/>
                  <a:pt x="389" y="33"/>
                  <a:pt x="389" y="33"/>
                </a:cubicBezTo>
                <a:cubicBezTo>
                  <a:pt x="393" y="33"/>
                  <a:pt x="407" y="33"/>
                  <a:pt x="402" y="34"/>
                </a:cubicBezTo>
                <a:cubicBezTo>
                  <a:pt x="403" y="35"/>
                  <a:pt x="398" y="35"/>
                  <a:pt x="392" y="35"/>
                </a:cubicBezTo>
                <a:cubicBezTo>
                  <a:pt x="392" y="35"/>
                  <a:pt x="393" y="35"/>
                  <a:pt x="392" y="35"/>
                </a:cubicBezTo>
                <a:cubicBezTo>
                  <a:pt x="390" y="36"/>
                  <a:pt x="390" y="37"/>
                  <a:pt x="397" y="38"/>
                </a:cubicBezTo>
                <a:cubicBezTo>
                  <a:pt x="389" y="37"/>
                  <a:pt x="388" y="37"/>
                  <a:pt x="383" y="38"/>
                </a:cubicBezTo>
                <a:cubicBezTo>
                  <a:pt x="391" y="38"/>
                  <a:pt x="391" y="38"/>
                  <a:pt x="391" y="38"/>
                </a:cubicBezTo>
                <a:cubicBezTo>
                  <a:pt x="380" y="38"/>
                  <a:pt x="363" y="42"/>
                  <a:pt x="363" y="43"/>
                </a:cubicBezTo>
                <a:cubicBezTo>
                  <a:pt x="366" y="41"/>
                  <a:pt x="373" y="42"/>
                  <a:pt x="379" y="42"/>
                </a:cubicBezTo>
                <a:cubicBezTo>
                  <a:pt x="375" y="43"/>
                  <a:pt x="365" y="44"/>
                  <a:pt x="373" y="44"/>
                </a:cubicBezTo>
                <a:cubicBezTo>
                  <a:pt x="375" y="43"/>
                  <a:pt x="396" y="41"/>
                  <a:pt x="381" y="41"/>
                </a:cubicBezTo>
                <a:cubicBezTo>
                  <a:pt x="387" y="40"/>
                  <a:pt x="395" y="40"/>
                  <a:pt x="402" y="40"/>
                </a:cubicBezTo>
                <a:cubicBezTo>
                  <a:pt x="394" y="41"/>
                  <a:pt x="400" y="42"/>
                  <a:pt x="397" y="43"/>
                </a:cubicBezTo>
                <a:cubicBezTo>
                  <a:pt x="405" y="42"/>
                  <a:pt x="404" y="40"/>
                  <a:pt x="405" y="40"/>
                </a:cubicBezTo>
                <a:cubicBezTo>
                  <a:pt x="426" y="41"/>
                  <a:pt x="434" y="45"/>
                  <a:pt x="458" y="45"/>
                </a:cubicBezTo>
                <a:cubicBezTo>
                  <a:pt x="461" y="44"/>
                  <a:pt x="444" y="44"/>
                  <a:pt x="446" y="43"/>
                </a:cubicBezTo>
                <a:cubicBezTo>
                  <a:pt x="463" y="42"/>
                  <a:pt x="468" y="47"/>
                  <a:pt x="483" y="47"/>
                </a:cubicBezTo>
                <a:cubicBezTo>
                  <a:pt x="479" y="45"/>
                  <a:pt x="479" y="45"/>
                  <a:pt x="479" y="45"/>
                </a:cubicBezTo>
                <a:cubicBezTo>
                  <a:pt x="483" y="45"/>
                  <a:pt x="494" y="45"/>
                  <a:pt x="500" y="46"/>
                </a:cubicBezTo>
                <a:cubicBezTo>
                  <a:pt x="501" y="47"/>
                  <a:pt x="517" y="50"/>
                  <a:pt x="505" y="49"/>
                </a:cubicBezTo>
                <a:cubicBezTo>
                  <a:pt x="530" y="53"/>
                  <a:pt x="528" y="48"/>
                  <a:pt x="557" y="52"/>
                </a:cubicBezTo>
                <a:cubicBezTo>
                  <a:pt x="543" y="50"/>
                  <a:pt x="542" y="50"/>
                  <a:pt x="531" y="48"/>
                </a:cubicBezTo>
                <a:cubicBezTo>
                  <a:pt x="543" y="49"/>
                  <a:pt x="533" y="48"/>
                  <a:pt x="535" y="47"/>
                </a:cubicBezTo>
                <a:cubicBezTo>
                  <a:pt x="541" y="49"/>
                  <a:pt x="563" y="51"/>
                  <a:pt x="548" y="50"/>
                </a:cubicBezTo>
                <a:cubicBezTo>
                  <a:pt x="557" y="51"/>
                  <a:pt x="575" y="55"/>
                  <a:pt x="579" y="55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4" y="55"/>
                  <a:pt x="597" y="56"/>
                  <a:pt x="603" y="56"/>
                </a:cubicBezTo>
                <a:cubicBezTo>
                  <a:pt x="587" y="53"/>
                  <a:pt x="587" y="56"/>
                  <a:pt x="566" y="52"/>
                </a:cubicBezTo>
                <a:cubicBezTo>
                  <a:pt x="545" y="47"/>
                  <a:pt x="572" y="51"/>
                  <a:pt x="558" y="47"/>
                </a:cubicBezTo>
                <a:cubicBezTo>
                  <a:pt x="542" y="46"/>
                  <a:pt x="542" y="46"/>
                  <a:pt x="542" y="46"/>
                </a:cubicBezTo>
                <a:cubicBezTo>
                  <a:pt x="549" y="47"/>
                  <a:pt x="549" y="47"/>
                  <a:pt x="549" y="47"/>
                </a:cubicBezTo>
                <a:cubicBezTo>
                  <a:pt x="546" y="49"/>
                  <a:pt x="525" y="44"/>
                  <a:pt x="526" y="46"/>
                </a:cubicBezTo>
                <a:cubicBezTo>
                  <a:pt x="511" y="42"/>
                  <a:pt x="506" y="43"/>
                  <a:pt x="488" y="40"/>
                </a:cubicBezTo>
                <a:cubicBezTo>
                  <a:pt x="484" y="40"/>
                  <a:pt x="490" y="41"/>
                  <a:pt x="495" y="41"/>
                </a:cubicBezTo>
                <a:cubicBezTo>
                  <a:pt x="486" y="40"/>
                  <a:pt x="486" y="43"/>
                  <a:pt x="474" y="40"/>
                </a:cubicBezTo>
                <a:cubicBezTo>
                  <a:pt x="468" y="40"/>
                  <a:pt x="472" y="42"/>
                  <a:pt x="482" y="43"/>
                </a:cubicBezTo>
                <a:cubicBezTo>
                  <a:pt x="473" y="42"/>
                  <a:pt x="465" y="42"/>
                  <a:pt x="455" y="41"/>
                </a:cubicBezTo>
                <a:cubicBezTo>
                  <a:pt x="465" y="43"/>
                  <a:pt x="465" y="43"/>
                  <a:pt x="465" y="43"/>
                </a:cubicBezTo>
                <a:cubicBezTo>
                  <a:pt x="454" y="42"/>
                  <a:pt x="454" y="42"/>
                  <a:pt x="454" y="42"/>
                </a:cubicBezTo>
                <a:cubicBezTo>
                  <a:pt x="463" y="44"/>
                  <a:pt x="463" y="44"/>
                  <a:pt x="463" y="44"/>
                </a:cubicBezTo>
                <a:cubicBezTo>
                  <a:pt x="443" y="43"/>
                  <a:pt x="420" y="42"/>
                  <a:pt x="409" y="40"/>
                </a:cubicBezTo>
                <a:cubicBezTo>
                  <a:pt x="427" y="38"/>
                  <a:pt x="456" y="40"/>
                  <a:pt x="466" y="38"/>
                </a:cubicBezTo>
                <a:cubicBezTo>
                  <a:pt x="462" y="37"/>
                  <a:pt x="452" y="39"/>
                  <a:pt x="447" y="37"/>
                </a:cubicBezTo>
                <a:cubicBezTo>
                  <a:pt x="442" y="38"/>
                  <a:pt x="442" y="38"/>
                  <a:pt x="442" y="38"/>
                </a:cubicBezTo>
                <a:cubicBezTo>
                  <a:pt x="436" y="38"/>
                  <a:pt x="421" y="38"/>
                  <a:pt x="420" y="37"/>
                </a:cubicBezTo>
                <a:cubicBezTo>
                  <a:pt x="437" y="37"/>
                  <a:pt x="442" y="35"/>
                  <a:pt x="450" y="35"/>
                </a:cubicBezTo>
                <a:cubicBezTo>
                  <a:pt x="450" y="34"/>
                  <a:pt x="452" y="34"/>
                  <a:pt x="454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55" y="34"/>
                  <a:pt x="455" y="34"/>
                  <a:pt x="455" y="34"/>
                </a:cubicBezTo>
                <a:cubicBezTo>
                  <a:pt x="460" y="34"/>
                  <a:pt x="468" y="35"/>
                  <a:pt x="472" y="35"/>
                </a:cubicBezTo>
                <a:cubicBezTo>
                  <a:pt x="478" y="36"/>
                  <a:pt x="474" y="36"/>
                  <a:pt x="474" y="37"/>
                </a:cubicBezTo>
                <a:cubicBezTo>
                  <a:pt x="494" y="40"/>
                  <a:pt x="508" y="37"/>
                  <a:pt x="529" y="41"/>
                </a:cubicBezTo>
                <a:cubicBezTo>
                  <a:pt x="529" y="42"/>
                  <a:pt x="546" y="45"/>
                  <a:pt x="541" y="44"/>
                </a:cubicBezTo>
                <a:cubicBezTo>
                  <a:pt x="553" y="46"/>
                  <a:pt x="560" y="46"/>
                  <a:pt x="568" y="47"/>
                </a:cubicBezTo>
                <a:cubicBezTo>
                  <a:pt x="570" y="48"/>
                  <a:pt x="587" y="50"/>
                  <a:pt x="581" y="50"/>
                </a:cubicBezTo>
                <a:cubicBezTo>
                  <a:pt x="593" y="51"/>
                  <a:pt x="593" y="51"/>
                  <a:pt x="593" y="51"/>
                </a:cubicBezTo>
                <a:cubicBezTo>
                  <a:pt x="600" y="53"/>
                  <a:pt x="616" y="55"/>
                  <a:pt x="619" y="57"/>
                </a:cubicBezTo>
                <a:cubicBezTo>
                  <a:pt x="628" y="58"/>
                  <a:pt x="622" y="56"/>
                  <a:pt x="633" y="59"/>
                </a:cubicBezTo>
                <a:cubicBezTo>
                  <a:pt x="633" y="59"/>
                  <a:pt x="634" y="60"/>
                  <a:pt x="631" y="59"/>
                </a:cubicBezTo>
                <a:cubicBezTo>
                  <a:pt x="636" y="61"/>
                  <a:pt x="649" y="64"/>
                  <a:pt x="655" y="64"/>
                </a:cubicBezTo>
                <a:cubicBezTo>
                  <a:pt x="647" y="62"/>
                  <a:pt x="653" y="63"/>
                  <a:pt x="643" y="61"/>
                </a:cubicBezTo>
                <a:cubicBezTo>
                  <a:pt x="644" y="60"/>
                  <a:pt x="655" y="62"/>
                  <a:pt x="666" y="66"/>
                </a:cubicBezTo>
                <a:cubicBezTo>
                  <a:pt x="650" y="63"/>
                  <a:pt x="677" y="70"/>
                  <a:pt x="670" y="70"/>
                </a:cubicBezTo>
                <a:cubicBezTo>
                  <a:pt x="694" y="76"/>
                  <a:pt x="708" y="78"/>
                  <a:pt x="728" y="82"/>
                </a:cubicBezTo>
                <a:cubicBezTo>
                  <a:pt x="752" y="90"/>
                  <a:pt x="779" y="102"/>
                  <a:pt x="796" y="110"/>
                </a:cubicBezTo>
                <a:cubicBezTo>
                  <a:pt x="794" y="109"/>
                  <a:pt x="794" y="109"/>
                  <a:pt x="794" y="109"/>
                </a:cubicBezTo>
                <a:cubicBezTo>
                  <a:pt x="804" y="113"/>
                  <a:pt x="804" y="113"/>
                  <a:pt x="804" y="113"/>
                </a:cubicBezTo>
                <a:cubicBezTo>
                  <a:pt x="810" y="116"/>
                  <a:pt x="803" y="115"/>
                  <a:pt x="812" y="120"/>
                </a:cubicBezTo>
                <a:cubicBezTo>
                  <a:pt x="808" y="119"/>
                  <a:pt x="797" y="111"/>
                  <a:pt x="787" y="107"/>
                </a:cubicBezTo>
                <a:cubicBezTo>
                  <a:pt x="802" y="117"/>
                  <a:pt x="772" y="102"/>
                  <a:pt x="782" y="108"/>
                </a:cubicBezTo>
                <a:cubicBezTo>
                  <a:pt x="790" y="108"/>
                  <a:pt x="815" y="125"/>
                  <a:pt x="828" y="133"/>
                </a:cubicBezTo>
                <a:cubicBezTo>
                  <a:pt x="839" y="143"/>
                  <a:pt x="822" y="130"/>
                  <a:pt x="827" y="135"/>
                </a:cubicBezTo>
                <a:cubicBezTo>
                  <a:pt x="832" y="137"/>
                  <a:pt x="832" y="137"/>
                  <a:pt x="832" y="137"/>
                </a:cubicBezTo>
                <a:cubicBezTo>
                  <a:pt x="836" y="141"/>
                  <a:pt x="837" y="142"/>
                  <a:pt x="837" y="143"/>
                </a:cubicBezTo>
                <a:cubicBezTo>
                  <a:pt x="848" y="153"/>
                  <a:pt x="860" y="166"/>
                  <a:pt x="868" y="176"/>
                </a:cubicBezTo>
                <a:cubicBezTo>
                  <a:pt x="858" y="163"/>
                  <a:pt x="873" y="179"/>
                  <a:pt x="863" y="166"/>
                </a:cubicBezTo>
                <a:cubicBezTo>
                  <a:pt x="867" y="169"/>
                  <a:pt x="874" y="178"/>
                  <a:pt x="878" y="188"/>
                </a:cubicBezTo>
                <a:cubicBezTo>
                  <a:pt x="873" y="179"/>
                  <a:pt x="883" y="200"/>
                  <a:pt x="873" y="181"/>
                </a:cubicBezTo>
                <a:cubicBezTo>
                  <a:pt x="873" y="184"/>
                  <a:pt x="878" y="190"/>
                  <a:pt x="882" y="199"/>
                </a:cubicBezTo>
                <a:cubicBezTo>
                  <a:pt x="881" y="197"/>
                  <a:pt x="879" y="194"/>
                  <a:pt x="877" y="192"/>
                </a:cubicBezTo>
                <a:cubicBezTo>
                  <a:pt x="885" y="206"/>
                  <a:pt x="888" y="232"/>
                  <a:pt x="889" y="236"/>
                </a:cubicBezTo>
                <a:cubicBezTo>
                  <a:pt x="891" y="247"/>
                  <a:pt x="891" y="264"/>
                  <a:pt x="889" y="277"/>
                </a:cubicBezTo>
                <a:cubicBezTo>
                  <a:pt x="885" y="290"/>
                  <a:pt x="880" y="305"/>
                  <a:pt x="873" y="318"/>
                </a:cubicBezTo>
                <a:cubicBezTo>
                  <a:pt x="873" y="315"/>
                  <a:pt x="873" y="315"/>
                  <a:pt x="873" y="315"/>
                </a:cubicBezTo>
                <a:cubicBezTo>
                  <a:pt x="869" y="323"/>
                  <a:pt x="863" y="335"/>
                  <a:pt x="855" y="345"/>
                </a:cubicBezTo>
                <a:cubicBezTo>
                  <a:pt x="853" y="347"/>
                  <a:pt x="853" y="347"/>
                  <a:pt x="853" y="347"/>
                </a:cubicBezTo>
                <a:cubicBezTo>
                  <a:pt x="848" y="354"/>
                  <a:pt x="837" y="367"/>
                  <a:pt x="828" y="377"/>
                </a:cubicBezTo>
                <a:cubicBezTo>
                  <a:pt x="828" y="378"/>
                  <a:pt x="837" y="368"/>
                  <a:pt x="833" y="373"/>
                </a:cubicBezTo>
                <a:cubicBezTo>
                  <a:pt x="838" y="368"/>
                  <a:pt x="842" y="364"/>
                  <a:pt x="839" y="365"/>
                </a:cubicBezTo>
                <a:cubicBezTo>
                  <a:pt x="844" y="360"/>
                  <a:pt x="845" y="361"/>
                  <a:pt x="849" y="357"/>
                </a:cubicBezTo>
                <a:cubicBezTo>
                  <a:pt x="843" y="364"/>
                  <a:pt x="838" y="371"/>
                  <a:pt x="832" y="377"/>
                </a:cubicBezTo>
                <a:cubicBezTo>
                  <a:pt x="831" y="379"/>
                  <a:pt x="830" y="379"/>
                  <a:pt x="830" y="379"/>
                </a:cubicBezTo>
                <a:cubicBezTo>
                  <a:pt x="829" y="381"/>
                  <a:pt x="829" y="381"/>
                  <a:pt x="829" y="381"/>
                </a:cubicBezTo>
                <a:cubicBezTo>
                  <a:pt x="825" y="386"/>
                  <a:pt x="823" y="387"/>
                  <a:pt x="823" y="386"/>
                </a:cubicBezTo>
                <a:cubicBezTo>
                  <a:pt x="813" y="397"/>
                  <a:pt x="810" y="402"/>
                  <a:pt x="798" y="411"/>
                </a:cubicBezTo>
                <a:cubicBezTo>
                  <a:pt x="803" y="406"/>
                  <a:pt x="805" y="403"/>
                  <a:pt x="814" y="395"/>
                </a:cubicBezTo>
                <a:cubicBezTo>
                  <a:pt x="809" y="399"/>
                  <a:pt x="805" y="403"/>
                  <a:pt x="800" y="407"/>
                </a:cubicBezTo>
                <a:cubicBezTo>
                  <a:pt x="806" y="401"/>
                  <a:pt x="828" y="380"/>
                  <a:pt x="823" y="382"/>
                </a:cubicBezTo>
                <a:cubicBezTo>
                  <a:pt x="810" y="397"/>
                  <a:pt x="789" y="416"/>
                  <a:pt x="775" y="427"/>
                </a:cubicBezTo>
                <a:cubicBezTo>
                  <a:pt x="767" y="430"/>
                  <a:pt x="757" y="439"/>
                  <a:pt x="744" y="446"/>
                </a:cubicBezTo>
                <a:cubicBezTo>
                  <a:pt x="742" y="447"/>
                  <a:pt x="738" y="448"/>
                  <a:pt x="740" y="447"/>
                </a:cubicBezTo>
                <a:cubicBezTo>
                  <a:pt x="743" y="444"/>
                  <a:pt x="743" y="444"/>
                  <a:pt x="743" y="444"/>
                </a:cubicBezTo>
                <a:cubicBezTo>
                  <a:pt x="726" y="454"/>
                  <a:pt x="706" y="464"/>
                  <a:pt x="691" y="471"/>
                </a:cubicBezTo>
                <a:cubicBezTo>
                  <a:pt x="682" y="473"/>
                  <a:pt x="682" y="473"/>
                  <a:pt x="682" y="473"/>
                </a:cubicBezTo>
                <a:cubicBezTo>
                  <a:pt x="654" y="482"/>
                  <a:pt x="688" y="474"/>
                  <a:pt x="659" y="484"/>
                </a:cubicBezTo>
                <a:cubicBezTo>
                  <a:pt x="652" y="485"/>
                  <a:pt x="623" y="492"/>
                  <a:pt x="621" y="491"/>
                </a:cubicBezTo>
                <a:cubicBezTo>
                  <a:pt x="616" y="492"/>
                  <a:pt x="613" y="492"/>
                  <a:pt x="613" y="493"/>
                </a:cubicBezTo>
                <a:cubicBezTo>
                  <a:pt x="618" y="493"/>
                  <a:pt x="629" y="490"/>
                  <a:pt x="623" y="493"/>
                </a:cubicBezTo>
                <a:cubicBezTo>
                  <a:pt x="613" y="495"/>
                  <a:pt x="608" y="495"/>
                  <a:pt x="600" y="496"/>
                </a:cubicBezTo>
                <a:cubicBezTo>
                  <a:pt x="600" y="496"/>
                  <a:pt x="606" y="494"/>
                  <a:pt x="603" y="495"/>
                </a:cubicBezTo>
                <a:cubicBezTo>
                  <a:pt x="583" y="499"/>
                  <a:pt x="546" y="500"/>
                  <a:pt x="527" y="501"/>
                </a:cubicBezTo>
                <a:cubicBezTo>
                  <a:pt x="534" y="501"/>
                  <a:pt x="535" y="500"/>
                  <a:pt x="544" y="501"/>
                </a:cubicBezTo>
                <a:cubicBezTo>
                  <a:pt x="544" y="502"/>
                  <a:pt x="539" y="502"/>
                  <a:pt x="537" y="502"/>
                </a:cubicBezTo>
                <a:cubicBezTo>
                  <a:pt x="538" y="503"/>
                  <a:pt x="547" y="501"/>
                  <a:pt x="557" y="502"/>
                </a:cubicBezTo>
                <a:cubicBezTo>
                  <a:pt x="551" y="503"/>
                  <a:pt x="546" y="503"/>
                  <a:pt x="540" y="504"/>
                </a:cubicBezTo>
                <a:cubicBezTo>
                  <a:pt x="549" y="505"/>
                  <a:pt x="549" y="505"/>
                  <a:pt x="549" y="505"/>
                </a:cubicBezTo>
                <a:cubicBezTo>
                  <a:pt x="537" y="506"/>
                  <a:pt x="524" y="507"/>
                  <a:pt x="511" y="507"/>
                </a:cubicBezTo>
                <a:cubicBezTo>
                  <a:pt x="517" y="507"/>
                  <a:pt x="522" y="508"/>
                  <a:pt x="527" y="508"/>
                </a:cubicBezTo>
                <a:cubicBezTo>
                  <a:pt x="526" y="509"/>
                  <a:pt x="523" y="510"/>
                  <a:pt x="531" y="511"/>
                </a:cubicBezTo>
                <a:cubicBezTo>
                  <a:pt x="510" y="512"/>
                  <a:pt x="512" y="516"/>
                  <a:pt x="489" y="51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75123" y="1635646"/>
            <a:ext cx="334243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4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grpSp>
        <p:nvGrpSpPr>
          <p:cNvPr id="36" name="Group 20"/>
          <p:cNvGrpSpPr>
            <a:grpSpLocks noChangeAspect="1"/>
          </p:cNvGrpSpPr>
          <p:nvPr/>
        </p:nvGrpSpPr>
        <p:grpSpPr bwMode="auto">
          <a:xfrm>
            <a:off x="2384281" y="4048306"/>
            <a:ext cx="563984" cy="640702"/>
            <a:chOff x="4861" y="3491"/>
            <a:chExt cx="544" cy="618"/>
          </a:xfrm>
          <a:solidFill>
            <a:schemeClr val="bg1">
              <a:lumMod val="75000"/>
            </a:schemeClr>
          </a:solidFill>
        </p:grpSpPr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4886" y="3786"/>
              <a:ext cx="519" cy="323"/>
            </a:xfrm>
            <a:custGeom>
              <a:avLst/>
              <a:gdLst>
                <a:gd name="T0" fmla="*/ 182 w 252"/>
                <a:gd name="T1" fmla="*/ 43 h 157"/>
                <a:gd name="T2" fmla="*/ 181 w 252"/>
                <a:gd name="T3" fmla="*/ 155 h 157"/>
                <a:gd name="T4" fmla="*/ 185 w 252"/>
                <a:gd name="T5" fmla="*/ 151 h 157"/>
                <a:gd name="T6" fmla="*/ 33 w 252"/>
                <a:gd name="T7" fmla="*/ 58 h 157"/>
                <a:gd name="T8" fmla="*/ 239 w 252"/>
                <a:gd name="T9" fmla="*/ 88 h 157"/>
                <a:gd name="T10" fmla="*/ 56 w 252"/>
                <a:gd name="T11" fmla="*/ 71 h 157"/>
                <a:gd name="T12" fmla="*/ 181 w 252"/>
                <a:gd name="T13" fmla="*/ 51 h 157"/>
                <a:gd name="T14" fmla="*/ 193 w 252"/>
                <a:gd name="T15" fmla="*/ 124 h 157"/>
                <a:gd name="T16" fmla="*/ 223 w 252"/>
                <a:gd name="T17" fmla="*/ 86 h 157"/>
                <a:gd name="T18" fmla="*/ 154 w 252"/>
                <a:gd name="T19" fmla="*/ 87 h 157"/>
                <a:gd name="T20" fmla="*/ 166 w 252"/>
                <a:gd name="T21" fmla="*/ 49 h 157"/>
                <a:gd name="T22" fmla="*/ 89 w 252"/>
                <a:gd name="T23" fmla="*/ 64 h 157"/>
                <a:gd name="T24" fmla="*/ 21 w 252"/>
                <a:gd name="T25" fmla="*/ 51 h 157"/>
                <a:gd name="T26" fmla="*/ 224 w 252"/>
                <a:gd name="T27" fmla="*/ 63 h 157"/>
                <a:gd name="T28" fmla="*/ 59 w 252"/>
                <a:gd name="T29" fmla="*/ 59 h 157"/>
                <a:gd name="T30" fmla="*/ 155 w 252"/>
                <a:gd name="T31" fmla="*/ 59 h 157"/>
                <a:gd name="T32" fmla="*/ 32 w 252"/>
                <a:gd name="T33" fmla="*/ 76 h 157"/>
                <a:gd name="T34" fmla="*/ 37 w 252"/>
                <a:gd name="T35" fmla="*/ 85 h 157"/>
                <a:gd name="T36" fmla="*/ 76 w 252"/>
                <a:gd name="T37" fmla="*/ 50 h 157"/>
                <a:gd name="T38" fmla="*/ 134 w 252"/>
                <a:gd name="T39" fmla="*/ 85 h 157"/>
                <a:gd name="T40" fmla="*/ 161 w 252"/>
                <a:gd name="T41" fmla="*/ 60 h 157"/>
                <a:gd name="T42" fmla="*/ 201 w 252"/>
                <a:gd name="T43" fmla="*/ 32 h 157"/>
                <a:gd name="T44" fmla="*/ 154 w 252"/>
                <a:gd name="T45" fmla="*/ 48 h 157"/>
                <a:gd name="T46" fmla="*/ 87 w 252"/>
                <a:gd name="T47" fmla="*/ 75 h 157"/>
                <a:gd name="T48" fmla="*/ 10 w 252"/>
                <a:gd name="T49" fmla="*/ 44 h 157"/>
                <a:gd name="T50" fmla="*/ 133 w 252"/>
                <a:gd name="T51" fmla="*/ 73 h 157"/>
                <a:gd name="T52" fmla="*/ 202 w 252"/>
                <a:gd name="T53" fmla="*/ 56 h 157"/>
                <a:gd name="T54" fmla="*/ 140 w 252"/>
                <a:gd name="T55" fmla="*/ 92 h 157"/>
                <a:gd name="T56" fmla="*/ 93 w 252"/>
                <a:gd name="T57" fmla="*/ 86 h 157"/>
                <a:gd name="T58" fmla="*/ 144 w 252"/>
                <a:gd name="T59" fmla="*/ 70 h 157"/>
                <a:gd name="T60" fmla="*/ 105 w 252"/>
                <a:gd name="T61" fmla="*/ 66 h 157"/>
                <a:gd name="T62" fmla="*/ 152 w 252"/>
                <a:gd name="T63" fmla="*/ 75 h 157"/>
                <a:gd name="T64" fmla="*/ 116 w 252"/>
                <a:gd name="T65" fmla="*/ 66 h 157"/>
                <a:gd name="T66" fmla="*/ 123 w 252"/>
                <a:gd name="T67" fmla="*/ 72 h 157"/>
                <a:gd name="T68" fmla="*/ 86 w 252"/>
                <a:gd name="T69" fmla="*/ 50 h 157"/>
                <a:gd name="T70" fmla="*/ 78 w 252"/>
                <a:gd name="T71" fmla="*/ 64 h 157"/>
                <a:gd name="T72" fmla="*/ 119 w 252"/>
                <a:gd name="T73" fmla="*/ 74 h 157"/>
                <a:gd name="T74" fmla="*/ 22 w 252"/>
                <a:gd name="T75" fmla="*/ 67 h 157"/>
                <a:gd name="T76" fmla="*/ 27 w 252"/>
                <a:gd name="T77" fmla="*/ 60 h 157"/>
                <a:gd name="T78" fmla="*/ 91 w 252"/>
                <a:gd name="T79" fmla="*/ 57 h 157"/>
                <a:gd name="T80" fmla="*/ 162 w 252"/>
                <a:gd name="T81" fmla="*/ 63 h 157"/>
                <a:gd name="T82" fmla="*/ 27 w 252"/>
                <a:gd name="T83" fmla="*/ 47 h 157"/>
                <a:gd name="T84" fmla="*/ 184 w 252"/>
                <a:gd name="T85" fmla="*/ 92 h 157"/>
                <a:gd name="T86" fmla="*/ 201 w 252"/>
                <a:gd name="T87" fmla="*/ 91 h 157"/>
                <a:gd name="T88" fmla="*/ 107 w 252"/>
                <a:gd name="T89" fmla="*/ 76 h 157"/>
                <a:gd name="T90" fmla="*/ 24 w 252"/>
                <a:gd name="T91" fmla="*/ 79 h 157"/>
                <a:gd name="T92" fmla="*/ 39 w 252"/>
                <a:gd name="T93" fmla="*/ 49 h 157"/>
                <a:gd name="T94" fmla="*/ 189 w 252"/>
                <a:gd name="T95" fmla="*/ 94 h 157"/>
                <a:gd name="T96" fmla="*/ 174 w 252"/>
                <a:gd name="T97" fmla="*/ 88 h 157"/>
                <a:gd name="T98" fmla="*/ 13 w 252"/>
                <a:gd name="T99" fmla="*/ 81 h 157"/>
                <a:gd name="T100" fmla="*/ 21 w 252"/>
                <a:gd name="T101" fmla="*/ 74 h 157"/>
                <a:gd name="T102" fmla="*/ 179 w 252"/>
                <a:gd name="T103" fmla="*/ 90 h 157"/>
                <a:gd name="T104" fmla="*/ 126 w 252"/>
                <a:gd name="T105" fmla="*/ 59 h 157"/>
                <a:gd name="T106" fmla="*/ 66 w 252"/>
                <a:gd name="T107" fmla="*/ 65 h 157"/>
                <a:gd name="T108" fmla="*/ 198 w 252"/>
                <a:gd name="T109" fmla="*/ 83 h 157"/>
                <a:gd name="T110" fmla="*/ 47 w 252"/>
                <a:gd name="T111" fmla="*/ 90 h 157"/>
                <a:gd name="T112" fmla="*/ 136 w 252"/>
                <a:gd name="T113" fmla="*/ 79 h 157"/>
                <a:gd name="T114" fmla="*/ 73 w 252"/>
                <a:gd name="T115" fmla="*/ 54 h 157"/>
                <a:gd name="T116" fmla="*/ 187 w 252"/>
                <a:gd name="T117" fmla="*/ 85 h 157"/>
                <a:gd name="T118" fmla="*/ 200 w 252"/>
                <a:gd name="T119" fmla="*/ 44 h 157"/>
                <a:gd name="T120" fmla="*/ 96 w 252"/>
                <a:gd name="T121" fmla="*/ 67 h 157"/>
                <a:gd name="T122" fmla="*/ 29 w 252"/>
                <a:gd name="T123" fmla="*/ 8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2" h="157">
                  <a:moveTo>
                    <a:pt x="176" y="100"/>
                  </a:moveTo>
                  <a:cubicBezTo>
                    <a:pt x="176" y="100"/>
                    <a:pt x="175" y="100"/>
                    <a:pt x="174" y="100"/>
                  </a:cubicBezTo>
                  <a:cubicBezTo>
                    <a:pt x="149" y="100"/>
                    <a:pt x="123" y="100"/>
                    <a:pt x="97" y="100"/>
                  </a:cubicBezTo>
                  <a:cubicBezTo>
                    <a:pt x="84" y="100"/>
                    <a:pt x="70" y="100"/>
                    <a:pt x="57" y="100"/>
                  </a:cubicBezTo>
                  <a:cubicBezTo>
                    <a:pt x="51" y="100"/>
                    <a:pt x="45" y="99"/>
                    <a:pt x="39" y="99"/>
                  </a:cubicBezTo>
                  <a:cubicBezTo>
                    <a:pt x="34" y="99"/>
                    <a:pt x="29" y="99"/>
                    <a:pt x="24" y="99"/>
                  </a:cubicBezTo>
                  <a:cubicBezTo>
                    <a:pt x="21" y="100"/>
                    <a:pt x="17" y="100"/>
                    <a:pt x="14" y="101"/>
                  </a:cubicBezTo>
                  <a:cubicBezTo>
                    <a:pt x="13" y="101"/>
                    <a:pt x="11" y="101"/>
                    <a:pt x="10" y="102"/>
                  </a:cubicBezTo>
                  <a:cubicBezTo>
                    <a:pt x="8" y="103"/>
                    <a:pt x="6" y="102"/>
                    <a:pt x="6" y="100"/>
                  </a:cubicBezTo>
                  <a:cubicBezTo>
                    <a:pt x="5" y="98"/>
                    <a:pt x="5" y="96"/>
                    <a:pt x="5" y="94"/>
                  </a:cubicBezTo>
                  <a:cubicBezTo>
                    <a:pt x="4" y="88"/>
                    <a:pt x="4" y="83"/>
                    <a:pt x="3" y="78"/>
                  </a:cubicBezTo>
                  <a:cubicBezTo>
                    <a:pt x="3" y="71"/>
                    <a:pt x="2" y="65"/>
                    <a:pt x="2" y="58"/>
                  </a:cubicBezTo>
                  <a:cubicBezTo>
                    <a:pt x="1" y="54"/>
                    <a:pt x="1" y="50"/>
                    <a:pt x="1" y="45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41"/>
                    <a:pt x="0" y="40"/>
                    <a:pt x="0" y="40"/>
                  </a:cubicBezTo>
                  <a:cubicBezTo>
                    <a:pt x="1" y="38"/>
                    <a:pt x="2" y="37"/>
                    <a:pt x="3" y="38"/>
                  </a:cubicBezTo>
                  <a:cubicBezTo>
                    <a:pt x="6" y="38"/>
                    <a:pt x="8" y="38"/>
                    <a:pt x="10" y="38"/>
                  </a:cubicBezTo>
                  <a:cubicBezTo>
                    <a:pt x="17" y="39"/>
                    <a:pt x="24" y="40"/>
                    <a:pt x="31" y="41"/>
                  </a:cubicBezTo>
                  <a:cubicBezTo>
                    <a:pt x="35" y="41"/>
                    <a:pt x="38" y="41"/>
                    <a:pt x="42" y="41"/>
                  </a:cubicBezTo>
                  <a:cubicBezTo>
                    <a:pt x="65" y="41"/>
                    <a:pt x="89" y="41"/>
                    <a:pt x="112" y="41"/>
                  </a:cubicBezTo>
                  <a:cubicBezTo>
                    <a:pt x="123" y="41"/>
                    <a:pt x="135" y="41"/>
                    <a:pt x="146" y="42"/>
                  </a:cubicBezTo>
                  <a:cubicBezTo>
                    <a:pt x="151" y="43"/>
                    <a:pt x="157" y="44"/>
                    <a:pt x="162" y="44"/>
                  </a:cubicBezTo>
                  <a:cubicBezTo>
                    <a:pt x="164" y="44"/>
                    <a:pt x="167" y="44"/>
                    <a:pt x="169" y="44"/>
                  </a:cubicBezTo>
                  <a:cubicBezTo>
                    <a:pt x="173" y="44"/>
                    <a:pt x="177" y="44"/>
                    <a:pt x="181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2" y="43"/>
                    <a:pt x="182" y="42"/>
                    <a:pt x="182" y="42"/>
                  </a:cubicBezTo>
                  <a:cubicBezTo>
                    <a:pt x="182" y="38"/>
                    <a:pt x="182" y="35"/>
                    <a:pt x="182" y="31"/>
                  </a:cubicBezTo>
                  <a:cubicBezTo>
                    <a:pt x="182" y="26"/>
                    <a:pt x="182" y="21"/>
                    <a:pt x="182" y="16"/>
                  </a:cubicBezTo>
                  <a:cubicBezTo>
                    <a:pt x="182" y="12"/>
                    <a:pt x="183" y="8"/>
                    <a:pt x="183" y="4"/>
                  </a:cubicBezTo>
                  <a:cubicBezTo>
                    <a:pt x="183" y="4"/>
                    <a:pt x="183" y="4"/>
                    <a:pt x="183" y="3"/>
                  </a:cubicBezTo>
                  <a:cubicBezTo>
                    <a:pt x="183" y="2"/>
                    <a:pt x="183" y="1"/>
                    <a:pt x="185" y="2"/>
                  </a:cubicBezTo>
                  <a:cubicBezTo>
                    <a:pt x="185" y="1"/>
                    <a:pt x="186" y="0"/>
                    <a:pt x="187" y="1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9" y="1"/>
                    <a:pt x="189" y="1"/>
                    <a:pt x="190" y="1"/>
                  </a:cubicBezTo>
                  <a:cubicBezTo>
                    <a:pt x="190" y="1"/>
                    <a:pt x="191" y="2"/>
                    <a:pt x="192" y="1"/>
                  </a:cubicBezTo>
                  <a:cubicBezTo>
                    <a:pt x="193" y="1"/>
                    <a:pt x="193" y="2"/>
                    <a:pt x="194" y="2"/>
                  </a:cubicBezTo>
                  <a:cubicBezTo>
                    <a:pt x="195" y="3"/>
                    <a:pt x="195" y="4"/>
                    <a:pt x="196" y="4"/>
                  </a:cubicBezTo>
                  <a:cubicBezTo>
                    <a:pt x="200" y="9"/>
                    <a:pt x="203" y="15"/>
                    <a:pt x="207" y="20"/>
                  </a:cubicBezTo>
                  <a:cubicBezTo>
                    <a:pt x="212" y="28"/>
                    <a:pt x="218" y="37"/>
                    <a:pt x="223" y="45"/>
                  </a:cubicBezTo>
                  <a:cubicBezTo>
                    <a:pt x="227" y="50"/>
                    <a:pt x="230" y="55"/>
                    <a:pt x="233" y="60"/>
                  </a:cubicBezTo>
                  <a:cubicBezTo>
                    <a:pt x="236" y="64"/>
                    <a:pt x="239" y="68"/>
                    <a:pt x="242" y="72"/>
                  </a:cubicBezTo>
                  <a:cubicBezTo>
                    <a:pt x="243" y="73"/>
                    <a:pt x="244" y="74"/>
                    <a:pt x="245" y="75"/>
                  </a:cubicBezTo>
                  <a:cubicBezTo>
                    <a:pt x="246" y="77"/>
                    <a:pt x="248" y="79"/>
                    <a:pt x="249" y="80"/>
                  </a:cubicBezTo>
                  <a:cubicBezTo>
                    <a:pt x="252" y="84"/>
                    <a:pt x="252" y="88"/>
                    <a:pt x="249" y="92"/>
                  </a:cubicBezTo>
                  <a:cubicBezTo>
                    <a:pt x="248" y="95"/>
                    <a:pt x="246" y="97"/>
                    <a:pt x="243" y="100"/>
                  </a:cubicBezTo>
                  <a:cubicBezTo>
                    <a:pt x="234" y="110"/>
                    <a:pt x="225" y="119"/>
                    <a:pt x="215" y="128"/>
                  </a:cubicBezTo>
                  <a:cubicBezTo>
                    <a:pt x="208" y="134"/>
                    <a:pt x="201" y="141"/>
                    <a:pt x="193" y="147"/>
                  </a:cubicBezTo>
                  <a:cubicBezTo>
                    <a:pt x="191" y="149"/>
                    <a:pt x="189" y="151"/>
                    <a:pt x="186" y="153"/>
                  </a:cubicBezTo>
                  <a:cubicBezTo>
                    <a:pt x="185" y="154"/>
                    <a:pt x="183" y="155"/>
                    <a:pt x="182" y="155"/>
                  </a:cubicBezTo>
                  <a:cubicBezTo>
                    <a:pt x="181" y="155"/>
                    <a:pt x="181" y="155"/>
                    <a:pt x="181" y="155"/>
                  </a:cubicBezTo>
                  <a:cubicBezTo>
                    <a:pt x="180" y="156"/>
                    <a:pt x="180" y="157"/>
                    <a:pt x="179" y="156"/>
                  </a:cubicBezTo>
                  <a:cubicBezTo>
                    <a:pt x="178" y="156"/>
                    <a:pt x="178" y="155"/>
                    <a:pt x="178" y="154"/>
                  </a:cubicBezTo>
                  <a:cubicBezTo>
                    <a:pt x="178" y="154"/>
                    <a:pt x="178" y="153"/>
                    <a:pt x="177" y="152"/>
                  </a:cubicBezTo>
                  <a:cubicBezTo>
                    <a:pt x="176" y="152"/>
                    <a:pt x="176" y="151"/>
                    <a:pt x="176" y="151"/>
                  </a:cubicBezTo>
                  <a:cubicBezTo>
                    <a:pt x="176" y="148"/>
                    <a:pt x="176" y="145"/>
                    <a:pt x="176" y="142"/>
                  </a:cubicBezTo>
                  <a:cubicBezTo>
                    <a:pt x="176" y="141"/>
                    <a:pt x="176" y="141"/>
                    <a:pt x="176" y="140"/>
                  </a:cubicBezTo>
                  <a:cubicBezTo>
                    <a:pt x="175" y="139"/>
                    <a:pt x="175" y="138"/>
                    <a:pt x="175" y="138"/>
                  </a:cubicBezTo>
                  <a:cubicBezTo>
                    <a:pt x="175" y="126"/>
                    <a:pt x="176" y="115"/>
                    <a:pt x="176" y="104"/>
                  </a:cubicBezTo>
                  <a:cubicBezTo>
                    <a:pt x="176" y="103"/>
                    <a:pt x="176" y="102"/>
                    <a:pt x="176" y="100"/>
                  </a:cubicBezTo>
                  <a:close/>
                  <a:moveTo>
                    <a:pt x="224" y="54"/>
                  </a:moveTo>
                  <a:cubicBezTo>
                    <a:pt x="223" y="54"/>
                    <a:pt x="223" y="53"/>
                    <a:pt x="223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3" y="54"/>
                    <a:pt x="223" y="54"/>
                    <a:pt x="224" y="54"/>
                  </a:cubicBezTo>
                  <a:cubicBezTo>
                    <a:pt x="224" y="55"/>
                    <a:pt x="224" y="55"/>
                    <a:pt x="225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7" y="59"/>
                    <a:pt x="228" y="61"/>
                    <a:pt x="230" y="64"/>
                  </a:cubicBezTo>
                  <a:cubicBezTo>
                    <a:pt x="230" y="64"/>
                    <a:pt x="230" y="64"/>
                    <a:pt x="231" y="64"/>
                  </a:cubicBezTo>
                  <a:cubicBezTo>
                    <a:pt x="232" y="66"/>
                    <a:pt x="233" y="67"/>
                    <a:pt x="234" y="68"/>
                  </a:cubicBezTo>
                  <a:cubicBezTo>
                    <a:pt x="235" y="68"/>
                    <a:pt x="235" y="68"/>
                    <a:pt x="235" y="69"/>
                  </a:cubicBezTo>
                  <a:cubicBezTo>
                    <a:pt x="232" y="65"/>
                    <a:pt x="228" y="60"/>
                    <a:pt x="225" y="56"/>
                  </a:cubicBezTo>
                  <a:cubicBezTo>
                    <a:pt x="225" y="56"/>
                    <a:pt x="225" y="56"/>
                    <a:pt x="225" y="56"/>
                  </a:cubicBezTo>
                  <a:cubicBezTo>
                    <a:pt x="224" y="55"/>
                    <a:pt x="224" y="55"/>
                    <a:pt x="224" y="54"/>
                  </a:cubicBezTo>
                  <a:close/>
                  <a:moveTo>
                    <a:pt x="183" y="152"/>
                  </a:moveTo>
                  <a:cubicBezTo>
                    <a:pt x="183" y="152"/>
                    <a:pt x="183" y="152"/>
                    <a:pt x="183" y="152"/>
                  </a:cubicBezTo>
                  <a:cubicBezTo>
                    <a:pt x="184" y="152"/>
                    <a:pt x="185" y="151"/>
                    <a:pt x="185" y="151"/>
                  </a:cubicBezTo>
                  <a:cubicBezTo>
                    <a:pt x="187" y="149"/>
                    <a:pt x="189" y="148"/>
                    <a:pt x="191" y="146"/>
                  </a:cubicBezTo>
                  <a:cubicBezTo>
                    <a:pt x="199" y="139"/>
                    <a:pt x="206" y="133"/>
                    <a:pt x="214" y="126"/>
                  </a:cubicBezTo>
                  <a:cubicBezTo>
                    <a:pt x="224" y="117"/>
                    <a:pt x="233" y="108"/>
                    <a:pt x="242" y="98"/>
                  </a:cubicBezTo>
                  <a:cubicBezTo>
                    <a:pt x="244" y="96"/>
                    <a:pt x="246" y="93"/>
                    <a:pt x="247" y="91"/>
                  </a:cubicBezTo>
                  <a:cubicBezTo>
                    <a:pt x="248" y="89"/>
                    <a:pt x="248" y="88"/>
                    <a:pt x="249" y="87"/>
                  </a:cubicBezTo>
                  <a:cubicBezTo>
                    <a:pt x="249" y="85"/>
                    <a:pt x="248" y="84"/>
                    <a:pt x="248" y="83"/>
                  </a:cubicBezTo>
                  <a:cubicBezTo>
                    <a:pt x="248" y="84"/>
                    <a:pt x="248" y="85"/>
                    <a:pt x="247" y="85"/>
                  </a:cubicBezTo>
                  <a:cubicBezTo>
                    <a:pt x="247" y="88"/>
                    <a:pt x="246" y="91"/>
                    <a:pt x="243" y="93"/>
                  </a:cubicBezTo>
                  <a:cubicBezTo>
                    <a:pt x="239" y="97"/>
                    <a:pt x="235" y="102"/>
                    <a:pt x="230" y="106"/>
                  </a:cubicBezTo>
                  <a:cubicBezTo>
                    <a:pt x="219" y="116"/>
                    <a:pt x="208" y="125"/>
                    <a:pt x="198" y="136"/>
                  </a:cubicBezTo>
                  <a:cubicBezTo>
                    <a:pt x="196" y="138"/>
                    <a:pt x="194" y="140"/>
                    <a:pt x="193" y="142"/>
                  </a:cubicBezTo>
                  <a:cubicBezTo>
                    <a:pt x="191" y="143"/>
                    <a:pt x="190" y="145"/>
                    <a:pt x="189" y="146"/>
                  </a:cubicBezTo>
                  <a:cubicBezTo>
                    <a:pt x="188" y="147"/>
                    <a:pt x="187" y="147"/>
                    <a:pt x="186" y="147"/>
                  </a:cubicBezTo>
                  <a:cubicBezTo>
                    <a:pt x="186" y="147"/>
                    <a:pt x="186" y="147"/>
                    <a:pt x="185" y="148"/>
                  </a:cubicBezTo>
                  <a:cubicBezTo>
                    <a:pt x="185" y="149"/>
                    <a:pt x="184" y="150"/>
                    <a:pt x="183" y="152"/>
                  </a:cubicBezTo>
                  <a:close/>
                  <a:moveTo>
                    <a:pt x="31" y="47"/>
                  </a:moveTo>
                  <a:cubicBezTo>
                    <a:pt x="30" y="49"/>
                    <a:pt x="29" y="51"/>
                    <a:pt x="29" y="52"/>
                  </a:cubicBezTo>
                  <a:cubicBezTo>
                    <a:pt x="28" y="52"/>
                    <a:pt x="28" y="53"/>
                    <a:pt x="28" y="53"/>
                  </a:cubicBezTo>
                  <a:cubicBezTo>
                    <a:pt x="29" y="54"/>
                    <a:pt x="29" y="55"/>
                    <a:pt x="30" y="56"/>
                  </a:cubicBezTo>
                  <a:cubicBezTo>
                    <a:pt x="30" y="55"/>
                    <a:pt x="31" y="55"/>
                    <a:pt x="31" y="54"/>
                  </a:cubicBezTo>
                  <a:cubicBezTo>
                    <a:pt x="31" y="54"/>
                    <a:pt x="32" y="53"/>
                    <a:pt x="33" y="52"/>
                  </a:cubicBezTo>
                  <a:cubicBezTo>
                    <a:pt x="33" y="51"/>
                    <a:pt x="33" y="51"/>
                    <a:pt x="34" y="51"/>
                  </a:cubicBezTo>
                  <a:cubicBezTo>
                    <a:pt x="35" y="50"/>
                    <a:pt x="36" y="51"/>
                    <a:pt x="36" y="52"/>
                  </a:cubicBezTo>
                  <a:cubicBezTo>
                    <a:pt x="36" y="52"/>
                    <a:pt x="36" y="53"/>
                    <a:pt x="35" y="53"/>
                  </a:cubicBezTo>
                  <a:cubicBezTo>
                    <a:pt x="35" y="55"/>
                    <a:pt x="34" y="57"/>
                    <a:pt x="33" y="58"/>
                  </a:cubicBezTo>
                  <a:cubicBezTo>
                    <a:pt x="32" y="59"/>
                    <a:pt x="32" y="60"/>
                    <a:pt x="33" y="60"/>
                  </a:cubicBezTo>
                  <a:cubicBezTo>
                    <a:pt x="33" y="60"/>
                    <a:pt x="33" y="61"/>
                    <a:pt x="34" y="61"/>
                  </a:cubicBezTo>
                  <a:cubicBezTo>
                    <a:pt x="35" y="59"/>
                    <a:pt x="36" y="58"/>
                    <a:pt x="37" y="56"/>
                  </a:cubicBezTo>
                  <a:cubicBezTo>
                    <a:pt x="37" y="56"/>
                    <a:pt x="37" y="55"/>
                    <a:pt x="37" y="55"/>
                  </a:cubicBezTo>
                  <a:cubicBezTo>
                    <a:pt x="37" y="53"/>
                    <a:pt x="37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4" y="47"/>
                    <a:pt x="32" y="47"/>
                    <a:pt x="31" y="47"/>
                  </a:cubicBezTo>
                  <a:close/>
                  <a:moveTo>
                    <a:pt x="7" y="46"/>
                  </a:moveTo>
                  <a:cubicBezTo>
                    <a:pt x="7" y="46"/>
                    <a:pt x="7" y="46"/>
                    <a:pt x="7" y="46"/>
                  </a:cubicBezTo>
                  <a:cubicBezTo>
                    <a:pt x="7" y="54"/>
                    <a:pt x="7" y="61"/>
                    <a:pt x="7" y="68"/>
                  </a:cubicBezTo>
                  <a:cubicBezTo>
                    <a:pt x="7" y="69"/>
                    <a:pt x="7" y="70"/>
                    <a:pt x="7" y="71"/>
                  </a:cubicBezTo>
                  <a:cubicBezTo>
                    <a:pt x="8" y="74"/>
                    <a:pt x="9" y="77"/>
                    <a:pt x="10" y="81"/>
                  </a:cubicBezTo>
                  <a:cubicBezTo>
                    <a:pt x="10" y="82"/>
                    <a:pt x="10" y="83"/>
                    <a:pt x="9" y="83"/>
                  </a:cubicBezTo>
                  <a:cubicBezTo>
                    <a:pt x="9" y="84"/>
                    <a:pt x="8" y="84"/>
                    <a:pt x="8" y="84"/>
                  </a:cubicBezTo>
                  <a:cubicBezTo>
                    <a:pt x="9" y="85"/>
                    <a:pt x="9" y="86"/>
                    <a:pt x="10" y="87"/>
                  </a:cubicBezTo>
                  <a:cubicBezTo>
                    <a:pt x="10" y="87"/>
                    <a:pt x="10" y="86"/>
                    <a:pt x="10" y="86"/>
                  </a:cubicBezTo>
                  <a:cubicBezTo>
                    <a:pt x="10" y="83"/>
                    <a:pt x="10" y="79"/>
                    <a:pt x="10" y="76"/>
                  </a:cubicBezTo>
                  <a:cubicBezTo>
                    <a:pt x="10" y="76"/>
                    <a:pt x="10" y="76"/>
                    <a:pt x="10" y="75"/>
                  </a:cubicBezTo>
                  <a:cubicBezTo>
                    <a:pt x="9" y="75"/>
                    <a:pt x="9" y="74"/>
                    <a:pt x="9" y="73"/>
                  </a:cubicBezTo>
                  <a:cubicBezTo>
                    <a:pt x="10" y="72"/>
                    <a:pt x="10" y="72"/>
                    <a:pt x="10" y="71"/>
                  </a:cubicBezTo>
                  <a:cubicBezTo>
                    <a:pt x="9" y="69"/>
                    <a:pt x="9" y="66"/>
                    <a:pt x="9" y="63"/>
                  </a:cubicBezTo>
                  <a:cubicBezTo>
                    <a:pt x="8" y="60"/>
                    <a:pt x="8" y="56"/>
                    <a:pt x="8" y="53"/>
                  </a:cubicBezTo>
                  <a:cubicBezTo>
                    <a:pt x="7" y="51"/>
                    <a:pt x="7" y="48"/>
                    <a:pt x="7" y="46"/>
                  </a:cubicBezTo>
                  <a:close/>
                  <a:moveTo>
                    <a:pt x="239" y="89"/>
                  </a:moveTo>
                  <a:cubicBezTo>
                    <a:pt x="239" y="88"/>
                    <a:pt x="239" y="88"/>
                    <a:pt x="239" y="88"/>
                  </a:cubicBezTo>
                  <a:cubicBezTo>
                    <a:pt x="238" y="88"/>
                    <a:pt x="237" y="88"/>
                    <a:pt x="236" y="88"/>
                  </a:cubicBezTo>
                  <a:cubicBezTo>
                    <a:pt x="236" y="88"/>
                    <a:pt x="236" y="88"/>
                    <a:pt x="235" y="88"/>
                  </a:cubicBezTo>
                  <a:cubicBezTo>
                    <a:pt x="234" y="89"/>
                    <a:pt x="234" y="88"/>
                    <a:pt x="233" y="88"/>
                  </a:cubicBezTo>
                  <a:cubicBezTo>
                    <a:pt x="233" y="88"/>
                    <a:pt x="233" y="88"/>
                    <a:pt x="232" y="87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0" y="91"/>
                    <a:pt x="228" y="93"/>
                    <a:pt x="226" y="96"/>
                  </a:cubicBezTo>
                  <a:cubicBezTo>
                    <a:pt x="225" y="97"/>
                    <a:pt x="225" y="98"/>
                    <a:pt x="225" y="99"/>
                  </a:cubicBezTo>
                  <a:cubicBezTo>
                    <a:pt x="225" y="99"/>
                    <a:pt x="225" y="98"/>
                    <a:pt x="226" y="98"/>
                  </a:cubicBezTo>
                  <a:cubicBezTo>
                    <a:pt x="227" y="97"/>
                    <a:pt x="227" y="96"/>
                    <a:pt x="229" y="96"/>
                  </a:cubicBezTo>
                  <a:cubicBezTo>
                    <a:pt x="229" y="96"/>
                    <a:pt x="229" y="96"/>
                    <a:pt x="229" y="96"/>
                  </a:cubicBezTo>
                  <a:cubicBezTo>
                    <a:pt x="232" y="94"/>
                    <a:pt x="236" y="91"/>
                    <a:pt x="239" y="89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5" y="83"/>
                  </a:cubicBezTo>
                  <a:cubicBezTo>
                    <a:pt x="66" y="83"/>
                    <a:pt x="67" y="83"/>
                    <a:pt x="68" y="83"/>
                  </a:cubicBezTo>
                  <a:cubicBezTo>
                    <a:pt x="69" y="83"/>
                    <a:pt x="69" y="82"/>
                    <a:pt x="70" y="82"/>
                  </a:cubicBezTo>
                  <a:cubicBezTo>
                    <a:pt x="71" y="79"/>
                    <a:pt x="73" y="76"/>
                    <a:pt x="74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2"/>
                    <a:pt x="73" y="72"/>
                    <a:pt x="73" y="72"/>
                  </a:cubicBezTo>
                  <a:cubicBezTo>
                    <a:pt x="72" y="72"/>
                    <a:pt x="71" y="72"/>
                    <a:pt x="71" y="73"/>
                  </a:cubicBezTo>
                  <a:cubicBezTo>
                    <a:pt x="69" y="76"/>
                    <a:pt x="67" y="79"/>
                    <a:pt x="64" y="82"/>
                  </a:cubicBezTo>
                  <a:cubicBezTo>
                    <a:pt x="64" y="82"/>
                    <a:pt x="64" y="83"/>
                    <a:pt x="64" y="83"/>
                  </a:cubicBezTo>
                  <a:close/>
                  <a:moveTo>
                    <a:pt x="53" y="83"/>
                  </a:moveTo>
                  <a:cubicBezTo>
                    <a:pt x="56" y="79"/>
                    <a:pt x="59" y="74"/>
                    <a:pt x="62" y="70"/>
                  </a:cubicBezTo>
                  <a:cubicBezTo>
                    <a:pt x="60" y="70"/>
                    <a:pt x="59" y="69"/>
                    <a:pt x="58" y="69"/>
                  </a:cubicBezTo>
                  <a:cubicBezTo>
                    <a:pt x="57" y="70"/>
                    <a:pt x="57" y="71"/>
                    <a:pt x="56" y="71"/>
                  </a:cubicBezTo>
                  <a:cubicBezTo>
                    <a:pt x="55" y="74"/>
                    <a:pt x="53" y="77"/>
                    <a:pt x="52" y="80"/>
                  </a:cubicBezTo>
                  <a:cubicBezTo>
                    <a:pt x="52" y="80"/>
                    <a:pt x="51" y="80"/>
                    <a:pt x="52" y="81"/>
                  </a:cubicBezTo>
                  <a:cubicBezTo>
                    <a:pt x="52" y="81"/>
                    <a:pt x="52" y="82"/>
                    <a:pt x="53" y="83"/>
                  </a:cubicBezTo>
                  <a:close/>
                  <a:moveTo>
                    <a:pt x="44" y="52"/>
                  </a:moveTo>
                  <a:cubicBezTo>
                    <a:pt x="45" y="53"/>
                    <a:pt x="46" y="55"/>
                    <a:pt x="47" y="56"/>
                  </a:cubicBezTo>
                  <a:cubicBezTo>
                    <a:pt x="49" y="54"/>
                    <a:pt x="50" y="53"/>
                    <a:pt x="51" y="51"/>
                  </a:cubicBezTo>
                  <a:cubicBezTo>
                    <a:pt x="51" y="51"/>
                    <a:pt x="51" y="51"/>
                    <a:pt x="51" y="50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0" y="47"/>
                    <a:pt x="48" y="47"/>
                    <a:pt x="47" y="47"/>
                  </a:cubicBezTo>
                  <a:cubicBezTo>
                    <a:pt x="46" y="49"/>
                    <a:pt x="45" y="50"/>
                    <a:pt x="44" y="52"/>
                  </a:cubicBezTo>
                  <a:close/>
                  <a:moveTo>
                    <a:pt x="38" y="73"/>
                  </a:moveTo>
                  <a:cubicBezTo>
                    <a:pt x="37" y="74"/>
                    <a:pt x="37" y="74"/>
                    <a:pt x="36" y="75"/>
                  </a:cubicBezTo>
                  <a:cubicBezTo>
                    <a:pt x="35" y="77"/>
                    <a:pt x="33" y="79"/>
                    <a:pt x="33" y="81"/>
                  </a:cubicBezTo>
                  <a:cubicBezTo>
                    <a:pt x="33" y="81"/>
                    <a:pt x="32" y="81"/>
                    <a:pt x="32" y="81"/>
                  </a:cubicBezTo>
                  <a:cubicBezTo>
                    <a:pt x="32" y="82"/>
                    <a:pt x="31" y="83"/>
                    <a:pt x="31" y="83"/>
                  </a:cubicBezTo>
                  <a:cubicBezTo>
                    <a:pt x="31" y="84"/>
                    <a:pt x="32" y="85"/>
                    <a:pt x="32" y="85"/>
                  </a:cubicBezTo>
                  <a:cubicBezTo>
                    <a:pt x="33" y="86"/>
                    <a:pt x="34" y="86"/>
                    <a:pt x="34" y="85"/>
                  </a:cubicBezTo>
                  <a:cubicBezTo>
                    <a:pt x="35" y="83"/>
                    <a:pt x="36" y="81"/>
                    <a:pt x="37" y="79"/>
                  </a:cubicBezTo>
                  <a:cubicBezTo>
                    <a:pt x="38" y="78"/>
                    <a:pt x="39" y="76"/>
                    <a:pt x="39" y="75"/>
                  </a:cubicBezTo>
                  <a:cubicBezTo>
                    <a:pt x="39" y="74"/>
                    <a:pt x="39" y="74"/>
                    <a:pt x="38" y="73"/>
                  </a:cubicBezTo>
                  <a:close/>
                  <a:moveTo>
                    <a:pt x="170" y="51"/>
                  </a:moveTo>
                  <a:cubicBezTo>
                    <a:pt x="172" y="50"/>
                    <a:pt x="173" y="51"/>
                    <a:pt x="174" y="52"/>
                  </a:cubicBezTo>
                  <a:cubicBezTo>
                    <a:pt x="176" y="53"/>
                    <a:pt x="177" y="54"/>
                    <a:pt x="179" y="55"/>
                  </a:cubicBezTo>
                  <a:cubicBezTo>
                    <a:pt x="179" y="55"/>
                    <a:pt x="180" y="55"/>
                    <a:pt x="180" y="56"/>
                  </a:cubicBezTo>
                  <a:cubicBezTo>
                    <a:pt x="181" y="54"/>
                    <a:pt x="181" y="53"/>
                    <a:pt x="181" y="51"/>
                  </a:cubicBezTo>
                  <a:cubicBezTo>
                    <a:pt x="177" y="49"/>
                    <a:pt x="173" y="48"/>
                    <a:pt x="169" y="49"/>
                  </a:cubicBezTo>
                  <a:cubicBezTo>
                    <a:pt x="169" y="49"/>
                    <a:pt x="170" y="50"/>
                    <a:pt x="170" y="51"/>
                  </a:cubicBezTo>
                  <a:close/>
                  <a:moveTo>
                    <a:pt x="161" y="81"/>
                  </a:moveTo>
                  <a:cubicBezTo>
                    <a:pt x="160" y="80"/>
                    <a:pt x="159" y="81"/>
                    <a:pt x="159" y="81"/>
                  </a:cubicBezTo>
                  <a:cubicBezTo>
                    <a:pt x="158" y="82"/>
                    <a:pt x="157" y="84"/>
                    <a:pt x="156" y="85"/>
                  </a:cubicBezTo>
                  <a:cubicBezTo>
                    <a:pt x="157" y="87"/>
                    <a:pt x="159" y="90"/>
                    <a:pt x="161" y="92"/>
                  </a:cubicBezTo>
                  <a:cubicBezTo>
                    <a:pt x="161" y="91"/>
                    <a:pt x="161" y="82"/>
                    <a:pt x="161" y="81"/>
                  </a:cubicBezTo>
                  <a:close/>
                  <a:moveTo>
                    <a:pt x="11" y="99"/>
                  </a:moveTo>
                  <a:cubicBezTo>
                    <a:pt x="11" y="97"/>
                    <a:pt x="11" y="96"/>
                    <a:pt x="11" y="94"/>
                  </a:cubicBezTo>
                  <a:cubicBezTo>
                    <a:pt x="11" y="93"/>
                    <a:pt x="11" y="93"/>
                    <a:pt x="10" y="92"/>
                  </a:cubicBezTo>
                  <a:cubicBezTo>
                    <a:pt x="9" y="91"/>
                    <a:pt x="9" y="89"/>
                    <a:pt x="8" y="88"/>
                  </a:cubicBezTo>
                  <a:cubicBezTo>
                    <a:pt x="7" y="88"/>
                    <a:pt x="7" y="87"/>
                    <a:pt x="7" y="87"/>
                  </a:cubicBezTo>
                  <a:cubicBezTo>
                    <a:pt x="7" y="88"/>
                    <a:pt x="7" y="89"/>
                    <a:pt x="7" y="90"/>
                  </a:cubicBezTo>
                  <a:cubicBezTo>
                    <a:pt x="7" y="93"/>
                    <a:pt x="7" y="96"/>
                    <a:pt x="8" y="99"/>
                  </a:cubicBezTo>
                  <a:cubicBezTo>
                    <a:pt x="8" y="99"/>
                    <a:pt x="8" y="99"/>
                    <a:pt x="8" y="100"/>
                  </a:cubicBezTo>
                  <a:cubicBezTo>
                    <a:pt x="9" y="99"/>
                    <a:pt x="10" y="99"/>
                    <a:pt x="11" y="99"/>
                  </a:cubicBezTo>
                  <a:close/>
                  <a:moveTo>
                    <a:pt x="223" y="73"/>
                  </a:moveTo>
                  <a:cubicBezTo>
                    <a:pt x="222" y="74"/>
                    <a:pt x="221" y="76"/>
                    <a:pt x="220" y="77"/>
                  </a:cubicBezTo>
                  <a:cubicBezTo>
                    <a:pt x="219" y="78"/>
                    <a:pt x="218" y="80"/>
                    <a:pt x="219" y="82"/>
                  </a:cubicBezTo>
                  <a:cubicBezTo>
                    <a:pt x="219" y="82"/>
                    <a:pt x="219" y="83"/>
                    <a:pt x="219" y="83"/>
                  </a:cubicBezTo>
                  <a:cubicBezTo>
                    <a:pt x="219" y="83"/>
                    <a:pt x="219" y="84"/>
                    <a:pt x="219" y="84"/>
                  </a:cubicBezTo>
                  <a:cubicBezTo>
                    <a:pt x="221" y="82"/>
                    <a:pt x="223" y="80"/>
                    <a:pt x="224" y="79"/>
                  </a:cubicBezTo>
                  <a:cubicBezTo>
                    <a:pt x="224" y="79"/>
                    <a:pt x="225" y="78"/>
                    <a:pt x="225" y="78"/>
                  </a:cubicBezTo>
                  <a:cubicBezTo>
                    <a:pt x="225" y="76"/>
                    <a:pt x="225" y="75"/>
                    <a:pt x="223" y="73"/>
                  </a:cubicBezTo>
                  <a:close/>
                  <a:moveTo>
                    <a:pt x="193" y="124"/>
                  </a:moveTo>
                  <a:cubicBezTo>
                    <a:pt x="193" y="125"/>
                    <a:pt x="193" y="125"/>
                    <a:pt x="193" y="125"/>
                  </a:cubicBezTo>
                  <a:cubicBezTo>
                    <a:pt x="193" y="124"/>
                    <a:pt x="193" y="124"/>
                    <a:pt x="193" y="124"/>
                  </a:cubicBezTo>
                  <a:cubicBezTo>
                    <a:pt x="195" y="121"/>
                    <a:pt x="197" y="118"/>
                    <a:pt x="199" y="116"/>
                  </a:cubicBezTo>
                  <a:cubicBezTo>
                    <a:pt x="200" y="115"/>
                    <a:pt x="200" y="114"/>
                    <a:pt x="199" y="113"/>
                  </a:cubicBezTo>
                  <a:cubicBezTo>
                    <a:pt x="199" y="113"/>
                    <a:pt x="198" y="113"/>
                    <a:pt x="198" y="113"/>
                  </a:cubicBezTo>
                  <a:cubicBezTo>
                    <a:pt x="196" y="114"/>
                    <a:pt x="195" y="116"/>
                    <a:pt x="193" y="118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21"/>
                    <a:pt x="193" y="123"/>
                    <a:pt x="193" y="124"/>
                  </a:cubicBezTo>
                  <a:close/>
                  <a:moveTo>
                    <a:pt x="142" y="45"/>
                  </a:moveTo>
                  <a:cubicBezTo>
                    <a:pt x="142" y="45"/>
                    <a:pt x="142" y="45"/>
                    <a:pt x="142" y="45"/>
                  </a:cubicBezTo>
                  <a:cubicBezTo>
                    <a:pt x="141" y="45"/>
                    <a:pt x="141" y="44"/>
                    <a:pt x="141" y="44"/>
                  </a:cubicBezTo>
                  <a:cubicBezTo>
                    <a:pt x="137" y="44"/>
                    <a:pt x="132" y="44"/>
                    <a:pt x="128" y="44"/>
                  </a:cubicBezTo>
                  <a:cubicBezTo>
                    <a:pt x="118" y="43"/>
                    <a:pt x="107" y="43"/>
                    <a:pt x="97" y="43"/>
                  </a:cubicBezTo>
                  <a:cubicBezTo>
                    <a:pt x="97" y="43"/>
                    <a:pt x="96" y="43"/>
                    <a:pt x="96" y="43"/>
                  </a:cubicBezTo>
                  <a:cubicBezTo>
                    <a:pt x="95" y="43"/>
                    <a:pt x="95" y="44"/>
                    <a:pt x="96" y="44"/>
                  </a:cubicBezTo>
                  <a:cubicBezTo>
                    <a:pt x="96" y="44"/>
                    <a:pt x="97" y="44"/>
                    <a:pt x="98" y="44"/>
                  </a:cubicBezTo>
                  <a:cubicBezTo>
                    <a:pt x="109" y="44"/>
                    <a:pt x="121" y="44"/>
                    <a:pt x="133" y="45"/>
                  </a:cubicBezTo>
                  <a:cubicBezTo>
                    <a:pt x="136" y="45"/>
                    <a:pt x="139" y="45"/>
                    <a:pt x="142" y="45"/>
                  </a:cubicBezTo>
                  <a:close/>
                  <a:moveTo>
                    <a:pt x="217" y="97"/>
                  </a:moveTo>
                  <a:cubicBezTo>
                    <a:pt x="219" y="96"/>
                    <a:pt x="220" y="95"/>
                    <a:pt x="221" y="93"/>
                  </a:cubicBezTo>
                  <a:cubicBezTo>
                    <a:pt x="222" y="92"/>
                    <a:pt x="223" y="91"/>
                    <a:pt x="224" y="90"/>
                  </a:cubicBezTo>
                  <a:cubicBezTo>
                    <a:pt x="224" y="89"/>
                    <a:pt x="224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4" y="86"/>
                    <a:pt x="224" y="85"/>
                    <a:pt x="224" y="85"/>
                  </a:cubicBezTo>
                  <a:cubicBezTo>
                    <a:pt x="224" y="85"/>
                    <a:pt x="224" y="86"/>
                    <a:pt x="223" y="86"/>
                  </a:cubicBezTo>
                  <a:cubicBezTo>
                    <a:pt x="221" y="88"/>
                    <a:pt x="219" y="91"/>
                    <a:pt x="217" y="94"/>
                  </a:cubicBezTo>
                  <a:cubicBezTo>
                    <a:pt x="217" y="95"/>
                    <a:pt x="216" y="95"/>
                    <a:pt x="217" y="96"/>
                  </a:cubicBezTo>
                  <a:cubicBezTo>
                    <a:pt x="217" y="97"/>
                    <a:pt x="217" y="97"/>
                    <a:pt x="217" y="97"/>
                  </a:cubicBezTo>
                  <a:close/>
                  <a:moveTo>
                    <a:pt x="214" y="62"/>
                  </a:moveTo>
                  <a:cubicBezTo>
                    <a:pt x="214" y="62"/>
                    <a:pt x="214" y="62"/>
                    <a:pt x="214" y="62"/>
                  </a:cubicBezTo>
                  <a:cubicBezTo>
                    <a:pt x="212" y="64"/>
                    <a:pt x="209" y="66"/>
                    <a:pt x="207" y="69"/>
                  </a:cubicBezTo>
                  <a:cubicBezTo>
                    <a:pt x="208" y="70"/>
                    <a:pt x="209" y="71"/>
                    <a:pt x="209" y="72"/>
                  </a:cubicBezTo>
                  <a:cubicBezTo>
                    <a:pt x="211" y="70"/>
                    <a:pt x="212" y="68"/>
                    <a:pt x="214" y="66"/>
                  </a:cubicBezTo>
                  <a:cubicBezTo>
                    <a:pt x="214" y="66"/>
                    <a:pt x="214" y="66"/>
                    <a:pt x="214" y="66"/>
                  </a:cubicBezTo>
                  <a:cubicBezTo>
                    <a:pt x="214" y="64"/>
                    <a:pt x="214" y="63"/>
                    <a:pt x="214" y="62"/>
                  </a:cubicBezTo>
                  <a:close/>
                  <a:moveTo>
                    <a:pt x="44" y="90"/>
                  </a:moveTo>
                  <a:cubicBezTo>
                    <a:pt x="42" y="90"/>
                    <a:pt x="42" y="90"/>
                    <a:pt x="41" y="91"/>
                  </a:cubicBezTo>
                  <a:cubicBezTo>
                    <a:pt x="40" y="92"/>
                    <a:pt x="38" y="92"/>
                    <a:pt x="37" y="91"/>
                  </a:cubicBezTo>
                  <a:cubicBezTo>
                    <a:pt x="35" y="91"/>
                    <a:pt x="34" y="91"/>
                    <a:pt x="32" y="91"/>
                  </a:cubicBezTo>
                  <a:cubicBezTo>
                    <a:pt x="31" y="91"/>
                    <a:pt x="30" y="91"/>
                    <a:pt x="29" y="91"/>
                  </a:cubicBezTo>
                  <a:cubicBezTo>
                    <a:pt x="28" y="91"/>
                    <a:pt x="26" y="91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27" y="92"/>
                    <a:pt x="30" y="93"/>
                    <a:pt x="32" y="93"/>
                  </a:cubicBezTo>
                  <a:cubicBezTo>
                    <a:pt x="34" y="93"/>
                    <a:pt x="37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3"/>
                    <a:pt x="43" y="93"/>
                    <a:pt x="43" y="92"/>
                  </a:cubicBezTo>
                  <a:cubicBezTo>
                    <a:pt x="43" y="91"/>
                    <a:pt x="44" y="91"/>
                    <a:pt x="44" y="90"/>
                  </a:cubicBezTo>
                  <a:close/>
                  <a:moveTo>
                    <a:pt x="148" y="92"/>
                  </a:moveTo>
                  <a:cubicBezTo>
                    <a:pt x="151" y="93"/>
                    <a:pt x="157" y="93"/>
                    <a:pt x="158" y="92"/>
                  </a:cubicBezTo>
                  <a:cubicBezTo>
                    <a:pt x="157" y="90"/>
                    <a:pt x="155" y="89"/>
                    <a:pt x="154" y="87"/>
                  </a:cubicBezTo>
                  <a:cubicBezTo>
                    <a:pt x="152" y="89"/>
                    <a:pt x="150" y="90"/>
                    <a:pt x="148" y="92"/>
                  </a:cubicBezTo>
                  <a:close/>
                  <a:moveTo>
                    <a:pt x="51" y="68"/>
                  </a:moveTo>
                  <a:cubicBezTo>
                    <a:pt x="50" y="67"/>
                    <a:pt x="50" y="65"/>
                    <a:pt x="49" y="64"/>
                  </a:cubicBezTo>
                  <a:cubicBezTo>
                    <a:pt x="47" y="66"/>
                    <a:pt x="46" y="68"/>
                    <a:pt x="45" y="70"/>
                  </a:cubicBezTo>
                  <a:cubicBezTo>
                    <a:pt x="46" y="71"/>
                    <a:pt x="47" y="72"/>
                    <a:pt x="47" y="73"/>
                  </a:cubicBezTo>
                  <a:cubicBezTo>
                    <a:pt x="49" y="71"/>
                    <a:pt x="50" y="70"/>
                    <a:pt x="51" y="68"/>
                  </a:cubicBezTo>
                  <a:close/>
                  <a:moveTo>
                    <a:pt x="81" y="81"/>
                  </a:moveTo>
                  <a:cubicBezTo>
                    <a:pt x="82" y="79"/>
                    <a:pt x="84" y="77"/>
                    <a:pt x="85" y="74"/>
                  </a:cubicBezTo>
                  <a:cubicBezTo>
                    <a:pt x="84" y="74"/>
                    <a:pt x="83" y="74"/>
                    <a:pt x="81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0" y="75"/>
                    <a:pt x="79" y="77"/>
                    <a:pt x="78" y="78"/>
                  </a:cubicBezTo>
                  <a:cubicBezTo>
                    <a:pt x="79" y="79"/>
                    <a:pt x="80" y="80"/>
                    <a:pt x="81" y="81"/>
                  </a:cubicBezTo>
                  <a:close/>
                  <a:moveTo>
                    <a:pt x="144" y="82"/>
                  </a:moveTo>
                  <a:cubicBezTo>
                    <a:pt x="144" y="82"/>
                    <a:pt x="144" y="82"/>
                    <a:pt x="144" y="82"/>
                  </a:cubicBezTo>
                  <a:cubicBezTo>
                    <a:pt x="143" y="83"/>
                    <a:pt x="142" y="84"/>
                    <a:pt x="142" y="85"/>
                  </a:cubicBezTo>
                  <a:cubicBezTo>
                    <a:pt x="141" y="85"/>
                    <a:pt x="140" y="86"/>
                    <a:pt x="139" y="87"/>
                  </a:cubicBezTo>
                  <a:cubicBezTo>
                    <a:pt x="141" y="89"/>
                    <a:pt x="142" y="91"/>
                    <a:pt x="143" y="92"/>
                  </a:cubicBezTo>
                  <a:cubicBezTo>
                    <a:pt x="144" y="88"/>
                    <a:pt x="144" y="85"/>
                    <a:pt x="144" y="82"/>
                  </a:cubicBezTo>
                  <a:close/>
                  <a:moveTo>
                    <a:pt x="164" y="90"/>
                  </a:moveTo>
                  <a:cubicBezTo>
                    <a:pt x="164" y="91"/>
                    <a:pt x="164" y="92"/>
                    <a:pt x="164" y="93"/>
                  </a:cubicBezTo>
                  <a:cubicBezTo>
                    <a:pt x="165" y="93"/>
                    <a:pt x="166" y="93"/>
                    <a:pt x="168" y="93"/>
                  </a:cubicBezTo>
                  <a:cubicBezTo>
                    <a:pt x="168" y="92"/>
                    <a:pt x="169" y="90"/>
                    <a:pt x="170" y="89"/>
                  </a:cubicBezTo>
                  <a:cubicBezTo>
                    <a:pt x="169" y="88"/>
                    <a:pt x="169" y="87"/>
                    <a:pt x="168" y="87"/>
                  </a:cubicBezTo>
                  <a:cubicBezTo>
                    <a:pt x="167" y="88"/>
                    <a:pt x="166" y="90"/>
                    <a:pt x="164" y="90"/>
                  </a:cubicBezTo>
                  <a:close/>
                  <a:moveTo>
                    <a:pt x="166" y="49"/>
                  </a:moveTo>
                  <a:cubicBezTo>
                    <a:pt x="164" y="49"/>
                    <a:pt x="161" y="49"/>
                    <a:pt x="158" y="49"/>
                  </a:cubicBezTo>
                  <a:cubicBezTo>
                    <a:pt x="158" y="49"/>
                    <a:pt x="158" y="49"/>
                    <a:pt x="159" y="49"/>
                  </a:cubicBezTo>
                  <a:cubicBezTo>
                    <a:pt x="160" y="49"/>
                    <a:pt x="160" y="50"/>
                    <a:pt x="160" y="51"/>
                  </a:cubicBezTo>
                  <a:cubicBezTo>
                    <a:pt x="160" y="51"/>
                    <a:pt x="160" y="52"/>
                    <a:pt x="160" y="52"/>
                  </a:cubicBezTo>
                  <a:cubicBezTo>
                    <a:pt x="162" y="52"/>
                    <a:pt x="164" y="52"/>
                    <a:pt x="166" y="52"/>
                  </a:cubicBezTo>
                  <a:cubicBezTo>
                    <a:pt x="166" y="51"/>
                    <a:pt x="166" y="50"/>
                    <a:pt x="166" y="49"/>
                  </a:cubicBezTo>
                  <a:close/>
                  <a:moveTo>
                    <a:pt x="145" y="48"/>
                  </a:moveTo>
                  <a:cubicBezTo>
                    <a:pt x="143" y="48"/>
                    <a:pt x="137" y="48"/>
                    <a:pt x="135" y="48"/>
                  </a:cubicBezTo>
                  <a:cubicBezTo>
                    <a:pt x="136" y="49"/>
                    <a:pt x="135" y="50"/>
                    <a:pt x="135" y="51"/>
                  </a:cubicBezTo>
                  <a:cubicBezTo>
                    <a:pt x="135" y="51"/>
                    <a:pt x="136" y="51"/>
                    <a:pt x="136" y="51"/>
                  </a:cubicBezTo>
                  <a:cubicBezTo>
                    <a:pt x="138" y="51"/>
                    <a:pt x="139" y="51"/>
                    <a:pt x="141" y="51"/>
                  </a:cubicBezTo>
                  <a:cubicBezTo>
                    <a:pt x="141" y="50"/>
                    <a:pt x="142" y="50"/>
                    <a:pt x="142" y="50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4" y="49"/>
                    <a:pt x="144" y="49"/>
                    <a:pt x="145" y="49"/>
                  </a:cubicBezTo>
                  <a:cubicBezTo>
                    <a:pt x="145" y="49"/>
                    <a:pt x="145" y="49"/>
                    <a:pt x="145" y="48"/>
                  </a:cubicBezTo>
                  <a:close/>
                  <a:moveTo>
                    <a:pt x="10" y="46"/>
                  </a:moveTo>
                  <a:cubicBezTo>
                    <a:pt x="9" y="49"/>
                    <a:pt x="10" y="57"/>
                    <a:pt x="11" y="58"/>
                  </a:cubicBezTo>
                  <a:cubicBezTo>
                    <a:pt x="11" y="57"/>
                    <a:pt x="11" y="56"/>
                    <a:pt x="12" y="55"/>
                  </a:cubicBezTo>
                  <a:cubicBezTo>
                    <a:pt x="12" y="54"/>
                    <a:pt x="12" y="53"/>
                    <a:pt x="13" y="52"/>
                  </a:cubicBezTo>
                  <a:cubicBezTo>
                    <a:pt x="13" y="51"/>
                    <a:pt x="13" y="51"/>
                    <a:pt x="13" y="50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7"/>
                    <a:pt x="13" y="47"/>
                    <a:pt x="13" y="47"/>
                  </a:cubicBezTo>
                  <a:cubicBezTo>
                    <a:pt x="12" y="47"/>
                    <a:pt x="11" y="47"/>
                    <a:pt x="10" y="46"/>
                  </a:cubicBezTo>
                  <a:close/>
                  <a:moveTo>
                    <a:pt x="90" y="63"/>
                  </a:moveTo>
                  <a:cubicBezTo>
                    <a:pt x="90" y="63"/>
                    <a:pt x="89" y="63"/>
                    <a:pt x="89" y="64"/>
                  </a:cubicBezTo>
                  <a:cubicBezTo>
                    <a:pt x="88" y="65"/>
                    <a:pt x="87" y="67"/>
                    <a:pt x="86" y="68"/>
                  </a:cubicBezTo>
                  <a:cubicBezTo>
                    <a:pt x="85" y="69"/>
                    <a:pt x="84" y="70"/>
                    <a:pt x="84" y="72"/>
                  </a:cubicBezTo>
                  <a:cubicBezTo>
                    <a:pt x="85" y="72"/>
                    <a:pt x="86" y="72"/>
                    <a:pt x="86" y="72"/>
                  </a:cubicBezTo>
                  <a:cubicBezTo>
                    <a:pt x="88" y="70"/>
                    <a:pt x="89" y="67"/>
                    <a:pt x="91" y="64"/>
                  </a:cubicBezTo>
                  <a:cubicBezTo>
                    <a:pt x="91" y="64"/>
                    <a:pt x="90" y="63"/>
                    <a:pt x="90" y="63"/>
                  </a:cubicBezTo>
                  <a:close/>
                  <a:moveTo>
                    <a:pt x="42" y="6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3" y="62"/>
                    <a:pt x="44" y="60"/>
                    <a:pt x="46" y="58"/>
                  </a:cubicBezTo>
                  <a:cubicBezTo>
                    <a:pt x="45" y="57"/>
                    <a:pt x="44" y="56"/>
                    <a:pt x="43" y="54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1" y="60"/>
                    <a:pt x="41" y="62"/>
                    <a:pt x="42" y="63"/>
                  </a:cubicBezTo>
                  <a:close/>
                  <a:moveTo>
                    <a:pt x="75" y="64"/>
                  </a:moveTo>
                  <a:cubicBezTo>
                    <a:pt x="75" y="63"/>
                    <a:pt x="74" y="62"/>
                    <a:pt x="74" y="62"/>
                  </a:cubicBezTo>
                  <a:cubicBezTo>
                    <a:pt x="73" y="62"/>
                    <a:pt x="72" y="62"/>
                    <a:pt x="71" y="63"/>
                  </a:cubicBezTo>
                  <a:cubicBezTo>
                    <a:pt x="71" y="64"/>
                    <a:pt x="70" y="65"/>
                    <a:pt x="70" y="65"/>
                  </a:cubicBezTo>
                  <a:cubicBezTo>
                    <a:pt x="70" y="66"/>
                    <a:pt x="69" y="66"/>
                    <a:pt x="69" y="67"/>
                  </a:cubicBezTo>
                  <a:cubicBezTo>
                    <a:pt x="70" y="67"/>
                    <a:pt x="70" y="68"/>
                    <a:pt x="70" y="69"/>
                  </a:cubicBezTo>
                  <a:cubicBezTo>
                    <a:pt x="70" y="69"/>
                    <a:pt x="71" y="69"/>
                    <a:pt x="71" y="69"/>
                  </a:cubicBezTo>
                  <a:cubicBezTo>
                    <a:pt x="72" y="67"/>
                    <a:pt x="74" y="65"/>
                    <a:pt x="75" y="64"/>
                  </a:cubicBezTo>
                  <a:close/>
                  <a:moveTo>
                    <a:pt x="18" y="61"/>
                  </a:moveTo>
                  <a:cubicBezTo>
                    <a:pt x="20" y="59"/>
                    <a:pt x="21" y="57"/>
                    <a:pt x="22" y="55"/>
                  </a:cubicBezTo>
                  <a:cubicBezTo>
                    <a:pt x="22" y="55"/>
                    <a:pt x="22" y="54"/>
                    <a:pt x="22" y="54"/>
                  </a:cubicBezTo>
                  <a:cubicBezTo>
                    <a:pt x="22" y="53"/>
                    <a:pt x="22" y="52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3"/>
                    <a:pt x="18" y="56"/>
                    <a:pt x="17" y="59"/>
                  </a:cubicBezTo>
                  <a:cubicBezTo>
                    <a:pt x="17" y="59"/>
                    <a:pt x="17" y="59"/>
                    <a:pt x="17" y="60"/>
                  </a:cubicBezTo>
                  <a:cubicBezTo>
                    <a:pt x="18" y="60"/>
                    <a:pt x="18" y="60"/>
                    <a:pt x="18" y="61"/>
                  </a:cubicBezTo>
                  <a:close/>
                  <a:moveTo>
                    <a:pt x="243" y="85"/>
                  </a:moveTo>
                  <a:cubicBezTo>
                    <a:pt x="245" y="84"/>
                    <a:pt x="245" y="84"/>
                    <a:pt x="244" y="82"/>
                  </a:cubicBezTo>
                  <a:cubicBezTo>
                    <a:pt x="244" y="82"/>
                    <a:pt x="244" y="82"/>
                    <a:pt x="244" y="82"/>
                  </a:cubicBezTo>
                  <a:cubicBezTo>
                    <a:pt x="241" y="79"/>
                    <a:pt x="239" y="77"/>
                    <a:pt x="237" y="74"/>
                  </a:cubicBezTo>
                  <a:cubicBezTo>
                    <a:pt x="237" y="74"/>
                    <a:pt x="237" y="74"/>
                    <a:pt x="236" y="73"/>
                  </a:cubicBezTo>
                  <a:cubicBezTo>
                    <a:pt x="238" y="78"/>
                    <a:pt x="240" y="82"/>
                    <a:pt x="243" y="85"/>
                  </a:cubicBezTo>
                  <a:close/>
                  <a:moveTo>
                    <a:pt x="210" y="31"/>
                  </a:moveTo>
                  <a:cubicBezTo>
                    <a:pt x="210" y="31"/>
                    <a:pt x="210" y="31"/>
                    <a:pt x="210" y="31"/>
                  </a:cubicBezTo>
                  <a:cubicBezTo>
                    <a:pt x="210" y="30"/>
                    <a:pt x="209" y="30"/>
                    <a:pt x="209" y="30"/>
                  </a:cubicBezTo>
                  <a:cubicBezTo>
                    <a:pt x="207" y="27"/>
                    <a:pt x="206" y="24"/>
                    <a:pt x="204" y="21"/>
                  </a:cubicBezTo>
                  <a:cubicBezTo>
                    <a:pt x="203" y="18"/>
                    <a:pt x="201" y="16"/>
                    <a:pt x="199" y="13"/>
                  </a:cubicBezTo>
                  <a:cubicBezTo>
                    <a:pt x="198" y="13"/>
                    <a:pt x="198" y="13"/>
                    <a:pt x="197" y="12"/>
                  </a:cubicBezTo>
                  <a:cubicBezTo>
                    <a:pt x="197" y="12"/>
                    <a:pt x="197" y="12"/>
                    <a:pt x="197" y="12"/>
                  </a:cubicBezTo>
                  <a:cubicBezTo>
                    <a:pt x="198" y="13"/>
                    <a:pt x="198" y="14"/>
                    <a:pt x="199" y="15"/>
                  </a:cubicBezTo>
                  <a:cubicBezTo>
                    <a:pt x="200" y="15"/>
                    <a:pt x="200" y="16"/>
                    <a:pt x="200" y="17"/>
                  </a:cubicBezTo>
                  <a:cubicBezTo>
                    <a:pt x="200" y="17"/>
                    <a:pt x="200" y="18"/>
                    <a:pt x="201" y="18"/>
                  </a:cubicBezTo>
                  <a:cubicBezTo>
                    <a:pt x="204" y="22"/>
                    <a:pt x="206" y="26"/>
                    <a:pt x="209" y="30"/>
                  </a:cubicBezTo>
                  <a:cubicBezTo>
                    <a:pt x="209" y="31"/>
                    <a:pt x="209" y="31"/>
                    <a:pt x="210" y="31"/>
                  </a:cubicBezTo>
                  <a:close/>
                  <a:moveTo>
                    <a:pt x="234" y="82"/>
                  </a:moveTo>
                  <a:cubicBezTo>
                    <a:pt x="234" y="81"/>
                    <a:pt x="234" y="80"/>
                    <a:pt x="234" y="80"/>
                  </a:cubicBezTo>
                  <a:cubicBezTo>
                    <a:pt x="232" y="77"/>
                    <a:pt x="231" y="74"/>
                    <a:pt x="229" y="72"/>
                  </a:cubicBezTo>
                  <a:cubicBezTo>
                    <a:pt x="227" y="69"/>
                    <a:pt x="226" y="66"/>
                    <a:pt x="224" y="63"/>
                  </a:cubicBezTo>
                  <a:cubicBezTo>
                    <a:pt x="224" y="63"/>
                    <a:pt x="224" y="62"/>
                    <a:pt x="224" y="62"/>
                  </a:cubicBezTo>
                  <a:cubicBezTo>
                    <a:pt x="223" y="63"/>
                    <a:pt x="223" y="63"/>
                    <a:pt x="222" y="64"/>
                  </a:cubicBezTo>
                  <a:cubicBezTo>
                    <a:pt x="223" y="65"/>
                    <a:pt x="224" y="66"/>
                    <a:pt x="225" y="67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6" y="67"/>
                    <a:pt x="227" y="68"/>
                    <a:pt x="227" y="69"/>
                  </a:cubicBezTo>
                  <a:cubicBezTo>
                    <a:pt x="227" y="70"/>
                    <a:pt x="228" y="71"/>
                    <a:pt x="228" y="72"/>
                  </a:cubicBezTo>
                  <a:cubicBezTo>
                    <a:pt x="230" y="75"/>
                    <a:pt x="232" y="78"/>
                    <a:pt x="233" y="81"/>
                  </a:cubicBezTo>
                  <a:cubicBezTo>
                    <a:pt x="233" y="81"/>
                    <a:pt x="234" y="81"/>
                    <a:pt x="234" y="82"/>
                  </a:cubicBezTo>
                  <a:close/>
                  <a:moveTo>
                    <a:pt x="222" y="59"/>
                  </a:moveTo>
                  <a:cubicBezTo>
                    <a:pt x="219" y="56"/>
                    <a:pt x="217" y="54"/>
                    <a:pt x="214" y="51"/>
                  </a:cubicBezTo>
                  <a:cubicBezTo>
                    <a:pt x="214" y="51"/>
                    <a:pt x="214" y="52"/>
                    <a:pt x="213" y="52"/>
                  </a:cubicBezTo>
                  <a:cubicBezTo>
                    <a:pt x="214" y="53"/>
                    <a:pt x="215" y="54"/>
                    <a:pt x="216" y="5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7" y="56"/>
                    <a:pt x="217" y="56"/>
                    <a:pt x="217" y="57"/>
                  </a:cubicBezTo>
                  <a:cubicBezTo>
                    <a:pt x="217" y="57"/>
                    <a:pt x="217" y="57"/>
                    <a:pt x="218" y="58"/>
                  </a:cubicBezTo>
                  <a:cubicBezTo>
                    <a:pt x="218" y="59"/>
                    <a:pt x="219" y="60"/>
                    <a:pt x="220" y="61"/>
                  </a:cubicBezTo>
                  <a:cubicBezTo>
                    <a:pt x="221" y="60"/>
                    <a:pt x="221" y="60"/>
                    <a:pt x="222" y="59"/>
                  </a:cubicBezTo>
                  <a:close/>
                  <a:moveTo>
                    <a:pt x="220" y="67"/>
                  </a:moveTo>
                  <a:cubicBezTo>
                    <a:pt x="219" y="67"/>
                    <a:pt x="219" y="68"/>
                    <a:pt x="218" y="69"/>
                  </a:cubicBezTo>
                  <a:cubicBezTo>
                    <a:pt x="218" y="70"/>
                    <a:pt x="217" y="71"/>
                    <a:pt x="218" y="72"/>
                  </a:cubicBezTo>
                  <a:cubicBezTo>
                    <a:pt x="218" y="73"/>
                    <a:pt x="218" y="74"/>
                    <a:pt x="218" y="75"/>
                  </a:cubicBezTo>
                  <a:cubicBezTo>
                    <a:pt x="220" y="73"/>
                    <a:pt x="221" y="72"/>
                    <a:pt x="222" y="71"/>
                  </a:cubicBezTo>
                  <a:cubicBezTo>
                    <a:pt x="222" y="69"/>
                    <a:pt x="221" y="68"/>
                    <a:pt x="220" y="67"/>
                  </a:cubicBezTo>
                  <a:close/>
                  <a:moveTo>
                    <a:pt x="56" y="63"/>
                  </a:moveTo>
                  <a:cubicBezTo>
                    <a:pt x="57" y="61"/>
                    <a:pt x="58" y="60"/>
                    <a:pt x="59" y="59"/>
                  </a:cubicBezTo>
                  <a:cubicBezTo>
                    <a:pt x="58" y="57"/>
                    <a:pt x="57" y="55"/>
                    <a:pt x="55" y="53"/>
                  </a:cubicBezTo>
                  <a:cubicBezTo>
                    <a:pt x="55" y="53"/>
                    <a:pt x="55" y="54"/>
                    <a:pt x="55" y="55"/>
                  </a:cubicBezTo>
                  <a:cubicBezTo>
                    <a:pt x="55" y="55"/>
                    <a:pt x="55" y="56"/>
                    <a:pt x="55" y="56"/>
                  </a:cubicBezTo>
                  <a:cubicBezTo>
                    <a:pt x="55" y="58"/>
                    <a:pt x="56" y="60"/>
                    <a:pt x="56" y="63"/>
                  </a:cubicBezTo>
                  <a:close/>
                  <a:moveTo>
                    <a:pt x="64" y="48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2" y="48"/>
                    <a:pt x="61" y="48"/>
                    <a:pt x="60" y="47"/>
                  </a:cubicBezTo>
                  <a:cubicBezTo>
                    <a:pt x="59" y="47"/>
                    <a:pt x="58" y="48"/>
                    <a:pt x="58" y="49"/>
                  </a:cubicBezTo>
                  <a:cubicBezTo>
                    <a:pt x="57" y="50"/>
                    <a:pt x="57" y="50"/>
                    <a:pt x="57" y="51"/>
                  </a:cubicBezTo>
                  <a:cubicBezTo>
                    <a:pt x="59" y="51"/>
                    <a:pt x="62" y="51"/>
                    <a:pt x="64" y="51"/>
                  </a:cubicBezTo>
                  <a:cubicBezTo>
                    <a:pt x="64" y="50"/>
                    <a:pt x="64" y="49"/>
                    <a:pt x="64" y="48"/>
                  </a:cubicBezTo>
                  <a:close/>
                  <a:moveTo>
                    <a:pt x="102" y="50"/>
                  </a:moveTo>
                  <a:cubicBezTo>
                    <a:pt x="103" y="51"/>
                    <a:pt x="103" y="51"/>
                    <a:pt x="104" y="51"/>
                  </a:cubicBezTo>
                  <a:cubicBezTo>
                    <a:pt x="106" y="51"/>
                    <a:pt x="107" y="51"/>
                    <a:pt x="109" y="51"/>
                  </a:cubicBezTo>
                  <a:cubicBezTo>
                    <a:pt x="110" y="51"/>
                    <a:pt x="110" y="51"/>
                    <a:pt x="111" y="50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09" y="48"/>
                    <a:pt x="107" y="48"/>
                    <a:pt x="104" y="48"/>
                  </a:cubicBezTo>
                  <a:cubicBezTo>
                    <a:pt x="103" y="49"/>
                    <a:pt x="103" y="50"/>
                    <a:pt x="102" y="50"/>
                  </a:cubicBezTo>
                  <a:close/>
                  <a:moveTo>
                    <a:pt x="152" y="64"/>
                  </a:moveTo>
                  <a:cubicBezTo>
                    <a:pt x="152" y="64"/>
                    <a:pt x="152" y="65"/>
                    <a:pt x="153" y="65"/>
                  </a:cubicBezTo>
                  <a:cubicBezTo>
                    <a:pt x="153" y="65"/>
                    <a:pt x="153" y="66"/>
                    <a:pt x="153" y="66"/>
                  </a:cubicBezTo>
                  <a:cubicBezTo>
                    <a:pt x="154" y="66"/>
                    <a:pt x="155" y="66"/>
                    <a:pt x="155" y="66"/>
                  </a:cubicBezTo>
                  <a:cubicBezTo>
                    <a:pt x="156" y="65"/>
                    <a:pt x="157" y="65"/>
                    <a:pt x="156" y="64"/>
                  </a:cubicBezTo>
                  <a:cubicBezTo>
                    <a:pt x="156" y="63"/>
                    <a:pt x="156" y="62"/>
                    <a:pt x="156" y="61"/>
                  </a:cubicBezTo>
                  <a:cubicBezTo>
                    <a:pt x="156" y="60"/>
                    <a:pt x="155" y="60"/>
                    <a:pt x="155" y="59"/>
                  </a:cubicBezTo>
                  <a:cubicBezTo>
                    <a:pt x="154" y="60"/>
                    <a:pt x="153" y="62"/>
                    <a:pt x="152" y="64"/>
                  </a:cubicBezTo>
                  <a:close/>
                  <a:moveTo>
                    <a:pt x="210" y="79"/>
                  </a:moveTo>
                  <a:cubicBezTo>
                    <a:pt x="209" y="81"/>
                    <a:pt x="207" y="82"/>
                    <a:pt x="207" y="85"/>
                  </a:cubicBezTo>
                  <a:cubicBezTo>
                    <a:pt x="206" y="86"/>
                    <a:pt x="206" y="87"/>
                    <a:pt x="207" y="88"/>
                  </a:cubicBezTo>
                  <a:cubicBezTo>
                    <a:pt x="209" y="86"/>
                    <a:pt x="210" y="84"/>
                    <a:pt x="212" y="82"/>
                  </a:cubicBezTo>
                  <a:cubicBezTo>
                    <a:pt x="211" y="81"/>
                    <a:pt x="211" y="80"/>
                    <a:pt x="210" y="79"/>
                  </a:cubicBezTo>
                  <a:close/>
                  <a:moveTo>
                    <a:pt x="163" y="77"/>
                  </a:moveTo>
                  <a:cubicBezTo>
                    <a:pt x="164" y="77"/>
                    <a:pt x="164" y="78"/>
                    <a:pt x="165" y="78"/>
                  </a:cubicBezTo>
                  <a:cubicBezTo>
                    <a:pt x="166" y="78"/>
                    <a:pt x="167" y="78"/>
                    <a:pt x="168" y="78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9" y="77"/>
                    <a:pt x="169" y="76"/>
                    <a:pt x="169" y="76"/>
                  </a:cubicBezTo>
                  <a:cubicBezTo>
                    <a:pt x="169" y="75"/>
                    <a:pt x="168" y="74"/>
                    <a:pt x="168" y="73"/>
                  </a:cubicBezTo>
                  <a:cubicBezTo>
                    <a:pt x="167" y="74"/>
                    <a:pt x="166" y="74"/>
                    <a:pt x="166" y="74"/>
                  </a:cubicBezTo>
                  <a:cubicBezTo>
                    <a:pt x="165" y="75"/>
                    <a:pt x="164" y="76"/>
                    <a:pt x="163" y="77"/>
                  </a:cubicBezTo>
                  <a:close/>
                  <a:moveTo>
                    <a:pt x="92" y="43"/>
                  </a:moveTo>
                  <a:cubicBezTo>
                    <a:pt x="83" y="43"/>
                    <a:pt x="74" y="43"/>
                    <a:pt x="66" y="43"/>
                  </a:cubicBezTo>
                  <a:cubicBezTo>
                    <a:pt x="72" y="44"/>
                    <a:pt x="78" y="44"/>
                    <a:pt x="84" y="44"/>
                  </a:cubicBezTo>
                  <a:cubicBezTo>
                    <a:pt x="86" y="44"/>
                    <a:pt x="88" y="44"/>
                    <a:pt x="91" y="44"/>
                  </a:cubicBezTo>
                  <a:cubicBezTo>
                    <a:pt x="91" y="44"/>
                    <a:pt x="92" y="44"/>
                    <a:pt x="92" y="43"/>
                  </a:cubicBezTo>
                  <a:close/>
                  <a:moveTo>
                    <a:pt x="32" y="76"/>
                  </a:moveTo>
                  <a:cubicBezTo>
                    <a:pt x="34" y="74"/>
                    <a:pt x="35" y="72"/>
                    <a:pt x="37" y="71"/>
                  </a:cubicBezTo>
                  <a:cubicBezTo>
                    <a:pt x="36" y="70"/>
                    <a:pt x="35" y="69"/>
                    <a:pt x="35" y="68"/>
                  </a:cubicBezTo>
                  <a:cubicBezTo>
                    <a:pt x="34" y="70"/>
                    <a:pt x="33" y="71"/>
                    <a:pt x="32" y="73"/>
                  </a:cubicBezTo>
                  <a:cubicBezTo>
                    <a:pt x="32" y="73"/>
                    <a:pt x="32" y="74"/>
                    <a:pt x="32" y="74"/>
                  </a:cubicBezTo>
                  <a:cubicBezTo>
                    <a:pt x="32" y="75"/>
                    <a:pt x="32" y="75"/>
                    <a:pt x="32" y="76"/>
                  </a:cubicBezTo>
                  <a:close/>
                  <a:moveTo>
                    <a:pt x="133" y="48"/>
                  </a:moveTo>
                  <a:cubicBezTo>
                    <a:pt x="133" y="48"/>
                    <a:pt x="133" y="48"/>
                    <a:pt x="133" y="48"/>
                  </a:cubicBezTo>
                  <a:cubicBezTo>
                    <a:pt x="131" y="48"/>
                    <a:pt x="128" y="48"/>
                    <a:pt x="126" y="48"/>
                  </a:cubicBezTo>
                  <a:cubicBezTo>
                    <a:pt x="126" y="48"/>
                    <a:pt x="125" y="48"/>
                    <a:pt x="125" y="48"/>
                  </a:cubicBezTo>
                  <a:cubicBezTo>
                    <a:pt x="125" y="49"/>
                    <a:pt x="124" y="50"/>
                    <a:pt x="124" y="51"/>
                  </a:cubicBezTo>
                  <a:cubicBezTo>
                    <a:pt x="125" y="51"/>
                    <a:pt x="126" y="51"/>
                    <a:pt x="127" y="51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8" y="50"/>
                    <a:pt x="128" y="50"/>
                    <a:pt x="129" y="49"/>
                  </a:cubicBezTo>
                  <a:cubicBezTo>
                    <a:pt x="130" y="49"/>
                    <a:pt x="130" y="49"/>
                    <a:pt x="131" y="50"/>
                  </a:cubicBezTo>
                  <a:cubicBezTo>
                    <a:pt x="132" y="49"/>
                    <a:pt x="132" y="49"/>
                    <a:pt x="133" y="48"/>
                  </a:cubicBezTo>
                  <a:close/>
                  <a:moveTo>
                    <a:pt x="80" y="56"/>
                  </a:moveTo>
                  <a:cubicBezTo>
                    <a:pt x="80" y="56"/>
                    <a:pt x="80" y="55"/>
                    <a:pt x="80" y="55"/>
                  </a:cubicBezTo>
                  <a:cubicBezTo>
                    <a:pt x="80" y="54"/>
                    <a:pt x="77" y="54"/>
                    <a:pt x="77" y="55"/>
                  </a:cubicBezTo>
                  <a:cubicBezTo>
                    <a:pt x="77" y="55"/>
                    <a:pt x="76" y="55"/>
                    <a:pt x="76" y="55"/>
                  </a:cubicBezTo>
                  <a:cubicBezTo>
                    <a:pt x="76" y="56"/>
                    <a:pt x="75" y="57"/>
                    <a:pt x="75" y="5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6" y="59"/>
                  </a:cubicBezTo>
                  <a:cubicBezTo>
                    <a:pt x="77" y="59"/>
                    <a:pt x="78" y="58"/>
                    <a:pt x="79" y="58"/>
                  </a:cubicBezTo>
                  <a:cubicBezTo>
                    <a:pt x="80" y="58"/>
                    <a:pt x="80" y="57"/>
                    <a:pt x="80" y="56"/>
                  </a:cubicBezTo>
                  <a:close/>
                  <a:moveTo>
                    <a:pt x="62" y="79"/>
                  </a:moveTo>
                  <a:cubicBezTo>
                    <a:pt x="62" y="80"/>
                    <a:pt x="62" y="80"/>
                    <a:pt x="62" y="80"/>
                  </a:cubicBezTo>
                  <a:cubicBezTo>
                    <a:pt x="65" y="77"/>
                    <a:pt x="67" y="75"/>
                    <a:pt x="69" y="72"/>
                  </a:cubicBezTo>
                  <a:cubicBezTo>
                    <a:pt x="68" y="71"/>
                    <a:pt x="67" y="71"/>
                    <a:pt x="66" y="71"/>
                  </a:cubicBezTo>
                  <a:cubicBezTo>
                    <a:pt x="65" y="74"/>
                    <a:pt x="63" y="77"/>
                    <a:pt x="62" y="79"/>
                  </a:cubicBezTo>
                  <a:close/>
                  <a:moveTo>
                    <a:pt x="37" y="85"/>
                  </a:moveTo>
                  <a:cubicBezTo>
                    <a:pt x="37" y="85"/>
                    <a:pt x="37" y="85"/>
                    <a:pt x="37" y="85"/>
                  </a:cubicBezTo>
                  <a:cubicBezTo>
                    <a:pt x="37" y="85"/>
                    <a:pt x="38" y="85"/>
                    <a:pt x="38" y="85"/>
                  </a:cubicBezTo>
                  <a:cubicBezTo>
                    <a:pt x="39" y="83"/>
                    <a:pt x="41" y="81"/>
                    <a:pt x="42" y="79"/>
                  </a:cubicBezTo>
                  <a:cubicBezTo>
                    <a:pt x="43" y="78"/>
                    <a:pt x="43" y="77"/>
                    <a:pt x="43" y="75"/>
                  </a:cubicBezTo>
                  <a:cubicBezTo>
                    <a:pt x="43" y="75"/>
                    <a:pt x="42" y="76"/>
                    <a:pt x="42" y="76"/>
                  </a:cubicBezTo>
                  <a:cubicBezTo>
                    <a:pt x="42" y="76"/>
                    <a:pt x="41" y="77"/>
                    <a:pt x="41" y="77"/>
                  </a:cubicBezTo>
                  <a:cubicBezTo>
                    <a:pt x="40" y="79"/>
                    <a:pt x="38" y="82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lose/>
                  <a:moveTo>
                    <a:pt x="135" y="59"/>
                  </a:moveTo>
                  <a:cubicBezTo>
                    <a:pt x="134" y="57"/>
                    <a:pt x="134" y="57"/>
                    <a:pt x="133" y="57"/>
                  </a:cubicBezTo>
                  <a:cubicBezTo>
                    <a:pt x="132" y="57"/>
                    <a:pt x="132" y="57"/>
                    <a:pt x="131" y="57"/>
                  </a:cubicBezTo>
                  <a:cubicBezTo>
                    <a:pt x="130" y="57"/>
                    <a:pt x="130" y="57"/>
                    <a:pt x="130" y="58"/>
                  </a:cubicBezTo>
                  <a:cubicBezTo>
                    <a:pt x="130" y="59"/>
                    <a:pt x="130" y="61"/>
                    <a:pt x="131" y="62"/>
                  </a:cubicBezTo>
                  <a:cubicBezTo>
                    <a:pt x="131" y="62"/>
                    <a:pt x="131" y="63"/>
                    <a:pt x="131" y="63"/>
                  </a:cubicBezTo>
                  <a:cubicBezTo>
                    <a:pt x="132" y="62"/>
                    <a:pt x="134" y="60"/>
                    <a:pt x="135" y="59"/>
                  </a:cubicBezTo>
                  <a:close/>
                  <a:moveTo>
                    <a:pt x="53" y="66"/>
                  </a:moveTo>
                  <a:cubicBezTo>
                    <a:pt x="54" y="66"/>
                    <a:pt x="54" y="65"/>
                    <a:pt x="54" y="64"/>
                  </a:cubicBezTo>
                  <a:cubicBezTo>
                    <a:pt x="53" y="62"/>
                    <a:pt x="53" y="60"/>
                    <a:pt x="53" y="58"/>
                  </a:cubicBezTo>
                  <a:cubicBezTo>
                    <a:pt x="53" y="58"/>
                    <a:pt x="53" y="58"/>
                    <a:pt x="53" y="57"/>
                  </a:cubicBezTo>
                  <a:cubicBezTo>
                    <a:pt x="52" y="59"/>
                    <a:pt x="51" y="60"/>
                    <a:pt x="50" y="61"/>
                  </a:cubicBezTo>
                  <a:cubicBezTo>
                    <a:pt x="50" y="61"/>
                    <a:pt x="50" y="62"/>
                    <a:pt x="50" y="62"/>
                  </a:cubicBezTo>
                  <a:cubicBezTo>
                    <a:pt x="51" y="63"/>
                    <a:pt x="52" y="65"/>
                    <a:pt x="53" y="66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2" y="50"/>
                    <a:pt x="74" y="50"/>
                    <a:pt x="76" y="50"/>
                  </a:cubicBezTo>
                  <a:cubicBezTo>
                    <a:pt x="76" y="50"/>
                    <a:pt x="76" y="50"/>
                    <a:pt x="77" y="50"/>
                  </a:cubicBezTo>
                  <a:cubicBezTo>
                    <a:pt x="77" y="50"/>
                    <a:pt x="78" y="49"/>
                    <a:pt x="78" y="48"/>
                  </a:cubicBezTo>
                  <a:cubicBezTo>
                    <a:pt x="76" y="48"/>
                    <a:pt x="73" y="48"/>
                    <a:pt x="71" y="48"/>
                  </a:cubicBezTo>
                  <a:cubicBezTo>
                    <a:pt x="71" y="49"/>
                    <a:pt x="70" y="49"/>
                    <a:pt x="70" y="50"/>
                  </a:cubicBezTo>
                  <a:close/>
                  <a:moveTo>
                    <a:pt x="71" y="57"/>
                  </a:moveTo>
                  <a:cubicBezTo>
                    <a:pt x="71" y="56"/>
                    <a:pt x="70" y="55"/>
                    <a:pt x="69" y="54"/>
                  </a:cubicBezTo>
                  <a:cubicBezTo>
                    <a:pt x="69" y="54"/>
                    <a:pt x="68" y="53"/>
                    <a:pt x="68" y="54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7"/>
                    <a:pt x="68" y="58"/>
                    <a:pt x="68" y="60"/>
                  </a:cubicBezTo>
                  <a:cubicBezTo>
                    <a:pt x="70" y="60"/>
                    <a:pt x="70" y="58"/>
                    <a:pt x="71" y="57"/>
                  </a:cubicBezTo>
                  <a:close/>
                  <a:moveTo>
                    <a:pt x="143" y="65"/>
                  </a:moveTo>
                  <a:cubicBezTo>
                    <a:pt x="144" y="63"/>
                    <a:pt x="144" y="63"/>
                    <a:pt x="144" y="61"/>
                  </a:cubicBezTo>
                  <a:cubicBezTo>
                    <a:pt x="144" y="60"/>
                    <a:pt x="144" y="60"/>
                    <a:pt x="143" y="59"/>
                  </a:cubicBezTo>
                  <a:cubicBezTo>
                    <a:pt x="143" y="59"/>
                    <a:pt x="143" y="58"/>
                    <a:pt x="143" y="57"/>
                  </a:cubicBezTo>
                  <a:cubicBezTo>
                    <a:pt x="142" y="59"/>
                    <a:pt x="141" y="60"/>
                    <a:pt x="140" y="61"/>
                  </a:cubicBezTo>
                  <a:cubicBezTo>
                    <a:pt x="141" y="62"/>
                    <a:pt x="142" y="63"/>
                    <a:pt x="143" y="65"/>
                  </a:cubicBezTo>
                  <a:close/>
                  <a:moveTo>
                    <a:pt x="47" y="77"/>
                  </a:moveTo>
                  <a:cubicBezTo>
                    <a:pt x="46" y="78"/>
                    <a:pt x="46" y="79"/>
                    <a:pt x="45" y="80"/>
                  </a:cubicBezTo>
                  <a:cubicBezTo>
                    <a:pt x="45" y="81"/>
                    <a:pt x="45" y="83"/>
                    <a:pt x="45" y="85"/>
                  </a:cubicBezTo>
                  <a:cubicBezTo>
                    <a:pt x="46" y="85"/>
                    <a:pt x="46" y="85"/>
                    <a:pt x="47" y="84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8" y="82"/>
                    <a:pt x="48" y="81"/>
                    <a:pt x="48" y="80"/>
                  </a:cubicBezTo>
                  <a:cubicBezTo>
                    <a:pt x="48" y="79"/>
                    <a:pt x="47" y="79"/>
                    <a:pt x="47" y="77"/>
                  </a:cubicBezTo>
                  <a:close/>
                  <a:moveTo>
                    <a:pt x="134" y="86"/>
                  </a:moveTo>
                  <a:cubicBezTo>
                    <a:pt x="134" y="86"/>
                    <a:pt x="134" y="85"/>
                    <a:pt x="134" y="85"/>
                  </a:cubicBezTo>
                  <a:cubicBezTo>
                    <a:pt x="134" y="85"/>
                    <a:pt x="134" y="84"/>
                    <a:pt x="134" y="83"/>
                  </a:cubicBezTo>
                  <a:cubicBezTo>
                    <a:pt x="134" y="83"/>
                    <a:pt x="133" y="82"/>
                    <a:pt x="133" y="82"/>
                  </a:cubicBezTo>
                  <a:cubicBezTo>
                    <a:pt x="133" y="81"/>
                    <a:pt x="132" y="81"/>
                    <a:pt x="132" y="81"/>
                  </a:cubicBezTo>
                  <a:cubicBezTo>
                    <a:pt x="131" y="81"/>
                    <a:pt x="130" y="82"/>
                    <a:pt x="130" y="83"/>
                  </a:cubicBezTo>
                  <a:cubicBezTo>
                    <a:pt x="130" y="84"/>
                    <a:pt x="130" y="84"/>
                    <a:pt x="130" y="85"/>
                  </a:cubicBezTo>
                  <a:cubicBezTo>
                    <a:pt x="131" y="85"/>
                    <a:pt x="132" y="86"/>
                    <a:pt x="134" y="86"/>
                  </a:cubicBezTo>
                  <a:close/>
                  <a:moveTo>
                    <a:pt x="215" y="73"/>
                  </a:moveTo>
                  <a:cubicBezTo>
                    <a:pt x="215" y="73"/>
                    <a:pt x="215" y="73"/>
                    <a:pt x="215" y="73"/>
                  </a:cubicBezTo>
                  <a:cubicBezTo>
                    <a:pt x="214" y="74"/>
                    <a:pt x="213" y="76"/>
                    <a:pt x="212" y="77"/>
                  </a:cubicBezTo>
                  <a:cubicBezTo>
                    <a:pt x="213" y="78"/>
                    <a:pt x="213" y="79"/>
                    <a:pt x="214" y="80"/>
                  </a:cubicBezTo>
                  <a:cubicBezTo>
                    <a:pt x="214" y="79"/>
                    <a:pt x="215" y="78"/>
                    <a:pt x="216" y="78"/>
                  </a:cubicBezTo>
                  <a:cubicBezTo>
                    <a:pt x="216" y="77"/>
                    <a:pt x="216" y="77"/>
                    <a:pt x="216" y="77"/>
                  </a:cubicBezTo>
                  <a:cubicBezTo>
                    <a:pt x="216" y="76"/>
                    <a:pt x="216" y="74"/>
                    <a:pt x="215" y="73"/>
                  </a:cubicBezTo>
                  <a:close/>
                  <a:moveTo>
                    <a:pt x="113" y="57"/>
                  </a:moveTo>
                  <a:cubicBezTo>
                    <a:pt x="113" y="57"/>
                    <a:pt x="113" y="57"/>
                    <a:pt x="113" y="57"/>
                  </a:cubicBezTo>
                  <a:cubicBezTo>
                    <a:pt x="111" y="57"/>
                    <a:pt x="110" y="57"/>
                    <a:pt x="109" y="57"/>
                  </a:cubicBezTo>
                  <a:cubicBezTo>
                    <a:pt x="109" y="57"/>
                    <a:pt x="108" y="58"/>
                    <a:pt x="108" y="58"/>
                  </a:cubicBezTo>
                  <a:cubicBezTo>
                    <a:pt x="108" y="58"/>
                    <a:pt x="107" y="59"/>
                    <a:pt x="107" y="60"/>
                  </a:cubicBezTo>
                  <a:cubicBezTo>
                    <a:pt x="107" y="61"/>
                    <a:pt x="108" y="61"/>
                    <a:pt x="108" y="62"/>
                  </a:cubicBezTo>
                  <a:cubicBezTo>
                    <a:pt x="110" y="60"/>
                    <a:pt x="111" y="59"/>
                    <a:pt x="113" y="57"/>
                  </a:cubicBezTo>
                  <a:close/>
                  <a:moveTo>
                    <a:pt x="158" y="55"/>
                  </a:moveTo>
                  <a:cubicBezTo>
                    <a:pt x="157" y="55"/>
                    <a:pt x="157" y="56"/>
                    <a:pt x="157" y="57"/>
                  </a:cubicBezTo>
                  <a:cubicBezTo>
                    <a:pt x="158" y="58"/>
                    <a:pt x="158" y="60"/>
                    <a:pt x="158" y="62"/>
                  </a:cubicBezTo>
                  <a:cubicBezTo>
                    <a:pt x="158" y="62"/>
                    <a:pt x="158" y="62"/>
                    <a:pt x="158" y="62"/>
                  </a:cubicBezTo>
                  <a:cubicBezTo>
                    <a:pt x="159" y="61"/>
                    <a:pt x="160" y="61"/>
                    <a:pt x="161" y="60"/>
                  </a:cubicBezTo>
                  <a:cubicBezTo>
                    <a:pt x="160" y="58"/>
                    <a:pt x="159" y="56"/>
                    <a:pt x="158" y="55"/>
                  </a:cubicBezTo>
                  <a:close/>
                  <a:moveTo>
                    <a:pt x="168" y="68"/>
                  </a:moveTo>
                  <a:cubicBezTo>
                    <a:pt x="168" y="67"/>
                    <a:pt x="169" y="67"/>
                    <a:pt x="169" y="66"/>
                  </a:cubicBezTo>
                  <a:cubicBezTo>
                    <a:pt x="168" y="64"/>
                    <a:pt x="168" y="62"/>
                    <a:pt x="168" y="60"/>
                  </a:cubicBezTo>
                  <a:cubicBezTo>
                    <a:pt x="167" y="61"/>
                    <a:pt x="166" y="62"/>
                    <a:pt x="166" y="63"/>
                  </a:cubicBezTo>
                  <a:cubicBezTo>
                    <a:pt x="165" y="63"/>
                    <a:pt x="165" y="63"/>
                    <a:pt x="166" y="63"/>
                  </a:cubicBezTo>
                  <a:cubicBezTo>
                    <a:pt x="166" y="65"/>
                    <a:pt x="167" y="66"/>
                    <a:pt x="168" y="68"/>
                  </a:cubicBezTo>
                  <a:close/>
                  <a:moveTo>
                    <a:pt x="121" y="78"/>
                  </a:moveTo>
                  <a:cubicBezTo>
                    <a:pt x="121" y="78"/>
                    <a:pt x="122" y="78"/>
                    <a:pt x="122" y="78"/>
                  </a:cubicBezTo>
                  <a:cubicBezTo>
                    <a:pt x="122" y="79"/>
                    <a:pt x="123" y="79"/>
                    <a:pt x="124" y="79"/>
                  </a:cubicBezTo>
                  <a:cubicBezTo>
                    <a:pt x="124" y="79"/>
                    <a:pt x="125" y="79"/>
                    <a:pt x="125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6" y="78"/>
                    <a:pt x="126" y="77"/>
                    <a:pt x="127" y="76"/>
                  </a:cubicBezTo>
                  <a:cubicBezTo>
                    <a:pt x="126" y="76"/>
                    <a:pt x="125" y="76"/>
                    <a:pt x="123" y="75"/>
                  </a:cubicBezTo>
                  <a:cubicBezTo>
                    <a:pt x="123" y="76"/>
                    <a:pt x="122" y="77"/>
                    <a:pt x="121" y="78"/>
                  </a:cubicBezTo>
                  <a:close/>
                  <a:moveTo>
                    <a:pt x="217" y="103"/>
                  </a:moveTo>
                  <a:cubicBezTo>
                    <a:pt x="217" y="102"/>
                    <a:pt x="217" y="102"/>
                    <a:pt x="217" y="102"/>
                  </a:cubicBezTo>
                  <a:cubicBezTo>
                    <a:pt x="214" y="104"/>
                    <a:pt x="209" y="110"/>
                    <a:pt x="209" y="111"/>
                  </a:cubicBezTo>
                  <a:cubicBezTo>
                    <a:pt x="212" y="108"/>
                    <a:pt x="215" y="106"/>
                    <a:pt x="217" y="103"/>
                  </a:cubicBezTo>
                  <a:close/>
                  <a:moveTo>
                    <a:pt x="118" y="82"/>
                  </a:moveTo>
                  <a:cubicBezTo>
                    <a:pt x="118" y="83"/>
                    <a:pt x="119" y="84"/>
                    <a:pt x="119" y="84"/>
                  </a:cubicBezTo>
                  <a:cubicBezTo>
                    <a:pt x="120" y="85"/>
                    <a:pt x="120" y="86"/>
                    <a:pt x="121" y="86"/>
                  </a:cubicBezTo>
                  <a:cubicBezTo>
                    <a:pt x="122" y="85"/>
                    <a:pt x="123" y="83"/>
                    <a:pt x="124" y="82"/>
                  </a:cubicBezTo>
                  <a:cubicBezTo>
                    <a:pt x="122" y="82"/>
                    <a:pt x="120" y="82"/>
                    <a:pt x="118" y="82"/>
                  </a:cubicBezTo>
                  <a:close/>
                  <a:moveTo>
                    <a:pt x="201" y="32"/>
                  </a:moveTo>
                  <a:cubicBezTo>
                    <a:pt x="201" y="34"/>
                    <a:pt x="206" y="42"/>
                    <a:pt x="208" y="44"/>
                  </a:cubicBezTo>
                  <a:cubicBezTo>
                    <a:pt x="208" y="44"/>
                    <a:pt x="209" y="44"/>
                    <a:pt x="209" y="44"/>
                  </a:cubicBezTo>
                  <a:cubicBezTo>
                    <a:pt x="206" y="40"/>
                    <a:pt x="204" y="36"/>
                    <a:pt x="201" y="32"/>
                  </a:cubicBezTo>
                  <a:close/>
                  <a:moveTo>
                    <a:pt x="89" y="73"/>
                  </a:moveTo>
                  <a:cubicBezTo>
                    <a:pt x="90" y="73"/>
                    <a:pt x="90" y="73"/>
                    <a:pt x="91" y="73"/>
                  </a:cubicBezTo>
                  <a:cubicBezTo>
                    <a:pt x="91" y="73"/>
                    <a:pt x="92" y="73"/>
                    <a:pt x="92" y="73"/>
                  </a:cubicBezTo>
                  <a:cubicBezTo>
                    <a:pt x="93" y="72"/>
                    <a:pt x="93" y="71"/>
                    <a:pt x="94" y="70"/>
                  </a:cubicBezTo>
                  <a:cubicBezTo>
                    <a:pt x="93" y="69"/>
                    <a:pt x="93" y="69"/>
                    <a:pt x="92" y="68"/>
                  </a:cubicBezTo>
                  <a:cubicBezTo>
                    <a:pt x="91" y="69"/>
                    <a:pt x="90" y="71"/>
                    <a:pt x="89" y="73"/>
                  </a:cubicBezTo>
                  <a:close/>
                  <a:moveTo>
                    <a:pt x="84" y="65"/>
                  </a:moveTo>
                  <a:cubicBezTo>
                    <a:pt x="84" y="65"/>
                    <a:pt x="84" y="65"/>
                    <a:pt x="84" y="65"/>
                  </a:cubicBezTo>
                  <a:cubicBezTo>
                    <a:pt x="86" y="64"/>
                    <a:pt x="87" y="62"/>
                    <a:pt x="88" y="61"/>
                  </a:cubicBezTo>
                  <a:cubicBezTo>
                    <a:pt x="88" y="59"/>
                    <a:pt x="88" y="59"/>
                    <a:pt x="87" y="60"/>
                  </a:cubicBezTo>
                  <a:cubicBezTo>
                    <a:pt x="86" y="60"/>
                    <a:pt x="85" y="60"/>
                    <a:pt x="85" y="61"/>
                  </a:cubicBezTo>
                  <a:cubicBezTo>
                    <a:pt x="85" y="61"/>
                    <a:pt x="84" y="62"/>
                    <a:pt x="84" y="62"/>
                  </a:cubicBezTo>
                  <a:cubicBezTo>
                    <a:pt x="84" y="62"/>
                    <a:pt x="84" y="63"/>
                    <a:pt x="84" y="63"/>
                  </a:cubicBezTo>
                  <a:cubicBezTo>
                    <a:pt x="84" y="64"/>
                    <a:pt x="84" y="65"/>
                    <a:pt x="84" y="65"/>
                  </a:cubicBezTo>
                  <a:close/>
                  <a:moveTo>
                    <a:pt x="99" y="63"/>
                  </a:moveTo>
                  <a:cubicBezTo>
                    <a:pt x="99" y="63"/>
                    <a:pt x="100" y="63"/>
                    <a:pt x="100" y="63"/>
                  </a:cubicBezTo>
                  <a:cubicBezTo>
                    <a:pt x="101" y="62"/>
                    <a:pt x="102" y="61"/>
                    <a:pt x="103" y="59"/>
                  </a:cubicBezTo>
                  <a:cubicBezTo>
                    <a:pt x="103" y="59"/>
                    <a:pt x="103" y="58"/>
                    <a:pt x="102" y="58"/>
                  </a:cubicBezTo>
                  <a:cubicBezTo>
                    <a:pt x="101" y="58"/>
                    <a:pt x="100" y="58"/>
                    <a:pt x="99" y="58"/>
                  </a:cubicBezTo>
                  <a:cubicBezTo>
                    <a:pt x="99" y="60"/>
                    <a:pt x="99" y="61"/>
                    <a:pt x="99" y="62"/>
                  </a:cubicBezTo>
                  <a:cubicBezTo>
                    <a:pt x="99" y="62"/>
                    <a:pt x="99" y="63"/>
                    <a:pt x="99" y="63"/>
                  </a:cubicBezTo>
                  <a:close/>
                  <a:moveTo>
                    <a:pt x="154" y="48"/>
                  </a:moveTo>
                  <a:cubicBezTo>
                    <a:pt x="154" y="48"/>
                    <a:pt x="154" y="48"/>
                    <a:pt x="153" y="48"/>
                  </a:cubicBezTo>
                  <a:cubicBezTo>
                    <a:pt x="153" y="49"/>
                    <a:pt x="152" y="50"/>
                    <a:pt x="151" y="50"/>
                  </a:cubicBezTo>
                  <a:cubicBezTo>
                    <a:pt x="150" y="50"/>
                    <a:pt x="149" y="49"/>
                    <a:pt x="149" y="49"/>
                  </a:cubicBezTo>
                  <a:cubicBezTo>
                    <a:pt x="148" y="50"/>
                    <a:pt x="148" y="50"/>
                    <a:pt x="147" y="51"/>
                  </a:cubicBezTo>
                  <a:cubicBezTo>
                    <a:pt x="149" y="51"/>
                    <a:pt x="153" y="52"/>
                    <a:pt x="154" y="51"/>
                  </a:cubicBezTo>
                  <a:cubicBezTo>
                    <a:pt x="154" y="50"/>
                    <a:pt x="154" y="49"/>
                    <a:pt x="154" y="48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1"/>
                    <a:pt x="38" y="61"/>
                  </a:cubicBezTo>
                  <a:cubicBezTo>
                    <a:pt x="38" y="63"/>
                    <a:pt x="37" y="64"/>
                    <a:pt x="36" y="65"/>
                  </a:cubicBezTo>
                  <a:cubicBezTo>
                    <a:pt x="37" y="66"/>
                    <a:pt x="37" y="67"/>
                    <a:pt x="38" y="68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4"/>
                    <a:pt x="39" y="63"/>
                    <a:pt x="39" y="61"/>
                  </a:cubicBezTo>
                  <a:close/>
                  <a:moveTo>
                    <a:pt x="102" y="86"/>
                  </a:moveTo>
                  <a:cubicBezTo>
                    <a:pt x="104" y="86"/>
                    <a:pt x="106" y="86"/>
                    <a:pt x="107" y="86"/>
                  </a:cubicBezTo>
                  <a:cubicBezTo>
                    <a:pt x="107" y="85"/>
                    <a:pt x="107" y="84"/>
                    <a:pt x="107" y="83"/>
                  </a:cubicBezTo>
                  <a:cubicBezTo>
                    <a:pt x="107" y="83"/>
                    <a:pt x="106" y="83"/>
                    <a:pt x="106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4" y="84"/>
                    <a:pt x="103" y="85"/>
                    <a:pt x="102" y="86"/>
                  </a:cubicBezTo>
                  <a:close/>
                  <a:moveTo>
                    <a:pt x="87" y="75"/>
                  </a:moveTo>
                  <a:cubicBezTo>
                    <a:pt x="86" y="77"/>
                    <a:pt x="85" y="79"/>
                    <a:pt x="84" y="81"/>
                  </a:cubicBezTo>
                  <a:cubicBezTo>
                    <a:pt x="85" y="81"/>
                    <a:pt x="85" y="81"/>
                    <a:pt x="86" y="81"/>
                  </a:cubicBezTo>
                  <a:cubicBezTo>
                    <a:pt x="87" y="79"/>
                    <a:pt x="88" y="77"/>
                    <a:pt x="89" y="76"/>
                  </a:cubicBezTo>
                  <a:cubicBezTo>
                    <a:pt x="89" y="76"/>
                    <a:pt x="90" y="75"/>
                    <a:pt x="90" y="75"/>
                  </a:cubicBezTo>
                  <a:cubicBezTo>
                    <a:pt x="89" y="75"/>
                    <a:pt x="88" y="75"/>
                    <a:pt x="87" y="75"/>
                  </a:cubicBezTo>
                  <a:close/>
                  <a:moveTo>
                    <a:pt x="155" y="78"/>
                  </a:moveTo>
                  <a:cubicBezTo>
                    <a:pt x="156" y="78"/>
                    <a:pt x="157" y="78"/>
                    <a:pt x="158" y="78"/>
                  </a:cubicBezTo>
                  <a:cubicBezTo>
                    <a:pt x="158" y="78"/>
                    <a:pt x="159" y="78"/>
                    <a:pt x="159" y="77"/>
                  </a:cubicBezTo>
                  <a:cubicBezTo>
                    <a:pt x="160" y="77"/>
                    <a:pt x="161" y="76"/>
                    <a:pt x="161" y="75"/>
                  </a:cubicBezTo>
                  <a:cubicBezTo>
                    <a:pt x="162" y="75"/>
                    <a:pt x="162" y="74"/>
                    <a:pt x="162" y="74"/>
                  </a:cubicBezTo>
                  <a:cubicBezTo>
                    <a:pt x="162" y="74"/>
                    <a:pt x="161" y="74"/>
                    <a:pt x="161" y="74"/>
                  </a:cubicBezTo>
                  <a:cubicBezTo>
                    <a:pt x="160" y="74"/>
                    <a:pt x="159" y="74"/>
                    <a:pt x="159" y="75"/>
                  </a:cubicBezTo>
                  <a:cubicBezTo>
                    <a:pt x="158" y="76"/>
                    <a:pt x="158" y="76"/>
                    <a:pt x="157" y="76"/>
                  </a:cubicBezTo>
                  <a:cubicBezTo>
                    <a:pt x="157" y="76"/>
                    <a:pt x="157" y="76"/>
                    <a:pt x="156" y="75"/>
                  </a:cubicBezTo>
                  <a:cubicBezTo>
                    <a:pt x="156" y="76"/>
                    <a:pt x="155" y="77"/>
                    <a:pt x="155" y="78"/>
                  </a:cubicBezTo>
                  <a:close/>
                  <a:moveTo>
                    <a:pt x="211" y="60"/>
                  </a:moveTo>
                  <a:cubicBezTo>
                    <a:pt x="212" y="59"/>
                    <a:pt x="212" y="59"/>
                    <a:pt x="213" y="58"/>
                  </a:cubicBezTo>
                  <a:cubicBezTo>
                    <a:pt x="214" y="58"/>
                    <a:pt x="214" y="57"/>
                    <a:pt x="213" y="56"/>
                  </a:cubicBezTo>
                  <a:cubicBezTo>
                    <a:pt x="213" y="55"/>
                    <a:pt x="212" y="55"/>
                    <a:pt x="212" y="54"/>
                  </a:cubicBezTo>
                  <a:cubicBezTo>
                    <a:pt x="211" y="55"/>
                    <a:pt x="211" y="55"/>
                    <a:pt x="210" y="56"/>
                  </a:cubicBezTo>
                  <a:cubicBezTo>
                    <a:pt x="210" y="56"/>
                    <a:pt x="210" y="57"/>
                    <a:pt x="210" y="57"/>
                  </a:cubicBezTo>
                  <a:cubicBezTo>
                    <a:pt x="210" y="58"/>
                    <a:pt x="211" y="59"/>
                    <a:pt x="211" y="60"/>
                  </a:cubicBezTo>
                  <a:close/>
                  <a:moveTo>
                    <a:pt x="230" y="84"/>
                  </a:moveTo>
                  <a:cubicBezTo>
                    <a:pt x="229" y="84"/>
                    <a:pt x="229" y="83"/>
                    <a:pt x="229" y="82"/>
                  </a:cubicBezTo>
                  <a:cubicBezTo>
                    <a:pt x="228" y="82"/>
                    <a:pt x="228" y="81"/>
                    <a:pt x="227" y="81"/>
                  </a:cubicBezTo>
                  <a:cubicBezTo>
                    <a:pt x="227" y="81"/>
                    <a:pt x="226" y="86"/>
                    <a:pt x="227" y="87"/>
                  </a:cubicBezTo>
                  <a:cubicBezTo>
                    <a:pt x="228" y="86"/>
                    <a:pt x="229" y="86"/>
                    <a:pt x="230" y="84"/>
                  </a:cubicBezTo>
                  <a:close/>
                  <a:moveTo>
                    <a:pt x="21" y="43"/>
                  </a:moveTo>
                  <a:cubicBezTo>
                    <a:pt x="17" y="43"/>
                    <a:pt x="14" y="43"/>
                    <a:pt x="11" y="43"/>
                  </a:cubicBezTo>
                  <a:cubicBezTo>
                    <a:pt x="11" y="43"/>
                    <a:pt x="11" y="44"/>
                    <a:pt x="1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4" y="44"/>
                    <a:pt x="17" y="45"/>
                    <a:pt x="19" y="45"/>
                  </a:cubicBezTo>
                  <a:cubicBezTo>
                    <a:pt x="20" y="45"/>
                    <a:pt x="20" y="45"/>
                    <a:pt x="21" y="43"/>
                  </a:cubicBezTo>
                  <a:close/>
                  <a:moveTo>
                    <a:pt x="73" y="91"/>
                  </a:moveTo>
                  <a:cubicBezTo>
                    <a:pt x="73" y="90"/>
                    <a:pt x="73" y="89"/>
                    <a:pt x="73" y="88"/>
                  </a:cubicBezTo>
                  <a:cubicBezTo>
                    <a:pt x="70" y="88"/>
                    <a:pt x="69" y="88"/>
                    <a:pt x="68" y="90"/>
                  </a:cubicBezTo>
                  <a:cubicBezTo>
                    <a:pt x="68" y="91"/>
                    <a:pt x="69" y="91"/>
                    <a:pt x="69" y="91"/>
                  </a:cubicBezTo>
                  <a:cubicBezTo>
                    <a:pt x="70" y="91"/>
                    <a:pt x="71" y="91"/>
                    <a:pt x="73" y="91"/>
                  </a:cubicBezTo>
                  <a:close/>
                  <a:moveTo>
                    <a:pt x="103" y="77"/>
                  </a:moveTo>
                  <a:cubicBezTo>
                    <a:pt x="102" y="77"/>
                    <a:pt x="102" y="77"/>
                    <a:pt x="101" y="77"/>
                  </a:cubicBezTo>
                  <a:cubicBezTo>
                    <a:pt x="99" y="77"/>
                    <a:pt x="99" y="77"/>
                    <a:pt x="98" y="78"/>
                  </a:cubicBezTo>
                  <a:cubicBezTo>
                    <a:pt x="98" y="79"/>
                    <a:pt x="97" y="79"/>
                    <a:pt x="97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80"/>
                    <a:pt x="99" y="80"/>
                    <a:pt x="101" y="80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102" y="79"/>
                    <a:pt x="102" y="78"/>
                    <a:pt x="103" y="77"/>
                  </a:cubicBezTo>
                  <a:close/>
                  <a:moveTo>
                    <a:pt x="53" y="71"/>
                  </a:moveTo>
                  <a:cubicBezTo>
                    <a:pt x="51" y="72"/>
                    <a:pt x="50" y="74"/>
                    <a:pt x="49" y="75"/>
                  </a:cubicBezTo>
                  <a:cubicBezTo>
                    <a:pt x="49" y="76"/>
                    <a:pt x="49" y="77"/>
                    <a:pt x="50" y="78"/>
                  </a:cubicBezTo>
                  <a:cubicBezTo>
                    <a:pt x="51" y="76"/>
                    <a:pt x="52" y="74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close/>
                  <a:moveTo>
                    <a:pt x="138" y="69"/>
                  </a:moveTo>
                  <a:cubicBezTo>
                    <a:pt x="138" y="69"/>
                    <a:pt x="137" y="69"/>
                    <a:pt x="137" y="69"/>
                  </a:cubicBezTo>
                  <a:cubicBezTo>
                    <a:pt x="135" y="69"/>
                    <a:pt x="135" y="69"/>
                    <a:pt x="134" y="71"/>
                  </a:cubicBezTo>
                  <a:cubicBezTo>
                    <a:pt x="133" y="71"/>
                    <a:pt x="133" y="72"/>
                    <a:pt x="133" y="73"/>
                  </a:cubicBezTo>
                  <a:cubicBezTo>
                    <a:pt x="134" y="73"/>
                    <a:pt x="134" y="73"/>
                    <a:pt x="135" y="73"/>
                  </a:cubicBezTo>
                  <a:cubicBezTo>
                    <a:pt x="135" y="73"/>
                    <a:pt x="135" y="73"/>
                    <a:pt x="136" y="72"/>
                  </a:cubicBezTo>
                  <a:cubicBezTo>
                    <a:pt x="137" y="71"/>
                    <a:pt x="137" y="70"/>
                    <a:pt x="138" y="69"/>
                  </a:cubicBezTo>
                  <a:close/>
                  <a:moveTo>
                    <a:pt x="196" y="90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5" y="91"/>
                    <a:pt x="193" y="92"/>
                    <a:pt x="194" y="94"/>
                  </a:cubicBezTo>
                  <a:cubicBezTo>
                    <a:pt x="194" y="95"/>
                    <a:pt x="194" y="95"/>
                    <a:pt x="194" y="96"/>
                  </a:cubicBezTo>
                  <a:cubicBezTo>
                    <a:pt x="194" y="96"/>
                    <a:pt x="194" y="97"/>
                    <a:pt x="194" y="97"/>
                  </a:cubicBezTo>
                  <a:cubicBezTo>
                    <a:pt x="195" y="96"/>
                    <a:pt x="195" y="95"/>
                    <a:pt x="196" y="94"/>
                  </a:cubicBezTo>
                  <a:cubicBezTo>
                    <a:pt x="196" y="94"/>
                    <a:pt x="196" y="94"/>
                    <a:pt x="196" y="93"/>
                  </a:cubicBezTo>
                  <a:cubicBezTo>
                    <a:pt x="196" y="92"/>
                    <a:pt x="196" y="91"/>
                    <a:pt x="196" y="90"/>
                  </a:cubicBezTo>
                  <a:close/>
                  <a:moveTo>
                    <a:pt x="59" y="67"/>
                  </a:moveTo>
                  <a:cubicBezTo>
                    <a:pt x="60" y="67"/>
                    <a:pt x="61" y="67"/>
                    <a:pt x="62" y="68"/>
                  </a:cubicBezTo>
                  <a:cubicBezTo>
                    <a:pt x="63" y="68"/>
                    <a:pt x="63" y="68"/>
                    <a:pt x="64" y="67"/>
                  </a:cubicBezTo>
                  <a:cubicBezTo>
                    <a:pt x="63" y="66"/>
                    <a:pt x="63" y="65"/>
                    <a:pt x="62" y="64"/>
                  </a:cubicBezTo>
                  <a:cubicBezTo>
                    <a:pt x="60" y="64"/>
                    <a:pt x="60" y="66"/>
                    <a:pt x="59" y="67"/>
                  </a:cubicBezTo>
                  <a:close/>
                  <a:moveTo>
                    <a:pt x="15" y="90"/>
                  </a:moveTo>
                  <a:cubicBezTo>
                    <a:pt x="16" y="89"/>
                    <a:pt x="16" y="88"/>
                    <a:pt x="16" y="88"/>
                  </a:cubicBezTo>
                  <a:cubicBezTo>
                    <a:pt x="17" y="86"/>
                    <a:pt x="16" y="86"/>
                    <a:pt x="16" y="85"/>
                  </a:cubicBezTo>
                  <a:cubicBezTo>
                    <a:pt x="15" y="85"/>
                    <a:pt x="15" y="85"/>
                    <a:pt x="15" y="86"/>
                  </a:cubicBezTo>
                  <a:cubicBezTo>
                    <a:pt x="14" y="86"/>
                    <a:pt x="14" y="85"/>
                    <a:pt x="14" y="85"/>
                  </a:cubicBezTo>
                  <a:cubicBezTo>
                    <a:pt x="13" y="86"/>
                    <a:pt x="13" y="87"/>
                    <a:pt x="13" y="89"/>
                  </a:cubicBezTo>
                  <a:cubicBezTo>
                    <a:pt x="14" y="89"/>
                    <a:pt x="15" y="89"/>
                    <a:pt x="15" y="90"/>
                  </a:cubicBezTo>
                  <a:close/>
                  <a:moveTo>
                    <a:pt x="204" y="52"/>
                  </a:moveTo>
                  <a:cubicBezTo>
                    <a:pt x="204" y="54"/>
                    <a:pt x="202" y="54"/>
                    <a:pt x="202" y="56"/>
                  </a:cubicBezTo>
                  <a:cubicBezTo>
                    <a:pt x="203" y="57"/>
                    <a:pt x="204" y="57"/>
                    <a:pt x="205" y="57"/>
                  </a:cubicBezTo>
                  <a:cubicBezTo>
                    <a:pt x="205" y="57"/>
                    <a:pt x="206" y="56"/>
                    <a:pt x="206" y="56"/>
                  </a:cubicBezTo>
                  <a:cubicBezTo>
                    <a:pt x="206" y="55"/>
                    <a:pt x="205" y="53"/>
                    <a:pt x="204" y="52"/>
                  </a:cubicBezTo>
                  <a:close/>
                  <a:moveTo>
                    <a:pt x="121" y="61"/>
                  </a:moveTo>
                  <a:cubicBezTo>
                    <a:pt x="120" y="60"/>
                    <a:pt x="119" y="59"/>
                    <a:pt x="119" y="57"/>
                  </a:cubicBezTo>
                  <a:cubicBezTo>
                    <a:pt x="118" y="58"/>
                    <a:pt x="117" y="59"/>
                    <a:pt x="117" y="60"/>
                  </a:cubicBezTo>
                  <a:cubicBezTo>
                    <a:pt x="117" y="61"/>
                    <a:pt x="118" y="62"/>
                    <a:pt x="118" y="64"/>
                  </a:cubicBezTo>
                  <a:cubicBezTo>
                    <a:pt x="119" y="63"/>
                    <a:pt x="120" y="62"/>
                    <a:pt x="121" y="61"/>
                  </a:cubicBezTo>
                  <a:close/>
                  <a:moveTo>
                    <a:pt x="171" y="87"/>
                  </a:moveTo>
                  <a:cubicBezTo>
                    <a:pt x="173" y="84"/>
                    <a:pt x="174" y="82"/>
                    <a:pt x="175" y="80"/>
                  </a:cubicBezTo>
                  <a:cubicBezTo>
                    <a:pt x="175" y="80"/>
                    <a:pt x="175" y="79"/>
                    <a:pt x="175" y="79"/>
                  </a:cubicBezTo>
                  <a:cubicBezTo>
                    <a:pt x="173" y="81"/>
                    <a:pt x="172" y="83"/>
                    <a:pt x="170" y="85"/>
                  </a:cubicBezTo>
                  <a:cubicBezTo>
                    <a:pt x="170" y="85"/>
                    <a:pt x="171" y="86"/>
                    <a:pt x="171" y="87"/>
                  </a:cubicBezTo>
                  <a:close/>
                  <a:moveTo>
                    <a:pt x="91" y="50"/>
                  </a:moveTo>
                  <a:cubicBezTo>
                    <a:pt x="93" y="50"/>
                    <a:pt x="94" y="50"/>
                    <a:pt x="96" y="50"/>
                  </a:cubicBezTo>
                  <a:cubicBezTo>
                    <a:pt x="96" y="50"/>
                    <a:pt x="96" y="49"/>
                    <a:pt x="97" y="49"/>
                  </a:cubicBezTo>
                  <a:cubicBezTo>
                    <a:pt x="97" y="49"/>
                    <a:pt x="98" y="49"/>
                    <a:pt x="98" y="49"/>
                  </a:cubicBezTo>
                  <a:cubicBezTo>
                    <a:pt x="99" y="49"/>
                    <a:pt x="99" y="49"/>
                    <a:pt x="99" y="48"/>
                  </a:cubicBezTo>
                  <a:cubicBezTo>
                    <a:pt x="97" y="48"/>
                    <a:pt x="95" y="48"/>
                    <a:pt x="93" y="48"/>
                  </a:cubicBezTo>
                  <a:cubicBezTo>
                    <a:pt x="93" y="48"/>
                    <a:pt x="93" y="48"/>
                    <a:pt x="93" y="49"/>
                  </a:cubicBezTo>
                  <a:cubicBezTo>
                    <a:pt x="92" y="49"/>
                    <a:pt x="92" y="50"/>
                    <a:pt x="91" y="50"/>
                  </a:cubicBezTo>
                  <a:close/>
                  <a:moveTo>
                    <a:pt x="140" y="92"/>
                  </a:moveTo>
                  <a:cubicBezTo>
                    <a:pt x="139" y="91"/>
                    <a:pt x="138" y="90"/>
                    <a:pt x="137" y="89"/>
                  </a:cubicBezTo>
                  <a:cubicBezTo>
                    <a:pt x="136" y="90"/>
                    <a:pt x="135" y="91"/>
                    <a:pt x="134" y="92"/>
                  </a:cubicBezTo>
                  <a:cubicBezTo>
                    <a:pt x="136" y="92"/>
                    <a:pt x="138" y="92"/>
                    <a:pt x="140" y="92"/>
                  </a:cubicBezTo>
                  <a:close/>
                  <a:moveTo>
                    <a:pt x="166" y="97"/>
                  </a:moveTo>
                  <a:cubicBezTo>
                    <a:pt x="163" y="97"/>
                    <a:pt x="140" y="97"/>
                    <a:pt x="131" y="97"/>
                  </a:cubicBezTo>
                  <a:cubicBezTo>
                    <a:pt x="143" y="97"/>
                    <a:pt x="155" y="97"/>
                    <a:pt x="166" y="97"/>
                  </a:cubicBezTo>
                  <a:close/>
                  <a:moveTo>
                    <a:pt x="145" y="72"/>
                  </a:moveTo>
                  <a:cubicBezTo>
                    <a:pt x="149" y="73"/>
                    <a:pt x="150" y="72"/>
                    <a:pt x="151" y="70"/>
                  </a:cubicBezTo>
                  <a:cubicBezTo>
                    <a:pt x="150" y="70"/>
                    <a:pt x="149" y="70"/>
                    <a:pt x="148" y="70"/>
                  </a:cubicBezTo>
                  <a:cubicBezTo>
                    <a:pt x="147" y="71"/>
                    <a:pt x="147" y="71"/>
                    <a:pt x="146" y="72"/>
                  </a:cubicBezTo>
                  <a:cubicBezTo>
                    <a:pt x="146" y="72"/>
                    <a:pt x="145" y="72"/>
                    <a:pt x="145" y="72"/>
                  </a:cubicBezTo>
                  <a:close/>
                  <a:moveTo>
                    <a:pt x="147" y="90"/>
                  </a:moveTo>
                  <a:cubicBezTo>
                    <a:pt x="147" y="90"/>
                    <a:pt x="147" y="90"/>
                    <a:pt x="147" y="91"/>
                  </a:cubicBezTo>
                  <a:cubicBezTo>
                    <a:pt x="149" y="89"/>
                    <a:pt x="151" y="87"/>
                    <a:pt x="153" y="85"/>
                  </a:cubicBezTo>
                  <a:cubicBezTo>
                    <a:pt x="152" y="84"/>
                    <a:pt x="152" y="83"/>
                    <a:pt x="151" y="83"/>
                  </a:cubicBezTo>
                  <a:cubicBezTo>
                    <a:pt x="150" y="85"/>
                    <a:pt x="148" y="88"/>
                    <a:pt x="147" y="90"/>
                  </a:cubicBezTo>
                  <a:close/>
                  <a:moveTo>
                    <a:pt x="76" y="66"/>
                  </a:moveTo>
                  <a:cubicBezTo>
                    <a:pt x="75" y="67"/>
                    <a:pt x="74" y="68"/>
                    <a:pt x="73" y="70"/>
                  </a:cubicBezTo>
                  <a:cubicBezTo>
                    <a:pt x="75" y="70"/>
                    <a:pt x="75" y="70"/>
                    <a:pt x="76" y="70"/>
                  </a:cubicBezTo>
                  <a:cubicBezTo>
                    <a:pt x="77" y="69"/>
                    <a:pt x="77" y="69"/>
                    <a:pt x="78" y="68"/>
                  </a:cubicBezTo>
                  <a:cubicBezTo>
                    <a:pt x="77" y="67"/>
                    <a:pt x="77" y="67"/>
                    <a:pt x="76" y="66"/>
                  </a:cubicBezTo>
                  <a:close/>
                  <a:moveTo>
                    <a:pt x="93" y="86"/>
                  </a:moveTo>
                  <a:cubicBezTo>
                    <a:pt x="94" y="86"/>
                    <a:pt x="95" y="86"/>
                    <a:pt x="96" y="86"/>
                  </a:cubicBezTo>
                  <a:cubicBezTo>
                    <a:pt x="97" y="86"/>
                    <a:pt x="98" y="86"/>
                    <a:pt x="97" y="85"/>
                  </a:cubicBezTo>
                  <a:cubicBezTo>
                    <a:pt x="97" y="84"/>
                    <a:pt x="96" y="83"/>
                    <a:pt x="95" y="84"/>
                  </a:cubicBezTo>
                  <a:cubicBezTo>
                    <a:pt x="95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5"/>
                  </a:cubicBezTo>
                  <a:cubicBezTo>
                    <a:pt x="93" y="85"/>
                    <a:pt x="93" y="86"/>
                    <a:pt x="93" y="86"/>
                  </a:cubicBezTo>
                  <a:close/>
                  <a:moveTo>
                    <a:pt x="59" y="53"/>
                  </a:moveTo>
                  <a:cubicBezTo>
                    <a:pt x="59" y="55"/>
                    <a:pt x="60" y="56"/>
                    <a:pt x="61" y="57"/>
                  </a:cubicBezTo>
                  <a:cubicBezTo>
                    <a:pt x="62" y="56"/>
                    <a:pt x="63" y="54"/>
                    <a:pt x="63" y="53"/>
                  </a:cubicBezTo>
                  <a:cubicBezTo>
                    <a:pt x="62" y="53"/>
                    <a:pt x="60" y="53"/>
                    <a:pt x="59" y="53"/>
                  </a:cubicBezTo>
                  <a:close/>
                  <a:moveTo>
                    <a:pt x="192" y="84"/>
                  </a:moveTo>
                  <a:cubicBezTo>
                    <a:pt x="192" y="84"/>
                    <a:pt x="192" y="84"/>
                    <a:pt x="191" y="84"/>
                  </a:cubicBezTo>
                  <a:cubicBezTo>
                    <a:pt x="190" y="86"/>
                    <a:pt x="188" y="88"/>
                    <a:pt x="186" y="90"/>
                  </a:cubicBezTo>
                  <a:cubicBezTo>
                    <a:pt x="186" y="91"/>
                    <a:pt x="187" y="91"/>
                    <a:pt x="187" y="91"/>
                  </a:cubicBezTo>
                  <a:cubicBezTo>
                    <a:pt x="188" y="90"/>
                    <a:pt x="190" y="88"/>
                    <a:pt x="191" y="86"/>
                  </a:cubicBezTo>
                  <a:cubicBezTo>
                    <a:pt x="191" y="86"/>
                    <a:pt x="191" y="86"/>
                    <a:pt x="191" y="86"/>
                  </a:cubicBezTo>
                  <a:cubicBezTo>
                    <a:pt x="192" y="85"/>
                    <a:pt x="192" y="85"/>
                    <a:pt x="192" y="84"/>
                  </a:cubicBezTo>
                  <a:close/>
                  <a:moveTo>
                    <a:pt x="185" y="69"/>
                  </a:moveTo>
                  <a:cubicBezTo>
                    <a:pt x="186" y="72"/>
                    <a:pt x="185" y="73"/>
                    <a:pt x="182" y="73"/>
                  </a:cubicBezTo>
                  <a:cubicBezTo>
                    <a:pt x="183" y="74"/>
                    <a:pt x="183" y="75"/>
                    <a:pt x="183" y="75"/>
                  </a:cubicBezTo>
                  <a:cubicBezTo>
                    <a:pt x="184" y="74"/>
                    <a:pt x="185" y="73"/>
                    <a:pt x="186" y="72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70"/>
                    <a:pt x="186" y="69"/>
                    <a:pt x="186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5" y="68"/>
                    <a:pt x="185" y="68"/>
                    <a:pt x="185" y="69"/>
                  </a:cubicBezTo>
                  <a:close/>
                  <a:moveTo>
                    <a:pt x="144" y="70"/>
                  </a:moveTo>
                  <a:cubicBezTo>
                    <a:pt x="143" y="69"/>
                    <a:pt x="143" y="69"/>
                    <a:pt x="143" y="69"/>
                  </a:cubicBezTo>
                  <a:cubicBezTo>
                    <a:pt x="142" y="69"/>
                    <a:pt x="142" y="69"/>
                    <a:pt x="141" y="70"/>
                  </a:cubicBezTo>
                  <a:cubicBezTo>
                    <a:pt x="141" y="70"/>
                    <a:pt x="140" y="71"/>
                    <a:pt x="139" y="72"/>
                  </a:cubicBezTo>
                  <a:cubicBezTo>
                    <a:pt x="139" y="73"/>
                    <a:pt x="139" y="73"/>
                    <a:pt x="139" y="73"/>
                  </a:cubicBezTo>
                  <a:cubicBezTo>
                    <a:pt x="142" y="73"/>
                    <a:pt x="142" y="73"/>
                    <a:pt x="144" y="70"/>
                  </a:cubicBezTo>
                  <a:close/>
                  <a:moveTo>
                    <a:pt x="195" y="130"/>
                  </a:moveTo>
                  <a:cubicBezTo>
                    <a:pt x="197" y="127"/>
                    <a:pt x="199" y="125"/>
                    <a:pt x="201" y="123"/>
                  </a:cubicBezTo>
                  <a:cubicBezTo>
                    <a:pt x="201" y="122"/>
                    <a:pt x="201" y="122"/>
                    <a:pt x="202" y="121"/>
                  </a:cubicBezTo>
                  <a:cubicBezTo>
                    <a:pt x="202" y="121"/>
                    <a:pt x="201" y="121"/>
                    <a:pt x="201" y="121"/>
                  </a:cubicBezTo>
                  <a:cubicBezTo>
                    <a:pt x="200" y="122"/>
                    <a:pt x="199" y="124"/>
                    <a:pt x="198" y="125"/>
                  </a:cubicBezTo>
                  <a:cubicBezTo>
                    <a:pt x="196" y="126"/>
                    <a:pt x="196" y="128"/>
                    <a:pt x="195" y="130"/>
                  </a:cubicBezTo>
                  <a:close/>
                  <a:moveTo>
                    <a:pt x="208" y="102"/>
                  </a:moveTo>
                  <a:cubicBezTo>
                    <a:pt x="208" y="102"/>
                    <a:pt x="209" y="101"/>
                    <a:pt x="209" y="101"/>
                  </a:cubicBezTo>
                  <a:cubicBezTo>
                    <a:pt x="211" y="99"/>
                    <a:pt x="212" y="97"/>
                    <a:pt x="213" y="95"/>
                  </a:cubicBezTo>
                  <a:cubicBezTo>
                    <a:pt x="214" y="95"/>
                    <a:pt x="214" y="94"/>
                    <a:pt x="214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4"/>
                    <a:pt x="213" y="95"/>
                    <a:pt x="213" y="95"/>
                  </a:cubicBezTo>
                  <a:cubicBezTo>
                    <a:pt x="211" y="96"/>
                    <a:pt x="210" y="98"/>
                    <a:pt x="209" y="99"/>
                  </a:cubicBezTo>
                  <a:cubicBezTo>
                    <a:pt x="208" y="100"/>
                    <a:pt x="208" y="101"/>
                    <a:pt x="208" y="102"/>
                  </a:cubicBezTo>
                  <a:close/>
                  <a:moveTo>
                    <a:pt x="181" y="76"/>
                  </a:moveTo>
                  <a:cubicBezTo>
                    <a:pt x="180" y="77"/>
                    <a:pt x="179" y="78"/>
                    <a:pt x="178" y="79"/>
                  </a:cubicBezTo>
                  <a:cubicBezTo>
                    <a:pt x="178" y="80"/>
                    <a:pt x="178" y="81"/>
                    <a:pt x="178" y="82"/>
                  </a:cubicBezTo>
                  <a:cubicBezTo>
                    <a:pt x="180" y="80"/>
                    <a:pt x="181" y="79"/>
                    <a:pt x="182" y="77"/>
                  </a:cubicBezTo>
                  <a:cubicBezTo>
                    <a:pt x="181" y="77"/>
                    <a:pt x="181" y="76"/>
                    <a:pt x="181" y="76"/>
                  </a:cubicBezTo>
                  <a:close/>
                  <a:moveTo>
                    <a:pt x="163" y="58"/>
                  </a:moveTo>
                  <a:cubicBezTo>
                    <a:pt x="164" y="57"/>
                    <a:pt x="165" y="56"/>
                    <a:pt x="166" y="55"/>
                  </a:cubicBezTo>
                  <a:cubicBezTo>
                    <a:pt x="164" y="55"/>
                    <a:pt x="163" y="54"/>
                    <a:pt x="161" y="55"/>
                  </a:cubicBezTo>
                  <a:cubicBezTo>
                    <a:pt x="162" y="56"/>
                    <a:pt x="162" y="57"/>
                    <a:pt x="163" y="58"/>
                  </a:cubicBezTo>
                  <a:close/>
                  <a:moveTo>
                    <a:pt x="105" y="66"/>
                  </a:moveTo>
                  <a:cubicBezTo>
                    <a:pt x="105" y="66"/>
                    <a:pt x="105" y="66"/>
                    <a:pt x="105" y="66"/>
                  </a:cubicBezTo>
                  <a:cubicBezTo>
                    <a:pt x="104" y="66"/>
                    <a:pt x="103" y="66"/>
                    <a:pt x="102" y="66"/>
                  </a:cubicBezTo>
                  <a:cubicBezTo>
                    <a:pt x="102" y="66"/>
                    <a:pt x="102" y="66"/>
                    <a:pt x="102" y="67"/>
                  </a:cubicBezTo>
                  <a:cubicBezTo>
                    <a:pt x="101" y="67"/>
                    <a:pt x="100" y="68"/>
                    <a:pt x="100" y="69"/>
                  </a:cubicBezTo>
                  <a:cubicBezTo>
                    <a:pt x="101" y="69"/>
                    <a:pt x="101" y="70"/>
                    <a:pt x="101" y="70"/>
                  </a:cubicBezTo>
                  <a:cubicBezTo>
                    <a:pt x="102" y="70"/>
                    <a:pt x="102" y="70"/>
                    <a:pt x="102" y="69"/>
                  </a:cubicBezTo>
                  <a:cubicBezTo>
                    <a:pt x="103" y="68"/>
                    <a:pt x="104" y="67"/>
                    <a:pt x="105" y="66"/>
                  </a:cubicBezTo>
                  <a:close/>
                  <a:moveTo>
                    <a:pt x="43" y="69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4" y="66"/>
                    <a:pt x="46" y="64"/>
                    <a:pt x="47" y="6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7" y="61"/>
                    <a:pt x="46" y="61"/>
                    <a:pt x="46" y="62"/>
                  </a:cubicBezTo>
                  <a:cubicBezTo>
                    <a:pt x="45" y="63"/>
                    <a:pt x="44" y="64"/>
                    <a:pt x="43" y="66"/>
                  </a:cubicBezTo>
                  <a:cubicBezTo>
                    <a:pt x="42" y="67"/>
                    <a:pt x="42" y="68"/>
                    <a:pt x="43" y="69"/>
                  </a:cubicBezTo>
                  <a:close/>
                  <a:moveTo>
                    <a:pt x="49" y="92"/>
                  </a:moveTo>
                  <a:cubicBezTo>
                    <a:pt x="49" y="92"/>
                    <a:pt x="49" y="92"/>
                    <a:pt x="49" y="92"/>
                  </a:cubicBezTo>
                  <a:cubicBezTo>
                    <a:pt x="51" y="92"/>
                    <a:pt x="52" y="92"/>
                    <a:pt x="53" y="92"/>
                  </a:cubicBezTo>
                  <a:cubicBezTo>
                    <a:pt x="53" y="91"/>
                    <a:pt x="53" y="91"/>
                    <a:pt x="53" y="90"/>
                  </a:cubicBezTo>
                  <a:cubicBezTo>
                    <a:pt x="53" y="90"/>
                    <a:pt x="52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0" y="91"/>
                    <a:pt x="50" y="91"/>
                    <a:pt x="49" y="92"/>
                  </a:cubicBezTo>
                  <a:close/>
                  <a:moveTo>
                    <a:pt x="149" y="76"/>
                  </a:moveTo>
                  <a:cubicBezTo>
                    <a:pt x="149" y="77"/>
                    <a:pt x="150" y="77"/>
                    <a:pt x="150" y="77"/>
                  </a:cubicBezTo>
                  <a:cubicBezTo>
                    <a:pt x="151" y="78"/>
                    <a:pt x="152" y="78"/>
                    <a:pt x="152" y="77"/>
                  </a:cubicBezTo>
                  <a:cubicBezTo>
                    <a:pt x="153" y="77"/>
                    <a:pt x="153" y="76"/>
                    <a:pt x="154" y="75"/>
                  </a:cubicBezTo>
                  <a:cubicBezTo>
                    <a:pt x="153" y="75"/>
                    <a:pt x="152" y="75"/>
                    <a:pt x="152" y="75"/>
                  </a:cubicBezTo>
                  <a:cubicBezTo>
                    <a:pt x="150" y="75"/>
                    <a:pt x="150" y="75"/>
                    <a:pt x="149" y="76"/>
                  </a:cubicBezTo>
                  <a:close/>
                  <a:moveTo>
                    <a:pt x="202" y="86"/>
                  </a:moveTo>
                  <a:cubicBezTo>
                    <a:pt x="201" y="86"/>
                    <a:pt x="201" y="85"/>
                    <a:pt x="20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198" y="87"/>
                    <a:pt x="198" y="87"/>
                    <a:pt x="199" y="90"/>
                  </a:cubicBezTo>
                  <a:cubicBezTo>
                    <a:pt x="200" y="89"/>
                    <a:pt x="201" y="88"/>
                    <a:pt x="202" y="86"/>
                  </a:cubicBezTo>
                  <a:close/>
                  <a:moveTo>
                    <a:pt x="116" y="48"/>
                  </a:moveTo>
                  <a:cubicBezTo>
                    <a:pt x="117" y="49"/>
                    <a:pt x="117" y="50"/>
                    <a:pt x="118" y="50"/>
                  </a:cubicBezTo>
                  <a:cubicBezTo>
                    <a:pt x="118" y="51"/>
                    <a:pt x="118" y="51"/>
                    <a:pt x="119" y="50"/>
                  </a:cubicBezTo>
                  <a:cubicBezTo>
                    <a:pt x="120" y="50"/>
                    <a:pt x="120" y="49"/>
                    <a:pt x="121" y="48"/>
                  </a:cubicBezTo>
                  <a:cubicBezTo>
                    <a:pt x="119" y="48"/>
                    <a:pt x="118" y="48"/>
                    <a:pt x="116" y="48"/>
                  </a:cubicBezTo>
                  <a:close/>
                  <a:moveTo>
                    <a:pt x="146" y="86"/>
                  </a:moveTo>
                  <a:cubicBezTo>
                    <a:pt x="148" y="84"/>
                    <a:pt x="149" y="82"/>
                    <a:pt x="150" y="81"/>
                  </a:cubicBezTo>
                  <a:cubicBezTo>
                    <a:pt x="149" y="81"/>
                    <a:pt x="148" y="81"/>
                    <a:pt x="147" y="81"/>
                  </a:cubicBezTo>
                  <a:cubicBezTo>
                    <a:pt x="147" y="82"/>
                    <a:pt x="147" y="84"/>
                    <a:pt x="146" y="86"/>
                  </a:cubicBezTo>
                  <a:close/>
                  <a:moveTo>
                    <a:pt x="15" y="70"/>
                  </a:moveTo>
                  <a:cubicBezTo>
                    <a:pt x="15" y="71"/>
                    <a:pt x="14" y="72"/>
                    <a:pt x="14" y="73"/>
                  </a:cubicBezTo>
                  <a:cubicBezTo>
                    <a:pt x="14" y="74"/>
                    <a:pt x="15" y="74"/>
                    <a:pt x="15" y="75"/>
                  </a:cubicBezTo>
                  <a:cubicBezTo>
                    <a:pt x="16" y="74"/>
                    <a:pt x="17" y="72"/>
                    <a:pt x="15" y="70"/>
                  </a:cubicBezTo>
                  <a:close/>
                  <a:moveTo>
                    <a:pt x="116" y="66"/>
                  </a:moveTo>
                  <a:cubicBezTo>
                    <a:pt x="116" y="66"/>
                    <a:pt x="116" y="66"/>
                    <a:pt x="116" y="66"/>
                  </a:cubicBezTo>
                  <a:cubicBezTo>
                    <a:pt x="115" y="66"/>
                    <a:pt x="115" y="66"/>
                    <a:pt x="114" y="66"/>
                  </a:cubicBezTo>
                  <a:cubicBezTo>
                    <a:pt x="113" y="66"/>
                    <a:pt x="112" y="66"/>
                    <a:pt x="112" y="67"/>
                  </a:cubicBezTo>
                  <a:cubicBezTo>
                    <a:pt x="112" y="68"/>
                    <a:pt x="113" y="69"/>
                    <a:pt x="114" y="69"/>
                  </a:cubicBezTo>
                  <a:cubicBezTo>
                    <a:pt x="114" y="68"/>
                    <a:pt x="115" y="67"/>
                    <a:pt x="116" y="66"/>
                  </a:cubicBezTo>
                  <a:close/>
                  <a:moveTo>
                    <a:pt x="212" y="103"/>
                  </a:moveTo>
                  <a:cubicBezTo>
                    <a:pt x="213" y="102"/>
                    <a:pt x="214" y="100"/>
                    <a:pt x="216" y="99"/>
                  </a:cubicBezTo>
                  <a:cubicBezTo>
                    <a:pt x="215" y="99"/>
                    <a:pt x="215" y="98"/>
                    <a:pt x="215" y="97"/>
                  </a:cubicBezTo>
                  <a:cubicBezTo>
                    <a:pt x="214" y="98"/>
                    <a:pt x="213" y="99"/>
                    <a:pt x="213" y="100"/>
                  </a:cubicBezTo>
                  <a:cubicBezTo>
                    <a:pt x="212" y="101"/>
                    <a:pt x="212" y="102"/>
                    <a:pt x="212" y="103"/>
                  </a:cubicBezTo>
                  <a:close/>
                  <a:moveTo>
                    <a:pt x="97" y="60"/>
                  </a:moveTo>
                  <a:cubicBezTo>
                    <a:pt x="95" y="62"/>
                    <a:pt x="94" y="64"/>
                    <a:pt x="94" y="65"/>
                  </a:cubicBezTo>
                  <a:cubicBezTo>
                    <a:pt x="95" y="65"/>
                    <a:pt x="96" y="64"/>
                    <a:pt x="97" y="64"/>
                  </a:cubicBezTo>
                  <a:cubicBezTo>
                    <a:pt x="97" y="63"/>
                    <a:pt x="97" y="62"/>
                    <a:pt x="97" y="60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0" y="93"/>
                    <a:pt x="96" y="93"/>
                    <a:pt x="93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6" y="93"/>
                    <a:pt x="100" y="94"/>
                    <a:pt x="104" y="94"/>
                  </a:cubicBezTo>
                  <a:close/>
                  <a:moveTo>
                    <a:pt x="208" y="48"/>
                  </a:moveTo>
                  <a:cubicBezTo>
                    <a:pt x="207" y="49"/>
                    <a:pt x="207" y="49"/>
                    <a:pt x="207" y="50"/>
                  </a:cubicBezTo>
                  <a:cubicBezTo>
                    <a:pt x="207" y="51"/>
                    <a:pt x="208" y="52"/>
                    <a:pt x="208" y="54"/>
                  </a:cubicBezTo>
                  <a:cubicBezTo>
                    <a:pt x="209" y="53"/>
                    <a:pt x="209" y="52"/>
                    <a:pt x="210" y="52"/>
                  </a:cubicBezTo>
                  <a:cubicBezTo>
                    <a:pt x="209" y="51"/>
                    <a:pt x="208" y="50"/>
                    <a:pt x="208" y="48"/>
                  </a:cubicBezTo>
                  <a:close/>
                  <a:moveTo>
                    <a:pt x="125" y="69"/>
                  </a:moveTo>
                  <a:cubicBezTo>
                    <a:pt x="122" y="69"/>
                    <a:pt x="122" y="69"/>
                    <a:pt x="121" y="71"/>
                  </a:cubicBezTo>
                  <a:cubicBezTo>
                    <a:pt x="121" y="72"/>
                    <a:pt x="122" y="72"/>
                    <a:pt x="122" y="72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4" y="71"/>
                    <a:pt x="125" y="70"/>
                    <a:pt x="125" y="69"/>
                  </a:cubicBezTo>
                  <a:close/>
                  <a:moveTo>
                    <a:pt x="189" y="62"/>
                  </a:moveTo>
                  <a:cubicBezTo>
                    <a:pt x="189" y="63"/>
                    <a:pt x="188" y="63"/>
                    <a:pt x="188" y="64"/>
                  </a:cubicBezTo>
                  <a:cubicBezTo>
                    <a:pt x="188" y="65"/>
                    <a:pt x="188" y="67"/>
                    <a:pt x="189" y="68"/>
                  </a:cubicBezTo>
                  <a:cubicBezTo>
                    <a:pt x="189" y="68"/>
                    <a:pt x="190" y="67"/>
                    <a:pt x="190" y="66"/>
                  </a:cubicBezTo>
                  <a:cubicBezTo>
                    <a:pt x="190" y="66"/>
                    <a:pt x="190" y="66"/>
                    <a:pt x="190" y="65"/>
                  </a:cubicBezTo>
                  <a:cubicBezTo>
                    <a:pt x="190" y="65"/>
                    <a:pt x="189" y="64"/>
                    <a:pt x="189" y="62"/>
                  </a:cubicBezTo>
                  <a:close/>
                  <a:moveTo>
                    <a:pt x="61" y="90"/>
                  </a:moveTo>
                  <a:cubicBezTo>
                    <a:pt x="61" y="90"/>
                    <a:pt x="61" y="91"/>
                    <a:pt x="61" y="92"/>
                  </a:cubicBezTo>
                  <a:cubicBezTo>
                    <a:pt x="63" y="92"/>
                    <a:pt x="64" y="91"/>
                    <a:pt x="66" y="91"/>
                  </a:cubicBezTo>
                  <a:cubicBezTo>
                    <a:pt x="65" y="91"/>
                    <a:pt x="65" y="90"/>
                    <a:pt x="64" y="90"/>
                  </a:cubicBezTo>
                  <a:cubicBezTo>
                    <a:pt x="63" y="90"/>
                    <a:pt x="62" y="90"/>
                    <a:pt x="61" y="90"/>
                  </a:cubicBezTo>
                  <a:close/>
                  <a:moveTo>
                    <a:pt x="107" y="71"/>
                  </a:moveTo>
                  <a:cubicBezTo>
                    <a:pt x="108" y="70"/>
                    <a:pt x="108" y="68"/>
                    <a:pt x="109" y="67"/>
                  </a:cubicBezTo>
                  <a:cubicBezTo>
                    <a:pt x="109" y="67"/>
                    <a:pt x="108" y="67"/>
                    <a:pt x="108" y="66"/>
                  </a:cubicBezTo>
                  <a:cubicBezTo>
                    <a:pt x="107" y="68"/>
                    <a:pt x="106" y="69"/>
                    <a:pt x="105" y="70"/>
                  </a:cubicBezTo>
                  <a:cubicBezTo>
                    <a:pt x="106" y="70"/>
                    <a:pt x="106" y="71"/>
                    <a:pt x="107" y="71"/>
                  </a:cubicBezTo>
                  <a:close/>
                  <a:moveTo>
                    <a:pt x="23" y="45"/>
                  </a:moveTo>
                  <a:cubicBezTo>
                    <a:pt x="27" y="45"/>
                    <a:pt x="30" y="45"/>
                    <a:pt x="34" y="45"/>
                  </a:cubicBezTo>
                  <a:cubicBezTo>
                    <a:pt x="31" y="44"/>
                    <a:pt x="28" y="44"/>
                    <a:pt x="24" y="44"/>
                  </a:cubicBezTo>
                  <a:cubicBezTo>
                    <a:pt x="24" y="44"/>
                    <a:pt x="24" y="44"/>
                    <a:pt x="23" y="45"/>
                  </a:cubicBezTo>
                  <a:close/>
                  <a:moveTo>
                    <a:pt x="88" y="48"/>
                  </a:moveTo>
                  <a:cubicBezTo>
                    <a:pt x="86" y="48"/>
                    <a:pt x="85" y="48"/>
                    <a:pt x="83" y="48"/>
                  </a:cubicBezTo>
                  <a:cubicBezTo>
                    <a:pt x="84" y="49"/>
                    <a:pt x="84" y="49"/>
                    <a:pt x="84" y="50"/>
                  </a:cubicBezTo>
                  <a:cubicBezTo>
                    <a:pt x="85" y="51"/>
                    <a:pt x="86" y="51"/>
                    <a:pt x="86" y="50"/>
                  </a:cubicBezTo>
                  <a:cubicBezTo>
                    <a:pt x="87" y="50"/>
                    <a:pt x="87" y="49"/>
                    <a:pt x="88" y="48"/>
                  </a:cubicBezTo>
                  <a:close/>
                  <a:moveTo>
                    <a:pt x="192" y="69"/>
                  </a:moveTo>
                  <a:cubicBezTo>
                    <a:pt x="191" y="70"/>
                    <a:pt x="190" y="71"/>
                    <a:pt x="190" y="71"/>
                  </a:cubicBezTo>
                  <a:cubicBezTo>
                    <a:pt x="189" y="72"/>
                    <a:pt x="189" y="73"/>
                    <a:pt x="189" y="74"/>
                  </a:cubicBezTo>
                  <a:cubicBezTo>
                    <a:pt x="191" y="73"/>
                    <a:pt x="193" y="72"/>
                    <a:pt x="192" y="69"/>
                  </a:cubicBezTo>
                  <a:close/>
                  <a:moveTo>
                    <a:pt x="112" y="75"/>
                  </a:moveTo>
                  <a:cubicBezTo>
                    <a:pt x="112" y="76"/>
                    <a:pt x="112" y="76"/>
                    <a:pt x="113" y="76"/>
                  </a:cubicBezTo>
                  <a:cubicBezTo>
                    <a:pt x="114" y="77"/>
                    <a:pt x="114" y="77"/>
                    <a:pt x="115" y="76"/>
                  </a:cubicBezTo>
                  <a:cubicBezTo>
                    <a:pt x="115" y="76"/>
                    <a:pt x="115" y="75"/>
                    <a:pt x="115" y="75"/>
                  </a:cubicBezTo>
                  <a:cubicBezTo>
                    <a:pt x="114" y="73"/>
                    <a:pt x="113" y="73"/>
                    <a:pt x="112" y="75"/>
                  </a:cubicBezTo>
                  <a:close/>
                  <a:moveTo>
                    <a:pt x="213" y="49"/>
                  </a:moveTo>
                  <a:cubicBezTo>
                    <a:pt x="212" y="47"/>
                    <a:pt x="211" y="46"/>
                    <a:pt x="210" y="45"/>
                  </a:cubicBezTo>
                  <a:cubicBezTo>
                    <a:pt x="210" y="45"/>
                    <a:pt x="209" y="46"/>
                    <a:pt x="209" y="46"/>
                  </a:cubicBezTo>
                  <a:cubicBezTo>
                    <a:pt x="209" y="46"/>
                    <a:pt x="209" y="47"/>
                    <a:pt x="209" y="47"/>
                  </a:cubicBezTo>
                  <a:cubicBezTo>
                    <a:pt x="210" y="48"/>
                    <a:pt x="211" y="49"/>
                    <a:pt x="212" y="50"/>
                  </a:cubicBezTo>
                  <a:cubicBezTo>
                    <a:pt x="212" y="50"/>
                    <a:pt x="212" y="49"/>
                    <a:pt x="213" y="49"/>
                  </a:cubicBezTo>
                  <a:close/>
                  <a:moveTo>
                    <a:pt x="16" y="47"/>
                  </a:moveTo>
                  <a:cubicBezTo>
                    <a:pt x="17" y="48"/>
                    <a:pt x="17" y="49"/>
                    <a:pt x="16" y="50"/>
                  </a:cubicBezTo>
                  <a:cubicBezTo>
                    <a:pt x="16" y="51"/>
                    <a:pt x="15" y="53"/>
                    <a:pt x="15" y="54"/>
                  </a:cubicBezTo>
                  <a:cubicBezTo>
                    <a:pt x="15" y="54"/>
                    <a:pt x="14" y="55"/>
                    <a:pt x="14" y="55"/>
                  </a:cubicBezTo>
                  <a:cubicBezTo>
                    <a:pt x="14" y="55"/>
                    <a:pt x="15" y="55"/>
                    <a:pt x="15" y="55"/>
                  </a:cubicBezTo>
                  <a:cubicBezTo>
                    <a:pt x="16" y="52"/>
                    <a:pt x="17" y="50"/>
                    <a:pt x="19" y="47"/>
                  </a:cubicBezTo>
                  <a:cubicBezTo>
                    <a:pt x="18" y="47"/>
                    <a:pt x="17" y="47"/>
                    <a:pt x="16" y="47"/>
                  </a:cubicBezTo>
                  <a:close/>
                  <a:moveTo>
                    <a:pt x="81" y="60"/>
                  </a:moveTo>
                  <a:cubicBezTo>
                    <a:pt x="80" y="62"/>
                    <a:pt x="79" y="63"/>
                    <a:pt x="78" y="64"/>
                  </a:cubicBezTo>
                  <a:cubicBezTo>
                    <a:pt x="78" y="64"/>
                    <a:pt x="79" y="65"/>
                    <a:pt x="79" y="66"/>
                  </a:cubicBezTo>
                  <a:cubicBezTo>
                    <a:pt x="80" y="65"/>
                    <a:pt x="80" y="64"/>
                    <a:pt x="81" y="63"/>
                  </a:cubicBezTo>
                  <a:cubicBezTo>
                    <a:pt x="81" y="62"/>
                    <a:pt x="81" y="62"/>
                    <a:pt x="81" y="60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30" y="67"/>
                  </a:cubicBezTo>
                  <a:cubicBezTo>
                    <a:pt x="30" y="66"/>
                    <a:pt x="31" y="65"/>
                    <a:pt x="32" y="63"/>
                  </a:cubicBezTo>
                  <a:cubicBezTo>
                    <a:pt x="32" y="63"/>
                    <a:pt x="31" y="62"/>
                    <a:pt x="31" y="62"/>
                  </a:cubicBezTo>
                  <a:cubicBezTo>
                    <a:pt x="30" y="63"/>
                    <a:pt x="30" y="65"/>
                    <a:pt x="29" y="66"/>
                  </a:cubicBezTo>
                  <a:cubicBezTo>
                    <a:pt x="29" y="66"/>
                    <a:pt x="29" y="67"/>
                    <a:pt x="29" y="67"/>
                  </a:cubicBezTo>
                  <a:close/>
                  <a:moveTo>
                    <a:pt x="104" y="75"/>
                  </a:moveTo>
                  <a:cubicBezTo>
                    <a:pt x="105" y="74"/>
                    <a:pt x="105" y="74"/>
                    <a:pt x="105" y="73"/>
                  </a:cubicBezTo>
                  <a:cubicBezTo>
                    <a:pt x="105" y="73"/>
                    <a:pt x="104" y="73"/>
                    <a:pt x="103" y="72"/>
                  </a:cubicBezTo>
                  <a:cubicBezTo>
                    <a:pt x="102" y="73"/>
                    <a:pt x="102" y="74"/>
                    <a:pt x="101" y="75"/>
                  </a:cubicBezTo>
                  <a:cubicBezTo>
                    <a:pt x="102" y="75"/>
                    <a:pt x="103" y="75"/>
                    <a:pt x="104" y="75"/>
                  </a:cubicBezTo>
                  <a:close/>
                  <a:moveTo>
                    <a:pt x="195" y="17"/>
                  </a:moveTo>
                  <a:cubicBezTo>
                    <a:pt x="195" y="15"/>
                    <a:pt x="195" y="13"/>
                    <a:pt x="193" y="12"/>
                  </a:cubicBezTo>
                  <a:cubicBezTo>
                    <a:pt x="193" y="14"/>
                    <a:pt x="193" y="15"/>
                    <a:pt x="193" y="16"/>
                  </a:cubicBezTo>
                  <a:cubicBezTo>
                    <a:pt x="194" y="17"/>
                    <a:pt x="194" y="17"/>
                    <a:pt x="195" y="17"/>
                  </a:cubicBezTo>
                  <a:close/>
                  <a:moveTo>
                    <a:pt x="216" y="87"/>
                  </a:moveTo>
                  <a:cubicBezTo>
                    <a:pt x="215" y="87"/>
                    <a:pt x="215" y="86"/>
                    <a:pt x="214" y="85"/>
                  </a:cubicBezTo>
                  <a:cubicBezTo>
                    <a:pt x="214" y="86"/>
                    <a:pt x="213" y="86"/>
                    <a:pt x="213" y="87"/>
                  </a:cubicBezTo>
                  <a:cubicBezTo>
                    <a:pt x="214" y="88"/>
                    <a:pt x="214" y="88"/>
                    <a:pt x="214" y="89"/>
                  </a:cubicBezTo>
                  <a:cubicBezTo>
                    <a:pt x="215" y="89"/>
                    <a:pt x="216" y="88"/>
                    <a:pt x="216" y="87"/>
                  </a:cubicBezTo>
                  <a:close/>
                  <a:moveTo>
                    <a:pt x="121" y="74"/>
                  </a:moveTo>
                  <a:cubicBezTo>
                    <a:pt x="120" y="74"/>
                    <a:pt x="120" y="74"/>
                    <a:pt x="119" y="74"/>
                  </a:cubicBezTo>
                  <a:cubicBezTo>
                    <a:pt x="119" y="74"/>
                    <a:pt x="119" y="74"/>
                    <a:pt x="118" y="75"/>
                  </a:cubicBezTo>
                  <a:cubicBezTo>
                    <a:pt x="118" y="75"/>
                    <a:pt x="117" y="76"/>
                    <a:pt x="117" y="77"/>
                  </a:cubicBezTo>
                  <a:cubicBezTo>
                    <a:pt x="118" y="77"/>
                    <a:pt x="118" y="78"/>
                    <a:pt x="119" y="77"/>
                  </a:cubicBezTo>
                  <a:cubicBezTo>
                    <a:pt x="119" y="76"/>
                    <a:pt x="120" y="75"/>
                    <a:pt x="121" y="74"/>
                  </a:cubicBezTo>
                  <a:close/>
                  <a:moveTo>
                    <a:pt x="65" y="58"/>
                  </a:moveTo>
                  <a:cubicBezTo>
                    <a:pt x="65" y="58"/>
                    <a:pt x="65" y="58"/>
                    <a:pt x="65" y="58"/>
                  </a:cubicBezTo>
                  <a:cubicBezTo>
                    <a:pt x="64" y="58"/>
                    <a:pt x="64" y="59"/>
                    <a:pt x="63" y="60"/>
                  </a:cubicBezTo>
                  <a:cubicBezTo>
                    <a:pt x="63" y="61"/>
                    <a:pt x="63" y="61"/>
                    <a:pt x="64" y="61"/>
                  </a:cubicBezTo>
                  <a:cubicBezTo>
                    <a:pt x="64" y="61"/>
                    <a:pt x="65" y="61"/>
                    <a:pt x="66" y="61"/>
                  </a:cubicBezTo>
                  <a:cubicBezTo>
                    <a:pt x="66" y="60"/>
                    <a:pt x="65" y="59"/>
                    <a:pt x="65" y="58"/>
                  </a:cubicBezTo>
                  <a:close/>
                  <a:moveTo>
                    <a:pt x="182" y="61"/>
                  </a:moveTo>
                  <a:cubicBezTo>
                    <a:pt x="181" y="62"/>
                    <a:pt x="180" y="63"/>
                    <a:pt x="179" y="64"/>
                  </a:cubicBezTo>
                  <a:cubicBezTo>
                    <a:pt x="179" y="65"/>
                    <a:pt x="179" y="66"/>
                    <a:pt x="179" y="66"/>
                  </a:cubicBezTo>
                  <a:cubicBezTo>
                    <a:pt x="181" y="65"/>
                    <a:pt x="182" y="63"/>
                    <a:pt x="182" y="61"/>
                  </a:cubicBezTo>
                  <a:close/>
                  <a:moveTo>
                    <a:pt x="138" y="85"/>
                  </a:moveTo>
                  <a:cubicBezTo>
                    <a:pt x="139" y="84"/>
                    <a:pt x="140" y="82"/>
                    <a:pt x="141" y="81"/>
                  </a:cubicBezTo>
                  <a:cubicBezTo>
                    <a:pt x="140" y="81"/>
                    <a:pt x="139" y="81"/>
                    <a:pt x="139" y="82"/>
                  </a:cubicBezTo>
                  <a:cubicBezTo>
                    <a:pt x="138" y="83"/>
                    <a:pt x="138" y="83"/>
                    <a:pt x="138" y="84"/>
                  </a:cubicBezTo>
                  <a:cubicBezTo>
                    <a:pt x="137" y="84"/>
                    <a:pt x="137" y="85"/>
                    <a:pt x="138" y="85"/>
                  </a:cubicBezTo>
                  <a:close/>
                  <a:moveTo>
                    <a:pt x="133" y="64"/>
                  </a:moveTo>
                  <a:cubicBezTo>
                    <a:pt x="135" y="65"/>
                    <a:pt x="135" y="64"/>
                    <a:pt x="136" y="63"/>
                  </a:cubicBezTo>
                  <a:cubicBezTo>
                    <a:pt x="136" y="63"/>
                    <a:pt x="136" y="62"/>
                    <a:pt x="137" y="62"/>
                  </a:cubicBezTo>
                  <a:cubicBezTo>
                    <a:pt x="137" y="61"/>
                    <a:pt x="137" y="61"/>
                    <a:pt x="136" y="61"/>
                  </a:cubicBezTo>
                  <a:cubicBezTo>
                    <a:pt x="135" y="62"/>
                    <a:pt x="134" y="63"/>
                    <a:pt x="133" y="64"/>
                  </a:cubicBezTo>
                  <a:close/>
                  <a:moveTo>
                    <a:pt x="22" y="67"/>
                  </a:moveTo>
                  <a:cubicBezTo>
                    <a:pt x="22" y="67"/>
                    <a:pt x="23" y="67"/>
                    <a:pt x="23" y="67"/>
                  </a:cubicBezTo>
                  <a:cubicBezTo>
                    <a:pt x="23" y="66"/>
                    <a:pt x="24" y="65"/>
                    <a:pt x="25" y="64"/>
                  </a:cubicBezTo>
                  <a:cubicBezTo>
                    <a:pt x="25" y="63"/>
                    <a:pt x="25" y="62"/>
                    <a:pt x="24" y="61"/>
                  </a:cubicBezTo>
                  <a:cubicBezTo>
                    <a:pt x="24" y="63"/>
                    <a:pt x="23" y="64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lose/>
                  <a:moveTo>
                    <a:pt x="209" y="62"/>
                  </a:moveTo>
                  <a:cubicBezTo>
                    <a:pt x="209" y="61"/>
                    <a:pt x="208" y="60"/>
                    <a:pt x="208" y="59"/>
                  </a:cubicBezTo>
                  <a:cubicBezTo>
                    <a:pt x="207" y="59"/>
                    <a:pt x="207" y="60"/>
                    <a:pt x="207" y="60"/>
                  </a:cubicBezTo>
                  <a:cubicBezTo>
                    <a:pt x="207" y="61"/>
                    <a:pt x="207" y="62"/>
                    <a:pt x="208" y="63"/>
                  </a:cubicBezTo>
                  <a:cubicBezTo>
                    <a:pt x="208" y="63"/>
                    <a:pt x="209" y="62"/>
                    <a:pt x="209" y="62"/>
                  </a:cubicBezTo>
                  <a:close/>
                  <a:moveTo>
                    <a:pt x="197" y="104"/>
                  </a:moveTo>
                  <a:cubicBezTo>
                    <a:pt x="195" y="106"/>
                    <a:pt x="194" y="107"/>
                    <a:pt x="194" y="109"/>
                  </a:cubicBezTo>
                  <a:cubicBezTo>
                    <a:pt x="195" y="108"/>
                    <a:pt x="196" y="107"/>
                    <a:pt x="196" y="106"/>
                  </a:cubicBezTo>
                  <a:cubicBezTo>
                    <a:pt x="197" y="105"/>
                    <a:pt x="197" y="105"/>
                    <a:pt x="197" y="104"/>
                  </a:cubicBezTo>
                  <a:close/>
                  <a:moveTo>
                    <a:pt x="165" y="82"/>
                  </a:moveTo>
                  <a:cubicBezTo>
                    <a:pt x="165" y="82"/>
                    <a:pt x="164" y="81"/>
                    <a:pt x="163" y="81"/>
                  </a:cubicBezTo>
                  <a:cubicBezTo>
                    <a:pt x="163" y="82"/>
                    <a:pt x="163" y="84"/>
                    <a:pt x="164" y="85"/>
                  </a:cubicBezTo>
                  <a:cubicBezTo>
                    <a:pt x="164" y="84"/>
                    <a:pt x="165" y="83"/>
                    <a:pt x="165" y="82"/>
                  </a:cubicBezTo>
                  <a:close/>
                  <a:moveTo>
                    <a:pt x="194" y="55"/>
                  </a:moveTo>
                  <a:cubicBezTo>
                    <a:pt x="193" y="56"/>
                    <a:pt x="194" y="57"/>
                    <a:pt x="194" y="58"/>
                  </a:cubicBezTo>
                  <a:cubicBezTo>
                    <a:pt x="194" y="59"/>
                    <a:pt x="194" y="60"/>
                    <a:pt x="194" y="61"/>
                  </a:cubicBezTo>
                  <a:cubicBezTo>
                    <a:pt x="194" y="61"/>
                    <a:pt x="195" y="60"/>
                    <a:pt x="195" y="60"/>
                  </a:cubicBezTo>
                  <a:cubicBezTo>
                    <a:pt x="195" y="58"/>
                    <a:pt x="195" y="57"/>
                    <a:pt x="194" y="55"/>
                  </a:cubicBezTo>
                  <a:close/>
                  <a:moveTo>
                    <a:pt x="27" y="56"/>
                  </a:moveTo>
                  <a:cubicBezTo>
                    <a:pt x="26" y="58"/>
                    <a:pt x="26" y="58"/>
                    <a:pt x="27" y="60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8" y="57"/>
                    <a:pt x="28" y="56"/>
                    <a:pt x="27" y="56"/>
                  </a:cubicBezTo>
                  <a:close/>
                  <a:moveTo>
                    <a:pt x="198" y="73"/>
                  </a:moveTo>
                  <a:cubicBezTo>
                    <a:pt x="200" y="72"/>
                    <a:pt x="201" y="71"/>
                    <a:pt x="200" y="69"/>
                  </a:cubicBezTo>
                  <a:cubicBezTo>
                    <a:pt x="199" y="70"/>
                    <a:pt x="197" y="71"/>
                    <a:pt x="198" y="73"/>
                  </a:cubicBezTo>
                  <a:close/>
                  <a:moveTo>
                    <a:pt x="206" y="81"/>
                  </a:moveTo>
                  <a:cubicBezTo>
                    <a:pt x="207" y="79"/>
                    <a:pt x="208" y="78"/>
                    <a:pt x="209" y="77"/>
                  </a:cubicBezTo>
                  <a:cubicBezTo>
                    <a:pt x="209" y="77"/>
                    <a:pt x="209" y="76"/>
                    <a:pt x="208" y="76"/>
                  </a:cubicBezTo>
                  <a:cubicBezTo>
                    <a:pt x="208" y="77"/>
                    <a:pt x="207" y="77"/>
                    <a:pt x="206" y="78"/>
                  </a:cubicBezTo>
                  <a:cubicBezTo>
                    <a:pt x="206" y="79"/>
                    <a:pt x="206" y="80"/>
                    <a:pt x="206" y="81"/>
                  </a:cubicBezTo>
                  <a:close/>
                  <a:moveTo>
                    <a:pt x="219" y="101"/>
                  </a:moveTo>
                  <a:cubicBezTo>
                    <a:pt x="220" y="99"/>
                    <a:pt x="222" y="97"/>
                    <a:pt x="223" y="96"/>
                  </a:cubicBezTo>
                  <a:cubicBezTo>
                    <a:pt x="223" y="96"/>
                    <a:pt x="223" y="95"/>
                    <a:pt x="223" y="95"/>
                  </a:cubicBezTo>
                  <a:cubicBezTo>
                    <a:pt x="221" y="96"/>
                    <a:pt x="220" y="98"/>
                    <a:pt x="219" y="99"/>
                  </a:cubicBezTo>
                  <a:cubicBezTo>
                    <a:pt x="218" y="100"/>
                    <a:pt x="219" y="100"/>
                    <a:pt x="219" y="101"/>
                  </a:cubicBezTo>
                  <a:close/>
                  <a:moveTo>
                    <a:pt x="210" y="94"/>
                  </a:moveTo>
                  <a:cubicBezTo>
                    <a:pt x="210" y="94"/>
                    <a:pt x="210" y="94"/>
                    <a:pt x="210" y="94"/>
                  </a:cubicBezTo>
                  <a:cubicBezTo>
                    <a:pt x="211" y="93"/>
                    <a:pt x="212" y="92"/>
                    <a:pt x="212" y="92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12" y="90"/>
                    <a:pt x="212" y="90"/>
                    <a:pt x="211" y="89"/>
                  </a:cubicBezTo>
                  <a:cubicBezTo>
                    <a:pt x="211" y="91"/>
                    <a:pt x="210" y="92"/>
                    <a:pt x="210" y="94"/>
                  </a:cubicBezTo>
                  <a:close/>
                  <a:moveTo>
                    <a:pt x="93" y="55"/>
                  </a:moveTo>
                  <a:cubicBezTo>
                    <a:pt x="91" y="55"/>
                    <a:pt x="90" y="55"/>
                    <a:pt x="88" y="55"/>
                  </a:cubicBezTo>
                  <a:cubicBezTo>
                    <a:pt x="89" y="57"/>
                    <a:pt x="89" y="57"/>
                    <a:pt x="90" y="57"/>
                  </a:cubicBezTo>
                  <a:cubicBezTo>
                    <a:pt x="90" y="57"/>
                    <a:pt x="91" y="57"/>
                    <a:pt x="91" y="57"/>
                  </a:cubicBezTo>
                  <a:cubicBezTo>
                    <a:pt x="92" y="57"/>
                    <a:pt x="92" y="56"/>
                    <a:pt x="93" y="55"/>
                  </a:cubicBezTo>
                  <a:close/>
                  <a:moveTo>
                    <a:pt x="146" y="75"/>
                  </a:move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5"/>
                    <a:pt x="145" y="75"/>
                    <a:pt x="144" y="75"/>
                  </a:cubicBezTo>
                  <a:cubicBezTo>
                    <a:pt x="143" y="75"/>
                    <a:pt x="143" y="75"/>
                    <a:pt x="143" y="77"/>
                  </a:cubicBezTo>
                  <a:cubicBezTo>
                    <a:pt x="143" y="77"/>
                    <a:pt x="144" y="77"/>
                    <a:pt x="145" y="77"/>
                  </a:cubicBezTo>
                  <a:cubicBezTo>
                    <a:pt x="145" y="77"/>
                    <a:pt x="145" y="77"/>
                    <a:pt x="144" y="77"/>
                  </a:cubicBezTo>
                  <a:cubicBezTo>
                    <a:pt x="145" y="76"/>
                    <a:pt x="146" y="75"/>
                    <a:pt x="146" y="75"/>
                  </a:cubicBezTo>
                  <a:close/>
                  <a:moveTo>
                    <a:pt x="60" y="78"/>
                  </a:moveTo>
                  <a:cubicBezTo>
                    <a:pt x="58" y="80"/>
                    <a:pt x="57" y="82"/>
                    <a:pt x="55" y="84"/>
                  </a:cubicBezTo>
                  <a:cubicBezTo>
                    <a:pt x="56" y="84"/>
                    <a:pt x="57" y="84"/>
                    <a:pt x="57" y="83"/>
                  </a:cubicBezTo>
                  <a:cubicBezTo>
                    <a:pt x="58" y="81"/>
                    <a:pt x="59" y="80"/>
                    <a:pt x="60" y="78"/>
                  </a:cubicBezTo>
                  <a:close/>
                  <a:moveTo>
                    <a:pt x="196" y="35"/>
                  </a:moveTo>
                  <a:cubicBezTo>
                    <a:pt x="195" y="34"/>
                    <a:pt x="195" y="33"/>
                    <a:pt x="195" y="32"/>
                  </a:cubicBezTo>
                  <a:cubicBezTo>
                    <a:pt x="194" y="34"/>
                    <a:pt x="193" y="35"/>
                    <a:pt x="193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94" y="36"/>
                    <a:pt x="195" y="35"/>
                    <a:pt x="196" y="35"/>
                  </a:cubicBezTo>
                  <a:close/>
                  <a:moveTo>
                    <a:pt x="184" y="143"/>
                  </a:moveTo>
                  <a:cubicBezTo>
                    <a:pt x="184" y="143"/>
                    <a:pt x="183" y="144"/>
                    <a:pt x="183" y="144"/>
                  </a:cubicBezTo>
                  <a:cubicBezTo>
                    <a:pt x="183" y="145"/>
                    <a:pt x="183" y="146"/>
                    <a:pt x="183" y="147"/>
                  </a:cubicBezTo>
                  <a:cubicBezTo>
                    <a:pt x="184" y="145"/>
                    <a:pt x="184" y="145"/>
                    <a:pt x="184" y="143"/>
                  </a:cubicBezTo>
                  <a:close/>
                  <a:moveTo>
                    <a:pt x="159" y="67"/>
                  </a:moveTo>
                  <a:cubicBezTo>
                    <a:pt x="159" y="67"/>
                    <a:pt x="160" y="67"/>
                    <a:pt x="160" y="67"/>
                  </a:cubicBezTo>
                  <a:cubicBezTo>
                    <a:pt x="161" y="65"/>
                    <a:pt x="161" y="64"/>
                    <a:pt x="162" y="63"/>
                  </a:cubicBezTo>
                  <a:cubicBezTo>
                    <a:pt x="162" y="63"/>
                    <a:pt x="162" y="63"/>
                    <a:pt x="162" y="62"/>
                  </a:cubicBezTo>
                  <a:cubicBezTo>
                    <a:pt x="162" y="63"/>
                    <a:pt x="161" y="63"/>
                    <a:pt x="161" y="63"/>
                  </a:cubicBezTo>
                  <a:cubicBezTo>
                    <a:pt x="161" y="64"/>
                    <a:pt x="160" y="65"/>
                    <a:pt x="159" y="65"/>
                  </a:cubicBezTo>
                  <a:cubicBezTo>
                    <a:pt x="159" y="66"/>
                    <a:pt x="159" y="66"/>
                    <a:pt x="159" y="67"/>
                  </a:cubicBezTo>
                  <a:close/>
                  <a:moveTo>
                    <a:pt x="116" y="84"/>
                  </a:moveTo>
                  <a:cubicBezTo>
                    <a:pt x="115" y="85"/>
                    <a:pt x="115" y="86"/>
                    <a:pt x="114" y="86"/>
                  </a:cubicBezTo>
                  <a:cubicBezTo>
                    <a:pt x="115" y="86"/>
                    <a:pt x="116" y="86"/>
                    <a:pt x="118" y="86"/>
                  </a:cubicBezTo>
                  <a:cubicBezTo>
                    <a:pt x="117" y="86"/>
                    <a:pt x="117" y="85"/>
                    <a:pt x="116" y="84"/>
                  </a:cubicBezTo>
                  <a:close/>
                  <a:moveTo>
                    <a:pt x="171" y="79"/>
                  </a:moveTo>
                  <a:cubicBezTo>
                    <a:pt x="171" y="79"/>
                    <a:pt x="171" y="79"/>
                    <a:pt x="172" y="78"/>
                  </a:cubicBezTo>
                  <a:cubicBezTo>
                    <a:pt x="172" y="78"/>
                    <a:pt x="173" y="77"/>
                    <a:pt x="174" y="76"/>
                  </a:cubicBezTo>
                  <a:cubicBezTo>
                    <a:pt x="174" y="75"/>
                    <a:pt x="174" y="74"/>
                    <a:pt x="174" y="74"/>
                  </a:cubicBezTo>
                  <a:cubicBezTo>
                    <a:pt x="173" y="75"/>
                    <a:pt x="171" y="78"/>
                    <a:pt x="171" y="79"/>
                  </a:cubicBezTo>
                  <a:close/>
                  <a:moveTo>
                    <a:pt x="207" y="95"/>
                  </a:moveTo>
                  <a:cubicBezTo>
                    <a:pt x="206" y="96"/>
                    <a:pt x="206" y="97"/>
                    <a:pt x="205" y="97"/>
                  </a:cubicBezTo>
                  <a:cubicBezTo>
                    <a:pt x="205" y="98"/>
                    <a:pt x="204" y="99"/>
                    <a:pt x="205" y="100"/>
                  </a:cubicBezTo>
                  <a:cubicBezTo>
                    <a:pt x="206" y="99"/>
                    <a:pt x="207" y="98"/>
                    <a:pt x="207" y="95"/>
                  </a:cubicBezTo>
                  <a:close/>
                  <a:moveTo>
                    <a:pt x="121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22" y="57"/>
                    <a:pt x="122" y="58"/>
                    <a:pt x="123" y="59"/>
                  </a:cubicBezTo>
                  <a:cubicBezTo>
                    <a:pt x="123" y="58"/>
                    <a:pt x="124" y="58"/>
                    <a:pt x="125" y="57"/>
                  </a:cubicBezTo>
                  <a:cubicBezTo>
                    <a:pt x="123" y="57"/>
                    <a:pt x="122" y="57"/>
                    <a:pt x="121" y="57"/>
                  </a:cubicBezTo>
                  <a:close/>
                  <a:moveTo>
                    <a:pt x="24" y="47"/>
                  </a:moveTo>
                  <a:cubicBezTo>
                    <a:pt x="24" y="48"/>
                    <a:pt x="25" y="49"/>
                    <a:pt x="26" y="50"/>
                  </a:cubicBezTo>
                  <a:cubicBezTo>
                    <a:pt x="26" y="49"/>
                    <a:pt x="27" y="48"/>
                    <a:pt x="27" y="47"/>
                  </a:cubicBezTo>
                  <a:cubicBezTo>
                    <a:pt x="26" y="47"/>
                    <a:pt x="25" y="47"/>
                    <a:pt x="24" y="47"/>
                  </a:cubicBezTo>
                  <a:close/>
                  <a:moveTo>
                    <a:pt x="97" y="74"/>
                  </a:moveTo>
                  <a:cubicBezTo>
                    <a:pt x="97" y="74"/>
                    <a:pt x="98" y="74"/>
                    <a:pt x="98" y="74"/>
                  </a:cubicBezTo>
                  <a:cubicBezTo>
                    <a:pt x="99" y="73"/>
                    <a:pt x="100" y="73"/>
                    <a:pt x="100" y="72"/>
                  </a:cubicBezTo>
                  <a:cubicBezTo>
                    <a:pt x="99" y="71"/>
                    <a:pt x="98" y="72"/>
                    <a:pt x="97" y="74"/>
                  </a:cubicBezTo>
                  <a:close/>
                  <a:moveTo>
                    <a:pt x="186" y="107"/>
                  </a:moveTo>
                  <a:cubicBezTo>
                    <a:pt x="187" y="104"/>
                    <a:pt x="187" y="102"/>
                    <a:pt x="186" y="100"/>
                  </a:cubicBezTo>
                  <a:cubicBezTo>
                    <a:pt x="186" y="102"/>
                    <a:pt x="186" y="105"/>
                    <a:pt x="186" y="107"/>
                  </a:cubicBezTo>
                  <a:close/>
                  <a:moveTo>
                    <a:pt x="131" y="69"/>
                  </a:moveTo>
                  <a:cubicBezTo>
                    <a:pt x="130" y="70"/>
                    <a:pt x="130" y="70"/>
                    <a:pt x="130" y="70"/>
                  </a:cubicBezTo>
                  <a:cubicBezTo>
                    <a:pt x="130" y="72"/>
                    <a:pt x="128" y="73"/>
                    <a:pt x="127" y="71"/>
                  </a:cubicBezTo>
                  <a:cubicBezTo>
                    <a:pt x="127" y="71"/>
                    <a:pt x="127" y="71"/>
                    <a:pt x="127" y="71"/>
                  </a:cubicBezTo>
                  <a:cubicBezTo>
                    <a:pt x="127" y="72"/>
                    <a:pt x="126" y="72"/>
                    <a:pt x="126" y="72"/>
                  </a:cubicBezTo>
                  <a:cubicBezTo>
                    <a:pt x="127" y="72"/>
                    <a:pt x="128" y="72"/>
                    <a:pt x="129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71"/>
                    <a:pt x="131" y="70"/>
                    <a:pt x="132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1" y="69"/>
                    <a:pt x="131" y="69"/>
                    <a:pt x="131" y="69"/>
                  </a:cubicBezTo>
                  <a:close/>
                  <a:moveTo>
                    <a:pt x="140" y="75"/>
                  </a:moveTo>
                  <a:cubicBezTo>
                    <a:pt x="139" y="75"/>
                    <a:pt x="138" y="75"/>
                    <a:pt x="137" y="75"/>
                  </a:cubicBezTo>
                  <a:cubicBezTo>
                    <a:pt x="136" y="75"/>
                    <a:pt x="136" y="75"/>
                    <a:pt x="136" y="76"/>
                  </a:cubicBezTo>
                  <a:cubicBezTo>
                    <a:pt x="137" y="76"/>
                    <a:pt x="138" y="76"/>
                    <a:pt x="139" y="76"/>
                  </a:cubicBezTo>
                  <a:cubicBezTo>
                    <a:pt x="140" y="76"/>
                    <a:pt x="140" y="76"/>
                    <a:pt x="140" y="75"/>
                  </a:cubicBezTo>
                  <a:close/>
                  <a:moveTo>
                    <a:pt x="184" y="95"/>
                  </a:moveTo>
                  <a:cubicBezTo>
                    <a:pt x="185" y="93"/>
                    <a:pt x="185" y="93"/>
                    <a:pt x="184" y="92"/>
                  </a:cubicBezTo>
                  <a:cubicBezTo>
                    <a:pt x="184" y="93"/>
                    <a:pt x="183" y="94"/>
                    <a:pt x="182" y="95"/>
                  </a:cubicBezTo>
                  <a:cubicBezTo>
                    <a:pt x="183" y="95"/>
                    <a:pt x="184" y="95"/>
                    <a:pt x="184" y="95"/>
                  </a:cubicBezTo>
                  <a:close/>
                  <a:moveTo>
                    <a:pt x="92" y="62"/>
                  </a:moveTo>
                  <a:cubicBezTo>
                    <a:pt x="93" y="61"/>
                    <a:pt x="94" y="60"/>
                    <a:pt x="94" y="59"/>
                  </a:cubicBezTo>
                  <a:cubicBezTo>
                    <a:pt x="93" y="59"/>
                    <a:pt x="92" y="60"/>
                    <a:pt x="91" y="61"/>
                  </a:cubicBezTo>
                  <a:cubicBezTo>
                    <a:pt x="92" y="61"/>
                    <a:pt x="92" y="62"/>
                    <a:pt x="92" y="62"/>
                  </a:cubicBezTo>
                  <a:close/>
                  <a:moveTo>
                    <a:pt x="188" y="131"/>
                  </a:moveTo>
                  <a:cubicBezTo>
                    <a:pt x="189" y="130"/>
                    <a:pt x="189" y="129"/>
                    <a:pt x="189" y="128"/>
                  </a:cubicBezTo>
                  <a:cubicBezTo>
                    <a:pt x="189" y="128"/>
                    <a:pt x="189" y="127"/>
                    <a:pt x="188" y="127"/>
                  </a:cubicBezTo>
                  <a:cubicBezTo>
                    <a:pt x="188" y="128"/>
                    <a:pt x="188" y="130"/>
                    <a:pt x="188" y="131"/>
                  </a:cubicBezTo>
                  <a:close/>
                  <a:moveTo>
                    <a:pt x="81" y="90"/>
                  </a:moveTo>
                  <a:cubicBezTo>
                    <a:pt x="82" y="90"/>
                    <a:pt x="82" y="91"/>
                    <a:pt x="83" y="90"/>
                  </a:cubicBezTo>
                  <a:cubicBezTo>
                    <a:pt x="83" y="90"/>
                    <a:pt x="84" y="90"/>
                    <a:pt x="84" y="90"/>
                  </a:cubicBezTo>
                  <a:cubicBezTo>
                    <a:pt x="84" y="90"/>
                    <a:pt x="84" y="89"/>
                    <a:pt x="84" y="89"/>
                  </a:cubicBezTo>
                  <a:cubicBezTo>
                    <a:pt x="83" y="89"/>
                    <a:pt x="82" y="89"/>
                    <a:pt x="82" y="89"/>
                  </a:cubicBezTo>
                  <a:cubicBezTo>
                    <a:pt x="82" y="89"/>
                    <a:pt x="81" y="90"/>
                    <a:pt x="81" y="90"/>
                  </a:cubicBezTo>
                  <a:close/>
                  <a:moveTo>
                    <a:pt x="25" y="86"/>
                  </a:moveTo>
                  <a:cubicBezTo>
                    <a:pt x="25" y="86"/>
                    <a:pt x="25" y="86"/>
                    <a:pt x="25" y="86"/>
                  </a:cubicBezTo>
                  <a:cubicBezTo>
                    <a:pt x="26" y="86"/>
                    <a:pt x="27" y="84"/>
                    <a:pt x="27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3"/>
                    <a:pt x="27" y="83"/>
                    <a:pt x="27" y="82"/>
                  </a:cubicBezTo>
                  <a:cubicBezTo>
                    <a:pt x="26" y="84"/>
                    <a:pt x="25" y="85"/>
                    <a:pt x="25" y="86"/>
                  </a:cubicBezTo>
                  <a:close/>
                  <a:moveTo>
                    <a:pt x="201" y="91"/>
                  </a:moveTo>
                  <a:cubicBezTo>
                    <a:pt x="199" y="93"/>
                    <a:pt x="199" y="93"/>
                    <a:pt x="200" y="95"/>
                  </a:cubicBezTo>
                  <a:cubicBezTo>
                    <a:pt x="201" y="95"/>
                    <a:pt x="201" y="94"/>
                    <a:pt x="201" y="91"/>
                  </a:cubicBezTo>
                  <a:close/>
                  <a:moveTo>
                    <a:pt x="200" y="78"/>
                  </a:moveTo>
                  <a:cubicBezTo>
                    <a:pt x="200" y="79"/>
                    <a:pt x="201" y="79"/>
                    <a:pt x="201" y="80"/>
                  </a:cubicBezTo>
                  <a:cubicBezTo>
                    <a:pt x="202" y="80"/>
                    <a:pt x="202" y="79"/>
                    <a:pt x="202" y="79"/>
                  </a:cubicBezTo>
                  <a:cubicBezTo>
                    <a:pt x="202" y="78"/>
                    <a:pt x="202" y="77"/>
                    <a:pt x="201" y="76"/>
                  </a:cubicBezTo>
                  <a:cubicBezTo>
                    <a:pt x="201" y="77"/>
                    <a:pt x="200" y="78"/>
                    <a:pt x="200" y="78"/>
                  </a:cubicBezTo>
                  <a:close/>
                  <a:moveTo>
                    <a:pt x="128" y="64"/>
                  </a:moveTo>
                  <a:cubicBezTo>
                    <a:pt x="128" y="63"/>
                    <a:pt x="128" y="62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2"/>
                    <a:pt x="126" y="63"/>
                    <a:pt x="126" y="64"/>
                  </a:cubicBezTo>
                  <a:cubicBezTo>
                    <a:pt x="127" y="64"/>
                    <a:pt x="127" y="64"/>
                    <a:pt x="128" y="64"/>
                  </a:cubicBezTo>
                  <a:close/>
                  <a:moveTo>
                    <a:pt x="187" y="75"/>
                  </a:moveTo>
                  <a:cubicBezTo>
                    <a:pt x="186" y="76"/>
                    <a:pt x="186" y="77"/>
                    <a:pt x="185" y="78"/>
                  </a:cubicBezTo>
                  <a:cubicBezTo>
                    <a:pt x="185" y="78"/>
                    <a:pt x="185" y="79"/>
                    <a:pt x="185" y="79"/>
                  </a:cubicBezTo>
                  <a:cubicBezTo>
                    <a:pt x="185" y="79"/>
                    <a:pt x="186" y="79"/>
                    <a:pt x="186" y="79"/>
                  </a:cubicBezTo>
                  <a:cubicBezTo>
                    <a:pt x="186" y="78"/>
                    <a:pt x="188" y="77"/>
                    <a:pt x="187" y="75"/>
                  </a:cubicBezTo>
                  <a:close/>
                  <a:moveTo>
                    <a:pt x="77" y="91"/>
                  </a:moveTo>
                  <a:cubicBezTo>
                    <a:pt x="77" y="90"/>
                    <a:pt x="77" y="89"/>
                    <a:pt x="77" y="89"/>
                  </a:cubicBezTo>
                  <a:cubicBezTo>
                    <a:pt x="77" y="89"/>
                    <a:pt x="76" y="89"/>
                    <a:pt x="75" y="89"/>
                  </a:cubicBezTo>
                  <a:cubicBezTo>
                    <a:pt x="75" y="89"/>
                    <a:pt x="75" y="90"/>
                    <a:pt x="75" y="91"/>
                  </a:cubicBezTo>
                  <a:cubicBezTo>
                    <a:pt x="76" y="91"/>
                    <a:pt x="76" y="91"/>
                    <a:pt x="77" y="91"/>
                  </a:cubicBezTo>
                  <a:close/>
                  <a:moveTo>
                    <a:pt x="107" y="76"/>
                  </a:moveTo>
                  <a:cubicBezTo>
                    <a:pt x="107" y="76"/>
                    <a:pt x="108" y="76"/>
                    <a:pt x="108" y="75"/>
                  </a:cubicBezTo>
                  <a:cubicBezTo>
                    <a:pt x="109" y="75"/>
                    <a:pt x="109" y="74"/>
                    <a:pt x="110" y="74"/>
                  </a:cubicBezTo>
                  <a:cubicBezTo>
                    <a:pt x="108" y="73"/>
                    <a:pt x="108" y="73"/>
                    <a:pt x="107" y="74"/>
                  </a:cubicBezTo>
                  <a:cubicBezTo>
                    <a:pt x="107" y="75"/>
                    <a:pt x="107" y="75"/>
                    <a:pt x="107" y="76"/>
                  </a:cubicBezTo>
                  <a:close/>
                  <a:moveTo>
                    <a:pt x="3" y="43"/>
                  </a:moveTo>
                  <a:cubicBezTo>
                    <a:pt x="3" y="41"/>
                    <a:pt x="5" y="41"/>
                    <a:pt x="6" y="40"/>
                  </a:cubicBezTo>
                  <a:cubicBezTo>
                    <a:pt x="5" y="40"/>
                    <a:pt x="4" y="40"/>
                    <a:pt x="3" y="40"/>
                  </a:cubicBezTo>
                  <a:cubicBezTo>
                    <a:pt x="3" y="41"/>
                    <a:pt x="3" y="42"/>
                    <a:pt x="3" y="43"/>
                  </a:cubicBezTo>
                  <a:close/>
                  <a:moveTo>
                    <a:pt x="189" y="83"/>
                  </a:moveTo>
                  <a:cubicBezTo>
                    <a:pt x="190" y="82"/>
                    <a:pt x="191" y="81"/>
                    <a:pt x="192" y="80"/>
                  </a:cubicBezTo>
                  <a:cubicBezTo>
                    <a:pt x="192" y="80"/>
                    <a:pt x="192" y="79"/>
                    <a:pt x="192" y="78"/>
                  </a:cubicBezTo>
                  <a:cubicBezTo>
                    <a:pt x="191" y="80"/>
                    <a:pt x="189" y="81"/>
                    <a:pt x="189" y="83"/>
                  </a:cubicBezTo>
                  <a:close/>
                  <a:moveTo>
                    <a:pt x="197" y="46"/>
                  </a:moveTo>
                  <a:cubicBezTo>
                    <a:pt x="197" y="46"/>
                    <a:pt x="197" y="46"/>
                    <a:pt x="197" y="46"/>
                  </a:cubicBezTo>
                  <a:cubicBezTo>
                    <a:pt x="197" y="45"/>
                    <a:pt x="197" y="44"/>
                    <a:pt x="197" y="43"/>
                  </a:cubicBezTo>
                  <a:cubicBezTo>
                    <a:pt x="197" y="42"/>
                    <a:pt x="197" y="42"/>
                    <a:pt x="197" y="41"/>
                  </a:cubicBezTo>
                  <a:cubicBezTo>
                    <a:pt x="197" y="41"/>
                    <a:pt x="196" y="41"/>
                    <a:pt x="196" y="41"/>
                  </a:cubicBezTo>
                  <a:cubicBezTo>
                    <a:pt x="196" y="41"/>
                    <a:pt x="196" y="42"/>
                    <a:pt x="195" y="42"/>
                  </a:cubicBezTo>
                  <a:cubicBezTo>
                    <a:pt x="196" y="43"/>
                    <a:pt x="196" y="45"/>
                    <a:pt x="197" y="46"/>
                  </a:cubicBezTo>
                  <a:close/>
                  <a:moveTo>
                    <a:pt x="19" y="67"/>
                  </a:move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8" y="66"/>
                  </a:cubicBezTo>
                  <a:cubicBezTo>
                    <a:pt x="17" y="67"/>
                    <a:pt x="17" y="68"/>
                    <a:pt x="18" y="69"/>
                  </a:cubicBezTo>
                  <a:cubicBezTo>
                    <a:pt x="18" y="68"/>
                    <a:pt x="19" y="67"/>
                    <a:pt x="19" y="67"/>
                  </a:cubicBezTo>
                  <a:close/>
                  <a:moveTo>
                    <a:pt x="24" y="79"/>
                  </a:moveTo>
                  <a:cubicBezTo>
                    <a:pt x="24" y="80"/>
                    <a:pt x="24" y="80"/>
                    <a:pt x="23" y="81"/>
                  </a:cubicBezTo>
                  <a:cubicBezTo>
                    <a:pt x="23" y="82"/>
                    <a:pt x="23" y="82"/>
                    <a:pt x="24" y="83"/>
                  </a:cubicBezTo>
                  <a:cubicBezTo>
                    <a:pt x="24" y="82"/>
                    <a:pt x="24" y="81"/>
                    <a:pt x="25" y="81"/>
                  </a:cubicBezTo>
                  <a:cubicBezTo>
                    <a:pt x="25" y="80"/>
                    <a:pt x="25" y="80"/>
                    <a:pt x="24" y="79"/>
                  </a:cubicBezTo>
                  <a:close/>
                  <a:moveTo>
                    <a:pt x="18" y="79"/>
                  </a:moveTo>
                  <a:cubicBezTo>
                    <a:pt x="18" y="80"/>
                    <a:pt x="19" y="80"/>
                    <a:pt x="19" y="81"/>
                  </a:cubicBezTo>
                  <a:cubicBezTo>
                    <a:pt x="20" y="80"/>
                    <a:pt x="19" y="79"/>
                    <a:pt x="19" y="78"/>
                  </a:cubicBezTo>
                  <a:cubicBezTo>
                    <a:pt x="18" y="78"/>
                    <a:pt x="18" y="79"/>
                    <a:pt x="18" y="79"/>
                  </a:cubicBezTo>
                  <a:close/>
                  <a:moveTo>
                    <a:pt x="20" y="64"/>
                  </a:moveTo>
                  <a:cubicBezTo>
                    <a:pt x="20" y="64"/>
                    <a:pt x="20" y="64"/>
                    <a:pt x="21" y="64"/>
                  </a:cubicBezTo>
                  <a:cubicBezTo>
                    <a:pt x="21" y="62"/>
                    <a:pt x="22" y="61"/>
                    <a:pt x="23" y="59"/>
                  </a:cubicBezTo>
                  <a:cubicBezTo>
                    <a:pt x="23" y="59"/>
                    <a:pt x="23" y="59"/>
                    <a:pt x="22" y="59"/>
                  </a:cubicBezTo>
                  <a:cubicBezTo>
                    <a:pt x="22" y="60"/>
                    <a:pt x="21" y="61"/>
                    <a:pt x="20" y="63"/>
                  </a:cubicBezTo>
                  <a:cubicBezTo>
                    <a:pt x="20" y="63"/>
                    <a:pt x="20" y="63"/>
                    <a:pt x="20" y="64"/>
                  </a:cubicBezTo>
                  <a:close/>
                  <a:moveTo>
                    <a:pt x="214" y="70"/>
                  </a:moveTo>
                  <a:cubicBezTo>
                    <a:pt x="214" y="70"/>
                    <a:pt x="214" y="70"/>
                    <a:pt x="214" y="70"/>
                  </a:cubicBezTo>
                  <a:cubicBezTo>
                    <a:pt x="213" y="71"/>
                    <a:pt x="212" y="72"/>
                    <a:pt x="211" y="74"/>
                  </a:cubicBezTo>
                  <a:cubicBezTo>
                    <a:pt x="210" y="74"/>
                    <a:pt x="210" y="74"/>
                    <a:pt x="211" y="75"/>
                  </a:cubicBezTo>
                  <a:cubicBezTo>
                    <a:pt x="212" y="73"/>
                    <a:pt x="213" y="72"/>
                    <a:pt x="214" y="70"/>
                  </a:cubicBezTo>
                  <a:close/>
                  <a:moveTo>
                    <a:pt x="200" y="131"/>
                  </a:moveTo>
                  <a:cubicBezTo>
                    <a:pt x="201" y="130"/>
                    <a:pt x="203" y="128"/>
                    <a:pt x="204" y="127"/>
                  </a:cubicBezTo>
                  <a:cubicBezTo>
                    <a:pt x="202" y="127"/>
                    <a:pt x="201" y="129"/>
                    <a:pt x="200" y="131"/>
                  </a:cubicBezTo>
                  <a:close/>
                  <a:moveTo>
                    <a:pt x="108" y="53"/>
                  </a:moveTo>
                  <a:cubicBezTo>
                    <a:pt x="106" y="53"/>
                    <a:pt x="103" y="53"/>
                    <a:pt x="102" y="53"/>
                  </a:cubicBezTo>
                  <a:cubicBezTo>
                    <a:pt x="103" y="53"/>
                    <a:pt x="107" y="54"/>
                    <a:pt x="108" y="54"/>
                  </a:cubicBezTo>
                  <a:cubicBezTo>
                    <a:pt x="108" y="54"/>
                    <a:pt x="108" y="53"/>
                    <a:pt x="108" y="53"/>
                  </a:cubicBezTo>
                  <a:close/>
                  <a:moveTo>
                    <a:pt x="41" y="51"/>
                  </a:moveTo>
                  <a:cubicBezTo>
                    <a:pt x="40" y="50"/>
                    <a:pt x="40" y="50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50"/>
                    <a:pt x="39" y="51"/>
                    <a:pt x="40" y="53"/>
                  </a:cubicBezTo>
                  <a:cubicBezTo>
                    <a:pt x="40" y="52"/>
                    <a:pt x="40" y="51"/>
                    <a:pt x="41" y="51"/>
                  </a:cubicBezTo>
                  <a:close/>
                  <a:moveTo>
                    <a:pt x="154" y="83"/>
                  </a:moveTo>
                  <a:cubicBezTo>
                    <a:pt x="155" y="82"/>
                    <a:pt x="155" y="81"/>
                    <a:pt x="156" y="81"/>
                  </a:cubicBezTo>
                  <a:cubicBezTo>
                    <a:pt x="155" y="81"/>
                    <a:pt x="154" y="81"/>
                    <a:pt x="153" y="81"/>
                  </a:cubicBezTo>
                  <a:cubicBezTo>
                    <a:pt x="153" y="81"/>
                    <a:pt x="154" y="82"/>
                    <a:pt x="154" y="83"/>
                  </a:cubicBezTo>
                  <a:close/>
                  <a:moveTo>
                    <a:pt x="114" y="60"/>
                  </a:moveTo>
                  <a:cubicBezTo>
                    <a:pt x="114" y="60"/>
                    <a:pt x="114" y="60"/>
                    <a:pt x="114" y="60"/>
                  </a:cubicBezTo>
                  <a:cubicBezTo>
                    <a:pt x="113" y="60"/>
                    <a:pt x="113" y="61"/>
                    <a:pt x="112" y="61"/>
                  </a:cubicBezTo>
                  <a:cubicBezTo>
                    <a:pt x="112" y="62"/>
                    <a:pt x="111" y="63"/>
                    <a:pt x="111" y="63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2"/>
                    <a:pt x="113" y="61"/>
                    <a:pt x="114" y="60"/>
                  </a:cubicBezTo>
                  <a:close/>
                  <a:moveTo>
                    <a:pt x="128" y="82"/>
                  </a:moveTo>
                  <a:cubicBezTo>
                    <a:pt x="128" y="82"/>
                    <a:pt x="128" y="81"/>
                    <a:pt x="127" y="81"/>
                  </a:cubicBezTo>
                  <a:cubicBezTo>
                    <a:pt x="127" y="81"/>
                    <a:pt x="127" y="81"/>
                    <a:pt x="127" y="82"/>
                  </a:cubicBezTo>
                  <a:cubicBezTo>
                    <a:pt x="126" y="83"/>
                    <a:pt x="125" y="84"/>
                    <a:pt x="124" y="85"/>
                  </a:cubicBezTo>
                  <a:cubicBezTo>
                    <a:pt x="124" y="85"/>
                    <a:pt x="124" y="85"/>
                    <a:pt x="125" y="85"/>
                  </a:cubicBezTo>
                  <a:cubicBezTo>
                    <a:pt x="126" y="84"/>
                    <a:pt x="127" y="83"/>
                    <a:pt x="128" y="82"/>
                  </a:cubicBezTo>
                  <a:close/>
                  <a:moveTo>
                    <a:pt x="195" y="38"/>
                  </a:moveTo>
                  <a:cubicBezTo>
                    <a:pt x="195" y="38"/>
                    <a:pt x="195" y="38"/>
                    <a:pt x="195" y="38"/>
                  </a:cubicBezTo>
                  <a:cubicBezTo>
                    <a:pt x="194" y="38"/>
                    <a:pt x="194" y="39"/>
                    <a:pt x="193" y="39"/>
                  </a:cubicBezTo>
                  <a:cubicBezTo>
                    <a:pt x="193" y="40"/>
                    <a:pt x="193" y="40"/>
                    <a:pt x="193" y="41"/>
                  </a:cubicBezTo>
                  <a:cubicBezTo>
                    <a:pt x="194" y="40"/>
                    <a:pt x="195" y="39"/>
                    <a:pt x="195" y="38"/>
                  </a:cubicBezTo>
                  <a:close/>
                  <a:moveTo>
                    <a:pt x="191" y="90"/>
                  </a:moveTo>
                  <a:cubicBezTo>
                    <a:pt x="190" y="91"/>
                    <a:pt x="189" y="93"/>
                    <a:pt x="189" y="94"/>
                  </a:cubicBezTo>
                  <a:cubicBezTo>
                    <a:pt x="190" y="93"/>
                    <a:pt x="191" y="92"/>
                    <a:pt x="191" y="90"/>
                  </a:cubicBezTo>
                  <a:close/>
                  <a:moveTo>
                    <a:pt x="204" y="28"/>
                  </a:moveTo>
                  <a:cubicBezTo>
                    <a:pt x="205" y="30"/>
                    <a:pt x="206" y="31"/>
                    <a:pt x="207" y="33"/>
                  </a:cubicBezTo>
                  <a:cubicBezTo>
                    <a:pt x="207" y="31"/>
                    <a:pt x="205" y="29"/>
                    <a:pt x="204" y="28"/>
                  </a:cubicBezTo>
                  <a:close/>
                  <a:moveTo>
                    <a:pt x="76" y="80"/>
                  </a:moveTo>
                  <a:cubicBezTo>
                    <a:pt x="76" y="81"/>
                    <a:pt x="76" y="81"/>
                    <a:pt x="76" y="82"/>
                  </a:cubicBezTo>
                  <a:cubicBezTo>
                    <a:pt x="77" y="82"/>
                    <a:pt x="77" y="82"/>
                    <a:pt x="78" y="82"/>
                  </a:cubicBezTo>
                  <a:cubicBezTo>
                    <a:pt x="77" y="81"/>
                    <a:pt x="77" y="81"/>
                    <a:pt x="76" y="80"/>
                  </a:cubicBezTo>
                  <a:close/>
                  <a:moveTo>
                    <a:pt x="195" y="68"/>
                  </a:moveTo>
                  <a:cubicBezTo>
                    <a:pt x="195" y="67"/>
                    <a:pt x="195" y="66"/>
                    <a:pt x="195" y="65"/>
                  </a:cubicBezTo>
                  <a:cubicBezTo>
                    <a:pt x="194" y="66"/>
                    <a:pt x="194" y="66"/>
                    <a:pt x="195" y="68"/>
                  </a:cubicBezTo>
                  <a:close/>
                  <a:moveTo>
                    <a:pt x="21" y="95"/>
                  </a:moveTo>
                  <a:cubicBezTo>
                    <a:pt x="24" y="96"/>
                    <a:pt x="25" y="96"/>
                    <a:pt x="27" y="95"/>
                  </a:cubicBezTo>
                  <a:cubicBezTo>
                    <a:pt x="25" y="95"/>
                    <a:pt x="23" y="95"/>
                    <a:pt x="21" y="95"/>
                  </a:cubicBezTo>
                  <a:close/>
                  <a:moveTo>
                    <a:pt x="164" y="65"/>
                  </a:moveTo>
                  <a:cubicBezTo>
                    <a:pt x="163" y="66"/>
                    <a:pt x="163" y="66"/>
                    <a:pt x="162" y="67"/>
                  </a:cubicBezTo>
                  <a:cubicBezTo>
                    <a:pt x="163" y="67"/>
                    <a:pt x="164" y="67"/>
                    <a:pt x="165" y="67"/>
                  </a:cubicBezTo>
                  <a:cubicBezTo>
                    <a:pt x="164" y="67"/>
                    <a:pt x="164" y="66"/>
                    <a:pt x="164" y="65"/>
                  </a:cubicBezTo>
                  <a:close/>
                  <a:moveTo>
                    <a:pt x="216" y="61"/>
                  </a:moveTo>
                  <a:cubicBezTo>
                    <a:pt x="216" y="61"/>
                    <a:pt x="216" y="61"/>
                    <a:pt x="216" y="61"/>
                  </a:cubicBezTo>
                  <a:cubicBezTo>
                    <a:pt x="216" y="62"/>
                    <a:pt x="216" y="63"/>
                    <a:pt x="217" y="64"/>
                  </a:cubicBezTo>
                  <a:cubicBezTo>
                    <a:pt x="217" y="63"/>
                    <a:pt x="217" y="63"/>
                    <a:pt x="218" y="63"/>
                  </a:cubicBezTo>
                  <a:cubicBezTo>
                    <a:pt x="217" y="62"/>
                    <a:pt x="217" y="61"/>
                    <a:pt x="216" y="61"/>
                  </a:cubicBezTo>
                  <a:close/>
                  <a:moveTo>
                    <a:pt x="174" y="87"/>
                  </a:moveTo>
                  <a:cubicBezTo>
                    <a:pt x="174" y="88"/>
                    <a:pt x="174" y="88"/>
                    <a:pt x="174" y="88"/>
                  </a:cubicBezTo>
                  <a:cubicBezTo>
                    <a:pt x="175" y="87"/>
                    <a:pt x="175" y="86"/>
                    <a:pt x="176" y="85"/>
                  </a:cubicBezTo>
                  <a:cubicBezTo>
                    <a:pt x="176" y="85"/>
                    <a:pt x="176" y="84"/>
                    <a:pt x="176" y="84"/>
                  </a:cubicBezTo>
                  <a:cubicBezTo>
                    <a:pt x="175" y="85"/>
                    <a:pt x="174" y="86"/>
                    <a:pt x="174" y="87"/>
                  </a:cubicBezTo>
                  <a:close/>
                  <a:moveTo>
                    <a:pt x="181" y="84"/>
                  </a:moveTo>
                  <a:cubicBezTo>
                    <a:pt x="181" y="84"/>
                    <a:pt x="181" y="84"/>
                    <a:pt x="181" y="84"/>
                  </a:cubicBezTo>
                  <a:cubicBezTo>
                    <a:pt x="182" y="83"/>
                    <a:pt x="183" y="82"/>
                    <a:pt x="184" y="81"/>
                  </a:cubicBezTo>
                  <a:cubicBezTo>
                    <a:pt x="184" y="81"/>
                    <a:pt x="184" y="81"/>
                    <a:pt x="183" y="80"/>
                  </a:cubicBezTo>
                  <a:cubicBezTo>
                    <a:pt x="182" y="82"/>
                    <a:pt x="182" y="83"/>
                    <a:pt x="181" y="84"/>
                  </a:cubicBezTo>
                  <a:close/>
                  <a:moveTo>
                    <a:pt x="87" y="85"/>
                  </a:moveTo>
                  <a:cubicBezTo>
                    <a:pt x="86" y="84"/>
                    <a:pt x="85" y="85"/>
                    <a:pt x="85" y="86"/>
                  </a:cubicBezTo>
                  <a:cubicBezTo>
                    <a:pt x="86" y="86"/>
                    <a:pt x="86" y="86"/>
                    <a:pt x="87" y="85"/>
                  </a:cubicBezTo>
                  <a:close/>
                  <a:moveTo>
                    <a:pt x="148" y="63"/>
                  </a:moveTo>
                  <a:cubicBezTo>
                    <a:pt x="147" y="64"/>
                    <a:pt x="147" y="64"/>
                    <a:pt x="148" y="65"/>
                  </a:cubicBezTo>
                  <a:cubicBezTo>
                    <a:pt x="149" y="64"/>
                    <a:pt x="149" y="64"/>
                    <a:pt x="148" y="63"/>
                  </a:cubicBezTo>
                  <a:close/>
                  <a:moveTo>
                    <a:pt x="81" y="93"/>
                  </a:moveTo>
                  <a:cubicBezTo>
                    <a:pt x="83" y="93"/>
                    <a:pt x="85" y="93"/>
                    <a:pt x="87" y="93"/>
                  </a:cubicBezTo>
                  <a:cubicBezTo>
                    <a:pt x="86" y="93"/>
                    <a:pt x="84" y="93"/>
                    <a:pt x="81" y="93"/>
                  </a:cubicBezTo>
                  <a:close/>
                  <a:moveTo>
                    <a:pt x="82" y="66"/>
                  </a:moveTo>
                  <a:cubicBezTo>
                    <a:pt x="81" y="68"/>
                    <a:pt x="80" y="68"/>
                    <a:pt x="82" y="69"/>
                  </a:cubicBezTo>
                  <a:cubicBezTo>
                    <a:pt x="82" y="68"/>
                    <a:pt x="82" y="67"/>
                    <a:pt x="82" y="66"/>
                  </a:cubicBezTo>
                  <a:close/>
                  <a:moveTo>
                    <a:pt x="121" y="66"/>
                  </a:moveTo>
                  <a:cubicBezTo>
                    <a:pt x="119" y="66"/>
                    <a:pt x="119" y="66"/>
                    <a:pt x="119" y="67"/>
                  </a:cubicBezTo>
                  <a:cubicBezTo>
                    <a:pt x="121" y="67"/>
                    <a:pt x="121" y="67"/>
                    <a:pt x="121" y="66"/>
                  </a:cubicBezTo>
                  <a:close/>
                  <a:moveTo>
                    <a:pt x="13" y="77"/>
                  </a:moveTo>
                  <a:cubicBezTo>
                    <a:pt x="13" y="78"/>
                    <a:pt x="13" y="80"/>
                    <a:pt x="13" y="81"/>
                  </a:cubicBezTo>
                  <a:cubicBezTo>
                    <a:pt x="14" y="79"/>
                    <a:pt x="13" y="78"/>
                    <a:pt x="13" y="77"/>
                  </a:cubicBezTo>
                  <a:close/>
                  <a:moveTo>
                    <a:pt x="122" y="54"/>
                  </a:moveTo>
                  <a:cubicBezTo>
                    <a:pt x="123" y="54"/>
                    <a:pt x="125" y="54"/>
                    <a:pt x="127" y="53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5" y="53"/>
                    <a:pt x="124" y="53"/>
                    <a:pt x="122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2" y="53"/>
                    <a:pt x="122" y="53"/>
                    <a:pt x="122" y="54"/>
                  </a:cubicBezTo>
                  <a:close/>
                  <a:moveTo>
                    <a:pt x="163" y="72"/>
                  </a:moveTo>
                  <a:cubicBezTo>
                    <a:pt x="163" y="71"/>
                    <a:pt x="163" y="71"/>
                    <a:pt x="163" y="71"/>
                  </a:cubicBezTo>
                  <a:cubicBezTo>
                    <a:pt x="162" y="71"/>
                    <a:pt x="161" y="71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2"/>
                    <a:pt x="160" y="72"/>
                  </a:cubicBezTo>
                  <a:cubicBezTo>
                    <a:pt x="161" y="72"/>
                    <a:pt x="162" y="72"/>
                    <a:pt x="163" y="72"/>
                  </a:cubicBezTo>
                  <a:close/>
                  <a:moveTo>
                    <a:pt x="79" y="85"/>
                  </a:moveTo>
                  <a:cubicBezTo>
                    <a:pt x="77" y="85"/>
                    <a:pt x="76" y="85"/>
                    <a:pt x="75" y="86"/>
                  </a:cubicBezTo>
                  <a:cubicBezTo>
                    <a:pt x="77" y="86"/>
                    <a:pt x="78" y="86"/>
                    <a:pt x="79" y="85"/>
                  </a:cubicBezTo>
                  <a:close/>
                  <a:moveTo>
                    <a:pt x="193" y="25"/>
                  </a:moveTo>
                  <a:cubicBezTo>
                    <a:pt x="194" y="24"/>
                    <a:pt x="194" y="24"/>
                    <a:pt x="193" y="22"/>
                  </a:cubicBezTo>
                  <a:cubicBezTo>
                    <a:pt x="193" y="23"/>
                    <a:pt x="193" y="24"/>
                    <a:pt x="193" y="25"/>
                  </a:cubicBezTo>
                  <a:close/>
                  <a:moveTo>
                    <a:pt x="59" y="90"/>
                  </a:moveTo>
                  <a:cubicBezTo>
                    <a:pt x="58" y="90"/>
                    <a:pt x="58" y="90"/>
                    <a:pt x="57" y="91"/>
                  </a:cubicBezTo>
                  <a:cubicBezTo>
                    <a:pt x="57" y="91"/>
                    <a:pt x="58" y="92"/>
                    <a:pt x="58" y="92"/>
                  </a:cubicBezTo>
                  <a:cubicBezTo>
                    <a:pt x="58" y="92"/>
                    <a:pt x="59" y="91"/>
                    <a:pt x="59" y="91"/>
                  </a:cubicBezTo>
                  <a:cubicBezTo>
                    <a:pt x="59" y="91"/>
                    <a:pt x="59" y="90"/>
                    <a:pt x="59" y="90"/>
                  </a:cubicBezTo>
                  <a:close/>
                  <a:moveTo>
                    <a:pt x="21" y="74"/>
                  </a:moveTo>
                  <a:cubicBezTo>
                    <a:pt x="20" y="75"/>
                    <a:pt x="20" y="76"/>
                    <a:pt x="21" y="77"/>
                  </a:cubicBezTo>
                  <a:cubicBezTo>
                    <a:pt x="22" y="75"/>
                    <a:pt x="22" y="75"/>
                    <a:pt x="21" y="74"/>
                  </a:cubicBezTo>
                  <a:close/>
                  <a:moveTo>
                    <a:pt x="178" y="57"/>
                  </a:moveTo>
                  <a:cubicBezTo>
                    <a:pt x="177" y="57"/>
                    <a:pt x="177" y="57"/>
                    <a:pt x="176" y="57"/>
                  </a:cubicBezTo>
                  <a:cubicBezTo>
                    <a:pt x="176" y="58"/>
                    <a:pt x="177" y="58"/>
                    <a:pt x="177" y="59"/>
                  </a:cubicBezTo>
                  <a:cubicBezTo>
                    <a:pt x="177" y="58"/>
                    <a:pt x="178" y="58"/>
                    <a:pt x="178" y="57"/>
                  </a:cubicBezTo>
                  <a:close/>
                  <a:moveTo>
                    <a:pt x="232" y="72"/>
                  </a:moveTo>
                  <a:cubicBezTo>
                    <a:pt x="233" y="74"/>
                    <a:pt x="234" y="76"/>
                    <a:pt x="235" y="76"/>
                  </a:cubicBezTo>
                  <a:cubicBezTo>
                    <a:pt x="234" y="75"/>
                    <a:pt x="233" y="73"/>
                    <a:pt x="232" y="72"/>
                  </a:cubicBezTo>
                  <a:close/>
                  <a:moveTo>
                    <a:pt x="106" y="64"/>
                  </a:moveTo>
                  <a:cubicBezTo>
                    <a:pt x="106" y="63"/>
                    <a:pt x="106" y="62"/>
                    <a:pt x="105" y="62"/>
                  </a:cubicBezTo>
                  <a:cubicBezTo>
                    <a:pt x="105" y="63"/>
                    <a:pt x="104" y="63"/>
                    <a:pt x="104" y="64"/>
                  </a:cubicBezTo>
                  <a:cubicBezTo>
                    <a:pt x="105" y="64"/>
                    <a:pt x="105" y="64"/>
                    <a:pt x="106" y="64"/>
                  </a:cubicBezTo>
                  <a:close/>
                  <a:moveTo>
                    <a:pt x="41" y="85"/>
                  </a:move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2" y="85"/>
                    <a:pt x="42" y="85"/>
                  </a:cubicBezTo>
                  <a:cubicBezTo>
                    <a:pt x="42" y="84"/>
                    <a:pt x="42" y="84"/>
                    <a:pt x="43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4"/>
                    <a:pt x="41" y="84"/>
                    <a:pt x="41" y="85"/>
                  </a:cubicBezTo>
                  <a:close/>
                  <a:moveTo>
                    <a:pt x="41" y="47"/>
                  </a:moveTo>
                  <a:cubicBezTo>
                    <a:pt x="42" y="48"/>
                    <a:pt x="42" y="48"/>
                    <a:pt x="42" y="49"/>
                  </a:cubicBezTo>
                  <a:cubicBezTo>
                    <a:pt x="43" y="48"/>
                    <a:pt x="43" y="48"/>
                    <a:pt x="43" y="47"/>
                  </a:cubicBezTo>
                  <a:cubicBezTo>
                    <a:pt x="43" y="47"/>
                    <a:pt x="42" y="47"/>
                    <a:pt x="41" y="47"/>
                  </a:cubicBezTo>
                  <a:close/>
                  <a:moveTo>
                    <a:pt x="180" y="90"/>
                  </a:moveTo>
                  <a:cubicBezTo>
                    <a:pt x="180" y="90"/>
                    <a:pt x="180" y="90"/>
                    <a:pt x="179" y="90"/>
                  </a:cubicBezTo>
                  <a:cubicBezTo>
                    <a:pt x="179" y="90"/>
                    <a:pt x="179" y="91"/>
                    <a:pt x="179" y="92"/>
                  </a:cubicBezTo>
                  <a:cubicBezTo>
                    <a:pt x="180" y="91"/>
                    <a:pt x="180" y="91"/>
                    <a:pt x="180" y="90"/>
                  </a:cubicBezTo>
                  <a:close/>
                  <a:moveTo>
                    <a:pt x="95" y="78"/>
                  </a:moveTo>
                  <a:cubicBezTo>
                    <a:pt x="96" y="77"/>
                    <a:pt x="96" y="77"/>
                    <a:pt x="96" y="76"/>
                  </a:cubicBezTo>
                  <a:cubicBezTo>
                    <a:pt x="96" y="76"/>
                    <a:pt x="95" y="76"/>
                    <a:pt x="95" y="77"/>
                  </a:cubicBezTo>
                  <a:cubicBezTo>
                    <a:pt x="95" y="77"/>
                    <a:pt x="95" y="78"/>
                    <a:pt x="95" y="78"/>
                  </a:cubicBezTo>
                  <a:close/>
                  <a:moveTo>
                    <a:pt x="182" y="88"/>
                  </a:moveTo>
                  <a:cubicBezTo>
                    <a:pt x="182" y="88"/>
                    <a:pt x="182" y="88"/>
                    <a:pt x="182" y="88"/>
                  </a:cubicBezTo>
                  <a:cubicBezTo>
                    <a:pt x="182" y="88"/>
                    <a:pt x="183" y="87"/>
                    <a:pt x="183" y="87"/>
                  </a:cubicBezTo>
                  <a:cubicBezTo>
                    <a:pt x="183" y="86"/>
                    <a:pt x="184" y="86"/>
                    <a:pt x="184" y="85"/>
                  </a:cubicBezTo>
                  <a:cubicBezTo>
                    <a:pt x="183" y="86"/>
                    <a:pt x="182" y="87"/>
                    <a:pt x="182" y="88"/>
                  </a:cubicBezTo>
                  <a:close/>
                  <a:moveTo>
                    <a:pt x="78" y="73"/>
                  </a:moveTo>
                  <a:cubicBezTo>
                    <a:pt x="78" y="73"/>
                    <a:pt x="78" y="73"/>
                    <a:pt x="78" y="73"/>
                  </a:cubicBezTo>
                  <a:cubicBezTo>
                    <a:pt x="77" y="74"/>
                    <a:pt x="76" y="75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7" y="75"/>
                    <a:pt x="78" y="74"/>
                    <a:pt x="78" y="73"/>
                  </a:cubicBezTo>
                  <a:close/>
                  <a:moveTo>
                    <a:pt x="129" y="93"/>
                  </a:moveTo>
                  <a:cubicBezTo>
                    <a:pt x="130" y="92"/>
                    <a:pt x="130" y="92"/>
                    <a:pt x="131" y="91"/>
                  </a:cubicBezTo>
                  <a:cubicBezTo>
                    <a:pt x="129" y="91"/>
                    <a:pt x="129" y="91"/>
                    <a:pt x="129" y="93"/>
                  </a:cubicBezTo>
                  <a:close/>
                  <a:moveTo>
                    <a:pt x="110" y="71"/>
                  </a:moveTo>
                  <a:cubicBezTo>
                    <a:pt x="110" y="71"/>
                    <a:pt x="111" y="71"/>
                    <a:pt x="112" y="71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70"/>
                    <a:pt x="110" y="70"/>
                    <a:pt x="110" y="71"/>
                  </a:cubicBezTo>
                  <a:close/>
                  <a:moveTo>
                    <a:pt x="124" y="62"/>
                  </a:moveTo>
                  <a:cubicBezTo>
                    <a:pt x="125" y="60"/>
                    <a:pt x="126" y="60"/>
                    <a:pt x="126" y="59"/>
                  </a:cubicBezTo>
                  <a:cubicBezTo>
                    <a:pt x="124" y="61"/>
                    <a:pt x="124" y="61"/>
                    <a:pt x="124" y="62"/>
                  </a:cubicBezTo>
                  <a:close/>
                  <a:moveTo>
                    <a:pt x="104" y="80"/>
                  </a:moveTo>
                  <a:cubicBezTo>
                    <a:pt x="105" y="79"/>
                    <a:pt x="105" y="79"/>
                    <a:pt x="106" y="78"/>
                  </a:cubicBezTo>
                  <a:cubicBezTo>
                    <a:pt x="105" y="78"/>
                    <a:pt x="105" y="78"/>
                    <a:pt x="104" y="80"/>
                  </a:cubicBezTo>
                  <a:close/>
                  <a:moveTo>
                    <a:pt x="88" y="90"/>
                  </a:moveTo>
                  <a:cubicBezTo>
                    <a:pt x="89" y="90"/>
                    <a:pt x="89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89"/>
                    <a:pt x="90" y="89"/>
                  </a:cubicBezTo>
                  <a:cubicBezTo>
                    <a:pt x="89" y="89"/>
                    <a:pt x="89" y="90"/>
                    <a:pt x="88" y="90"/>
                  </a:cubicBezTo>
                  <a:close/>
                  <a:moveTo>
                    <a:pt x="194" y="88"/>
                  </a:moveTo>
                  <a:cubicBezTo>
                    <a:pt x="194" y="88"/>
                    <a:pt x="194" y="88"/>
                    <a:pt x="194" y="88"/>
                  </a:cubicBezTo>
                  <a:cubicBezTo>
                    <a:pt x="195" y="88"/>
                    <a:pt x="195" y="87"/>
                    <a:pt x="195" y="87"/>
                  </a:cubicBezTo>
                  <a:cubicBezTo>
                    <a:pt x="196" y="86"/>
                    <a:pt x="196" y="86"/>
                    <a:pt x="195" y="85"/>
                  </a:cubicBezTo>
                  <a:cubicBezTo>
                    <a:pt x="195" y="86"/>
                    <a:pt x="194" y="87"/>
                    <a:pt x="194" y="88"/>
                  </a:cubicBezTo>
                  <a:close/>
                  <a:moveTo>
                    <a:pt x="16" y="62"/>
                  </a:moveTo>
                  <a:cubicBezTo>
                    <a:pt x="15" y="63"/>
                    <a:pt x="16" y="64"/>
                    <a:pt x="16" y="64"/>
                  </a:cubicBezTo>
                  <a:cubicBezTo>
                    <a:pt x="16" y="64"/>
                    <a:pt x="17" y="64"/>
                    <a:pt x="17" y="63"/>
                  </a:cubicBezTo>
                  <a:cubicBezTo>
                    <a:pt x="17" y="63"/>
                    <a:pt x="16" y="62"/>
                    <a:pt x="16" y="62"/>
                  </a:cubicBezTo>
                  <a:close/>
                  <a:moveTo>
                    <a:pt x="26" y="66"/>
                  </a:moveTo>
                  <a:cubicBezTo>
                    <a:pt x="24" y="68"/>
                    <a:pt x="24" y="69"/>
                    <a:pt x="25" y="69"/>
                  </a:cubicBezTo>
                  <a:cubicBezTo>
                    <a:pt x="25" y="68"/>
                    <a:pt x="26" y="67"/>
                    <a:pt x="26" y="66"/>
                  </a:cubicBezTo>
                  <a:close/>
                  <a:moveTo>
                    <a:pt x="66" y="65"/>
                  </a:moveTo>
                  <a:cubicBezTo>
                    <a:pt x="66" y="64"/>
                    <a:pt x="66" y="64"/>
                    <a:pt x="66" y="63"/>
                  </a:cubicBezTo>
                  <a:cubicBezTo>
                    <a:pt x="66" y="63"/>
                    <a:pt x="65" y="63"/>
                    <a:pt x="65" y="64"/>
                  </a:cubicBezTo>
                  <a:cubicBezTo>
                    <a:pt x="65" y="64"/>
                    <a:pt x="65" y="64"/>
                    <a:pt x="66" y="65"/>
                  </a:cubicBezTo>
                  <a:close/>
                  <a:moveTo>
                    <a:pt x="114" y="54"/>
                  </a:moveTo>
                  <a:cubicBezTo>
                    <a:pt x="114" y="53"/>
                    <a:pt x="113" y="53"/>
                    <a:pt x="113" y="53"/>
                  </a:cubicBezTo>
                  <a:cubicBezTo>
                    <a:pt x="112" y="53"/>
                    <a:pt x="112" y="53"/>
                    <a:pt x="112" y="54"/>
                  </a:cubicBezTo>
                  <a:cubicBezTo>
                    <a:pt x="112" y="54"/>
                    <a:pt x="113" y="54"/>
                    <a:pt x="114" y="54"/>
                  </a:cubicBezTo>
                  <a:close/>
                  <a:moveTo>
                    <a:pt x="149" y="58"/>
                  </a:moveTo>
                  <a:cubicBezTo>
                    <a:pt x="149" y="58"/>
                    <a:pt x="150" y="57"/>
                    <a:pt x="150" y="57"/>
                  </a:cubicBezTo>
                  <a:cubicBezTo>
                    <a:pt x="149" y="57"/>
                    <a:pt x="149" y="57"/>
                    <a:pt x="148" y="57"/>
                  </a:cubicBezTo>
                  <a:cubicBezTo>
                    <a:pt x="148" y="58"/>
                    <a:pt x="149" y="58"/>
                    <a:pt x="149" y="58"/>
                  </a:cubicBezTo>
                  <a:close/>
                  <a:moveTo>
                    <a:pt x="12" y="66"/>
                  </a:moveTo>
                  <a:cubicBezTo>
                    <a:pt x="12" y="65"/>
                    <a:pt x="12" y="65"/>
                    <a:pt x="13" y="64"/>
                  </a:cubicBezTo>
                  <a:cubicBezTo>
                    <a:pt x="12" y="64"/>
                    <a:pt x="11" y="65"/>
                    <a:pt x="12" y="66"/>
                  </a:cubicBezTo>
                  <a:close/>
                  <a:moveTo>
                    <a:pt x="171" y="64"/>
                  </a:moveTo>
                  <a:cubicBezTo>
                    <a:pt x="171" y="64"/>
                    <a:pt x="171" y="64"/>
                    <a:pt x="171" y="64"/>
                  </a:cubicBezTo>
                  <a:cubicBezTo>
                    <a:pt x="171" y="63"/>
                    <a:pt x="171" y="63"/>
                    <a:pt x="171" y="62"/>
                  </a:cubicBezTo>
                  <a:cubicBezTo>
                    <a:pt x="171" y="63"/>
                    <a:pt x="171" y="63"/>
                    <a:pt x="171" y="64"/>
                  </a:cubicBezTo>
                  <a:close/>
                  <a:moveTo>
                    <a:pt x="83" y="57"/>
                  </a:moveTo>
                  <a:cubicBezTo>
                    <a:pt x="84" y="57"/>
                    <a:pt x="85" y="57"/>
                    <a:pt x="85" y="55"/>
                  </a:cubicBezTo>
                  <a:cubicBezTo>
                    <a:pt x="84" y="56"/>
                    <a:pt x="84" y="57"/>
                    <a:pt x="83" y="57"/>
                  </a:cubicBezTo>
                  <a:close/>
                  <a:moveTo>
                    <a:pt x="90" y="79"/>
                  </a:moveTo>
                  <a:cubicBezTo>
                    <a:pt x="90" y="79"/>
                    <a:pt x="89" y="80"/>
                    <a:pt x="88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80"/>
                    <a:pt x="90" y="80"/>
                    <a:pt x="90" y="79"/>
                  </a:cubicBezTo>
                  <a:close/>
                  <a:moveTo>
                    <a:pt x="199" y="81"/>
                  </a:moveTo>
                  <a:cubicBezTo>
                    <a:pt x="199" y="81"/>
                    <a:pt x="198" y="81"/>
                    <a:pt x="198" y="81"/>
                  </a:cubicBezTo>
                  <a:cubicBezTo>
                    <a:pt x="198" y="82"/>
                    <a:pt x="198" y="82"/>
                    <a:pt x="198" y="83"/>
                  </a:cubicBezTo>
                  <a:cubicBezTo>
                    <a:pt x="199" y="83"/>
                    <a:pt x="199" y="82"/>
                    <a:pt x="199" y="82"/>
                  </a:cubicBezTo>
                  <a:cubicBezTo>
                    <a:pt x="199" y="82"/>
                    <a:pt x="199" y="81"/>
                    <a:pt x="199" y="81"/>
                  </a:cubicBezTo>
                  <a:close/>
                  <a:moveTo>
                    <a:pt x="153" y="54"/>
                  </a:moveTo>
                  <a:cubicBezTo>
                    <a:pt x="153" y="54"/>
                    <a:pt x="153" y="54"/>
                    <a:pt x="153" y="54"/>
                  </a:cubicBezTo>
                  <a:cubicBezTo>
                    <a:pt x="152" y="54"/>
                    <a:pt x="152" y="54"/>
                    <a:pt x="151" y="54"/>
                  </a:cubicBezTo>
                  <a:cubicBezTo>
                    <a:pt x="152" y="54"/>
                    <a:pt x="152" y="55"/>
                    <a:pt x="152" y="55"/>
                  </a:cubicBezTo>
                  <a:cubicBezTo>
                    <a:pt x="152" y="55"/>
                    <a:pt x="153" y="54"/>
                    <a:pt x="153" y="54"/>
                  </a:cubicBezTo>
                  <a:close/>
                  <a:moveTo>
                    <a:pt x="150" y="61"/>
                  </a:moveTo>
                  <a:cubicBezTo>
                    <a:pt x="151" y="60"/>
                    <a:pt x="152" y="60"/>
                    <a:pt x="152" y="59"/>
                  </a:cubicBezTo>
                  <a:cubicBezTo>
                    <a:pt x="150" y="60"/>
                    <a:pt x="150" y="60"/>
                    <a:pt x="150" y="61"/>
                  </a:cubicBezTo>
                  <a:close/>
                  <a:moveTo>
                    <a:pt x="110" y="79"/>
                  </a:moveTo>
                  <a:cubicBezTo>
                    <a:pt x="110" y="79"/>
                    <a:pt x="110" y="79"/>
                    <a:pt x="110" y="79"/>
                  </a:cubicBezTo>
                  <a:cubicBezTo>
                    <a:pt x="111" y="79"/>
                    <a:pt x="111" y="79"/>
                    <a:pt x="112" y="79"/>
                  </a:cubicBezTo>
                  <a:cubicBezTo>
                    <a:pt x="111" y="79"/>
                    <a:pt x="111" y="79"/>
                    <a:pt x="110" y="79"/>
                  </a:cubicBezTo>
                  <a:close/>
                  <a:moveTo>
                    <a:pt x="40" y="72"/>
                  </a:moveTo>
                  <a:cubicBezTo>
                    <a:pt x="41" y="71"/>
                    <a:pt x="41" y="70"/>
                    <a:pt x="40" y="70"/>
                  </a:cubicBezTo>
                  <a:cubicBezTo>
                    <a:pt x="40" y="70"/>
                    <a:pt x="40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2"/>
                  </a:cubicBezTo>
                  <a:close/>
                  <a:moveTo>
                    <a:pt x="205" y="47"/>
                  </a:moveTo>
                  <a:cubicBezTo>
                    <a:pt x="206" y="46"/>
                    <a:pt x="206" y="46"/>
                    <a:pt x="204" y="44"/>
                  </a:cubicBezTo>
                  <a:cubicBezTo>
                    <a:pt x="205" y="45"/>
                    <a:pt x="205" y="46"/>
                    <a:pt x="205" y="47"/>
                  </a:cubicBezTo>
                  <a:close/>
                  <a:moveTo>
                    <a:pt x="47" y="90"/>
                  </a:moveTo>
                  <a:cubicBezTo>
                    <a:pt x="46" y="90"/>
                    <a:pt x="46" y="91"/>
                    <a:pt x="46" y="92"/>
                  </a:cubicBezTo>
                  <a:cubicBezTo>
                    <a:pt x="47" y="91"/>
                    <a:pt x="47" y="91"/>
                    <a:pt x="47" y="90"/>
                  </a:cubicBezTo>
                  <a:close/>
                  <a:moveTo>
                    <a:pt x="173" y="69"/>
                  </a:moveTo>
                  <a:cubicBezTo>
                    <a:pt x="173" y="68"/>
                    <a:pt x="172" y="67"/>
                    <a:pt x="172" y="67"/>
                  </a:cubicBezTo>
                  <a:cubicBezTo>
                    <a:pt x="172" y="67"/>
                    <a:pt x="172" y="68"/>
                    <a:pt x="171" y="68"/>
                  </a:cubicBezTo>
                  <a:cubicBezTo>
                    <a:pt x="172" y="68"/>
                    <a:pt x="172" y="68"/>
                    <a:pt x="173" y="69"/>
                  </a:cubicBezTo>
                  <a:close/>
                  <a:moveTo>
                    <a:pt x="116" y="70"/>
                  </a:moveTo>
                  <a:cubicBezTo>
                    <a:pt x="116" y="71"/>
                    <a:pt x="115" y="71"/>
                    <a:pt x="115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71"/>
                    <a:pt x="116" y="71"/>
                    <a:pt x="116" y="70"/>
                  </a:cubicBezTo>
                  <a:close/>
                  <a:moveTo>
                    <a:pt x="193" y="49"/>
                  </a:moveTo>
                  <a:cubicBezTo>
                    <a:pt x="194" y="49"/>
                    <a:pt x="194" y="49"/>
                    <a:pt x="194" y="49"/>
                  </a:cubicBezTo>
                  <a:cubicBezTo>
                    <a:pt x="194" y="48"/>
                    <a:pt x="194" y="47"/>
                    <a:pt x="193" y="46"/>
                  </a:cubicBezTo>
                  <a:cubicBezTo>
                    <a:pt x="193" y="47"/>
                    <a:pt x="193" y="48"/>
                    <a:pt x="193" y="49"/>
                  </a:cubicBezTo>
                  <a:close/>
                  <a:moveTo>
                    <a:pt x="206" y="118"/>
                  </a:moveTo>
                  <a:cubicBezTo>
                    <a:pt x="207" y="117"/>
                    <a:pt x="207" y="116"/>
                    <a:pt x="208" y="115"/>
                  </a:cubicBezTo>
                  <a:cubicBezTo>
                    <a:pt x="208" y="115"/>
                    <a:pt x="208" y="115"/>
                    <a:pt x="208" y="115"/>
                  </a:cubicBezTo>
                  <a:cubicBezTo>
                    <a:pt x="207" y="116"/>
                    <a:pt x="206" y="116"/>
                    <a:pt x="206" y="118"/>
                  </a:cubicBezTo>
                  <a:close/>
                  <a:moveTo>
                    <a:pt x="146" y="59"/>
                  </a:moveTo>
                  <a:cubicBezTo>
                    <a:pt x="146" y="59"/>
                    <a:pt x="146" y="60"/>
                    <a:pt x="146" y="61"/>
                  </a:cubicBezTo>
                  <a:cubicBezTo>
                    <a:pt x="147" y="60"/>
                    <a:pt x="147" y="60"/>
                    <a:pt x="146" y="59"/>
                  </a:cubicBezTo>
                  <a:close/>
                  <a:moveTo>
                    <a:pt x="95" y="90"/>
                  </a:moveTo>
                  <a:cubicBezTo>
                    <a:pt x="94" y="89"/>
                    <a:pt x="93" y="89"/>
                    <a:pt x="93" y="90"/>
                  </a:cubicBezTo>
                  <a:cubicBezTo>
                    <a:pt x="94" y="90"/>
                    <a:pt x="94" y="90"/>
                    <a:pt x="95" y="90"/>
                  </a:cubicBezTo>
                  <a:close/>
                  <a:moveTo>
                    <a:pt x="134" y="78"/>
                  </a:moveTo>
                  <a:cubicBezTo>
                    <a:pt x="134" y="78"/>
                    <a:pt x="134" y="78"/>
                    <a:pt x="134" y="78"/>
                  </a:cubicBezTo>
                  <a:cubicBezTo>
                    <a:pt x="135" y="79"/>
                    <a:pt x="135" y="79"/>
                    <a:pt x="136" y="79"/>
                  </a:cubicBezTo>
                  <a:cubicBezTo>
                    <a:pt x="136" y="79"/>
                    <a:pt x="136" y="78"/>
                    <a:pt x="136" y="78"/>
                  </a:cubicBezTo>
                  <a:cubicBezTo>
                    <a:pt x="135" y="78"/>
                    <a:pt x="135" y="78"/>
                    <a:pt x="134" y="78"/>
                  </a:cubicBezTo>
                  <a:close/>
                  <a:moveTo>
                    <a:pt x="28" y="79"/>
                  </a:moveTo>
                  <a:cubicBezTo>
                    <a:pt x="28" y="80"/>
                    <a:pt x="29" y="80"/>
                    <a:pt x="29" y="81"/>
                  </a:cubicBezTo>
                  <a:cubicBezTo>
                    <a:pt x="29" y="80"/>
                    <a:pt x="29" y="80"/>
                    <a:pt x="28" y="79"/>
                  </a:cubicBezTo>
                  <a:close/>
                  <a:moveTo>
                    <a:pt x="113" y="84"/>
                  </a:moveTo>
                  <a:cubicBezTo>
                    <a:pt x="113" y="84"/>
                    <a:pt x="114" y="83"/>
                    <a:pt x="114" y="82"/>
                  </a:cubicBezTo>
                  <a:cubicBezTo>
                    <a:pt x="113" y="83"/>
                    <a:pt x="113" y="83"/>
                    <a:pt x="113" y="84"/>
                  </a:cubicBezTo>
                  <a:close/>
                  <a:moveTo>
                    <a:pt x="14" y="94"/>
                  </a:moveTo>
                  <a:cubicBezTo>
                    <a:pt x="14" y="95"/>
                    <a:pt x="14" y="95"/>
                    <a:pt x="16" y="95"/>
                  </a:cubicBezTo>
                  <a:cubicBezTo>
                    <a:pt x="15" y="94"/>
                    <a:pt x="15" y="94"/>
                    <a:pt x="14" y="94"/>
                  </a:cubicBezTo>
                  <a:close/>
                  <a:moveTo>
                    <a:pt x="140" y="65"/>
                  </a:moveTo>
                  <a:cubicBezTo>
                    <a:pt x="139" y="64"/>
                    <a:pt x="139" y="64"/>
                    <a:pt x="139" y="63"/>
                  </a:cubicBezTo>
                  <a:cubicBezTo>
                    <a:pt x="138" y="64"/>
                    <a:pt x="138" y="64"/>
                    <a:pt x="138" y="65"/>
                  </a:cubicBezTo>
                  <a:cubicBezTo>
                    <a:pt x="139" y="65"/>
                    <a:pt x="139" y="65"/>
                    <a:pt x="140" y="65"/>
                  </a:cubicBezTo>
                  <a:close/>
                  <a:moveTo>
                    <a:pt x="217" y="82"/>
                  </a:moveTo>
                  <a:cubicBezTo>
                    <a:pt x="216" y="83"/>
                    <a:pt x="216" y="83"/>
                    <a:pt x="217" y="84"/>
                  </a:cubicBezTo>
                  <a:cubicBezTo>
                    <a:pt x="217" y="83"/>
                    <a:pt x="217" y="83"/>
                    <a:pt x="217" y="82"/>
                  </a:cubicBezTo>
                  <a:close/>
                  <a:moveTo>
                    <a:pt x="173" y="93"/>
                  </a:moveTo>
                  <a:cubicBezTo>
                    <a:pt x="173" y="93"/>
                    <a:pt x="173" y="93"/>
                    <a:pt x="173" y="93"/>
                  </a:cubicBezTo>
                  <a:cubicBezTo>
                    <a:pt x="173" y="93"/>
                    <a:pt x="172" y="93"/>
                    <a:pt x="172" y="94"/>
                  </a:cubicBezTo>
                  <a:cubicBezTo>
                    <a:pt x="172" y="94"/>
                    <a:pt x="173" y="94"/>
                    <a:pt x="173" y="94"/>
                  </a:cubicBezTo>
                  <a:cubicBezTo>
                    <a:pt x="173" y="93"/>
                    <a:pt x="173" y="93"/>
                    <a:pt x="173" y="93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4"/>
                    <a:pt x="73" y="54"/>
                  </a:cubicBezTo>
                  <a:cubicBezTo>
                    <a:pt x="73" y="54"/>
                    <a:pt x="73" y="54"/>
                    <a:pt x="72" y="54"/>
                  </a:cubicBezTo>
                  <a:cubicBezTo>
                    <a:pt x="72" y="54"/>
                    <a:pt x="73" y="55"/>
                    <a:pt x="73" y="55"/>
                  </a:cubicBezTo>
                  <a:close/>
                  <a:moveTo>
                    <a:pt x="28" y="74"/>
                  </a:move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9" y="74"/>
                    <a:pt x="29" y="73"/>
                  </a:cubicBezTo>
                  <a:cubicBezTo>
                    <a:pt x="28" y="73"/>
                    <a:pt x="28" y="74"/>
                    <a:pt x="28" y="74"/>
                  </a:cubicBezTo>
                  <a:close/>
                  <a:moveTo>
                    <a:pt x="138" y="59"/>
                  </a:moveTo>
                  <a:cubicBezTo>
                    <a:pt x="138" y="59"/>
                    <a:pt x="139" y="59"/>
                    <a:pt x="139" y="59"/>
                  </a:cubicBezTo>
                  <a:cubicBezTo>
                    <a:pt x="139" y="59"/>
                    <a:pt x="139" y="58"/>
                    <a:pt x="140" y="58"/>
                  </a:cubicBezTo>
                  <a:cubicBezTo>
                    <a:pt x="139" y="58"/>
                    <a:pt x="139" y="58"/>
                    <a:pt x="138" y="59"/>
                  </a:cubicBezTo>
                  <a:close/>
                  <a:moveTo>
                    <a:pt x="188" y="137"/>
                  </a:moveTo>
                  <a:cubicBezTo>
                    <a:pt x="188" y="136"/>
                    <a:pt x="188" y="136"/>
                    <a:pt x="188" y="135"/>
                  </a:cubicBezTo>
                  <a:cubicBezTo>
                    <a:pt x="188" y="135"/>
                    <a:pt x="188" y="135"/>
                    <a:pt x="188" y="135"/>
                  </a:cubicBezTo>
                  <a:cubicBezTo>
                    <a:pt x="188" y="136"/>
                    <a:pt x="188" y="136"/>
                    <a:pt x="188" y="137"/>
                  </a:cubicBezTo>
                  <a:close/>
                  <a:moveTo>
                    <a:pt x="203" y="49"/>
                  </a:moveTo>
                  <a:cubicBezTo>
                    <a:pt x="203" y="49"/>
                    <a:pt x="203" y="50"/>
                    <a:pt x="203" y="50"/>
                  </a:cubicBezTo>
                  <a:cubicBezTo>
                    <a:pt x="203" y="50"/>
                    <a:pt x="203" y="49"/>
                    <a:pt x="203" y="49"/>
                  </a:cubicBezTo>
                  <a:close/>
                  <a:moveTo>
                    <a:pt x="115" y="63"/>
                  </a:moveTo>
                  <a:cubicBezTo>
                    <a:pt x="115" y="63"/>
                    <a:pt x="115" y="63"/>
                    <a:pt x="116" y="63"/>
                  </a:cubicBezTo>
                  <a:cubicBezTo>
                    <a:pt x="116" y="63"/>
                    <a:pt x="115" y="63"/>
                    <a:pt x="115" y="62"/>
                  </a:cubicBezTo>
                  <a:cubicBezTo>
                    <a:pt x="115" y="63"/>
                    <a:pt x="115" y="63"/>
                    <a:pt x="115" y="63"/>
                  </a:cubicBezTo>
                  <a:close/>
                  <a:moveTo>
                    <a:pt x="26" y="71"/>
                  </a:moveTo>
                  <a:cubicBezTo>
                    <a:pt x="27" y="71"/>
                    <a:pt x="28" y="70"/>
                    <a:pt x="27" y="69"/>
                  </a:cubicBezTo>
                  <a:cubicBezTo>
                    <a:pt x="27" y="70"/>
                    <a:pt x="27" y="71"/>
                    <a:pt x="26" y="71"/>
                  </a:cubicBezTo>
                  <a:close/>
                  <a:moveTo>
                    <a:pt x="187" y="85"/>
                  </a:moveTo>
                  <a:cubicBezTo>
                    <a:pt x="188" y="84"/>
                    <a:pt x="188" y="84"/>
                    <a:pt x="188" y="84"/>
                  </a:cubicBezTo>
                  <a:cubicBezTo>
                    <a:pt x="188" y="84"/>
                    <a:pt x="187" y="85"/>
                    <a:pt x="187" y="85"/>
                  </a:cubicBezTo>
                  <a:close/>
                  <a:moveTo>
                    <a:pt x="185" y="133"/>
                  </a:moveTo>
                  <a:cubicBezTo>
                    <a:pt x="185" y="133"/>
                    <a:pt x="185" y="133"/>
                    <a:pt x="185" y="134"/>
                  </a:cubicBezTo>
                  <a:cubicBezTo>
                    <a:pt x="185" y="134"/>
                    <a:pt x="185" y="133"/>
                    <a:pt x="185" y="133"/>
                  </a:cubicBezTo>
                  <a:close/>
                  <a:moveTo>
                    <a:pt x="190" y="96"/>
                  </a:moveTo>
                  <a:cubicBezTo>
                    <a:pt x="191" y="96"/>
                    <a:pt x="191" y="96"/>
                    <a:pt x="191" y="96"/>
                  </a:cubicBezTo>
                  <a:cubicBezTo>
                    <a:pt x="191" y="96"/>
                    <a:pt x="191" y="96"/>
                    <a:pt x="191" y="95"/>
                  </a:cubicBezTo>
                  <a:cubicBezTo>
                    <a:pt x="191" y="95"/>
                    <a:pt x="191" y="95"/>
                    <a:pt x="191" y="95"/>
                  </a:cubicBezTo>
                  <a:cubicBezTo>
                    <a:pt x="191" y="95"/>
                    <a:pt x="191" y="96"/>
                    <a:pt x="190" y="96"/>
                  </a:cubicBezTo>
                  <a:close/>
                  <a:moveTo>
                    <a:pt x="197" y="56"/>
                  </a:moveTo>
                  <a:cubicBezTo>
                    <a:pt x="197" y="56"/>
                    <a:pt x="197" y="57"/>
                    <a:pt x="197" y="57"/>
                  </a:cubicBezTo>
                  <a:cubicBezTo>
                    <a:pt x="198" y="57"/>
                    <a:pt x="197" y="56"/>
                    <a:pt x="197" y="56"/>
                  </a:cubicBezTo>
                  <a:close/>
                  <a:moveTo>
                    <a:pt x="51" y="84"/>
                  </a:moveTo>
                  <a:cubicBezTo>
                    <a:pt x="50" y="84"/>
                    <a:pt x="50" y="84"/>
                    <a:pt x="50" y="83"/>
                  </a:cubicBezTo>
                  <a:cubicBezTo>
                    <a:pt x="50" y="84"/>
                    <a:pt x="50" y="84"/>
                    <a:pt x="49" y="84"/>
                  </a:cubicBezTo>
                  <a:cubicBezTo>
                    <a:pt x="50" y="84"/>
                    <a:pt x="50" y="84"/>
                    <a:pt x="51" y="84"/>
                  </a:cubicBezTo>
                  <a:close/>
                  <a:moveTo>
                    <a:pt x="205" y="64"/>
                  </a:moveTo>
                  <a:cubicBezTo>
                    <a:pt x="205" y="63"/>
                    <a:pt x="205" y="63"/>
                    <a:pt x="205" y="62"/>
                  </a:cubicBezTo>
                  <a:cubicBezTo>
                    <a:pt x="204" y="63"/>
                    <a:pt x="205" y="63"/>
                    <a:pt x="205" y="64"/>
                  </a:cubicBezTo>
                  <a:close/>
                  <a:moveTo>
                    <a:pt x="93" y="80"/>
                  </a:moveTo>
                  <a:cubicBezTo>
                    <a:pt x="94" y="80"/>
                    <a:pt x="94" y="80"/>
                    <a:pt x="93" y="79"/>
                  </a:cubicBezTo>
                  <a:cubicBezTo>
                    <a:pt x="93" y="80"/>
                    <a:pt x="93" y="80"/>
                    <a:pt x="93" y="80"/>
                  </a:cubicBezTo>
                  <a:close/>
                  <a:moveTo>
                    <a:pt x="199" y="42"/>
                  </a:moveTo>
                  <a:cubicBezTo>
                    <a:pt x="199" y="43"/>
                    <a:pt x="199" y="43"/>
                    <a:pt x="200" y="44"/>
                  </a:cubicBezTo>
                  <a:cubicBezTo>
                    <a:pt x="200" y="43"/>
                    <a:pt x="200" y="43"/>
                    <a:pt x="199" y="42"/>
                  </a:cubicBezTo>
                  <a:close/>
                  <a:moveTo>
                    <a:pt x="215" y="92"/>
                  </a:moveTo>
                  <a:cubicBezTo>
                    <a:pt x="215" y="92"/>
                    <a:pt x="216" y="92"/>
                    <a:pt x="216" y="92"/>
                  </a:cubicBezTo>
                  <a:cubicBezTo>
                    <a:pt x="216" y="92"/>
                    <a:pt x="216" y="91"/>
                    <a:pt x="216" y="91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91"/>
                    <a:pt x="216" y="91"/>
                    <a:pt x="215" y="92"/>
                  </a:cubicBezTo>
                  <a:close/>
                  <a:moveTo>
                    <a:pt x="132" y="75"/>
                  </a:moveTo>
                  <a:cubicBezTo>
                    <a:pt x="132" y="75"/>
                    <a:pt x="133" y="76"/>
                    <a:pt x="133" y="75"/>
                  </a:cubicBezTo>
                  <a:cubicBezTo>
                    <a:pt x="133" y="75"/>
                    <a:pt x="132" y="75"/>
                    <a:pt x="132" y="75"/>
                  </a:cubicBezTo>
                  <a:close/>
                  <a:moveTo>
                    <a:pt x="153" y="72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53" y="72"/>
                    <a:pt x="153" y="72"/>
                    <a:pt x="154" y="72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3" y="72"/>
                    <a:pt x="153" y="72"/>
                    <a:pt x="153" y="72"/>
                  </a:cubicBezTo>
                  <a:close/>
                  <a:moveTo>
                    <a:pt x="191" y="60"/>
                  </a:moveTo>
                  <a:cubicBezTo>
                    <a:pt x="191" y="60"/>
                    <a:pt x="191" y="60"/>
                    <a:pt x="191" y="60"/>
                  </a:cubicBezTo>
                  <a:cubicBezTo>
                    <a:pt x="191" y="60"/>
                    <a:pt x="191" y="60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1" y="60"/>
                    <a:pt x="191" y="60"/>
                    <a:pt x="191" y="60"/>
                  </a:cubicBezTo>
                  <a:close/>
                  <a:moveTo>
                    <a:pt x="156" y="70"/>
                  </a:moveTo>
                  <a:cubicBezTo>
                    <a:pt x="156" y="71"/>
                    <a:pt x="156" y="71"/>
                    <a:pt x="156" y="71"/>
                  </a:cubicBezTo>
                  <a:cubicBezTo>
                    <a:pt x="156" y="71"/>
                    <a:pt x="156" y="71"/>
                    <a:pt x="156" y="71"/>
                  </a:cubicBezTo>
                  <a:cubicBezTo>
                    <a:pt x="157" y="71"/>
                    <a:pt x="157" y="71"/>
                    <a:pt x="157" y="71"/>
                  </a:cubicBezTo>
                  <a:cubicBezTo>
                    <a:pt x="156" y="70"/>
                    <a:pt x="156" y="70"/>
                    <a:pt x="156" y="70"/>
                  </a:cubicBezTo>
                  <a:close/>
                  <a:moveTo>
                    <a:pt x="96" y="67"/>
                  </a:move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7"/>
                    <a:pt x="96" y="67"/>
                    <a:pt x="96" y="68"/>
                  </a:cubicBezTo>
                  <a:cubicBezTo>
                    <a:pt x="96" y="67"/>
                    <a:pt x="96" y="67"/>
                    <a:pt x="96" y="67"/>
                  </a:cubicBezTo>
                  <a:close/>
                  <a:moveTo>
                    <a:pt x="14" y="67"/>
                  </a:moveTo>
                  <a:cubicBezTo>
                    <a:pt x="14" y="67"/>
                    <a:pt x="14" y="67"/>
                    <a:pt x="14" y="68"/>
                  </a:cubicBezTo>
                  <a:cubicBezTo>
                    <a:pt x="14" y="68"/>
                    <a:pt x="14" y="67"/>
                    <a:pt x="14" y="6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8" y="96"/>
                    <a:pt x="38" y="96"/>
                    <a:pt x="38" y="96"/>
                  </a:cubicBezTo>
                  <a:close/>
                  <a:moveTo>
                    <a:pt x="136" y="81"/>
                  </a:moveTo>
                  <a:cubicBezTo>
                    <a:pt x="136" y="81"/>
                    <a:pt x="136" y="81"/>
                    <a:pt x="13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6" y="81"/>
                    <a:pt x="136" y="82"/>
                    <a:pt x="136" y="82"/>
                  </a:cubicBezTo>
                  <a:cubicBezTo>
                    <a:pt x="136" y="82"/>
                    <a:pt x="136" y="81"/>
                    <a:pt x="136" y="81"/>
                  </a:cubicBezTo>
                  <a:close/>
                  <a:moveTo>
                    <a:pt x="19" y="88"/>
                  </a:moveTo>
                  <a:cubicBezTo>
                    <a:pt x="19" y="88"/>
                    <a:pt x="20" y="88"/>
                    <a:pt x="20" y="88"/>
                  </a:cubicBezTo>
                  <a:cubicBezTo>
                    <a:pt x="20" y="88"/>
                    <a:pt x="20" y="87"/>
                    <a:pt x="20" y="87"/>
                  </a:cubicBezTo>
                  <a:cubicBezTo>
                    <a:pt x="20" y="87"/>
                    <a:pt x="19" y="87"/>
                    <a:pt x="19" y="88"/>
                  </a:cubicBezTo>
                  <a:close/>
                  <a:moveTo>
                    <a:pt x="29" y="86"/>
                  </a:move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5"/>
                    <a:pt x="29" y="85"/>
                  </a:cubicBezTo>
                  <a:cubicBezTo>
                    <a:pt x="29" y="85"/>
                    <a:pt x="29" y="86"/>
                    <a:pt x="29" y="86"/>
                  </a:cubicBezTo>
                  <a:close/>
                  <a:moveTo>
                    <a:pt x="2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0" y="70"/>
                  </a:cubicBezTo>
                  <a:close/>
                  <a:moveTo>
                    <a:pt x="184" y="102"/>
                  </a:moveTo>
                  <a:cubicBezTo>
                    <a:pt x="184" y="102"/>
                    <a:pt x="184" y="102"/>
                    <a:pt x="184" y="102"/>
                  </a:cubicBezTo>
                  <a:cubicBezTo>
                    <a:pt x="184" y="102"/>
                    <a:pt x="184" y="102"/>
                    <a:pt x="184" y="103"/>
                  </a:cubicBezTo>
                  <a:cubicBezTo>
                    <a:pt x="184" y="103"/>
                    <a:pt x="184" y="103"/>
                    <a:pt x="184" y="103"/>
                  </a:cubicBezTo>
                  <a:cubicBezTo>
                    <a:pt x="184" y="102"/>
                    <a:pt x="184" y="102"/>
                    <a:pt x="184" y="102"/>
                  </a:cubicBezTo>
                  <a:close/>
                  <a:moveTo>
                    <a:pt x="224" y="104"/>
                  </a:moveTo>
                  <a:cubicBezTo>
                    <a:pt x="224" y="104"/>
                    <a:pt x="224" y="104"/>
                    <a:pt x="224" y="104"/>
                  </a:cubicBezTo>
                  <a:cubicBezTo>
                    <a:pt x="225" y="104"/>
                    <a:pt x="225" y="104"/>
                    <a:pt x="225" y="104"/>
                  </a:cubicBezTo>
                  <a:cubicBezTo>
                    <a:pt x="225" y="103"/>
                    <a:pt x="225" y="103"/>
                    <a:pt x="225" y="103"/>
                  </a:cubicBezTo>
                  <a:cubicBezTo>
                    <a:pt x="225" y="104"/>
                    <a:pt x="225" y="104"/>
                    <a:pt x="224" y="104"/>
                  </a:cubicBezTo>
                  <a:close/>
                  <a:moveTo>
                    <a:pt x="222" y="106"/>
                  </a:move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2" y="106"/>
                    <a:pt x="222" y="106"/>
                    <a:pt x="222" y="1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4861" y="3491"/>
              <a:ext cx="488" cy="280"/>
            </a:xfrm>
            <a:custGeom>
              <a:avLst/>
              <a:gdLst>
                <a:gd name="T0" fmla="*/ 179 w 237"/>
                <a:gd name="T1" fmla="*/ 97 h 136"/>
                <a:gd name="T2" fmla="*/ 7 w 237"/>
                <a:gd name="T3" fmla="*/ 89 h 136"/>
                <a:gd name="T4" fmla="*/ 77 w 237"/>
                <a:gd name="T5" fmla="*/ 21 h 136"/>
                <a:gd name="T6" fmla="*/ 124 w 237"/>
                <a:gd name="T7" fmla="*/ 94 h 136"/>
                <a:gd name="T8" fmla="*/ 62 w 237"/>
                <a:gd name="T9" fmla="*/ 74 h 136"/>
                <a:gd name="T10" fmla="*/ 32 w 237"/>
                <a:gd name="T11" fmla="*/ 48 h 136"/>
                <a:gd name="T12" fmla="*/ 206 w 237"/>
                <a:gd name="T13" fmla="*/ 59 h 136"/>
                <a:gd name="T14" fmla="*/ 33 w 237"/>
                <a:gd name="T15" fmla="*/ 63 h 136"/>
                <a:gd name="T16" fmla="*/ 80 w 237"/>
                <a:gd name="T17" fmla="*/ 61 h 136"/>
                <a:gd name="T18" fmla="*/ 7 w 237"/>
                <a:gd name="T19" fmla="*/ 85 h 136"/>
                <a:gd name="T20" fmla="*/ 90 w 237"/>
                <a:gd name="T21" fmla="*/ 69 h 136"/>
                <a:gd name="T22" fmla="*/ 158 w 237"/>
                <a:gd name="T23" fmla="*/ 55 h 136"/>
                <a:gd name="T24" fmla="*/ 191 w 237"/>
                <a:gd name="T25" fmla="*/ 71 h 136"/>
                <a:gd name="T26" fmla="*/ 194 w 237"/>
                <a:gd name="T27" fmla="*/ 63 h 136"/>
                <a:gd name="T28" fmla="*/ 13 w 237"/>
                <a:gd name="T29" fmla="*/ 77 h 136"/>
                <a:gd name="T30" fmla="*/ 33 w 237"/>
                <a:gd name="T31" fmla="*/ 75 h 136"/>
                <a:gd name="T32" fmla="*/ 75 w 237"/>
                <a:gd name="T33" fmla="*/ 102 h 136"/>
                <a:gd name="T34" fmla="*/ 55 w 237"/>
                <a:gd name="T35" fmla="*/ 98 h 136"/>
                <a:gd name="T36" fmla="*/ 59 w 237"/>
                <a:gd name="T37" fmla="*/ 67 h 136"/>
                <a:gd name="T38" fmla="*/ 223 w 237"/>
                <a:gd name="T39" fmla="*/ 71 h 136"/>
                <a:gd name="T40" fmla="*/ 74 w 237"/>
                <a:gd name="T41" fmla="*/ 72 h 136"/>
                <a:gd name="T42" fmla="*/ 55 w 237"/>
                <a:gd name="T43" fmla="*/ 53 h 136"/>
                <a:gd name="T44" fmla="*/ 71 w 237"/>
                <a:gd name="T45" fmla="*/ 6 h 136"/>
                <a:gd name="T46" fmla="*/ 42 w 237"/>
                <a:gd name="T47" fmla="*/ 58 h 136"/>
                <a:gd name="T48" fmla="*/ 41 w 237"/>
                <a:gd name="T49" fmla="*/ 54 h 136"/>
                <a:gd name="T50" fmla="*/ 74 w 237"/>
                <a:gd name="T51" fmla="*/ 129 h 136"/>
                <a:gd name="T52" fmla="*/ 42 w 237"/>
                <a:gd name="T53" fmla="*/ 31 h 136"/>
                <a:gd name="T54" fmla="*/ 132 w 237"/>
                <a:gd name="T55" fmla="*/ 70 h 136"/>
                <a:gd name="T56" fmla="*/ 235 w 237"/>
                <a:gd name="T57" fmla="*/ 84 h 136"/>
                <a:gd name="T58" fmla="*/ 213 w 237"/>
                <a:gd name="T59" fmla="*/ 47 h 136"/>
                <a:gd name="T60" fmla="*/ 166 w 237"/>
                <a:gd name="T61" fmla="*/ 67 h 136"/>
                <a:gd name="T62" fmla="*/ 122 w 237"/>
                <a:gd name="T63" fmla="*/ 62 h 136"/>
                <a:gd name="T64" fmla="*/ 51 w 237"/>
                <a:gd name="T65" fmla="*/ 89 h 136"/>
                <a:gd name="T66" fmla="*/ 164 w 237"/>
                <a:gd name="T67" fmla="*/ 73 h 136"/>
                <a:gd name="T68" fmla="*/ 137 w 237"/>
                <a:gd name="T69" fmla="*/ 73 h 136"/>
                <a:gd name="T70" fmla="*/ 72 w 237"/>
                <a:gd name="T71" fmla="*/ 84 h 136"/>
                <a:gd name="T72" fmla="*/ 94 w 237"/>
                <a:gd name="T73" fmla="*/ 84 h 136"/>
                <a:gd name="T74" fmla="*/ 98 w 237"/>
                <a:gd name="T75" fmla="*/ 67 h 136"/>
                <a:gd name="T76" fmla="*/ 39 w 237"/>
                <a:gd name="T77" fmla="*/ 78 h 136"/>
                <a:gd name="T78" fmla="*/ 231 w 237"/>
                <a:gd name="T79" fmla="*/ 87 h 136"/>
                <a:gd name="T80" fmla="*/ 110 w 237"/>
                <a:gd name="T81" fmla="*/ 71 h 136"/>
                <a:gd name="T82" fmla="*/ 57 w 237"/>
                <a:gd name="T83" fmla="*/ 87 h 136"/>
                <a:gd name="T84" fmla="*/ 31 w 237"/>
                <a:gd name="T85" fmla="*/ 72 h 136"/>
                <a:gd name="T86" fmla="*/ 126 w 237"/>
                <a:gd name="T87" fmla="*/ 75 h 136"/>
                <a:gd name="T88" fmla="*/ 185 w 237"/>
                <a:gd name="T89" fmla="*/ 85 h 136"/>
                <a:gd name="T90" fmla="*/ 40 w 237"/>
                <a:gd name="T91" fmla="*/ 67 h 136"/>
                <a:gd name="T92" fmla="*/ 41 w 237"/>
                <a:gd name="T93" fmla="*/ 81 h 136"/>
                <a:gd name="T94" fmla="*/ 42 w 237"/>
                <a:gd name="T95" fmla="*/ 85 h 136"/>
                <a:gd name="T96" fmla="*/ 41 w 237"/>
                <a:gd name="T97" fmla="*/ 88 h 136"/>
                <a:gd name="T98" fmla="*/ 71 w 237"/>
                <a:gd name="T99" fmla="*/ 75 h 136"/>
                <a:gd name="T100" fmla="*/ 125 w 237"/>
                <a:gd name="T101" fmla="*/ 69 h 136"/>
                <a:gd name="T102" fmla="*/ 163 w 237"/>
                <a:gd name="T103" fmla="*/ 76 h 136"/>
                <a:gd name="T104" fmla="*/ 71 w 237"/>
                <a:gd name="T105" fmla="*/ 47 h 136"/>
                <a:gd name="T106" fmla="*/ 104 w 237"/>
                <a:gd name="T107" fmla="*/ 72 h 136"/>
                <a:gd name="T108" fmla="*/ 4 w 237"/>
                <a:gd name="T109" fmla="*/ 78 h 136"/>
                <a:gd name="T110" fmla="*/ 33 w 237"/>
                <a:gd name="T111" fmla="*/ 93 h 136"/>
                <a:gd name="T112" fmla="*/ 138 w 237"/>
                <a:gd name="T113" fmla="*/ 46 h 136"/>
                <a:gd name="T114" fmla="*/ 139 w 237"/>
                <a:gd name="T115" fmla="*/ 89 h 136"/>
                <a:gd name="T116" fmla="*/ 218 w 237"/>
                <a:gd name="T117" fmla="*/ 74 h 136"/>
                <a:gd name="T118" fmla="*/ 153 w 237"/>
                <a:gd name="T119" fmla="*/ 63 h 136"/>
                <a:gd name="T120" fmla="*/ 211 w 237"/>
                <a:gd name="T121" fmla="*/ 77 h 136"/>
                <a:gd name="T122" fmla="*/ 67 w 237"/>
                <a:gd name="T123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36">
                  <a:moveTo>
                    <a:pt x="236" y="43"/>
                  </a:moveTo>
                  <a:cubicBezTo>
                    <a:pt x="235" y="44"/>
                    <a:pt x="235" y="44"/>
                    <a:pt x="235" y="45"/>
                  </a:cubicBezTo>
                  <a:cubicBezTo>
                    <a:pt x="234" y="45"/>
                    <a:pt x="234" y="45"/>
                    <a:pt x="234" y="46"/>
                  </a:cubicBezTo>
                  <a:cubicBezTo>
                    <a:pt x="234" y="47"/>
                    <a:pt x="234" y="47"/>
                    <a:pt x="234" y="48"/>
                  </a:cubicBezTo>
                  <a:cubicBezTo>
                    <a:pt x="234" y="48"/>
                    <a:pt x="234" y="49"/>
                    <a:pt x="235" y="49"/>
                  </a:cubicBezTo>
                  <a:cubicBezTo>
                    <a:pt x="235" y="50"/>
                    <a:pt x="235" y="50"/>
                    <a:pt x="235" y="51"/>
                  </a:cubicBezTo>
                  <a:cubicBezTo>
                    <a:pt x="235" y="51"/>
                    <a:pt x="235" y="52"/>
                    <a:pt x="235" y="53"/>
                  </a:cubicBezTo>
                  <a:cubicBezTo>
                    <a:pt x="235" y="53"/>
                    <a:pt x="235" y="53"/>
                    <a:pt x="236" y="53"/>
                  </a:cubicBezTo>
                  <a:cubicBezTo>
                    <a:pt x="236" y="54"/>
                    <a:pt x="236" y="55"/>
                    <a:pt x="236" y="55"/>
                  </a:cubicBezTo>
                  <a:cubicBezTo>
                    <a:pt x="235" y="56"/>
                    <a:pt x="235" y="57"/>
                    <a:pt x="235" y="57"/>
                  </a:cubicBezTo>
                  <a:cubicBezTo>
                    <a:pt x="235" y="60"/>
                    <a:pt x="235" y="63"/>
                    <a:pt x="235" y="66"/>
                  </a:cubicBezTo>
                  <a:cubicBezTo>
                    <a:pt x="235" y="67"/>
                    <a:pt x="236" y="69"/>
                    <a:pt x="236" y="70"/>
                  </a:cubicBezTo>
                  <a:cubicBezTo>
                    <a:pt x="236" y="77"/>
                    <a:pt x="237" y="84"/>
                    <a:pt x="237" y="91"/>
                  </a:cubicBezTo>
                  <a:cubicBezTo>
                    <a:pt x="237" y="92"/>
                    <a:pt x="237" y="92"/>
                    <a:pt x="237" y="93"/>
                  </a:cubicBezTo>
                  <a:cubicBezTo>
                    <a:pt x="237" y="96"/>
                    <a:pt x="236" y="98"/>
                    <a:pt x="233" y="97"/>
                  </a:cubicBezTo>
                  <a:cubicBezTo>
                    <a:pt x="231" y="97"/>
                    <a:pt x="230" y="97"/>
                    <a:pt x="228" y="97"/>
                  </a:cubicBezTo>
                  <a:cubicBezTo>
                    <a:pt x="226" y="96"/>
                    <a:pt x="223" y="96"/>
                    <a:pt x="221" y="95"/>
                  </a:cubicBezTo>
                  <a:cubicBezTo>
                    <a:pt x="217" y="95"/>
                    <a:pt x="214" y="95"/>
                    <a:pt x="210" y="95"/>
                  </a:cubicBezTo>
                  <a:cubicBezTo>
                    <a:pt x="200" y="96"/>
                    <a:pt x="189" y="97"/>
                    <a:pt x="179" y="97"/>
                  </a:cubicBezTo>
                  <a:cubicBezTo>
                    <a:pt x="159" y="97"/>
                    <a:pt x="138" y="97"/>
                    <a:pt x="118" y="96"/>
                  </a:cubicBezTo>
                  <a:cubicBezTo>
                    <a:pt x="108" y="96"/>
                    <a:pt x="99" y="96"/>
                    <a:pt x="89" y="95"/>
                  </a:cubicBezTo>
                  <a:cubicBezTo>
                    <a:pt x="87" y="95"/>
                    <a:pt x="86" y="95"/>
                    <a:pt x="84" y="95"/>
                  </a:cubicBezTo>
                  <a:cubicBezTo>
                    <a:pt x="83" y="95"/>
                    <a:pt x="83" y="95"/>
                    <a:pt x="82" y="96"/>
                  </a:cubicBezTo>
                  <a:cubicBezTo>
                    <a:pt x="81" y="98"/>
                    <a:pt x="81" y="100"/>
                    <a:pt x="81" y="102"/>
                  </a:cubicBezTo>
                  <a:cubicBezTo>
                    <a:pt x="81" y="106"/>
                    <a:pt x="80" y="110"/>
                    <a:pt x="80" y="115"/>
                  </a:cubicBezTo>
                  <a:cubicBezTo>
                    <a:pt x="80" y="119"/>
                    <a:pt x="80" y="123"/>
                    <a:pt x="80" y="128"/>
                  </a:cubicBezTo>
                  <a:cubicBezTo>
                    <a:pt x="80" y="129"/>
                    <a:pt x="80" y="131"/>
                    <a:pt x="80" y="133"/>
                  </a:cubicBezTo>
                  <a:cubicBezTo>
                    <a:pt x="80" y="133"/>
                    <a:pt x="80" y="134"/>
                    <a:pt x="80" y="134"/>
                  </a:cubicBezTo>
                  <a:cubicBezTo>
                    <a:pt x="79" y="136"/>
                    <a:pt x="78" y="136"/>
                    <a:pt x="77" y="136"/>
                  </a:cubicBezTo>
                  <a:cubicBezTo>
                    <a:pt x="76" y="135"/>
                    <a:pt x="76" y="135"/>
                    <a:pt x="75" y="135"/>
                  </a:cubicBezTo>
                  <a:cubicBezTo>
                    <a:pt x="75" y="135"/>
                    <a:pt x="74" y="135"/>
                    <a:pt x="74" y="134"/>
                  </a:cubicBezTo>
                  <a:cubicBezTo>
                    <a:pt x="72" y="132"/>
                    <a:pt x="69" y="131"/>
                    <a:pt x="67" y="129"/>
                  </a:cubicBezTo>
                  <a:cubicBezTo>
                    <a:pt x="67" y="129"/>
                    <a:pt x="66" y="129"/>
                    <a:pt x="66" y="128"/>
                  </a:cubicBezTo>
                  <a:cubicBezTo>
                    <a:pt x="65" y="128"/>
                    <a:pt x="65" y="128"/>
                    <a:pt x="64" y="128"/>
                  </a:cubicBezTo>
                  <a:cubicBezTo>
                    <a:pt x="60" y="124"/>
                    <a:pt x="56" y="122"/>
                    <a:pt x="52" y="119"/>
                  </a:cubicBezTo>
                  <a:cubicBezTo>
                    <a:pt x="45" y="116"/>
                    <a:pt x="39" y="111"/>
                    <a:pt x="33" y="107"/>
                  </a:cubicBezTo>
                  <a:cubicBezTo>
                    <a:pt x="26" y="102"/>
                    <a:pt x="18" y="96"/>
                    <a:pt x="11" y="91"/>
                  </a:cubicBezTo>
                  <a:cubicBezTo>
                    <a:pt x="10" y="90"/>
                    <a:pt x="8" y="89"/>
                    <a:pt x="7" y="89"/>
                  </a:cubicBezTo>
                  <a:cubicBezTo>
                    <a:pt x="6" y="88"/>
                    <a:pt x="5" y="87"/>
                    <a:pt x="4" y="86"/>
                  </a:cubicBezTo>
                  <a:cubicBezTo>
                    <a:pt x="4" y="85"/>
                    <a:pt x="4" y="84"/>
                    <a:pt x="4" y="83"/>
                  </a:cubicBezTo>
                  <a:cubicBezTo>
                    <a:pt x="4" y="82"/>
                    <a:pt x="3" y="82"/>
                    <a:pt x="3" y="81"/>
                  </a:cubicBezTo>
                  <a:cubicBezTo>
                    <a:pt x="2" y="80"/>
                    <a:pt x="2" y="79"/>
                    <a:pt x="1" y="78"/>
                  </a:cubicBezTo>
                  <a:cubicBezTo>
                    <a:pt x="0" y="78"/>
                    <a:pt x="1" y="77"/>
                    <a:pt x="1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72"/>
                    <a:pt x="8" y="68"/>
                    <a:pt x="11" y="65"/>
                  </a:cubicBezTo>
                  <a:cubicBezTo>
                    <a:pt x="13" y="62"/>
                    <a:pt x="16" y="59"/>
                    <a:pt x="18" y="56"/>
                  </a:cubicBezTo>
                  <a:cubicBezTo>
                    <a:pt x="23" y="50"/>
                    <a:pt x="27" y="44"/>
                    <a:pt x="31" y="38"/>
                  </a:cubicBezTo>
                  <a:cubicBezTo>
                    <a:pt x="38" y="30"/>
                    <a:pt x="45" y="21"/>
                    <a:pt x="52" y="13"/>
                  </a:cubicBezTo>
                  <a:cubicBezTo>
                    <a:pt x="54" y="11"/>
                    <a:pt x="56" y="9"/>
                    <a:pt x="58" y="8"/>
                  </a:cubicBezTo>
                  <a:cubicBezTo>
                    <a:pt x="59" y="8"/>
                    <a:pt x="59" y="8"/>
                    <a:pt x="59" y="7"/>
                  </a:cubicBezTo>
                  <a:cubicBezTo>
                    <a:pt x="61" y="6"/>
                    <a:pt x="62" y="4"/>
                    <a:pt x="64" y="3"/>
                  </a:cubicBezTo>
                  <a:cubicBezTo>
                    <a:pt x="66" y="1"/>
                    <a:pt x="68" y="0"/>
                    <a:pt x="70" y="1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5" y="2"/>
                    <a:pt x="76" y="3"/>
                    <a:pt x="76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10"/>
                    <a:pt x="76" y="15"/>
                    <a:pt x="77" y="20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7" y="22"/>
                    <a:pt x="77" y="23"/>
                    <a:pt x="77" y="24"/>
                  </a:cubicBezTo>
                  <a:cubicBezTo>
                    <a:pt x="78" y="27"/>
                    <a:pt x="78" y="31"/>
                    <a:pt x="78" y="35"/>
                  </a:cubicBezTo>
                  <a:cubicBezTo>
                    <a:pt x="78" y="37"/>
                    <a:pt x="78" y="39"/>
                    <a:pt x="78" y="41"/>
                  </a:cubicBezTo>
                  <a:cubicBezTo>
                    <a:pt x="78" y="41"/>
                    <a:pt x="79" y="42"/>
                    <a:pt x="79" y="42"/>
                  </a:cubicBezTo>
                  <a:cubicBezTo>
                    <a:pt x="83" y="42"/>
                    <a:pt x="87" y="42"/>
                    <a:pt x="91" y="43"/>
                  </a:cubicBezTo>
                  <a:cubicBezTo>
                    <a:pt x="105" y="43"/>
                    <a:pt x="118" y="43"/>
                    <a:pt x="132" y="44"/>
                  </a:cubicBezTo>
                  <a:cubicBezTo>
                    <a:pt x="139" y="44"/>
                    <a:pt x="145" y="44"/>
                    <a:pt x="152" y="44"/>
                  </a:cubicBezTo>
                  <a:cubicBezTo>
                    <a:pt x="161" y="45"/>
                    <a:pt x="169" y="45"/>
                    <a:pt x="178" y="45"/>
                  </a:cubicBezTo>
                  <a:cubicBezTo>
                    <a:pt x="183" y="45"/>
                    <a:pt x="187" y="44"/>
                    <a:pt x="192" y="44"/>
                  </a:cubicBezTo>
                  <a:cubicBezTo>
                    <a:pt x="199" y="43"/>
                    <a:pt x="207" y="42"/>
                    <a:pt x="214" y="42"/>
                  </a:cubicBezTo>
                  <a:cubicBezTo>
                    <a:pt x="217" y="42"/>
                    <a:pt x="221" y="43"/>
                    <a:pt x="225" y="43"/>
                  </a:cubicBezTo>
                  <a:cubicBezTo>
                    <a:pt x="226" y="43"/>
                    <a:pt x="228" y="43"/>
                    <a:pt x="229" y="43"/>
                  </a:cubicBezTo>
                  <a:cubicBezTo>
                    <a:pt x="230" y="43"/>
                    <a:pt x="230" y="43"/>
                    <a:pt x="231" y="43"/>
                  </a:cubicBezTo>
                  <a:cubicBezTo>
                    <a:pt x="231" y="42"/>
                    <a:pt x="231" y="42"/>
                    <a:pt x="232" y="42"/>
                  </a:cubicBezTo>
                  <a:cubicBezTo>
                    <a:pt x="233" y="42"/>
                    <a:pt x="233" y="42"/>
                    <a:pt x="234" y="42"/>
                  </a:cubicBezTo>
                  <a:cubicBezTo>
                    <a:pt x="235" y="42"/>
                    <a:pt x="235" y="43"/>
                    <a:pt x="236" y="43"/>
                  </a:cubicBezTo>
                  <a:close/>
                  <a:moveTo>
                    <a:pt x="110" y="94"/>
                  </a:moveTo>
                  <a:cubicBezTo>
                    <a:pt x="110" y="94"/>
                    <a:pt x="110" y="94"/>
                    <a:pt x="110" y="94"/>
                  </a:cubicBezTo>
                  <a:cubicBezTo>
                    <a:pt x="115" y="94"/>
                    <a:pt x="119" y="94"/>
                    <a:pt x="124" y="94"/>
                  </a:cubicBezTo>
                  <a:cubicBezTo>
                    <a:pt x="143" y="94"/>
                    <a:pt x="161" y="94"/>
                    <a:pt x="179" y="94"/>
                  </a:cubicBezTo>
                  <a:cubicBezTo>
                    <a:pt x="183" y="94"/>
                    <a:pt x="187" y="94"/>
                    <a:pt x="191" y="94"/>
                  </a:cubicBezTo>
                  <a:cubicBezTo>
                    <a:pt x="191" y="94"/>
                    <a:pt x="191" y="94"/>
                    <a:pt x="191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9" y="93"/>
                    <a:pt x="187" y="93"/>
                    <a:pt x="184" y="93"/>
                  </a:cubicBezTo>
                  <a:cubicBezTo>
                    <a:pt x="173" y="94"/>
                    <a:pt x="163" y="93"/>
                    <a:pt x="152" y="93"/>
                  </a:cubicBezTo>
                  <a:cubicBezTo>
                    <a:pt x="150" y="93"/>
                    <a:pt x="148" y="93"/>
                    <a:pt x="146" y="93"/>
                  </a:cubicBezTo>
                  <a:cubicBezTo>
                    <a:pt x="138" y="93"/>
                    <a:pt x="130" y="93"/>
                    <a:pt x="122" y="93"/>
                  </a:cubicBezTo>
                  <a:cubicBezTo>
                    <a:pt x="118" y="94"/>
                    <a:pt x="114" y="94"/>
                    <a:pt x="110" y="94"/>
                  </a:cubicBezTo>
                  <a:close/>
                  <a:moveTo>
                    <a:pt x="65" y="83"/>
                  </a:moveTo>
                  <a:cubicBezTo>
                    <a:pt x="65" y="83"/>
                    <a:pt x="65" y="83"/>
                    <a:pt x="65" y="83"/>
                  </a:cubicBezTo>
                  <a:cubicBezTo>
                    <a:pt x="66" y="81"/>
                    <a:pt x="66" y="80"/>
                    <a:pt x="67" y="78"/>
                  </a:cubicBezTo>
                  <a:cubicBezTo>
                    <a:pt x="67" y="76"/>
                    <a:pt x="68" y="73"/>
                    <a:pt x="68" y="70"/>
                  </a:cubicBezTo>
                  <a:cubicBezTo>
                    <a:pt x="68" y="70"/>
                    <a:pt x="68" y="70"/>
                    <a:pt x="68" y="69"/>
                  </a:cubicBezTo>
                  <a:cubicBezTo>
                    <a:pt x="66" y="69"/>
                    <a:pt x="66" y="67"/>
                    <a:pt x="65" y="66"/>
                  </a:cubicBezTo>
                  <a:cubicBezTo>
                    <a:pt x="64" y="67"/>
                    <a:pt x="63" y="69"/>
                    <a:pt x="62" y="70"/>
                  </a:cubicBezTo>
                  <a:cubicBezTo>
                    <a:pt x="61" y="72"/>
                    <a:pt x="61" y="72"/>
                    <a:pt x="61" y="74"/>
                  </a:cubicBezTo>
                  <a:cubicBezTo>
                    <a:pt x="61" y="74"/>
                    <a:pt x="62" y="74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3" y="74"/>
                    <a:pt x="63" y="74"/>
                    <a:pt x="64" y="74"/>
                  </a:cubicBezTo>
                  <a:cubicBezTo>
                    <a:pt x="64" y="75"/>
                    <a:pt x="64" y="75"/>
                    <a:pt x="64" y="76"/>
                  </a:cubicBezTo>
                  <a:cubicBezTo>
                    <a:pt x="64" y="77"/>
                    <a:pt x="64" y="77"/>
                    <a:pt x="63" y="78"/>
                  </a:cubicBezTo>
                  <a:cubicBezTo>
                    <a:pt x="63" y="78"/>
                    <a:pt x="63" y="79"/>
                    <a:pt x="63" y="79"/>
                  </a:cubicBezTo>
                  <a:cubicBezTo>
                    <a:pt x="64" y="80"/>
                    <a:pt x="64" y="81"/>
                    <a:pt x="65" y="83"/>
                  </a:cubicBezTo>
                  <a:close/>
                  <a:moveTo>
                    <a:pt x="156" y="85"/>
                  </a:moveTo>
                  <a:cubicBezTo>
                    <a:pt x="158" y="85"/>
                    <a:pt x="175" y="85"/>
                    <a:pt x="176" y="85"/>
                  </a:cubicBezTo>
                  <a:cubicBezTo>
                    <a:pt x="176" y="84"/>
                    <a:pt x="176" y="83"/>
                    <a:pt x="176" y="82"/>
                  </a:cubicBezTo>
                  <a:cubicBezTo>
                    <a:pt x="176" y="82"/>
                    <a:pt x="175" y="82"/>
                    <a:pt x="174" y="82"/>
                  </a:cubicBezTo>
                  <a:cubicBezTo>
                    <a:pt x="173" y="81"/>
                    <a:pt x="171" y="81"/>
                    <a:pt x="169" y="81"/>
                  </a:cubicBezTo>
                  <a:cubicBezTo>
                    <a:pt x="168" y="81"/>
                    <a:pt x="167" y="81"/>
                    <a:pt x="167" y="82"/>
                  </a:cubicBezTo>
                  <a:cubicBezTo>
                    <a:pt x="166" y="83"/>
                    <a:pt x="165" y="83"/>
                    <a:pt x="165" y="83"/>
                  </a:cubicBezTo>
                  <a:cubicBezTo>
                    <a:pt x="164" y="84"/>
                    <a:pt x="163" y="83"/>
                    <a:pt x="162" y="82"/>
                  </a:cubicBezTo>
                  <a:cubicBezTo>
                    <a:pt x="162" y="82"/>
                    <a:pt x="162" y="82"/>
                    <a:pt x="162" y="81"/>
                  </a:cubicBezTo>
                  <a:cubicBezTo>
                    <a:pt x="160" y="82"/>
                    <a:pt x="158" y="82"/>
                    <a:pt x="157" y="82"/>
                  </a:cubicBezTo>
                  <a:cubicBezTo>
                    <a:pt x="156" y="83"/>
                    <a:pt x="156" y="84"/>
                    <a:pt x="156" y="85"/>
                  </a:cubicBezTo>
                  <a:close/>
                  <a:moveTo>
                    <a:pt x="50" y="28"/>
                  </a:moveTo>
                  <a:cubicBezTo>
                    <a:pt x="48" y="28"/>
                    <a:pt x="47" y="29"/>
                    <a:pt x="46" y="30"/>
                  </a:cubicBezTo>
                  <a:cubicBezTo>
                    <a:pt x="42" y="36"/>
                    <a:pt x="37" y="42"/>
                    <a:pt x="32" y="48"/>
                  </a:cubicBezTo>
                  <a:cubicBezTo>
                    <a:pt x="32" y="48"/>
                    <a:pt x="32" y="48"/>
                    <a:pt x="31" y="49"/>
                  </a:cubicBezTo>
                  <a:cubicBezTo>
                    <a:pt x="32" y="49"/>
                    <a:pt x="32" y="48"/>
                    <a:pt x="33" y="48"/>
                  </a:cubicBezTo>
                  <a:cubicBezTo>
                    <a:pt x="37" y="43"/>
                    <a:pt x="42" y="39"/>
                    <a:pt x="47" y="34"/>
                  </a:cubicBezTo>
                  <a:cubicBezTo>
                    <a:pt x="47" y="34"/>
                    <a:pt x="48" y="33"/>
                    <a:pt x="48" y="33"/>
                  </a:cubicBezTo>
                  <a:cubicBezTo>
                    <a:pt x="48" y="31"/>
                    <a:pt x="49" y="30"/>
                    <a:pt x="50" y="28"/>
                  </a:cubicBezTo>
                  <a:close/>
                  <a:moveTo>
                    <a:pt x="109" y="90"/>
                  </a:moveTo>
                  <a:cubicBezTo>
                    <a:pt x="109" y="90"/>
                    <a:pt x="109" y="90"/>
                    <a:pt x="109" y="90"/>
                  </a:cubicBezTo>
                  <a:cubicBezTo>
                    <a:pt x="105" y="89"/>
                    <a:pt x="101" y="89"/>
                    <a:pt x="97" y="88"/>
                  </a:cubicBezTo>
                  <a:cubicBezTo>
                    <a:pt x="96" y="88"/>
                    <a:pt x="95" y="88"/>
                    <a:pt x="94" y="88"/>
                  </a:cubicBezTo>
                  <a:cubicBezTo>
                    <a:pt x="93" y="87"/>
                    <a:pt x="92" y="87"/>
                    <a:pt x="91" y="87"/>
                  </a:cubicBezTo>
                  <a:cubicBezTo>
                    <a:pt x="90" y="87"/>
                    <a:pt x="89" y="87"/>
                    <a:pt x="89" y="88"/>
                  </a:cubicBezTo>
                  <a:cubicBezTo>
                    <a:pt x="88" y="88"/>
                    <a:pt x="87" y="88"/>
                    <a:pt x="87" y="87"/>
                  </a:cubicBezTo>
                  <a:cubicBezTo>
                    <a:pt x="87" y="87"/>
                    <a:pt x="86" y="87"/>
                    <a:pt x="86" y="87"/>
                  </a:cubicBezTo>
                  <a:cubicBezTo>
                    <a:pt x="85" y="87"/>
                    <a:pt x="83" y="87"/>
                    <a:pt x="82" y="87"/>
                  </a:cubicBezTo>
                  <a:cubicBezTo>
                    <a:pt x="81" y="87"/>
                    <a:pt x="80" y="87"/>
                    <a:pt x="80" y="88"/>
                  </a:cubicBezTo>
                  <a:cubicBezTo>
                    <a:pt x="80" y="89"/>
                    <a:pt x="81" y="89"/>
                    <a:pt x="81" y="90"/>
                  </a:cubicBezTo>
                  <a:cubicBezTo>
                    <a:pt x="90" y="90"/>
                    <a:pt x="99" y="90"/>
                    <a:pt x="109" y="90"/>
                  </a:cubicBezTo>
                  <a:close/>
                  <a:moveTo>
                    <a:pt x="206" y="59"/>
                  </a:moveTo>
                  <a:cubicBezTo>
                    <a:pt x="206" y="59"/>
                    <a:pt x="206" y="59"/>
                    <a:pt x="206" y="59"/>
                  </a:cubicBezTo>
                  <a:cubicBezTo>
                    <a:pt x="203" y="63"/>
                    <a:pt x="201" y="67"/>
                    <a:pt x="198" y="71"/>
                  </a:cubicBezTo>
                  <a:cubicBezTo>
                    <a:pt x="198" y="71"/>
                    <a:pt x="198" y="71"/>
                    <a:pt x="198" y="72"/>
                  </a:cubicBezTo>
                  <a:cubicBezTo>
                    <a:pt x="199" y="73"/>
                    <a:pt x="200" y="73"/>
                    <a:pt x="201" y="72"/>
                  </a:cubicBezTo>
                  <a:cubicBezTo>
                    <a:pt x="203" y="70"/>
                    <a:pt x="204" y="68"/>
                    <a:pt x="205" y="67"/>
                  </a:cubicBezTo>
                  <a:cubicBezTo>
                    <a:pt x="206" y="66"/>
                    <a:pt x="206" y="66"/>
                    <a:pt x="206" y="65"/>
                  </a:cubicBezTo>
                  <a:cubicBezTo>
                    <a:pt x="206" y="63"/>
                    <a:pt x="206" y="61"/>
                    <a:pt x="206" y="59"/>
                  </a:cubicBezTo>
                  <a:close/>
                  <a:moveTo>
                    <a:pt x="71" y="95"/>
                  </a:moveTo>
                  <a:cubicBezTo>
                    <a:pt x="71" y="95"/>
                    <a:pt x="71" y="96"/>
                    <a:pt x="71" y="96"/>
                  </a:cubicBezTo>
                  <a:cubicBezTo>
                    <a:pt x="71" y="98"/>
                    <a:pt x="71" y="101"/>
                    <a:pt x="72" y="104"/>
                  </a:cubicBezTo>
                  <a:cubicBezTo>
                    <a:pt x="72" y="109"/>
                    <a:pt x="72" y="114"/>
                    <a:pt x="72" y="118"/>
                  </a:cubicBezTo>
                  <a:cubicBezTo>
                    <a:pt x="72" y="119"/>
                    <a:pt x="71" y="120"/>
                    <a:pt x="71" y="121"/>
                  </a:cubicBezTo>
                  <a:cubicBezTo>
                    <a:pt x="72" y="121"/>
                    <a:pt x="73" y="121"/>
                    <a:pt x="74" y="122"/>
                  </a:cubicBezTo>
                  <a:cubicBezTo>
                    <a:pt x="74" y="113"/>
                    <a:pt x="73" y="104"/>
                    <a:pt x="71" y="95"/>
                  </a:cubicBezTo>
                  <a:close/>
                  <a:moveTo>
                    <a:pt x="35" y="58"/>
                  </a:moveTo>
                  <a:cubicBezTo>
                    <a:pt x="33" y="60"/>
                    <a:pt x="22" y="75"/>
                    <a:pt x="21" y="77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5" y="72"/>
                    <a:pt x="28" y="69"/>
                    <a:pt x="32" y="65"/>
                  </a:cubicBezTo>
                  <a:cubicBezTo>
                    <a:pt x="32" y="65"/>
                    <a:pt x="32" y="65"/>
                    <a:pt x="32" y="64"/>
                  </a:cubicBezTo>
                  <a:cubicBezTo>
                    <a:pt x="32" y="63"/>
                    <a:pt x="32" y="63"/>
                    <a:pt x="33" y="63"/>
                  </a:cubicBezTo>
                  <a:cubicBezTo>
                    <a:pt x="35" y="62"/>
                    <a:pt x="35" y="62"/>
                    <a:pt x="35" y="61"/>
                  </a:cubicBezTo>
                  <a:cubicBezTo>
                    <a:pt x="35" y="60"/>
                    <a:pt x="35" y="59"/>
                    <a:pt x="35" y="58"/>
                  </a:cubicBezTo>
                  <a:close/>
                  <a:moveTo>
                    <a:pt x="33" y="51"/>
                  </a:moveTo>
                  <a:cubicBezTo>
                    <a:pt x="30" y="53"/>
                    <a:pt x="28" y="55"/>
                    <a:pt x="26" y="58"/>
                  </a:cubicBezTo>
                  <a:cubicBezTo>
                    <a:pt x="26" y="58"/>
                    <a:pt x="25" y="59"/>
                    <a:pt x="25" y="60"/>
                  </a:cubicBezTo>
                  <a:cubicBezTo>
                    <a:pt x="25" y="61"/>
                    <a:pt x="24" y="63"/>
                    <a:pt x="23" y="64"/>
                  </a:cubicBezTo>
                  <a:cubicBezTo>
                    <a:pt x="23" y="64"/>
                    <a:pt x="23" y="64"/>
                    <a:pt x="23" y="65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1"/>
                    <a:pt x="30" y="58"/>
                    <a:pt x="33" y="54"/>
                  </a:cubicBezTo>
                  <a:cubicBezTo>
                    <a:pt x="34" y="53"/>
                    <a:pt x="34" y="53"/>
                    <a:pt x="33" y="52"/>
                  </a:cubicBezTo>
                  <a:cubicBezTo>
                    <a:pt x="33" y="52"/>
                    <a:pt x="33" y="52"/>
                    <a:pt x="33" y="51"/>
                  </a:cubicBezTo>
                  <a:close/>
                  <a:moveTo>
                    <a:pt x="85" y="55"/>
                  </a:moveTo>
                  <a:cubicBezTo>
                    <a:pt x="83" y="54"/>
                    <a:pt x="82" y="54"/>
                    <a:pt x="82" y="54"/>
                  </a:cubicBezTo>
                  <a:cubicBezTo>
                    <a:pt x="82" y="54"/>
                    <a:pt x="82" y="54"/>
                    <a:pt x="81" y="54"/>
                  </a:cubicBezTo>
                  <a:cubicBezTo>
                    <a:pt x="81" y="54"/>
                    <a:pt x="80" y="54"/>
                    <a:pt x="79" y="54"/>
                  </a:cubicBezTo>
                  <a:cubicBezTo>
                    <a:pt x="79" y="55"/>
                    <a:pt x="79" y="57"/>
                    <a:pt x="78" y="58"/>
                  </a:cubicBezTo>
                  <a:cubicBezTo>
                    <a:pt x="78" y="59"/>
                    <a:pt x="78" y="59"/>
                    <a:pt x="78" y="60"/>
                  </a:cubicBezTo>
                  <a:cubicBezTo>
                    <a:pt x="77" y="60"/>
                    <a:pt x="77" y="61"/>
                    <a:pt x="78" y="61"/>
                  </a:cubicBezTo>
                  <a:cubicBezTo>
                    <a:pt x="79" y="61"/>
                    <a:pt x="80" y="61"/>
                    <a:pt x="80" y="61"/>
                  </a:cubicBezTo>
                  <a:cubicBezTo>
                    <a:pt x="82" y="59"/>
                    <a:pt x="83" y="57"/>
                    <a:pt x="85" y="55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8"/>
                    <a:pt x="62" y="108"/>
                  </a:cubicBezTo>
                  <a:cubicBezTo>
                    <a:pt x="62" y="104"/>
                    <a:pt x="62" y="100"/>
                    <a:pt x="62" y="96"/>
                  </a:cubicBezTo>
                  <a:cubicBezTo>
                    <a:pt x="62" y="95"/>
                    <a:pt x="61" y="94"/>
                    <a:pt x="60" y="94"/>
                  </a:cubicBezTo>
                  <a:cubicBezTo>
                    <a:pt x="60" y="97"/>
                    <a:pt x="59" y="100"/>
                    <a:pt x="58" y="102"/>
                  </a:cubicBezTo>
                  <a:cubicBezTo>
                    <a:pt x="58" y="103"/>
                    <a:pt x="59" y="103"/>
                    <a:pt x="59" y="104"/>
                  </a:cubicBezTo>
                  <a:cubicBezTo>
                    <a:pt x="59" y="105"/>
                    <a:pt x="60" y="106"/>
                    <a:pt x="61" y="107"/>
                  </a:cubicBezTo>
                  <a:cubicBezTo>
                    <a:pt x="61" y="107"/>
                    <a:pt x="61" y="108"/>
                    <a:pt x="62" y="109"/>
                  </a:cubicBezTo>
                  <a:close/>
                  <a:moveTo>
                    <a:pt x="52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5" y="38"/>
                    <a:pt x="57" y="35"/>
                    <a:pt x="60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8" y="30"/>
                    <a:pt x="57" y="32"/>
                    <a:pt x="55" y="33"/>
                  </a:cubicBezTo>
                  <a:cubicBezTo>
                    <a:pt x="54" y="35"/>
                    <a:pt x="53" y="36"/>
                    <a:pt x="53" y="39"/>
                  </a:cubicBezTo>
                  <a:cubicBezTo>
                    <a:pt x="53" y="39"/>
                    <a:pt x="52" y="40"/>
                    <a:pt x="52" y="41"/>
                  </a:cubicBezTo>
                  <a:close/>
                  <a:moveTo>
                    <a:pt x="7" y="85"/>
                  </a:moveTo>
                  <a:cubicBezTo>
                    <a:pt x="7" y="85"/>
                    <a:pt x="8" y="86"/>
                    <a:pt x="8" y="86"/>
                  </a:cubicBezTo>
                  <a:cubicBezTo>
                    <a:pt x="10" y="87"/>
                    <a:pt x="11" y="88"/>
                    <a:pt x="12" y="89"/>
                  </a:cubicBezTo>
                  <a:cubicBezTo>
                    <a:pt x="20" y="95"/>
                    <a:pt x="28" y="100"/>
                    <a:pt x="36" y="106"/>
                  </a:cubicBezTo>
                  <a:cubicBezTo>
                    <a:pt x="40" y="108"/>
                    <a:pt x="44" y="111"/>
                    <a:pt x="48" y="114"/>
                  </a:cubicBezTo>
                  <a:cubicBezTo>
                    <a:pt x="48" y="114"/>
                    <a:pt x="48" y="114"/>
                    <a:pt x="49" y="114"/>
                  </a:cubicBezTo>
                  <a:cubicBezTo>
                    <a:pt x="47" y="113"/>
                    <a:pt x="45" y="111"/>
                    <a:pt x="42" y="109"/>
                  </a:cubicBezTo>
                  <a:cubicBezTo>
                    <a:pt x="36" y="105"/>
                    <a:pt x="30" y="101"/>
                    <a:pt x="24" y="97"/>
                  </a:cubicBezTo>
                  <a:cubicBezTo>
                    <a:pt x="18" y="93"/>
                    <a:pt x="13" y="88"/>
                    <a:pt x="7" y="85"/>
                  </a:cubicBezTo>
                  <a:close/>
                  <a:moveTo>
                    <a:pt x="144" y="69"/>
                  </a:moveTo>
                  <a:cubicBezTo>
                    <a:pt x="143" y="69"/>
                    <a:pt x="142" y="68"/>
                    <a:pt x="142" y="69"/>
                  </a:cubicBezTo>
                  <a:cubicBezTo>
                    <a:pt x="141" y="71"/>
                    <a:pt x="140" y="73"/>
                    <a:pt x="139" y="75"/>
                  </a:cubicBezTo>
                  <a:cubicBezTo>
                    <a:pt x="139" y="75"/>
                    <a:pt x="139" y="75"/>
                    <a:pt x="139" y="76"/>
                  </a:cubicBezTo>
                  <a:cubicBezTo>
                    <a:pt x="139" y="76"/>
                    <a:pt x="140" y="77"/>
                    <a:pt x="140" y="78"/>
                  </a:cubicBezTo>
                  <a:cubicBezTo>
                    <a:pt x="142" y="77"/>
                    <a:pt x="143" y="75"/>
                    <a:pt x="144" y="74"/>
                  </a:cubicBezTo>
                  <a:cubicBezTo>
                    <a:pt x="144" y="74"/>
                    <a:pt x="144" y="73"/>
                    <a:pt x="144" y="73"/>
                  </a:cubicBezTo>
                  <a:cubicBezTo>
                    <a:pt x="144" y="72"/>
                    <a:pt x="144" y="70"/>
                    <a:pt x="144" y="69"/>
                  </a:cubicBezTo>
                  <a:close/>
                  <a:moveTo>
                    <a:pt x="86" y="76"/>
                  </a:moveTo>
                  <a:cubicBezTo>
                    <a:pt x="86" y="75"/>
                    <a:pt x="86" y="75"/>
                    <a:pt x="86" y="75"/>
                  </a:cubicBezTo>
                  <a:cubicBezTo>
                    <a:pt x="88" y="73"/>
                    <a:pt x="89" y="71"/>
                    <a:pt x="90" y="69"/>
                  </a:cubicBezTo>
                  <a:cubicBezTo>
                    <a:pt x="91" y="69"/>
                    <a:pt x="91" y="68"/>
                    <a:pt x="90" y="67"/>
                  </a:cubicBezTo>
                  <a:cubicBezTo>
                    <a:pt x="89" y="67"/>
                    <a:pt x="88" y="67"/>
                    <a:pt x="87" y="66"/>
                  </a:cubicBezTo>
                  <a:cubicBezTo>
                    <a:pt x="87" y="68"/>
                    <a:pt x="86" y="69"/>
                    <a:pt x="85" y="71"/>
                  </a:cubicBezTo>
                  <a:cubicBezTo>
                    <a:pt x="84" y="73"/>
                    <a:pt x="84" y="73"/>
                    <a:pt x="85" y="75"/>
                  </a:cubicBezTo>
                  <a:cubicBezTo>
                    <a:pt x="85" y="75"/>
                    <a:pt x="86" y="75"/>
                    <a:pt x="86" y="76"/>
                  </a:cubicBezTo>
                  <a:close/>
                  <a:moveTo>
                    <a:pt x="178" y="78"/>
                  </a:moveTo>
                  <a:cubicBezTo>
                    <a:pt x="178" y="78"/>
                    <a:pt x="179" y="77"/>
                    <a:pt x="179" y="76"/>
                  </a:cubicBezTo>
                  <a:cubicBezTo>
                    <a:pt x="179" y="75"/>
                    <a:pt x="178" y="74"/>
                    <a:pt x="178" y="74"/>
                  </a:cubicBezTo>
                  <a:cubicBezTo>
                    <a:pt x="177" y="74"/>
                    <a:pt x="176" y="74"/>
                    <a:pt x="175" y="74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73" y="76"/>
                    <a:pt x="172" y="77"/>
                    <a:pt x="171" y="78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73" y="78"/>
                    <a:pt x="175" y="78"/>
                    <a:pt x="178" y="78"/>
                  </a:cubicBezTo>
                  <a:close/>
                  <a:moveTo>
                    <a:pt x="149" y="57"/>
                  </a:moveTo>
                  <a:cubicBezTo>
                    <a:pt x="151" y="58"/>
                    <a:pt x="154" y="58"/>
                    <a:pt x="157" y="58"/>
                  </a:cubicBezTo>
                  <a:cubicBezTo>
                    <a:pt x="157" y="58"/>
                    <a:pt x="158" y="58"/>
                    <a:pt x="158" y="58"/>
                  </a:cubicBezTo>
                  <a:cubicBezTo>
                    <a:pt x="159" y="57"/>
                    <a:pt x="159" y="56"/>
                    <a:pt x="160" y="55"/>
                  </a:cubicBezTo>
                  <a:cubicBezTo>
                    <a:pt x="160" y="55"/>
                    <a:pt x="160" y="55"/>
                    <a:pt x="160" y="55"/>
                  </a:cubicBezTo>
                  <a:cubicBezTo>
                    <a:pt x="159" y="55"/>
                    <a:pt x="158" y="55"/>
                    <a:pt x="158" y="55"/>
                  </a:cubicBezTo>
                  <a:cubicBezTo>
                    <a:pt x="155" y="55"/>
                    <a:pt x="153" y="55"/>
                    <a:pt x="150" y="56"/>
                  </a:cubicBezTo>
                  <a:cubicBezTo>
                    <a:pt x="150" y="56"/>
                    <a:pt x="149" y="56"/>
                    <a:pt x="149" y="56"/>
                  </a:cubicBezTo>
                  <a:cubicBezTo>
                    <a:pt x="149" y="57"/>
                    <a:pt x="149" y="57"/>
                    <a:pt x="149" y="57"/>
                  </a:cubicBezTo>
                  <a:close/>
                  <a:moveTo>
                    <a:pt x="188" y="85"/>
                  </a:moveTo>
                  <a:cubicBezTo>
                    <a:pt x="193" y="85"/>
                    <a:pt x="197" y="85"/>
                    <a:pt x="201" y="86"/>
                  </a:cubicBezTo>
                  <a:cubicBezTo>
                    <a:pt x="201" y="85"/>
                    <a:pt x="201" y="84"/>
                    <a:pt x="201" y="83"/>
                  </a:cubicBezTo>
                  <a:cubicBezTo>
                    <a:pt x="200" y="83"/>
                    <a:pt x="198" y="83"/>
                    <a:pt x="197" y="83"/>
                  </a:cubicBezTo>
                  <a:cubicBezTo>
                    <a:pt x="195" y="83"/>
                    <a:pt x="194" y="83"/>
                    <a:pt x="193" y="84"/>
                  </a:cubicBezTo>
                  <a:cubicBezTo>
                    <a:pt x="193" y="84"/>
                    <a:pt x="192" y="84"/>
                    <a:pt x="191" y="83"/>
                  </a:cubicBezTo>
                  <a:cubicBezTo>
                    <a:pt x="191" y="83"/>
                    <a:pt x="190" y="83"/>
                    <a:pt x="189" y="83"/>
                  </a:cubicBezTo>
                  <a:cubicBezTo>
                    <a:pt x="189" y="83"/>
                    <a:pt x="189" y="84"/>
                    <a:pt x="188" y="85"/>
                  </a:cubicBezTo>
                  <a:close/>
                  <a:moveTo>
                    <a:pt x="194" y="68"/>
                  </a:moveTo>
                  <a:cubicBezTo>
                    <a:pt x="193" y="67"/>
                    <a:pt x="192" y="65"/>
                    <a:pt x="191" y="64"/>
                  </a:cubicBezTo>
                  <a:cubicBezTo>
                    <a:pt x="191" y="63"/>
                    <a:pt x="190" y="63"/>
                    <a:pt x="189" y="63"/>
                  </a:cubicBezTo>
                  <a:cubicBezTo>
                    <a:pt x="189" y="63"/>
                    <a:pt x="188" y="64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188" y="66"/>
                    <a:pt x="188" y="67"/>
                    <a:pt x="188" y="67"/>
                  </a:cubicBezTo>
                  <a:cubicBezTo>
                    <a:pt x="189" y="68"/>
                    <a:pt x="190" y="68"/>
                    <a:pt x="190" y="69"/>
                  </a:cubicBezTo>
                  <a:cubicBezTo>
                    <a:pt x="191" y="70"/>
                    <a:pt x="191" y="71"/>
                    <a:pt x="191" y="71"/>
                  </a:cubicBezTo>
                  <a:cubicBezTo>
                    <a:pt x="192" y="70"/>
                    <a:pt x="193" y="69"/>
                    <a:pt x="194" y="68"/>
                  </a:cubicBezTo>
                  <a:close/>
                  <a:moveTo>
                    <a:pt x="207" y="86"/>
                  </a:moveTo>
                  <a:cubicBezTo>
                    <a:pt x="207" y="86"/>
                    <a:pt x="208" y="86"/>
                    <a:pt x="209" y="86"/>
                  </a:cubicBezTo>
                  <a:cubicBezTo>
                    <a:pt x="210" y="86"/>
                    <a:pt x="211" y="86"/>
                    <a:pt x="211" y="85"/>
                  </a:cubicBezTo>
                  <a:cubicBezTo>
                    <a:pt x="212" y="84"/>
                    <a:pt x="212" y="82"/>
                    <a:pt x="212" y="81"/>
                  </a:cubicBezTo>
                  <a:cubicBezTo>
                    <a:pt x="212" y="81"/>
                    <a:pt x="212" y="80"/>
                    <a:pt x="212" y="80"/>
                  </a:cubicBezTo>
                  <a:cubicBezTo>
                    <a:pt x="211" y="80"/>
                    <a:pt x="210" y="80"/>
                    <a:pt x="209" y="80"/>
                  </a:cubicBezTo>
                  <a:cubicBezTo>
                    <a:pt x="209" y="80"/>
                    <a:pt x="209" y="81"/>
                    <a:pt x="208" y="81"/>
                  </a:cubicBezTo>
                  <a:cubicBezTo>
                    <a:pt x="208" y="82"/>
                    <a:pt x="207" y="82"/>
                    <a:pt x="207" y="83"/>
                  </a:cubicBezTo>
                  <a:cubicBezTo>
                    <a:pt x="207" y="84"/>
                    <a:pt x="207" y="85"/>
                    <a:pt x="207" y="86"/>
                  </a:cubicBezTo>
                  <a:close/>
                  <a:moveTo>
                    <a:pt x="195" y="66"/>
                  </a:moveTo>
                  <a:cubicBezTo>
                    <a:pt x="198" y="63"/>
                    <a:pt x="200" y="60"/>
                    <a:pt x="203" y="57"/>
                  </a:cubicBezTo>
                  <a:cubicBezTo>
                    <a:pt x="201" y="57"/>
                    <a:pt x="199" y="57"/>
                    <a:pt x="197" y="57"/>
                  </a:cubicBezTo>
                  <a:cubicBezTo>
                    <a:pt x="197" y="58"/>
                    <a:pt x="197" y="59"/>
                    <a:pt x="197" y="59"/>
                  </a:cubicBezTo>
                  <a:cubicBezTo>
                    <a:pt x="197" y="59"/>
                    <a:pt x="197" y="60"/>
                    <a:pt x="197" y="60"/>
                  </a:cubicBezTo>
                  <a:cubicBezTo>
                    <a:pt x="198" y="60"/>
                    <a:pt x="198" y="61"/>
                    <a:pt x="198" y="62"/>
                  </a:cubicBezTo>
                  <a:cubicBezTo>
                    <a:pt x="198" y="63"/>
                    <a:pt x="197" y="63"/>
                    <a:pt x="196" y="63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4" y="64"/>
                    <a:pt x="195" y="65"/>
                    <a:pt x="195" y="66"/>
                  </a:cubicBezTo>
                  <a:close/>
                  <a:moveTo>
                    <a:pt x="95" y="62"/>
                  </a:moveTo>
                  <a:cubicBezTo>
                    <a:pt x="97" y="60"/>
                    <a:pt x="98" y="58"/>
                    <a:pt x="100" y="5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98" y="55"/>
                    <a:pt x="96" y="55"/>
                    <a:pt x="94" y="55"/>
                  </a:cubicBezTo>
                  <a:cubicBezTo>
                    <a:pt x="93" y="55"/>
                    <a:pt x="93" y="56"/>
                    <a:pt x="93" y="56"/>
                  </a:cubicBezTo>
                  <a:cubicBezTo>
                    <a:pt x="94" y="58"/>
                    <a:pt x="94" y="60"/>
                    <a:pt x="95" y="62"/>
                  </a:cubicBezTo>
                  <a:close/>
                  <a:moveTo>
                    <a:pt x="120" y="82"/>
                  </a:moveTo>
                  <a:cubicBezTo>
                    <a:pt x="118" y="81"/>
                    <a:pt x="115" y="81"/>
                    <a:pt x="113" y="81"/>
                  </a:cubicBezTo>
                  <a:cubicBezTo>
                    <a:pt x="113" y="81"/>
                    <a:pt x="113" y="81"/>
                    <a:pt x="113" y="81"/>
                  </a:cubicBezTo>
                  <a:cubicBezTo>
                    <a:pt x="112" y="82"/>
                    <a:pt x="111" y="83"/>
                    <a:pt x="110" y="84"/>
                  </a:cubicBezTo>
                  <a:cubicBezTo>
                    <a:pt x="112" y="85"/>
                    <a:pt x="118" y="85"/>
                    <a:pt x="119" y="84"/>
                  </a:cubicBezTo>
                  <a:cubicBezTo>
                    <a:pt x="119" y="83"/>
                    <a:pt x="119" y="83"/>
                    <a:pt x="120" y="82"/>
                  </a:cubicBezTo>
                  <a:close/>
                  <a:moveTo>
                    <a:pt x="134" y="73"/>
                  </a:moveTo>
                  <a:cubicBezTo>
                    <a:pt x="131" y="75"/>
                    <a:pt x="129" y="78"/>
                    <a:pt x="128" y="79"/>
                  </a:cubicBezTo>
                  <a:cubicBezTo>
                    <a:pt x="130" y="79"/>
                    <a:pt x="132" y="79"/>
                    <a:pt x="134" y="79"/>
                  </a:cubicBezTo>
                  <a:cubicBezTo>
                    <a:pt x="134" y="78"/>
                    <a:pt x="135" y="77"/>
                    <a:pt x="136" y="76"/>
                  </a:cubicBezTo>
                  <a:cubicBezTo>
                    <a:pt x="135" y="75"/>
                    <a:pt x="134" y="74"/>
                    <a:pt x="134" y="73"/>
                  </a:cubicBezTo>
                  <a:close/>
                  <a:moveTo>
                    <a:pt x="13" y="77"/>
                  </a:moveTo>
                  <a:cubicBezTo>
                    <a:pt x="14" y="78"/>
                    <a:pt x="15" y="79"/>
                    <a:pt x="16" y="80"/>
                  </a:cubicBezTo>
                  <a:cubicBezTo>
                    <a:pt x="19" y="76"/>
                    <a:pt x="22" y="72"/>
                    <a:pt x="24" y="68"/>
                  </a:cubicBezTo>
                  <a:cubicBezTo>
                    <a:pt x="24" y="68"/>
                    <a:pt x="24" y="68"/>
                    <a:pt x="23" y="68"/>
                  </a:cubicBezTo>
                  <a:cubicBezTo>
                    <a:pt x="22" y="70"/>
                    <a:pt x="20" y="72"/>
                    <a:pt x="18" y="73"/>
                  </a:cubicBezTo>
                  <a:cubicBezTo>
                    <a:pt x="17" y="75"/>
                    <a:pt x="15" y="76"/>
                    <a:pt x="13" y="77"/>
                  </a:cubicBezTo>
                  <a:close/>
                  <a:moveTo>
                    <a:pt x="43" y="52"/>
                  </a:moveTo>
                  <a:cubicBezTo>
                    <a:pt x="45" y="50"/>
                    <a:pt x="46" y="49"/>
                    <a:pt x="47" y="47"/>
                  </a:cubicBezTo>
                  <a:cubicBezTo>
                    <a:pt x="48" y="47"/>
                    <a:pt x="48" y="47"/>
                    <a:pt x="48" y="46"/>
                  </a:cubicBezTo>
                  <a:cubicBezTo>
                    <a:pt x="48" y="46"/>
                    <a:pt x="47" y="45"/>
                    <a:pt x="47" y="44"/>
                  </a:cubicBezTo>
                  <a:cubicBezTo>
                    <a:pt x="47" y="44"/>
                    <a:pt x="47" y="43"/>
                    <a:pt x="47" y="43"/>
                  </a:cubicBezTo>
                  <a:cubicBezTo>
                    <a:pt x="45" y="45"/>
                    <a:pt x="44" y="46"/>
                    <a:pt x="42" y="48"/>
                  </a:cubicBezTo>
                  <a:cubicBezTo>
                    <a:pt x="42" y="49"/>
                    <a:pt x="43" y="51"/>
                    <a:pt x="43" y="52"/>
                  </a:cubicBezTo>
                  <a:close/>
                  <a:moveTo>
                    <a:pt x="121" y="78"/>
                  </a:moveTo>
                  <a:cubicBezTo>
                    <a:pt x="122" y="76"/>
                    <a:pt x="123" y="74"/>
                    <a:pt x="125" y="71"/>
                  </a:cubicBezTo>
                  <a:cubicBezTo>
                    <a:pt x="123" y="71"/>
                    <a:pt x="122" y="71"/>
                    <a:pt x="120" y="72"/>
                  </a:cubicBezTo>
                  <a:cubicBezTo>
                    <a:pt x="120" y="72"/>
                    <a:pt x="120" y="72"/>
                    <a:pt x="119" y="72"/>
                  </a:cubicBezTo>
                  <a:cubicBezTo>
                    <a:pt x="119" y="73"/>
                    <a:pt x="119" y="73"/>
                    <a:pt x="118" y="74"/>
                  </a:cubicBezTo>
                  <a:cubicBezTo>
                    <a:pt x="119" y="75"/>
                    <a:pt x="120" y="77"/>
                    <a:pt x="121" y="78"/>
                  </a:cubicBezTo>
                  <a:close/>
                  <a:moveTo>
                    <a:pt x="33" y="75"/>
                  </a:moveTo>
                  <a:cubicBezTo>
                    <a:pt x="30" y="78"/>
                    <a:pt x="28" y="80"/>
                    <a:pt x="26" y="83"/>
                  </a:cubicBezTo>
                  <a:cubicBezTo>
                    <a:pt x="27" y="83"/>
                    <a:pt x="28" y="84"/>
                    <a:pt x="29" y="84"/>
                  </a:cubicBezTo>
                  <a:cubicBezTo>
                    <a:pt x="30" y="82"/>
                    <a:pt x="32" y="80"/>
                    <a:pt x="33" y="78"/>
                  </a:cubicBezTo>
                  <a:cubicBezTo>
                    <a:pt x="33" y="77"/>
                    <a:pt x="34" y="77"/>
                    <a:pt x="33" y="77"/>
                  </a:cubicBezTo>
                  <a:cubicBezTo>
                    <a:pt x="33" y="76"/>
                    <a:pt x="33" y="76"/>
                    <a:pt x="33" y="75"/>
                  </a:cubicBezTo>
                  <a:close/>
                  <a:moveTo>
                    <a:pt x="56" y="46"/>
                  </a:moveTo>
                  <a:cubicBezTo>
                    <a:pt x="57" y="44"/>
                    <a:pt x="59" y="42"/>
                    <a:pt x="60" y="40"/>
                  </a:cubicBezTo>
                  <a:cubicBezTo>
                    <a:pt x="60" y="40"/>
                    <a:pt x="61" y="40"/>
                    <a:pt x="61" y="40"/>
                  </a:cubicBezTo>
                  <a:cubicBezTo>
                    <a:pt x="61" y="40"/>
                    <a:pt x="60" y="37"/>
                    <a:pt x="60" y="36"/>
                  </a:cubicBezTo>
                  <a:cubicBezTo>
                    <a:pt x="58" y="39"/>
                    <a:pt x="56" y="41"/>
                    <a:pt x="54" y="44"/>
                  </a:cubicBezTo>
                  <a:cubicBezTo>
                    <a:pt x="55" y="44"/>
                    <a:pt x="55" y="45"/>
                    <a:pt x="56" y="46"/>
                  </a:cubicBezTo>
                  <a:close/>
                  <a:moveTo>
                    <a:pt x="77" y="94"/>
                  </a:moveTo>
                  <a:cubicBezTo>
                    <a:pt x="77" y="94"/>
                    <a:pt x="76" y="94"/>
                    <a:pt x="75" y="93"/>
                  </a:cubicBezTo>
                  <a:cubicBezTo>
                    <a:pt x="74" y="93"/>
                    <a:pt x="74" y="93"/>
                    <a:pt x="74" y="92"/>
                  </a:cubicBezTo>
                  <a:cubicBezTo>
                    <a:pt x="74" y="91"/>
                    <a:pt x="74" y="91"/>
                    <a:pt x="74" y="90"/>
                  </a:cubicBezTo>
                  <a:cubicBezTo>
                    <a:pt x="74" y="91"/>
                    <a:pt x="73" y="91"/>
                    <a:pt x="73" y="92"/>
                  </a:cubicBezTo>
                  <a:cubicBezTo>
                    <a:pt x="73" y="92"/>
                    <a:pt x="73" y="93"/>
                    <a:pt x="73" y="94"/>
                  </a:cubicBezTo>
                  <a:cubicBezTo>
                    <a:pt x="74" y="96"/>
                    <a:pt x="74" y="98"/>
                    <a:pt x="75" y="101"/>
                  </a:cubicBezTo>
                  <a:cubicBezTo>
                    <a:pt x="75" y="101"/>
                    <a:pt x="75" y="101"/>
                    <a:pt x="75" y="102"/>
                  </a:cubicBezTo>
                  <a:cubicBezTo>
                    <a:pt x="75" y="101"/>
                    <a:pt x="75" y="100"/>
                    <a:pt x="75" y="99"/>
                  </a:cubicBezTo>
                  <a:cubicBezTo>
                    <a:pt x="76" y="99"/>
                    <a:pt x="76" y="98"/>
                    <a:pt x="76" y="98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7" y="96"/>
                    <a:pt x="77" y="95"/>
                    <a:pt x="77" y="94"/>
                  </a:cubicBezTo>
                  <a:close/>
                  <a:moveTo>
                    <a:pt x="139" y="62"/>
                  </a:moveTo>
                  <a:cubicBezTo>
                    <a:pt x="139" y="62"/>
                    <a:pt x="139" y="62"/>
                    <a:pt x="139" y="62"/>
                  </a:cubicBezTo>
                  <a:cubicBezTo>
                    <a:pt x="137" y="62"/>
                    <a:pt x="135" y="62"/>
                    <a:pt x="133" y="62"/>
                  </a:cubicBezTo>
                  <a:cubicBezTo>
                    <a:pt x="132" y="62"/>
                    <a:pt x="131" y="63"/>
                    <a:pt x="131" y="64"/>
                  </a:cubicBezTo>
                  <a:cubicBezTo>
                    <a:pt x="132" y="65"/>
                    <a:pt x="132" y="65"/>
                    <a:pt x="133" y="65"/>
                  </a:cubicBezTo>
                  <a:cubicBezTo>
                    <a:pt x="134" y="65"/>
                    <a:pt x="135" y="65"/>
                    <a:pt x="135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7" y="64"/>
                    <a:pt x="138" y="63"/>
                    <a:pt x="139" y="62"/>
                  </a:cubicBezTo>
                  <a:close/>
                  <a:moveTo>
                    <a:pt x="55" y="98"/>
                  </a:moveTo>
                  <a:cubicBezTo>
                    <a:pt x="55" y="98"/>
                    <a:pt x="55" y="98"/>
                    <a:pt x="55" y="98"/>
                  </a:cubicBezTo>
                  <a:cubicBezTo>
                    <a:pt x="56" y="96"/>
                    <a:pt x="57" y="93"/>
                    <a:pt x="57" y="91"/>
                  </a:cubicBezTo>
                  <a:cubicBezTo>
                    <a:pt x="57" y="91"/>
                    <a:pt x="57" y="91"/>
                    <a:pt x="57" y="90"/>
                  </a:cubicBezTo>
                  <a:cubicBezTo>
                    <a:pt x="56" y="90"/>
                    <a:pt x="56" y="89"/>
                    <a:pt x="55" y="89"/>
                  </a:cubicBezTo>
                  <a:cubicBezTo>
                    <a:pt x="54" y="91"/>
                    <a:pt x="54" y="92"/>
                    <a:pt x="53" y="94"/>
                  </a:cubicBezTo>
                  <a:cubicBezTo>
                    <a:pt x="53" y="95"/>
                    <a:pt x="54" y="97"/>
                    <a:pt x="55" y="98"/>
                  </a:cubicBezTo>
                  <a:close/>
                  <a:moveTo>
                    <a:pt x="58" y="49"/>
                  </a:moveTo>
                  <a:cubicBezTo>
                    <a:pt x="59" y="51"/>
                    <a:pt x="60" y="52"/>
                    <a:pt x="61" y="53"/>
                  </a:cubicBezTo>
                  <a:cubicBezTo>
                    <a:pt x="62" y="53"/>
                    <a:pt x="63" y="52"/>
                    <a:pt x="64" y="51"/>
                  </a:cubicBezTo>
                  <a:cubicBezTo>
                    <a:pt x="64" y="51"/>
                    <a:pt x="64" y="50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3" y="49"/>
                  </a:cubicBezTo>
                  <a:cubicBezTo>
                    <a:pt x="63" y="50"/>
                    <a:pt x="62" y="50"/>
                    <a:pt x="61" y="49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47"/>
                    <a:pt x="61" y="46"/>
                    <a:pt x="61" y="46"/>
                  </a:cubicBezTo>
                  <a:cubicBezTo>
                    <a:pt x="60" y="47"/>
                    <a:pt x="59" y="48"/>
                    <a:pt x="58" y="49"/>
                  </a:cubicBezTo>
                  <a:close/>
                  <a:moveTo>
                    <a:pt x="8" y="80"/>
                  </a:moveTo>
                  <a:cubicBezTo>
                    <a:pt x="13" y="84"/>
                    <a:pt x="18" y="87"/>
                    <a:pt x="23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18" y="87"/>
                    <a:pt x="14" y="82"/>
                    <a:pt x="9" y="78"/>
                  </a:cubicBezTo>
                  <a:cubicBezTo>
                    <a:pt x="8" y="79"/>
                    <a:pt x="8" y="79"/>
                    <a:pt x="8" y="80"/>
                  </a:cubicBezTo>
                  <a:close/>
                  <a:moveTo>
                    <a:pt x="61" y="59"/>
                  </a:moveTo>
                  <a:cubicBezTo>
                    <a:pt x="60" y="61"/>
                    <a:pt x="59" y="62"/>
                    <a:pt x="58" y="63"/>
                  </a:cubicBezTo>
                  <a:cubicBezTo>
                    <a:pt x="58" y="63"/>
                    <a:pt x="58" y="64"/>
                    <a:pt x="58" y="64"/>
                  </a:cubicBezTo>
                  <a:cubicBezTo>
                    <a:pt x="58" y="65"/>
                    <a:pt x="59" y="66"/>
                    <a:pt x="59" y="67"/>
                  </a:cubicBezTo>
                  <a:cubicBezTo>
                    <a:pt x="60" y="66"/>
                    <a:pt x="62" y="64"/>
                    <a:pt x="63" y="63"/>
                  </a:cubicBezTo>
                  <a:cubicBezTo>
                    <a:pt x="62" y="61"/>
                    <a:pt x="62" y="60"/>
                    <a:pt x="61" y="59"/>
                  </a:cubicBezTo>
                  <a:close/>
                  <a:moveTo>
                    <a:pt x="118" y="47"/>
                  </a:moveTo>
                  <a:cubicBezTo>
                    <a:pt x="110" y="46"/>
                    <a:pt x="103" y="46"/>
                    <a:pt x="95" y="46"/>
                  </a:cubicBezTo>
                  <a:cubicBezTo>
                    <a:pt x="103" y="48"/>
                    <a:pt x="110" y="47"/>
                    <a:pt x="118" y="47"/>
                  </a:cubicBezTo>
                  <a:close/>
                  <a:moveTo>
                    <a:pt x="152" y="68"/>
                  </a:moveTo>
                  <a:cubicBezTo>
                    <a:pt x="150" y="70"/>
                    <a:pt x="149" y="72"/>
                    <a:pt x="147" y="74"/>
                  </a:cubicBezTo>
                  <a:cubicBezTo>
                    <a:pt x="147" y="74"/>
                    <a:pt x="147" y="75"/>
                    <a:pt x="147" y="75"/>
                  </a:cubicBezTo>
                  <a:cubicBezTo>
                    <a:pt x="147" y="76"/>
                    <a:pt x="147" y="77"/>
                    <a:pt x="147" y="78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49" y="76"/>
                    <a:pt x="150" y="73"/>
                    <a:pt x="152" y="70"/>
                  </a:cubicBezTo>
                  <a:cubicBezTo>
                    <a:pt x="152" y="69"/>
                    <a:pt x="152" y="69"/>
                    <a:pt x="152" y="68"/>
                  </a:cubicBezTo>
                  <a:close/>
                  <a:moveTo>
                    <a:pt x="185" y="58"/>
                  </a:moveTo>
                  <a:cubicBezTo>
                    <a:pt x="183" y="58"/>
                    <a:pt x="181" y="57"/>
                    <a:pt x="179" y="57"/>
                  </a:cubicBezTo>
                  <a:cubicBezTo>
                    <a:pt x="177" y="59"/>
                    <a:pt x="177" y="59"/>
                    <a:pt x="177" y="60"/>
                  </a:cubicBezTo>
                  <a:cubicBezTo>
                    <a:pt x="179" y="60"/>
                    <a:pt x="181" y="60"/>
                    <a:pt x="183" y="60"/>
                  </a:cubicBezTo>
                  <a:cubicBezTo>
                    <a:pt x="184" y="60"/>
                    <a:pt x="184" y="60"/>
                    <a:pt x="185" y="58"/>
                  </a:cubicBezTo>
                  <a:close/>
                  <a:moveTo>
                    <a:pt x="221" y="76"/>
                  </a:moveTo>
                  <a:cubicBezTo>
                    <a:pt x="223" y="74"/>
                    <a:pt x="223" y="74"/>
                    <a:pt x="223" y="71"/>
                  </a:cubicBezTo>
                  <a:cubicBezTo>
                    <a:pt x="223" y="71"/>
                    <a:pt x="223" y="70"/>
                    <a:pt x="223" y="70"/>
                  </a:cubicBezTo>
                  <a:cubicBezTo>
                    <a:pt x="223" y="69"/>
                    <a:pt x="222" y="67"/>
                    <a:pt x="222" y="66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1" y="67"/>
                    <a:pt x="221" y="68"/>
                    <a:pt x="221" y="69"/>
                  </a:cubicBezTo>
                  <a:cubicBezTo>
                    <a:pt x="221" y="71"/>
                    <a:pt x="221" y="74"/>
                    <a:pt x="221" y="76"/>
                  </a:cubicBezTo>
                  <a:close/>
                  <a:moveTo>
                    <a:pt x="150" y="80"/>
                  </a:moveTo>
                  <a:cubicBezTo>
                    <a:pt x="151" y="80"/>
                    <a:pt x="152" y="80"/>
                    <a:pt x="153" y="79"/>
                  </a:cubicBezTo>
                  <a:cubicBezTo>
                    <a:pt x="153" y="78"/>
                    <a:pt x="153" y="78"/>
                    <a:pt x="153" y="77"/>
                  </a:cubicBezTo>
                  <a:cubicBezTo>
                    <a:pt x="153" y="77"/>
                    <a:pt x="154" y="76"/>
                    <a:pt x="154" y="76"/>
                  </a:cubicBezTo>
                  <a:cubicBezTo>
                    <a:pt x="155" y="75"/>
                    <a:pt x="155" y="75"/>
                    <a:pt x="156" y="75"/>
                  </a:cubicBezTo>
                  <a:cubicBezTo>
                    <a:pt x="155" y="74"/>
                    <a:pt x="154" y="73"/>
                    <a:pt x="154" y="72"/>
                  </a:cubicBezTo>
                  <a:cubicBezTo>
                    <a:pt x="152" y="75"/>
                    <a:pt x="151" y="77"/>
                    <a:pt x="150" y="80"/>
                  </a:cubicBezTo>
                  <a:close/>
                  <a:moveTo>
                    <a:pt x="74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75" y="70"/>
                    <a:pt x="76" y="68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7" y="64"/>
                    <a:pt x="76" y="63"/>
                  </a:cubicBezTo>
                  <a:cubicBezTo>
                    <a:pt x="75" y="65"/>
                    <a:pt x="75" y="66"/>
                    <a:pt x="74" y="68"/>
                  </a:cubicBezTo>
                  <a:cubicBezTo>
                    <a:pt x="73" y="69"/>
                    <a:pt x="73" y="71"/>
                    <a:pt x="74" y="72"/>
                  </a:cubicBezTo>
                  <a:close/>
                  <a:moveTo>
                    <a:pt x="69" y="27"/>
                  </a:moveTo>
                  <a:cubicBezTo>
                    <a:pt x="68" y="28"/>
                    <a:pt x="69" y="29"/>
                    <a:pt x="69" y="30"/>
                  </a:cubicBezTo>
                  <a:cubicBezTo>
                    <a:pt x="69" y="32"/>
                    <a:pt x="69" y="34"/>
                    <a:pt x="69" y="36"/>
                  </a:cubicBezTo>
                  <a:cubicBezTo>
                    <a:pt x="70" y="37"/>
                    <a:pt x="70" y="39"/>
                    <a:pt x="70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35"/>
                    <a:pt x="70" y="31"/>
                    <a:pt x="69" y="27"/>
                  </a:cubicBezTo>
                  <a:close/>
                  <a:moveTo>
                    <a:pt x="50" y="74"/>
                  </a:moveTo>
                  <a:cubicBezTo>
                    <a:pt x="51" y="74"/>
                    <a:pt x="52" y="74"/>
                    <a:pt x="52" y="75"/>
                  </a:cubicBezTo>
                  <a:cubicBezTo>
                    <a:pt x="53" y="74"/>
                    <a:pt x="54" y="73"/>
                    <a:pt x="55" y="72"/>
                  </a:cubicBezTo>
                  <a:cubicBezTo>
                    <a:pt x="55" y="70"/>
                    <a:pt x="54" y="69"/>
                    <a:pt x="54" y="68"/>
                  </a:cubicBezTo>
                  <a:cubicBezTo>
                    <a:pt x="53" y="70"/>
                    <a:pt x="51" y="72"/>
                    <a:pt x="50" y="74"/>
                  </a:cubicBezTo>
                  <a:close/>
                  <a:moveTo>
                    <a:pt x="114" y="56"/>
                  </a:moveTo>
                  <a:cubicBezTo>
                    <a:pt x="113" y="58"/>
                    <a:pt x="112" y="59"/>
                    <a:pt x="111" y="60"/>
                  </a:cubicBezTo>
                  <a:cubicBezTo>
                    <a:pt x="113" y="60"/>
                    <a:pt x="114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7" y="59"/>
                    <a:pt x="118" y="58"/>
                    <a:pt x="118" y="57"/>
                  </a:cubicBezTo>
                  <a:cubicBezTo>
                    <a:pt x="117" y="57"/>
                    <a:pt x="115" y="56"/>
                    <a:pt x="114" y="56"/>
                  </a:cubicBezTo>
                  <a:close/>
                  <a:moveTo>
                    <a:pt x="56" y="52"/>
                  </a:moveTo>
                  <a:cubicBezTo>
                    <a:pt x="56" y="52"/>
                    <a:pt x="55" y="53"/>
                    <a:pt x="55" y="53"/>
                  </a:cubicBezTo>
                  <a:cubicBezTo>
                    <a:pt x="55" y="55"/>
                    <a:pt x="56" y="57"/>
                    <a:pt x="56" y="59"/>
                  </a:cubicBezTo>
                  <a:cubicBezTo>
                    <a:pt x="57" y="58"/>
                    <a:pt x="58" y="57"/>
                    <a:pt x="59" y="56"/>
                  </a:cubicBezTo>
                  <a:cubicBezTo>
                    <a:pt x="58" y="54"/>
                    <a:pt x="57" y="53"/>
                    <a:pt x="56" y="52"/>
                  </a:cubicBezTo>
                  <a:close/>
                  <a:moveTo>
                    <a:pt x="86" y="63"/>
                  </a:moveTo>
                  <a:cubicBezTo>
                    <a:pt x="87" y="62"/>
                    <a:pt x="88" y="60"/>
                    <a:pt x="88" y="58"/>
                  </a:cubicBezTo>
                  <a:cubicBezTo>
                    <a:pt x="89" y="57"/>
                    <a:pt x="89" y="57"/>
                    <a:pt x="89" y="56"/>
                  </a:cubicBezTo>
                  <a:cubicBezTo>
                    <a:pt x="89" y="55"/>
                    <a:pt x="89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7" y="57"/>
                    <a:pt x="86" y="59"/>
                    <a:pt x="85" y="61"/>
                  </a:cubicBezTo>
                  <a:cubicBezTo>
                    <a:pt x="85" y="61"/>
                    <a:pt x="84" y="62"/>
                    <a:pt x="84" y="63"/>
                  </a:cubicBezTo>
                  <a:cubicBezTo>
                    <a:pt x="85" y="63"/>
                    <a:pt x="85" y="63"/>
                    <a:pt x="86" y="63"/>
                  </a:cubicBezTo>
                  <a:close/>
                  <a:moveTo>
                    <a:pt x="73" y="4"/>
                  </a:move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6" y="4"/>
                    <a:pt x="65" y="5"/>
                  </a:cubicBezTo>
                  <a:cubicBezTo>
                    <a:pt x="66" y="4"/>
                    <a:pt x="67" y="5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9" y="3"/>
                    <a:pt x="69" y="3"/>
                  </a:cubicBezTo>
                  <a:cubicBezTo>
                    <a:pt x="70" y="3"/>
                    <a:pt x="71" y="4"/>
                    <a:pt x="71" y="5"/>
                  </a:cubicBezTo>
                  <a:cubicBezTo>
                    <a:pt x="71" y="5"/>
                    <a:pt x="71" y="5"/>
                    <a:pt x="71" y="6"/>
                  </a:cubicBezTo>
                  <a:cubicBezTo>
                    <a:pt x="71" y="7"/>
                    <a:pt x="71" y="9"/>
                    <a:pt x="71" y="11"/>
                  </a:cubicBezTo>
                  <a:cubicBezTo>
                    <a:pt x="71" y="11"/>
                    <a:pt x="71" y="12"/>
                    <a:pt x="71" y="13"/>
                  </a:cubicBezTo>
                  <a:cubicBezTo>
                    <a:pt x="71" y="11"/>
                    <a:pt x="71" y="10"/>
                    <a:pt x="71" y="9"/>
                  </a:cubicBezTo>
                  <a:cubicBezTo>
                    <a:pt x="71" y="7"/>
                    <a:pt x="71" y="7"/>
                    <a:pt x="73" y="6"/>
                  </a:cubicBezTo>
                  <a:cubicBezTo>
                    <a:pt x="73" y="5"/>
                    <a:pt x="73" y="5"/>
                    <a:pt x="73" y="4"/>
                  </a:cubicBezTo>
                  <a:close/>
                  <a:moveTo>
                    <a:pt x="184" y="79"/>
                  </a:moveTo>
                  <a:cubicBezTo>
                    <a:pt x="185" y="78"/>
                    <a:pt x="185" y="78"/>
                    <a:pt x="186" y="77"/>
                  </a:cubicBezTo>
                  <a:cubicBezTo>
                    <a:pt x="186" y="77"/>
                    <a:pt x="187" y="76"/>
                    <a:pt x="186" y="75"/>
                  </a:cubicBezTo>
                  <a:cubicBezTo>
                    <a:pt x="186" y="75"/>
                    <a:pt x="186" y="74"/>
                    <a:pt x="186" y="74"/>
                  </a:cubicBezTo>
                  <a:cubicBezTo>
                    <a:pt x="185" y="74"/>
                    <a:pt x="184" y="74"/>
                    <a:pt x="182" y="74"/>
                  </a:cubicBezTo>
                  <a:cubicBezTo>
                    <a:pt x="182" y="74"/>
                    <a:pt x="182" y="75"/>
                    <a:pt x="182" y="76"/>
                  </a:cubicBezTo>
                  <a:cubicBezTo>
                    <a:pt x="183" y="77"/>
                    <a:pt x="183" y="78"/>
                    <a:pt x="184" y="79"/>
                  </a:cubicBezTo>
                  <a:close/>
                  <a:moveTo>
                    <a:pt x="54" y="104"/>
                  </a:moveTo>
                  <a:cubicBezTo>
                    <a:pt x="52" y="103"/>
                    <a:pt x="50" y="102"/>
                    <a:pt x="48" y="100"/>
                  </a:cubicBezTo>
                  <a:cubicBezTo>
                    <a:pt x="48" y="101"/>
                    <a:pt x="48" y="101"/>
                    <a:pt x="47" y="101"/>
                  </a:cubicBezTo>
                  <a:cubicBezTo>
                    <a:pt x="49" y="104"/>
                    <a:pt x="53" y="106"/>
                    <a:pt x="54" y="106"/>
                  </a:cubicBezTo>
                  <a:cubicBezTo>
                    <a:pt x="54" y="106"/>
                    <a:pt x="54" y="105"/>
                    <a:pt x="54" y="104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1" y="60"/>
                    <a:pt x="40" y="61"/>
                    <a:pt x="39" y="62"/>
                  </a:cubicBezTo>
                  <a:cubicBezTo>
                    <a:pt x="38" y="63"/>
                    <a:pt x="38" y="64"/>
                    <a:pt x="38" y="66"/>
                  </a:cubicBezTo>
                  <a:cubicBezTo>
                    <a:pt x="39" y="64"/>
                    <a:pt x="41" y="63"/>
                    <a:pt x="42" y="61"/>
                  </a:cubicBezTo>
                  <a:cubicBezTo>
                    <a:pt x="43" y="60"/>
                    <a:pt x="43" y="60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181" y="63"/>
                  </a:moveTo>
                  <a:cubicBezTo>
                    <a:pt x="181" y="63"/>
                    <a:pt x="181" y="63"/>
                    <a:pt x="181" y="63"/>
                  </a:cubicBezTo>
                  <a:cubicBezTo>
                    <a:pt x="179" y="63"/>
                    <a:pt x="177" y="63"/>
                    <a:pt x="174" y="64"/>
                  </a:cubicBezTo>
                  <a:cubicBezTo>
                    <a:pt x="175" y="65"/>
                    <a:pt x="176" y="66"/>
                    <a:pt x="177" y="68"/>
                  </a:cubicBezTo>
                  <a:cubicBezTo>
                    <a:pt x="178" y="66"/>
                    <a:pt x="180" y="65"/>
                    <a:pt x="181" y="63"/>
                  </a:cubicBezTo>
                  <a:close/>
                  <a:moveTo>
                    <a:pt x="55" y="85"/>
                  </a:moveTo>
                  <a:cubicBezTo>
                    <a:pt x="55" y="85"/>
                    <a:pt x="55" y="84"/>
                    <a:pt x="56" y="84"/>
                  </a:cubicBezTo>
                  <a:cubicBezTo>
                    <a:pt x="56" y="83"/>
                    <a:pt x="57" y="82"/>
                    <a:pt x="58" y="80"/>
                  </a:cubicBezTo>
                  <a:cubicBezTo>
                    <a:pt x="59" y="79"/>
                    <a:pt x="58" y="79"/>
                    <a:pt x="57" y="77"/>
                  </a:cubicBezTo>
                  <a:cubicBezTo>
                    <a:pt x="56" y="79"/>
                    <a:pt x="55" y="81"/>
                    <a:pt x="54" y="83"/>
                  </a:cubicBezTo>
                  <a:cubicBezTo>
                    <a:pt x="54" y="84"/>
                    <a:pt x="55" y="84"/>
                    <a:pt x="55" y="85"/>
                  </a:cubicBezTo>
                  <a:close/>
                  <a:moveTo>
                    <a:pt x="38" y="57"/>
                  </a:moveTo>
                  <a:cubicBezTo>
                    <a:pt x="38" y="58"/>
                    <a:pt x="38" y="58"/>
                    <a:pt x="38" y="58"/>
                  </a:cubicBezTo>
                  <a:cubicBezTo>
                    <a:pt x="39" y="57"/>
                    <a:pt x="40" y="55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3"/>
                    <a:pt x="41" y="52"/>
                    <a:pt x="40" y="50"/>
                  </a:cubicBezTo>
                  <a:cubicBezTo>
                    <a:pt x="39" y="51"/>
                    <a:pt x="39" y="52"/>
                    <a:pt x="38" y="53"/>
                  </a:cubicBezTo>
                  <a:cubicBezTo>
                    <a:pt x="38" y="54"/>
                    <a:pt x="38" y="56"/>
                    <a:pt x="38" y="57"/>
                  </a:cubicBezTo>
                  <a:close/>
                  <a:moveTo>
                    <a:pt x="224" y="77"/>
                  </a:moveTo>
                  <a:cubicBezTo>
                    <a:pt x="224" y="77"/>
                    <a:pt x="223" y="77"/>
                    <a:pt x="223" y="77"/>
                  </a:cubicBezTo>
                  <a:cubicBezTo>
                    <a:pt x="223" y="78"/>
                    <a:pt x="222" y="79"/>
                    <a:pt x="221" y="80"/>
                  </a:cubicBezTo>
                  <a:cubicBezTo>
                    <a:pt x="221" y="80"/>
                    <a:pt x="221" y="80"/>
                    <a:pt x="221" y="80"/>
                  </a:cubicBezTo>
                  <a:cubicBezTo>
                    <a:pt x="220" y="83"/>
                    <a:pt x="221" y="84"/>
                    <a:pt x="223" y="86"/>
                  </a:cubicBezTo>
                  <a:cubicBezTo>
                    <a:pt x="223" y="85"/>
                    <a:pt x="224" y="84"/>
                    <a:pt x="223" y="83"/>
                  </a:cubicBezTo>
                  <a:cubicBezTo>
                    <a:pt x="222" y="82"/>
                    <a:pt x="222" y="81"/>
                    <a:pt x="223" y="81"/>
                  </a:cubicBezTo>
                  <a:cubicBezTo>
                    <a:pt x="223" y="80"/>
                    <a:pt x="223" y="79"/>
                    <a:pt x="223" y="78"/>
                  </a:cubicBezTo>
                  <a:cubicBezTo>
                    <a:pt x="223" y="78"/>
                    <a:pt x="224" y="78"/>
                    <a:pt x="224" y="77"/>
                  </a:cubicBezTo>
                  <a:close/>
                  <a:moveTo>
                    <a:pt x="74" y="129"/>
                  </a:move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4" y="127"/>
                    <a:pt x="74" y="126"/>
                  </a:cubicBezTo>
                  <a:cubicBezTo>
                    <a:pt x="72" y="124"/>
                    <a:pt x="70" y="123"/>
                    <a:pt x="68" y="121"/>
                  </a:cubicBezTo>
                  <a:cubicBezTo>
                    <a:pt x="68" y="121"/>
                    <a:pt x="68" y="121"/>
                    <a:pt x="67" y="121"/>
                  </a:cubicBezTo>
                  <a:cubicBezTo>
                    <a:pt x="70" y="124"/>
                    <a:pt x="72" y="126"/>
                    <a:pt x="74" y="129"/>
                  </a:cubicBezTo>
                  <a:close/>
                  <a:moveTo>
                    <a:pt x="193" y="75"/>
                  </a:moveTo>
                  <a:cubicBezTo>
                    <a:pt x="192" y="74"/>
                    <a:pt x="192" y="74"/>
                    <a:pt x="191" y="75"/>
                  </a:cubicBezTo>
                  <a:cubicBezTo>
                    <a:pt x="190" y="75"/>
                    <a:pt x="190" y="76"/>
                    <a:pt x="190" y="76"/>
                  </a:cubicBezTo>
                  <a:cubicBezTo>
                    <a:pt x="189" y="77"/>
                    <a:pt x="189" y="78"/>
                    <a:pt x="189" y="79"/>
                  </a:cubicBezTo>
                  <a:cubicBezTo>
                    <a:pt x="190" y="79"/>
                    <a:pt x="191" y="79"/>
                    <a:pt x="191" y="79"/>
                  </a:cubicBezTo>
                  <a:cubicBezTo>
                    <a:pt x="192" y="77"/>
                    <a:pt x="193" y="76"/>
                    <a:pt x="193" y="75"/>
                  </a:cubicBezTo>
                  <a:close/>
                  <a:moveTo>
                    <a:pt x="36" y="89"/>
                  </a:moveTo>
                  <a:cubicBezTo>
                    <a:pt x="37" y="88"/>
                    <a:pt x="38" y="86"/>
                    <a:pt x="39" y="85"/>
                  </a:cubicBezTo>
                  <a:cubicBezTo>
                    <a:pt x="38" y="85"/>
                    <a:pt x="38" y="84"/>
                    <a:pt x="38" y="84"/>
                  </a:cubicBezTo>
                  <a:cubicBezTo>
                    <a:pt x="36" y="85"/>
                    <a:pt x="35" y="86"/>
                    <a:pt x="34" y="87"/>
                  </a:cubicBezTo>
                  <a:cubicBezTo>
                    <a:pt x="34" y="88"/>
                    <a:pt x="35" y="88"/>
                    <a:pt x="36" y="89"/>
                  </a:cubicBezTo>
                  <a:close/>
                  <a:moveTo>
                    <a:pt x="161" y="69"/>
                  </a:moveTo>
                  <a:cubicBezTo>
                    <a:pt x="159" y="69"/>
                    <a:pt x="158" y="69"/>
                    <a:pt x="156" y="69"/>
                  </a:cubicBezTo>
                  <a:cubicBezTo>
                    <a:pt x="155" y="69"/>
                    <a:pt x="155" y="69"/>
                    <a:pt x="156" y="70"/>
                  </a:cubicBezTo>
                  <a:cubicBezTo>
                    <a:pt x="156" y="71"/>
                    <a:pt x="157" y="72"/>
                    <a:pt x="158" y="73"/>
                  </a:cubicBezTo>
                  <a:cubicBezTo>
                    <a:pt x="159" y="72"/>
                    <a:pt x="160" y="71"/>
                    <a:pt x="161" y="69"/>
                  </a:cubicBezTo>
                  <a:close/>
                  <a:moveTo>
                    <a:pt x="41" y="31"/>
                  </a:move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6" y="28"/>
                    <a:pt x="49" y="23"/>
                    <a:pt x="53" y="19"/>
                  </a:cubicBezTo>
                  <a:cubicBezTo>
                    <a:pt x="53" y="19"/>
                    <a:pt x="53" y="19"/>
                    <a:pt x="53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9" y="22"/>
                    <a:pt x="45" y="27"/>
                    <a:pt x="41" y="31"/>
                  </a:cubicBezTo>
                  <a:close/>
                  <a:moveTo>
                    <a:pt x="185" y="63"/>
                  </a:moveTo>
                  <a:cubicBezTo>
                    <a:pt x="184" y="63"/>
                    <a:pt x="180" y="67"/>
                    <a:pt x="180" y="68"/>
                  </a:cubicBezTo>
                  <a:cubicBezTo>
                    <a:pt x="181" y="68"/>
                    <a:pt x="181" y="68"/>
                    <a:pt x="182" y="68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4" y="66"/>
                    <a:pt x="184" y="65"/>
                    <a:pt x="185" y="64"/>
                  </a:cubicBezTo>
                  <a:cubicBezTo>
                    <a:pt x="185" y="64"/>
                    <a:pt x="185" y="63"/>
                    <a:pt x="185" y="63"/>
                  </a:cubicBezTo>
                  <a:close/>
                  <a:moveTo>
                    <a:pt x="45" y="58"/>
                  </a:moveTo>
                  <a:cubicBezTo>
                    <a:pt x="48" y="56"/>
                    <a:pt x="48" y="53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2"/>
                    <a:pt x="46" y="53"/>
                    <a:pt x="46" y="54"/>
                  </a:cubicBezTo>
                  <a:cubicBezTo>
                    <a:pt x="44" y="55"/>
                    <a:pt x="44" y="55"/>
                    <a:pt x="45" y="57"/>
                  </a:cubicBezTo>
                  <a:cubicBezTo>
                    <a:pt x="45" y="57"/>
                    <a:pt x="45" y="57"/>
                    <a:pt x="45" y="58"/>
                  </a:cubicBezTo>
                  <a:close/>
                  <a:moveTo>
                    <a:pt x="128" y="71"/>
                  </a:moveTo>
                  <a:cubicBezTo>
                    <a:pt x="128" y="72"/>
                    <a:pt x="128" y="74"/>
                    <a:pt x="128" y="75"/>
                  </a:cubicBezTo>
                  <a:cubicBezTo>
                    <a:pt x="130" y="73"/>
                    <a:pt x="132" y="71"/>
                    <a:pt x="132" y="70"/>
                  </a:cubicBezTo>
                  <a:cubicBezTo>
                    <a:pt x="131" y="70"/>
                    <a:pt x="129" y="70"/>
                    <a:pt x="128" y="71"/>
                  </a:cubicBezTo>
                  <a:close/>
                  <a:moveTo>
                    <a:pt x="93" y="78"/>
                  </a:moveTo>
                  <a:cubicBezTo>
                    <a:pt x="93" y="78"/>
                    <a:pt x="93" y="78"/>
                    <a:pt x="93" y="78"/>
                  </a:cubicBezTo>
                  <a:cubicBezTo>
                    <a:pt x="94" y="77"/>
                    <a:pt x="96" y="75"/>
                    <a:pt x="97" y="73"/>
                  </a:cubicBezTo>
                  <a:cubicBezTo>
                    <a:pt x="97" y="73"/>
                    <a:pt x="97" y="72"/>
                    <a:pt x="97" y="72"/>
                  </a:cubicBezTo>
                  <a:cubicBezTo>
                    <a:pt x="97" y="72"/>
                    <a:pt x="97" y="71"/>
                    <a:pt x="96" y="70"/>
                  </a:cubicBezTo>
                  <a:cubicBezTo>
                    <a:pt x="95" y="72"/>
                    <a:pt x="94" y="74"/>
                    <a:pt x="94" y="76"/>
                  </a:cubicBezTo>
                  <a:cubicBezTo>
                    <a:pt x="93" y="77"/>
                    <a:pt x="93" y="77"/>
                    <a:pt x="93" y="78"/>
                  </a:cubicBezTo>
                  <a:close/>
                  <a:moveTo>
                    <a:pt x="67" y="118"/>
                  </a:moveTo>
                  <a:cubicBezTo>
                    <a:pt x="67" y="115"/>
                    <a:pt x="66" y="112"/>
                    <a:pt x="66" y="109"/>
                  </a:cubicBezTo>
                  <a:cubicBezTo>
                    <a:pt x="66" y="111"/>
                    <a:pt x="66" y="114"/>
                    <a:pt x="65" y="116"/>
                  </a:cubicBezTo>
                  <a:cubicBezTo>
                    <a:pt x="65" y="117"/>
                    <a:pt x="66" y="117"/>
                    <a:pt x="67" y="118"/>
                  </a:cubicBezTo>
                  <a:close/>
                  <a:moveTo>
                    <a:pt x="220" y="87"/>
                  </a:moveTo>
                  <a:cubicBezTo>
                    <a:pt x="218" y="87"/>
                    <a:pt x="218" y="87"/>
                    <a:pt x="217" y="86"/>
                  </a:cubicBezTo>
                  <a:cubicBezTo>
                    <a:pt x="217" y="85"/>
                    <a:pt x="217" y="85"/>
                    <a:pt x="217" y="84"/>
                  </a:cubicBezTo>
                  <a:cubicBezTo>
                    <a:pt x="216" y="85"/>
                    <a:pt x="214" y="86"/>
                    <a:pt x="213" y="87"/>
                  </a:cubicBezTo>
                  <a:cubicBezTo>
                    <a:pt x="216" y="87"/>
                    <a:pt x="218" y="88"/>
                    <a:pt x="221" y="88"/>
                  </a:cubicBezTo>
                  <a:cubicBezTo>
                    <a:pt x="221" y="88"/>
                    <a:pt x="220" y="87"/>
                    <a:pt x="220" y="87"/>
                  </a:cubicBezTo>
                  <a:close/>
                  <a:moveTo>
                    <a:pt x="235" y="84"/>
                  </a:moveTo>
                  <a:cubicBezTo>
                    <a:pt x="234" y="84"/>
                    <a:pt x="234" y="84"/>
                    <a:pt x="234" y="84"/>
                  </a:cubicBezTo>
                  <a:cubicBezTo>
                    <a:pt x="234" y="85"/>
                    <a:pt x="234" y="86"/>
                    <a:pt x="234" y="86"/>
                  </a:cubicBezTo>
                  <a:cubicBezTo>
                    <a:pt x="234" y="87"/>
                    <a:pt x="234" y="88"/>
                    <a:pt x="234" y="89"/>
                  </a:cubicBezTo>
                  <a:cubicBezTo>
                    <a:pt x="234" y="90"/>
                    <a:pt x="234" y="90"/>
                    <a:pt x="234" y="91"/>
                  </a:cubicBezTo>
                  <a:cubicBezTo>
                    <a:pt x="233" y="93"/>
                    <a:pt x="234" y="94"/>
                    <a:pt x="232" y="95"/>
                  </a:cubicBezTo>
                  <a:cubicBezTo>
                    <a:pt x="234" y="95"/>
                    <a:pt x="235" y="95"/>
                    <a:pt x="235" y="93"/>
                  </a:cubicBezTo>
                  <a:cubicBezTo>
                    <a:pt x="235" y="90"/>
                    <a:pt x="235" y="87"/>
                    <a:pt x="235" y="84"/>
                  </a:cubicBezTo>
                  <a:close/>
                  <a:moveTo>
                    <a:pt x="89" y="80"/>
                  </a:moveTo>
                  <a:cubicBezTo>
                    <a:pt x="91" y="77"/>
                    <a:pt x="91" y="75"/>
                    <a:pt x="91" y="73"/>
                  </a:cubicBezTo>
                  <a:cubicBezTo>
                    <a:pt x="89" y="75"/>
                    <a:pt x="88" y="76"/>
                    <a:pt x="87" y="78"/>
                  </a:cubicBezTo>
                  <a:cubicBezTo>
                    <a:pt x="88" y="79"/>
                    <a:pt x="88" y="79"/>
                    <a:pt x="89" y="80"/>
                  </a:cubicBezTo>
                  <a:close/>
                  <a:moveTo>
                    <a:pt x="150" y="65"/>
                  </a:moveTo>
                  <a:cubicBezTo>
                    <a:pt x="150" y="64"/>
                    <a:pt x="149" y="64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8" y="63"/>
                    <a:pt x="147" y="63"/>
                    <a:pt x="145" y="63"/>
                  </a:cubicBezTo>
                  <a:cubicBezTo>
                    <a:pt x="146" y="64"/>
                    <a:pt x="146" y="65"/>
                    <a:pt x="146" y="66"/>
                  </a:cubicBezTo>
                  <a:cubicBezTo>
                    <a:pt x="147" y="65"/>
                    <a:pt x="149" y="65"/>
                    <a:pt x="150" y="65"/>
                  </a:cubicBezTo>
                  <a:close/>
                  <a:moveTo>
                    <a:pt x="213" y="47"/>
                  </a:moveTo>
                  <a:cubicBezTo>
                    <a:pt x="213" y="47"/>
                    <a:pt x="213" y="47"/>
                    <a:pt x="213" y="47"/>
                  </a:cubicBezTo>
                  <a:cubicBezTo>
                    <a:pt x="214" y="47"/>
                    <a:pt x="216" y="47"/>
                    <a:pt x="217" y="47"/>
                  </a:cubicBezTo>
                  <a:cubicBezTo>
                    <a:pt x="217" y="47"/>
                    <a:pt x="218" y="47"/>
                    <a:pt x="218" y="47"/>
                  </a:cubicBezTo>
                  <a:cubicBezTo>
                    <a:pt x="219" y="48"/>
                    <a:pt x="220" y="48"/>
                    <a:pt x="221" y="47"/>
                  </a:cubicBezTo>
                  <a:cubicBezTo>
                    <a:pt x="221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4" y="47"/>
                  </a:cubicBezTo>
                  <a:cubicBezTo>
                    <a:pt x="225" y="47"/>
                    <a:pt x="225" y="47"/>
                    <a:pt x="225" y="46"/>
                  </a:cubicBezTo>
                  <a:cubicBezTo>
                    <a:pt x="221" y="46"/>
                    <a:pt x="217" y="47"/>
                    <a:pt x="213" y="47"/>
                  </a:cubicBezTo>
                  <a:close/>
                  <a:moveTo>
                    <a:pt x="80" y="81"/>
                  </a:moveTo>
                  <a:cubicBezTo>
                    <a:pt x="81" y="81"/>
                    <a:pt x="82" y="81"/>
                    <a:pt x="82" y="81"/>
                  </a:cubicBezTo>
                  <a:cubicBezTo>
                    <a:pt x="83" y="80"/>
                    <a:pt x="84" y="79"/>
                    <a:pt x="84" y="78"/>
                  </a:cubicBezTo>
                  <a:cubicBezTo>
                    <a:pt x="84" y="77"/>
                    <a:pt x="83" y="77"/>
                    <a:pt x="83" y="76"/>
                  </a:cubicBezTo>
                  <a:cubicBezTo>
                    <a:pt x="82" y="78"/>
                    <a:pt x="81" y="79"/>
                    <a:pt x="80" y="81"/>
                  </a:cubicBezTo>
                  <a:close/>
                  <a:moveTo>
                    <a:pt x="74" y="49"/>
                  </a:moveTo>
                  <a:cubicBezTo>
                    <a:pt x="74" y="51"/>
                    <a:pt x="74" y="53"/>
                    <a:pt x="74" y="55"/>
                  </a:cubicBezTo>
                  <a:cubicBezTo>
                    <a:pt x="74" y="55"/>
                    <a:pt x="74" y="55"/>
                    <a:pt x="74" y="56"/>
                  </a:cubicBezTo>
                  <a:cubicBezTo>
                    <a:pt x="75" y="55"/>
                    <a:pt x="76" y="54"/>
                    <a:pt x="77" y="52"/>
                  </a:cubicBezTo>
                  <a:cubicBezTo>
                    <a:pt x="75" y="52"/>
                    <a:pt x="75" y="51"/>
                    <a:pt x="74" y="49"/>
                  </a:cubicBezTo>
                  <a:close/>
                  <a:moveTo>
                    <a:pt x="166" y="67"/>
                  </a:moveTo>
                  <a:cubicBezTo>
                    <a:pt x="166" y="67"/>
                    <a:pt x="166" y="67"/>
                    <a:pt x="166" y="67"/>
                  </a:cubicBezTo>
                  <a:cubicBezTo>
                    <a:pt x="167" y="67"/>
                    <a:pt x="168" y="68"/>
                    <a:pt x="169" y="68"/>
                  </a:cubicBezTo>
                  <a:cubicBezTo>
                    <a:pt x="169" y="68"/>
                    <a:pt x="169" y="67"/>
                    <a:pt x="169" y="67"/>
                  </a:cubicBezTo>
                  <a:cubicBezTo>
                    <a:pt x="170" y="66"/>
                    <a:pt x="171" y="65"/>
                    <a:pt x="171" y="64"/>
                  </a:cubicBezTo>
                  <a:cubicBezTo>
                    <a:pt x="170" y="64"/>
                    <a:pt x="169" y="64"/>
                    <a:pt x="168" y="65"/>
                  </a:cubicBezTo>
                  <a:cubicBezTo>
                    <a:pt x="167" y="66"/>
                    <a:pt x="167" y="66"/>
                    <a:pt x="166" y="67"/>
                  </a:cubicBezTo>
                  <a:close/>
                  <a:moveTo>
                    <a:pt x="31" y="86"/>
                  </a:moveTo>
                  <a:cubicBezTo>
                    <a:pt x="32" y="86"/>
                    <a:pt x="35" y="83"/>
                    <a:pt x="36" y="81"/>
                  </a:cubicBezTo>
                  <a:cubicBezTo>
                    <a:pt x="36" y="81"/>
                    <a:pt x="35" y="80"/>
                    <a:pt x="35" y="80"/>
                  </a:cubicBezTo>
                  <a:cubicBezTo>
                    <a:pt x="33" y="82"/>
                    <a:pt x="32" y="84"/>
                    <a:pt x="31" y="86"/>
                  </a:cubicBezTo>
                  <a:close/>
                  <a:moveTo>
                    <a:pt x="78" y="70"/>
                  </a:move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1"/>
                    <a:pt x="77" y="71"/>
                  </a:cubicBezTo>
                  <a:cubicBezTo>
                    <a:pt x="76" y="73"/>
                    <a:pt x="75" y="74"/>
                    <a:pt x="74" y="76"/>
                  </a:cubicBezTo>
                  <a:cubicBezTo>
                    <a:pt x="74" y="77"/>
                    <a:pt x="74" y="78"/>
                    <a:pt x="74" y="79"/>
                  </a:cubicBezTo>
                  <a:cubicBezTo>
                    <a:pt x="76" y="76"/>
                    <a:pt x="77" y="73"/>
                    <a:pt x="78" y="70"/>
                  </a:cubicBezTo>
                  <a:close/>
                  <a:moveTo>
                    <a:pt x="119" y="65"/>
                  </a:moveTo>
                  <a:cubicBezTo>
                    <a:pt x="121" y="66"/>
                    <a:pt x="122" y="65"/>
                    <a:pt x="123" y="64"/>
                  </a:cubicBezTo>
                  <a:cubicBezTo>
                    <a:pt x="123" y="63"/>
                    <a:pt x="124" y="63"/>
                    <a:pt x="123" y="62"/>
                  </a:cubicBezTo>
                  <a:cubicBezTo>
                    <a:pt x="123" y="62"/>
                    <a:pt x="122" y="62"/>
                    <a:pt x="122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0" y="63"/>
                    <a:pt x="120" y="64"/>
                    <a:pt x="119" y="65"/>
                  </a:cubicBezTo>
                  <a:close/>
                  <a:moveTo>
                    <a:pt x="100" y="84"/>
                  </a:moveTo>
                  <a:cubicBezTo>
                    <a:pt x="101" y="85"/>
                    <a:pt x="104" y="85"/>
                    <a:pt x="105" y="84"/>
                  </a:cubicBezTo>
                  <a:cubicBezTo>
                    <a:pt x="104" y="83"/>
                    <a:pt x="103" y="83"/>
                    <a:pt x="103" y="82"/>
                  </a:cubicBezTo>
                  <a:cubicBezTo>
                    <a:pt x="102" y="81"/>
                    <a:pt x="102" y="81"/>
                    <a:pt x="101" y="82"/>
                  </a:cubicBezTo>
                  <a:cubicBezTo>
                    <a:pt x="101" y="83"/>
                    <a:pt x="100" y="83"/>
                    <a:pt x="100" y="84"/>
                  </a:cubicBezTo>
                  <a:close/>
                  <a:moveTo>
                    <a:pt x="41" y="92"/>
                  </a:moveTo>
                  <a:cubicBezTo>
                    <a:pt x="42" y="93"/>
                    <a:pt x="43" y="94"/>
                    <a:pt x="44" y="95"/>
                  </a:cubicBezTo>
                  <a:cubicBezTo>
                    <a:pt x="45" y="94"/>
                    <a:pt x="45" y="93"/>
                    <a:pt x="45" y="93"/>
                  </a:cubicBezTo>
                  <a:cubicBezTo>
                    <a:pt x="44" y="92"/>
                    <a:pt x="43" y="91"/>
                    <a:pt x="42" y="90"/>
                  </a:cubicBezTo>
                  <a:cubicBezTo>
                    <a:pt x="42" y="91"/>
                    <a:pt x="41" y="91"/>
                    <a:pt x="41" y="92"/>
                  </a:cubicBezTo>
                  <a:close/>
                  <a:moveTo>
                    <a:pt x="179" y="48"/>
                  </a:moveTo>
                  <a:cubicBezTo>
                    <a:pt x="181" y="48"/>
                    <a:pt x="182" y="48"/>
                    <a:pt x="184" y="48"/>
                  </a:cubicBezTo>
                  <a:cubicBezTo>
                    <a:pt x="186" y="48"/>
                    <a:pt x="189" y="48"/>
                    <a:pt x="191" y="48"/>
                  </a:cubicBezTo>
                  <a:cubicBezTo>
                    <a:pt x="192" y="48"/>
                    <a:pt x="192" y="48"/>
                    <a:pt x="192" y="47"/>
                  </a:cubicBezTo>
                  <a:cubicBezTo>
                    <a:pt x="188" y="47"/>
                    <a:pt x="183" y="47"/>
                    <a:pt x="179" y="48"/>
                  </a:cubicBezTo>
                  <a:close/>
                  <a:moveTo>
                    <a:pt x="52" y="86"/>
                  </a:moveTo>
                  <a:cubicBezTo>
                    <a:pt x="52" y="87"/>
                    <a:pt x="51" y="88"/>
                    <a:pt x="51" y="89"/>
                  </a:cubicBezTo>
                  <a:cubicBezTo>
                    <a:pt x="50" y="90"/>
                    <a:pt x="50" y="90"/>
                    <a:pt x="51" y="91"/>
                  </a:cubicBezTo>
                  <a:cubicBezTo>
                    <a:pt x="52" y="90"/>
                    <a:pt x="53" y="89"/>
                    <a:pt x="54" y="87"/>
                  </a:cubicBezTo>
                  <a:cubicBezTo>
                    <a:pt x="53" y="87"/>
                    <a:pt x="53" y="86"/>
                    <a:pt x="52" y="86"/>
                  </a:cubicBezTo>
                  <a:close/>
                  <a:moveTo>
                    <a:pt x="41" y="45"/>
                  </a:moveTo>
                  <a:cubicBezTo>
                    <a:pt x="43" y="43"/>
                    <a:pt x="45" y="41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4" y="40"/>
                    <a:pt x="42" y="42"/>
                    <a:pt x="40" y="44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52" y="29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4" y="27"/>
                    <a:pt x="55" y="25"/>
                    <a:pt x="56" y="23"/>
                  </a:cubicBezTo>
                  <a:cubicBezTo>
                    <a:pt x="55" y="23"/>
                    <a:pt x="54" y="24"/>
                    <a:pt x="53" y="25"/>
                  </a:cubicBezTo>
                  <a:cubicBezTo>
                    <a:pt x="53" y="26"/>
                    <a:pt x="52" y="28"/>
                    <a:pt x="52" y="29"/>
                  </a:cubicBezTo>
                  <a:close/>
                  <a:moveTo>
                    <a:pt x="164" y="73"/>
                  </a:moveTo>
                  <a:cubicBezTo>
                    <a:pt x="165" y="73"/>
                    <a:pt x="166" y="73"/>
                    <a:pt x="167" y="72"/>
                  </a:cubicBezTo>
                  <a:cubicBezTo>
                    <a:pt x="167" y="72"/>
                    <a:pt x="167" y="71"/>
                    <a:pt x="168" y="70"/>
                  </a:cubicBezTo>
                  <a:cubicBezTo>
                    <a:pt x="167" y="70"/>
                    <a:pt x="166" y="70"/>
                    <a:pt x="165" y="70"/>
                  </a:cubicBezTo>
                  <a:cubicBezTo>
                    <a:pt x="165" y="71"/>
                    <a:pt x="164" y="72"/>
                    <a:pt x="164" y="73"/>
                  </a:cubicBezTo>
                  <a:close/>
                  <a:moveTo>
                    <a:pt x="71" y="26"/>
                  </a:moveTo>
                  <a:cubicBezTo>
                    <a:pt x="72" y="23"/>
                    <a:pt x="71" y="21"/>
                    <a:pt x="70" y="18"/>
                  </a:cubicBezTo>
                  <a:cubicBezTo>
                    <a:pt x="70" y="19"/>
                    <a:pt x="70" y="20"/>
                    <a:pt x="70" y="21"/>
                  </a:cubicBezTo>
                  <a:cubicBezTo>
                    <a:pt x="70" y="23"/>
                    <a:pt x="71" y="24"/>
                    <a:pt x="71" y="26"/>
                  </a:cubicBezTo>
                  <a:close/>
                  <a:moveTo>
                    <a:pt x="51" y="60"/>
                  </a:moveTo>
                  <a:cubicBezTo>
                    <a:pt x="50" y="62"/>
                    <a:pt x="50" y="64"/>
                    <a:pt x="50" y="66"/>
                  </a:cubicBezTo>
                  <a:cubicBezTo>
                    <a:pt x="51" y="65"/>
                    <a:pt x="51" y="64"/>
                    <a:pt x="52" y="64"/>
                  </a:cubicBezTo>
                  <a:cubicBezTo>
                    <a:pt x="52" y="64"/>
                    <a:pt x="52" y="63"/>
                    <a:pt x="52" y="63"/>
                  </a:cubicBezTo>
                  <a:cubicBezTo>
                    <a:pt x="52" y="62"/>
                    <a:pt x="51" y="61"/>
                    <a:pt x="51" y="60"/>
                  </a:cubicBezTo>
                  <a:close/>
                  <a:moveTo>
                    <a:pt x="141" y="59"/>
                  </a:moveTo>
                  <a:cubicBezTo>
                    <a:pt x="141" y="59"/>
                    <a:pt x="141" y="59"/>
                    <a:pt x="141" y="59"/>
                  </a:cubicBezTo>
                  <a:cubicBezTo>
                    <a:pt x="139" y="59"/>
                    <a:pt x="137" y="58"/>
                    <a:pt x="135" y="58"/>
                  </a:cubicBezTo>
                  <a:cubicBezTo>
                    <a:pt x="134" y="58"/>
                    <a:pt x="134" y="59"/>
                    <a:pt x="134" y="59"/>
                  </a:cubicBezTo>
                  <a:cubicBezTo>
                    <a:pt x="136" y="59"/>
                    <a:pt x="138" y="60"/>
                    <a:pt x="141" y="60"/>
                  </a:cubicBezTo>
                  <a:cubicBezTo>
                    <a:pt x="141" y="60"/>
                    <a:pt x="141" y="60"/>
                    <a:pt x="141" y="59"/>
                  </a:cubicBezTo>
                  <a:close/>
                  <a:moveTo>
                    <a:pt x="137" y="73"/>
                  </a:moveTo>
                  <a:cubicBezTo>
                    <a:pt x="138" y="72"/>
                    <a:pt x="138" y="71"/>
                    <a:pt x="139" y="69"/>
                  </a:cubicBezTo>
                  <a:cubicBezTo>
                    <a:pt x="136" y="69"/>
                    <a:pt x="136" y="69"/>
                    <a:pt x="135" y="71"/>
                  </a:cubicBezTo>
                  <a:cubicBezTo>
                    <a:pt x="136" y="71"/>
                    <a:pt x="136" y="72"/>
                    <a:pt x="137" y="73"/>
                  </a:cubicBezTo>
                  <a:close/>
                  <a:moveTo>
                    <a:pt x="104" y="57"/>
                  </a:moveTo>
                  <a:cubicBezTo>
                    <a:pt x="103" y="57"/>
                    <a:pt x="103" y="57"/>
                    <a:pt x="103" y="57"/>
                  </a:cubicBezTo>
                  <a:cubicBezTo>
                    <a:pt x="102" y="59"/>
                    <a:pt x="102" y="60"/>
                    <a:pt x="101" y="62"/>
                  </a:cubicBezTo>
                  <a:cubicBezTo>
                    <a:pt x="102" y="61"/>
                    <a:pt x="103" y="61"/>
                    <a:pt x="104" y="61"/>
                  </a:cubicBezTo>
                  <a:cubicBezTo>
                    <a:pt x="104" y="60"/>
                    <a:pt x="104" y="59"/>
                    <a:pt x="104" y="57"/>
                  </a:cubicBezTo>
                  <a:close/>
                  <a:moveTo>
                    <a:pt x="49" y="82"/>
                  </a:moveTo>
                  <a:cubicBezTo>
                    <a:pt x="49" y="83"/>
                    <a:pt x="49" y="83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6"/>
                    <a:pt x="50" y="85"/>
                    <a:pt x="51" y="84"/>
                  </a:cubicBezTo>
                  <a:cubicBezTo>
                    <a:pt x="50" y="83"/>
                    <a:pt x="50" y="83"/>
                    <a:pt x="49" y="82"/>
                  </a:cubicBezTo>
                  <a:close/>
                  <a:moveTo>
                    <a:pt x="60" y="112"/>
                  </a:moveTo>
                  <a:cubicBezTo>
                    <a:pt x="60" y="112"/>
                    <a:pt x="60" y="112"/>
                    <a:pt x="60" y="112"/>
                  </a:cubicBezTo>
                  <a:cubicBezTo>
                    <a:pt x="60" y="110"/>
                    <a:pt x="59" y="108"/>
                    <a:pt x="57" y="106"/>
                  </a:cubicBezTo>
                  <a:cubicBezTo>
                    <a:pt x="57" y="107"/>
                    <a:pt x="57" y="108"/>
                    <a:pt x="57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10"/>
                    <a:pt x="59" y="111"/>
                    <a:pt x="60" y="112"/>
                  </a:cubicBezTo>
                  <a:close/>
                  <a:moveTo>
                    <a:pt x="70" y="86"/>
                  </a:moveTo>
                  <a:cubicBezTo>
                    <a:pt x="72" y="85"/>
                    <a:pt x="72" y="85"/>
                    <a:pt x="72" y="84"/>
                  </a:cubicBezTo>
                  <a:cubicBezTo>
                    <a:pt x="72" y="83"/>
                    <a:pt x="72" y="82"/>
                    <a:pt x="72" y="8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0" y="82"/>
                    <a:pt x="69" y="84"/>
                    <a:pt x="70" y="86"/>
                  </a:cubicBezTo>
                  <a:close/>
                  <a:moveTo>
                    <a:pt x="112" y="74"/>
                  </a:moveTo>
                  <a:cubicBezTo>
                    <a:pt x="112" y="73"/>
                    <a:pt x="112" y="73"/>
                    <a:pt x="111" y="73"/>
                  </a:cubicBezTo>
                  <a:cubicBezTo>
                    <a:pt x="110" y="73"/>
                    <a:pt x="109" y="74"/>
                    <a:pt x="108" y="74"/>
                  </a:cubicBezTo>
                  <a:cubicBezTo>
                    <a:pt x="108" y="75"/>
                    <a:pt x="109" y="76"/>
                    <a:pt x="109" y="76"/>
                  </a:cubicBezTo>
                  <a:cubicBezTo>
                    <a:pt x="109" y="76"/>
                    <a:pt x="109" y="77"/>
                    <a:pt x="110" y="77"/>
                  </a:cubicBezTo>
                  <a:cubicBezTo>
                    <a:pt x="110" y="76"/>
                    <a:pt x="111" y="75"/>
                    <a:pt x="112" y="74"/>
                  </a:cubicBezTo>
                  <a:close/>
                  <a:moveTo>
                    <a:pt x="196" y="75"/>
                  </a:moveTo>
                  <a:cubicBezTo>
                    <a:pt x="195" y="76"/>
                    <a:pt x="195" y="78"/>
                    <a:pt x="194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6" y="78"/>
                    <a:pt x="197" y="77"/>
                    <a:pt x="197" y="77"/>
                  </a:cubicBezTo>
                  <a:cubicBezTo>
                    <a:pt x="197" y="76"/>
                    <a:pt x="198" y="76"/>
                    <a:pt x="198" y="76"/>
                  </a:cubicBezTo>
                  <a:cubicBezTo>
                    <a:pt x="198" y="75"/>
                    <a:pt x="197" y="75"/>
                    <a:pt x="197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96" y="82"/>
                  </a:moveTo>
                  <a:cubicBezTo>
                    <a:pt x="94" y="82"/>
                    <a:pt x="93" y="82"/>
                    <a:pt x="92" y="84"/>
                  </a:cubicBezTo>
                  <a:cubicBezTo>
                    <a:pt x="93" y="84"/>
                    <a:pt x="93" y="84"/>
                    <a:pt x="94" y="84"/>
                  </a:cubicBezTo>
                  <a:cubicBezTo>
                    <a:pt x="94" y="84"/>
                    <a:pt x="95" y="84"/>
                    <a:pt x="95" y="84"/>
                  </a:cubicBezTo>
                  <a:cubicBezTo>
                    <a:pt x="95" y="83"/>
                    <a:pt x="96" y="83"/>
                    <a:pt x="96" y="82"/>
                  </a:cubicBezTo>
                  <a:close/>
                  <a:moveTo>
                    <a:pt x="14" y="69"/>
                  </a:moveTo>
                  <a:cubicBezTo>
                    <a:pt x="12" y="69"/>
                    <a:pt x="12" y="71"/>
                    <a:pt x="11" y="72"/>
                  </a:cubicBezTo>
                  <a:cubicBezTo>
                    <a:pt x="10" y="73"/>
                    <a:pt x="10" y="74"/>
                    <a:pt x="11" y="75"/>
                  </a:cubicBezTo>
                  <a:cubicBezTo>
                    <a:pt x="12" y="73"/>
                    <a:pt x="13" y="71"/>
                    <a:pt x="14" y="69"/>
                  </a:cubicBezTo>
                  <a:close/>
                  <a:moveTo>
                    <a:pt x="131" y="54"/>
                  </a:moveTo>
                  <a:cubicBezTo>
                    <a:pt x="131" y="54"/>
                    <a:pt x="131" y="54"/>
                    <a:pt x="131" y="54"/>
                  </a:cubicBezTo>
                  <a:cubicBezTo>
                    <a:pt x="129" y="54"/>
                    <a:pt x="128" y="54"/>
                    <a:pt x="127" y="54"/>
                  </a:cubicBezTo>
                  <a:cubicBezTo>
                    <a:pt x="126" y="54"/>
                    <a:pt x="126" y="54"/>
                    <a:pt x="126" y="55"/>
                  </a:cubicBezTo>
                  <a:cubicBezTo>
                    <a:pt x="126" y="55"/>
                    <a:pt x="127" y="55"/>
                    <a:pt x="127" y="55"/>
                  </a:cubicBezTo>
                  <a:cubicBezTo>
                    <a:pt x="128" y="55"/>
                    <a:pt x="128" y="55"/>
                    <a:pt x="129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30" y="54"/>
                    <a:pt x="131" y="54"/>
                    <a:pt x="131" y="54"/>
                  </a:cubicBezTo>
                  <a:close/>
                  <a:moveTo>
                    <a:pt x="46" y="71"/>
                  </a:moveTo>
                  <a:cubicBezTo>
                    <a:pt x="44" y="70"/>
                    <a:pt x="45" y="68"/>
                    <a:pt x="44" y="67"/>
                  </a:cubicBezTo>
                  <a:cubicBezTo>
                    <a:pt x="43" y="68"/>
                    <a:pt x="43" y="69"/>
                    <a:pt x="42" y="70"/>
                  </a:cubicBezTo>
                  <a:cubicBezTo>
                    <a:pt x="45" y="71"/>
                    <a:pt x="45" y="71"/>
                    <a:pt x="46" y="71"/>
                  </a:cubicBezTo>
                  <a:close/>
                  <a:moveTo>
                    <a:pt x="98" y="67"/>
                  </a:moveTo>
                  <a:cubicBezTo>
                    <a:pt x="98" y="68"/>
                    <a:pt x="99" y="69"/>
                    <a:pt x="99" y="70"/>
                  </a:cubicBezTo>
                  <a:cubicBezTo>
                    <a:pt x="100" y="69"/>
                    <a:pt x="101" y="68"/>
                    <a:pt x="101" y="67"/>
                  </a:cubicBezTo>
                  <a:cubicBezTo>
                    <a:pt x="100" y="67"/>
                    <a:pt x="99" y="67"/>
                    <a:pt x="98" y="67"/>
                  </a:cubicBezTo>
                  <a:close/>
                  <a:moveTo>
                    <a:pt x="203" y="80"/>
                  </a:moveTo>
                  <a:cubicBezTo>
                    <a:pt x="203" y="79"/>
                    <a:pt x="204" y="78"/>
                    <a:pt x="204" y="77"/>
                  </a:cubicBezTo>
                  <a:cubicBezTo>
                    <a:pt x="203" y="76"/>
                    <a:pt x="202" y="76"/>
                    <a:pt x="201" y="76"/>
                  </a:cubicBezTo>
                  <a:cubicBezTo>
                    <a:pt x="201" y="77"/>
                    <a:pt x="202" y="79"/>
                    <a:pt x="203" y="80"/>
                  </a:cubicBezTo>
                  <a:close/>
                  <a:moveTo>
                    <a:pt x="64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4" y="22"/>
                    <a:pt x="64" y="20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4"/>
                    <a:pt x="64" y="25"/>
                    <a:pt x="64" y="27"/>
                  </a:cubicBezTo>
                  <a:close/>
                  <a:moveTo>
                    <a:pt x="166" y="79"/>
                  </a:moveTo>
                  <a:cubicBezTo>
                    <a:pt x="167" y="78"/>
                    <a:pt x="170" y="76"/>
                    <a:pt x="170" y="75"/>
                  </a:cubicBezTo>
                  <a:cubicBezTo>
                    <a:pt x="170" y="75"/>
                    <a:pt x="169" y="75"/>
                    <a:pt x="169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7" y="76"/>
                    <a:pt x="167" y="77"/>
                    <a:pt x="166" y="79"/>
                  </a:cubicBezTo>
                  <a:close/>
                  <a:moveTo>
                    <a:pt x="39" y="78"/>
                  </a:moveTo>
                  <a:cubicBezTo>
                    <a:pt x="39" y="77"/>
                    <a:pt x="38" y="76"/>
                    <a:pt x="38" y="75"/>
                  </a:cubicBezTo>
                  <a:cubicBezTo>
                    <a:pt x="37" y="76"/>
                    <a:pt x="37" y="77"/>
                    <a:pt x="36" y="77"/>
                  </a:cubicBezTo>
                  <a:cubicBezTo>
                    <a:pt x="37" y="78"/>
                    <a:pt x="37" y="79"/>
                    <a:pt x="38" y="79"/>
                  </a:cubicBezTo>
                  <a:cubicBezTo>
                    <a:pt x="38" y="79"/>
                    <a:pt x="39" y="78"/>
                    <a:pt x="39" y="78"/>
                  </a:cubicBezTo>
                  <a:close/>
                  <a:moveTo>
                    <a:pt x="82" y="70"/>
                  </a:moveTo>
                  <a:cubicBezTo>
                    <a:pt x="83" y="68"/>
                    <a:pt x="84" y="67"/>
                    <a:pt x="85" y="65"/>
                  </a:cubicBezTo>
                  <a:cubicBezTo>
                    <a:pt x="84" y="65"/>
                    <a:pt x="84" y="65"/>
                    <a:pt x="83" y="65"/>
                  </a:cubicBezTo>
                  <a:cubicBezTo>
                    <a:pt x="83" y="66"/>
                    <a:pt x="82" y="67"/>
                    <a:pt x="82" y="68"/>
                  </a:cubicBezTo>
                  <a:cubicBezTo>
                    <a:pt x="82" y="68"/>
                    <a:pt x="82" y="69"/>
                    <a:pt x="82" y="70"/>
                  </a:cubicBezTo>
                  <a:close/>
                  <a:moveTo>
                    <a:pt x="18" y="61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9" y="61"/>
                    <a:pt x="20" y="60"/>
                    <a:pt x="21" y="59"/>
                  </a:cubicBezTo>
                  <a:cubicBezTo>
                    <a:pt x="22" y="57"/>
                    <a:pt x="23" y="56"/>
                    <a:pt x="24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2" y="56"/>
                    <a:pt x="20" y="58"/>
                    <a:pt x="18" y="61"/>
                  </a:cubicBezTo>
                  <a:close/>
                  <a:moveTo>
                    <a:pt x="232" y="74"/>
                  </a:moveTo>
                  <a:cubicBezTo>
                    <a:pt x="231" y="78"/>
                    <a:pt x="231" y="82"/>
                    <a:pt x="231" y="86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6"/>
                    <a:pt x="232" y="76"/>
                    <a:pt x="232" y="74"/>
                  </a:cubicBezTo>
                  <a:close/>
                  <a:moveTo>
                    <a:pt x="224" y="92"/>
                  </a:moveTo>
                  <a:cubicBezTo>
                    <a:pt x="222" y="91"/>
                    <a:pt x="215" y="90"/>
                    <a:pt x="214" y="90"/>
                  </a:cubicBezTo>
                  <a:cubicBezTo>
                    <a:pt x="214" y="90"/>
                    <a:pt x="214" y="90"/>
                    <a:pt x="215" y="90"/>
                  </a:cubicBezTo>
                  <a:cubicBezTo>
                    <a:pt x="218" y="91"/>
                    <a:pt x="221" y="91"/>
                    <a:pt x="224" y="92"/>
                  </a:cubicBezTo>
                  <a:close/>
                  <a:moveTo>
                    <a:pt x="69" y="114"/>
                  </a:moveTo>
                  <a:cubicBezTo>
                    <a:pt x="69" y="114"/>
                    <a:pt x="69" y="114"/>
                    <a:pt x="70" y="114"/>
                  </a:cubicBezTo>
                  <a:cubicBezTo>
                    <a:pt x="70" y="112"/>
                    <a:pt x="69" y="110"/>
                    <a:pt x="69" y="107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9" y="107"/>
                    <a:pt x="69" y="107"/>
                    <a:pt x="68" y="108"/>
                  </a:cubicBezTo>
                  <a:cubicBezTo>
                    <a:pt x="69" y="110"/>
                    <a:pt x="69" y="112"/>
                    <a:pt x="69" y="114"/>
                  </a:cubicBezTo>
                  <a:close/>
                  <a:moveTo>
                    <a:pt x="99" y="75"/>
                  </a:moveTo>
                  <a:cubicBezTo>
                    <a:pt x="97" y="77"/>
                    <a:pt x="96" y="78"/>
                    <a:pt x="96" y="79"/>
                  </a:cubicBezTo>
                  <a:cubicBezTo>
                    <a:pt x="97" y="79"/>
                    <a:pt x="97" y="79"/>
                    <a:pt x="98" y="78"/>
                  </a:cubicBezTo>
                  <a:cubicBezTo>
                    <a:pt x="98" y="78"/>
                    <a:pt x="99" y="77"/>
                    <a:pt x="99" y="76"/>
                  </a:cubicBezTo>
                  <a:cubicBezTo>
                    <a:pt x="99" y="76"/>
                    <a:pt x="99" y="76"/>
                    <a:pt x="99" y="75"/>
                  </a:cubicBezTo>
                  <a:close/>
                  <a:moveTo>
                    <a:pt x="114" y="70"/>
                  </a:moveTo>
                  <a:cubicBezTo>
                    <a:pt x="113" y="69"/>
                    <a:pt x="113" y="69"/>
                    <a:pt x="112" y="68"/>
                  </a:cubicBezTo>
                  <a:cubicBezTo>
                    <a:pt x="111" y="69"/>
                    <a:pt x="111" y="70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1" y="71"/>
                    <a:pt x="112" y="71"/>
                    <a:pt x="114" y="70"/>
                  </a:cubicBezTo>
                  <a:close/>
                  <a:moveTo>
                    <a:pt x="39" y="94"/>
                  </a:moveTo>
                  <a:cubicBezTo>
                    <a:pt x="39" y="94"/>
                    <a:pt x="39" y="94"/>
                    <a:pt x="39" y="94"/>
                  </a:cubicBezTo>
                  <a:cubicBezTo>
                    <a:pt x="40" y="95"/>
                    <a:pt x="41" y="96"/>
                    <a:pt x="42" y="98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2" y="96"/>
                    <a:pt x="41" y="95"/>
                    <a:pt x="39" y="94"/>
                  </a:cubicBezTo>
                  <a:cubicBezTo>
                    <a:pt x="39" y="94"/>
                    <a:pt x="39" y="94"/>
                    <a:pt x="39" y="94"/>
                  </a:cubicBezTo>
                  <a:close/>
                  <a:moveTo>
                    <a:pt x="173" y="56"/>
                  </a:moveTo>
                  <a:cubicBezTo>
                    <a:pt x="172" y="56"/>
                    <a:pt x="170" y="55"/>
                    <a:pt x="169" y="56"/>
                  </a:cubicBezTo>
                  <a:cubicBezTo>
                    <a:pt x="170" y="56"/>
                    <a:pt x="170" y="57"/>
                    <a:pt x="170" y="57"/>
                  </a:cubicBezTo>
                  <a:cubicBezTo>
                    <a:pt x="171" y="58"/>
                    <a:pt x="171" y="58"/>
                    <a:pt x="172" y="57"/>
                  </a:cubicBezTo>
                  <a:cubicBezTo>
                    <a:pt x="172" y="57"/>
                    <a:pt x="172" y="57"/>
                    <a:pt x="173" y="56"/>
                  </a:cubicBezTo>
                  <a:close/>
                  <a:moveTo>
                    <a:pt x="69" y="61"/>
                  </a:moveTo>
                  <a:cubicBezTo>
                    <a:pt x="69" y="62"/>
                    <a:pt x="69" y="64"/>
                    <a:pt x="69" y="66"/>
                  </a:cubicBezTo>
                  <a:cubicBezTo>
                    <a:pt x="71" y="63"/>
                    <a:pt x="71" y="62"/>
                    <a:pt x="69" y="61"/>
                  </a:cubicBezTo>
                  <a:close/>
                  <a:moveTo>
                    <a:pt x="59" y="83"/>
                  </a:moveTo>
                  <a:cubicBezTo>
                    <a:pt x="59" y="83"/>
                    <a:pt x="59" y="83"/>
                    <a:pt x="59" y="83"/>
                  </a:cubicBezTo>
                  <a:cubicBezTo>
                    <a:pt x="58" y="84"/>
                    <a:pt x="58" y="85"/>
                    <a:pt x="57" y="87"/>
                  </a:cubicBezTo>
                  <a:cubicBezTo>
                    <a:pt x="57" y="87"/>
                    <a:pt x="57" y="87"/>
                    <a:pt x="58" y="88"/>
                  </a:cubicBezTo>
                  <a:cubicBezTo>
                    <a:pt x="58" y="86"/>
                    <a:pt x="59" y="84"/>
                    <a:pt x="59" y="83"/>
                  </a:cubicBezTo>
                  <a:close/>
                  <a:moveTo>
                    <a:pt x="174" y="71"/>
                  </a:moveTo>
                  <a:cubicBezTo>
                    <a:pt x="174" y="71"/>
                    <a:pt x="174" y="71"/>
                    <a:pt x="174" y="71"/>
                  </a:cubicBezTo>
                  <a:cubicBezTo>
                    <a:pt x="173" y="71"/>
                    <a:pt x="171" y="71"/>
                    <a:pt x="170" y="70"/>
                  </a:cubicBezTo>
                  <a:cubicBezTo>
                    <a:pt x="170" y="71"/>
                    <a:pt x="170" y="71"/>
                    <a:pt x="169" y="72"/>
                  </a:cubicBezTo>
                  <a:cubicBezTo>
                    <a:pt x="171" y="72"/>
                    <a:pt x="173" y="72"/>
                    <a:pt x="174" y="71"/>
                  </a:cubicBezTo>
                  <a:close/>
                  <a:moveTo>
                    <a:pt x="51" y="80"/>
                  </a:moveTo>
                  <a:cubicBezTo>
                    <a:pt x="51" y="81"/>
                    <a:pt x="52" y="81"/>
                    <a:pt x="52" y="82"/>
                  </a:cubicBezTo>
                  <a:cubicBezTo>
                    <a:pt x="53" y="80"/>
                    <a:pt x="53" y="79"/>
                    <a:pt x="54" y="78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2" y="79"/>
                    <a:pt x="52" y="80"/>
                    <a:pt x="51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9"/>
                  </a:cubicBezTo>
                  <a:cubicBezTo>
                    <a:pt x="45" y="80"/>
                    <a:pt x="45" y="80"/>
                    <a:pt x="44" y="81"/>
                  </a:cubicBezTo>
                  <a:cubicBezTo>
                    <a:pt x="45" y="81"/>
                    <a:pt x="45" y="82"/>
                    <a:pt x="45" y="82"/>
                  </a:cubicBezTo>
                  <a:cubicBezTo>
                    <a:pt x="45" y="82"/>
                    <a:pt x="45" y="82"/>
                    <a:pt x="46" y="83"/>
                  </a:cubicBezTo>
                  <a:cubicBezTo>
                    <a:pt x="46" y="82"/>
                    <a:pt x="47" y="80"/>
                    <a:pt x="46" y="79"/>
                  </a:cubicBezTo>
                  <a:close/>
                  <a:moveTo>
                    <a:pt x="31" y="72"/>
                  </a:moveTo>
                  <a:cubicBezTo>
                    <a:pt x="30" y="74"/>
                    <a:pt x="28" y="76"/>
                    <a:pt x="27" y="78"/>
                  </a:cubicBezTo>
                  <a:cubicBezTo>
                    <a:pt x="28" y="76"/>
                    <a:pt x="30" y="75"/>
                    <a:pt x="31" y="73"/>
                  </a:cubicBezTo>
                  <a:cubicBezTo>
                    <a:pt x="32" y="73"/>
                    <a:pt x="32" y="73"/>
                    <a:pt x="31" y="72"/>
                  </a:cubicBezTo>
                  <a:close/>
                  <a:moveTo>
                    <a:pt x="106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6" y="57"/>
                    <a:pt x="106" y="59"/>
                    <a:pt x="107" y="61"/>
                  </a:cubicBezTo>
                  <a:cubicBezTo>
                    <a:pt x="107" y="60"/>
                    <a:pt x="107" y="60"/>
                    <a:pt x="107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7" y="58"/>
                    <a:pt x="107" y="57"/>
                    <a:pt x="106" y="56"/>
                  </a:cubicBezTo>
                  <a:close/>
                  <a:moveTo>
                    <a:pt x="224" y="89"/>
                  </a:moveTo>
                  <a:cubicBezTo>
                    <a:pt x="225" y="89"/>
                    <a:pt x="226" y="89"/>
                    <a:pt x="227" y="89"/>
                  </a:cubicBezTo>
                  <a:cubicBezTo>
                    <a:pt x="226" y="88"/>
                    <a:pt x="226" y="87"/>
                    <a:pt x="226" y="86"/>
                  </a:cubicBezTo>
                  <a:cubicBezTo>
                    <a:pt x="225" y="87"/>
                    <a:pt x="225" y="88"/>
                    <a:pt x="224" y="89"/>
                  </a:cubicBezTo>
                  <a:close/>
                  <a:moveTo>
                    <a:pt x="83" y="83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84" y="84"/>
                    <a:pt x="86" y="84"/>
                    <a:pt x="87" y="84"/>
                  </a:cubicBezTo>
                  <a:cubicBezTo>
                    <a:pt x="87" y="84"/>
                    <a:pt x="87" y="83"/>
                    <a:pt x="88" y="83"/>
                  </a:cubicBezTo>
                  <a:cubicBezTo>
                    <a:pt x="86" y="83"/>
                    <a:pt x="85" y="83"/>
                    <a:pt x="83" y="83"/>
                  </a:cubicBezTo>
                  <a:close/>
                  <a:moveTo>
                    <a:pt x="126" y="75"/>
                  </a:moveTo>
                  <a:cubicBezTo>
                    <a:pt x="125" y="76"/>
                    <a:pt x="124" y="77"/>
                    <a:pt x="124" y="79"/>
                  </a:cubicBezTo>
                  <a:cubicBezTo>
                    <a:pt x="125" y="79"/>
                    <a:pt x="126" y="79"/>
                    <a:pt x="126" y="78"/>
                  </a:cubicBezTo>
                  <a:cubicBezTo>
                    <a:pt x="126" y="77"/>
                    <a:pt x="126" y="76"/>
                    <a:pt x="126" y="75"/>
                  </a:cubicBezTo>
                  <a:close/>
                  <a:moveTo>
                    <a:pt x="120" y="68"/>
                  </a:moveTo>
                  <a:cubicBezTo>
                    <a:pt x="118" y="67"/>
                    <a:pt x="117" y="68"/>
                    <a:pt x="117" y="70"/>
                  </a:cubicBezTo>
                  <a:cubicBezTo>
                    <a:pt x="118" y="70"/>
                    <a:pt x="119" y="69"/>
                    <a:pt x="120" y="68"/>
                  </a:cubicBezTo>
                  <a:close/>
                  <a:moveTo>
                    <a:pt x="14" y="73"/>
                  </a:moveTo>
                  <a:cubicBezTo>
                    <a:pt x="14" y="73"/>
                    <a:pt x="15" y="73"/>
                    <a:pt x="15" y="74"/>
                  </a:cubicBezTo>
                  <a:cubicBezTo>
                    <a:pt x="16" y="73"/>
                    <a:pt x="17" y="72"/>
                    <a:pt x="17" y="71"/>
                  </a:cubicBezTo>
                  <a:cubicBezTo>
                    <a:pt x="17" y="70"/>
                    <a:pt x="17" y="70"/>
                    <a:pt x="17" y="69"/>
                  </a:cubicBezTo>
                  <a:cubicBezTo>
                    <a:pt x="16" y="71"/>
                    <a:pt x="15" y="72"/>
                    <a:pt x="14" y="73"/>
                  </a:cubicBezTo>
                  <a:close/>
                  <a:moveTo>
                    <a:pt x="143" y="62"/>
                  </a:moveTo>
                  <a:cubicBezTo>
                    <a:pt x="142" y="62"/>
                    <a:pt x="142" y="62"/>
                    <a:pt x="142" y="62"/>
                  </a:cubicBezTo>
                  <a:cubicBezTo>
                    <a:pt x="141" y="63"/>
                    <a:pt x="140" y="64"/>
                    <a:pt x="139" y="66"/>
                  </a:cubicBezTo>
                  <a:cubicBezTo>
                    <a:pt x="140" y="65"/>
                    <a:pt x="141" y="66"/>
                    <a:pt x="141" y="65"/>
                  </a:cubicBezTo>
                  <a:cubicBezTo>
                    <a:pt x="142" y="64"/>
                    <a:pt x="142" y="63"/>
                    <a:pt x="143" y="62"/>
                  </a:cubicBezTo>
                  <a:close/>
                  <a:moveTo>
                    <a:pt x="184" y="83"/>
                  </a:moveTo>
                  <a:cubicBezTo>
                    <a:pt x="183" y="84"/>
                    <a:pt x="182" y="84"/>
                    <a:pt x="182" y="85"/>
                  </a:cubicBezTo>
                  <a:cubicBezTo>
                    <a:pt x="183" y="85"/>
                    <a:pt x="184" y="85"/>
                    <a:pt x="185" y="85"/>
                  </a:cubicBezTo>
                  <a:cubicBezTo>
                    <a:pt x="185" y="84"/>
                    <a:pt x="184" y="83"/>
                    <a:pt x="184" y="83"/>
                  </a:cubicBezTo>
                  <a:close/>
                  <a:moveTo>
                    <a:pt x="40" y="72"/>
                  </a:moveTo>
                  <a:cubicBezTo>
                    <a:pt x="40" y="73"/>
                    <a:pt x="40" y="73"/>
                    <a:pt x="40" y="74"/>
                  </a:cubicBezTo>
                  <a:cubicBezTo>
                    <a:pt x="40" y="74"/>
                    <a:pt x="41" y="75"/>
                    <a:pt x="41" y="76"/>
                  </a:cubicBezTo>
                  <a:cubicBezTo>
                    <a:pt x="42" y="75"/>
                    <a:pt x="42" y="75"/>
                    <a:pt x="42" y="74"/>
                  </a:cubicBezTo>
                  <a:cubicBezTo>
                    <a:pt x="42" y="74"/>
                    <a:pt x="41" y="73"/>
                    <a:pt x="40" y="72"/>
                  </a:cubicBezTo>
                  <a:close/>
                  <a:moveTo>
                    <a:pt x="127" y="62"/>
                  </a:moveTo>
                  <a:cubicBezTo>
                    <a:pt x="126" y="63"/>
                    <a:pt x="126" y="64"/>
                    <a:pt x="127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65"/>
                    <a:pt x="128" y="65"/>
                    <a:pt x="128" y="65"/>
                  </a:cubicBezTo>
                  <a:cubicBezTo>
                    <a:pt x="128" y="64"/>
                    <a:pt x="129" y="64"/>
                    <a:pt x="127" y="62"/>
                  </a:cubicBezTo>
                  <a:close/>
                  <a:moveTo>
                    <a:pt x="158" y="66"/>
                  </a:moveTo>
                  <a:cubicBezTo>
                    <a:pt x="158" y="66"/>
                    <a:pt x="158" y="66"/>
                    <a:pt x="158" y="67"/>
                  </a:cubicBezTo>
                  <a:cubicBezTo>
                    <a:pt x="160" y="67"/>
                    <a:pt x="161" y="67"/>
                    <a:pt x="163" y="67"/>
                  </a:cubicBezTo>
                  <a:cubicBezTo>
                    <a:pt x="163" y="66"/>
                    <a:pt x="163" y="66"/>
                    <a:pt x="163" y="66"/>
                  </a:cubicBezTo>
                  <a:cubicBezTo>
                    <a:pt x="161" y="66"/>
                    <a:pt x="160" y="66"/>
                    <a:pt x="158" y="66"/>
                  </a:cubicBezTo>
                  <a:close/>
                  <a:moveTo>
                    <a:pt x="44" y="63"/>
                  </a:moveTo>
                  <a:cubicBezTo>
                    <a:pt x="44" y="63"/>
                    <a:pt x="44" y="63"/>
                    <a:pt x="43" y="63"/>
                  </a:cubicBezTo>
                  <a:cubicBezTo>
                    <a:pt x="42" y="65"/>
                    <a:pt x="41" y="66"/>
                    <a:pt x="40" y="67"/>
                  </a:cubicBezTo>
                  <a:cubicBezTo>
                    <a:pt x="39" y="68"/>
                    <a:pt x="40" y="68"/>
                    <a:pt x="40" y="68"/>
                  </a:cubicBezTo>
                  <a:cubicBezTo>
                    <a:pt x="41" y="67"/>
                    <a:pt x="43" y="65"/>
                    <a:pt x="44" y="63"/>
                  </a:cubicBezTo>
                  <a:close/>
                  <a:moveTo>
                    <a:pt x="81" y="72"/>
                  </a:moveTo>
                  <a:cubicBezTo>
                    <a:pt x="81" y="72"/>
                    <a:pt x="80" y="72"/>
                    <a:pt x="80" y="72"/>
                  </a:cubicBezTo>
                  <a:cubicBezTo>
                    <a:pt x="79" y="74"/>
                    <a:pt x="79" y="76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9" y="76"/>
                    <a:pt x="80" y="74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lose/>
                  <a:moveTo>
                    <a:pt x="198" y="54"/>
                  </a:moveTo>
                  <a:cubicBezTo>
                    <a:pt x="198" y="54"/>
                    <a:pt x="198" y="54"/>
                    <a:pt x="198" y="54"/>
                  </a:cubicBezTo>
                  <a:cubicBezTo>
                    <a:pt x="198" y="54"/>
                    <a:pt x="197" y="54"/>
                    <a:pt x="196" y="54"/>
                  </a:cubicBezTo>
                  <a:cubicBezTo>
                    <a:pt x="196" y="54"/>
                    <a:pt x="195" y="53"/>
                    <a:pt x="195" y="53"/>
                  </a:cubicBezTo>
                  <a:cubicBezTo>
                    <a:pt x="194" y="53"/>
                    <a:pt x="194" y="53"/>
                    <a:pt x="193" y="54"/>
                  </a:cubicBezTo>
                  <a:cubicBezTo>
                    <a:pt x="193" y="54"/>
                    <a:pt x="193" y="54"/>
                    <a:pt x="194" y="54"/>
                  </a:cubicBezTo>
                  <a:cubicBezTo>
                    <a:pt x="195" y="54"/>
                    <a:pt x="197" y="54"/>
                    <a:pt x="198" y="54"/>
                  </a:cubicBezTo>
                  <a:close/>
                  <a:moveTo>
                    <a:pt x="210" y="72"/>
                  </a:moveTo>
                  <a:cubicBezTo>
                    <a:pt x="209" y="74"/>
                    <a:pt x="208" y="74"/>
                    <a:pt x="209" y="75"/>
                  </a:cubicBezTo>
                  <a:cubicBezTo>
                    <a:pt x="211" y="74"/>
                    <a:pt x="211" y="74"/>
                    <a:pt x="210" y="72"/>
                  </a:cubicBezTo>
                  <a:close/>
                  <a:moveTo>
                    <a:pt x="41" y="81"/>
                  </a:moveTo>
                  <a:cubicBezTo>
                    <a:pt x="41" y="81"/>
                    <a:pt x="41" y="80"/>
                    <a:pt x="41" y="80"/>
                  </a:cubicBezTo>
                  <a:cubicBezTo>
                    <a:pt x="40" y="80"/>
                    <a:pt x="40" y="81"/>
                    <a:pt x="39" y="82"/>
                  </a:cubicBezTo>
                  <a:cubicBezTo>
                    <a:pt x="39" y="82"/>
                    <a:pt x="40" y="82"/>
                    <a:pt x="40" y="83"/>
                  </a:cubicBezTo>
                  <a:cubicBezTo>
                    <a:pt x="41" y="82"/>
                    <a:pt x="41" y="82"/>
                    <a:pt x="41" y="81"/>
                  </a:cubicBezTo>
                  <a:close/>
                  <a:moveTo>
                    <a:pt x="214" y="64"/>
                  </a:moveTo>
                  <a:cubicBezTo>
                    <a:pt x="214" y="65"/>
                    <a:pt x="213" y="66"/>
                    <a:pt x="213" y="66"/>
                  </a:cubicBezTo>
                  <a:cubicBezTo>
                    <a:pt x="213" y="67"/>
                    <a:pt x="214" y="68"/>
                    <a:pt x="214" y="69"/>
                  </a:cubicBezTo>
                  <a:cubicBezTo>
                    <a:pt x="214" y="68"/>
                    <a:pt x="214" y="66"/>
                    <a:pt x="214" y="64"/>
                  </a:cubicBezTo>
                  <a:close/>
                  <a:moveTo>
                    <a:pt x="146" y="71"/>
                  </a:moveTo>
                  <a:cubicBezTo>
                    <a:pt x="148" y="70"/>
                    <a:pt x="148" y="69"/>
                    <a:pt x="148" y="68"/>
                  </a:cubicBezTo>
                  <a:cubicBezTo>
                    <a:pt x="148" y="68"/>
                    <a:pt x="147" y="68"/>
                    <a:pt x="146" y="68"/>
                  </a:cubicBezTo>
                  <a:cubicBezTo>
                    <a:pt x="146" y="69"/>
                    <a:pt x="146" y="70"/>
                    <a:pt x="146" y="71"/>
                  </a:cubicBezTo>
                  <a:close/>
                  <a:moveTo>
                    <a:pt x="213" y="57"/>
                  </a:moveTo>
                  <a:cubicBezTo>
                    <a:pt x="212" y="57"/>
                    <a:pt x="211" y="57"/>
                    <a:pt x="210" y="57"/>
                  </a:cubicBezTo>
                  <a:cubicBezTo>
                    <a:pt x="210" y="58"/>
                    <a:pt x="210" y="59"/>
                    <a:pt x="211" y="60"/>
                  </a:cubicBezTo>
                  <a:cubicBezTo>
                    <a:pt x="211" y="59"/>
                    <a:pt x="212" y="58"/>
                    <a:pt x="213" y="57"/>
                  </a:cubicBezTo>
                  <a:close/>
                  <a:moveTo>
                    <a:pt x="44" y="85"/>
                  </a:moveTo>
                  <a:cubicBezTo>
                    <a:pt x="44" y="84"/>
                    <a:pt x="43" y="84"/>
                    <a:pt x="43" y="83"/>
                  </a:cubicBezTo>
                  <a:cubicBezTo>
                    <a:pt x="42" y="84"/>
                    <a:pt x="42" y="84"/>
                    <a:pt x="42" y="85"/>
                  </a:cubicBezTo>
                  <a:cubicBezTo>
                    <a:pt x="42" y="85"/>
                    <a:pt x="42" y="86"/>
                    <a:pt x="42" y="86"/>
                  </a:cubicBezTo>
                  <a:cubicBezTo>
                    <a:pt x="43" y="86"/>
                    <a:pt x="43" y="85"/>
                    <a:pt x="44" y="85"/>
                  </a:cubicBezTo>
                  <a:close/>
                  <a:moveTo>
                    <a:pt x="118" y="63"/>
                  </a:moveTo>
                  <a:cubicBezTo>
                    <a:pt x="116" y="63"/>
                    <a:pt x="116" y="64"/>
                    <a:pt x="115" y="65"/>
                  </a:cubicBezTo>
                  <a:cubicBezTo>
                    <a:pt x="115" y="65"/>
                    <a:pt x="116" y="65"/>
                    <a:pt x="117" y="65"/>
                  </a:cubicBezTo>
                  <a:cubicBezTo>
                    <a:pt x="117" y="64"/>
                    <a:pt x="117" y="63"/>
                    <a:pt x="118" y="63"/>
                  </a:cubicBezTo>
                  <a:close/>
                  <a:moveTo>
                    <a:pt x="115" y="54"/>
                  </a:moveTo>
                  <a:cubicBezTo>
                    <a:pt x="115" y="54"/>
                    <a:pt x="115" y="54"/>
                    <a:pt x="115" y="54"/>
                  </a:cubicBezTo>
                  <a:cubicBezTo>
                    <a:pt x="117" y="54"/>
                    <a:pt x="118" y="54"/>
                    <a:pt x="120" y="54"/>
                  </a:cubicBezTo>
                  <a:cubicBezTo>
                    <a:pt x="120" y="54"/>
                    <a:pt x="121" y="54"/>
                    <a:pt x="121" y="54"/>
                  </a:cubicBezTo>
                  <a:cubicBezTo>
                    <a:pt x="119" y="54"/>
                    <a:pt x="117" y="54"/>
                    <a:pt x="115" y="54"/>
                  </a:cubicBezTo>
                  <a:close/>
                  <a:moveTo>
                    <a:pt x="141" y="54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140" y="54"/>
                    <a:pt x="139" y="54"/>
                    <a:pt x="137" y="54"/>
                  </a:cubicBezTo>
                  <a:cubicBezTo>
                    <a:pt x="137" y="54"/>
                    <a:pt x="137" y="54"/>
                    <a:pt x="136" y="55"/>
                  </a:cubicBezTo>
                  <a:cubicBezTo>
                    <a:pt x="138" y="55"/>
                    <a:pt x="139" y="54"/>
                    <a:pt x="141" y="54"/>
                  </a:cubicBezTo>
                  <a:close/>
                  <a:moveTo>
                    <a:pt x="38" y="90"/>
                  </a:moveTo>
                  <a:cubicBezTo>
                    <a:pt x="38" y="91"/>
                    <a:pt x="39" y="91"/>
                    <a:pt x="39" y="90"/>
                  </a:cubicBezTo>
                  <a:cubicBezTo>
                    <a:pt x="40" y="90"/>
                    <a:pt x="40" y="89"/>
                    <a:pt x="41" y="88"/>
                  </a:cubicBezTo>
                  <a:cubicBezTo>
                    <a:pt x="41" y="88"/>
                    <a:pt x="40" y="88"/>
                    <a:pt x="40" y="87"/>
                  </a:cubicBezTo>
                  <a:cubicBezTo>
                    <a:pt x="39" y="88"/>
                    <a:pt x="39" y="89"/>
                    <a:pt x="38" y="90"/>
                  </a:cubicBezTo>
                  <a:close/>
                  <a:moveTo>
                    <a:pt x="179" y="82"/>
                  </a:moveTo>
                  <a:cubicBezTo>
                    <a:pt x="179" y="83"/>
                    <a:pt x="178" y="84"/>
                    <a:pt x="178" y="85"/>
                  </a:cubicBezTo>
                  <a:cubicBezTo>
                    <a:pt x="179" y="84"/>
                    <a:pt x="180" y="83"/>
                    <a:pt x="181" y="82"/>
                  </a:cubicBezTo>
                  <a:cubicBezTo>
                    <a:pt x="180" y="82"/>
                    <a:pt x="180" y="82"/>
                    <a:pt x="179" y="82"/>
                  </a:cubicBezTo>
                  <a:close/>
                  <a:moveTo>
                    <a:pt x="34" y="50"/>
                  </a:moveTo>
                  <a:cubicBezTo>
                    <a:pt x="35" y="50"/>
                    <a:pt x="35" y="51"/>
                    <a:pt x="36" y="52"/>
                  </a:cubicBezTo>
                  <a:cubicBezTo>
                    <a:pt x="36" y="50"/>
                    <a:pt x="36" y="49"/>
                    <a:pt x="36" y="48"/>
                  </a:cubicBezTo>
                  <a:cubicBezTo>
                    <a:pt x="35" y="49"/>
                    <a:pt x="35" y="49"/>
                    <a:pt x="34" y="50"/>
                  </a:cubicBezTo>
                  <a:close/>
                  <a:moveTo>
                    <a:pt x="115" y="73"/>
                  </a:moveTo>
                  <a:cubicBezTo>
                    <a:pt x="114" y="74"/>
                    <a:pt x="113" y="75"/>
                    <a:pt x="113" y="77"/>
                  </a:cubicBezTo>
                  <a:cubicBezTo>
                    <a:pt x="114" y="76"/>
                    <a:pt x="114" y="75"/>
                    <a:pt x="115" y="74"/>
                  </a:cubicBezTo>
                  <a:cubicBezTo>
                    <a:pt x="115" y="74"/>
                    <a:pt x="115" y="73"/>
                    <a:pt x="115" y="73"/>
                  </a:cubicBezTo>
                  <a:close/>
                  <a:moveTo>
                    <a:pt x="127" y="84"/>
                  </a:moveTo>
                  <a:cubicBezTo>
                    <a:pt x="129" y="85"/>
                    <a:pt x="131" y="85"/>
                    <a:pt x="131" y="84"/>
                  </a:cubicBezTo>
                  <a:cubicBezTo>
                    <a:pt x="130" y="84"/>
                    <a:pt x="129" y="84"/>
                    <a:pt x="128" y="83"/>
                  </a:cubicBezTo>
                  <a:cubicBezTo>
                    <a:pt x="127" y="84"/>
                    <a:pt x="127" y="84"/>
                    <a:pt x="127" y="84"/>
                  </a:cubicBezTo>
                  <a:close/>
                  <a:moveTo>
                    <a:pt x="71" y="75"/>
                  </a:moveTo>
                  <a:cubicBezTo>
                    <a:pt x="70" y="76"/>
                    <a:pt x="70" y="78"/>
                    <a:pt x="70" y="79"/>
                  </a:cubicBezTo>
                  <a:cubicBezTo>
                    <a:pt x="70" y="77"/>
                    <a:pt x="72" y="76"/>
                    <a:pt x="71" y="75"/>
                  </a:cubicBezTo>
                  <a:close/>
                  <a:moveTo>
                    <a:pt x="45" y="90"/>
                  </a:move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6" y="88"/>
                    <a:pt x="45" y="87"/>
                  </a:cubicBezTo>
                  <a:cubicBezTo>
                    <a:pt x="45" y="87"/>
                    <a:pt x="44" y="88"/>
                    <a:pt x="44" y="88"/>
                  </a:cubicBezTo>
                  <a:cubicBezTo>
                    <a:pt x="44" y="89"/>
                    <a:pt x="45" y="89"/>
                    <a:pt x="45" y="90"/>
                  </a:cubicBezTo>
                  <a:close/>
                  <a:moveTo>
                    <a:pt x="166" y="55"/>
                  </a:moveTo>
                  <a:cubicBezTo>
                    <a:pt x="166" y="55"/>
                    <a:pt x="166" y="55"/>
                    <a:pt x="166" y="56"/>
                  </a:cubicBezTo>
                  <a:cubicBezTo>
                    <a:pt x="166" y="56"/>
                    <a:pt x="166" y="57"/>
                    <a:pt x="166" y="58"/>
                  </a:cubicBezTo>
                  <a:cubicBezTo>
                    <a:pt x="166" y="58"/>
                    <a:pt x="167" y="58"/>
                    <a:pt x="168" y="58"/>
                  </a:cubicBezTo>
                  <a:cubicBezTo>
                    <a:pt x="167" y="57"/>
                    <a:pt x="166" y="56"/>
                    <a:pt x="166" y="55"/>
                  </a:cubicBezTo>
                  <a:close/>
                  <a:moveTo>
                    <a:pt x="90" y="62"/>
                  </a:moveTo>
                  <a:cubicBezTo>
                    <a:pt x="90" y="62"/>
                    <a:pt x="90" y="62"/>
                    <a:pt x="90" y="62"/>
                  </a:cubicBezTo>
                  <a:cubicBezTo>
                    <a:pt x="89" y="63"/>
                    <a:pt x="89" y="63"/>
                    <a:pt x="88" y="64"/>
                  </a:cubicBezTo>
                  <a:cubicBezTo>
                    <a:pt x="89" y="64"/>
                    <a:pt x="90" y="64"/>
                    <a:pt x="90" y="64"/>
                  </a:cubicBezTo>
                  <a:cubicBezTo>
                    <a:pt x="90" y="64"/>
                    <a:pt x="90" y="63"/>
                    <a:pt x="90" y="62"/>
                  </a:cubicBezTo>
                  <a:close/>
                  <a:moveTo>
                    <a:pt x="122" y="69"/>
                  </a:moveTo>
                  <a:cubicBezTo>
                    <a:pt x="123" y="69"/>
                    <a:pt x="124" y="69"/>
                    <a:pt x="125" y="69"/>
                  </a:cubicBezTo>
                  <a:cubicBezTo>
                    <a:pt x="125" y="68"/>
                    <a:pt x="125" y="68"/>
                    <a:pt x="124" y="68"/>
                  </a:cubicBezTo>
                  <a:cubicBezTo>
                    <a:pt x="123" y="67"/>
                    <a:pt x="123" y="68"/>
                    <a:pt x="122" y="69"/>
                  </a:cubicBezTo>
                  <a:close/>
                  <a:moveTo>
                    <a:pt x="229" y="46"/>
                  </a:moveTo>
                  <a:cubicBezTo>
                    <a:pt x="230" y="46"/>
                    <a:pt x="230" y="46"/>
                    <a:pt x="231" y="47"/>
                  </a:cubicBezTo>
                  <a:cubicBezTo>
                    <a:pt x="231" y="47"/>
                    <a:pt x="231" y="47"/>
                    <a:pt x="231" y="48"/>
                  </a:cubicBezTo>
                  <a:cubicBezTo>
                    <a:pt x="231" y="48"/>
                    <a:pt x="232" y="48"/>
                    <a:pt x="232" y="48"/>
                  </a:cubicBezTo>
                  <a:cubicBezTo>
                    <a:pt x="232" y="47"/>
                    <a:pt x="232" y="47"/>
                    <a:pt x="232" y="46"/>
                  </a:cubicBezTo>
                  <a:cubicBezTo>
                    <a:pt x="231" y="46"/>
                    <a:pt x="230" y="46"/>
                    <a:pt x="229" y="46"/>
                  </a:cubicBezTo>
                  <a:close/>
                  <a:moveTo>
                    <a:pt x="142" y="79"/>
                  </a:moveTo>
                  <a:cubicBezTo>
                    <a:pt x="143" y="79"/>
                    <a:pt x="144" y="79"/>
                    <a:pt x="144" y="79"/>
                  </a:cubicBezTo>
                  <a:cubicBezTo>
                    <a:pt x="144" y="79"/>
                    <a:pt x="144" y="78"/>
                    <a:pt x="144" y="77"/>
                  </a:cubicBezTo>
                  <a:cubicBezTo>
                    <a:pt x="144" y="78"/>
                    <a:pt x="143" y="78"/>
                    <a:pt x="143" y="78"/>
                  </a:cubicBezTo>
                  <a:cubicBezTo>
                    <a:pt x="143" y="79"/>
                    <a:pt x="143" y="79"/>
                    <a:pt x="142" y="79"/>
                  </a:cubicBezTo>
                  <a:close/>
                  <a:moveTo>
                    <a:pt x="95" y="67"/>
                  </a:moveTo>
                  <a:cubicBezTo>
                    <a:pt x="93" y="69"/>
                    <a:pt x="93" y="69"/>
                    <a:pt x="93" y="71"/>
                  </a:cubicBezTo>
                  <a:cubicBezTo>
                    <a:pt x="94" y="69"/>
                    <a:pt x="95" y="68"/>
                    <a:pt x="95" y="67"/>
                  </a:cubicBezTo>
                  <a:close/>
                  <a:moveTo>
                    <a:pt x="163" y="78"/>
                  </a:moveTo>
                  <a:cubicBezTo>
                    <a:pt x="164" y="78"/>
                    <a:pt x="164" y="77"/>
                    <a:pt x="165" y="76"/>
                  </a:cubicBezTo>
                  <a:cubicBezTo>
                    <a:pt x="164" y="76"/>
                    <a:pt x="164" y="76"/>
                    <a:pt x="163" y="76"/>
                  </a:cubicBezTo>
                  <a:cubicBezTo>
                    <a:pt x="163" y="77"/>
                    <a:pt x="163" y="77"/>
                    <a:pt x="163" y="78"/>
                  </a:cubicBezTo>
                  <a:close/>
                  <a:moveTo>
                    <a:pt x="49" y="76"/>
                  </a:moveTo>
                  <a:cubicBezTo>
                    <a:pt x="49" y="77"/>
                    <a:pt x="49" y="78"/>
                    <a:pt x="49" y="79"/>
                  </a:cubicBezTo>
                  <a:cubicBezTo>
                    <a:pt x="50" y="78"/>
                    <a:pt x="50" y="77"/>
                    <a:pt x="51" y="77"/>
                  </a:cubicBezTo>
                  <a:cubicBezTo>
                    <a:pt x="50" y="76"/>
                    <a:pt x="50" y="76"/>
                    <a:pt x="49" y="76"/>
                  </a:cubicBezTo>
                  <a:close/>
                  <a:moveTo>
                    <a:pt x="173" y="66"/>
                  </a:moveTo>
                  <a:cubicBezTo>
                    <a:pt x="173" y="67"/>
                    <a:pt x="172" y="67"/>
                    <a:pt x="172" y="68"/>
                  </a:cubicBezTo>
                  <a:cubicBezTo>
                    <a:pt x="173" y="68"/>
                    <a:pt x="173" y="68"/>
                    <a:pt x="174" y="68"/>
                  </a:cubicBezTo>
                  <a:cubicBezTo>
                    <a:pt x="174" y="67"/>
                    <a:pt x="173" y="67"/>
                    <a:pt x="173" y="66"/>
                  </a:cubicBezTo>
                  <a:close/>
                  <a:moveTo>
                    <a:pt x="206" y="73"/>
                  </a:moveTo>
                  <a:cubicBezTo>
                    <a:pt x="206" y="72"/>
                    <a:pt x="206" y="71"/>
                    <a:pt x="205" y="70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3"/>
                  </a:cubicBezTo>
                  <a:cubicBezTo>
                    <a:pt x="204" y="73"/>
                    <a:pt x="205" y="73"/>
                    <a:pt x="206" y="73"/>
                  </a:cubicBezTo>
                  <a:close/>
                  <a:moveTo>
                    <a:pt x="71" y="47"/>
                  </a:moveTo>
                  <a:cubicBezTo>
                    <a:pt x="71" y="47"/>
                    <a:pt x="71" y="48"/>
                    <a:pt x="71" y="48"/>
                  </a:cubicBezTo>
                  <a:cubicBezTo>
                    <a:pt x="71" y="49"/>
                    <a:pt x="71" y="50"/>
                    <a:pt x="71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1" y="49"/>
                    <a:pt x="71" y="48"/>
                    <a:pt x="71" y="47"/>
                  </a:cubicBezTo>
                  <a:close/>
                  <a:moveTo>
                    <a:pt x="64" y="58"/>
                  </a:moveTo>
                  <a:cubicBezTo>
                    <a:pt x="64" y="58"/>
                    <a:pt x="63" y="58"/>
                    <a:pt x="63" y="58"/>
                  </a:cubicBezTo>
                  <a:cubicBezTo>
                    <a:pt x="64" y="59"/>
                    <a:pt x="64" y="60"/>
                    <a:pt x="65" y="61"/>
                  </a:cubicBezTo>
                  <a:cubicBezTo>
                    <a:pt x="65" y="60"/>
                    <a:pt x="65" y="60"/>
                    <a:pt x="66" y="59"/>
                  </a:cubicBezTo>
                  <a:cubicBezTo>
                    <a:pt x="65" y="59"/>
                    <a:pt x="64" y="59"/>
                    <a:pt x="64" y="58"/>
                  </a:cubicBezTo>
                  <a:close/>
                  <a:moveTo>
                    <a:pt x="57" y="19"/>
                  </a:moveTo>
                  <a:cubicBezTo>
                    <a:pt x="57" y="19"/>
                    <a:pt x="57" y="19"/>
                    <a:pt x="57" y="19"/>
                  </a:cubicBezTo>
                  <a:cubicBezTo>
                    <a:pt x="58" y="18"/>
                    <a:pt x="59" y="17"/>
                    <a:pt x="59" y="16"/>
                  </a:cubicBezTo>
                  <a:cubicBezTo>
                    <a:pt x="58" y="17"/>
                    <a:pt x="57" y="18"/>
                    <a:pt x="57" y="19"/>
                  </a:cubicBezTo>
                  <a:close/>
                  <a:moveTo>
                    <a:pt x="115" y="78"/>
                  </a:moveTo>
                  <a:cubicBezTo>
                    <a:pt x="116" y="78"/>
                    <a:pt x="117" y="78"/>
                    <a:pt x="118" y="78"/>
                  </a:cubicBezTo>
                  <a:cubicBezTo>
                    <a:pt x="117" y="77"/>
                    <a:pt x="117" y="77"/>
                    <a:pt x="117" y="76"/>
                  </a:cubicBezTo>
                  <a:cubicBezTo>
                    <a:pt x="116" y="76"/>
                    <a:pt x="116" y="77"/>
                    <a:pt x="115" y="78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5" y="72"/>
                    <a:pt x="105" y="72"/>
                    <a:pt x="106" y="72"/>
                  </a:cubicBezTo>
                  <a:cubicBezTo>
                    <a:pt x="106" y="71"/>
                    <a:pt x="106" y="71"/>
                    <a:pt x="105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5" y="71"/>
                    <a:pt x="104" y="71"/>
                    <a:pt x="104" y="72"/>
                  </a:cubicBezTo>
                  <a:close/>
                  <a:moveTo>
                    <a:pt x="43" y="79"/>
                  </a:moveTo>
                  <a:cubicBezTo>
                    <a:pt x="44" y="78"/>
                    <a:pt x="44" y="77"/>
                    <a:pt x="44" y="77"/>
                  </a:cubicBezTo>
                  <a:cubicBezTo>
                    <a:pt x="44" y="77"/>
                    <a:pt x="44" y="77"/>
                    <a:pt x="44" y="76"/>
                  </a:cubicBezTo>
                  <a:cubicBezTo>
                    <a:pt x="42" y="78"/>
                    <a:pt x="42" y="78"/>
                    <a:pt x="43" y="79"/>
                  </a:cubicBezTo>
                  <a:close/>
                  <a:moveTo>
                    <a:pt x="51" y="48"/>
                  </a:moveTo>
                  <a:cubicBezTo>
                    <a:pt x="51" y="49"/>
                    <a:pt x="51" y="50"/>
                    <a:pt x="51" y="51"/>
                  </a:cubicBezTo>
                  <a:cubicBezTo>
                    <a:pt x="52" y="50"/>
                    <a:pt x="51" y="49"/>
                    <a:pt x="51" y="48"/>
                  </a:cubicBezTo>
                  <a:close/>
                  <a:moveTo>
                    <a:pt x="108" y="69"/>
                  </a:moveTo>
                  <a:cubicBezTo>
                    <a:pt x="109" y="69"/>
                    <a:pt x="109" y="68"/>
                    <a:pt x="109" y="68"/>
                  </a:cubicBezTo>
                  <a:cubicBezTo>
                    <a:pt x="109" y="68"/>
                    <a:pt x="108" y="68"/>
                    <a:pt x="108" y="68"/>
                  </a:cubicBezTo>
                  <a:cubicBezTo>
                    <a:pt x="108" y="68"/>
                    <a:pt x="108" y="69"/>
                    <a:pt x="108" y="69"/>
                  </a:cubicBezTo>
                  <a:close/>
                  <a:moveTo>
                    <a:pt x="198" y="80"/>
                  </a:moveTo>
                  <a:cubicBezTo>
                    <a:pt x="199" y="80"/>
                    <a:pt x="199" y="80"/>
                    <a:pt x="200" y="80"/>
                  </a:cubicBezTo>
                  <a:cubicBezTo>
                    <a:pt x="200" y="79"/>
                    <a:pt x="199" y="79"/>
                    <a:pt x="199" y="78"/>
                  </a:cubicBezTo>
                  <a:cubicBezTo>
                    <a:pt x="199" y="79"/>
                    <a:pt x="198" y="79"/>
                    <a:pt x="198" y="80"/>
                  </a:cubicBezTo>
                  <a:close/>
                  <a:moveTo>
                    <a:pt x="5" y="78"/>
                  </a:moveTo>
                  <a:cubicBezTo>
                    <a:pt x="5" y="77"/>
                    <a:pt x="6" y="77"/>
                    <a:pt x="6" y="76"/>
                  </a:cubicBezTo>
                  <a:cubicBezTo>
                    <a:pt x="5" y="76"/>
                    <a:pt x="4" y="77"/>
                    <a:pt x="4" y="77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5" y="78"/>
                    <a:pt x="5" y="78"/>
                    <a:pt x="5" y="78"/>
                  </a:cubicBezTo>
                  <a:close/>
                  <a:moveTo>
                    <a:pt x="34" y="69"/>
                  </a:moveTo>
                  <a:cubicBezTo>
                    <a:pt x="33" y="70"/>
                    <a:pt x="33" y="70"/>
                    <a:pt x="34" y="71"/>
                  </a:cubicBezTo>
                  <a:cubicBezTo>
                    <a:pt x="35" y="70"/>
                    <a:pt x="35" y="69"/>
                    <a:pt x="34" y="69"/>
                  </a:cubicBezTo>
                  <a:close/>
                  <a:moveTo>
                    <a:pt x="194" y="58"/>
                  </a:moveTo>
                  <a:cubicBezTo>
                    <a:pt x="194" y="58"/>
                    <a:pt x="194" y="58"/>
                    <a:pt x="194" y="58"/>
                  </a:cubicBezTo>
                  <a:cubicBezTo>
                    <a:pt x="194" y="58"/>
                    <a:pt x="193" y="57"/>
                    <a:pt x="192" y="57"/>
                  </a:cubicBezTo>
                  <a:cubicBezTo>
                    <a:pt x="192" y="57"/>
                    <a:pt x="192" y="57"/>
                    <a:pt x="192" y="58"/>
                  </a:cubicBezTo>
                  <a:cubicBezTo>
                    <a:pt x="193" y="58"/>
                    <a:pt x="193" y="58"/>
                    <a:pt x="194" y="58"/>
                  </a:cubicBezTo>
                  <a:close/>
                  <a:moveTo>
                    <a:pt x="106" y="79"/>
                  </a:moveTo>
                  <a:cubicBezTo>
                    <a:pt x="106" y="79"/>
                    <a:pt x="106" y="79"/>
                    <a:pt x="106" y="78"/>
                  </a:cubicBezTo>
                  <a:cubicBezTo>
                    <a:pt x="106" y="78"/>
                    <a:pt x="105" y="78"/>
                    <a:pt x="104" y="78"/>
                  </a:cubicBezTo>
                  <a:cubicBezTo>
                    <a:pt x="104" y="78"/>
                    <a:pt x="104" y="78"/>
                    <a:pt x="104" y="79"/>
                  </a:cubicBezTo>
                  <a:cubicBezTo>
                    <a:pt x="105" y="79"/>
                    <a:pt x="105" y="79"/>
                    <a:pt x="106" y="79"/>
                  </a:cubicBezTo>
                  <a:close/>
                  <a:moveTo>
                    <a:pt x="195" y="70"/>
                  </a:moveTo>
                  <a:cubicBezTo>
                    <a:pt x="194" y="71"/>
                    <a:pt x="194" y="71"/>
                    <a:pt x="194" y="72"/>
                  </a:cubicBezTo>
                  <a:cubicBezTo>
                    <a:pt x="194" y="72"/>
                    <a:pt x="195" y="72"/>
                    <a:pt x="195" y="72"/>
                  </a:cubicBezTo>
                  <a:cubicBezTo>
                    <a:pt x="195" y="71"/>
                    <a:pt x="195" y="71"/>
                    <a:pt x="195" y="70"/>
                  </a:cubicBezTo>
                  <a:close/>
                  <a:moveTo>
                    <a:pt x="33" y="93"/>
                  </a:move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2" y="92"/>
                    <a:pt x="32" y="92"/>
                  </a:cubicBezTo>
                  <a:cubicBezTo>
                    <a:pt x="31" y="91"/>
                    <a:pt x="31" y="91"/>
                    <a:pt x="30" y="91"/>
                  </a:cubicBezTo>
                  <a:cubicBezTo>
                    <a:pt x="31" y="92"/>
                    <a:pt x="32" y="92"/>
                    <a:pt x="33" y="93"/>
                  </a:cubicBezTo>
                  <a:close/>
                  <a:moveTo>
                    <a:pt x="35" y="73"/>
                  </a:moveTo>
                  <a:cubicBezTo>
                    <a:pt x="34" y="74"/>
                    <a:pt x="34" y="74"/>
                    <a:pt x="35" y="75"/>
                  </a:cubicBezTo>
                  <a:cubicBezTo>
                    <a:pt x="35" y="74"/>
                    <a:pt x="35" y="73"/>
                    <a:pt x="35" y="73"/>
                  </a:cubicBezTo>
                  <a:close/>
                  <a:moveTo>
                    <a:pt x="162" y="72"/>
                  </a:moveTo>
                  <a:cubicBezTo>
                    <a:pt x="161" y="73"/>
                    <a:pt x="161" y="73"/>
                    <a:pt x="160" y="74"/>
                  </a:cubicBezTo>
                  <a:cubicBezTo>
                    <a:pt x="162" y="74"/>
                    <a:pt x="162" y="74"/>
                    <a:pt x="162" y="72"/>
                  </a:cubicBezTo>
                  <a:close/>
                  <a:moveTo>
                    <a:pt x="99" y="52"/>
                  </a:moveTo>
                  <a:cubicBezTo>
                    <a:pt x="100" y="52"/>
                    <a:pt x="101" y="52"/>
                    <a:pt x="102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1" y="51"/>
                    <a:pt x="100" y="52"/>
                    <a:pt x="99" y="52"/>
                  </a:cubicBezTo>
                  <a:close/>
                  <a:moveTo>
                    <a:pt x="138" y="46"/>
                  </a:moveTo>
                  <a:cubicBezTo>
                    <a:pt x="138" y="46"/>
                    <a:pt x="138" y="46"/>
                    <a:pt x="138" y="47"/>
                  </a:cubicBezTo>
                  <a:cubicBezTo>
                    <a:pt x="139" y="47"/>
                    <a:pt x="141" y="47"/>
                    <a:pt x="142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1" y="46"/>
                    <a:pt x="139" y="46"/>
                    <a:pt x="138" y="46"/>
                  </a:cubicBezTo>
                  <a:close/>
                  <a:moveTo>
                    <a:pt x="93" y="65"/>
                  </a:moveTo>
                  <a:cubicBezTo>
                    <a:pt x="93" y="64"/>
                    <a:pt x="93" y="63"/>
                    <a:pt x="92" y="62"/>
                  </a:cubicBezTo>
                  <a:cubicBezTo>
                    <a:pt x="92" y="63"/>
                    <a:pt x="93" y="64"/>
                    <a:pt x="93" y="65"/>
                  </a:cubicBezTo>
                  <a:close/>
                  <a:moveTo>
                    <a:pt x="23" y="79"/>
                  </a:moveTo>
                  <a:cubicBezTo>
                    <a:pt x="23" y="79"/>
                    <a:pt x="22" y="79"/>
                    <a:pt x="22" y="80"/>
                  </a:cubicBezTo>
                  <a:cubicBezTo>
                    <a:pt x="22" y="80"/>
                    <a:pt x="22" y="80"/>
                    <a:pt x="23" y="79"/>
                  </a:cubicBezTo>
                  <a:close/>
                  <a:moveTo>
                    <a:pt x="138" y="79"/>
                  </a:moveTo>
                  <a:cubicBezTo>
                    <a:pt x="138" y="79"/>
                    <a:pt x="138" y="78"/>
                    <a:pt x="137" y="78"/>
                  </a:cubicBezTo>
                  <a:cubicBezTo>
                    <a:pt x="137" y="78"/>
                    <a:pt x="137" y="79"/>
                    <a:pt x="137" y="79"/>
                  </a:cubicBezTo>
                  <a:cubicBezTo>
                    <a:pt x="137" y="79"/>
                    <a:pt x="138" y="79"/>
                    <a:pt x="138" y="79"/>
                  </a:cubicBezTo>
                  <a:close/>
                  <a:moveTo>
                    <a:pt x="64" y="56"/>
                  </a:move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5" y="55"/>
                    <a:pt x="65" y="54"/>
                  </a:cubicBezTo>
                  <a:cubicBezTo>
                    <a:pt x="65" y="55"/>
                    <a:pt x="64" y="55"/>
                    <a:pt x="64" y="56"/>
                  </a:cubicBezTo>
                  <a:close/>
                  <a:moveTo>
                    <a:pt x="49" y="93"/>
                  </a:moveTo>
                  <a:cubicBezTo>
                    <a:pt x="48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lose/>
                  <a:moveTo>
                    <a:pt x="139" y="89"/>
                  </a:moveTo>
                  <a:cubicBezTo>
                    <a:pt x="139" y="89"/>
                    <a:pt x="139" y="89"/>
                    <a:pt x="139" y="89"/>
                  </a:cubicBezTo>
                  <a:cubicBezTo>
                    <a:pt x="139" y="89"/>
                    <a:pt x="140" y="89"/>
                    <a:pt x="141" y="89"/>
                  </a:cubicBezTo>
                  <a:cubicBezTo>
                    <a:pt x="140" y="89"/>
                    <a:pt x="139" y="88"/>
                    <a:pt x="139" y="89"/>
                  </a:cubicBezTo>
                  <a:close/>
                  <a:moveTo>
                    <a:pt x="107" y="51"/>
                  </a:moveTo>
                  <a:cubicBezTo>
                    <a:pt x="107" y="51"/>
                    <a:pt x="107" y="51"/>
                    <a:pt x="107" y="52"/>
                  </a:cubicBezTo>
                  <a:cubicBezTo>
                    <a:pt x="108" y="52"/>
                    <a:pt x="109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09" y="51"/>
                    <a:pt x="108" y="51"/>
                    <a:pt x="107" y="51"/>
                  </a:cubicBezTo>
                  <a:close/>
                  <a:moveTo>
                    <a:pt x="66" y="30"/>
                  </a:moveTo>
                  <a:cubicBezTo>
                    <a:pt x="65" y="31"/>
                    <a:pt x="65" y="31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lose/>
                  <a:moveTo>
                    <a:pt x="215" y="81"/>
                  </a:moveTo>
                  <a:cubicBezTo>
                    <a:pt x="215" y="81"/>
                    <a:pt x="215" y="82"/>
                    <a:pt x="215" y="82"/>
                  </a:cubicBezTo>
                  <a:cubicBezTo>
                    <a:pt x="216" y="82"/>
                    <a:pt x="215" y="81"/>
                    <a:pt x="215" y="81"/>
                  </a:cubicBezTo>
                  <a:close/>
                  <a:moveTo>
                    <a:pt x="62" y="90"/>
                  </a:moveTo>
                  <a:cubicBezTo>
                    <a:pt x="61" y="90"/>
                    <a:pt x="61" y="91"/>
                    <a:pt x="62" y="92"/>
                  </a:cubicBezTo>
                  <a:cubicBezTo>
                    <a:pt x="62" y="91"/>
                    <a:pt x="62" y="90"/>
                    <a:pt x="62" y="90"/>
                  </a:cubicBezTo>
                  <a:close/>
                  <a:moveTo>
                    <a:pt x="218" y="74"/>
                  </a:moveTo>
                  <a:cubicBezTo>
                    <a:pt x="218" y="74"/>
                    <a:pt x="218" y="74"/>
                    <a:pt x="218" y="75"/>
                  </a:cubicBezTo>
                  <a:cubicBezTo>
                    <a:pt x="218" y="75"/>
                    <a:pt x="218" y="74"/>
                    <a:pt x="218" y="74"/>
                  </a:cubicBezTo>
                  <a:close/>
                  <a:moveTo>
                    <a:pt x="208" y="63"/>
                  </a:moveTo>
                  <a:cubicBezTo>
                    <a:pt x="209" y="62"/>
                    <a:pt x="209" y="61"/>
                    <a:pt x="208" y="61"/>
                  </a:cubicBezTo>
                  <a:cubicBezTo>
                    <a:pt x="208" y="61"/>
                    <a:pt x="208" y="62"/>
                    <a:pt x="208" y="63"/>
                  </a:cubicBezTo>
                  <a:close/>
                  <a:moveTo>
                    <a:pt x="131" y="59"/>
                  </a:moveTo>
                  <a:cubicBezTo>
                    <a:pt x="131" y="59"/>
                    <a:pt x="130" y="59"/>
                    <a:pt x="130" y="59"/>
                  </a:cubicBezTo>
                  <a:cubicBezTo>
                    <a:pt x="130" y="59"/>
                    <a:pt x="131" y="59"/>
                    <a:pt x="131" y="59"/>
                  </a:cubicBezTo>
                  <a:close/>
                  <a:moveTo>
                    <a:pt x="212" y="63"/>
                  </a:moveTo>
                  <a:cubicBezTo>
                    <a:pt x="212" y="63"/>
                    <a:pt x="212" y="63"/>
                    <a:pt x="212" y="63"/>
                  </a:cubicBezTo>
                  <a:cubicBezTo>
                    <a:pt x="212" y="62"/>
                    <a:pt x="213" y="62"/>
                    <a:pt x="213" y="61"/>
                  </a:cubicBezTo>
                  <a:cubicBezTo>
                    <a:pt x="212" y="62"/>
                    <a:pt x="212" y="62"/>
                    <a:pt x="212" y="63"/>
                  </a:cubicBezTo>
                  <a:close/>
                  <a:moveTo>
                    <a:pt x="225" y="54"/>
                  </a:moveTo>
                  <a:cubicBezTo>
                    <a:pt x="225" y="53"/>
                    <a:pt x="225" y="53"/>
                    <a:pt x="225" y="52"/>
                  </a:cubicBezTo>
                  <a:cubicBezTo>
                    <a:pt x="224" y="53"/>
                    <a:pt x="224" y="53"/>
                    <a:pt x="225" y="54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8"/>
                    <a:pt x="27" y="88"/>
                    <a:pt x="27" y="88"/>
                  </a:cubicBezTo>
                  <a:cubicBezTo>
                    <a:pt x="26" y="87"/>
                    <a:pt x="26" y="87"/>
                    <a:pt x="25" y="87"/>
                  </a:cubicBezTo>
                  <a:close/>
                  <a:moveTo>
                    <a:pt x="153" y="63"/>
                  </a:moveTo>
                  <a:cubicBezTo>
                    <a:pt x="153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3" y="64"/>
                    <a:pt x="153" y="64"/>
                    <a:pt x="153" y="63"/>
                  </a:cubicBezTo>
                  <a:close/>
                  <a:moveTo>
                    <a:pt x="161" y="76"/>
                  </a:moveTo>
                  <a:cubicBezTo>
                    <a:pt x="161" y="76"/>
                    <a:pt x="160" y="77"/>
                    <a:pt x="160" y="77"/>
                  </a:cubicBezTo>
                  <a:cubicBezTo>
                    <a:pt x="160" y="77"/>
                    <a:pt x="160" y="77"/>
                    <a:pt x="161" y="77"/>
                  </a:cubicBezTo>
                  <a:cubicBezTo>
                    <a:pt x="161" y="77"/>
                    <a:pt x="161" y="77"/>
                    <a:pt x="161" y="76"/>
                  </a:cubicBezTo>
                  <a:close/>
                  <a:moveTo>
                    <a:pt x="100" y="73"/>
                  </a:moveTo>
                  <a:cubicBezTo>
                    <a:pt x="100" y="73"/>
                    <a:pt x="101" y="73"/>
                    <a:pt x="101" y="73"/>
                  </a:cubicBezTo>
                  <a:cubicBezTo>
                    <a:pt x="101" y="73"/>
                    <a:pt x="101" y="72"/>
                    <a:pt x="101" y="72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72"/>
                    <a:pt x="101" y="73"/>
                    <a:pt x="100" y="73"/>
                  </a:cubicBezTo>
                  <a:close/>
                  <a:moveTo>
                    <a:pt x="210" y="65"/>
                  </a:moveTo>
                  <a:cubicBezTo>
                    <a:pt x="210" y="66"/>
                    <a:pt x="210" y="66"/>
                    <a:pt x="210" y="66"/>
                  </a:cubicBezTo>
                  <a:cubicBezTo>
                    <a:pt x="210" y="66"/>
                    <a:pt x="210" y="65"/>
                    <a:pt x="210" y="65"/>
                  </a:cubicBezTo>
                  <a:close/>
                  <a:moveTo>
                    <a:pt x="211" y="77"/>
                  </a:moveTo>
                  <a:cubicBezTo>
                    <a:pt x="211" y="78"/>
                    <a:pt x="212" y="78"/>
                    <a:pt x="212" y="77"/>
                  </a:cubicBezTo>
                  <a:cubicBezTo>
                    <a:pt x="212" y="77"/>
                    <a:pt x="212" y="77"/>
                    <a:pt x="212" y="77"/>
                  </a:cubicBezTo>
                  <a:cubicBezTo>
                    <a:pt x="211" y="77"/>
                    <a:pt x="211" y="77"/>
                    <a:pt x="211" y="77"/>
                  </a:cubicBezTo>
                  <a:close/>
                  <a:moveTo>
                    <a:pt x="38" y="97"/>
                  </a:move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7" y="97"/>
                    <a:pt x="37" y="96"/>
                  </a:cubicBezTo>
                  <a:cubicBezTo>
                    <a:pt x="37" y="96"/>
                    <a:pt x="37" y="97"/>
                    <a:pt x="37" y="97"/>
                  </a:cubicBezTo>
                  <a:cubicBezTo>
                    <a:pt x="37" y="97"/>
                    <a:pt x="38" y="97"/>
                    <a:pt x="38" y="97"/>
                  </a:cubicBezTo>
                  <a:close/>
                  <a:moveTo>
                    <a:pt x="156" y="80"/>
                  </a:moveTo>
                  <a:cubicBezTo>
                    <a:pt x="156" y="80"/>
                    <a:pt x="156" y="79"/>
                    <a:pt x="156" y="79"/>
                  </a:cubicBezTo>
                  <a:cubicBezTo>
                    <a:pt x="156" y="79"/>
                    <a:pt x="155" y="79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6" y="80"/>
                    <a:pt x="156" y="80"/>
                    <a:pt x="156" y="80"/>
                  </a:cubicBezTo>
                  <a:close/>
                  <a:moveTo>
                    <a:pt x="110" y="56"/>
                  </a:moveTo>
                  <a:cubicBezTo>
                    <a:pt x="110" y="56"/>
                    <a:pt x="110" y="56"/>
                    <a:pt x="109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56"/>
                    <a:pt x="109" y="57"/>
                    <a:pt x="109" y="57"/>
                  </a:cubicBezTo>
                  <a:cubicBezTo>
                    <a:pt x="109" y="57"/>
                    <a:pt x="110" y="56"/>
                    <a:pt x="110" y="56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8"/>
                  </a:cubicBezTo>
                  <a:close/>
                  <a:moveTo>
                    <a:pt x="208" y="68"/>
                  </a:moveTo>
                  <a:cubicBezTo>
                    <a:pt x="208" y="68"/>
                    <a:pt x="208" y="68"/>
                    <a:pt x="208" y="68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9"/>
                  </a:cubicBezTo>
                  <a:cubicBezTo>
                    <a:pt x="208" y="69"/>
                    <a:pt x="208" y="69"/>
                    <a:pt x="208" y="68"/>
                  </a:cubicBezTo>
                  <a:close/>
                  <a:moveTo>
                    <a:pt x="231" y="92"/>
                  </a:moveTo>
                  <a:cubicBezTo>
                    <a:pt x="231" y="92"/>
                    <a:pt x="231" y="92"/>
                    <a:pt x="230" y="92"/>
                  </a:cubicBezTo>
                  <a:cubicBezTo>
                    <a:pt x="231" y="92"/>
                    <a:pt x="231" y="92"/>
                    <a:pt x="231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" name="组 95"/>
          <p:cNvGrpSpPr/>
          <p:nvPr/>
        </p:nvGrpSpPr>
        <p:grpSpPr>
          <a:xfrm>
            <a:off x="7369755" y="3507854"/>
            <a:ext cx="1522725" cy="1403598"/>
            <a:chOff x="7904163" y="5362575"/>
            <a:chExt cx="660400" cy="647700"/>
          </a:xfrm>
          <a:blipFill>
            <a:blip r:embed="rId5"/>
            <a:stretch>
              <a:fillRect/>
            </a:stretch>
          </a:blipFill>
        </p:grpSpPr>
        <p:sp>
          <p:nvSpPr>
            <p:cNvPr id="7" name="Freeform 787"/>
            <p:cNvSpPr/>
            <p:nvPr/>
          </p:nvSpPr>
          <p:spPr bwMode="auto">
            <a:xfrm>
              <a:off x="7959726" y="5373688"/>
              <a:ext cx="73025" cy="76200"/>
            </a:xfrm>
            <a:custGeom>
              <a:avLst/>
              <a:gdLst>
                <a:gd name="T0" fmla="*/ 9 w 30"/>
                <a:gd name="T1" fmla="*/ 20 h 31"/>
                <a:gd name="T2" fmla="*/ 30 w 30"/>
                <a:gd name="T3" fmla="*/ 4 h 31"/>
                <a:gd name="T4" fmla="*/ 28 w 30"/>
                <a:gd name="T5" fmla="*/ 0 h 31"/>
                <a:gd name="T6" fmla="*/ 0 w 30"/>
                <a:gd name="T7" fmla="*/ 30 h 31"/>
                <a:gd name="T8" fmla="*/ 9 w 30"/>
                <a:gd name="T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9" y="20"/>
                  </a:moveTo>
                  <a:cubicBezTo>
                    <a:pt x="15" y="14"/>
                    <a:pt x="22" y="9"/>
                    <a:pt x="30" y="4"/>
                  </a:cubicBezTo>
                  <a:cubicBezTo>
                    <a:pt x="30" y="2"/>
                    <a:pt x="30" y="0"/>
                    <a:pt x="28" y="0"/>
                  </a:cubicBezTo>
                  <a:cubicBezTo>
                    <a:pt x="16" y="6"/>
                    <a:pt x="1" y="16"/>
                    <a:pt x="0" y="30"/>
                  </a:cubicBezTo>
                  <a:cubicBezTo>
                    <a:pt x="6" y="31"/>
                    <a:pt x="7" y="23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88"/>
            <p:cNvSpPr>
              <a:spLocks noEditPoints="1"/>
            </p:cNvSpPr>
            <p:nvPr/>
          </p:nvSpPr>
          <p:spPr bwMode="auto">
            <a:xfrm>
              <a:off x="7948613" y="5362575"/>
              <a:ext cx="590550" cy="647700"/>
            </a:xfrm>
            <a:custGeom>
              <a:avLst/>
              <a:gdLst>
                <a:gd name="T0" fmla="*/ 216 w 243"/>
                <a:gd name="T1" fmla="*/ 220 h 266"/>
                <a:gd name="T2" fmla="*/ 96 w 243"/>
                <a:gd name="T3" fmla="*/ 9 h 266"/>
                <a:gd name="T4" fmla="*/ 12 w 243"/>
                <a:gd name="T5" fmla="*/ 166 h 266"/>
                <a:gd name="T6" fmla="*/ 43 w 243"/>
                <a:gd name="T7" fmla="*/ 228 h 266"/>
                <a:gd name="T8" fmla="*/ 153 w 243"/>
                <a:gd name="T9" fmla="*/ 259 h 266"/>
                <a:gd name="T10" fmla="*/ 159 w 243"/>
                <a:gd name="T11" fmla="*/ 238 h 266"/>
                <a:gd name="T12" fmla="*/ 169 w 243"/>
                <a:gd name="T13" fmla="*/ 201 h 266"/>
                <a:gd name="T14" fmla="*/ 202 w 243"/>
                <a:gd name="T15" fmla="*/ 195 h 266"/>
                <a:gd name="T16" fmla="*/ 226 w 243"/>
                <a:gd name="T17" fmla="*/ 163 h 266"/>
                <a:gd name="T18" fmla="*/ 159 w 243"/>
                <a:gd name="T19" fmla="*/ 32 h 266"/>
                <a:gd name="T20" fmla="*/ 208 w 243"/>
                <a:gd name="T21" fmla="*/ 72 h 266"/>
                <a:gd name="T22" fmla="*/ 187 w 243"/>
                <a:gd name="T23" fmla="*/ 74 h 266"/>
                <a:gd name="T24" fmla="*/ 176 w 243"/>
                <a:gd name="T25" fmla="*/ 92 h 266"/>
                <a:gd name="T26" fmla="*/ 161 w 243"/>
                <a:gd name="T27" fmla="*/ 74 h 266"/>
                <a:gd name="T28" fmla="*/ 161 w 243"/>
                <a:gd name="T29" fmla="*/ 50 h 266"/>
                <a:gd name="T30" fmla="*/ 152 w 243"/>
                <a:gd name="T31" fmla="*/ 52 h 266"/>
                <a:gd name="T32" fmla="*/ 153 w 243"/>
                <a:gd name="T33" fmla="*/ 23 h 266"/>
                <a:gd name="T34" fmla="*/ 137 w 243"/>
                <a:gd name="T35" fmla="*/ 59 h 266"/>
                <a:gd name="T36" fmla="*/ 168 w 243"/>
                <a:gd name="T37" fmla="*/ 60 h 266"/>
                <a:gd name="T38" fmla="*/ 171 w 243"/>
                <a:gd name="T39" fmla="*/ 81 h 266"/>
                <a:gd name="T40" fmla="*/ 193 w 243"/>
                <a:gd name="T41" fmla="*/ 76 h 266"/>
                <a:gd name="T42" fmla="*/ 220 w 243"/>
                <a:gd name="T43" fmla="*/ 102 h 266"/>
                <a:gd name="T44" fmla="*/ 183 w 243"/>
                <a:gd name="T45" fmla="*/ 133 h 266"/>
                <a:gd name="T46" fmla="*/ 122 w 243"/>
                <a:gd name="T47" fmla="*/ 120 h 266"/>
                <a:gd name="T48" fmla="*/ 111 w 243"/>
                <a:gd name="T49" fmla="*/ 47 h 266"/>
                <a:gd name="T50" fmla="*/ 153 w 243"/>
                <a:gd name="T51" fmla="*/ 23 h 266"/>
                <a:gd name="T52" fmla="*/ 17 w 243"/>
                <a:gd name="T53" fmla="*/ 123 h 266"/>
                <a:gd name="T54" fmla="*/ 55 w 243"/>
                <a:gd name="T55" fmla="*/ 51 h 266"/>
                <a:gd name="T56" fmla="*/ 66 w 243"/>
                <a:gd name="T57" fmla="*/ 82 h 266"/>
                <a:gd name="T58" fmla="*/ 46 w 243"/>
                <a:gd name="T59" fmla="*/ 101 h 266"/>
                <a:gd name="T60" fmla="*/ 76 w 243"/>
                <a:gd name="T61" fmla="*/ 138 h 266"/>
                <a:gd name="T62" fmla="*/ 108 w 243"/>
                <a:gd name="T63" fmla="*/ 173 h 266"/>
                <a:gd name="T64" fmla="*/ 55 w 243"/>
                <a:gd name="T65" fmla="*/ 213 h 266"/>
                <a:gd name="T66" fmla="*/ 65 w 243"/>
                <a:gd name="T67" fmla="*/ 237 h 266"/>
                <a:gd name="T68" fmla="*/ 52 w 243"/>
                <a:gd name="T69" fmla="*/ 221 h 266"/>
                <a:gd name="T70" fmla="*/ 108 w 243"/>
                <a:gd name="T71" fmla="*/ 181 h 266"/>
                <a:gd name="T72" fmla="*/ 88 w 243"/>
                <a:gd name="T73" fmla="*/ 151 h 266"/>
                <a:gd name="T74" fmla="*/ 51 w 243"/>
                <a:gd name="T75" fmla="*/ 131 h 266"/>
                <a:gd name="T76" fmla="*/ 90 w 243"/>
                <a:gd name="T77" fmla="*/ 115 h 266"/>
                <a:gd name="T78" fmla="*/ 62 w 243"/>
                <a:gd name="T79" fmla="*/ 63 h 266"/>
                <a:gd name="T80" fmla="*/ 131 w 243"/>
                <a:gd name="T81" fmla="*/ 17 h 266"/>
                <a:gd name="T82" fmla="*/ 105 w 243"/>
                <a:gd name="T83" fmla="*/ 62 h 266"/>
                <a:gd name="T84" fmla="*/ 115 w 243"/>
                <a:gd name="T85" fmla="*/ 121 h 266"/>
                <a:gd name="T86" fmla="*/ 180 w 243"/>
                <a:gd name="T87" fmla="*/ 142 h 266"/>
                <a:gd name="T88" fmla="*/ 221 w 243"/>
                <a:gd name="T89" fmla="*/ 109 h 266"/>
                <a:gd name="T90" fmla="*/ 213 w 243"/>
                <a:gd name="T91" fmla="*/ 156 h 266"/>
                <a:gd name="T92" fmla="*/ 195 w 243"/>
                <a:gd name="T93" fmla="*/ 192 h 266"/>
                <a:gd name="T94" fmla="*/ 171 w 243"/>
                <a:gd name="T95" fmla="*/ 192 h 266"/>
                <a:gd name="T96" fmla="*/ 165 w 243"/>
                <a:gd name="T97" fmla="*/ 230 h 266"/>
                <a:gd name="T98" fmla="*/ 153 w 243"/>
                <a:gd name="T99" fmla="*/ 252 h 266"/>
                <a:gd name="T100" fmla="*/ 135 w 243"/>
                <a:gd name="T101" fmla="*/ 236 h 266"/>
                <a:gd name="T102" fmla="*/ 65 w 243"/>
                <a:gd name="T103" fmla="*/ 237 h 266"/>
                <a:gd name="T104" fmla="*/ 71 w 243"/>
                <a:gd name="T105" fmla="*/ 233 h 266"/>
                <a:gd name="T106" fmla="*/ 133 w 243"/>
                <a:gd name="T107" fmla="*/ 243 h 266"/>
                <a:gd name="T108" fmla="*/ 70 w 243"/>
                <a:gd name="T109" fmla="*/ 23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3" h="266">
                  <a:moveTo>
                    <a:pt x="153" y="259"/>
                  </a:moveTo>
                  <a:cubicBezTo>
                    <a:pt x="179" y="254"/>
                    <a:pt x="206" y="236"/>
                    <a:pt x="216" y="220"/>
                  </a:cubicBezTo>
                  <a:cubicBezTo>
                    <a:pt x="243" y="179"/>
                    <a:pt x="238" y="111"/>
                    <a:pt x="215" y="69"/>
                  </a:cubicBezTo>
                  <a:cubicBezTo>
                    <a:pt x="193" y="30"/>
                    <a:pt x="151" y="0"/>
                    <a:pt x="96" y="9"/>
                  </a:cubicBezTo>
                  <a:cubicBezTo>
                    <a:pt x="83" y="14"/>
                    <a:pt x="69" y="22"/>
                    <a:pt x="61" y="31"/>
                  </a:cubicBezTo>
                  <a:cubicBezTo>
                    <a:pt x="31" y="59"/>
                    <a:pt x="0" y="108"/>
                    <a:pt x="12" y="166"/>
                  </a:cubicBezTo>
                  <a:cubicBezTo>
                    <a:pt x="16" y="185"/>
                    <a:pt x="25" y="209"/>
                    <a:pt x="35" y="222"/>
                  </a:cubicBezTo>
                  <a:cubicBezTo>
                    <a:pt x="36" y="224"/>
                    <a:pt x="41" y="225"/>
                    <a:pt x="43" y="228"/>
                  </a:cubicBezTo>
                  <a:cubicBezTo>
                    <a:pt x="45" y="231"/>
                    <a:pt x="46" y="234"/>
                    <a:pt x="48" y="236"/>
                  </a:cubicBezTo>
                  <a:cubicBezTo>
                    <a:pt x="72" y="257"/>
                    <a:pt x="119" y="266"/>
                    <a:pt x="153" y="259"/>
                  </a:cubicBezTo>
                  <a:close/>
                  <a:moveTo>
                    <a:pt x="160" y="249"/>
                  </a:moveTo>
                  <a:cubicBezTo>
                    <a:pt x="159" y="246"/>
                    <a:pt x="158" y="243"/>
                    <a:pt x="159" y="238"/>
                  </a:cubicBezTo>
                  <a:cubicBezTo>
                    <a:pt x="170" y="239"/>
                    <a:pt x="171" y="234"/>
                    <a:pt x="174" y="227"/>
                  </a:cubicBezTo>
                  <a:cubicBezTo>
                    <a:pt x="171" y="220"/>
                    <a:pt x="161" y="208"/>
                    <a:pt x="169" y="201"/>
                  </a:cubicBezTo>
                  <a:cubicBezTo>
                    <a:pt x="178" y="199"/>
                    <a:pt x="177" y="213"/>
                    <a:pt x="186" y="214"/>
                  </a:cubicBezTo>
                  <a:cubicBezTo>
                    <a:pt x="197" y="215"/>
                    <a:pt x="199" y="206"/>
                    <a:pt x="202" y="195"/>
                  </a:cubicBezTo>
                  <a:cubicBezTo>
                    <a:pt x="207" y="193"/>
                    <a:pt x="212" y="190"/>
                    <a:pt x="215" y="185"/>
                  </a:cubicBezTo>
                  <a:cubicBezTo>
                    <a:pt x="215" y="174"/>
                    <a:pt x="209" y="157"/>
                    <a:pt x="226" y="163"/>
                  </a:cubicBezTo>
                  <a:cubicBezTo>
                    <a:pt x="225" y="209"/>
                    <a:pt x="199" y="239"/>
                    <a:pt x="160" y="249"/>
                  </a:cubicBezTo>
                  <a:close/>
                  <a:moveTo>
                    <a:pt x="159" y="32"/>
                  </a:moveTo>
                  <a:cubicBezTo>
                    <a:pt x="160" y="31"/>
                    <a:pt x="160" y="28"/>
                    <a:pt x="160" y="26"/>
                  </a:cubicBezTo>
                  <a:cubicBezTo>
                    <a:pt x="182" y="35"/>
                    <a:pt x="195" y="54"/>
                    <a:pt x="208" y="72"/>
                  </a:cubicBezTo>
                  <a:cubicBezTo>
                    <a:pt x="206" y="74"/>
                    <a:pt x="199" y="68"/>
                    <a:pt x="195" y="67"/>
                  </a:cubicBezTo>
                  <a:cubicBezTo>
                    <a:pt x="192" y="69"/>
                    <a:pt x="189" y="71"/>
                    <a:pt x="187" y="74"/>
                  </a:cubicBezTo>
                  <a:cubicBezTo>
                    <a:pt x="187" y="78"/>
                    <a:pt x="186" y="82"/>
                    <a:pt x="190" y="83"/>
                  </a:cubicBezTo>
                  <a:cubicBezTo>
                    <a:pt x="185" y="86"/>
                    <a:pt x="185" y="93"/>
                    <a:pt x="176" y="92"/>
                  </a:cubicBezTo>
                  <a:cubicBezTo>
                    <a:pt x="178" y="87"/>
                    <a:pt x="179" y="80"/>
                    <a:pt x="175" y="74"/>
                  </a:cubicBezTo>
                  <a:cubicBezTo>
                    <a:pt x="169" y="72"/>
                    <a:pt x="165" y="77"/>
                    <a:pt x="161" y="74"/>
                  </a:cubicBezTo>
                  <a:cubicBezTo>
                    <a:pt x="165" y="69"/>
                    <a:pt x="171" y="66"/>
                    <a:pt x="175" y="61"/>
                  </a:cubicBezTo>
                  <a:cubicBezTo>
                    <a:pt x="174" y="53"/>
                    <a:pt x="166" y="51"/>
                    <a:pt x="161" y="50"/>
                  </a:cubicBezTo>
                  <a:cubicBezTo>
                    <a:pt x="156" y="54"/>
                    <a:pt x="152" y="59"/>
                    <a:pt x="146" y="63"/>
                  </a:cubicBezTo>
                  <a:cubicBezTo>
                    <a:pt x="140" y="60"/>
                    <a:pt x="151" y="57"/>
                    <a:pt x="152" y="52"/>
                  </a:cubicBezTo>
                  <a:cubicBezTo>
                    <a:pt x="153" y="43"/>
                    <a:pt x="146" y="30"/>
                    <a:pt x="159" y="32"/>
                  </a:cubicBezTo>
                  <a:close/>
                  <a:moveTo>
                    <a:pt x="153" y="23"/>
                  </a:moveTo>
                  <a:cubicBezTo>
                    <a:pt x="147" y="26"/>
                    <a:pt x="139" y="39"/>
                    <a:pt x="146" y="48"/>
                  </a:cubicBezTo>
                  <a:cubicBezTo>
                    <a:pt x="145" y="54"/>
                    <a:pt x="139" y="54"/>
                    <a:pt x="137" y="59"/>
                  </a:cubicBezTo>
                  <a:cubicBezTo>
                    <a:pt x="137" y="65"/>
                    <a:pt x="141" y="67"/>
                    <a:pt x="144" y="70"/>
                  </a:cubicBezTo>
                  <a:cubicBezTo>
                    <a:pt x="154" y="70"/>
                    <a:pt x="158" y="51"/>
                    <a:pt x="168" y="60"/>
                  </a:cubicBezTo>
                  <a:cubicBezTo>
                    <a:pt x="166" y="66"/>
                    <a:pt x="157" y="65"/>
                    <a:pt x="153" y="71"/>
                  </a:cubicBezTo>
                  <a:cubicBezTo>
                    <a:pt x="153" y="80"/>
                    <a:pt x="164" y="83"/>
                    <a:pt x="171" y="81"/>
                  </a:cubicBezTo>
                  <a:cubicBezTo>
                    <a:pt x="171" y="88"/>
                    <a:pt x="170" y="95"/>
                    <a:pt x="174" y="99"/>
                  </a:cubicBezTo>
                  <a:cubicBezTo>
                    <a:pt x="187" y="99"/>
                    <a:pt x="196" y="89"/>
                    <a:pt x="193" y="76"/>
                  </a:cubicBezTo>
                  <a:cubicBezTo>
                    <a:pt x="200" y="74"/>
                    <a:pt x="206" y="83"/>
                    <a:pt x="213" y="82"/>
                  </a:cubicBezTo>
                  <a:cubicBezTo>
                    <a:pt x="216" y="88"/>
                    <a:pt x="218" y="94"/>
                    <a:pt x="220" y="102"/>
                  </a:cubicBezTo>
                  <a:cubicBezTo>
                    <a:pt x="210" y="103"/>
                    <a:pt x="216" y="116"/>
                    <a:pt x="212" y="122"/>
                  </a:cubicBezTo>
                  <a:cubicBezTo>
                    <a:pt x="199" y="123"/>
                    <a:pt x="194" y="132"/>
                    <a:pt x="183" y="133"/>
                  </a:cubicBezTo>
                  <a:cubicBezTo>
                    <a:pt x="172" y="133"/>
                    <a:pt x="159" y="121"/>
                    <a:pt x="149" y="119"/>
                  </a:cubicBezTo>
                  <a:cubicBezTo>
                    <a:pt x="138" y="117"/>
                    <a:pt x="133" y="125"/>
                    <a:pt x="122" y="120"/>
                  </a:cubicBezTo>
                  <a:cubicBezTo>
                    <a:pt x="122" y="105"/>
                    <a:pt x="115" y="90"/>
                    <a:pt x="105" y="80"/>
                  </a:cubicBezTo>
                  <a:cubicBezTo>
                    <a:pt x="109" y="71"/>
                    <a:pt x="115" y="60"/>
                    <a:pt x="111" y="47"/>
                  </a:cubicBezTo>
                  <a:cubicBezTo>
                    <a:pt x="127" y="46"/>
                    <a:pt x="134" y="34"/>
                    <a:pt x="138" y="20"/>
                  </a:cubicBezTo>
                  <a:cubicBezTo>
                    <a:pt x="146" y="20"/>
                    <a:pt x="146" y="21"/>
                    <a:pt x="153" y="23"/>
                  </a:cubicBezTo>
                  <a:close/>
                  <a:moveTo>
                    <a:pt x="39" y="212"/>
                  </a:moveTo>
                  <a:cubicBezTo>
                    <a:pt x="23" y="189"/>
                    <a:pt x="13" y="155"/>
                    <a:pt x="17" y="123"/>
                  </a:cubicBezTo>
                  <a:cubicBezTo>
                    <a:pt x="22" y="92"/>
                    <a:pt x="38" y="69"/>
                    <a:pt x="51" y="50"/>
                  </a:cubicBezTo>
                  <a:cubicBezTo>
                    <a:pt x="53" y="50"/>
                    <a:pt x="53" y="51"/>
                    <a:pt x="55" y="51"/>
                  </a:cubicBezTo>
                  <a:cubicBezTo>
                    <a:pt x="58" y="54"/>
                    <a:pt x="52" y="61"/>
                    <a:pt x="55" y="64"/>
                  </a:cubicBezTo>
                  <a:cubicBezTo>
                    <a:pt x="59" y="72"/>
                    <a:pt x="65" y="74"/>
                    <a:pt x="66" y="82"/>
                  </a:cubicBezTo>
                  <a:cubicBezTo>
                    <a:pt x="71" y="94"/>
                    <a:pt x="88" y="93"/>
                    <a:pt x="89" y="108"/>
                  </a:cubicBezTo>
                  <a:cubicBezTo>
                    <a:pt x="75" y="103"/>
                    <a:pt x="61" y="97"/>
                    <a:pt x="46" y="101"/>
                  </a:cubicBezTo>
                  <a:cubicBezTo>
                    <a:pt x="42" y="107"/>
                    <a:pt x="50" y="119"/>
                    <a:pt x="42" y="126"/>
                  </a:cubicBezTo>
                  <a:cubicBezTo>
                    <a:pt x="46" y="141"/>
                    <a:pt x="61" y="144"/>
                    <a:pt x="76" y="138"/>
                  </a:cubicBezTo>
                  <a:cubicBezTo>
                    <a:pt x="79" y="154"/>
                    <a:pt x="89" y="164"/>
                    <a:pt x="108" y="164"/>
                  </a:cubicBezTo>
                  <a:cubicBezTo>
                    <a:pt x="108" y="167"/>
                    <a:pt x="108" y="170"/>
                    <a:pt x="108" y="173"/>
                  </a:cubicBezTo>
                  <a:cubicBezTo>
                    <a:pt x="93" y="166"/>
                    <a:pt x="57" y="158"/>
                    <a:pt x="47" y="171"/>
                  </a:cubicBezTo>
                  <a:cubicBezTo>
                    <a:pt x="52" y="184"/>
                    <a:pt x="56" y="196"/>
                    <a:pt x="55" y="213"/>
                  </a:cubicBezTo>
                  <a:cubicBezTo>
                    <a:pt x="49" y="214"/>
                    <a:pt x="43" y="208"/>
                    <a:pt x="39" y="212"/>
                  </a:cubicBezTo>
                  <a:close/>
                  <a:moveTo>
                    <a:pt x="65" y="237"/>
                  </a:moveTo>
                  <a:cubicBezTo>
                    <a:pt x="55" y="233"/>
                    <a:pt x="48" y="227"/>
                    <a:pt x="43" y="218"/>
                  </a:cubicBezTo>
                  <a:cubicBezTo>
                    <a:pt x="48" y="217"/>
                    <a:pt x="49" y="220"/>
                    <a:pt x="52" y="221"/>
                  </a:cubicBezTo>
                  <a:cubicBezTo>
                    <a:pt x="69" y="217"/>
                    <a:pt x="62" y="185"/>
                    <a:pt x="55" y="174"/>
                  </a:cubicBezTo>
                  <a:cubicBezTo>
                    <a:pt x="70" y="167"/>
                    <a:pt x="94" y="172"/>
                    <a:pt x="108" y="181"/>
                  </a:cubicBezTo>
                  <a:cubicBezTo>
                    <a:pt x="115" y="178"/>
                    <a:pt x="116" y="166"/>
                    <a:pt x="114" y="157"/>
                  </a:cubicBezTo>
                  <a:cubicBezTo>
                    <a:pt x="106" y="155"/>
                    <a:pt x="93" y="157"/>
                    <a:pt x="88" y="151"/>
                  </a:cubicBezTo>
                  <a:cubicBezTo>
                    <a:pt x="85" y="143"/>
                    <a:pt x="84" y="135"/>
                    <a:pt x="77" y="131"/>
                  </a:cubicBezTo>
                  <a:cubicBezTo>
                    <a:pt x="68" y="133"/>
                    <a:pt x="58" y="138"/>
                    <a:pt x="51" y="131"/>
                  </a:cubicBezTo>
                  <a:cubicBezTo>
                    <a:pt x="53" y="125"/>
                    <a:pt x="53" y="119"/>
                    <a:pt x="51" y="108"/>
                  </a:cubicBezTo>
                  <a:cubicBezTo>
                    <a:pt x="66" y="103"/>
                    <a:pt x="78" y="113"/>
                    <a:pt x="90" y="115"/>
                  </a:cubicBezTo>
                  <a:cubicBezTo>
                    <a:pt x="104" y="101"/>
                    <a:pt x="83" y="88"/>
                    <a:pt x="73" y="81"/>
                  </a:cubicBezTo>
                  <a:cubicBezTo>
                    <a:pt x="72" y="72"/>
                    <a:pt x="66" y="68"/>
                    <a:pt x="62" y="63"/>
                  </a:cubicBezTo>
                  <a:cubicBezTo>
                    <a:pt x="63" y="54"/>
                    <a:pt x="60" y="48"/>
                    <a:pt x="58" y="43"/>
                  </a:cubicBezTo>
                  <a:cubicBezTo>
                    <a:pt x="74" y="26"/>
                    <a:pt x="98" y="12"/>
                    <a:pt x="131" y="17"/>
                  </a:cubicBezTo>
                  <a:cubicBezTo>
                    <a:pt x="132" y="35"/>
                    <a:pt x="116" y="43"/>
                    <a:pt x="103" y="41"/>
                  </a:cubicBezTo>
                  <a:cubicBezTo>
                    <a:pt x="100" y="49"/>
                    <a:pt x="106" y="55"/>
                    <a:pt x="105" y="62"/>
                  </a:cubicBezTo>
                  <a:cubicBezTo>
                    <a:pt x="105" y="69"/>
                    <a:pt x="99" y="73"/>
                    <a:pt x="97" y="80"/>
                  </a:cubicBezTo>
                  <a:cubicBezTo>
                    <a:pt x="104" y="93"/>
                    <a:pt x="117" y="100"/>
                    <a:pt x="115" y="121"/>
                  </a:cubicBezTo>
                  <a:cubicBezTo>
                    <a:pt x="119" y="133"/>
                    <a:pt x="132" y="125"/>
                    <a:pt x="142" y="126"/>
                  </a:cubicBezTo>
                  <a:cubicBezTo>
                    <a:pt x="157" y="127"/>
                    <a:pt x="168" y="136"/>
                    <a:pt x="180" y="142"/>
                  </a:cubicBezTo>
                  <a:cubicBezTo>
                    <a:pt x="191" y="137"/>
                    <a:pt x="205" y="129"/>
                    <a:pt x="217" y="129"/>
                  </a:cubicBezTo>
                  <a:cubicBezTo>
                    <a:pt x="220" y="124"/>
                    <a:pt x="222" y="117"/>
                    <a:pt x="221" y="109"/>
                  </a:cubicBezTo>
                  <a:cubicBezTo>
                    <a:pt x="228" y="120"/>
                    <a:pt x="227" y="145"/>
                    <a:pt x="227" y="158"/>
                  </a:cubicBezTo>
                  <a:cubicBezTo>
                    <a:pt x="222" y="157"/>
                    <a:pt x="217" y="154"/>
                    <a:pt x="213" y="156"/>
                  </a:cubicBezTo>
                  <a:cubicBezTo>
                    <a:pt x="204" y="162"/>
                    <a:pt x="207" y="169"/>
                    <a:pt x="208" y="182"/>
                  </a:cubicBezTo>
                  <a:cubicBezTo>
                    <a:pt x="205" y="187"/>
                    <a:pt x="198" y="188"/>
                    <a:pt x="195" y="192"/>
                  </a:cubicBezTo>
                  <a:cubicBezTo>
                    <a:pt x="194" y="201"/>
                    <a:pt x="193" y="203"/>
                    <a:pt x="189" y="207"/>
                  </a:cubicBezTo>
                  <a:cubicBezTo>
                    <a:pt x="179" y="204"/>
                    <a:pt x="180" y="193"/>
                    <a:pt x="171" y="192"/>
                  </a:cubicBezTo>
                  <a:cubicBezTo>
                    <a:pt x="163" y="192"/>
                    <a:pt x="159" y="200"/>
                    <a:pt x="159" y="209"/>
                  </a:cubicBezTo>
                  <a:cubicBezTo>
                    <a:pt x="159" y="217"/>
                    <a:pt x="166" y="223"/>
                    <a:pt x="165" y="230"/>
                  </a:cubicBezTo>
                  <a:cubicBezTo>
                    <a:pt x="161" y="230"/>
                    <a:pt x="160" y="232"/>
                    <a:pt x="154" y="231"/>
                  </a:cubicBezTo>
                  <a:cubicBezTo>
                    <a:pt x="151" y="237"/>
                    <a:pt x="151" y="243"/>
                    <a:pt x="153" y="252"/>
                  </a:cubicBezTo>
                  <a:cubicBezTo>
                    <a:pt x="151" y="253"/>
                    <a:pt x="145" y="250"/>
                    <a:pt x="145" y="253"/>
                  </a:cubicBezTo>
                  <a:cubicBezTo>
                    <a:pt x="139" y="250"/>
                    <a:pt x="139" y="242"/>
                    <a:pt x="135" y="236"/>
                  </a:cubicBezTo>
                  <a:cubicBezTo>
                    <a:pt x="112" y="231"/>
                    <a:pt x="92" y="230"/>
                    <a:pt x="71" y="224"/>
                  </a:cubicBezTo>
                  <a:cubicBezTo>
                    <a:pt x="68" y="227"/>
                    <a:pt x="64" y="230"/>
                    <a:pt x="65" y="237"/>
                  </a:cubicBezTo>
                  <a:close/>
                  <a:moveTo>
                    <a:pt x="70" y="237"/>
                  </a:moveTo>
                  <a:cubicBezTo>
                    <a:pt x="70" y="235"/>
                    <a:pt x="71" y="235"/>
                    <a:pt x="71" y="233"/>
                  </a:cubicBezTo>
                  <a:cubicBezTo>
                    <a:pt x="77" y="228"/>
                    <a:pt x="83" y="236"/>
                    <a:pt x="89" y="238"/>
                  </a:cubicBezTo>
                  <a:cubicBezTo>
                    <a:pt x="104" y="242"/>
                    <a:pt x="123" y="238"/>
                    <a:pt x="133" y="243"/>
                  </a:cubicBezTo>
                  <a:cubicBezTo>
                    <a:pt x="134" y="247"/>
                    <a:pt x="130" y="252"/>
                    <a:pt x="133" y="253"/>
                  </a:cubicBezTo>
                  <a:cubicBezTo>
                    <a:pt x="114" y="253"/>
                    <a:pt x="81" y="253"/>
                    <a:pt x="70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89"/>
            <p:cNvSpPr/>
            <p:nvPr/>
          </p:nvSpPr>
          <p:spPr bwMode="auto">
            <a:xfrm>
              <a:off x="8469313" y="5391150"/>
              <a:ext cx="68263" cy="58738"/>
            </a:xfrm>
            <a:custGeom>
              <a:avLst/>
              <a:gdLst>
                <a:gd name="T0" fmla="*/ 18 w 28"/>
                <a:gd name="T1" fmla="*/ 24 h 24"/>
                <a:gd name="T2" fmla="*/ 7 w 28"/>
                <a:gd name="T3" fmla="*/ 0 h 24"/>
                <a:gd name="T4" fmla="*/ 18 w 28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4">
                  <a:moveTo>
                    <a:pt x="18" y="24"/>
                  </a:moveTo>
                  <a:cubicBezTo>
                    <a:pt x="28" y="18"/>
                    <a:pt x="15" y="2"/>
                    <a:pt x="7" y="0"/>
                  </a:cubicBezTo>
                  <a:cubicBezTo>
                    <a:pt x="0" y="9"/>
                    <a:pt x="19" y="12"/>
                    <a:pt x="1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90"/>
            <p:cNvSpPr/>
            <p:nvPr/>
          </p:nvSpPr>
          <p:spPr bwMode="auto">
            <a:xfrm>
              <a:off x="8424863" y="5394325"/>
              <a:ext cx="53975" cy="74613"/>
            </a:xfrm>
            <a:custGeom>
              <a:avLst/>
              <a:gdLst>
                <a:gd name="T0" fmla="*/ 20 w 22"/>
                <a:gd name="T1" fmla="*/ 31 h 31"/>
                <a:gd name="T2" fmla="*/ 21 w 22"/>
                <a:gd name="T3" fmla="*/ 16 h 31"/>
                <a:gd name="T4" fmla="*/ 2 w 22"/>
                <a:gd name="T5" fmla="*/ 0 h 31"/>
                <a:gd name="T6" fmla="*/ 1 w 22"/>
                <a:gd name="T7" fmla="*/ 6 h 31"/>
                <a:gd name="T8" fmla="*/ 17 w 22"/>
                <a:gd name="T9" fmla="*/ 21 h 31"/>
                <a:gd name="T10" fmla="*/ 20 w 22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31">
                  <a:moveTo>
                    <a:pt x="20" y="31"/>
                  </a:moveTo>
                  <a:cubicBezTo>
                    <a:pt x="22" y="28"/>
                    <a:pt x="21" y="21"/>
                    <a:pt x="21" y="16"/>
                  </a:cubicBezTo>
                  <a:cubicBezTo>
                    <a:pt x="16" y="10"/>
                    <a:pt x="11" y="3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5" y="12"/>
                    <a:pt x="14" y="14"/>
                    <a:pt x="17" y="21"/>
                  </a:cubicBezTo>
                  <a:cubicBezTo>
                    <a:pt x="17" y="25"/>
                    <a:pt x="16" y="31"/>
                    <a:pt x="2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11"/>
            <p:cNvSpPr>
              <a:spLocks noEditPoints="1"/>
            </p:cNvSpPr>
            <p:nvPr/>
          </p:nvSpPr>
          <p:spPr bwMode="auto">
            <a:xfrm>
              <a:off x="8194675" y="5735637"/>
              <a:ext cx="139700" cy="157162"/>
            </a:xfrm>
            <a:custGeom>
              <a:avLst/>
              <a:gdLst>
                <a:gd name="T0" fmla="*/ 51 w 58"/>
                <a:gd name="T1" fmla="*/ 44 h 65"/>
                <a:gd name="T2" fmla="*/ 58 w 58"/>
                <a:gd name="T3" fmla="*/ 15 h 65"/>
                <a:gd name="T4" fmla="*/ 19 w 58"/>
                <a:gd name="T5" fmla="*/ 34 h 65"/>
                <a:gd name="T6" fmla="*/ 0 w 58"/>
                <a:gd name="T7" fmla="*/ 50 h 65"/>
                <a:gd name="T8" fmla="*/ 51 w 58"/>
                <a:gd name="T9" fmla="*/ 44 h 65"/>
                <a:gd name="T10" fmla="*/ 26 w 58"/>
                <a:gd name="T11" fmla="*/ 37 h 65"/>
                <a:gd name="T12" fmla="*/ 32 w 58"/>
                <a:gd name="T13" fmla="*/ 22 h 65"/>
                <a:gd name="T14" fmla="*/ 43 w 58"/>
                <a:gd name="T15" fmla="*/ 19 h 65"/>
                <a:gd name="T16" fmla="*/ 43 w 58"/>
                <a:gd name="T17" fmla="*/ 15 h 65"/>
                <a:gd name="T18" fmla="*/ 49 w 58"/>
                <a:gd name="T19" fmla="*/ 18 h 65"/>
                <a:gd name="T20" fmla="*/ 45 w 58"/>
                <a:gd name="T21" fmla="*/ 40 h 65"/>
                <a:gd name="T22" fmla="*/ 7 w 58"/>
                <a:gd name="T23" fmla="*/ 49 h 65"/>
                <a:gd name="T24" fmla="*/ 26 w 58"/>
                <a:gd name="T25" fmla="*/ 3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65">
                  <a:moveTo>
                    <a:pt x="51" y="44"/>
                  </a:moveTo>
                  <a:cubicBezTo>
                    <a:pt x="52" y="33"/>
                    <a:pt x="54" y="26"/>
                    <a:pt x="58" y="15"/>
                  </a:cubicBezTo>
                  <a:cubicBezTo>
                    <a:pt x="42" y="0"/>
                    <a:pt x="22" y="15"/>
                    <a:pt x="19" y="34"/>
                  </a:cubicBezTo>
                  <a:cubicBezTo>
                    <a:pt x="10" y="36"/>
                    <a:pt x="0" y="38"/>
                    <a:pt x="0" y="50"/>
                  </a:cubicBezTo>
                  <a:cubicBezTo>
                    <a:pt x="15" y="65"/>
                    <a:pt x="38" y="51"/>
                    <a:pt x="51" y="44"/>
                  </a:cubicBezTo>
                  <a:close/>
                  <a:moveTo>
                    <a:pt x="26" y="37"/>
                  </a:moveTo>
                  <a:cubicBezTo>
                    <a:pt x="27" y="29"/>
                    <a:pt x="32" y="26"/>
                    <a:pt x="32" y="22"/>
                  </a:cubicBezTo>
                  <a:cubicBezTo>
                    <a:pt x="36" y="22"/>
                    <a:pt x="38" y="19"/>
                    <a:pt x="43" y="19"/>
                  </a:cubicBezTo>
                  <a:cubicBezTo>
                    <a:pt x="43" y="18"/>
                    <a:pt x="43" y="16"/>
                    <a:pt x="43" y="15"/>
                  </a:cubicBezTo>
                  <a:cubicBezTo>
                    <a:pt x="46" y="15"/>
                    <a:pt x="47" y="17"/>
                    <a:pt x="49" y="18"/>
                  </a:cubicBezTo>
                  <a:cubicBezTo>
                    <a:pt x="47" y="24"/>
                    <a:pt x="46" y="32"/>
                    <a:pt x="45" y="40"/>
                  </a:cubicBezTo>
                  <a:cubicBezTo>
                    <a:pt x="33" y="44"/>
                    <a:pt x="22" y="56"/>
                    <a:pt x="7" y="49"/>
                  </a:cubicBezTo>
                  <a:cubicBezTo>
                    <a:pt x="9" y="40"/>
                    <a:pt x="22" y="43"/>
                    <a:pt x="2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13"/>
            <p:cNvSpPr/>
            <p:nvPr/>
          </p:nvSpPr>
          <p:spPr bwMode="auto">
            <a:xfrm>
              <a:off x="8524875" y="5778500"/>
              <a:ext cx="39688" cy="87312"/>
            </a:xfrm>
            <a:custGeom>
              <a:avLst/>
              <a:gdLst>
                <a:gd name="T0" fmla="*/ 4 w 16"/>
                <a:gd name="T1" fmla="*/ 36 h 36"/>
                <a:gd name="T2" fmla="*/ 16 w 16"/>
                <a:gd name="T3" fmla="*/ 1 h 36"/>
                <a:gd name="T4" fmla="*/ 12 w 16"/>
                <a:gd name="T5" fmla="*/ 0 h 36"/>
                <a:gd name="T6" fmla="*/ 9 w 16"/>
                <a:gd name="T7" fmla="*/ 4 h 36"/>
                <a:gd name="T8" fmla="*/ 4 w 1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6">
                  <a:moveTo>
                    <a:pt x="4" y="36"/>
                  </a:moveTo>
                  <a:cubicBezTo>
                    <a:pt x="13" y="30"/>
                    <a:pt x="14" y="11"/>
                    <a:pt x="16" y="1"/>
                  </a:cubicBezTo>
                  <a:cubicBezTo>
                    <a:pt x="14" y="1"/>
                    <a:pt x="13" y="1"/>
                    <a:pt x="12" y="0"/>
                  </a:cubicBezTo>
                  <a:cubicBezTo>
                    <a:pt x="12" y="2"/>
                    <a:pt x="8" y="1"/>
                    <a:pt x="9" y="4"/>
                  </a:cubicBezTo>
                  <a:cubicBezTo>
                    <a:pt x="13" y="15"/>
                    <a:pt x="0" y="2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17"/>
            <p:cNvSpPr/>
            <p:nvPr/>
          </p:nvSpPr>
          <p:spPr bwMode="auto">
            <a:xfrm>
              <a:off x="7937500" y="5837237"/>
              <a:ext cx="49213" cy="63500"/>
            </a:xfrm>
            <a:custGeom>
              <a:avLst/>
              <a:gdLst>
                <a:gd name="T0" fmla="*/ 20 w 20"/>
                <a:gd name="T1" fmla="*/ 26 h 26"/>
                <a:gd name="T2" fmla="*/ 4 w 20"/>
                <a:gd name="T3" fmla="*/ 0 h 26"/>
                <a:gd name="T4" fmla="*/ 20 w 20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cubicBezTo>
                    <a:pt x="15" y="17"/>
                    <a:pt x="12" y="5"/>
                    <a:pt x="4" y="0"/>
                  </a:cubicBezTo>
                  <a:cubicBezTo>
                    <a:pt x="0" y="7"/>
                    <a:pt x="8" y="25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20"/>
            <p:cNvSpPr/>
            <p:nvPr/>
          </p:nvSpPr>
          <p:spPr bwMode="auto">
            <a:xfrm>
              <a:off x="7904163" y="5865812"/>
              <a:ext cx="55563" cy="52387"/>
            </a:xfrm>
            <a:custGeom>
              <a:avLst/>
              <a:gdLst>
                <a:gd name="T0" fmla="*/ 23 w 23"/>
                <a:gd name="T1" fmla="*/ 21 h 21"/>
                <a:gd name="T2" fmla="*/ 4 w 23"/>
                <a:gd name="T3" fmla="*/ 0 h 21"/>
                <a:gd name="T4" fmla="*/ 0 w 23"/>
                <a:gd name="T5" fmla="*/ 0 h 21"/>
                <a:gd name="T6" fmla="*/ 23 w 23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23" y="21"/>
                  </a:moveTo>
                  <a:cubicBezTo>
                    <a:pt x="21" y="10"/>
                    <a:pt x="8" y="9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14"/>
                    <a:pt x="13" y="16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61"/>
            <p:cNvSpPr/>
            <p:nvPr/>
          </p:nvSpPr>
          <p:spPr bwMode="auto">
            <a:xfrm>
              <a:off x="7972425" y="5400675"/>
              <a:ext cx="100013" cy="77787"/>
            </a:xfrm>
            <a:custGeom>
              <a:avLst/>
              <a:gdLst>
                <a:gd name="T0" fmla="*/ 26 w 41"/>
                <a:gd name="T1" fmla="*/ 17 h 32"/>
                <a:gd name="T2" fmla="*/ 41 w 41"/>
                <a:gd name="T3" fmla="*/ 3 h 32"/>
                <a:gd name="T4" fmla="*/ 38 w 41"/>
                <a:gd name="T5" fmla="*/ 0 h 32"/>
                <a:gd name="T6" fmla="*/ 11 w 41"/>
                <a:gd name="T7" fmla="*/ 26 h 32"/>
                <a:gd name="T8" fmla="*/ 13 w 41"/>
                <a:gd name="T9" fmla="*/ 32 h 32"/>
                <a:gd name="T10" fmla="*/ 26 w 41"/>
                <a:gd name="T1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2">
                  <a:moveTo>
                    <a:pt x="26" y="17"/>
                  </a:moveTo>
                  <a:cubicBezTo>
                    <a:pt x="31" y="12"/>
                    <a:pt x="38" y="10"/>
                    <a:pt x="41" y="3"/>
                  </a:cubicBezTo>
                  <a:cubicBezTo>
                    <a:pt x="39" y="3"/>
                    <a:pt x="38" y="3"/>
                    <a:pt x="38" y="0"/>
                  </a:cubicBezTo>
                  <a:cubicBezTo>
                    <a:pt x="25" y="4"/>
                    <a:pt x="21" y="18"/>
                    <a:pt x="11" y="26"/>
                  </a:cubicBezTo>
                  <a:cubicBezTo>
                    <a:pt x="0" y="17"/>
                    <a:pt x="10" y="29"/>
                    <a:pt x="13" y="32"/>
                  </a:cubicBezTo>
                  <a:cubicBezTo>
                    <a:pt x="21" y="31"/>
                    <a:pt x="22" y="22"/>
                    <a:pt x="2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2563126" y="959720"/>
            <a:ext cx="998538" cy="1236662"/>
          </a:xfrm>
          <a:custGeom>
            <a:avLst/>
            <a:gdLst>
              <a:gd name="T0" fmla="*/ 13494 w 222"/>
              <a:gd name="T1" fmla="*/ 0 h 272"/>
              <a:gd name="T2" fmla="*/ 976047 w 222"/>
              <a:gd name="T3" fmla="*/ 708925 h 272"/>
              <a:gd name="T4" fmla="*/ 130440 w 222"/>
              <a:gd name="T5" fmla="*/ 122699 h 272"/>
              <a:gd name="T6" fmla="*/ 773641 w 222"/>
              <a:gd name="T7" fmla="*/ 827079 h 272"/>
              <a:gd name="T8" fmla="*/ 454289 w 222"/>
              <a:gd name="T9" fmla="*/ 1031576 h 272"/>
              <a:gd name="T10" fmla="*/ 566737 w 222"/>
              <a:gd name="T11" fmla="*/ 795268 h 272"/>
              <a:gd name="T12" fmla="*/ 400314 w 222"/>
              <a:gd name="T13" fmla="*/ 1099742 h 272"/>
              <a:gd name="T14" fmla="*/ 760148 w 222"/>
              <a:gd name="T15" fmla="*/ 463528 h 272"/>
              <a:gd name="T16" fmla="*/ 796131 w 222"/>
              <a:gd name="T17" fmla="*/ 613493 h 272"/>
              <a:gd name="T18" fmla="*/ 346339 w 222"/>
              <a:gd name="T19" fmla="*/ 804357 h 272"/>
              <a:gd name="T20" fmla="*/ 359833 w 222"/>
              <a:gd name="T21" fmla="*/ 522605 h 272"/>
              <a:gd name="T22" fmla="*/ 755650 w 222"/>
              <a:gd name="T23" fmla="*/ 840712 h 272"/>
              <a:gd name="T24" fmla="*/ 481277 w 222"/>
              <a:gd name="T25" fmla="*/ 449895 h 272"/>
              <a:gd name="T26" fmla="*/ 418306 w 222"/>
              <a:gd name="T27" fmla="*/ 481705 h 272"/>
              <a:gd name="T28" fmla="*/ 458787 w 222"/>
              <a:gd name="T29" fmla="*/ 658936 h 272"/>
              <a:gd name="T30" fmla="*/ 310356 w 222"/>
              <a:gd name="T31" fmla="*/ 463528 h 272"/>
              <a:gd name="T32" fmla="*/ 301360 w 222"/>
              <a:gd name="T33" fmla="*/ 758913 h 272"/>
              <a:gd name="T34" fmla="*/ 107950 w 222"/>
              <a:gd name="T35" fmla="*/ 745280 h 272"/>
              <a:gd name="T36" fmla="*/ 377825 w 222"/>
              <a:gd name="T37" fmla="*/ 349918 h 272"/>
              <a:gd name="T38" fmla="*/ 274373 w 222"/>
              <a:gd name="T39" fmla="*/ 277208 h 272"/>
              <a:gd name="T40" fmla="*/ 161925 w 222"/>
              <a:gd name="T41" fmla="*/ 904333 h 272"/>
              <a:gd name="T42" fmla="*/ 868098 w 222"/>
              <a:gd name="T43" fmla="*/ 563504 h 272"/>
              <a:gd name="T44" fmla="*/ 233892 w 222"/>
              <a:gd name="T45" fmla="*/ 590771 h 272"/>
              <a:gd name="T46" fmla="*/ 494771 w 222"/>
              <a:gd name="T47" fmla="*/ 481705 h 272"/>
              <a:gd name="T48" fmla="*/ 76465 w 222"/>
              <a:gd name="T49" fmla="*/ 490794 h 272"/>
              <a:gd name="T50" fmla="*/ 13494 w 222"/>
              <a:gd name="T51" fmla="*/ 418084 h 272"/>
              <a:gd name="T52" fmla="*/ 472281 w 222"/>
              <a:gd name="T53" fmla="*/ 586226 h 272"/>
              <a:gd name="T54" fmla="*/ 238389 w 222"/>
              <a:gd name="T55" fmla="*/ 386273 h 272"/>
              <a:gd name="T56" fmla="*/ 206904 w 222"/>
              <a:gd name="T57" fmla="*/ 749824 h 272"/>
              <a:gd name="T58" fmla="*/ 593725 w 222"/>
              <a:gd name="T59" fmla="*/ 586226 h 272"/>
              <a:gd name="T60" fmla="*/ 103452 w 222"/>
              <a:gd name="T61" fmla="*/ 190864 h 272"/>
              <a:gd name="T62" fmla="*/ 409310 w 222"/>
              <a:gd name="T63" fmla="*/ 436261 h 272"/>
              <a:gd name="T64" fmla="*/ 274373 w 222"/>
              <a:gd name="T65" fmla="*/ 790724 h 272"/>
              <a:gd name="T66" fmla="*/ 233892 w 222"/>
              <a:gd name="T67" fmla="*/ 718014 h 272"/>
              <a:gd name="T68" fmla="*/ 278871 w 222"/>
              <a:gd name="T69" fmla="*/ 404451 h 272"/>
              <a:gd name="T70" fmla="*/ 112448 w 222"/>
              <a:gd name="T71" fmla="*/ 481705 h 272"/>
              <a:gd name="T72" fmla="*/ 224896 w 222"/>
              <a:gd name="T73" fmla="*/ 286296 h 272"/>
              <a:gd name="T74" fmla="*/ 49477 w 222"/>
              <a:gd name="T75" fmla="*/ 213586 h 272"/>
              <a:gd name="T76" fmla="*/ 179917 w 222"/>
              <a:gd name="T77" fmla="*/ 518060 h 272"/>
              <a:gd name="T78" fmla="*/ 94456 w 222"/>
              <a:gd name="T79" fmla="*/ 127243 h 272"/>
              <a:gd name="T80" fmla="*/ 49477 w 222"/>
              <a:gd name="T81" fmla="*/ 718014 h 272"/>
              <a:gd name="T82" fmla="*/ 148431 w 222"/>
              <a:gd name="T83" fmla="*/ 518060 h 272"/>
              <a:gd name="T84" fmla="*/ 152929 w 222"/>
              <a:gd name="T85" fmla="*/ 195409 h 272"/>
              <a:gd name="T86" fmla="*/ 274373 w 222"/>
              <a:gd name="T87" fmla="*/ 695292 h 272"/>
              <a:gd name="T88" fmla="*/ 629708 w 222"/>
              <a:gd name="T89" fmla="*/ 454439 h 272"/>
              <a:gd name="T90" fmla="*/ 143933 w 222"/>
              <a:gd name="T91" fmla="*/ 636215 h 272"/>
              <a:gd name="T92" fmla="*/ 247385 w 222"/>
              <a:gd name="T93" fmla="*/ 645303 h 272"/>
              <a:gd name="T94" fmla="*/ 67469 w 222"/>
              <a:gd name="T95" fmla="*/ 586226 h 272"/>
              <a:gd name="T96" fmla="*/ 337344 w 222"/>
              <a:gd name="T97" fmla="*/ 304474 h 272"/>
              <a:gd name="T98" fmla="*/ 121444 w 222"/>
              <a:gd name="T99" fmla="*/ 1077020 h 272"/>
              <a:gd name="T100" fmla="*/ 193410 w 222"/>
              <a:gd name="T101" fmla="*/ 495338 h 272"/>
              <a:gd name="T102" fmla="*/ 265377 w 222"/>
              <a:gd name="T103" fmla="*/ 363551 h 272"/>
              <a:gd name="T104" fmla="*/ 679185 w 222"/>
              <a:gd name="T105" fmla="*/ 449895 h 272"/>
              <a:gd name="T106" fmla="*/ 634206 w 222"/>
              <a:gd name="T107" fmla="*/ 599859 h 272"/>
              <a:gd name="T108" fmla="*/ 211402 w 222"/>
              <a:gd name="T109" fmla="*/ 263575 h 272"/>
              <a:gd name="T110" fmla="*/ 494771 w 222"/>
              <a:gd name="T111" fmla="*/ 349918 h 272"/>
              <a:gd name="T112" fmla="*/ 440796 w 222"/>
              <a:gd name="T113" fmla="*/ 572593 h 272"/>
              <a:gd name="T114" fmla="*/ 170921 w 222"/>
              <a:gd name="T115" fmla="*/ 272663 h 272"/>
              <a:gd name="T116" fmla="*/ 656696 w 222"/>
              <a:gd name="T117" fmla="*/ 554415 h 272"/>
              <a:gd name="T118" fmla="*/ 742156 w 222"/>
              <a:gd name="T119" fmla="*/ 477161 h 272"/>
              <a:gd name="T120" fmla="*/ 782637 w 222"/>
              <a:gd name="T121" fmla="*/ 558960 h 272"/>
              <a:gd name="T122" fmla="*/ 260879 w 222"/>
              <a:gd name="T123" fmla="*/ 299930 h 2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22"/>
              <a:gd name="T187" fmla="*/ 0 h 272"/>
              <a:gd name="T188" fmla="*/ 222 w 222"/>
              <a:gd name="T189" fmla="*/ 272 h 27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22" h="272">
                <a:moveTo>
                  <a:pt x="64" y="268"/>
                </a:moveTo>
                <a:cubicBezTo>
                  <a:pt x="63" y="269"/>
                  <a:pt x="63" y="269"/>
                  <a:pt x="63" y="270"/>
                </a:cubicBezTo>
                <a:cubicBezTo>
                  <a:pt x="62" y="272"/>
                  <a:pt x="60" y="272"/>
                  <a:pt x="58" y="271"/>
                </a:cubicBezTo>
                <a:cubicBezTo>
                  <a:pt x="58" y="270"/>
                  <a:pt x="57" y="270"/>
                  <a:pt x="57" y="270"/>
                </a:cubicBezTo>
                <a:cubicBezTo>
                  <a:pt x="56" y="269"/>
                  <a:pt x="55" y="269"/>
                  <a:pt x="54" y="269"/>
                </a:cubicBezTo>
                <a:cubicBezTo>
                  <a:pt x="52" y="267"/>
                  <a:pt x="50" y="265"/>
                  <a:pt x="48" y="262"/>
                </a:cubicBezTo>
                <a:cubicBezTo>
                  <a:pt x="45" y="259"/>
                  <a:pt x="41" y="255"/>
                  <a:pt x="38" y="252"/>
                </a:cubicBezTo>
                <a:cubicBezTo>
                  <a:pt x="36" y="249"/>
                  <a:pt x="34" y="247"/>
                  <a:pt x="31" y="246"/>
                </a:cubicBezTo>
                <a:cubicBezTo>
                  <a:pt x="26" y="242"/>
                  <a:pt x="21" y="239"/>
                  <a:pt x="17" y="236"/>
                </a:cubicBezTo>
                <a:cubicBezTo>
                  <a:pt x="16" y="235"/>
                  <a:pt x="16" y="235"/>
                  <a:pt x="15" y="235"/>
                </a:cubicBezTo>
                <a:cubicBezTo>
                  <a:pt x="15" y="234"/>
                  <a:pt x="14" y="234"/>
                  <a:pt x="13" y="235"/>
                </a:cubicBezTo>
                <a:cubicBezTo>
                  <a:pt x="11" y="235"/>
                  <a:pt x="9" y="233"/>
                  <a:pt x="8" y="231"/>
                </a:cubicBezTo>
                <a:cubicBezTo>
                  <a:pt x="7" y="229"/>
                  <a:pt x="7" y="228"/>
                  <a:pt x="7" y="226"/>
                </a:cubicBezTo>
                <a:cubicBezTo>
                  <a:pt x="7" y="220"/>
                  <a:pt x="6" y="214"/>
                  <a:pt x="6" y="209"/>
                </a:cubicBezTo>
                <a:cubicBezTo>
                  <a:pt x="6" y="209"/>
                  <a:pt x="6" y="209"/>
                  <a:pt x="5" y="208"/>
                </a:cubicBezTo>
                <a:cubicBezTo>
                  <a:pt x="5" y="209"/>
                  <a:pt x="4" y="209"/>
                  <a:pt x="4" y="210"/>
                </a:cubicBezTo>
                <a:cubicBezTo>
                  <a:pt x="3" y="210"/>
                  <a:pt x="3" y="211"/>
                  <a:pt x="2" y="211"/>
                </a:cubicBezTo>
                <a:cubicBezTo>
                  <a:pt x="2" y="211"/>
                  <a:pt x="1" y="211"/>
                  <a:pt x="1" y="211"/>
                </a:cubicBezTo>
                <a:cubicBezTo>
                  <a:pt x="0" y="210"/>
                  <a:pt x="0" y="210"/>
                  <a:pt x="0" y="209"/>
                </a:cubicBezTo>
                <a:cubicBezTo>
                  <a:pt x="1" y="208"/>
                  <a:pt x="1" y="208"/>
                  <a:pt x="1" y="208"/>
                </a:cubicBezTo>
                <a:cubicBezTo>
                  <a:pt x="2" y="206"/>
                  <a:pt x="3" y="205"/>
                  <a:pt x="4" y="204"/>
                </a:cubicBezTo>
                <a:cubicBezTo>
                  <a:pt x="5" y="203"/>
                  <a:pt x="5" y="202"/>
                  <a:pt x="5" y="201"/>
                </a:cubicBezTo>
                <a:cubicBezTo>
                  <a:pt x="5" y="197"/>
                  <a:pt x="4" y="192"/>
                  <a:pt x="4" y="187"/>
                </a:cubicBezTo>
                <a:cubicBezTo>
                  <a:pt x="3" y="178"/>
                  <a:pt x="2" y="169"/>
                  <a:pt x="2" y="160"/>
                </a:cubicBezTo>
                <a:cubicBezTo>
                  <a:pt x="1" y="147"/>
                  <a:pt x="0" y="134"/>
                  <a:pt x="0" y="120"/>
                </a:cubicBezTo>
                <a:cubicBezTo>
                  <a:pt x="0" y="106"/>
                  <a:pt x="0" y="91"/>
                  <a:pt x="0" y="76"/>
                </a:cubicBezTo>
                <a:cubicBezTo>
                  <a:pt x="0" y="56"/>
                  <a:pt x="0" y="37"/>
                  <a:pt x="1" y="17"/>
                </a:cubicBezTo>
                <a:cubicBezTo>
                  <a:pt x="1" y="13"/>
                  <a:pt x="1" y="9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2"/>
                  <a:pt x="6" y="4"/>
                </a:cubicBezTo>
                <a:cubicBezTo>
                  <a:pt x="6" y="5"/>
                  <a:pt x="6" y="5"/>
                  <a:pt x="4" y="6"/>
                </a:cubicBezTo>
                <a:cubicBezTo>
                  <a:pt x="4" y="7"/>
                  <a:pt x="4" y="9"/>
                  <a:pt x="4" y="10"/>
                </a:cubicBezTo>
                <a:cubicBezTo>
                  <a:pt x="3" y="18"/>
                  <a:pt x="3" y="25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28"/>
                  <a:pt x="4" y="24"/>
                  <a:pt x="4" y="21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5"/>
                  <a:pt x="5" y="13"/>
                  <a:pt x="5" y="12"/>
                </a:cubicBezTo>
                <a:cubicBezTo>
                  <a:pt x="5" y="10"/>
                  <a:pt x="5" y="9"/>
                  <a:pt x="7" y="9"/>
                </a:cubicBezTo>
                <a:cubicBezTo>
                  <a:pt x="9" y="9"/>
                  <a:pt x="10" y="9"/>
                  <a:pt x="12" y="9"/>
                </a:cubicBezTo>
                <a:cubicBezTo>
                  <a:pt x="16" y="11"/>
                  <a:pt x="20" y="13"/>
                  <a:pt x="24" y="14"/>
                </a:cubicBezTo>
                <a:cubicBezTo>
                  <a:pt x="33" y="18"/>
                  <a:pt x="41" y="22"/>
                  <a:pt x="50" y="26"/>
                </a:cubicBezTo>
                <a:cubicBezTo>
                  <a:pt x="63" y="31"/>
                  <a:pt x="76" y="38"/>
                  <a:pt x="88" y="45"/>
                </a:cubicBezTo>
                <a:cubicBezTo>
                  <a:pt x="101" y="52"/>
                  <a:pt x="114" y="59"/>
                  <a:pt x="126" y="67"/>
                </a:cubicBezTo>
                <a:cubicBezTo>
                  <a:pt x="133" y="71"/>
                  <a:pt x="139" y="74"/>
                  <a:pt x="145" y="78"/>
                </a:cubicBezTo>
                <a:cubicBezTo>
                  <a:pt x="154" y="82"/>
                  <a:pt x="162" y="87"/>
                  <a:pt x="171" y="92"/>
                </a:cubicBezTo>
                <a:cubicBezTo>
                  <a:pt x="174" y="94"/>
                  <a:pt x="178" y="96"/>
                  <a:pt x="181" y="99"/>
                </a:cubicBezTo>
                <a:cubicBezTo>
                  <a:pt x="184" y="101"/>
                  <a:pt x="187" y="103"/>
                  <a:pt x="190" y="105"/>
                </a:cubicBezTo>
                <a:cubicBezTo>
                  <a:pt x="193" y="108"/>
                  <a:pt x="197" y="111"/>
                  <a:pt x="200" y="113"/>
                </a:cubicBezTo>
                <a:cubicBezTo>
                  <a:pt x="201" y="114"/>
                  <a:pt x="202" y="115"/>
                  <a:pt x="202" y="116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8"/>
                  <a:pt x="203" y="118"/>
                  <a:pt x="203" y="119"/>
                </a:cubicBezTo>
                <a:cubicBezTo>
                  <a:pt x="206" y="124"/>
                  <a:pt x="210" y="129"/>
                  <a:pt x="214" y="134"/>
                </a:cubicBezTo>
                <a:cubicBezTo>
                  <a:pt x="216" y="138"/>
                  <a:pt x="219" y="143"/>
                  <a:pt x="221" y="148"/>
                </a:cubicBezTo>
                <a:cubicBezTo>
                  <a:pt x="221" y="148"/>
                  <a:pt x="221" y="149"/>
                  <a:pt x="221" y="149"/>
                </a:cubicBezTo>
                <a:cubicBezTo>
                  <a:pt x="222" y="151"/>
                  <a:pt x="221" y="153"/>
                  <a:pt x="220" y="154"/>
                </a:cubicBezTo>
                <a:cubicBezTo>
                  <a:pt x="219" y="155"/>
                  <a:pt x="218" y="155"/>
                  <a:pt x="217" y="156"/>
                </a:cubicBezTo>
                <a:cubicBezTo>
                  <a:pt x="205" y="164"/>
                  <a:pt x="194" y="171"/>
                  <a:pt x="182" y="180"/>
                </a:cubicBezTo>
                <a:cubicBezTo>
                  <a:pt x="168" y="190"/>
                  <a:pt x="154" y="200"/>
                  <a:pt x="140" y="211"/>
                </a:cubicBezTo>
                <a:cubicBezTo>
                  <a:pt x="130" y="219"/>
                  <a:pt x="120" y="226"/>
                  <a:pt x="110" y="234"/>
                </a:cubicBezTo>
                <a:cubicBezTo>
                  <a:pt x="102" y="240"/>
                  <a:pt x="93" y="246"/>
                  <a:pt x="85" y="253"/>
                </a:cubicBezTo>
                <a:cubicBezTo>
                  <a:pt x="82" y="256"/>
                  <a:pt x="78" y="259"/>
                  <a:pt x="74" y="261"/>
                </a:cubicBezTo>
                <a:cubicBezTo>
                  <a:pt x="71" y="264"/>
                  <a:pt x="67" y="266"/>
                  <a:pt x="64" y="268"/>
                </a:cubicBezTo>
                <a:close/>
                <a:moveTo>
                  <a:pt x="179" y="104"/>
                </a:moveTo>
                <a:cubicBezTo>
                  <a:pt x="178" y="104"/>
                  <a:pt x="178" y="103"/>
                  <a:pt x="177" y="103"/>
                </a:cubicBezTo>
                <a:cubicBezTo>
                  <a:pt x="176" y="102"/>
                  <a:pt x="176" y="101"/>
                  <a:pt x="175" y="100"/>
                </a:cubicBezTo>
                <a:cubicBezTo>
                  <a:pt x="174" y="100"/>
                  <a:pt x="173" y="99"/>
                  <a:pt x="174" y="97"/>
                </a:cubicBezTo>
                <a:cubicBezTo>
                  <a:pt x="170" y="95"/>
                  <a:pt x="157" y="87"/>
                  <a:pt x="155" y="86"/>
                </a:cubicBezTo>
                <a:cubicBezTo>
                  <a:pt x="156" y="87"/>
                  <a:pt x="157" y="88"/>
                  <a:pt x="158" y="88"/>
                </a:cubicBezTo>
                <a:cubicBezTo>
                  <a:pt x="164" y="92"/>
                  <a:pt x="170" y="96"/>
                  <a:pt x="175" y="101"/>
                </a:cubicBezTo>
                <a:cubicBezTo>
                  <a:pt x="175" y="102"/>
                  <a:pt x="176" y="102"/>
                  <a:pt x="177" y="103"/>
                </a:cubicBezTo>
                <a:cubicBezTo>
                  <a:pt x="178" y="103"/>
                  <a:pt x="178" y="104"/>
                  <a:pt x="179" y="104"/>
                </a:cubicBezTo>
                <a:cubicBezTo>
                  <a:pt x="180" y="105"/>
                  <a:pt x="181" y="107"/>
                  <a:pt x="182" y="108"/>
                </a:cubicBezTo>
                <a:cubicBezTo>
                  <a:pt x="183" y="109"/>
                  <a:pt x="184" y="110"/>
                  <a:pt x="185" y="110"/>
                </a:cubicBezTo>
                <a:cubicBezTo>
                  <a:pt x="184" y="108"/>
                  <a:pt x="181" y="106"/>
                  <a:pt x="179" y="104"/>
                </a:cubicBezTo>
                <a:close/>
                <a:moveTo>
                  <a:pt x="54" y="190"/>
                </a:moveTo>
                <a:cubicBezTo>
                  <a:pt x="57" y="189"/>
                  <a:pt x="62" y="184"/>
                  <a:pt x="63" y="183"/>
                </a:cubicBezTo>
                <a:cubicBezTo>
                  <a:pt x="63" y="184"/>
                  <a:pt x="62" y="184"/>
                  <a:pt x="62" y="184"/>
                </a:cubicBezTo>
                <a:cubicBezTo>
                  <a:pt x="61" y="185"/>
                  <a:pt x="59" y="185"/>
                  <a:pt x="57" y="187"/>
                </a:cubicBezTo>
                <a:cubicBezTo>
                  <a:pt x="56" y="187"/>
                  <a:pt x="55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4" y="190"/>
                  <a:pt x="54" y="190"/>
                  <a:pt x="54" y="190"/>
                </a:cubicBezTo>
                <a:close/>
                <a:moveTo>
                  <a:pt x="30" y="27"/>
                </a:moveTo>
                <a:cubicBezTo>
                  <a:pt x="29" y="26"/>
                  <a:pt x="28" y="26"/>
                  <a:pt x="27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1" y="27"/>
                  <a:pt x="31" y="28"/>
                </a:cubicBezTo>
                <a:cubicBezTo>
                  <a:pt x="31" y="29"/>
                  <a:pt x="32" y="29"/>
                  <a:pt x="32" y="30"/>
                </a:cubicBezTo>
                <a:cubicBezTo>
                  <a:pt x="33" y="30"/>
                  <a:pt x="33" y="30"/>
                  <a:pt x="34" y="30"/>
                </a:cubicBezTo>
                <a:cubicBezTo>
                  <a:pt x="35" y="31"/>
                  <a:pt x="36" y="32"/>
                  <a:pt x="38" y="33"/>
                </a:cubicBezTo>
                <a:cubicBezTo>
                  <a:pt x="38" y="33"/>
                  <a:pt x="39" y="33"/>
                  <a:pt x="39" y="33"/>
                </a:cubicBezTo>
                <a:cubicBezTo>
                  <a:pt x="38" y="32"/>
                  <a:pt x="38" y="32"/>
                  <a:pt x="37" y="31"/>
                </a:cubicBezTo>
                <a:cubicBezTo>
                  <a:pt x="35" y="30"/>
                  <a:pt x="32" y="28"/>
                  <a:pt x="30" y="27"/>
                </a:cubicBezTo>
                <a:close/>
                <a:moveTo>
                  <a:pt x="190" y="133"/>
                </a:moveTo>
                <a:cubicBezTo>
                  <a:pt x="190" y="133"/>
                  <a:pt x="190" y="133"/>
                  <a:pt x="190" y="134"/>
                </a:cubicBezTo>
                <a:cubicBezTo>
                  <a:pt x="190" y="134"/>
                  <a:pt x="190" y="134"/>
                  <a:pt x="190" y="135"/>
                </a:cubicBezTo>
                <a:cubicBezTo>
                  <a:pt x="191" y="138"/>
                  <a:pt x="192" y="142"/>
                  <a:pt x="194" y="146"/>
                </a:cubicBezTo>
                <a:cubicBezTo>
                  <a:pt x="195" y="149"/>
                  <a:pt x="195" y="152"/>
                  <a:pt x="196" y="155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6" y="160"/>
                  <a:pt x="194" y="161"/>
                  <a:pt x="192" y="159"/>
                </a:cubicBezTo>
                <a:cubicBezTo>
                  <a:pt x="191" y="159"/>
                  <a:pt x="191" y="158"/>
                  <a:pt x="190" y="157"/>
                </a:cubicBezTo>
                <a:cubicBezTo>
                  <a:pt x="186" y="152"/>
                  <a:pt x="181" y="146"/>
                  <a:pt x="178" y="141"/>
                </a:cubicBezTo>
                <a:cubicBezTo>
                  <a:pt x="177" y="140"/>
                  <a:pt x="177" y="140"/>
                  <a:pt x="177" y="139"/>
                </a:cubicBezTo>
                <a:cubicBezTo>
                  <a:pt x="178" y="144"/>
                  <a:pt x="178" y="147"/>
                  <a:pt x="179" y="151"/>
                </a:cubicBezTo>
                <a:cubicBezTo>
                  <a:pt x="181" y="156"/>
                  <a:pt x="182" y="161"/>
                  <a:pt x="182" y="166"/>
                </a:cubicBezTo>
                <a:cubicBezTo>
                  <a:pt x="183" y="167"/>
                  <a:pt x="182" y="169"/>
                  <a:pt x="182" y="170"/>
                </a:cubicBezTo>
                <a:cubicBezTo>
                  <a:pt x="182" y="171"/>
                  <a:pt x="180" y="171"/>
                  <a:pt x="179" y="170"/>
                </a:cubicBezTo>
                <a:cubicBezTo>
                  <a:pt x="179" y="170"/>
                  <a:pt x="178" y="170"/>
                  <a:pt x="178" y="169"/>
                </a:cubicBezTo>
                <a:cubicBezTo>
                  <a:pt x="177" y="168"/>
                  <a:pt x="176" y="167"/>
                  <a:pt x="175" y="166"/>
                </a:cubicBezTo>
                <a:cubicBezTo>
                  <a:pt x="172" y="161"/>
                  <a:pt x="169" y="156"/>
                  <a:pt x="166" y="151"/>
                </a:cubicBezTo>
                <a:cubicBezTo>
                  <a:pt x="166" y="151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6" y="156"/>
                  <a:pt x="168" y="162"/>
                  <a:pt x="169" y="168"/>
                </a:cubicBezTo>
                <a:cubicBezTo>
                  <a:pt x="170" y="172"/>
                  <a:pt x="171" y="176"/>
                  <a:pt x="172" y="181"/>
                </a:cubicBezTo>
                <a:cubicBezTo>
                  <a:pt x="172" y="181"/>
                  <a:pt x="172" y="182"/>
                  <a:pt x="172" y="182"/>
                </a:cubicBezTo>
                <a:cubicBezTo>
                  <a:pt x="174" y="180"/>
                  <a:pt x="177" y="179"/>
                  <a:pt x="180" y="177"/>
                </a:cubicBezTo>
                <a:cubicBezTo>
                  <a:pt x="188" y="171"/>
                  <a:pt x="197" y="165"/>
                  <a:pt x="205" y="159"/>
                </a:cubicBezTo>
                <a:cubicBezTo>
                  <a:pt x="207" y="158"/>
                  <a:pt x="210" y="156"/>
                  <a:pt x="212" y="154"/>
                </a:cubicBezTo>
                <a:cubicBezTo>
                  <a:pt x="213" y="153"/>
                  <a:pt x="214" y="153"/>
                  <a:pt x="215" y="154"/>
                </a:cubicBezTo>
                <a:cubicBezTo>
                  <a:pt x="216" y="153"/>
                  <a:pt x="216" y="153"/>
                  <a:pt x="217" y="153"/>
                </a:cubicBezTo>
                <a:cubicBezTo>
                  <a:pt x="219" y="151"/>
                  <a:pt x="219" y="151"/>
                  <a:pt x="218" y="148"/>
                </a:cubicBezTo>
                <a:cubicBezTo>
                  <a:pt x="217" y="144"/>
                  <a:pt x="215" y="141"/>
                  <a:pt x="213" y="138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13" y="140"/>
                  <a:pt x="214" y="143"/>
                  <a:pt x="215" y="145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6" y="147"/>
                  <a:pt x="216" y="148"/>
                  <a:pt x="216" y="149"/>
                </a:cubicBezTo>
                <a:cubicBezTo>
                  <a:pt x="216" y="150"/>
                  <a:pt x="215" y="151"/>
                  <a:pt x="214" y="151"/>
                </a:cubicBezTo>
                <a:cubicBezTo>
                  <a:pt x="212" y="151"/>
                  <a:pt x="211" y="150"/>
                  <a:pt x="210" y="149"/>
                </a:cubicBezTo>
                <a:cubicBezTo>
                  <a:pt x="208" y="146"/>
                  <a:pt x="206" y="143"/>
                  <a:pt x="203" y="142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2"/>
                  <a:pt x="203" y="142"/>
                  <a:pt x="203" y="143"/>
                </a:cubicBezTo>
                <a:cubicBezTo>
                  <a:pt x="203" y="144"/>
                  <a:pt x="204" y="146"/>
                  <a:pt x="205" y="148"/>
                </a:cubicBezTo>
                <a:cubicBezTo>
                  <a:pt x="205" y="148"/>
                  <a:pt x="205" y="149"/>
                  <a:pt x="205" y="150"/>
                </a:cubicBezTo>
                <a:cubicBezTo>
                  <a:pt x="205" y="150"/>
                  <a:pt x="205" y="151"/>
                  <a:pt x="204" y="151"/>
                </a:cubicBezTo>
                <a:cubicBezTo>
                  <a:pt x="204" y="152"/>
                  <a:pt x="203" y="152"/>
                  <a:pt x="203" y="151"/>
                </a:cubicBezTo>
                <a:cubicBezTo>
                  <a:pt x="202" y="151"/>
                  <a:pt x="202" y="150"/>
                  <a:pt x="202" y="150"/>
                </a:cubicBezTo>
                <a:cubicBezTo>
                  <a:pt x="201" y="149"/>
                  <a:pt x="200" y="148"/>
                  <a:pt x="199" y="147"/>
                </a:cubicBezTo>
                <a:cubicBezTo>
                  <a:pt x="196" y="143"/>
                  <a:pt x="194" y="139"/>
                  <a:pt x="191" y="135"/>
                </a:cubicBezTo>
                <a:cubicBezTo>
                  <a:pt x="191" y="134"/>
                  <a:pt x="190" y="134"/>
                  <a:pt x="190" y="133"/>
                </a:cubicBezTo>
                <a:close/>
                <a:moveTo>
                  <a:pt x="112" y="222"/>
                </a:moveTo>
                <a:cubicBezTo>
                  <a:pt x="103" y="213"/>
                  <a:pt x="95" y="204"/>
                  <a:pt x="86" y="195"/>
                </a:cubicBezTo>
                <a:cubicBezTo>
                  <a:pt x="87" y="196"/>
                  <a:pt x="87" y="196"/>
                  <a:pt x="87" y="197"/>
                </a:cubicBezTo>
                <a:cubicBezTo>
                  <a:pt x="90" y="203"/>
                  <a:pt x="93" y="209"/>
                  <a:pt x="95" y="215"/>
                </a:cubicBezTo>
                <a:cubicBezTo>
                  <a:pt x="97" y="219"/>
                  <a:pt x="98" y="222"/>
                  <a:pt x="100" y="225"/>
                </a:cubicBezTo>
                <a:cubicBezTo>
                  <a:pt x="100" y="226"/>
                  <a:pt x="100" y="227"/>
                  <a:pt x="101" y="227"/>
                </a:cubicBezTo>
                <a:cubicBezTo>
                  <a:pt x="101" y="228"/>
                  <a:pt x="101" y="229"/>
                  <a:pt x="100" y="230"/>
                </a:cubicBezTo>
                <a:cubicBezTo>
                  <a:pt x="99" y="230"/>
                  <a:pt x="98" y="230"/>
                  <a:pt x="97" y="230"/>
                </a:cubicBezTo>
                <a:cubicBezTo>
                  <a:pt x="97" y="229"/>
                  <a:pt x="96" y="229"/>
                  <a:pt x="96" y="228"/>
                </a:cubicBezTo>
                <a:cubicBezTo>
                  <a:pt x="89" y="222"/>
                  <a:pt x="83" y="215"/>
                  <a:pt x="77" y="207"/>
                </a:cubicBezTo>
                <a:cubicBezTo>
                  <a:pt x="77" y="207"/>
                  <a:pt x="76" y="207"/>
                  <a:pt x="76" y="207"/>
                </a:cubicBezTo>
                <a:cubicBezTo>
                  <a:pt x="76" y="207"/>
                  <a:pt x="76" y="208"/>
                  <a:pt x="76" y="208"/>
                </a:cubicBezTo>
                <a:cubicBezTo>
                  <a:pt x="78" y="211"/>
                  <a:pt x="79" y="214"/>
                  <a:pt x="81" y="218"/>
                </a:cubicBezTo>
                <a:cubicBezTo>
                  <a:pt x="83" y="222"/>
                  <a:pt x="85" y="227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7" y="234"/>
                  <a:pt x="87" y="234"/>
                  <a:pt x="87" y="235"/>
                </a:cubicBezTo>
                <a:cubicBezTo>
                  <a:pt x="86" y="235"/>
                  <a:pt x="85" y="235"/>
                  <a:pt x="84" y="235"/>
                </a:cubicBezTo>
                <a:cubicBezTo>
                  <a:pt x="84" y="234"/>
                  <a:pt x="83" y="234"/>
                  <a:pt x="83" y="234"/>
                </a:cubicBezTo>
                <a:cubicBezTo>
                  <a:pt x="82" y="232"/>
                  <a:pt x="80" y="231"/>
                  <a:pt x="79" y="229"/>
                </a:cubicBezTo>
                <a:cubicBezTo>
                  <a:pt x="75" y="224"/>
                  <a:pt x="70" y="219"/>
                  <a:pt x="66" y="215"/>
                </a:cubicBezTo>
                <a:cubicBezTo>
                  <a:pt x="66" y="214"/>
                  <a:pt x="65" y="214"/>
                  <a:pt x="65" y="214"/>
                </a:cubicBezTo>
                <a:cubicBezTo>
                  <a:pt x="65" y="214"/>
                  <a:pt x="65" y="215"/>
                  <a:pt x="65" y="215"/>
                </a:cubicBezTo>
                <a:cubicBezTo>
                  <a:pt x="67" y="219"/>
                  <a:pt x="69" y="223"/>
                  <a:pt x="71" y="227"/>
                </a:cubicBezTo>
                <a:cubicBezTo>
                  <a:pt x="74" y="233"/>
                  <a:pt x="77" y="239"/>
                  <a:pt x="79" y="245"/>
                </a:cubicBezTo>
                <a:cubicBezTo>
                  <a:pt x="90" y="237"/>
                  <a:pt x="101" y="230"/>
                  <a:pt x="112" y="222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39" y="172"/>
                  <a:pt x="139" y="173"/>
                </a:cubicBezTo>
                <a:cubicBezTo>
                  <a:pt x="141" y="176"/>
                  <a:pt x="142" y="179"/>
                  <a:pt x="143" y="182"/>
                </a:cubicBezTo>
                <a:cubicBezTo>
                  <a:pt x="145" y="185"/>
                  <a:pt x="146" y="189"/>
                  <a:pt x="147" y="192"/>
                </a:cubicBezTo>
                <a:cubicBezTo>
                  <a:pt x="148" y="193"/>
                  <a:pt x="148" y="194"/>
                  <a:pt x="148" y="195"/>
                </a:cubicBezTo>
                <a:cubicBezTo>
                  <a:pt x="148" y="196"/>
                  <a:pt x="148" y="197"/>
                  <a:pt x="147" y="197"/>
                </a:cubicBezTo>
                <a:cubicBezTo>
                  <a:pt x="146" y="198"/>
                  <a:pt x="145" y="197"/>
                  <a:pt x="144" y="197"/>
                </a:cubicBezTo>
                <a:cubicBezTo>
                  <a:pt x="144" y="197"/>
                  <a:pt x="144" y="196"/>
                  <a:pt x="143" y="196"/>
                </a:cubicBezTo>
                <a:cubicBezTo>
                  <a:pt x="143" y="195"/>
                  <a:pt x="142" y="195"/>
                  <a:pt x="141" y="194"/>
                </a:cubicBezTo>
                <a:cubicBezTo>
                  <a:pt x="136" y="188"/>
                  <a:pt x="131" y="181"/>
                  <a:pt x="126" y="175"/>
                </a:cubicBezTo>
                <a:cubicBezTo>
                  <a:pt x="126" y="175"/>
                  <a:pt x="125" y="174"/>
                  <a:pt x="125" y="174"/>
                </a:cubicBezTo>
                <a:cubicBezTo>
                  <a:pt x="125" y="174"/>
                  <a:pt x="125" y="175"/>
                  <a:pt x="125" y="175"/>
                </a:cubicBezTo>
                <a:cubicBezTo>
                  <a:pt x="126" y="178"/>
                  <a:pt x="127" y="181"/>
                  <a:pt x="129" y="183"/>
                </a:cubicBezTo>
                <a:cubicBezTo>
                  <a:pt x="131" y="188"/>
                  <a:pt x="133" y="194"/>
                  <a:pt x="135" y="199"/>
                </a:cubicBezTo>
                <a:cubicBezTo>
                  <a:pt x="136" y="201"/>
                  <a:pt x="137" y="203"/>
                  <a:pt x="138" y="205"/>
                </a:cubicBezTo>
                <a:cubicBezTo>
                  <a:pt x="144" y="200"/>
                  <a:pt x="150" y="196"/>
                  <a:pt x="157" y="192"/>
                </a:cubicBezTo>
                <a:cubicBezTo>
                  <a:pt x="151" y="185"/>
                  <a:pt x="145" y="178"/>
                  <a:pt x="139" y="172"/>
                </a:cubicBezTo>
                <a:close/>
                <a:moveTo>
                  <a:pt x="168" y="182"/>
                </a:moveTo>
                <a:cubicBezTo>
                  <a:pt x="169" y="182"/>
                  <a:pt x="169" y="182"/>
                  <a:pt x="169" y="182"/>
                </a:cubicBezTo>
                <a:cubicBezTo>
                  <a:pt x="169" y="180"/>
                  <a:pt x="169" y="179"/>
                  <a:pt x="168" y="178"/>
                </a:cubicBezTo>
                <a:cubicBezTo>
                  <a:pt x="168" y="174"/>
                  <a:pt x="167" y="170"/>
                  <a:pt x="166" y="166"/>
                </a:cubicBezTo>
                <a:cubicBezTo>
                  <a:pt x="164" y="160"/>
                  <a:pt x="163" y="154"/>
                  <a:pt x="162" y="148"/>
                </a:cubicBezTo>
                <a:cubicBezTo>
                  <a:pt x="161" y="147"/>
                  <a:pt x="161" y="147"/>
                  <a:pt x="161" y="146"/>
                </a:cubicBezTo>
                <a:cubicBezTo>
                  <a:pt x="157" y="149"/>
                  <a:pt x="153" y="152"/>
                  <a:pt x="149" y="154"/>
                </a:cubicBezTo>
                <a:cubicBezTo>
                  <a:pt x="155" y="164"/>
                  <a:pt x="161" y="173"/>
                  <a:pt x="168" y="182"/>
                </a:cubicBezTo>
                <a:close/>
                <a:moveTo>
                  <a:pt x="59" y="257"/>
                </a:moveTo>
                <a:cubicBezTo>
                  <a:pt x="49" y="247"/>
                  <a:pt x="38" y="238"/>
                  <a:pt x="28" y="227"/>
                </a:cubicBezTo>
                <a:cubicBezTo>
                  <a:pt x="27" y="228"/>
                  <a:pt x="26" y="228"/>
                  <a:pt x="25" y="228"/>
                </a:cubicBezTo>
                <a:cubicBezTo>
                  <a:pt x="25" y="229"/>
                  <a:pt x="24" y="229"/>
                  <a:pt x="23" y="230"/>
                </a:cubicBezTo>
                <a:cubicBezTo>
                  <a:pt x="25" y="232"/>
                  <a:pt x="27" y="233"/>
                  <a:pt x="29" y="235"/>
                </a:cubicBezTo>
                <a:cubicBezTo>
                  <a:pt x="33" y="238"/>
                  <a:pt x="36" y="242"/>
                  <a:pt x="40" y="247"/>
                </a:cubicBezTo>
                <a:cubicBezTo>
                  <a:pt x="42" y="250"/>
                  <a:pt x="45" y="253"/>
                  <a:pt x="48" y="255"/>
                </a:cubicBezTo>
                <a:cubicBezTo>
                  <a:pt x="48" y="256"/>
                  <a:pt x="49" y="256"/>
                  <a:pt x="49" y="256"/>
                </a:cubicBezTo>
                <a:cubicBezTo>
                  <a:pt x="50" y="256"/>
                  <a:pt x="50" y="257"/>
                  <a:pt x="51" y="257"/>
                </a:cubicBezTo>
                <a:cubicBezTo>
                  <a:pt x="52" y="257"/>
                  <a:pt x="53" y="258"/>
                  <a:pt x="53" y="259"/>
                </a:cubicBezTo>
                <a:cubicBezTo>
                  <a:pt x="53" y="260"/>
                  <a:pt x="54" y="260"/>
                  <a:pt x="54" y="260"/>
                </a:cubicBezTo>
                <a:cubicBezTo>
                  <a:pt x="55" y="262"/>
                  <a:pt x="57" y="263"/>
                  <a:pt x="58" y="264"/>
                </a:cubicBezTo>
                <a:cubicBezTo>
                  <a:pt x="59" y="264"/>
                  <a:pt x="60" y="264"/>
                  <a:pt x="61" y="264"/>
                </a:cubicBezTo>
                <a:cubicBezTo>
                  <a:pt x="61" y="263"/>
                  <a:pt x="62" y="263"/>
                  <a:pt x="63" y="262"/>
                </a:cubicBezTo>
                <a:cubicBezTo>
                  <a:pt x="72" y="256"/>
                  <a:pt x="80" y="249"/>
                  <a:pt x="89" y="242"/>
                </a:cubicBezTo>
                <a:cubicBezTo>
                  <a:pt x="89" y="242"/>
                  <a:pt x="89" y="241"/>
                  <a:pt x="90" y="241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6" y="243"/>
                  <a:pt x="82" y="246"/>
                  <a:pt x="79" y="248"/>
                </a:cubicBezTo>
                <a:cubicBezTo>
                  <a:pt x="74" y="253"/>
                  <a:pt x="68" y="257"/>
                  <a:pt x="63" y="262"/>
                </a:cubicBezTo>
                <a:cubicBezTo>
                  <a:pt x="62" y="262"/>
                  <a:pt x="62" y="262"/>
                  <a:pt x="62" y="263"/>
                </a:cubicBezTo>
                <a:cubicBezTo>
                  <a:pt x="60" y="264"/>
                  <a:pt x="59" y="263"/>
                  <a:pt x="58" y="262"/>
                </a:cubicBezTo>
                <a:cubicBezTo>
                  <a:pt x="57" y="261"/>
                  <a:pt x="57" y="259"/>
                  <a:pt x="58" y="258"/>
                </a:cubicBezTo>
                <a:cubicBezTo>
                  <a:pt x="59" y="258"/>
                  <a:pt x="59" y="258"/>
                  <a:pt x="59" y="257"/>
                </a:cubicBezTo>
                <a:close/>
                <a:moveTo>
                  <a:pt x="113" y="220"/>
                </a:moveTo>
                <a:cubicBezTo>
                  <a:pt x="113" y="217"/>
                  <a:pt x="100" y="189"/>
                  <a:pt x="98" y="187"/>
                </a:cubicBezTo>
                <a:cubicBezTo>
                  <a:pt x="95" y="189"/>
                  <a:pt x="92" y="191"/>
                  <a:pt x="88" y="193"/>
                </a:cubicBezTo>
                <a:cubicBezTo>
                  <a:pt x="96" y="202"/>
                  <a:pt x="105" y="211"/>
                  <a:pt x="113" y="220"/>
                </a:cubicBezTo>
                <a:close/>
                <a:moveTo>
                  <a:pt x="157" y="189"/>
                </a:moveTo>
                <a:cubicBezTo>
                  <a:pt x="157" y="188"/>
                  <a:pt x="146" y="157"/>
                  <a:pt x="146" y="156"/>
                </a:cubicBezTo>
                <a:cubicBezTo>
                  <a:pt x="142" y="158"/>
                  <a:pt x="139" y="161"/>
                  <a:pt x="136" y="163"/>
                </a:cubicBezTo>
                <a:cubicBezTo>
                  <a:pt x="143" y="172"/>
                  <a:pt x="150" y="180"/>
                  <a:pt x="157" y="189"/>
                </a:cubicBezTo>
                <a:close/>
                <a:moveTo>
                  <a:pt x="51" y="215"/>
                </a:moveTo>
                <a:cubicBezTo>
                  <a:pt x="58" y="224"/>
                  <a:pt x="66" y="233"/>
                  <a:pt x="75" y="242"/>
                </a:cubicBezTo>
                <a:cubicBezTo>
                  <a:pt x="74" y="240"/>
                  <a:pt x="60" y="211"/>
                  <a:pt x="60" y="210"/>
                </a:cubicBezTo>
                <a:cubicBezTo>
                  <a:pt x="57" y="212"/>
                  <a:pt x="54" y="213"/>
                  <a:pt x="51" y="215"/>
                </a:cubicBezTo>
                <a:close/>
                <a:moveTo>
                  <a:pt x="103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1"/>
                  <a:pt x="104" y="62"/>
                  <a:pt x="105" y="62"/>
                </a:cubicBezTo>
                <a:cubicBezTo>
                  <a:pt x="111" y="66"/>
                  <a:pt x="117" y="69"/>
                  <a:pt x="123" y="73"/>
                </a:cubicBezTo>
                <a:cubicBezTo>
                  <a:pt x="134" y="79"/>
                  <a:pt x="145" y="87"/>
                  <a:pt x="155" y="94"/>
                </a:cubicBezTo>
                <a:cubicBezTo>
                  <a:pt x="160" y="98"/>
                  <a:pt x="164" y="101"/>
                  <a:pt x="169" y="104"/>
                </a:cubicBezTo>
                <a:cubicBezTo>
                  <a:pt x="169" y="104"/>
                  <a:pt x="170" y="105"/>
                  <a:pt x="170" y="105"/>
                </a:cubicBezTo>
                <a:cubicBezTo>
                  <a:pt x="170" y="105"/>
                  <a:pt x="171" y="105"/>
                  <a:pt x="171" y="105"/>
                </a:cubicBezTo>
                <a:cubicBezTo>
                  <a:pt x="171" y="104"/>
                  <a:pt x="171" y="104"/>
                  <a:pt x="170" y="104"/>
                </a:cubicBezTo>
                <a:cubicBezTo>
                  <a:pt x="170" y="103"/>
                  <a:pt x="169" y="102"/>
                  <a:pt x="169" y="102"/>
                </a:cubicBezTo>
                <a:cubicBezTo>
                  <a:pt x="167" y="100"/>
                  <a:pt x="164" y="97"/>
                  <a:pt x="162" y="95"/>
                </a:cubicBezTo>
                <a:cubicBezTo>
                  <a:pt x="157" y="91"/>
                  <a:pt x="151" y="87"/>
                  <a:pt x="145" y="84"/>
                </a:cubicBezTo>
                <a:cubicBezTo>
                  <a:pt x="132" y="75"/>
                  <a:pt x="118" y="68"/>
                  <a:pt x="104" y="61"/>
                </a:cubicBezTo>
                <a:cubicBezTo>
                  <a:pt x="104" y="61"/>
                  <a:pt x="104" y="61"/>
                  <a:pt x="103" y="61"/>
                </a:cubicBezTo>
                <a:close/>
                <a:moveTo>
                  <a:pt x="55" y="249"/>
                </a:moveTo>
                <a:cubicBezTo>
                  <a:pt x="54" y="248"/>
                  <a:pt x="54" y="248"/>
                  <a:pt x="54" y="248"/>
                </a:cubicBezTo>
                <a:cubicBezTo>
                  <a:pt x="51" y="242"/>
                  <a:pt x="48" y="236"/>
                  <a:pt x="44" y="230"/>
                </a:cubicBezTo>
                <a:cubicBezTo>
                  <a:pt x="43" y="227"/>
                  <a:pt x="41" y="224"/>
                  <a:pt x="40" y="221"/>
                </a:cubicBezTo>
                <a:cubicBezTo>
                  <a:pt x="40" y="221"/>
                  <a:pt x="40" y="221"/>
                  <a:pt x="39" y="221"/>
                </a:cubicBezTo>
                <a:cubicBezTo>
                  <a:pt x="36" y="223"/>
                  <a:pt x="33" y="224"/>
                  <a:pt x="30" y="226"/>
                </a:cubicBezTo>
                <a:cubicBezTo>
                  <a:pt x="31" y="227"/>
                  <a:pt x="52" y="247"/>
                  <a:pt x="55" y="249"/>
                </a:cubicBezTo>
                <a:close/>
                <a:moveTo>
                  <a:pt x="75" y="201"/>
                </a:moveTo>
                <a:cubicBezTo>
                  <a:pt x="79" y="206"/>
                  <a:pt x="94" y="224"/>
                  <a:pt x="97" y="225"/>
                </a:cubicBezTo>
                <a:cubicBezTo>
                  <a:pt x="92" y="215"/>
                  <a:pt x="88" y="206"/>
                  <a:pt x="83" y="196"/>
                </a:cubicBezTo>
                <a:cubicBezTo>
                  <a:pt x="81" y="198"/>
                  <a:pt x="78" y="199"/>
                  <a:pt x="75" y="201"/>
                </a:cubicBezTo>
                <a:close/>
                <a:moveTo>
                  <a:pt x="122" y="207"/>
                </a:moveTo>
                <a:cubicBezTo>
                  <a:pt x="122" y="207"/>
                  <a:pt x="122" y="207"/>
                  <a:pt x="122" y="207"/>
                </a:cubicBezTo>
                <a:cubicBezTo>
                  <a:pt x="118" y="198"/>
                  <a:pt x="115" y="188"/>
                  <a:pt x="111" y="179"/>
                </a:cubicBezTo>
                <a:cubicBezTo>
                  <a:pt x="108" y="181"/>
                  <a:pt x="105" y="183"/>
                  <a:pt x="102" y="184"/>
                </a:cubicBezTo>
                <a:cubicBezTo>
                  <a:pt x="109" y="192"/>
                  <a:pt x="115" y="200"/>
                  <a:pt x="122" y="207"/>
                </a:cubicBezTo>
                <a:close/>
                <a:moveTo>
                  <a:pt x="164" y="144"/>
                </a:moveTo>
                <a:cubicBezTo>
                  <a:pt x="166" y="147"/>
                  <a:pt x="168" y="150"/>
                  <a:pt x="170" y="153"/>
                </a:cubicBezTo>
                <a:cubicBezTo>
                  <a:pt x="173" y="157"/>
                  <a:pt x="176" y="161"/>
                  <a:pt x="178" y="166"/>
                </a:cubicBezTo>
                <a:cubicBezTo>
                  <a:pt x="179" y="166"/>
                  <a:pt x="179" y="166"/>
                  <a:pt x="180" y="167"/>
                </a:cubicBezTo>
                <a:cubicBezTo>
                  <a:pt x="178" y="157"/>
                  <a:pt x="175" y="147"/>
                  <a:pt x="173" y="137"/>
                </a:cubicBezTo>
                <a:cubicBezTo>
                  <a:pt x="170" y="140"/>
                  <a:pt x="167" y="142"/>
                  <a:pt x="164" y="144"/>
                </a:cubicBezTo>
                <a:close/>
                <a:moveTo>
                  <a:pt x="177" y="135"/>
                </a:moveTo>
                <a:cubicBezTo>
                  <a:pt x="179" y="139"/>
                  <a:pt x="191" y="155"/>
                  <a:pt x="194" y="157"/>
                </a:cubicBezTo>
                <a:cubicBezTo>
                  <a:pt x="192" y="147"/>
                  <a:pt x="188" y="139"/>
                  <a:pt x="185" y="130"/>
                </a:cubicBezTo>
                <a:cubicBezTo>
                  <a:pt x="183" y="131"/>
                  <a:pt x="180" y="133"/>
                  <a:pt x="177" y="135"/>
                </a:cubicBezTo>
                <a:close/>
                <a:moveTo>
                  <a:pt x="42" y="219"/>
                </a:moveTo>
                <a:cubicBezTo>
                  <a:pt x="44" y="222"/>
                  <a:pt x="45" y="224"/>
                  <a:pt x="46" y="226"/>
                </a:cubicBezTo>
                <a:cubicBezTo>
                  <a:pt x="51" y="234"/>
                  <a:pt x="57" y="241"/>
                  <a:pt x="64" y="248"/>
                </a:cubicBezTo>
                <a:cubicBezTo>
                  <a:pt x="64" y="248"/>
                  <a:pt x="64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59" y="238"/>
                  <a:pt x="54" y="227"/>
                  <a:pt x="48" y="217"/>
                </a:cubicBezTo>
                <a:cubicBezTo>
                  <a:pt x="46" y="218"/>
                  <a:pt x="44" y="218"/>
                  <a:pt x="42" y="219"/>
                </a:cubicBezTo>
                <a:close/>
                <a:moveTo>
                  <a:pt x="144" y="193"/>
                </a:moveTo>
                <a:cubicBezTo>
                  <a:pt x="143" y="189"/>
                  <a:pt x="142" y="186"/>
                  <a:pt x="141" y="183"/>
                </a:cubicBezTo>
                <a:cubicBezTo>
                  <a:pt x="139" y="180"/>
                  <a:pt x="138" y="177"/>
                  <a:pt x="137" y="174"/>
                </a:cubicBezTo>
                <a:cubicBezTo>
                  <a:pt x="136" y="171"/>
                  <a:pt x="134" y="168"/>
                  <a:pt x="133" y="164"/>
                </a:cubicBezTo>
                <a:cubicBezTo>
                  <a:pt x="130" y="166"/>
                  <a:pt x="128" y="168"/>
                  <a:pt x="125" y="169"/>
                </a:cubicBezTo>
                <a:cubicBezTo>
                  <a:pt x="131" y="177"/>
                  <a:pt x="137" y="185"/>
                  <a:pt x="144" y="193"/>
                </a:cubicBezTo>
                <a:close/>
                <a:moveTo>
                  <a:pt x="103" y="189"/>
                </a:moveTo>
                <a:cubicBezTo>
                  <a:pt x="103" y="189"/>
                  <a:pt x="103" y="190"/>
                  <a:pt x="102" y="190"/>
                </a:cubicBezTo>
                <a:cubicBezTo>
                  <a:pt x="107" y="199"/>
                  <a:pt x="113" y="209"/>
                  <a:pt x="116" y="219"/>
                </a:cubicBezTo>
                <a:cubicBezTo>
                  <a:pt x="119" y="217"/>
                  <a:pt x="121" y="216"/>
                  <a:pt x="124" y="214"/>
                </a:cubicBezTo>
                <a:cubicBezTo>
                  <a:pt x="117" y="206"/>
                  <a:pt x="110" y="198"/>
                  <a:pt x="103" y="189"/>
                </a:cubicBezTo>
                <a:close/>
                <a:moveTo>
                  <a:pt x="85" y="182"/>
                </a:moveTo>
                <a:cubicBezTo>
                  <a:pt x="85" y="181"/>
                  <a:pt x="85" y="181"/>
                  <a:pt x="85" y="181"/>
                </a:cubicBezTo>
                <a:cubicBezTo>
                  <a:pt x="84" y="182"/>
                  <a:pt x="84" y="182"/>
                  <a:pt x="83" y="182"/>
                </a:cubicBezTo>
                <a:cubicBezTo>
                  <a:pt x="80" y="184"/>
                  <a:pt x="76" y="185"/>
                  <a:pt x="73" y="187"/>
                </a:cubicBezTo>
                <a:cubicBezTo>
                  <a:pt x="72" y="187"/>
                  <a:pt x="71" y="187"/>
                  <a:pt x="70" y="186"/>
                </a:cubicBezTo>
                <a:cubicBezTo>
                  <a:pt x="70" y="186"/>
                  <a:pt x="70" y="185"/>
                  <a:pt x="71" y="184"/>
                </a:cubicBezTo>
                <a:cubicBezTo>
                  <a:pt x="72" y="183"/>
                  <a:pt x="73" y="181"/>
                  <a:pt x="74" y="181"/>
                </a:cubicBezTo>
                <a:cubicBezTo>
                  <a:pt x="78" y="178"/>
                  <a:pt x="81" y="176"/>
                  <a:pt x="84" y="173"/>
                </a:cubicBezTo>
                <a:cubicBezTo>
                  <a:pt x="84" y="173"/>
                  <a:pt x="85" y="173"/>
                  <a:pt x="85" y="17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2" y="174"/>
                  <a:pt x="80" y="175"/>
                  <a:pt x="79" y="175"/>
                </a:cubicBezTo>
                <a:cubicBezTo>
                  <a:pt x="78" y="176"/>
                  <a:pt x="77" y="176"/>
                  <a:pt x="77" y="177"/>
                </a:cubicBezTo>
                <a:cubicBezTo>
                  <a:pt x="76" y="177"/>
                  <a:pt x="76" y="178"/>
                  <a:pt x="75" y="178"/>
                </a:cubicBezTo>
                <a:cubicBezTo>
                  <a:pt x="74" y="177"/>
                  <a:pt x="74" y="178"/>
                  <a:pt x="73" y="178"/>
                </a:cubicBezTo>
                <a:cubicBezTo>
                  <a:pt x="72" y="179"/>
                  <a:pt x="71" y="179"/>
                  <a:pt x="70" y="180"/>
                </a:cubicBezTo>
                <a:cubicBezTo>
                  <a:pt x="69" y="180"/>
                  <a:pt x="69" y="181"/>
                  <a:pt x="68" y="181"/>
                </a:cubicBezTo>
                <a:cubicBezTo>
                  <a:pt x="68" y="183"/>
                  <a:pt x="68" y="184"/>
                  <a:pt x="67" y="185"/>
                </a:cubicBezTo>
                <a:cubicBezTo>
                  <a:pt x="67" y="186"/>
                  <a:pt x="66" y="186"/>
                  <a:pt x="65" y="186"/>
                </a:cubicBezTo>
                <a:cubicBezTo>
                  <a:pt x="65" y="186"/>
                  <a:pt x="64" y="187"/>
                  <a:pt x="64" y="187"/>
                </a:cubicBezTo>
                <a:cubicBezTo>
                  <a:pt x="59" y="191"/>
                  <a:pt x="55" y="195"/>
                  <a:pt x="51" y="19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199"/>
                  <a:pt x="50" y="200"/>
                  <a:pt x="50" y="200"/>
                </a:cubicBezTo>
                <a:cubicBezTo>
                  <a:pt x="51" y="199"/>
                  <a:pt x="52" y="199"/>
                  <a:pt x="53" y="198"/>
                </a:cubicBezTo>
                <a:cubicBezTo>
                  <a:pt x="58" y="196"/>
                  <a:pt x="62" y="193"/>
                  <a:pt x="67" y="191"/>
                </a:cubicBezTo>
                <a:cubicBezTo>
                  <a:pt x="68" y="190"/>
                  <a:pt x="69" y="190"/>
                  <a:pt x="71" y="190"/>
                </a:cubicBezTo>
                <a:cubicBezTo>
                  <a:pt x="71" y="190"/>
                  <a:pt x="72" y="190"/>
                  <a:pt x="72" y="190"/>
                </a:cubicBezTo>
                <a:cubicBezTo>
                  <a:pt x="74" y="189"/>
                  <a:pt x="76" y="187"/>
                  <a:pt x="77" y="186"/>
                </a:cubicBezTo>
                <a:cubicBezTo>
                  <a:pt x="80" y="185"/>
                  <a:pt x="82" y="183"/>
                  <a:pt x="85" y="182"/>
                </a:cubicBezTo>
                <a:close/>
                <a:moveTo>
                  <a:pt x="133" y="201"/>
                </a:moveTo>
                <a:cubicBezTo>
                  <a:pt x="129" y="191"/>
                  <a:pt x="125" y="182"/>
                  <a:pt x="121" y="172"/>
                </a:cubicBezTo>
                <a:cubicBezTo>
                  <a:pt x="119" y="174"/>
                  <a:pt x="117" y="175"/>
                  <a:pt x="114" y="176"/>
                </a:cubicBezTo>
                <a:cubicBezTo>
                  <a:pt x="120" y="185"/>
                  <a:pt x="126" y="193"/>
                  <a:pt x="133" y="201"/>
                </a:cubicBezTo>
                <a:close/>
                <a:moveTo>
                  <a:pt x="71" y="203"/>
                </a:moveTo>
                <a:cubicBezTo>
                  <a:pt x="69" y="205"/>
                  <a:pt x="66" y="206"/>
                  <a:pt x="64" y="208"/>
                </a:cubicBezTo>
                <a:cubicBezTo>
                  <a:pt x="70" y="215"/>
                  <a:pt x="76" y="222"/>
                  <a:pt x="82" y="229"/>
                </a:cubicBezTo>
                <a:cubicBezTo>
                  <a:pt x="82" y="229"/>
                  <a:pt x="83" y="229"/>
                  <a:pt x="83" y="229"/>
                </a:cubicBezTo>
                <a:cubicBezTo>
                  <a:pt x="79" y="220"/>
                  <a:pt x="75" y="212"/>
                  <a:pt x="71" y="203"/>
                </a:cubicBezTo>
                <a:close/>
                <a:moveTo>
                  <a:pt x="134" y="207"/>
                </a:moveTo>
                <a:cubicBezTo>
                  <a:pt x="128" y="200"/>
                  <a:pt x="122" y="192"/>
                  <a:pt x="116" y="184"/>
                </a:cubicBezTo>
                <a:cubicBezTo>
                  <a:pt x="120" y="193"/>
                  <a:pt x="123" y="203"/>
                  <a:pt x="127" y="212"/>
                </a:cubicBezTo>
                <a:cubicBezTo>
                  <a:pt x="129" y="210"/>
                  <a:pt x="132" y="208"/>
                  <a:pt x="134" y="207"/>
                </a:cubicBezTo>
                <a:close/>
                <a:moveTo>
                  <a:pt x="80" y="115"/>
                </a:moveTo>
                <a:cubicBezTo>
                  <a:pt x="78" y="116"/>
                  <a:pt x="77" y="116"/>
                  <a:pt x="76" y="117"/>
                </a:cubicBezTo>
                <a:cubicBezTo>
                  <a:pt x="76" y="117"/>
                  <a:pt x="75" y="117"/>
                  <a:pt x="75" y="118"/>
                </a:cubicBezTo>
                <a:cubicBezTo>
                  <a:pt x="72" y="121"/>
                  <a:pt x="69" y="124"/>
                  <a:pt x="65" y="127"/>
                </a:cubicBezTo>
                <a:cubicBezTo>
                  <a:pt x="65" y="127"/>
                  <a:pt x="65" y="127"/>
                  <a:pt x="65" y="128"/>
                </a:cubicBezTo>
                <a:cubicBezTo>
                  <a:pt x="65" y="128"/>
                  <a:pt x="64" y="129"/>
                  <a:pt x="64" y="130"/>
                </a:cubicBezTo>
                <a:cubicBezTo>
                  <a:pt x="63" y="131"/>
                  <a:pt x="63" y="133"/>
                  <a:pt x="63" y="135"/>
                </a:cubicBezTo>
                <a:cubicBezTo>
                  <a:pt x="64" y="136"/>
                  <a:pt x="64" y="137"/>
                  <a:pt x="64" y="138"/>
                </a:cubicBezTo>
                <a:cubicBezTo>
                  <a:pt x="64" y="138"/>
                  <a:pt x="65" y="137"/>
                  <a:pt x="65" y="137"/>
                </a:cubicBezTo>
                <a:cubicBezTo>
                  <a:pt x="66" y="135"/>
                  <a:pt x="67" y="134"/>
                  <a:pt x="69" y="132"/>
                </a:cubicBezTo>
                <a:cubicBezTo>
                  <a:pt x="72" y="128"/>
                  <a:pt x="75" y="124"/>
                  <a:pt x="79" y="119"/>
                </a:cubicBezTo>
                <a:cubicBezTo>
                  <a:pt x="79" y="119"/>
                  <a:pt x="79" y="119"/>
                  <a:pt x="79" y="118"/>
                </a:cubicBezTo>
                <a:cubicBezTo>
                  <a:pt x="80" y="117"/>
                  <a:pt x="80" y="116"/>
                  <a:pt x="80" y="115"/>
                </a:cubicBezTo>
                <a:close/>
                <a:moveTo>
                  <a:pt x="76" y="247"/>
                </a:moveTo>
                <a:cubicBezTo>
                  <a:pt x="75" y="246"/>
                  <a:pt x="74" y="245"/>
                  <a:pt x="73" y="244"/>
                </a:cubicBezTo>
                <a:cubicBezTo>
                  <a:pt x="68" y="239"/>
                  <a:pt x="63" y="233"/>
                  <a:pt x="58" y="227"/>
                </a:cubicBezTo>
                <a:cubicBezTo>
                  <a:pt x="57" y="227"/>
                  <a:pt x="57" y="227"/>
                  <a:pt x="57" y="226"/>
                </a:cubicBezTo>
                <a:cubicBezTo>
                  <a:pt x="61" y="235"/>
                  <a:pt x="66" y="243"/>
                  <a:pt x="69" y="251"/>
                </a:cubicBezTo>
                <a:cubicBezTo>
                  <a:pt x="72" y="250"/>
                  <a:pt x="74" y="248"/>
                  <a:pt x="76" y="247"/>
                </a:cubicBezTo>
                <a:close/>
                <a:moveTo>
                  <a:pt x="108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0" y="55"/>
                  <a:pt x="92" y="50"/>
                  <a:pt x="84" y="47"/>
                </a:cubicBezTo>
                <a:cubicBezTo>
                  <a:pt x="71" y="40"/>
                  <a:pt x="58" y="34"/>
                  <a:pt x="45" y="28"/>
                </a:cubicBezTo>
                <a:cubicBezTo>
                  <a:pt x="44" y="27"/>
                  <a:pt x="42" y="27"/>
                  <a:pt x="41" y="26"/>
                </a:cubicBezTo>
                <a:cubicBezTo>
                  <a:pt x="42" y="27"/>
                  <a:pt x="43" y="28"/>
                  <a:pt x="44" y="28"/>
                </a:cubicBezTo>
                <a:cubicBezTo>
                  <a:pt x="56" y="34"/>
                  <a:pt x="68" y="41"/>
                  <a:pt x="79" y="47"/>
                </a:cubicBezTo>
                <a:cubicBezTo>
                  <a:pt x="80" y="47"/>
                  <a:pt x="81" y="48"/>
                  <a:pt x="82" y="48"/>
                </a:cubicBezTo>
                <a:cubicBezTo>
                  <a:pt x="90" y="52"/>
                  <a:pt x="98" y="55"/>
                  <a:pt x="106" y="59"/>
                </a:cubicBezTo>
                <a:cubicBezTo>
                  <a:pt x="107" y="59"/>
                  <a:pt x="107" y="60"/>
                  <a:pt x="108" y="60"/>
                </a:cubicBezTo>
                <a:close/>
                <a:moveTo>
                  <a:pt x="168" y="185"/>
                </a:moveTo>
                <a:cubicBezTo>
                  <a:pt x="161" y="179"/>
                  <a:pt x="157" y="171"/>
                  <a:pt x="152" y="164"/>
                </a:cubicBezTo>
                <a:cubicBezTo>
                  <a:pt x="155" y="173"/>
                  <a:pt x="158" y="181"/>
                  <a:pt x="161" y="189"/>
                </a:cubicBezTo>
                <a:cubicBezTo>
                  <a:pt x="163" y="188"/>
                  <a:pt x="165" y="186"/>
                  <a:pt x="168" y="185"/>
                </a:cubicBezTo>
                <a:close/>
                <a:moveTo>
                  <a:pt x="57" y="167"/>
                </a:moveTo>
                <a:cubicBezTo>
                  <a:pt x="56" y="168"/>
                  <a:pt x="55" y="168"/>
                  <a:pt x="55" y="169"/>
                </a:cubicBezTo>
                <a:cubicBezTo>
                  <a:pt x="54" y="169"/>
                  <a:pt x="53" y="170"/>
                  <a:pt x="53" y="171"/>
                </a:cubicBezTo>
                <a:cubicBezTo>
                  <a:pt x="52" y="171"/>
                  <a:pt x="51" y="172"/>
                  <a:pt x="51" y="173"/>
                </a:cubicBezTo>
                <a:cubicBezTo>
                  <a:pt x="50" y="177"/>
                  <a:pt x="49" y="181"/>
                  <a:pt x="48" y="185"/>
                </a:cubicBezTo>
                <a:cubicBezTo>
                  <a:pt x="47" y="185"/>
                  <a:pt x="47" y="186"/>
                  <a:pt x="47" y="186"/>
                </a:cubicBezTo>
                <a:cubicBezTo>
                  <a:pt x="51" y="183"/>
                  <a:pt x="55" y="181"/>
                  <a:pt x="58" y="178"/>
                </a:cubicBezTo>
                <a:cubicBezTo>
                  <a:pt x="58" y="174"/>
                  <a:pt x="58" y="171"/>
                  <a:pt x="57" y="167"/>
                </a:cubicBezTo>
                <a:close/>
                <a:moveTo>
                  <a:pt x="67" y="262"/>
                </a:moveTo>
                <a:cubicBezTo>
                  <a:pt x="67" y="262"/>
                  <a:pt x="68" y="263"/>
                  <a:pt x="68" y="263"/>
                </a:cubicBezTo>
                <a:cubicBezTo>
                  <a:pt x="68" y="262"/>
                  <a:pt x="68" y="262"/>
                  <a:pt x="69" y="262"/>
                </a:cubicBezTo>
                <a:cubicBezTo>
                  <a:pt x="71" y="261"/>
                  <a:pt x="73" y="259"/>
                  <a:pt x="75" y="257"/>
                </a:cubicBezTo>
                <a:cubicBezTo>
                  <a:pt x="81" y="253"/>
                  <a:pt x="86" y="248"/>
                  <a:pt x="92" y="244"/>
                </a:cubicBezTo>
                <a:cubicBezTo>
                  <a:pt x="102" y="236"/>
                  <a:pt x="113" y="228"/>
                  <a:pt x="123" y="221"/>
                </a:cubicBezTo>
                <a:cubicBezTo>
                  <a:pt x="128" y="217"/>
                  <a:pt x="134" y="212"/>
                  <a:pt x="140" y="208"/>
                </a:cubicBezTo>
                <a:cubicBezTo>
                  <a:pt x="140" y="207"/>
                  <a:pt x="141" y="207"/>
                  <a:pt x="141" y="207"/>
                </a:cubicBezTo>
                <a:cubicBezTo>
                  <a:pt x="140" y="207"/>
                  <a:pt x="139" y="208"/>
                  <a:pt x="138" y="209"/>
                </a:cubicBezTo>
                <a:cubicBezTo>
                  <a:pt x="122" y="219"/>
                  <a:pt x="107" y="231"/>
                  <a:pt x="92" y="243"/>
                </a:cubicBezTo>
                <a:cubicBezTo>
                  <a:pt x="84" y="249"/>
                  <a:pt x="76" y="255"/>
                  <a:pt x="68" y="262"/>
                </a:cubicBezTo>
                <a:cubicBezTo>
                  <a:pt x="68" y="262"/>
                  <a:pt x="68" y="262"/>
                  <a:pt x="67" y="262"/>
                </a:cubicBezTo>
                <a:close/>
                <a:moveTo>
                  <a:pt x="116" y="89"/>
                </a:moveTo>
                <a:cubicBezTo>
                  <a:pt x="114" y="88"/>
                  <a:pt x="112" y="87"/>
                  <a:pt x="110" y="86"/>
                </a:cubicBezTo>
                <a:cubicBezTo>
                  <a:pt x="109" y="86"/>
                  <a:pt x="109" y="86"/>
                  <a:pt x="108" y="87"/>
                </a:cubicBezTo>
                <a:cubicBezTo>
                  <a:pt x="108" y="87"/>
                  <a:pt x="108" y="88"/>
                  <a:pt x="107" y="88"/>
                </a:cubicBezTo>
                <a:cubicBezTo>
                  <a:pt x="106" y="92"/>
                  <a:pt x="105" y="96"/>
                  <a:pt x="104" y="100"/>
                </a:cubicBezTo>
                <a:cubicBezTo>
                  <a:pt x="104" y="100"/>
                  <a:pt x="104" y="101"/>
                  <a:pt x="104" y="101"/>
                </a:cubicBezTo>
                <a:cubicBezTo>
                  <a:pt x="106" y="101"/>
                  <a:pt x="107" y="100"/>
                  <a:pt x="107" y="99"/>
                </a:cubicBezTo>
                <a:cubicBezTo>
                  <a:pt x="108" y="98"/>
                  <a:pt x="109" y="97"/>
                  <a:pt x="111" y="97"/>
                </a:cubicBezTo>
                <a:cubicBezTo>
                  <a:pt x="113" y="94"/>
                  <a:pt x="115" y="91"/>
                  <a:pt x="116" y="89"/>
                </a:cubicBezTo>
                <a:close/>
                <a:moveTo>
                  <a:pt x="91" y="57"/>
                </a:moveTo>
                <a:cubicBezTo>
                  <a:pt x="91" y="57"/>
                  <a:pt x="90" y="57"/>
                  <a:pt x="90" y="57"/>
                </a:cubicBezTo>
                <a:cubicBezTo>
                  <a:pt x="86" y="54"/>
                  <a:pt x="82" y="52"/>
                  <a:pt x="78" y="50"/>
                </a:cubicBezTo>
                <a:cubicBezTo>
                  <a:pt x="72" y="47"/>
                  <a:pt x="66" y="45"/>
                  <a:pt x="60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6" y="46"/>
                  <a:pt x="72" y="50"/>
                  <a:pt x="79" y="54"/>
                </a:cubicBezTo>
                <a:cubicBezTo>
                  <a:pt x="79" y="54"/>
                  <a:pt x="80" y="54"/>
                  <a:pt x="80" y="55"/>
                </a:cubicBezTo>
                <a:cubicBezTo>
                  <a:pt x="82" y="56"/>
                  <a:pt x="83" y="56"/>
                  <a:pt x="85" y="57"/>
                </a:cubicBezTo>
                <a:cubicBezTo>
                  <a:pt x="85" y="58"/>
                  <a:pt x="86" y="58"/>
                  <a:pt x="86" y="58"/>
                </a:cubicBezTo>
                <a:cubicBezTo>
                  <a:pt x="87" y="57"/>
                  <a:pt x="89" y="57"/>
                  <a:pt x="91" y="57"/>
                </a:cubicBezTo>
                <a:close/>
                <a:moveTo>
                  <a:pt x="40" y="159"/>
                </a:moveTo>
                <a:cubicBezTo>
                  <a:pt x="40" y="158"/>
                  <a:pt x="41" y="158"/>
                  <a:pt x="41" y="158"/>
                </a:cubicBezTo>
                <a:cubicBezTo>
                  <a:pt x="43" y="156"/>
                  <a:pt x="45" y="154"/>
                  <a:pt x="48" y="152"/>
                </a:cubicBezTo>
                <a:cubicBezTo>
                  <a:pt x="48" y="151"/>
                  <a:pt x="49" y="151"/>
                  <a:pt x="49" y="150"/>
                </a:cubicBezTo>
                <a:cubicBezTo>
                  <a:pt x="50" y="148"/>
                  <a:pt x="50" y="146"/>
                  <a:pt x="52" y="144"/>
                </a:cubicBezTo>
                <a:cubicBezTo>
                  <a:pt x="52" y="144"/>
                  <a:pt x="52" y="143"/>
                  <a:pt x="52" y="143"/>
                </a:cubicBezTo>
                <a:cubicBezTo>
                  <a:pt x="52" y="142"/>
                  <a:pt x="51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7" y="145"/>
                  <a:pt x="43" y="149"/>
                  <a:pt x="40" y="153"/>
                </a:cubicBezTo>
                <a:cubicBezTo>
                  <a:pt x="39" y="153"/>
                  <a:pt x="39" y="153"/>
                  <a:pt x="39" y="154"/>
                </a:cubicBezTo>
                <a:cubicBezTo>
                  <a:pt x="39" y="155"/>
                  <a:pt x="39" y="157"/>
                  <a:pt x="40" y="159"/>
                </a:cubicBezTo>
                <a:close/>
                <a:moveTo>
                  <a:pt x="104" y="90"/>
                </a:moveTo>
                <a:cubicBezTo>
                  <a:pt x="104" y="90"/>
                  <a:pt x="103" y="90"/>
                  <a:pt x="103" y="91"/>
                </a:cubicBezTo>
                <a:cubicBezTo>
                  <a:pt x="101" y="92"/>
                  <a:pt x="100" y="93"/>
                  <a:pt x="99" y="94"/>
                </a:cubicBezTo>
                <a:cubicBezTo>
                  <a:pt x="97" y="95"/>
                  <a:pt x="97" y="96"/>
                  <a:pt x="96" y="97"/>
                </a:cubicBezTo>
                <a:cubicBezTo>
                  <a:pt x="95" y="100"/>
                  <a:pt x="94" y="103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5" y="105"/>
                  <a:pt x="98" y="104"/>
                  <a:pt x="100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0"/>
                  <a:pt x="102" y="98"/>
                  <a:pt x="103" y="96"/>
                </a:cubicBezTo>
                <a:cubicBezTo>
                  <a:pt x="103" y="94"/>
                  <a:pt x="104" y="92"/>
                  <a:pt x="104" y="90"/>
                </a:cubicBezTo>
                <a:close/>
                <a:moveTo>
                  <a:pt x="39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6" y="67"/>
                  <a:pt x="33" y="69"/>
                  <a:pt x="30" y="72"/>
                </a:cubicBezTo>
                <a:cubicBezTo>
                  <a:pt x="30" y="72"/>
                  <a:pt x="29" y="73"/>
                  <a:pt x="29" y="73"/>
                </a:cubicBezTo>
                <a:cubicBezTo>
                  <a:pt x="27" y="76"/>
                  <a:pt x="27" y="76"/>
                  <a:pt x="27" y="80"/>
                </a:cubicBezTo>
                <a:cubicBezTo>
                  <a:pt x="26" y="82"/>
                  <a:pt x="26" y="83"/>
                  <a:pt x="26" y="84"/>
                </a:cubicBezTo>
                <a:cubicBezTo>
                  <a:pt x="26" y="84"/>
                  <a:pt x="27" y="85"/>
                  <a:pt x="27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9" y="81"/>
                  <a:pt x="31" y="78"/>
                  <a:pt x="34" y="76"/>
                </a:cubicBezTo>
                <a:cubicBezTo>
                  <a:pt x="34" y="75"/>
                  <a:pt x="34" y="75"/>
                  <a:pt x="35" y="74"/>
                </a:cubicBezTo>
                <a:cubicBezTo>
                  <a:pt x="36" y="71"/>
                  <a:pt x="37" y="68"/>
                  <a:pt x="39" y="65"/>
                </a:cubicBezTo>
                <a:cubicBezTo>
                  <a:pt x="39" y="64"/>
                  <a:pt x="39" y="64"/>
                  <a:pt x="39" y="64"/>
                </a:cubicBezTo>
                <a:close/>
                <a:moveTo>
                  <a:pt x="101" y="176"/>
                </a:move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1" y="175"/>
                  <a:pt x="102" y="175"/>
                </a:cubicBezTo>
                <a:cubicBezTo>
                  <a:pt x="114" y="167"/>
                  <a:pt x="125" y="160"/>
                  <a:pt x="137" y="152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0"/>
                </a:cubicBezTo>
                <a:cubicBezTo>
                  <a:pt x="138" y="151"/>
                  <a:pt x="137" y="151"/>
                  <a:pt x="137" y="151"/>
                </a:cubicBezTo>
                <a:cubicBezTo>
                  <a:pt x="131" y="154"/>
                  <a:pt x="124" y="158"/>
                  <a:pt x="118" y="161"/>
                </a:cubicBezTo>
                <a:cubicBezTo>
                  <a:pt x="118" y="162"/>
                  <a:pt x="117" y="162"/>
                  <a:pt x="117" y="162"/>
                </a:cubicBezTo>
                <a:cubicBezTo>
                  <a:pt x="115" y="165"/>
                  <a:pt x="112" y="166"/>
                  <a:pt x="110" y="168"/>
                </a:cubicBezTo>
                <a:cubicBezTo>
                  <a:pt x="107" y="171"/>
                  <a:pt x="104" y="173"/>
                  <a:pt x="101" y="175"/>
                </a:cubicBezTo>
                <a:cubicBezTo>
                  <a:pt x="101" y="175"/>
                  <a:pt x="101" y="175"/>
                  <a:pt x="101" y="176"/>
                </a:cubicBezTo>
                <a:close/>
                <a:moveTo>
                  <a:pt x="102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98" y="144"/>
                  <a:pt x="96" y="144"/>
                  <a:pt x="94" y="145"/>
                </a:cubicBezTo>
                <a:cubicBezTo>
                  <a:pt x="93" y="145"/>
                  <a:pt x="91" y="146"/>
                  <a:pt x="90" y="147"/>
                </a:cubicBezTo>
                <a:cubicBezTo>
                  <a:pt x="89" y="150"/>
                  <a:pt x="87" y="152"/>
                  <a:pt x="86" y="155"/>
                </a:cubicBezTo>
                <a:cubicBezTo>
                  <a:pt x="86" y="155"/>
                  <a:pt x="86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91" y="153"/>
                  <a:pt x="96" y="149"/>
                  <a:pt x="102" y="145"/>
                </a:cubicBezTo>
                <a:close/>
                <a:moveTo>
                  <a:pt x="100" y="106"/>
                </a:moveTo>
                <a:cubicBezTo>
                  <a:pt x="97" y="108"/>
                  <a:pt x="94" y="109"/>
                  <a:pt x="92" y="110"/>
                </a:cubicBezTo>
                <a:cubicBezTo>
                  <a:pt x="91" y="110"/>
                  <a:pt x="90" y="111"/>
                  <a:pt x="90" y="111"/>
                </a:cubicBezTo>
                <a:cubicBezTo>
                  <a:pt x="88" y="114"/>
                  <a:pt x="87" y="117"/>
                  <a:pt x="86" y="120"/>
                </a:cubicBezTo>
                <a:cubicBezTo>
                  <a:pt x="85" y="120"/>
                  <a:pt x="85" y="121"/>
                  <a:pt x="85" y="121"/>
                </a:cubicBezTo>
                <a:cubicBezTo>
                  <a:pt x="87" y="120"/>
                  <a:pt x="88" y="120"/>
                  <a:pt x="89" y="118"/>
                </a:cubicBezTo>
                <a:cubicBezTo>
                  <a:pt x="89" y="117"/>
                  <a:pt x="90" y="117"/>
                  <a:pt x="90" y="117"/>
                </a:cubicBezTo>
                <a:cubicBezTo>
                  <a:pt x="92" y="116"/>
                  <a:pt x="93" y="115"/>
                  <a:pt x="94" y="114"/>
                </a:cubicBezTo>
                <a:cubicBezTo>
                  <a:pt x="95" y="113"/>
                  <a:pt x="96" y="112"/>
                  <a:pt x="97" y="111"/>
                </a:cubicBezTo>
                <a:cubicBezTo>
                  <a:pt x="99" y="110"/>
                  <a:pt x="99" y="108"/>
                  <a:pt x="100" y="106"/>
                </a:cubicBezTo>
                <a:close/>
                <a:moveTo>
                  <a:pt x="69" y="102"/>
                </a:moveTo>
                <a:cubicBezTo>
                  <a:pt x="70" y="104"/>
                  <a:pt x="70" y="104"/>
                  <a:pt x="69" y="105"/>
                </a:cubicBezTo>
                <a:cubicBezTo>
                  <a:pt x="68" y="106"/>
                  <a:pt x="68" y="106"/>
                  <a:pt x="68" y="107"/>
                </a:cubicBezTo>
                <a:cubicBezTo>
                  <a:pt x="66" y="109"/>
                  <a:pt x="64" y="111"/>
                  <a:pt x="62" y="113"/>
                </a:cubicBezTo>
                <a:cubicBezTo>
                  <a:pt x="62" y="113"/>
                  <a:pt x="61" y="114"/>
                  <a:pt x="61" y="114"/>
                </a:cubicBezTo>
                <a:cubicBezTo>
                  <a:pt x="61" y="115"/>
                  <a:pt x="61" y="116"/>
                  <a:pt x="62" y="118"/>
                </a:cubicBezTo>
                <a:cubicBezTo>
                  <a:pt x="62" y="117"/>
                  <a:pt x="63" y="117"/>
                  <a:pt x="63" y="116"/>
                </a:cubicBezTo>
                <a:cubicBezTo>
                  <a:pt x="65" y="114"/>
                  <a:pt x="67" y="111"/>
                  <a:pt x="69" y="109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3" y="102"/>
                  <a:pt x="73" y="102"/>
                  <a:pt x="73" y="101"/>
                </a:cubicBezTo>
                <a:cubicBezTo>
                  <a:pt x="72" y="101"/>
                  <a:pt x="72" y="100"/>
                  <a:pt x="71" y="99"/>
                </a:cubicBezTo>
                <a:cubicBezTo>
                  <a:pt x="70" y="100"/>
                  <a:pt x="70" y="101"/>
                  <a:pt x="69" y="102"/>
                </a:cubicBezTo>
                <a:close/>
                <a:moveTo>
                  <a:pt x="106" y="69"/>
                </a:moveTo>
                <a:cubicBezTo>
                  <a:pt x="116" y="74"/>
                  <a:pt x="126" y="79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26" y="78"/>
                  <a:pt x="117" y="73"/>
                  <a:pt x="108" y="67"/>
                </a:cubicBezTo>
                <a:cubicBezTo>
                  <a:pt x="107" y="68"/>
                  <a:pt x="106" y="68"/>
                  <a:pt x="106" y="69"/>
                </a:cubicBezTo>
                <a:close/>
                <a:moveTo>
                  <a:pt x="119" y="109"/>
                </a:moveTo>
                <a:cubicBezTo>
                  <a:pt x="120" y="109"/>
                  <a:pt x="120" y="109"/>
                  <a:pt x="121" y="109"/>
                </a:cubicBezTo>
                <a:cubicBezTo>
                  <a:pt x="122" y="109"/>
                  <a:pt x="124" y="108"/>
                  <a:pt x="126" y="108"/>
                </a:cubicBezTo>
                <a:cubicBezTo>
                  <a:pt x="127" y="108"/>
                  <a:pt x="127" y="108"/>
                  <a:pt x="127" y="107"/>
                </a:cubicBezTo>
                <a:cubicBezTo>
                  <a:pt x="127" y="106"/>
                  <a:pt x="127" y="106"/>
                  <a:pt x="127" y="105"/>
                </a:cubicBezTo>
                <a:cubicBezTo>
                  <a:pt x="127" y="103"/>
                  <a:pt x="127" y="101"/>
                  <a:pt x="127" y="98"/>
                </a:cubicBezTo>
                <a:cubicBezTo>
                  <a:pt x="127" y="98"/>
                  <a:pt x="127" y="97"/>
                  <a:pt x="127" y="96"/>
                </a:cubicBezTo>
                <a:cubicBezTo>
                  <a:pt x="126" y="98"/>
                  <a:pt x="120" y="107"/>
                  <a:pt x="119" y="109"/>
                </a:cubicBezTo>
                <a:close/>
                <a:moveTo>
                  <a:pt x="6" y="101"/>
                </a:moveTo>
                <a:cubicBezTo>
                  <a:pt x="5" y="111"/>
                  <a:pt x="5" y="121"/>
                  <a:pt x="5" y="132"/>
                </a:cubicBezTo>
                <a:cubicBezTo>
                  <a:pt x="6" y="131"/>
                  <a:pt x="6" y="130"/>
                  <a:pt x="7" y="130"/>
                </a:cubicBezTo>
                <a:cubicBezTo>
                  <a:pt x="7" y="129"/>
                  <a:pt x="8" y="128"/>
                  <a:pt x="8" y="127"/>
                </a:cubicBezTo>
                <a:cubicBezTo>
                  <a:pt x="8" y="125"/>
                  <a:pt x="8" y="123"/>
                  <a:pt x="8" y="121"/>
                </a:cubicBezTo>
                <a:cubicBezTo>
                  <a:pt x="8" y="119"/>
                  <a:pt x="8" y="117"/>
                  <a:pt x="8" y="116"/>
                </a:cubicBezTo>
                <a:cubicBezTo>
                  <a:pt x="6" y="115"/>
                  <a:pt x="5" y="114"/>
                  <a:pt x="6" y="113"/>
                </a:cubicBezTo>
                <a:cubicBezTo>
                  <a:pt x="6" y="112"/>
                  <a:pt x="6" y="112"/>
                  <a:pt x="7" y="111"/>
                </a:cubicBezTo>
                <a:cubicBezTo>
                  <a:pt x="7" y="111"/>
                  <a:pt x="7" y="111"/>
                  <a:pt x="7" y="110"/>
                </a:cubicBezTo>
                <a:cubicBezTo>
                  <a:pt x="7" y="107"/>
                  <a:pt x="6" y="104"/>
                  <a:pt x="6" y="101"/>
                </a:cubicBezTo>
                <a:close/>
                <a:moveTo>
                  <a:pt x="71" y="158"/>
                </a:moveTo>
                <a:cubicBezTo>
                  <a:pt x="70" y="158"/>
                  <a:pt x="68" y="158"/>
                  <a:pt x="67" y="158"/>
                </a:cubicBezTo>
                <a:cubicBezTo>
                  <a:pt x="65" y="158"/>
                  <a:pt x="65" y="159"/>
                  <a:pt x="65" y="160"/>
                </a:cubicBezTo>
                <a:cubicBezTo>
                  <a:pt x="65" y="164"/>
                  <a:pt x="65" y="168"/>
                  <a:pt x="65" y="172"/>
                </a:cubicBezTo>
                <a:cubicBezTo>
                  <a:pt x="65" y="172"/>
                  <a:pt x="65" y="172"/>
                  <a:pt x="65" y="173"/>
                </a:cubicBezTo>
                <a:cubicBezTo>
                  <a:pt x="66" y="172"/>
                  <a:pt x="67" y="171"/>
                  <a:pt x="67" y="171"/>
                </a:cubicBezTo>
                <a:cubicBezTo>
                  <a:pt x="66" y="169"/>
                  <a:pt x="67" y="168"/>
                  <a:pt x="67" y="167"/>
                </a:cubicBezTo>
                <a:cubicBezTo>
                  <a:pt x="68" y="164"/>
                  <a:pt x="70" y="162"/>
                  <a:pt x="71" y="159"/>
                </a:cubicBezTo>
                <a:cubicBezTo>
                  <a:pt x="71" y="159"/>
                  <a:pt x="71" y="158"/>
                  <a:pt x="71" y="158"/>
                </a:cubicBezTo>
                <a:close/>
                <a:moveTo>
                  <a:pt x="41" y="47"/>
                </a:moveTo>
                <a:cubicBezTo>
                  <a:pt x="41" y="48"/>
                  <a:pt x="42" y="48"/>
                  <a:pt x="42" y="49"/>
                </a:cubicBezTo>
                <a:cubicBezTo>
                  <a:pt x="43" y="49"/>
                  <a:pt x="43" y="49"/>
                  <a:pt x="43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6"/>
                  <a:pt x="46" y="46"/>
                  <a:pt x="47" y="46"/>
                </a:cubicBezTo>
                <a:cubicBezTo>
                  <a:pt x="48" y="47"/>
                  <a:pt x="48" y="47"/>
                  <a:pt x="48" y="48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2"/>
                  <a:pt x="47" y="53"/>
                  <a:pt x="46" y="54"/>
                </a:cubicBezTo>
                <a:cubicBezTo>
                  <a:pt x="49" y="52"/>
                  <a:pt x="50" y="51"/>
                  <a:pt x="52" y="49"/>
                </a:cubicBezTo>
                <a:cubicBezTo>
                  <a:pt x="51" y="45"/>
                  <a:pt x="47" y="44"/>
                  <a:pt x="44" y="42"/>
                </a:cubicBezTo>
                <a:cubicBezTo>
                  <a:pt x="43" y="44"/>
                  <a:pt x="42" y="45"/>
                  <a:pt x="41" y="47"/>
                </a:cubicBezTo>
                <a:close/>
                <a:moveTo>
                  <a:pt x="147" y="114"/>
                </a:moveTo>
                <a:cubicBezTo>
                  <a:pt x="149" y="115"/>
                  <a:pt x="150" y="115"/>
                  <a:pt x="151" y="116"/>
                </a:cubicBezTo>
                <a:cubicBezTo>
                  <a:pt x="151" y="116"/>
                  <a:pt x="152" y="116"/>
                  <a:pt x="152" y="117"/>
                </a:cubicBezTo>
                <a:cubicBezTo>
                  <a:pt x="153" y="117"/>
                  <a:pt x="155" y="115"/>
                  <a:pt x="155" y="114"/>
                </a:cubicBezTo>
                <a:cubicBezTo>
                  <a:pt x="155" y="113"/>
                  <a:pt x="154" y="111"/>
                  <a:pt x="154" y="109"/>
                </a:cubicBezTo>
                <a:cubicBezTo>
                  <a:pt x="152" y="109"/>
                  <a:pt x="150" y="109"/>
                  <a:pt x="148" y="109"/>
                </a:cubicBezTo>
                <a:cubicBezTo>
                  <a:pt x="148" y="111"/>
                  <a:pt x="147" y="112"/>
                  <a:pt x="147" y="114"/>
                </a:cubicBezTo>
                <a:close/>
                <a:moveTo>
                  <a:pt x="23" y="166"/>
                </a:moveTo>
                <a:cubicBezTo>
                  <a:pt x="24" y="166"/>
                  <a:pt x="24" y="166"/>
                  <a:pt x="25" y="165"/>
                </a:cubicBezTo>
                <a:cubicBezTo>
                  <a:pt x="26" y="164"/>
                  <a:pt x="27" y="162"/>
                  <a:pt x="29" y="161"/>
                </a:cubicBezTo>
                <a:cubicBezTo>
                  <a:pt x="31" y="158"/>
                  <a:pt x="33" y="156"/>
                  <a:pt x="33" y="153"/>
                </a:cubicBezTo>
                <a:cubicBezTo>
                  <a:pt x="33" y="152"/>
                  <a:pt x="33" y="151"/>
                  <a:pt x="33" y="151"/>
                </a:cubicBezTo>
                <a:cubicBezTo>
                  <a:pt x="33" y="151"/>
                  <a:pt x="34" y="150"/>
                  <a:pt x="34" y="150"/>
                </a:cubicBezTo>
                <a:cubicBezTo>
                  <a:pt x="32" y="151"/>
                  <a:pt x="30" y="153"/>
                  <a:pt x="28" y="154"/>
                </a:cubicBezTo>
                <a:cubicBezTo>
                  <a:pt x="27" y="155"/>
                  <a:pt x="26" y="156"/>
                  <a:pt x="26" y="158"/>
                </a:cubicBezTo>
                <a:cubicBezTo>
                  <a:pt x="26" y="159"/>
                  <a:pt x="26" y="160"/>
                  <a:pt x="26" y="161"/>
                </a:cubicBezTo>
                <a:cubicBezTo>
                  <a:pt x="26" y="162"/>
                  <a:pt x="25" y="164"/>
                  <a:pt x="24" y="164"/>
                </a:cubicBezTo>
                <a:cubicBezTo>
                  <a:pt x="24" y="165"/>
                  <a:pt x="23" y="165"/>
                  <a:pt x="23" y="166"/>
                </a:cubicBezTo>
                <a:close/>
                <a:moveTo>
                  <a:pt x="145" y="152"/>
                </a:moveTo>
                <a:cubicBezTo>
                  <a:pt x="137" y="157"/>
                  <a:pt x="130" y="161"/>
                  <a:pt x="122" y="166"/>
                </a:cubicBezTo>
                <a:cubicBezTo>
                  <a:pt x="122" y="166"/>
                  <a:pt x="123" y="167"/>
                  <a:pt x="123" y="167"/>
                </a:cubicBezTo>
                <a:cubicBezTo>
                  <a:pt x="127" y="165"/>
                  <a:pt x="131" y="162"/>
                  <a:pt x="135" y="160"/>
                </a:cubicBezTo>
                <a:cubicBezTo>
                  <a:pt x="138" y="158"/>
                  <a:pt x="141" y="156"/>
                  <a:pt x="144" y="154"/>
                </a:cubicBezTo>
                <a:cubicBezTo>
                  <a:pt x="145" y="154"/>
                  <a:pt x="145" y="153"/>
                  <a:pt x="145" y="152"/>
                </a:cubicBezTo>
                <a:close/>
                <a:moveTo>
                  <a:pt x="66" y="254"/>
                </a:moveTo>
                <a:cubicBezTo>
                  <a:pt x="62" y="249"/>
                  <a:pt x="58" y="245"/>
                  <a:pt x="54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6" y="245"/>
                  <a:pt x="59" y="251"/>
                  <a:pt x="62" y="256"/>
                </a:cubicBezTo>
                <a:cubicBezTo>
                  <a:pt x="63" y="255"/>
                  <a:pt x="65" y="254"/>
                  <a:pt x="66" y="254"/>
                </a:cubicBezTo>
                <a:close/>
                <a:moveTo>
                  <a:pt x="133" y="96"/>
                </a:moveTo>
                <a:cubicBezTo>
                  <a:pt x="133" y="97"/>
                  <a:pt x="133" y="97"/>
                  <a:pt x="133" y="97"/>
                </a:cubicBezTo>
                <a:cubicBezTo>
                  <a:pt x="132" y="100"/>
                  <a:pt x="131" y="103"/>
                  <a:pt x="130" y="106"/>
                </a:cubicBezTo>
                <a:cubicBezTo>
                  <a:pt x="130" y="106"/>
                  <a:pt x="130" y="107"/>
                  <a:pt x="130" y="107"/>
                </a:cubicBezTo>
                <a:cubicBezTo>
                  <a:pt x="132" y="108"/>
                  <a:pt x="133" y="107"/>
                  <a:pt x="133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3"/>
                  <a:pt x="136" y="102"/>
                  <a:pt x="138" y="102"/>
                </a:cubicBezTo>
                <a:cubicBezTo>
                  <a:pt x="138" y="101"/>
                  <a:pt x="137" y="100"/>
                  <a:pt x="137" y="99"/>
                </a:cubicBezTo>
                <a:cubicBezTo>
                  <a:pt x="137" y="99"/>
                  <a:pt x="137" y="98"/>
                  <a:pt x="136" y="98"/>
                </a:cubicBezTo>
                <a:cubicBezTo>
                  <a:pt x="135" y="97"/>
                  <a:pt x="134" y="97"/>
                  <a:pt x="133" y="96"/>
                </a:cubicBezTo>
                <a:close/>
                <a:moveTo>
                  <a:pt x="81" y="75"/>
                </a:moveTo>
                <a:cubicBezTo>
                  <a:pt x="79" y="78"/>
                  <a:pt x="77" y="80"/>
                  <a:pt x="75" y="83"/>
                </a:cubicBezTo>
                <a:cubicBezTo>
                  <a:pt x="76" y="83"/>
                  <a:pt x="77" y="83"/>
                  <a:pt x="78" y="83"/>
                </a:cubicBezTo>
                <a:cubicBezTo>
                  <a:pt x="79" y="83"/>
                  <a:pt x="79" y="84"/>
                  <a:pt x="79" y="84"/>
                </a:cubicBezTo>
                <a:cubicBezTo>
                  <a:pt x="81" y="84"/>
                  <a:pt x="82" y="83"/>
                  <a:pt x="82" y="81"/>
                </a:cubicBezTo>
                <a:cubicBezTo>
                  <a:pt x="83" y="80"/>
                  <a:pt x="83" y="78"/>
                  <a:pt x="84" y="77"/>
                </a:cubicBezTo>
                <a:cubicBezTo>
                  <a:pt x="84" y="77"/>
                  <a:pt x="84" y="76"/>
                  <a:pt x="84" y="76"/>
                </a:cubicBezTo>
                <a:cubicBezTo>
                  <a:pt x="83" y="75"/>
                  <a:pt x="82" y="75"/>
                  <a:pt x="81" y="75"/>
                </a:cubicBezTo>
                <a:close/>
                <a:moveTo>
                  <a:pt x="138" y="94"/>
                </a:moveTo>
                <a:cubicBezTo>
                  <a:pt x="138" y="95"/>
                  <a:pt x="139" y="97"/>
                  <a:pt x="141" y="97"/>
                </a:cubicBezTo>
                <a:cubicBezTo>
                  <a:pt x="143" y="98"/>
                  <a:pt x="145" y="99"/>
                  <a:pt x="146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8" y="99"/>
                  <a:pt x="148" y="97"/>
                  <a:pt x="149" y="96"/>
                </a:cubicBezTo>
                <a:cubicBezTo>
                  <a:pt x="147" y="95"/>
                  <a:pt x="145" y="93"/>
                  <a:pt x="143" y="92"/>
                </a:cubicBezTo>
                <a:cubicBezTo>
                  <a:pt x="143" y="93"/>
                  <a:pt x="143" y="94"/>
                  <a:pt x="142" y="94"/>
                </a:cubicBezTo>
                <a:cubicBezTo>
                  <a:pt x="142" y="95"/>
                  <a:pt x="141" y="95"/>
                  <a:pt x="140" y="94"/>
                </a:cubicBezTo>
                <a:cubicBezTo>
                  <a:pt x="139" y="94"/>
                  <a:pt x="139" y="94"/>
                  <a:pt x="138" y="94"/>
                </a:cubicBezTo>
                <a:close/>
                <a:moveTo>
                  <a:pt x="92" y="58"/>
                </a:moveTo>
                <a:cubicBezTo>
                  <a:pt x="93" y="59"/>
                  <a:pt x="93" y="61"/>
                  <a:pt x="92" y="62"/>
                </a:cubicBezTo>
                <a:cubicBezTo>
                  <a:pt x="95" y="63"/>
                  <a:pt x="97" y="65"/>
                  <a:pt x="99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2" y="66"/>
                  <a:pt x="103" y="66"/>
                  <a:pt x="105" y="65"/>
                </a:cubicBezTo>
                <a:cubicBezTo>
                  <a:pt x="100" y="63"/>
                  <a:pt x="96" y="60"/>
                  <a:pt x="92" y="58"/>
                </a:cubicBezTo>
                <a:close/>
                <a:moveTo>
                  <a:pt x="43" y="71"/>
                </a:moveTo>
                <a:cubicBezTo>
                  <a:pt x="43" y="71"/>
                  <a:pt x="43" y="71"/>
                  <a:pt x="43" y="71"/>
                </a:cubicBezTo>
                <a:cubicBezTo>
                  <a:pt x="41" y="75"/>
                  <a:pt x="38" y="78"/>
                  <a:pt x="36" y="81"/>
                </a:cubicBezTo>
                <a:cubicBezTo>
                  <a:pt x="35" y="82"/>
                  <a:pt x="35" y="85"/>
                  <a:pt x="35" y="86"/>
                </a:cubicBezTo>
                <a:cubicBezTo>
                  <a:pt x="35" y="86"/>
                  <a:pt x="35" y="85"/>
                  <a:pt x="36" y="85"/>
                </a:cubicBezTo>
                <a:cubicBezTo>
                  <a:pt x="37" y="84"/>
                  <a:pt x="39" y="82"/>
                  <a:pt x="40" y="81"/>
                </a:cubicBezTo>
                <a:cubicBezTo>
                  <a:pt x="42" y="80"/>
                  <a:pt x="42" y="79"/>
                  <a:pt x="42" y="77"/>
                </a:cubicBezTo>
                <a:cubicBezTo>
                  <a:pt x="43" y="75"/>
                  <a:pt x="43" y="73"/>
                  <a:pt x="43" y="71"/>
                </a:cubicBezTo>
                <a:close/>
                <a:moveTo>
                  <a:pt x="62" y="63"/>
                </a:moveTo>
                <a:cubicBezTo>
                  <a:pt x="64" y="60"/>
                  <a:pt x="66" y="58"/>
                  <a:pt x="69" y="55"/>
                </a:cubicBezTo>
                <a:cubicBezTo>
                  <a:pt x="67" y="54"/>
                  <a:pt x="65" y="53"/>
                  <a:pt x="64" y="53"/>
                </a:cubicBezTo>
                <a:cubicBezTo>
                  <a:pt x="63" y="55"/>
                  <a:pt x="62" y="58"/>
                  <a:pt x="61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2"/>
                  <a:pt x="61" y="62"/>
                  <a:pt x="62" y="63"/>
                </a:cubicBezTo>
                <a:close/>
                <a:moveTo>
                  <a:pt x="145" y="138"/>
                </a:moveTo>
                <a:cubicBezTo>
                  <a:pt x="145" y="138"/>
                  <a:pt x="144" y="138"/>
                  <a:pt x="144" y="138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5" y="145"/>
                  <a:pt x="132" y="148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3" y="150"/>
                  <a:pt x="137" y="148"/>
                  <a:pt x="141" y="146"/>
                </a:cubicBezTo>
                <a:cubicBezTo>
                  <a:pt x="140" y="145"/>
                  <a:pt x="140" y="144"/>
                  <a:pt x="141" y="142"/>
                </a:cubicBezTo>
                <a:cubicBezTo>
                  <a:pt x="141" y="142"/>
                  <a:pt x="142" y="140"/>
                  <a:pt x="143" y="139"/>
                </a:cubicBezTo>
                <a:cubicBezTo>
                  <a:pt x="144" y="139"/>
                  <a:pt x="144" y="138"/>
                  <a:pt x="145" y="138"/>
                </a:cubicBezTo>
                <a:close/>
                <a:moveTo>
                  <a:pt x="173" y="110"/>
                </a:moveTo>
                <a:cubicBezTo>
                  <a:pt x="173" y="112"/>
                  <a:pt x="173" y="113"/>
                  <a:pt x="173" y="113"/>
                </a:cubicBezTo>
                <a:cubicBezTo>
                  <a:pt x="174" y="115"/>
                  <a:pt x="175" y="117"/>
                  <a:pt x="177" y="120"/>
                </a:cubicBezTo>
                <a:cubicBezTo>
                  <a:pt x="177" y="120"/>
                  <a:pt x="177" y="120"/>
                  <a:pt x="178" y="121"/>
                </a:cubicBezTo>
                <a:cubicBezTo>
                  <a:pt x="179" y="119"/>
                  <a:pt x="180" y="117"/>
                  <a:pt x="181" y="115"/>
                </a:cubicBezTo>
                <a:cubicBezTo>
                  <a:pt x="178" y="113"/>
                  <a:pt x="176" y="112"/>
                  <a:pt x="173" y="110"/>
                </a:cubicBezTo>
                <a:close/>
                <a:moveTo>
                  <a:pt x="12" y="61"/>
                </a:moveTo>
                <a:cubicBezTo>
                  <a:pt x="13" y="60"/>
                  <a:pt x="22" y="48"/>
                  <a:pt x="22" y="47"/>
                </a:cubicBezTo>
                <a:cubicBezTo>
                  <a:pt x="22" y="47"/>
                  <a:pt x="22" y="47"/>
                  <a:pt x="21" y="47"/>
                </a:cubicBezTo>
                <a:cubicBezTo>
                  <a:pt x="18" y="50"/>
                  <a:pt x="15" y="53"/>
                  <a:pt x="12" y="56"/>
                </a:cubicBezTo>
                <a:cubicBezTo>
                  <a:pt x="12" y="56"/>
                  <a:pt x="11" y="56"/>
                  <a:pt x="11" y="57"/>
                </a:cubicBezTo>
                <a:cubicBezTo>
                  <a:pt x="11" y="58"/>
                  <a:pt x="12" y="59"/>
                  <a:pt x="12" y="61"/>
                </a:cubicBezTo>
                <a:close/>
                <a:moveTo>
                  <a:pt x="36" y="199"/>
                </a:moveTo>
                <a:cubicBezTo>
                  <a:pt x="34" y="200"/>
                  <a:pt x="33" y="201"/>
                  <a:pt x="32" y="202"/>
                </a:cubicBezTo>
                <a:cubicBezTo>
                  <a:pt x="30" y="203"/>
                  <a:pt x="29" y="205"/>
                  <a:pt x="29" y="207"/>
                </a:cubicBezTo>
                <a:cubicBezTo>
                  <a:pt x="29" y="208"/>
                  <a:pt x="29" y="209"/>
                  <a:pt x="28" y="211"/>
                </a:cubicBezTo>
                <a:cubicBezTo>
                  <a:pt x="31" y="208"/>
                  <a:pt x="33" y="206"/>
                  <a:pt x="36" y="203"/>
                </a:cubicBezTo>
                <a:cubicBezTo>
                  <a:pt x="36" y="203"/>
                  <a:pt x="36" y="203"/>
                  <a:pt x="36" y="202"/>
                </a:cubicBezTo>
                <a:cubicBezTo>
                  <a:pt x="36" y="201"/>
                  <a:pt x="36" y="200"/>
                  <a:pt x="36" y="199"/>
                </a:cubicBezTo>
                <a:close/>
                <a:moveTo>
                  <a:pt x="97" y="78"/>
                </a:moveTo>
                <a:cubicBezTo>
                  <a:pt x="100" y="79"/>
                  <a:pt x="102" y="79"/>
                  <a:pt x="104" y="80"/>
                </a:cubicBezTo>
                <a:cubicBezTo>
                  <a:pt x="106" y="81"/>
                  <a:pt x="107" y="81"/>
                  <a:pt x="108" y="80"/>
                </a:cubicBezTo>
                <a:cubicBezTo>
                  <a:pt x="105" y="78"/>
                  <a:pt x="103" y="76"/>
                  <a:pt x="100" y="74"/>
                </a:cubicBezTo>
                <a:cubicBezTo>
                  <a:pt x="98" y="74"/>
                  <a:pt x="98" y="76"/>
                  <a:pt x="97" y="78"/>
                </a:cubicBezTo>
                <a:close/>
                <a:moveTo>
                  <a:pt x="80" y="72"/>
                </a:moveTo>
                <a:cubicBezTo>
                  <a:pt x="82" y="69"/>
                  <a:pt x="83" y="67"/>
                  <a:pt x="85" y="64"/>
                </a:cubicBezTo>
                <a:cubicBezTo>
                  <a:pt x="85" y="64"/>
                  <a:pt x="84" y="63"/>
                  <a:pt x="84" y="63"/>
                </a:cubicBezTo>
                <a:cubicBezTo>
                  <a:pt x="83" y="63"/>
                  <a:pt x="79" y="65"/>
                  <a:pt x="79" y="65"/>
                </a:cubicBezTo>
                <a:cubicBezTo>
                  <a:pt x="78" y="67"/>
                  <a:pt x="78" y="69"/>
                  <a:pt x="77" y="71"/>
                </a:cubicBezTo>
                <a:cubicBezTo>
                  <a:pt x="78" y="71"/>
                  <a:pt x="79" y="71"/>
                  <a:pt x="80" y="72"/>
                </a:cubicBezTo>
                <a:close/>
                <a:moveTo>
                  <a:pt x="78" y="162"/>
                </a:moveTo>
                <a:cubicBezTo>
                  <a:pt x="79" y="162"/>
                  <a:pt x="79" y="161"/>
                  <a:pt x="80" y="160"/>
                </a:cubicBezTo>
                <a:cubicBezTo>
                  <a:pt x="81" y="159"/>
                  <a:pt x="82" y="157"/>
                  <a:pt x="82" y="156"/>
                </a:cubicBezTo>
                <a:cubicBezTo>
                  <a:pt x="83" y="154"/>
                  <a:pt x="84" y="152"/>
                  <a:pt x="84" y="150"/>
                </a:cubicBezTo>
                <a:cubicBezTo>
                  <a:pt x="83" y="151"/>
                  <a:pt x="81" y="153"/>
                  <a:pt x="79" y="154"/>
                </a:cubicBezTo>
                <a:cubicBezTo>
                  <a:pt x="79" y="154"/>
                  <a:pt x="79" y="154"/>
                  <a:pt x="79" y="155"/>
                </a:cubicBezTo>
                <a:cubicBezTo>
                  <a:pt x="79" y="156"/>
                  <a:pt x="78" y="158"/>
                  <a:pt x="78" y="160"/>
                </a:cubicBezTo>
                <a:cubicBezTo>
                  <a:pt x="78" y="161"/>
                  <a:pt x="78" y="161"/>
                  <a:pt x="78" y="162"/>
                </a:cubicBezTo>
                <a:close/>
                <a:moveTo>
                  <a:pt x="113" y="161"/>
                </a:moveTo>
                <a:cubicBezTo>
                  <a:pt x="111" y="161"/>
                  <a:pt x="110" y="162"/>
                  <a:pt x="108" y="162"/>
                </a:cubicBezTo>
                <a:cubicBezTo>
                  <a:pt x="108" y="163"/>
                  <a:pt x="107" y="164"/>
                  <a:pt x="106" y="164"/>
                </a:cubicBezTo>
                <a:cubicBezTo>
                  <a:pt x="100" y="168"/>
                  <a:pt x="94" y="172"/>
                  <a:pt x="88" y="176"/>
                </a:cubicBezTo>
                <a:cubicBezTo>
                  <a:pt x="87" y="176"/>
                  <a:pt x="86" y="177"/>
                  <a:pt x="84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2" y="178"/>
                  <a:pt x="80" y="180"/>
                  <a:pt x="78" y="181"/>
                </a:cubicBezTo>
                <a:cubicBezTo>
                  <a:pt x="78" y="181"/>
                  <a:pt x="78" y="181"/>
                  <a:pt x="79" y="181"/>
                </a:cubicBezTo>
                <a:cubicBezTo>
                  <a:pt x="90" y="175"/>
                  <a:pt x="101" y="168"/>
                  <a:pt x="113" y="161"/>
                </a:cubicBezTo>
                <a:close/>
                <a:moveTo>
                  <a:pt x="196" y="127"/>
                </a:moveTo>
                <a:cubicBezTo>
                  <a:pt x="195" y="126"/>
                  <a:pt x="195" y="124"/>
                  <a:pt x="193" y="124"/>
                </a:cubicBezTo>
                <a:cubicBezTo>
                  <a:pt x="192" y="126"/>
                  <a:pt x="190" y="126"/>
                  <a:pt x="189" y="128"/>
                </a:cubicBezTo>
                <a:cubicBezTo>
                  <a:pt x="190" y="129"/>
                  <a:pt x="191" y="131"/>
                  <a:pt x="192" y="132"/>
                </a:cubicBezTo>
                <a:cubicBezTo>
                  <a:pt x="193" y="131"/>
                  <a:pt x="194" y="131"/>
                  <a:pt x="195" y="130"/>
                </a:cubicBezTo>
                <a:cubicBezTo>
                  <a:pt x="195" y="129"/>
                  <a:pt x="195" y="128"/>
                  <a:pt x="196" y="127"/>
                </a:cubicBezTo>
                <a:close/>
                <a:moveTo>
                  <a:pt x="48" y="140"/>
                </a:moveTo>
                <a:cubicBezTo>
                  <a:pt x="47" y="140"/>
                  <a:pt x="47" y="140"/>
                  <a:pt x="46" y="140"/>
                </a:cubicBezTo>
                <a:cubicBezTo>
                  <a:pt x="45" y="140"/>
                  <a:pt x="45" y="140"/>
                  <a:pt x="44" y="141"/>
                </a:cubicBezTo>
                <a:cubicBezTo>
                  <a:pt x="42" y="142"/>
                  <a:pt x="41" y="143"/>
                  <a:pt x="39" y="145"/>
                </a:cubicBezTo>
                <a:cubicBezTo>
                  <a:pt x="39" y="145"/>
                  <a:pt x="38" y="146"/>
                  <a:pt x="38" y="146"/>
                </a:cubicBezTo>
                <a:cubicBezTo>
                  <a:pt x="38" y="147"/>
                  <a:pt x="38" y="148"/>
                  <a:pt x="39" y="149"/>
                </a:cubicBezTo>
                <a:cubicBezTo>
                  <a:pt x="42" y="146"/>
                  <a:pt x="45" y="143"/>
                  <a:pt x="48" y="140"/>
                </a:cubicBezTo>
                <a:close/>
                <a:moveTo>
                  <a:pt x="103" y="123"/>
                </a:moveTo>
                <a:cubicBezTo>
                  <a:pt x="103" y="123"/>
                  <a:pt x="103" y="123"/>
                  <a:pt x="103" y="123"/>
                </a:cubicBezTo>
                <a:cubicBezTo>
                  <a:pt x="105" y="122"/>
                  <a:pt x="107" y="121"/>
                  <a:pt x="109" y="120"/>
                </a:cubicBezTo>
                <a:cubicBezTo>
                  <a:pt x="110" y="120"/>
                  <a:pt x="110" y="119"/>
                  <a:pt x="110" y="119"/>
                </a:cubicBezTo>
                <a:cubicBezTo>
                  <a:pt x="111" y="118"/>
                  <a:pt x="111" y="117"/>
                  <a:pt x="112" y="115"/>
                </a:cubicBezTo>
                <a:cubicBezTo>
                  <a:pt x="110" y="116"/>
                  <a:pt x="108" y="116"/>
                  <a:pt x="106" y="117"/>
                </a:cubicBezTo>
                <a:cubicBezTo>
                  <a:pt x="106" y="117"/>
                  <a:pt x="106" y="117"/>
                  <a:pt x="105" y="117"/>
                </a:cubicBezTo>
                <a:cubicBezTo>
                  <a:pt x="105" y="119"/>
                  <a:pt x="104" y="121"/>
                  <a:pt x="103" y="123"/>
                </a:cubicBezTo>
                <a:close/>
                <a:moveTo>
                  <a:pt x="89" y="93"/>
                </a:moveTo>
                <a:cubicBezTo>
                  <a:pt x="89" y="93"/>
                  <a:pt x="89" y="93"/>
                  <a:pt x="89" y="92"/>
                </a:cubicBezTo>
                <a:cubicBezTo>
                  <a:pt x="88" y="93"/>
                  <a:pt x="88" y="93"/>
                  <a:pt x="88" y="93"/>
                </a:cubicBezTo>
                <a:cubicBezTo>
                  <a:pt x="86" y="95"/>
                  <a:pt x="84" y="97"/>
                  <a:pt x="82" y="99"/>
                </a:cubicBezTo>
                <a:cubicBezTo>
                  <a:pt x="80" y="100"/>
                  <a:pt x="80" y="101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3"/>
                  <a:pt x="82" y="102"/>
                  <a:pt x="83" y="102"/>
                </a:cubicBezTo>
                <a:cubicBezTo>
                  <a:pt x="85" y="100"/>
                  <a:pt x="87" y="98"/>
                  <a:pt x="88" y="96"/>
                </a:cubicBezTo>
                <a:cubicBezTo>
                  <a:pt x="88" y="95"/>
                  <a:pt x="88" y="94"/>
                  <a:pt x="89" y="93"/>
                </a:cubicBezTo>
                <a:close/>
                <a:moveTo>
                  <a:pt x="59" y="117"/>
                </a:moveTo>
                <a:cubicBezTo>
                  <a:pt x="56" y="119"/>
                  <a:pt x="52" y="127"/>
                  <a:pt x="52" y="13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4" y="127"/>
                  <a:pt x="57" y="124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0"/>
                  <a:pt x="59" y="118"/>
                  <a:pt x="59" y="117"/>
                </a:cubicBezTo>
                <a:close/>
                <a:moveTo>
                  <a:pt x="17" y="97"/>
                </a:moveTo>
                <a:cubicBezTo>
                  <a:pt x="19" y="95"/>
                  <a:pt x="20" y="93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88"/>
                  <a:pt x="23" y="85"/>
                  <a:pt x="23" y="83"/>
                </a:cubicBezTo>
                <a:cubicBezTo>
                  <a:pt x="23" y="84"/>
                  <a:pt x="22" y="84"/>
                  <a:pt x="22" y="84"/>
                </a:cubicBezTo>
                <a:cubicBezTo>
                  <a:pt x="21" y="87"/>
                  <a:pt x="19" y="90"/>
                  <a:pt x="17" y="93"/>
                </a:cubicBezTo>
                <a:cubicBezTo>
                  <a:pt x="16" y="94"/>
                  <a:pt x="16" y="95"/>
                  <a:pt x="17" y="97"/>
                </a:cubicBezTo>
                <a:close/>
                <a:moveTo>
                  <a:pt x="94" y="79"/>
                </a:moveTo>
                <a:cubicBezTo>
                  <a:pt x="93" y="79"/>
                  <a:pt x="93" y="79"/>
                  <a:pt x="92" y="79"/>
                </a:cubicBezTo>
                <a:cubicBezTo>
                  <a:pt x="90" y="82"/>
                  <a:pt x="88" y="85"/>
                  <a:pt x="86" y="88"/>
                </a:cubicBezTo>
                <a:cubicBezTo>
                  <a:pt x="88" y="88"/>
                  <a:pt x="89" y="87"/>
                  <a:pt x="91" y="87"/>
                </a:cubicBezTo>
                <a:cubicBezTo>
                  <a:pt x="91" y="86"/>
                  <a:pt x="91" y="86"/>
                  <a:pt x="92" y="86"/>
                </a:cubicBezTo>
                <a:cubicBezTo>
                  <a:pt x="92" y="84"/>
                  <a:pt x="93" y="81"/>
                  <a:pt x="94" y="79"/>
                </a:cubicBezTo>
                <a:close/>
                <a:moveTo>
                  <a:pt x="37" y="98"/>
                </a:moveTo>
                <a:cubicBezTo>
                  <a:pt x="37" y="98"/>
                  <a:pt x="37" y="98"/>
                  <a:pt x="36" y="97"/>
                </a:cubicBezTo>
                <a:cubicBezTo>
                  <a:pt x="35" y="99"/>
                  <a:pt x="34" y="101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1" y="106"/>
                  <a:pt x="31" y="108"/>
                  <a:pt x="30" y="111"/>
                </a:cubicBezTo>
                <a:cubicBezTo>
                  <a:pt x="31" y="110"/>
                  <a:pt x="32" y="110"/>
                  <a:pt x="33" y="109"/>
                </a:cubicBezTo>
                <a:cubicBezTo>
                  <a:pt x="34" y="105"/>
                  <a:pt x="35" y="101"/>
                  <a:pt x="37" y="98"/>
                </a:cubicBezTo>
                <a:close/>
                <a:moveTo>
                  <a:pt x="36" y="212"/>
                </a:moveTo>
                <a:cubicBezTo>
                  <a:pt x="44" y="208"/>
                  <a:pt x="53" y="204"/>
                  <a:pt x="60" y="198"/>
                </a:cubicBezTo>
                <a:cubicBezTo>
                  <a:pt x="51" y="202"/>
                  <a:pt x="44" y="207"/>
                  <a:pt x="36" y="212"/>
                </a:cubicBezTo>
                <a:close/>
                <a:moveTo>
                  <a:pt x="115" y="103"/>
                </a:moveTo>
                <a:cubicBezTo>
                  <a:pt x="113" y="104"/>
                  <a:pt x="112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8"/>
                  <a:pt x="109" y="110"/>
                  <a:pt x="108" y="111"/>
                </a:cubicBezTo>
                <a:cubicBezTo>
                  <a:pt x="110" y="111"/>
                  <a:pt x="112" y="111"/>
                  <a:pt x="114" y="110"/>
                </a:cubicBezTo>
                <a:cubicBezTo>
                  <a:pt x="114" y="108"/>
                  <a:pt x="115" y="106"/>
                  <a:pt x="115" y="103"/>
                </a:cubicBezTo>
                <a:close/>
                <a:moveTo>
                  <a:pt x="24" y="182"/>
                </a:moveTo>
                <a:cubicBezTo>
                  <a:pt x="24" y="182"/>
                  <a:pt x="24" y="182"/>
                  <a:pt x="24" y="182"/>
                </a:cubicBezTo>
                <a:cubicBezTo>
                  <a:pt x="25" y="180"/>
                  <a:pt x="26" y="179"/>
                  <a:pt x="28" y="178"/>
                </a:cubicBezTo>
                <a:cubicBezTo>
                  <a:pt x="28" y="178"/>
                  <a:pt x="28" y="177"/>
                  <a:pt x="28" y="177"/>
                </a:cubicBezTo>
                <a:cubicBezTo>
                  <a:pt x="28" y="176"/>
                  <a:pt x="28" y="174"/>
                  <a:pt x="29" y="173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7" y="173"/>
                  <a:pt x="26" y="174"/>
                  <a:pt x="24" y="176"/>
                </a:cubicBezTo>
                <a:cubicBezTo>
                  <a:pt x="24" y="176"/>
                  <a:pt x="23" y="176"/>
                  <a:pt x="23" y="176"/>
                </a:cubicBezTo>
                <a:cubicBezTo>
                  <a:pt x="24" y="178"/>
                  <a:pt x="24" y="180"/>
                  <a:pt x="24" y="182"/>
                </a:cubicBezTo>
                <a:close/>
                <a:moveTo>
                  <a:pt x="123" y="120"/>
                </a:moveTo>
                <a:cubicBezTo>
                  <a:pt x="123" y="120"/>
                  <a:pt x="123" y="120"/>
                  <a:pt x="123" y="120"/>
                </a:cubicBezTo>
                <a:cubicBezTo>
                  <a:pt x="119" y="122"/>
                  <a:pt x="115" y="125"/>
                  <a:pt x="111" y="128"/>
                </a:cubicBezTo>
                <a:cubicBezTo>
                  <a:pt x="112" y="129"/>
                  <a:pt x="113" y="129"/>
                  <a:pt x="114" y="130"/>
                </a:cubicBezTo>
                <a:cubicBezTo>
                  <a:pt x="117" y="127"/>
                  <a:pt x="120" y="123"/>
                  <a:pt x="123" y="120"/>
                </a:cubicBezTo>
                <a:close/>
                <a:moveTo>
                  <a:pt x="109" y="174"/>
                </a:moveTo>
                <a:cubicBezTo>
                  <a:pt x="106" y="176"/>
                  <a:pt x="102" y="179"/>
                  <a:pt x="98" y="181"/>
                </a:cubicBezTo>
                <a:cubicBezTo>
                  <a:pt x="99" y="182"/>
                  <a:pt x="99" y="182"/>
                  <a:pt x="100" y="182"/>
                </a:cubicBezTo>
                <a:cubicBezTo>
                  <a:pt x="103" y="180"/>
                  <a:pt x="107" y="178"/>
                  <a:pt x="110" y="176"/>
                </a:cubicBezTo>
                <a:cubicBezTo>
                  <a:pt x="110" y="175"/>
                  <a:pt x="109" y="175"/>
                  <a:pt x="109" y="174"/>
                </a:cubicBezTo>
                <a:close/>
                <a:moveTo>
                  <a:pt x="17" y="115"/>
                </a:moveTo>
                <a:cubicBezTo>
                  <a:pt x="18" y="115"/>
                  <a:pt x="18" y="115"/>
                  <a:pt x="18" y="115"/>
                </a:cubicBezTo>
                <a:cubicBezTo>
                  <a:pt x="18" y="114"/>
                  <a:pt x="19" y="114"/>
                  <a:pt x="20" y="113"/>
                </a:cubicBezTo>
                <a:cubicBezTo>
                  <a:pt x="20" y="113"/>
                  <a:pt x="20" y="112"/>
                  <a:pt x="20" y="112"/>
                </a:cubicBezTo>
                <a:cubicBezTo>
                  <a:pt x="20" y="110"/>
                  <a:pt x="21" y="107"/>
                  <a:pt x="21" y="105"/>
                </a:cubicBezTo>
                <a:cubicBezTo>
                  <a:pt x="21" y="105"/>
                  <a:pt x="21" y="104"/>
                  <a:pt x="21" y="104"/>
                </a:cubicBezTo>
                <a:cubicBezTo>
                  <a:pt x="19" y="105"/>
                  <a:pt x="18" y="106"/>
                  <a:pt x="18" y="107"/>
                </a:cubicBezTo>
                <a:cubicBezTo>
                  <a:pt x="17" y="107"/>
                  <a:pt x="17" y="107"/>
                  <a:pt x="17" y="108"/>
                </a:cubicBezTo>
                <a:cubicBezTo>
                  <a:pt x="17" y="110"/>
                  <a:pt x="17" y="113"/>
                  <a:pt x="17" y="115"/>
                </a:cubicBezTo>
                <a:close/>
                <a:moveTo>
                  <a:pt x="71" y="144"/>
                </a:moveTo>
                <a:cubicBezTo>
                  <a:pt x="70" y="144"/>
                  <a:pt x="68" y="144"/>
                  <a:pt x="67" y="144"/>
                </a:cubicBezTo>
                <a:cubicBezTo>
                  <a:pt x="66" y="145"/>
                  <a:pt x="65" y="146"/>
                  <a:pt x="65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4" y="149"/>
                  <a:pt x="64" y="150"/>
                  <a:pt x="65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7" y="150"/>
                  <a:pt x="69" y="147"/>
                  <a:pt x="71" y="144"/>
                </a:cubicBezTo>
                <a:close/>
                <a:moveTo>
                  <a:pt x="36" y="144"/>
                </a:moveTo>
                <a:cubicBezTo>
                  <a:pt x="38" y="142"/>
                  <a:pt x="41" y="140"/>
                  <a:pt x="43" y="138"/>
                </a:cubicBezTo>
                <a:cubicBezTo>
                  <a:pt x="42" y="137"/>
                  <a:pt x="42" y="136"/>
                  <a:pt x="41" y="135"/>
                </a:cubicBezTo>
                <a:cubicBezTo>
                  <a:pt x="40" y="137"/>
                  <a:pt x="38" y="138"/>
                  <a:pt x="36" y="140"/>
                </a:cubicBezTo>
                <a:cubicBezTo>
                  <a:pt x="36" y="141"/>
                  <a:pt x="35" y="142"/>
                  <a:pt x="36" y="143"/>
                </a:cubicBezTo>
                <a:cubicBezTo>
                  <a:pt x="36" y="143"/>
                  <a:pt x="36" y="143"/>
                  <a:pt x="36" y="144"/>
                </a:cubicBezTo>
                <a:close/>
                <a:moveTo>
                  <a:pt x="68" y="95"/>
                </a:moveTo>
                <a:cubicBezTo>
                  <a:pt x="67" y="96"/>
                  <a:pt x="67" y="96"/>
                  <a:pt x="67" y="96"/>
                </a:cubicBezTo>
                <a:cubicBezTo>
                  <a:pt x="66" y="98"/>
                  <a:pt x="65" y="100"/>
                  <a:pt x="64" y="102"/>
                </a:cubicBezTo>
                <a:cubicBezTo>
                  <a:pt x="63" y="103"/>
                  <a:pt x="62" y="104"/>
                  <a:pt x="61" y="104"/>
                </a:cubicBezTo>
                <a:cubicBezTo>
                  <a:pt x="61" y="105"/>
                  <a:pt x="60" y="106"/>
                  <a:pt x="60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6"/>
                  <a:pt x="64" y="105"/>
                  <a:pt x="65" y="103"/>
                </a:cubicBezTo>
                <a:cubicBezTo>
                  <a:pt x="66" y="101"/>
                  <a:pt x="68" y="99"/>
                  <a:pt x="69" y="97"/>
                </a:cubicBezTo>
                <a:cubicBezTo>
                  <a:pt x="69" y="96"/>
                  <a:pt x="68" y="96"/>
                  <a:pt x="68" y="95"/>
                </a:cubicBezTo>
                <a:close/>
                <a:moveTo>
                  <a:pt x="43" y="196"/>
                </a:moveTo>
                <a:cubicBezTo>
                  <a:pt x="45" y="195"/>
                  <a:pt x="56" y="183"/>
                  <a:pt x="57" y="182"/>
                </a:cubicBezTo>
                <a:cubicBezTo>
                  <a:pt x="53" y="186"/>
                  <a:pt x="48" y="189"/>
                  <a:pt x="44" y="192"/>
                </a:cubicBezTo>
                <a:cubicBezTo>
                  <a:pt x="44" y="192"/>
                  <a:pt x="44" y="192"/>
                  <a:pt x="44" y="193"/>
                </a:cubicBezTo>
                <a:cubicBezTo>
                  <a:pt x="44" y="194"/>
                  <a:pt x="44" y="195"/>
                  <a:pt x="43" y="196"/>
                </a:cubicBezTo>
                <a:close/>
                <a:moveTo>
                  <a:pt x="3" y="76"/>
                </a:moveTo>
                <a:cubicBezTo>
                  <a:pt x="3" y="81"/>
                  <a:pt x="3" y="87"/>
                  <a:pt x="3" y="92"/>
                </a:cubicBezTo>
                <a:cubicBezTo>
                  <a:pt x="4" y="91"/>
                  <a:pt x="4" y="90"/>
                  <a:pt x="4" y="89"/>
                </a:cubicBezTo>
                <a:cubicBezTo>
                  <a:pt x="4" y="86"/>
                  <a:pt x="4" y="83"/>
                  <a:pt x="5" y="79"/>
                </a:cubicBezTo>
                <a:cubicBezTo>
                  <a:pt x="5" y="78"/>
                  <a:pt x="5" y="78"/>
                  <a:pt x="5" y="77"/>
                </a:cubicBezTo>
                <a:cubicBezTo>
                  <a:pt x="4" y="76"/>
                  <a:pt x="3" y="76"/>
                  <a:pt x="3" y="76"/>
                </a:cubicBezTo>
                <a:close/>
                <a:moveTo>
                  <a:pt x="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4"/>
                  <a:pt x="12" y="31"/>
                  <a:pt x="14" y="29"/>
                </a:cubicBezTo>
                <a:cubicBezTo>
                  <a:pt x="13" y="28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9"/>
                  <a:pt x="9" y="29"/>
                  <a:pt x="9" y="32"/>
                </a:cubicBezTo>
                <a:cubicBezTo>
                  <a:pt x="9" y="33"/>
                  <a:pt x="9" y="35"/>
                  <a:pt x="9" y="36"/>
                </a:cubicBezTo>
                <a:close/>
                <a:moveTo>
                  <a:pt x="12" y="65"/>
                </a:moveTo>
                <a:cubicBezTo>
                  <a:pt x="12" y="65"/>
                  <a:pt x="13" y="65"/>
                  <a:pt x="13" y="66"/>
                </a:cubicBezTo>
                <a:cubicBezTo>
                  <a:pt x="14" y="64"/>
                  <a:pt x="16" y="63"/>
                  <a:pt x="17" y="61"/>
                </a:cubicBezTo>
                <a:cubicBezTo>
                  <a:pt x="18" y="60"/>
                  <a:pt x="19" y="59"/>
                  <a:pt x="19" y="59"/>
                </a:cubicBezTo>
                <a:cubicBezTo>
                  <a:pt x="21" y="55"/>
                  <a:pt x="24" y="51"/>
                  <a:pt x="26" y="48"/>
                </a:cubicBezTo>
                <a:cubicBezTo>
                  <a:pt x="26" y="47"/>
                  <a:pt x="26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2" y="53"/>
                  <a:pt x="17" y="59"/>
                  <a:pt x="12" y="65"/>
                </a:cubicBezTo>
                <a:close/>
                <a:moveTo>
                  <a:pt x="130" y="126"/>
                </a:moveTo>
                <a:cubicBezTo>
                  <a:pt x="130" y="125"/>
                  <a:pt x="129" y="126"/>
                  <a:pt x="129" y="126"/>
                </a:cubicBezTo>
                <a:cubicBezTo>
                  <a:pt x="125" y="128"/>
                  <a:pt x="122" y="129"/>
                  <a:pt x="118" y="131"/>
                </a:cubicBezTo>
                <a:cubicBezTo>
                  <a:pt x="118" y="131"/>
                  <a:pt x="118" y="132"/>
                  <a:pt x="118" y="132"/>
                </a:cubicBezTo>
                <a:cubicBezTo>
                  <a:pt x="118" y="132"/>
                  <a:pt x="118" y="132"/>
                  <a:pt x="119" y="132"/>
                </a:cubicBezTo>
                <a:cubicBezTo>
                  <a:pt x="120" y="133"/>
                  <a:pt x="120" y="133"/>
                  <a:pt x="121" y="132"/>
                </a:cubicBezTo>
                <a:cubicBezTo>
                  <a:pt x="123" y="131"/>
                  <a:pt x="125" y="130"/>
                  <a:pt x="127" y="128"/>
                </a:cubicBezTo>
                <a:cubicBezTo>
                  <a:pt x="128" y="128"/>
                  <a:pt x="129" y="127"/>
                  <a:pt x="130" y="126"/>
                </a:cubicBezTo>
                <a:close/>
                <a:moveTo>
                  <a:pt x="98" y="134"/>
                </a:moveTo>
                <a:cubicBezTo>
                  <a:pt x="98" y="134"/>
                  <a:pt x="98" y="134"/>
                  <a:pt x="98" y="134"/>
                </a:cubicBezTo>
                <a:cubicBezTo>
                  <a:pt x="100" y="132"/>
                  <a:pt x="103" y="130"/>
                  <a:pt x="105" y="129"/>
                </a:cubicBezTo>
                <a:cubicBezTo>
                  <a:pt x="105" y="127"/>
                  <a:pt x="105" y="127"/>
                  <a:pt x="104" y="126"/>
                </a:cubicBezTo>
                <a:cubicBezTo>
                  <a:pt x="103" y="126"/>
                  <a:pt x="102" y="127"/>
                  <a:pt x="101" y="127"/>
                </a:cubicBezTo>
                <a:cubicBezTo>
                  <a:pt x="101" y="128"/>
                  <a:pt x="101" y="128"/>
                  <a:pt x="100" y="128"/>
                </a:cubicBezTo>
                <a:cubicBezTo>
                  <a:pt x="99" y="130"/>
                  <a:pt x="99" y="132"/>
                  <a:pt x="98" y="134"/>
                </a:cubicBezTo>
                <a:close/>
                <a:moveTo>
                  <a:pt x="66" y="68"/>
                </a:moveTo>
                <a:cubicBezTo>
                  <a:pt x="68" y="65"/>
                  <a:pt x="69" y="61"/>
                  <a:pt x="71" y="57"/>
                </a:cubicBezTo>
                <a:cubicBezTo>
                  <a:pt x="70" y="58"/>
                  <a:pt x="70" y="58"/>
                  <a:pt x="69" y="58"/>
                </a:cubicBezTo>
                <a:cubicBezTo>
                  <a:pt x="68" y="60"/>
                  <a:pt x="67" y="62"/>
                  <a:pt x="65" y="64"/>
                </a:cubicBezTo>
                <a:cubicBezTo>
                  <a:pt x="65" y="64"/>
                  <a:pt x="64" y="65"/>
                  <a:pt x="64" y="66"/>
                </a:cubicBezTo>
                <a:cubicBezTo>
                  <a:pt x="64" y="67"/>
                  <a:pt x="64" y="68"/>
                  <a:pt x="66" y="68"/>
                </a:cubicBezTo>
                <a:close/>
                <a:moveTo>
                  <a:pt x="14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6" y="73"/>
                  <a:pt x="19" y="70"/>
                  <a:pt x="21" y="66"/>
                </a:cubicBezTo>
                <a:cubicBezTo>
                  <a:pt x="22" y="65"/>
                  <a:pt x="23" y="64"/>
                  <a:pt x="23" y="63"/>
                </a:cubicBezTo>
                <a:cubicBezTo>
                  <a:pt x="22" y="63"/>
                  <a:pt x="22" y="64"/>
                  <a:pt x="22" y="64"/>
                </a:cubicBezTo>
                <a:cubicBezTo>
                  <a:pt x="20" y="66"/>
                  <a:pt x="18" y="69"/>
                  <a:pt x="16" y="71"/>
                </a:cubicBezTo>
                <a:cubicBezTo>
                  <a:pt x="15" y="72"/>
                  <a:pt x="14" y="73"/>
                  <a:pt x="13" y="73"/>
                </a:cubicBezTo>
                <a:cubicBezTo>
                  <a:pt x="13" y="74"/>
                  <a:pt x="13" y="75"/>
                  <a:pt x="13" y="76"/>
                </a:cubicBezTo>
                <a:cubicBezTo>
                  <a:pt x="13" y="76"/>
                  <a:pt x="13" y="76"/>
                  <a:pt x="14" y="76"/>
                </a:cubicBezTo>
                <a:close/>
                <a:moveTo>
                  <a:pt x="96" y="182"/>
                </a:moveTo>
                <a:cubicBezTo>
                  <a:pt x="93" y="185"/>
                  <a:pt x="89" y="187"/>
                  <a:pt x="86" y="190"/>
                </a:cubicBezTo>
                <a:cubicBezTo>
                  <a:pt x="86" y="191"/>
                  <a:pt x="86" y="191"/>
                  <a:pt x="87" y="190"/>
                </a:cubicBezTo>
                <a:cubicBezTo>
                  <a:pt x="90" y="188"/>
                  <a:pt x="93" y="187"/>
                  <a:pt x="96" y="185"/>
                </a:cubicBezTo>
                <a:cubicBezTo>
                  <a:pt x="96" y="185"/>
                  <a:pt x="97" y="185"/>
                  <a:pt x="97" y="184"/>
                </a:cubicBezTo>
                <a:cubicBezTo>
                  <a:pt x="97" y="184"/>
                  <a:pt x="97" y="183"/>
                  <a:pt x="96" y="182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52" y="93"/>
                  <a:pt x="52" y="92"/>
                  <a:pt x="53" y="92"/>
                </a:cubicBezTo>
                <a:cubicBezTo>
                  <a:pt x="53" y="91"/>
                  <a:pt x="54" y="90"/>
                  <a:pt x="54" y="90"/>
                </a:cubicBezTo>
                <a:cubicBezTo>
                  <a:pt x="53" y="88"/>
                  <a:pt x="53" y="87"/>
                  <a:pt x="53" y="85"/>
                </a:cubicBezTo>
                <a:cubicBezTo>
                  <a:pt x="53" y="85"/>
                  <a:pt x="53" y="84"/>
                  <a:pt x="53" y="83"/>
                </a:cubicBezTo>
                <a:cubicBezTo>
                  <a:pt x="52" y="84"/>
                  <a:pt x="51" y="85"/>
                  <a:pt x="51" y="86"/>
                </a:cubicBezTo>
                <a:cubicBezTo>
                  <a:pt x="51" y="86"/>
                  <a:pt x="51" y="87"/>
                  <a:pt x="51" y="87"/>
                </a:cubicBezTo>
                <a:cubicBezTo>
                  <a:pt x="51" y="89"/>
                  <a:pt x="51" y="91"/>
                  <a:pt x="51" y="93"/>
                </a:cubicBezTo>
                <a:close/>
                <a:moveTo>
                  <a:pt x="75" y="144"/>
                </a:moveTo>
                <a:cubicBezTo>
                  <a:pt x="75" y="143"/>
                  <a:pt x="75" y="143"/>
                  <a:pt x="75" y="143"/>
                </a:cubicBezTo>
                <a:cubicBezTo>
                  <a:pt x="73" y="145"/>
                  <a:pt x="72" y="147"/>
                  <a:pt x="71" y="149"/>
                </a:cubicBezTo>
                <a:cubicBezTo>
                  <a:pt x="73" y="150"/>
                  <a:pt x="73" y="151"/>
                  <a:pt x="72" y="152"/>
                </a:cubicBezTo>
                <a:cubicBezTo>
                  <a:pt x="71" y="153"/>
                  <a:pt x="71" y="153"/>
                  <a:pt x="70" y="154"/>
                </a:cubicBezTo>
                <a:cubicBezTo>
                  <a:pt x="70" y="154"/>
                  <a:pt x="69" y="155"/>
                  <a:pt x="69" y="155"/>
                </a:cubicBezTo>
                <a:cubicBezTo>
                  <a:pt x="69" y="155"/>
                  <a:pt x="69" y="155"/>
                  <a:pt x="69" y="156"/>
                </a:cubicBezTo>
                <a:cubicBezTo>
                  <a:pt x="70" y="155"/>
                  <a:pt x="71" y="155"/>
                  <a:pt x="72" y="155"/>
                </a:cubicBezTo>
                <a:cubicBezTo>
                  <a:pt x="72" y="155"/>
                  <a:pt x="73" y="154"/>
                  <a:pt x="73" y="154"/>
                </a:cubicBezTo>
                <a:cubicBezTo>
                  <a:pt x="73" y="150"/>
                  <a:pt x="74" y="147"/>
                  <a:pt x="75" y="144"/>
                </a:cubicBezTo>
                <a:close/>
                <a:moveTo>
                  <a:pt x="113" y="174"/>
                </a:moveTo>
                <a:cubicBezTo>
                  <a:pt x="115" y="172"/>
                  <a:pt x="118" y="171"/>
                  <a:pt x="120" y="169"/>
                </a:cubicBezTo>
                <a:cubicBezTo>
                  <a:pt x="120" y="169"/>
                  <a:pt x="120" y="168"/>
                  <a:pt x="120" y="167"/>
                </a:cubicBezTo>
                <a:cubicBezTo>
                  <a:pt x="117" y="169"/>
                  <a:pt x="114" y="171"/>
                  <a:pt x="111" y="173"/>
                </a:cubicBezTo>
                <a:cubicBezTo>
                  <a:pt x="112" y="173"/>
                  <a:pt x="112" y="174"/>
                  <a:pt x="113" y="174"/>
                </a:cubicBezTo>
                <a:close/>
                <a:moveTo>
                  <a:pt x="67" y="79"/>
                </a:move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6" y="81"/>
                  <a:pt x="66" y="82"/>
                </a:cubicBezTo>
                <a:cubicBezTo>
                  <a:pt x="66" y="83"/>
                  <a:pt x="66" y="84"/>
                  <a:pt x="66" y="85"/>
                </a:cubicBezTo>
                <a:cubicBezTo>
                  <a:pt x="65" y="86"/>
                  <a:pt x="65" y="88"/>
                  <a:pt x="66" y="89"/>
                </a:cubicBezTo>
                <a:cubicBezTo>
                  <a:pt x="67" y="87"/>
                  <a:pt x="68" y="85"/>
                  <a:pt x="69" y="84"/>
                </a:cubicBezTo>
                <a:cubicBezTo>
                  <a:pt x="69" y="83"/>
                  <a:pt x="69" y="83"/>
                  <a:pt x="69" y="83"/>
                </a:cubicBezTo>
                <a:cubicBezTo>
                  <a:pt x="68" y="82"/>
                  <a:pt x="68" y="80"/>
                  <a:pt x="67" y="79"/>
                </a:cubicBezTo>
                <a:close/>
                <a:moveTo>
                  <a:pt x="42" y="172"/>
                </a:moveTo>
                <a:cubicBezTo>
                  <a:pt x="43" y="171"/>
                  <a:pt x="45" y="170"/>
                  <a:pt x="45" y="167"/>
                </a:cubicBezTo>
                <a:cubicBezTo>
                  <a:pt x="45" y="166"/>
                  <a:pt x="45" y="165"/>
                  <a:pt x="46" y="165"/>
                </a:cubicBezTo>
                <a:cubicBezTo>
                  <a:pt x="46" y="164"/>
                  <a:pt x="46" y="164"/>
                  <a:pt x="46" y="163"/>
                </a:cubicBezTo>
                <a:cubicBezTo>
                  <a:pt x="45" y="164"/>
                  <a:pt x="44" y="165"/>
                  <a:pt x="43" y="166"/>
                </a:cubicBezTo>
                <a:cubicBezTo>
                  <a:pt x="41" y="168"/>
                  <a:pt x="41" y="168"/>
                  <a:pt x="41" y="172"/>
                </a:cubicBezTo>
                <a:cubicBezTo>
                  <a:pt x="41" y="172"/>
                  <a:pt x="41" y="172"/>
                  <a:pt x="42" y="172"/>
                </a:cubicBezTo>
                <a:close/>
                <a:moveTo>
                  <a:pt x="30" y="163"/>
                </a:moveTo>
                <a:cubicBezTo>
                  <a:pt x="30" y="163"/>
                  <a:pt x="30" y="163"/>
                  <a:pt x="30" y="163"/>
                </a:cubicBezTo>
                <a:cubicBezTo>
                  <a:pt x="28" y="166"/>
                  <a:pt x="26" y="168"/>
                  <a:pt x="24" y="171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6" y="171"/>
                  <a:pt x="27" y="169"/>
                  <a:pt x="29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6"/>
                  <a:pt x="30" y="164"/>
                  <a:pt x="30" y="163"/>
                </a:cubicBezTo>
                <a:close/>
                <a:moveTo>
                  <a:pt x="47" y="156"/>
                </a:moveTo>
                <a:cubicBezTo>
                  <a:pt x="47" y="156"/>
                  <a:pt x="46" y="157"/>
                  <a:pt x="46" y="157"/>
                </a:cubicBezTo>
                <a:cubicBezTo>
                  <a:pt x="44" y="158"/>
                  <a:pt x="43" y="160"/>
                  <a:pt x="41" y="161"/>
                </a:cubicBezTo>
                <a:cubicBezTo>
                  <a:pt x="40" y="162"/>
                  <a:pt x="39" y="163"/>
                  <a:pt x="40" y="165"/>
                </a:cubicBezTo>
                <a:cubicBezTo>
                  <a:pt x="42" y="163"/>
                  <a:pt x="44" y="161"/>
                  <a:pt x="46" y="159"/>
                </a:cubicBezTo>
                <a:cubicBezTo>
                  <a:pt x="47" y="158"/>
                  <a:pt x="47" y="157"/>
                  <a:pt x="47" y="156"/>
                </a:cubicBezTo>
                <a:close/>
                <a:moveTo>
                  <a:pt x="16" y="206"/>
                </a:moveTo>
                <a:cubicBezTo>
                  <a:pt x="17" y="205"/>
                  <a:pt x="17" y="205"/>
                  <a:pt x="18" y="204"/>
                </a:cubicBezTo>
                <a:cubicBezTo>
                  <a:pt x="19" y="203"/>
                  <a:pt x="19" y="202"/>
                  <a:pt x="19" y="201"/>
                </a:cubicBezTo>
                <a:cubicBezTo>
                  <a:pt x="18" y="200"/>
                  <a:pt x="18" y="199"/>
                  <a:pt x="18" y="198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198"/>
                  <a:pt x="16" y="199"/>
                </a:cubicBezTo>
                <a:cubicBezTo>
                  <a:pt x="16" y="200"/>
                  <a:pt x="16" y="200"/>
                  <a:pt x="16" y="201"/>
                </a:cubicBezTo>
                <a:cubicBezTo>
                  <a:pt x="16" y="202"/>
                  <a:pt x="16" y="204"/>
                  <a:pt x="16" y="206"/>
                </a:cubicBezTo>
                <a:close/>
                <a:moveTo>
                  <a:pt x="132" y="129"/>
                </a:moveTo>
                <a:cubicBezTo>
                  <a:pt x="131" y="129"/>
                  <a:pt x="125" y="133"/>
                  <a:pt x="124" y="134"/>
                </a:cubicBezTo>
                <a:cubicBezTo>
                  <a:pt x="125" y="135"/>
                  <a:pt x="127" y="135"/>
                  <a:pt x="128" y="134"/>
                </a:cubicBezTo>
                <a:cubicBezTo>
                  <a:pt x="128" y="134"/>
                  <a:pt x="129" y="133"/>
                  <a:pt x="129" y="133"/>
                </a:cubicBezTo>
                <a:cubicBezTo>
                  <a:pt x="131" y="132"/>
                  <a:pt x="131" y="130"/>
                  <a:pt x="132" y="129"/>
                </a:cubicBezTo>
                <a:close/>
                <a:moveTo>
                  <a:pt x="108" y="154"/>
                </a:moveTo>
                <a:cubicBezTo>
                  <a:pt x="105" y="155"/>
                  <a:pt x="89" y="165"/>
                  <a:pt x="88" y="166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94" y="162"/>
                  <a:pt x="99" y="160"/>
                  <a:pt x="104" y="157"/>
                </a:cubicBezTo>
                <a:cubicBezTo>
                  <a:pt x="105" y="156"/>
                  <a:pt x="106" y="155"/>
                  <a:pt x="108" y="154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48" y="34"/>
                  <a:pt x="42" y="30"/>
                  <a:pt x="36" y="27"/>
                </a:cubicBezTo>
                <a:cubicBezTo>
                  <a:pt x="38" y="29"/>
                  <a:pt x="40" y="30"/>
                  <a:pt x="42" y="32"/>
                </a:cubicBezTo>
                <a:cubicBezTo>
                  <a:pt x="45" y="33"/>
                  <a:pt x="48" y="35"/>
                  <a:pt x="51" y="36"/>
                </a:cubicBezTo>
                <a:cubicBezTo>
                  <a:pt x="52" y="36"/>
                  <a:pt x="53" y="37"/>
                  <a:pt x="54" y="37"/>
                </a:cubicBezTo>
                <a:close/>
                <a:moveTo>
                  <a:pt x="105" y="133"/>
                </a:moveTo>
                <a:cubicBezTo>
                  <a:pt x="104" y="133"/>
                  <a:pt x="104" y="133"/>
                  <a:pt x="104" y="133"/>
                </a:cubicBezTo>
                <a:cubicBezTo>
                  <a:pt x="101" y="135"/>
                  <a:pt x="98" y="137"/>
                  <a:pt x="94" y="140"/>
                </a:cubicBezTo>
                <a:cubicBezTo>
                  <a:pt x="95" y="140"/>
                  <a:pt x="96" y="140"/>
                  <a:pt x="96" y="140"/>
                </a:cubicBezTo>
                <a:cubicBezTo>
                  <a:pt x="98" y="139"/>
                  <a:pt x="100" y="138"/>
                  <a:pt x="102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4" y="135"/>
                  <a:pt x="104" y="134"/>
                  <a:pt x="105" y="133"/>
                </a:cubicBezTo>
                <a:close/>
                <a:moveTo>
                  <a:pt x="175" y="108"/>
                </a:moveTo>
                <a:cubicBezTo>
                  <a:pt x="177" y="109"/>
                  <a:pt x="179" y="111"/>
                  <a:pt x="181" y="112"/>
                </a:cubicBezTo>
                <a:cubicBezTo>
                  <a:pt x="181" y="112"/>
                  <a:pt x="182" y="113"/>
                  <a:pt x="182" y="112"/>
                </a:cubicBezTo>
                <a:cubicBezTo>
                  <a:pt x="180" y="109"/>
                  <a:pt x="177" y="107"/>
                  <a:pt x="175" y="105"/>
                </a:cubicBezTo>
                <a:cubicBezTo>
                  <a:pt x="175" y="106"/>
                  <a:pt x="175" y="107"/>
                  <a:pt x="175" y="108"/>
                </a:cubicBezTo>
                <a:close/>
                <a:moveTo>
                  <a:pt x="31" y="88"/>
                </a:moveTo>
                <a:cubicBezTo>
                  <a:pt x="30" y="87"/>
                  <a:pt x="30" y="86"/>
                  <a:pt x="29" y="86"/>
                </a:cubicBezTo>
                <a:cubicBezTo>
                  <a:pt x="28" y="87"/>
                  <a:pt x="27" y="88"/>
                  <a:pt x="27" y="89"/>
                </a:cubicBezTo>
                <a:cubicBezTo>
                  <a:pt x="26" y="90"/>
                  <a:pt x="26" y="91"/>
                  <a:pt x="26" y="92"/>
                </a:cubicBezTo>
                <a:cubicBezTo>
                  <a:pt x="27" y="92"/>
                  <a:pt x="28" y="91"/>
                  <a:pt x="29" y="90"/>
                </a:cubicBezTo>
                <a:cubicBezTo>
                  <a:pt x="30" y="90"/>
                  <a:pt x="31" y="89"/>
                  <a:pt x="31" y="88"/>
                </a:cubicBezTo>
                <a:close/>
                <a:moveTo>
                  <a:pt x="23" y="42"/>
                </a:moveTo>
                <a:cubicBezTo>
                  <a:pt x="22" y="41"/>
                  <a:pt x="22" y="40"/>
                  <a:pt x="21" y="40"/>
                </a:cubicBezTo>
                <a:cubicBezTo>
                  <a:pt x="19" y="42"/>
                  <a:pt x="17" y="45"/>
                  <a:pt x="15" y="48"/>
                </a:cubicBezTo>
                <a:cubicBezTo>
                  <a:pt x="18" y="46"/>
                  <a:pt x="20" y="44"/>
                  <a:pt x="23" y="42"/>
                </a:cubicBezTo>
                <a:close/>
                <a:moveTo>
                  <a:pt x="12" y="12"/>
                </a:moveTo>
                <a:cubicBezTo>
                  <a:pt x="10" y="12"/>
                  <a:pt x="9" y="11"/>
                  <a:pt x="8" y="12"/>
                </a:cubicBezTo>
                <a:cubicBezTo>
                  <a:pt x="8" y="15"/>
                  <a:pt x="8" y="17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4"/>
                  <a:pt x="10" y="14"/>
                  <a:pt x="10" y="13"/>
                </a:cubicBezTo>
                <a:cubicBezTo>
                  <a:pt x="11" y="13"/>
                  <a:pt x="11" y="13"/>
                  <a:pt x="12" y="12"/>
                </a:cubicBezTo>
                <a:close/>
                <a:moveTo>
                  <a:pt x="115" y="96"/>
                </a:moveTo>
                <a:cubicBezTo>
                  <a:pt x="115" y="96"/>
                  <a:pt x="115" y="96"/>
                  <a:pt x="115" y="96"/>
                </a:cubicBezTo>
                <a:cubicBezTo>
                  <a:pt x="116" y="96"/>
                  <a:pt x="118" y="95"/>
                  <a:pt x="119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0" y="90"/>
                  <a:pt x="120" y="90"/>
                  <a:pt x="119" y="90"/>
                </a:cubicBezTo>
                <a:cubicBezTo>
                  <a:pt x="117" y="92"/>
                  <a:pt x="116" y="94"/>
                  <a:pt x="115" y="96"/>
                </a:cubicBezTo>
                <a:close/>
                <a:moveTo>
                  <a:pt x="124" y="115"/>
                </a:moveTo>
                <a:cubicBezTo>
                  <a:pt x="124" y="115"/>
                  <a:pt x="124" y="115"/>
                  <a:pt x="124" y="115"/>
                </a:cubicBezTo>
                <a:cubicBezTo>
                  <a:pt x="121" y="117"/>
                  <a:pt x="117" y="119"/>
                  <a:pt x="114" y="120"/>
                </a:cubicBezTo>
                <a:cubicBezTo>
                  <a:pt x="112" y="121"/>
                  <a:pt x="112" y="122"/>
                  <a:pt x="112" y="124"/>
                </a:cubicBezTo>
                <a:cubicBezTo>
                  <a:pt x="116" y="121"/>
                  <a:pt x="120" y="118"/>
                  <a:pt x="124" y="115"/>
                </a:cubicBezTo>
                <a:close/>
                <a:moveTo>
                  <a:pt x="146" y="130"/>
                </a:moveTo>
                <a:cubicBezTo>
                  <a:pt x="148" y="128"/>
                  <a:pt x="149" y="126"/>
                  <a:pt x="151" y="124"/>
                </a:cubicBezTo>
                <a:cubicBezTo>
                  <a:pt x="151" y="124"/>
                  <a:pt x="151" y="124"/>
                  <a:pt x="150" y="123"/>
                </a:cubicBezTo>
                <a:cubicBezTo>
                  <a:pt x="148" y="125"/>
                  <a:pt x="146" y="127"/>
                  <a:pt x="143" y="129"/>
                </a:cubicBezTo>
                <a:cubicBezTo>
                  <a:pt x="144" y="129"/>
                  <a:pt x="145" y="130"/>
                  <a:pt x="146" y="130"/>
                </a:cubicBezTo>
                <a:close/>
                <a:moveTo>
                  <a:pt x="91" y="96"/>
                </a:moveTo>
                <a:cubicBezTo>
                  <a:pt x="91" y="96"/>
                  <a:pt x="91" y="96"/>
                  <a:pt x="91" y="96"/>
                </a:cubicBezTo>
                <a:cubicBezTo>
                  <a:pt x="92" y="95"/>
                  <a:pt x="93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5" y="91"/>
                  <a:pt x="95" y="90"/>
                  <a:pt x="95" y="88"/>
                </a:cubicBezTo>
                <a:cubicBezTo>
                  <a:pt x="94" y="88"/>
                  <a:pt x="93" y="89"/>
                  <a:pt x="93" y="90"/>
                </a:cubicBezTo>
                <a:cubicBezTo>
                  <a:pt x="93" y="90"/>
                  <a:pt x="92" y="91"/>
                  <a:pt x="92" y="92"/>
                </a:cubicBezTo>
                <a:cubicBezTo>
                  <a:pt x="92" y="93"/>
                  <a:pt x="91" y="94"/>
                  <a:pt x="91" y="96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4"/>
                </a:cubicBezTo>
                <a:cubicBezTo>
                  <a:pt x="3" y="61"/>
                  <a:pt x="3" y="67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4" y="73"/>
                  <a:pt x="4" y="72"/>
                  <a:pt x="4" y="71"/>
                </a:cubicBezTo>
                <a:cubicBezTo>
                  <a:pt x="4" y="66"/>
                  <a:pt x="4" y="60"/>
                  <a:pt x="3" y="54"/>
                </a:cubicBezTo>
                <a:close/>
                <a:moveTo>
                  <a:pt x="97" y="80"/>
                </a:moveTo>
                <a:cubicBezTo>
                  <a:pt x="96" y="82"/>
                  <a:pt x="95" y="83"/>
                  <a:pt x="95" y="85"/>
                </a:cubicBezTo>
                <a:cubicBezTo>
                  <a:pt x="97" y="84"/>
                  <a:pt x="100" y="83"/>
                  <a:pt x="102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9" y="81"/>
                  <a:pt x="98" y="81"/>
                  <a:pt x="97" y="80"/>
                </a:cubicBezTo>
                <a:close/>
                <a:moveTo>
                  <a:pt x="165" y="125"/>
                </a:moveTo>
                <a:cubicBezTo>
                  <a:pt x="164" y="125"/>
                  <a:pt x="163" y="127"/>
                  <a:pt x="163" y="127"/>
                </a:cubicBezTo>
                <a:cubicBezTo>
                  <a:pt x="162" y="128"/>
                  <a:pt x="161" y="129"/>
                  <a:pt x="161" y="130"/>
                </a:cubicBezTo>
                <a:cubicBezTo>
                  <a:pt x="160" y="131"/>
                  <a:pt x="159" y="131"/>
                  <a:pt x="159" y="133"/>
                </a:cubicBezTo>
                <a:cubicBezTo>
                  <a:pt x="161" y="131"/>
                  <a:pt x="163" y="130"/>
                  <a:pt x="165" y="129"/>
                </a:cubicBezTo>
                <a:cubicBezTo>
                  <a:pt x="165" y="127"/>
                  <a:pt x="165" y="126"/>
                  <a:pt x="165" y="125"/>
                </a:cubicBezTo>
                <a:close/>
                <a:moveTo>
                  <a:pt x="6" y="138"/>
                </a:moveTo>
                <a:cubicBezTo>
                  <a:pt x="5" y="138"/>
                  <a:pt x="5" y="138"/>
                  <a:pt x="5" y="139"/>
                </a:cubicBezTo>
                <a:cubicBezTo>
                  <a:pt x="5" y="145"/>
                  <a:pt x="5" y="151"/>
                  <a:pt x="6" y="157"/>
                </a:cubicBezTo>
                <a:cubicBezTo>
                  <a:pt x="6" y="157"/>
                  <a:pt x="6" y="157"/>
                  <a:pt x="6" y="158"/>
                </a:cubicBezTo>
                <a:cubicBezTo>
                  <a:pt x="6" y="158"/>
                  <a:pt x="6" y="157"/>
                  <a:pt x="6" y="157"/>
                </a:cubicBezTo>
                <a:cubicBezTo>
                  <a:pt x="6" y="151"/>
                  <a:pt x="6" y="144"/>
                  <a:pt x="6" y="138"/>
                </a:cubicBezTo>
                <a:close/>
                <a:moveTo>
                  <a:pt x="61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0"/>
                  <a:pt x="62" y="166"/>
                  <a:pt x="62" y="162"/>
                </a:cubicBezTo>
                <a:cubicBezTo>
                  <a:pt x="61" y="163"/>
                  <a:pt x="60" y="164"/>
                  <a:pt x="60" y="165"/>
                </a:cubicBezTo>
                <a:cubicBezTo>
                  <a:pt x="60" y="168"/>
                  <a:pt x="60" y="171"/>
                  <a:pt x="61" y="174"/>
                </a:cubicBezTo>
                <a:close/>
                <a:moveTo>
                  <a:pt x="89" y="139"/>
                </a:moveTo>
                <a:cubicBezTo>
                  <a:pt x="90" y="137"/>
                  <a:pt x="91" y="135"/>
                  <a:pt x="91" y="133"/>
                </a:cubicBezTo>
                <a:cubicBezTo>
                  <a:pt x="90" y="134"/>
                  <a:pt x="89" y="134"/>
                  <a:pt x="88" y="135"/>
                </a:cubicBezTo>
                <a:cubicBezTo>
                  <a:pt x="87" y="137"/>
                  <a:pt x="87" y="138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lose/>
                <a:moveTo>
                  <a:pt x="125" y="86"/>
                </a:moveTo>
                <a:cubicBezTo>
                  <a:pt x="124" y="87"/>
                  <a:pt x="124" y="88"/>
                  <a:pt x="124" y="89"/>
                </a:cubicBezTo>
                <a:cubicBezTo>
                  <a:pt x="125" y="90"/>
                  <a:pt x="127" y="90"/>
                  <a:pt x="128" y="91"/>
                </a:cubicBezTo>
                <a:cubicBezTo>
                  <a:pt x="128" y="90"/>
                  <a:pt x="129" y="90"/>
                  <a:pt x="130" y="89"/>
                </a:cubicBezTo>
                <a:cubicBezTo>
                  <a:pt x="128" y="88"/>
                  <a:pt x="127" y="87"/>
                  <a:pt x="125" y="86"/>
                </a:cubicBezTo>
                <a:close/>
                <a:moveTo>
                  <a:pt x="41" y="118"/>
                </a:moveTo>
                <a:cubicBezTo>
                  <a:pt x="41" y="117"/>
                  <a:pt x="41" y="117"/>
                  <a:pt x="41" y="117"/>
                </a:cubicBezTo>
                <a:cubicBezTo>
                  <a:pt x="39" y="119"/>
                  <a:pt x="36" y="122"/>
                  <a:pt x="34" y="124"/>
                </a:cubicBezTo>
                <a:cubicBezTo>
                  <a:pt x="32" y="125"/>
                  <a:pt x="32" y="126"/>
                  <a:pt x="32" y="128"/>
                </a:cubicBezTo>
                <a:cubicBezTo>
                  <a:pt x="35" y="124"/>
                  <a:pt x="39" y="121"/>
                  <a:pt x="41" y="118"/>
                </a:cubicBezTo>
                <a:close/>
                <a:moveTo>
                  <a:pt x="161" y="143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6" y="145"/>
                  <a:pt x="151" y="148"/>
                  <a:pt x="146" y="151"/>
                </a:cubicBezTo>
                <a:cubicBezTo>
                  <a:pt x="147" y="152"/>
                  <a:pt x="147" y="152"/>
                  <a:pt x="148" y="152"/>
                </a:cubicBezTo>
                <a:cubicBezTo>
                  <a:pt x="152" y="149"/>
                  <a:pt x="156" y="146"/>
                  <a:pt x="161" y="143"/>
                </a:cubicBezTo>
                <a:close/>
                <a:moveTo>
                  <a:pt x="114" y="134"/>
                </a:moveTo>
                <a:cubicBezTo>
                  <a:pt x="112" y="136"/>
                  <a:pt x="110" y="138"/>
                  <a:pt x="108" y="14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1" y="139"/>
                  <a:pt x="114" y="137"/>
                  <a:pt x="116" y="135"/>
                </a:cubicBezTo>
                <a:cubicBezTo>
                  <a:pt x="116" y="135"/>
                  <a:pt x="115" y="134"/>
                  <a:pt x="114" y="134"/>
                </a:cubicBezTo>
                <a:close/>
                <a:moveTo>
                  <a:pt x="52" y="158"/>
                </a:moveTo>
                <a:cubicBezTo>
                  <a:pt x="50" y="159"/>
                  <a:pt x="49" y="160"/>
                  <a:pt x="49" y="161"/>
                </a:cubicBezTo>
                <a:cubicBezTo>
                  <a:pt x="49" y="163"/>
                  <a:pt x="49" y="164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50" y="165"/>
                  <a:pt x="50" y="165"/>
                  <a:pt x="51" y="164"/>
                </a:cubicBezTo>
                <a:cubicBezTo>
                  <a:pt x="51" y="162"/>
                  <a:pt x="51" y="160"/>
                  <a:pt x="52" y="158"/>
                </a:cubicBezTo>
                <a:close/>
                <a:moveTo>
                  <a:pt x="55" y="65"/>
                </a:move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3"/>
                  <a:pt x="57" y="62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59"/>
                  <a:pt x="55" y="58"/>
                  <a:pt x="55" y="57"/>
                </a:cubicBezTo>
                <a:cubicBezTo>
                  <a:pt x="55" y="57"/>
                  <a:pt x="55" y="57"/>
                  <a:pt x="54" y="57"/>
                </a:cubicBezTo>
                <a:cubicBezTo>
                  <a:pt x="54" y="60"/>
                  <a:pt x="55" y="63"/>
                  <a:pt x="55" y="65"/>
                </a:cubicBezTo>
                <a:close/>
                <a:moveTo>
                  <a:pt x="23" y="117"/>
                </a:moveTo>
                <a:cubicBezTo>
                  <a:pt x="23" y="117"/>
                  <a:pt x="23" y="118"/>
                  <a:pt x="23" y="118"/>
                </a:cubicBezTo>
                <a:cubicBezTo>
                  <a:pt x="24" y="117"/>
                  <a:pt x="25" y="116"/>
                  <a:pt x="26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3"/>
                  <a:pt x="27" y="111"/>
                  <a:pt x="28" y="109"/>
                </a:cubicBezTo>
                <a:cubicBezTo>
                  <a:pt x="28" y="109"/>
                  <a:pt x="27" y="108"/>
                  <a:pt x="27" y="108"/>
                </a:cubicBezTo>
                <a:cubicBezTo>
                  <a:pt x="26" y="110"/>
                  <a:pt x="26" y="113"/>
                  <a:pt x="23" y="113"/>
                </a:cubicBezTo>
                <a:cubicBezTo>
                  <a:pt x="23" y="114"/>
                  <a:pt x="23" y="116"/>
                  <a:pt x="23" y="117"/>
                </a:cubicBezTo>
                <a:close/>
                <a:moveTo>
                  <a:pt x="165" y="113"/>
                </a:moveTo>
                <a:cubicBezTo>
                  <a:pt x="163" y="113"/>
                  <a:pt x="162" y="114"/>
                  <a:pt x="162" y="116"/>
                </a:cubicBezTo>
                <a:cubicBezTo>
                  <a:pt x="162" y="117"/>
                  <a:pt x="162" y="118"/>
                  <a:pt x="162" y="119"/>
                </a:cubicBezTo>
                <a:cubicBezTo>
                  <a:pt x="161" y="119"/>
                  <a:pt x="161" y="119"/>
                  <a:pt x="161" y="120"/>
                </a:cubicBezTo>
                <a:cubicBezTo>
                  <a:pt x="163" y="119"/>
                  <a:pt x="165" y="116"/>
                  <a:pt x="166" y="114"/>
                </a:cubicBezTo>
                <a:cubicBezTo>
                  <a:pt x="165" y="114"/>
                  <a:pt x="165" y="113"/>
                  <a:pt x="165" y="113"/>
                </a:cubicBezTo>
                <a:close/>
                <a:moveTo>
                  <a:pt x="59" y="96"/>
                </a:moveTo>
                <a:cubicBezTo>
                  <a:pt x="60" y="96"/>
                  <a:pt x="61" y="95"/>
                  <a:pt x="61" y="94"/>
                </a:cubicBezTo>
                <a:cubicBezTo>
                  <a:pt x="61" y="92"/>
                  <a:pt x="62" y="91"/>
                  <a:pt x="62" y="90"/>
                </a:cubicBezTo>
                <a:cubicBezTo>
                  <a:pt x="62" y="90"/>
                  <a:pt x="62" y="89"/>
                  <a:pt x="62" y="89"/>
                </a:cubicBezTo>
                <a:cubicBezTo>
                  <a:pt x="61" y="90"/>
                  <a:pt x="60" y="91"/>
                  <a:pt x="58" y="92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4"/>
                  <a:pt x="58" y="95"/>
                  <a:pt x="59" y="96"/>
                </a:cubicBezTo>
                <a:close/>
                <a:moveTo>
                  <a:pt x="95" y="71"/>
                </a:moveTo>
                <a:cubicBezTo>
                  <a:pt x="95" y="71"/>
                  <a:pt x="94" y="71"/>
                  <a:pt x="94" y="71"/>
                </a:cubicBezTo>
                <a:cubicBezTo>
                  <a:pt x="93" y="71"/>
                  <a:pt x="91" y="72"/>
                  <a:pt x="90" y="72"/>
                </a:cubicBezTo>
                <a:cubicBezTo>
                  <a:pt x="89" y="72"/>
                  <a:pt x="88" y="73"/>
                  <a:pt x="88" y="74"/>
                </a:cubicBezTo>
                <a:cubicBezTo>
                  <a:pt x="89" y="74"/>
                  <a:pt x="90" y="75"/>
                  <a:pt x="91" y="75"/>
                </a:cubicBezTo>
                <a:cubicBezTo>
                  <a:pt x="92" y="74"/>
                  <a:pt x="94" y="72"/>
                  <a:pt x="95" y="71"/>
                </a:cubicBezTo>
                <a:close/>
                <a:moveTo>
                  <a:pt x="26" y="24"/>
                </a:moveTo>
                <a:cubicBezTo>
                  <a:pt x="25" y="23"/>
                  <a:pt x="24" y="22"/>
                  <a:pt x="24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2" y="24"/>
                </a:cubicBezTo>
                <a:cubicBezTo>
                  <a:pt x="23" y="24"/>
                  <a:pt x="24" y="25"/>
                  <a:pt x="26" y="24"/>
                </a:cubicBezTo>
                <a:close/>
                <a:moveTo>
                  <a:pt x="32" y="188"/>
                </a:moveTo>
                <a:cubicBezTo>
                  <a:pt x="32" y="188"/>
                  <a:pt x="32" y="188"/>
                  <a:pt x="32" y="188"/>
                </a:cubicBezTo>
                <a:cubicBezTo>
                  <a:pt x="33" y="187"/>
                  <a:pt x="34" y="186"/>
                  <a:pt x="35" y="185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36" y="183"/>
                  <a:pt x="36" y="182"/>
                  <a:pt x="36" y="181"/>
                </a:cubicBezTo>
                <a:cubicBezTo>
                  <a:pt x="35" y="181"/>
                  <a:pt x="34" y="182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5"/>
                  <a:pt x="32" y="186"/>
                  <a:pt x="32" y="188"/>
                </a:cubicBezTo>
                <a:close/>
                <a:moveTo>
                  <a:pt x="25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6" y="103"/>
                  <a:pt x="27" y="100"/>
                  <a:pt x="28" y="97"/>
                </a:cubicBezTo>
                <a:cubicBezTo>
                  <a:pt x="28" y="97"/>
                  <a:pt x="28" y="96"/>
                  <a:pt x="28" y="96"/>
                </a:cubicBezTo>
                <a:cubicBezTo>
                  <a:pt x="27" y="97"/>
                  <a:pt x="26" y="98"/>
                  <a:pt x="25" y="99"/>
                </a:cubicBezTo>
                <a:cubicBezTo>
                  <a:pt x="25" y="99"/>
                  <a:pt x="25" y="100"/>
                  <a:pt x="25" y="100"/>
                </a:cubicBezTo>
                <a:cubicBezTo>
                  <a:pt x="25" y="102"/>
                  <a:pt x="25" y="104"/>
                  <a:pt x="25" y="106"/>
                </a:cubicBezTo>
                <a:close/>
                <a:moveTo>
                  <a:pt x="22" y="96"/>
                </a:moveTo>
                <a:cubicBezTo>
                  <a:pt x="22" y="96"/>
                  <a:pt x="21" y="96"/>
                  <a:pt x="21" y="96"/>
                </a:cubicBezTo>
                <a:cubicBezTo>
                  <a:pt x="20" y="98"/>
                  <a:pt x="19" y="99"/>
                  <a:pt x="17" y="101"/>
                </a:cubicBezTo>
                <a:cubicBezTo>
                  <a:pt x="17" y="102"/>
                  <a:pt x="17" y="103"/>
                  <a:pt x="17" y="103"/>
                </a:cubicBezTo>
                <a:cubicBezTo>
                  <a:pt x="19" y="102"/>
                  <a:pt x="20" y="101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8"/>
                  <a:pt x="22" y="97"/>
                  <a:pt x="22" y="96"/>
                </a:cubicBezTo>
                <a:close/>
                <a:moveTo>
                  <a:pt x="12" y="23"/>
                </a:moveTo>
                <a:cubicBezTo>
                  <a:pt x="14" y="21"/>
                  <a:pt x="15" y="19"/>
                  <a:pt x="17" y="18"/>
                </a:cubicBezTo>
                <a:cubicBezTo>
                  <a:pt x="16" y="17"/>
                  <a:pt x="15" y="17"/>
                  <a:pt x="14" y="17"/>
                </a:cubicBezTo>
                <a:cubicBezTo>
                  <a:pt x="13" y="19"/>
                  <a:pt x="12" y="20"/>
                  <a:pt x="11" y="22"/>
                </a:cubicBezTo>
                <a:cubicBezTo>
                  <a:pt x="11" y="22"/>
                  <a:pt x="11" y="22"/>
                  <a:pt x="12" y="23"/>
                </a:cubicBezTo>
                <a:close/>
                <a:moveTo>
                  <a:pt x="33" y="144"/>
                </a:moveTo>
                <a:cubicBezTo>
                  <a:pt x="31" y="146"/>
                  <a:pt x="30" y="147"/>
                  <a:pt x="28" y="149"/>
                </a:cubicBezTo>
                <a:cubicBezTo>
                  <a:pt x="28" y="150"/>
                  <a:pt x="28" y="150"/>
                  <a:pt x="28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30" y="149"/>
                  <a:pt x="31" y="148"/>
                  <a:pt x="33" y="146"/>
                </a:cubicBezTo>
                <a:cubicBezTo>
                  <a:pt x="33" y="146"/>
                  <a:pt x="33" y="146"/>
                  <a:pt x="33" y="145"/>
                </a:cubicBezTo>
                <a:cubicBezTo>
                  <a:pt x="33" y="145"/>
                  <a:pt x="33" y="144"/>
                  <a:pt x="33" y="144"/>
                </a:cubicBezTo>
                <a:close/>
                <a:moveTo>
                  <a:pt x="123" y="112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1" y="113"/>
                  <a:pt x="119" y="113"/>
                  <a:pt x="117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5" y="115"/>
                  <a:pt x="115" y="116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8" y="115"/>
                  <a:pt x="121" y="114"/>
                  <a:pt x="123" y="112"/>
                </a:cubicBezTo>
                <a:close/>
                <a:moveTo>
                  <a:pt x="52" y="69"/>
                </a:moveTo>
                <a:cubicBezTo>
                  <a:pt x="52" y="67"/>
                  <a:pt x="52" y="62"/>
                  <a:pt x="51" y="60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1" y="67"/>
                  <a:pt x="52" y="69"/>
                </a:cubicBezTo>
                <a:close/>
                <a:moveTo>
                  <a:pt x="39" y="89"/>
                </a:moveTo>
                <a:cubicBezTo>
                  <a:pt x="38" y="90"/>
                  <a:pt x="36" y="91"/>
                  <a:pt x="35" y="92"/>
                </a:cubicBezTo>
                <a:cubicBezTo>
                  <a:pt x="35" y="92"/>
                  <a:pt x="34" y="92"/>
                  <a:pt x="34" y="93"/>
                </a:cubicBezTo>
                <a:cubicBezTo>
                  <a:pt x="34" y="94"/>
                  <a:pt x="34" y="95"/>
                  <a:pt x="33" y="96"/>
                </a:cubicBezTo>
                <a:cubicBezTo>
                  <a:pt x="35" y="95"/>
                  <a:pt x="39" y="91"/>
                  <a:pt x="39" y="89"/>
                </a:cubicBezTo>
                <a:close/>
                <a:moveTo>
                  <a:pt x="31" y="196"/>
                </a:moveTo>
                <a:cubicBezTo>
                  <a:pt x="31" y="196"/>
                  <a:pt x="31" y="196"/>
                  <a:pt x="31" y="196"/>
                </a:cubicBezTo>
                <a:cubicBezTo>
                  <a:pt x="33" y="194"/>
                  <a:pt x="34" y="193"/>
                  <a:pt x="35" y="191"/>
                </a:cubicBezTo>
                <a:cubicBezTo>
                  <a:pt x="36" y="190"/>
                  <a:pt x="36" y="189"/>
                  <a:pt x="36" y="189"/>
                </a:cubicBezTo>
                <a:cubicBezTo>
                  <a:pt x="34" y="190"/>
                  <a:pt x="33" y="191"/>
                  <a:pt x="32" y="192"/>
                </a:cubicBezTo>
                <a:cubicBezTo>
                  <a:pt x="31" y="193"/>
                  <a:pt x="31" y="195"/>
                  <a:pt x="31" y="196"/>
                </a:cubicBezTo>
                <a:close/>
                <a:moveTo>
                  <a:pt x="36" y="157"/>
                </a:moveTo>
                <a:cubicBezTo>
                  <a:pt x="36" y="157"/>
                  <a:pt x="36" y="157"/>
                  <a:pt x="35" y="157"/>
                </a:cubicBezTo>
                <a:cubicBezTo>
                  <a:pt x="35" y="158"/>
                  <a:pt x="35" y="158"/>
                  <a:pt x="34" y="159"/>
                </a:cubicBezTo>
                <a:cubicBezTo>
                  <a:pt x="34" y="160"/>
                  <a:pt x="34" y="162"/>
                  <a:pt x="33" y="164"/>
                </a:cubicBezTo>
                <a:cubicBezTo>
                  <a:pt x="34" y="163"/>
                  <a:pt x="35" y="163"/>
                  <a:pt x="36" y="162"/>
                </a:cubicBezTo>
                <a:cubicBezTo>
                  <a:pt x="37" y="161"/>
                  <a:pt x="37" y="161"/>
                  <a:pt x="36" y="160"/>
                </a:cubicBezTo>
                <a:cubicBezTo>
                  <a:pt x="36" y="159"/>
                  <a:pt x="36" y="158"/>
                  <a:pt x="36" y="157"/>
                </a:cubicBezTo>
                <a:close/>
                <a:moveTo>
                  <a:pt x="115" y="158"/>
                </a:moveTo>
                <a:cubicBezTo>
                  <a:pt x="115" y="158"/>
                  <a:pt x="115" y="159"/>
                  <a:pt x="116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9" y="157"/>
                  <a:pt x="123" y="153"/>
                  <a:pt x="124" y="152"/>
                </a:cubicBezTo>
                <a:cubicBezTo>
                  <a:pt x="121" y="154"/>
                  <a:pt x="118" y="156"/>
                  <a:pt x="115" y="158"/>
                </a:cubicBezTo>
                <a:close/>
                <a:moveTo>
                  <a:pt x="14" y="42"/>
                </a:move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1" y="42"/>
                  <a:pt x="11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4"/>
                  <a:pt x="10" y="46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3" y="44"/>
                  <a:pt x="14" y="42"/>
                </a:cubicBezTo>
                <a:close/>
                <a:moveTo>
                  <a:pt x="79" y="124"/>
                </a:moveTo>
                <a:cubicBezTo>
                  <a:pt x="77" y="125"/>
                  <a:pt x="73" y="131"/>
                  <a:pt x="73" y="132"/>
                </a:cubicBezTo>
                <a:cubicBezTo>
                  <a:pt x="74" y="131"/>
                  <a:pt x="75" y="130"/>
                  <a:pt x="77" y="129"/>
                </a:cubicBezTo>
                <a:cubicBezTo>
                  <a:pt x="78" y="127"/>
                  <a:pt x="79" y="126"/>
                  <a:pt x="79" y="124"/>
                </a:cubicBezTo>
                <a:close/>
                <a:moveTo>
                  <a:pt x="201" y="127"/>
                </a:moveTo>
                <a:cubicBezTo>
                  <a:pt x="201" y="127"/>
                  <a:pt x="201" y="127"/>
                  <a:pt x="201" y="127"/>
                </a:cubicBezTo>
                <a:cubicBezTo>
                  <a:pt x="200" y="125"/>
                  <a:pt x="199" y="123"/>
                  <a:pt x="198" y="121"/>
                </a:cubicBezTo>
                <a:cubicBezTo>
                  <a:pt x="197" y="121"/>
                  <a:pt x="196" y="121"/>
                  <a:pt x="195" y="122"/>
                </a:cubicBezTo>
                <a:cubicBezTo>
                  <a:pt x="197" y="124"/>
                  <a:pt x="199" y="125"/>
                  <a:pt x="201" y="127"/>
                </a:cubicBezTo>
                <a:close/>
                <a:moveTo>
                  <a:pt x="95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99" y="151"/>
                  <a:pt x="103" y="148"/>
                  <a:pt x="107" y="146"/>
                </a:cubicBezTo>
                <a:cubicBezTo>
                  <a:pt x="107" y="145"/>
                  <a:pt x="106" y="145"/>
                  <a:pt x="105" y="146"/>
                </a:cubicBezTo>
                <a:cubicBezTo>
                  <a:pt x="103" y="147"/>
                  <a:pt x="102" y="148"/>
                  <a:pt x="100" y="150"/>
                </a:cubicBezTo>
                <a:cubicBezTo>
                  <a:pt x="98" y="151"/>
                  <a:pt x="97" y="152"/>
                  <a:pt x="95" y="153"/>
                </a:cubicBezTo>
                <a:close/>
                <a:moveTo>
                  <a:pt x="35" y="56"/>
                </a:moveTo>
                <a:cubicBezTo>
                  <a:pt x="34" y="59"/>
                  <a:pt x="32" y="62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3"/>
                  <a:pt x="35" y="60"/>
                  <a:pt x="36" y="57"/>
                </a:cubicBezTo>
                <a:cubicBezTo>
                  <a:pt x="36" y="57"/>
                  <a:pt x="36" y="56"/>
                  <a:pt x="35" y="56"/>
                </a:cubicBezTo>
                <a:close/>
                <a:moveTo>
                  <a:pt x="51" y="103"/>
                </a:moveTo>
                <a:cubicBezTo>
                  <a:pt x="52" y="102"/>
                  <a:pt x="53" y="102"/>
                  <a:pt x="53" y="101"/>
                </a:cubicBezTo>
                <a:cubicBezTo>
                  <a:pt x="54" y="101"/>
                  <a:pt x="54" y="100"/>
                  <a:pt x="54" y="100"/>
                </a:cubicBezTo>
                <a:cubicBezTo>
                  <a:pt x="54" y="99"/>
                  <a:pt x="54" y="98"/>
                  <a:pt x="54" y="97"/>
                </a:cubicBezTo>
                <a:cubicBezTo>
                  <a:pt x="53" y="98"/>
                  <a:pt x="53" y="98"/>
                  <a:pt x="52" y="99"/>
                </a:cubicBezTo>
                <a:cubicBezTo>
                  <a:pt x="51" y="100"/>
                  <a:pt x="50" y="101"/>
                  <a:pt x="51" y="103"/>
                </a:cubicBezTo>
                <a:close/>
                <a:moveTo>
                  <a:pt x="39" y="113"/>
                </a:moveTo>
                <a:cubicBezTo>
                  <a:pt x="37" y="115"/>
                  <a:pt x="35" y="117"/>
                  <a:pt x="35" y="119"/>
                </a:cubicBezTo>
                <a:cubicBezTo>
                  <a:pt x="37" y="117"/>
                  <a:pt x="39" y="116"/>
                  <a:pt x="40" y="114"/>
                </a:cubicBezTo>
                <a:cubicBezTo>
                  <a:pt x="40" y="114"/>
                  <a:pt x="39" y="113"/>
                  <a:pt x="39" y="113"/>
                </a:cubicBezTo>
                <a:close/>
                <a:moveTo>
                  <a:pt x="42" y="100"/>
                </a:moveTo>
                <a:cubicBezTo>
                  <a:pt x="42" y="100"/>
                  <a:pt x="42" y="101"/>
                  <a:pt x="42" y="101"/>
                </a:cubicBezTo>
                <a:cubicBezTo>
                  <a:pt x="43" y="100"/>
                  <a:pt x="44" y="99"/>
                  <a:pt x="46" y="98"/>
                </a:cubicBezTo>
                <a:cubicBezTo>
                  <a:pt x="46" y="98"/>
                  <a:pt x="46" y="97"/>
                  <a:pt x="46" y="97"/>
                </a:cubicBezTo>
                <a:cubicBezTo>
                  <a:pt x="46" y="96"/>
                  <a:pt x="46" y="95"/>
                  <a:pt x="45" y="94"/>
                </a:cubicBezTo>
                <a:cubicBezTo>
                  <a:pt x="44" y="96"/>
                  <a:pt x="43" y="98"/>
                  <a:pt x="42" y="100"/>
                </a:cubicBezTo>
                <a:close/>
                <a:moveTo>
                  <a:pt x="13" y="220"/>
                </a:moveTo>
                <a:cubicBezTo>
                  <a:pt x="13" y="221"/>
                  <a:pt x="13" y="221"/>
                  <a:pt x="13" y="222"/>
                </a:cubicBezTo>
                <a:cubicBezTo>
                  <a:pt x="13" y="223"/>
                  <a:pt x="12" y="223"/>
                  <a:pt x="12" y="223"/>
                </a:cubicBezTo>
                <a:cubicBezTo>
                  <a:pt x="11" y="223"/>
                  <a:pt x="11" y="223"/>
                  <a:pt x="10" y="222"/>
                </a:cubicBezTo>
                <a:cubicBezTo>
                  <a:pt x="10" y="222"/>
                  <a:pt x="10" y="222"/>
                  <a:pt x="10" y="221"/>
                </a:cubicBezTo>
                <a:cubicBezTo>
                  <a:pt x="10" y="221"/>
                  <a:pt x="10" y="221"/>
                  <a:pt x="9" y="221"/>
                </a:cubicBezTo>
                <a:cubicBezTo>
                  <a:pt x="10" y="222"/>
                  <a:pt x="10" y="224"/>
                  <a:pt x="10" y="224"/>
                </a:cubicBezTo>
                <a:cubicBezTo>
                  <a:pt x="11" y="225"/>
                  <a:pt x="11" y="225"/>
                  <a:pt x="12" y="225"/>
                </a:cubicBezTo>
                <a:cubicBezTo>
                  <a:pt x="13" y="225"/>
                  <a:pt x="13" y="225"/>
                  <a:pt x="13" y="224"/>
                </a:cubicBezTo>
                <a:cubicBezTo>
                  <a:pt x="14" y="223"/>
                  <a:pt x="14" y="222"/>
                  <a:pt x="14" y="221"/>
                </a:cubicBezTo>
                <a:cubicBezTo>
                  <a:pt x="14" y="221"/>
                  <a:pt x="14" y="220"/>
                  <a:pt x="13" y="220"/>
                </a:cubicBezTo>
                <a:close/>
                <a:moveTo>
                  <a:pt x="131" y="116"/>
                </a:moveTo>
                <a:cubicBezTo>
                  <a:pt x="130" y="117"/>
                  <a:pt x="129" y="118"/>
                  <a:pt x="128" y="119"/>
                </a:cubicBezTo>
                <a:cubicBezTo>
                  <a:pt x="129" y="120"/>
                  <a:pt x="130" y="120"/>
                  <a:pt x="131" y="121"/>
                </a:cubicBezTo>
                <a:cubicBezTo>
                  <a:pt x="131" y="120"/>
                  <a:pt x="132" y="119"/>
                  <a:pt x="132" y="118"/>
                </a:cubicBezTo>
                <a:cubicBezTo>
                  <a:pt x="132" y="117"/>
                  <a:pt x="132" y="116"/>
                  <a:pt x="131" y="116"/>
                </a:cubicBezTo>
                <a:close/>
                <a:moveTo>
                  <a:pt x="126" y="122"/>
                </a:moveTo>
                <a:cubicBezTo>
                  <a:pt x="124" y="123"/>
                  <a:pt x="121" y="126"/>
                  <a:pt x="121" y="127"/>
                </a:cubicBezTo>
                <a:cubicBezTo>
                  <a:pt x="122" y="126"/>
                  <a:pt x="123" y="126"/>
                  <a:pt x="124" y="125"/>
                </a:cubicBezTo>
                <a:cubicBezTo>
                  <a:pt x="125" y="125"/>
                  <a:pt x="126" y="124"/>
                  <a:pt x="127" y="123"/>
                </a:cubicBezTo>
                <a:cubicBezTo>
                  <a:pt x="127" y="123"/>
                  <a:pt x="126" y="122"/>
                  <a:pt x="126" y="122"/>
                </a:cubicBezTo>
                <a:close/>
                <a:moveTo>
                  <a:pt x="18" y="31"/>
                </a:moveTo>
                <a:cubicBezTo>
                  <a:pt x="19" y="30"/>
                  <a:pt x="20" y="29"/>
                  <a:pt x="21" y="28"/>
                </a:cubicBezTo>
                <a:cubicBezTo>
                  <a:pt x="20" y="27"/>
                  <a:pt x="20" y="26"/>
                  <a:pt x="19" y="25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0"/>
                  <a:pt x="18" y="31"/>
                </a:cubicBezTo>
                <a:close/>
                <a:moveTo>
                  <a:pt x="27" y="56"/>
                </a:moveTo>
                <a:cubicBezTo>
                  <a:pt x="28" y="57"/>
                  <a:pt x="28" y="57"/>
                  <a:pt x="29" y="57"/>
                </a:cubicBezTo>
                <a:cubicBezTo>
                  <a:pt x="30" y="56"/>
                  <a:pt x="31" y="54"/>
                  <a:pt x="32" y="53"/>
                </a:cubicBezTo>
                <a:cubicBezTo>
                  <a:pt x="32" y="52"/>
                  <a:pt x="32" y="52"/>
                  <a:pt x="31" y="51"/>
                </a:cubicBezTo>
                <a:cubicBezTo>
                  <a:pt x="30" y="53"/>
                  <a:pt x="29" y="55"/>
                  <a:pt x="27" y="56"/>
                </a:cubicBezTo>
                <a:close/>
                <a:moveTo>
                  <a:pt x="59" y="57"/>
                </a:moveTo>
                <a:cubicBezTo>
                  <a:pt x="60" y="55"/>
                  <a:pt x="60" y="53"/>
                  <a:pt x="61" y="52"/>
                </a:cubicBezTo>
                <a:cubicBezTo>
                  <a:pt x="61" y="51"/>
                  <a:pt x="60" y="51"/>
                  <a:pt x="60" y="51"/>
                </a:cubicBezTo>
                <a:cubicBezTo>
                  <a:pt x="59" y="52"/>
                  <a:pt x="58" y="53"/>
                  <a:pt x="58" y="53"/>
                </a:cubicBezTo>
                <a:cubicBezTo>
                  <a:pt x="58" y="55"/>
                  <a:pt x="58" y="56"/>
                  <a:pt x="59" y="57"/>
                </a:cubicBezTo>
                <a:close/>
                <a:moveTo>
                  <a:pt x="195" y="116"/>
                </a:moveTo>
                <a:cubicBezTo>
                  <a:pt x="194" y="115"/>
                  <a:pt x="193" y="115"/>
                  <a:pt x="192" y="114"/>
                </a:cubicBezTo>
                <a:cubicBezTo>
                  <a:pt x="191" y="114"/>
                  <a:pt x="190" y="113"/>
                  <a:pt x="190" y="113"/>
                </a:cubicBezTo>
                <a:cubicBezTo>
                  <a:pt x="189" y="114"/>
                  <a:pt x="189" y="115"/>
                  <a:pt x="191" y="115"/>
                </a:cubicBezTo>
                <a:cubicBezTo>
                  <a:pt x="191" y="115"/>
                  <a:pt x="192" y="115"/>
                  <a:pt x="192" y="116"/>
                </a:cubicBezTo>
                <a:cubicBezTo>
                  <a:pt x="193" y="116"/>
                  <a:pt x="193" y="117"/>
                  <a:pt x="193" y="118"/>
                </a:cubicBezTo>
                <a:cubicBezTo>
                  <a:pt x="194" y="117"/>
                  <a:pt x="195" y="117"/>
                  <a:pt x="195" y="116"/>
                </a:cubicBezTo>
                <a:close/>
                <a:moveTo>
                  <a:pt x="75" y="157"/>
                </a:moveTo>
                <a:cubicBezTo>
                  <a:pt x="74" y="158"/>
                  <a:pt x="73" y="164"/>
                  <a:pt x="73" y="166"/>
                </a:cubicBezTo>
                <a:cubicBezTo>
                  <a:pt x="74" y="166"/>
                  <a:pt x="74" y="165"/>
                  <a:pt x="74" y="165"/>
                </a:cubicBezTo>
                <a:cubicBezTo>
                  <a:pt x="75" y="162"/>
                  <a:pt x="75" y="160"/>
                  <a:pt x="76" y="158"/>
                </a:cubicBezTo>
                <a:cubicBezTo>
                  <a:pt x="76" y="157"/>
                  <a:pt x="75" y="157"/>
                  <a:pt x="75" y="157"/>
                </a:cubicBezTo>
                <a:close/>
                <a:moveTo>
                  <a:pt x="10" y="165"/>
                </a:moveTo>
                <a:cubicBezTo>
                  <a:pt x="10" y="165"/>
                  <a:pt x="10" y="165"/>
                  <a:pt x="11" y="165"/>
                </a:cubicBezTo>
                <a:cubicBezTo>
                  <a:pt x="11" y="165"/>
                  <a:pt x="11" y="164"/>
                  <a:pt x="11" y="164"/>
                </a:cubicBezTo>
                <a:cubicBezTo>
                  <a:pt x="11" y="162"/>
                  <a:pt x="11" y="160"/>
                  <a:pt x="11" y="158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5"/>
                </a:cubicBezTo>
                <a:close/>
                <a:moveTo>
                  <a:pt x="121" y="138"/>
                </a:moveTo>
                <a:cubicBezTo>
                  <a:pt x="120" y="138"/>
                  <a:pt x="120" y="137"/>
                  <a:pt x="119" y="137"/>
                </a:cubicBezTo>
                <a:cubicBezTo>
                  <a:pt x="118" y="137"/>
                  <a:pt x="117" y="138"/>
                  <a:pt x="117" y="138"/>
                </a:cubicBezTo>
                <a:cubicBezTo>
                  <a:pt x="116" y="139"/>
                  <a:pt x="115" y="139"/>
                  <a:pt x="115" y="140"/>
                </a:cubicBezTo>
                <a:cubicBezTo>
                  <a:pt x="117" y="139"/>
                  <a:pt x="119" y="140"/>
                  <a:pt x="121" y="138"/>
                </a:cubicBezTo>
                <a:close/>
                <a:moveTo>
                  <a:pt x="44" y="128"/>
                </a:moveTo>
                <a:cubicBezTo>
                  <a:pt x="44" y="128"/>
                  <a:pt x="44" y="127"/>
                  <a:pt x="45" y="127"/>
                </a:cubicBezTo>
                <a:cubicBezTo>
                  <a:pt x="46" y="126"/>
                  <a:pt x="47" y="125"/>
                  <a:pt x="48" y="124"/>
                </a:cubicBezTo>
                <a:cubicBezTo>
                  <a:pt x="48" y="123"/>
                  <a:pt x="48" y="123"/>
                  <a:pt x="48" y="122"/>
                </a:cubicBezTo>
                <a:cubicBezTo>
                  <a:pt x="47" y="123"/>
                  <a:pt x="46" y="123"/>
                  <a:pt x="46" y="124"/>
                </a:cubicBezTo>
                <a:cubicBezTo>
                  <a:pt x="44" y="125"/>
                  <a:pt x="44" y="126"/>
                  <a:pt x="44" y="128"/>
                </a:cubicBezTo>
                <a:close/>
                <a:moveTo>
                  <a:pt x="73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74" y="64"/>
                  <a:pt x="75" y="64"/>
                  <a:pt x="76" y="63"/>
                </a:cubicBezTo>
                <a:cubicBezTo>
                  <a:pt x="77" y="62"/>
                  <a:pt x="77" y="61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1"/>
                  <a:pt x="74" y="63"/>
                  <a:pt x="73" y="65"/>
                </a:cubicBezTo>
                <a:close/>
                <a:moveTo>
                  <a:pt x="157" y="109"/>
                </a:moveTo>
                <a:cubicBezTo>
                  <a:pt x="157" y="110"/>
                  <a:pt x="157" y="111"/>
                  <a:pt x="157" y="113"/>
                </a:cubicBezTo>
                <a:cubicBezTo>
                  <a:pt x="158" y="112"/>
                  <a:pt x="159" y="112"/>
                  <a:pt x="159" y="112"/>
                </a:cubicBezTo>
                <a:cubicBezTo>
                  <a:pt x="159" y="112"/>
                  <a:pt x="160" y="111"/>
                  <a:pt x="160" y="111"/>
                </a:cubicBezTo>
                <a:cubicBezTo>
                  <a:pt x="160" y="110"/>
                  <a:pt x="160" y="109"/>
                  <a:pt x="159" y="109"/>
                </a:cubicBezTo>
                <a:cubicBezTo>
                  <a:pt x="158" y="109"/>
                  <a:pt x="157" y="109"/>
                  <a:pt x="157" y="109"/>
                </a:cubicBezTo>
                <a:close/>
                <a:moveTo>
                  <a:pt x="33" y="114"/>
                </a:moveTo>
                <a:cubicBezTo>
                  <a:pt x="32" y="113"/>
                  <a:pt x="31" y="115"/>
                  <a:pt x="30" y="115"/>
                </a:cubicBezTo>
                <a:cubicBezTo>
                  <a:pt x="29" y="116"/>
                  <a:pt x="29" y="118"/>
                  <a:pt x="29" y="119"/>
                </a:cubicBezTo>
                <a:cubicBezTo>
                  <a:pt x="30" y="117"/>
                  <a:pt x="32" y="116"/>
                  <a:pt x="33" y="114"/>
                </a:cubicBezTo>
                <a:close/>
                <a:moveTo>
                  <a:pt x="15" y="82"/>
                </a:moveTo>
                <a:cubicBezTo>
                  <a:pt x="16" y="80"/>
                  <a:pt x="17" y="78"/>
                  <a:pt x="18" y="76"/>
                </a:cubicBezTo>
                <a:cubicBezTo>
                  <a:pt x="17" y="77"/>
                  <a:pt x="15" y="79"/>
                  <a:pt x="14" y="81"/>
                </a:cubicBezTo>
                <a:cubicBezTo>
                  <a:pt x="14" y="81"/>
                  <a:pt x="14" y="82"/>
                  <a:pt x="14" y="82"/>
                </a:cubicBezTo>
                <a:cubicBezTo>
                  <a:pt x="14" y="82"/>
                  <a:pt x="15" y="82"/>
                  <a:pt x="15" y="82"/>
                </a:cubicBezTo>
                <a:close/>
                <a:moveTo>
                  <a:pt x="51" y="115"/>
                </a:moveTo>
                <a:cubicBezTo>
                  <a:pt x="53" y="114"/>
                  <a:pt x="54" y="112"/>
                  <a:pt x="53" y="110"/>
                </a:cubicBezTo>
                <a:cubicBezTo>
                  <a:pt x="52" y="111"/>
                  <a:pt x="50" y="113"/>
                  <a:pt x="51" y="115"/>
                </a:cubicBezTo>
                <a:close/>
                <a:moveTo>
                  <a:pt x="138" y="117"/>
                </a:moveTo>
                <a:cubicBezTo>
                  <a:pt x="140" y="115"/>
                  <a:pt x="141" y="112"/>
                  <a:pt x="139" y="110"/>
                </a:cubicBezTo>
                <a:cubicBezTo>
                  <a:pt x="139" y="112"/>
                  <a:pt x="138" y="116"/>
                  <a:pt x="138" y="117"/>
                </a:cubicBezTo>
                <a:close/>
                <a:moveTo>
                  <a:pt x="22" y="126"/>
                </a:moveTo>
                <a:cubicBezTo>
                  <a:pt x="25" y="124"/>
                  <a:pt x="25" y="122"/>
                  <a:pt x="25" y="120"/>
                </a:cubicBezTo>
                <a:cubicBezTo>
                  <a:pt x="24" y="121"/>
                  <a:pt x="24" y="121"/>
                  <a:pt x="23" y="122"/>
                </a:cubicBezTo>
                <a:cubicBezTo>
                  <a:pt x="23" y="122"/>
                  <a:pt x="23" y="122"/>
                  <a:pt x="23" y="123"/>
                </a:cubicBezTo>
                <a:cubicBezTo>
                  <a:pt x="22" y="124"/>
                  <a:pt x="22" y="125"/>
                  <a:pt x="22" y="126"/>
                </a:cubicBezTo>
                <a:close/>
                <a:moveTo>
                  <a:pt x="139" y="127"/>
                </a:moveTo>
                <a:cubicBezTo>
                  <a:pt x="140" y="126"/>
                  <a:pt x="141" y="125"/>
                  <a:pt x="142" y="124"/>
                </a:cubicBezTo>
                <a:cubicBezTo>
                  <a:pt x="142" y="124"/>
                  <a:pt x="142" y="123"/>
                  <a:pt x="142" y="123"/>
                </a:cubicBezTo>
                <a:cubicBezTo>
                  <a:pt x="140" y="124"/>
                  <a:pt x="139" y="124"/>
                  <a:pt x="137" y="125"/>
                </a:cubicBezTo>
                <a:cubicBezTo>
                  <a:pt x="138" y="126"/>
                  <a:pt x="138" y="126"/>
                  <a:pt x="139" y="127"/>
                </a:cubicBezTo>
                <a:close/>
                <a:moveTo>
                  <a:pt x="91" y="123"/>
                </a:moveTo>
                <a:cubicBezTo>
                  <a:pt x="89" y="124"/>
                  <a:pt x="87" y="127"/>
                  <a:pt x="86" y="128"/>
                </a:cubicBezTo>
                <a:cubicBezTo>
                  <a:pt x="87" y="128"/>
                  <a:pt x="88" y="127"/>
                  <a:pt x="89" y="127"/>
                </a:cubicBezTo>
                <a:cubicBezTo>
                  <a:pt x="89" y="127"/>
                  <a:pt x="90" y="126"/>
                  <a:pt x="90" y="126"/>
                </a:cubicBezTo>
                <a:cubicBezTo>
                  <a:pt x="90" y="125"/>
                  <a:pt x="91" y="124"/>
                  <a:pt x="91" y="123"/>
                </a:cubicBezTo>
                <a:close/>
                <a:moveTo>
                  <a:pt x="33" y="41"/>
                </a:moveTo>
                <a:cubicBezTo>
                  <a:pt x="32" y="43"/>
                  <a:pt x="31" y="44"/>
                  <a:pt x="31" y="46"/>
                </a:cubicBezTo>
                <a:cubicBezTo>
                  <a:pt x="30" y="46"/>
                  <a:pt x="31" y="46"/>
                  <a:pt x="31" y="47"/>
                </a:cubicBezTo>
                <a:cubicBezTo>
                  <a:pt x="32" y="45"/>
                  <a:pt x="33" y="44"/>
                  <a:pt x="34" y="43"/>
                </a:cubicBezTo>
                <a:cubicBezTo>
                  <a:pt x="34" y="43"/>
                  <a:pt x="34" y="42"/>
                  <a:pt x="34" y="42"/>
                </a:cubicBezTo>
                <a:cubicBezTo>
                  <a:pt x="33" y="42"/>
                  <a:pt x="33" y="42"/>
                  <a:pt x="33" y="41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5" y="71"/>
                  <a:pt x="86" y="70"/>
                </a:cubicBezTo>
                <a:cubicBezTo>
                  <a:pt x="86" y="70"/>
                  <a:pt x="87" y="70"/>
                  <a:pt x="87" y="70"/>
                </a:cubicBezTo>
                <a:cubicBezTo>
                  <a:pt x="87" y="68"/>
                  <a:pt x="88" y="67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6" y="67"/>
                  <a:pt x="85" y="69"/>
                  <a:pt x="84" y="71"/>
                </a:cubicBezTo>
                <a:close/>
                <a:moveTo>
                  <a:pt x="73" y="198"/>
                </a:moveTo>
                <a:cubicBezTo>
                  <a:pt x="73" y="199"/>
                  <a:pt x="74" y="199"/>
                  <a:pt x="74" y="199"/>
                </a:cubicBezTo>
                <a:cubicBezTo>
                  <a:pt x="77" y="197"/>
                  <a:pt x="80" y="195"/>
                  <a:pt x="83" y="193"/>
                </a:cubicBezTo>
                <a:cubicBezTo>
                  <a:pt x="82" y="193"/>
                  <a:pt x="82" y="193"/>
                  <a:pt x="82" y="192"/>
                </a:cubicBezTo>
                <a:cubicBezTo>
                  <a:pt x="79" y="195"/>
                  <a:pt x="76" y="196"/>
                  <a:pt x="73" y="198"/>
                </a:cubicBezTo>
                <a:close/>
                <a:moveTo>
                  <a:pt x="20" y="224"/>
                </a:moveTo>
                <a:cubicBezTo>
                  <a:pt x="18" y="224"/>
                  <a:pt x="16" y="226"/>
                  <a:pt x="15" y="227"/>
                </a:cubicBezTo>
                <a:cubicBezTo>
                  <a:pt x="15" y="227"/>
                  <a:pt x="15" y="228"/>
                  <a:pt x="16" y="228"/>
                </a:cubicBezTo>
                <a:cubicBezTo>
                  <a:pt x="17" y="226"/>
                  <a:pt x="18" y="225"/>
                  <a:pt x="20" y="226"/>
                </a:cubicBezTo>
                <a:cubicBezTo>
                  <a:pt x="21" y="226"/>
                  <a:pt x="21" y="225"/>
                  <a:pt x="21" y="225"/>
                </a:cubicBezTo>
                <a:cubicBezTo>
                  <a:pt x="21" y="225"/>
                  <a:pt x="20" y="224"/>
                  <a:pt x="20" y="224"/>
                </a:cubicBezTo>
                <a:close/>
                <a:moveTo>
                  <a:pt x="82" y="135"/>
                </a:moveTo>
                <a:cubicBezTo>
                  <a:pt x="84" y="134"/>
                  <a:pt x="85" y="133"/>
                  <a:pt x="86" y="132"/>
                </a:cubicBezTo>
                <a:cubicBezTo>
                  <a:pt x="87" y="132"/>
                  <a:pt x="87" y="131"/>
                  <a:pt x="87" y="131"/>
                </a:cubicBezTo>
                <a:cubicBezTo>
                  <a:pt x="86" y="131"/>
                  <a:pt x="84" y="132"/>
                  <a:pt x="83" y="133"/>
                </a:cubicBezTo>
                <a:cubicBezTo>
                  <a:pt x="82" y="133"/>
                  <a:pt x="82" y="134"/>
                  <a:pt x="82" y="135"/>
                </a:cubicBezTo>
                <a:close/>
                <a:moveTo>
                  <a:pt x="6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52"/>
                  <a:pt x="61" y="150"/>
                  <a:pt x="61" y="148"/>
                </a:cubicBezTo>
                <a:cubicBezTo>
                  <a:pt x="60" y="149"/>
                  <a:pt x="59" y="150"/>
                  <a:pt x="59" y="151"/>
                </a:cubicBezTo>
                <a:cubicBezTo>
                  <a:pt x="59" y="152"/>
                  <a:pt x="60" y="152"/>
                  <a:pt x="61" y="153"/>
                </a:cubicBezTo>
                <a:close/>
                <a:moveTo>
                  <a:pt x="158" y="100"/>
                </a:moveTo>
                <a:cubicBezTo>
                  <a:pt x="158" y="100"/>
                  <a:pt x="158" y="100"/>
                  <a:pt x="158" y="100"/>
                </a:cubicBezTo>
                <a:cubicBezTo>
                  <a:pt x="159" y="102"/>
                  <a:pt x="161" y="103"/>
                  <a:pt x="162" y="105"/>
                </a:cubicBezTo>
                <a:cubicBezTo>
                  <a:pt x="162" y="105"/>
                  <a:pt x="163" y="104"/>
                  <a:pt x="163" y="103"/>
                </a:cubicBezTo>
                <a:cubicBezTo>
                  <a:pt x="161" y="102"/>
                  <a:pt x="160" y="101"/>
                  <a:pt x="158" y="100"/>
                </a:cubicBezTo>
                <a:close/>
                <a:moveTo>
                  <a:pt x="25" y="70"/>
                </a:moveTo>
                <a:cubicBezTo>
                  <a:pt x="23" y="72"/>
                  <a:pt x="22" y="74"/>
                  <a:pt x="21" y="76"/>
                </a:cubicBezTo>
                <a:cubicBezTo>
                  <a:pt x="23" y="75"/>
                  <a:pt x="24" y="72"/>
                  <a:pt x="25" y="70"/>
                </a:cubicBezTo>
                <a:close/>
                <a:moveTo>
                  <a:pt x="66" y="117"/>
                </a:moveTo>
                <a:cubicBezTo>
                  <a:pt x="65" y="119"/>
                  <a:pt x="64" y="120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1"/>
                  <a:pt x="65" y="120"/>
                  <a:pt x="67" y="119"/>
                </a:cubicBezTo>
                <a:cubicBezTo>
                  <a:pt x="67" y="118"/>
                  <a:pt x="67" y="117"/>
                  <a:pt x="66" y="117"/>
                </a:cubicBezTo>
                <a:close/>
                <a:moveTo>
                  <a:pt x="3" y="108"/>
                </a:moveTo>
                <a:cubicBezTo>
                  <a:pt x="3" y="108"/>
                  <a:pt x="3" y="108"/>
                  <a:pt x="3" y="108"/>
                </a:cubicBezTo>
                <a:cubicBezTo>
                  <a:pt x="3" y="106"/>
                  <a:pt x="3" y="104"/>
                  <a:pt x="3" y="102"/>
                </a:cubicBezTo>
                <a:cubicBezTo>
                  <a:pt x="3" y="100"/>
                  <a:pt x="3" y="98"/>
                  <a:pt x="4" y="97"/>
                </a:cubicBezTo>
                <a:cubicBezTo>
                  <a:pt x="4" y="96"/>
                  <a:pt x="4" y="96"/>
                  <a:pt x="3" y="96"/>
                </a:cubicBezTo>
                <a:cubicBezTo>
                  <a:pt x="3" y="100"/>
                  <a:pt x="3" y="104"/>
                  <a:pt x="3" y="108"/>
                </a:cubicBezTo>
                <a:close/>
                <a:moveTo>
                  <a:pt x="26" y="190"/>
                </a:moveTo>
                <a:cubicBezTo>
                  <a:pt x="25" y="190"/>
                  <a:pt x="24" y="191"/>
                  <a:pt x="24" y="191"/>
                </a:cubicBezTo>
                <a:cubicBezTo>
                  <a:pt x="24" y="193"/>
                  <a:pt x="24" y="195"/>
                  <a:pt x="24" y="196"/>
                </a:cubicBezTo>
                <a:cubicBezTo>
                  <a:pt x="25" y="196"/>
                  <a:pt x="25" y="196"/>
                  <a:pt x="25" y="196"/>
                </a:cubicBezTo>
                <a:cubicBezTo>
                  <a:pt x="25" y="194"/>
                  <a:pt x="26" y="192"/>
                  <a:pt x="26" y="190"/>
                </a:cubicBezTo>
                <a:close/>
                <a:moveTo>
                  <a:pt x="76" y="105"/>
                </a:moveTo>
                <a:cubicBezTo>
                  <a:pt x="75" y="106"/>
                  <a:pt x="74" y="108"/>
                  <a:pt x="74" y="110"/>
                </a:cubicBezTo>
                <a:cubicBezTo>
                  <a:pt x="75" y="108"/>
                  <a:pt x="76" y="107"/>
                  <a:pt x="78" y="106"/>
                </a:cubicBezTo>
                <a:cubicBezTo>
                  <a:pt x="77" y="106"/>
                  <a:pt x="77" y="105"/>
                  <a:pt x="76" y="105"/>
                </a:cubicBezTo>
                <a:close/>
                <a:moveTo>
                  <a:pt x="141" y="100"/>
                </a:moveTo>
                <a:cubicBezTo>
                  <a:pt x="141" y="100"/>
                  <a:pt x="140" y="100"/>
                  <a:pt x="140" y="100"/>
                </a:cubicBezTo>
                <a:cubicBezTo>
                  <a:pt x="141" y="101"/>
                  <a:pt x="141" y="102"/>
                  <a:pt x="141" y="103"/>
                </a:cubicBezTo>
                <a:cubicBezTo>
                  <a:pt x="142" y="103"/>
                  <a:pt x="143" y="102"/>
                  <a:pt x="144" y="102"/>
                </a:cubicBezTo>
                <a:cubicBezTo>
                  <a:pt x="143" y="101"/>
                  <a:pt x="142" y="101"/>
                  <a:pt x="141" y="100"/>
                </a:cubicBezTo>
                <a:close/>
                <a:moveTo>
                  <a:pt x="158" y="106"/>
                </a:moveTo>
                <a:cubicBezTo>
                  <a:pt x="158" y="105"/>
                  <a:pt x="159" y="105"/>
                  <a:pt x="159" y="105"/>
                </a:cubicBezTo>
                <a:cubicBezTo>
                  <a:pt x="157" y="104"/>
                  <a:pt x="156" y="102"/>
                  <a:pt x="155" y="101"/>
                </a:cubicBezTo>
                <a:cubicBezTo>
                  <a:pt x="155" y="102"/>
                  <a:pt x="155" y="103"/>
                  <a:pt x="155" y="103"/>
                </a:cubicBezTo>
                <a:cubicBezTo>
                  <a:pt x="155" y="104"/>
                  <a:pt x="156" y="104"/>
                  <a:pt x="156" y="104"/>
                </a:cubicBezTo>
                <a:cubicBezTo>
                  <a:pt x="157" y="105"/>
                  <a:pt x="158" y="105"/>
                  <a:pt x="158" y="106"/>
                </a:cubicBezTo>
                <a:close/>
                <a:moveTo>
                  <a:pt x="154" y="124"/>
                </a:moveTo>
                <a:cubicBezTo>
                  <a:pt x="155" y="125"/>
                  <a:pt x="156" y="125"/>
                  <a:pt x="156" y="126"/>
                </a:cubicBezTo>
                <a:cubicBezTo>
                  <a:pt x="157" y="126"/>
                  <a:pt x="157" y="125"/>
                  <a:pt x="157" y="125"/>
                </a:cubicBezTo>
                <a:cubicBezTo>
                  <a:pt x="157" y="124"/>
                  <a:pt x="156" y="123"/>
                  <a:pt x="156" y="122"/>
                </a:cubicBezTo>
                <a:cubicBezTo>
                  <a:pt x="155" y="123"/>
                  <a:pt x="155" y="123"/>
                  <a:pt x="154" y="124"/>
                </a:cubicBezTo>
                <a:close/>
                <a:moveTo>
                  <a:pt x="69" y="93"/>
                </a:moveTo>
                <a:cubicBezTo>
                  <a:pt x="70" y="93"/>
                  <a:pt x="70" y="94"/>
                  <a:pt x="71" y="94"/>
                </a:cubicBezTo>
                <a:cubicBezTo>
                  <a:pt x="71" y="92"/>
                  <a:pt x="71" y="92"/>
                  <a:pt x="72" y="91"/>
                </a:cubicBezTo>
                <a:cubicBezTo>
                  <a:pt x="72" y="90"/>
                  <a:pt x="72" y="90"/>
                  <a:pt x="72" y="90"/>
                </a:cubicBezTo>
                <a:cubicBezTo>
                  <a:pt x="71" y="90"/>
                  <a:pt x="70" y="91"/>
                  <a:pt x="69" y="93"/>
                </a:cubicBezTo>
                <a:close/>
                <a:moveTo>
                  <a:pt x="73" y="73"/>
                </a:moveTo>
                <a:cubicBezTo>
                  <a:pt x="72" y="72"/>
                  <a:pt x="71" y="72"/>
                  <a:pt x="69" y="72"/>
                </a:cubicBezTo>
                <a:cubicBezTo>
                  <a:pt x="69" y="73"/>
                  <a:pt x="69" y="73"/>
                  <a:pt x="70" y="74"/>
                </a:cubicBezTo>
                <a:cubicBezTo>
                  <a:pt x="71" y="74"/>
                  <a:pt x="72" y="74"/>
                  <a:pt x="73" y="73"/>
                </a:cubicBezTo>
                <a:close/>
                <a:moveTo>
                  <a:pt x="32" y="138"/>
                </a:moveTo>
                <a:cubicBezTo>
                  <a:pt x="32" y="138"/>
                  <a:pt x="31" y="138"/>
                  <a:pt x="31" y="138"/>
                </a:cubicBezTo>
                <a:cubicBezTo>
                  <a:pt x="31" y="139"/>
                  <a:pt x="31" y="140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9" y="142"/>
                  <a:pt x="29" y="143"/>
                  <a:pt x="29" y="144"/>
                </a:cubicBezTo>
                <a:cubicBezTo>
                  <a:pt x="30" y="143"/>
                  <a:pt x="31" y="142"/>
                  <a:pt x="32" y="141"/>
                </a:cubicBezTo>
                <a:cubicBezTo>
                  <a:pt x="32" y="141"/>
                  <a:pt x="32" y="140"/>
                  <a:pt x="32" y="140"/>
                </a:cubicBezTo>
                <a:cubicBezTo>
                  <a:pt x="32" y="139"/>
                  <a:pt x="32" y="139"/>
                  <a:pt x="32" y="138"/>
                </a:cubicBezTo>
                <a:close/>
                <a:moveTo>
                  <a:pt x="116" y="81"/>
                </a:moveTo>
                <a:cubicBezTo>
                  <a:pt x="117" y="82"/>
                  <a:pt x="118" y="83"/>
                  <a:pt x="119" y="84"/>
                </a:cubicBezTo>
                <a:cubicBezTo>
                  <a:pt x="120" y="84"/>
                  <a:pt x="120" y="84"/>
                  <a:pt x="120" y="83"/>
                </a:cubicBezTo>
                <a:cubicBezTo>
                  <a:pt x="119" y="82"/>
                  <a:pt x="118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lose/>
                <a:moveTo>
                  <a:pt x="149" y="131"/>
                </a:moveTo>
                <a:cubicBezTo>
                  <a:pt x="149" y="131"/>
                  <a:pt x="149" y="131"/>
                  <a:pt x="149" y="131"/>
                </a:cubicBezTo>
                <a:cubicBezTo>
                  <a:pt x="151" y="130"/>
                  <a:pt x="152" y="129"/>
                  <a:pt x="154" y="128"/>
                </a:cubicBezTo>
                <a:cubicBezTo>
                  <a:pt x="154" y="127"/>
                  <a:pt x="153" y="127"/>
                  <a:pt x="153" y="126"/>
                </a:cubicBezTo>
                <a:cubicBezTo>
                  <a:pt x="152" y="128"/>
                  <a:pt x="150" y="129"/>
                  <a:pt x="149" y="131"/>
                </a:cubicBezTo>
                <a:close/>
                <a:moveTo>
                  <a:pt x="46" y="120"/>
                </a:moveTo>
                <a:cubicBezTo>
                  <a:pt x="48" y="118"/>
                  <a:pt x="48" y="118"/>
                  <a:pt x="48" y="116"/>
                </a:cubicBezTo>
                <a:cubicBezTo>
                  <a:pt x="46" y="117"/>
                  <a:pt x="45" y="118"/>
                  <a:pt x="46" y="120"/>
                </a:cubicBezTo>
                <a:close/>
                <a:moveTo>
                  <a:pt x="169" y="117"/>
                </a:moveTo>
                <a:cubicBezTo>
                  <a:pt x="168" y="118"/>
                  <a:pt x="168" y="120"/>
                  <a:pt x="167" y="12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21"/>
                  <a:pt x="169" y="120"/>
                  <a:pt x="170" y="120"/>
                </a:cubicBezTo>
                <a:cubicBezTo>
                  <a:pt x="170" y="119"/>
                  <a:pt x="170" y="118"/>
                  <a:pt x="169" y="117"/>
                </a:cubicBezTo>
                <a:close/>
                <a:moveTo>
                  <a:pt x="149" y="106"/>
                </a:moveTo>
                <a:cubicBezTo>
                  <a:pt x="150" y="106"/>
                  <a:pt x="151" y="106"/>
                  <a:pt x="153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2" y="105"/>
                  <a:pt x="150" y="105"/>
                  <a:pt x="149" y="104"/>
                </a:cubicBezTo>
                <a:cubicBezTo>
                  <a:pt x="149" y="105"/>
                  <a:pt x="149" y="105"/>
                  <a:pt x="149" y="106"/>
                </a:cubicBezTo>
                <a:close/>
                <a:moveTo>
                  <a:pt x="56" y="137"/>
                </a:moveTo>
                <a:cubicBezTo>
                  <a:pt x="56" y="137"/>
                  <a:pt x="55" y="137"/>
                  <a:pt x="55" y="137"/>
                </a:cubicBezTo>
                <a:cubicBezTo>
                  <a:pt x="55" y="137"/>
                  <a:pt x="54" y="138"/>
                  <a:pt x="54" y="138"/>
                </a:cubicBezTo>
                <a:cubicBezTo>
                  <a:pt x="54" y="138"/>
                  <a:pt x="53" y="139"/>
                  <a:pt x="54" y="139"/>
                </a:cubicBezTo>
                <a:cubicBezTo>
                  <a:pt x="54" y="140"/>
                  <a:pt x="54" y="141"/>
                  <a:pt x="54" y="142"/>
                </a:cubicBezTo>
                <a:cubicBezTo>
                  <a:pt x="54" y="142"/>
                  <a:pt x="55" y="142"/>
                  <a:pt x="55" y="142"/>
                </a:cubicBezTo>
                <a:cubicBezTo>
                  <a:pt x="55" y="140"/>
                  <a:pt x="55" y="139"/>
                  <a:pt x="56" y="137"/>
                </a:cubicBezTo>
                <a:close/>
                <a:moveTo>
                  <a:pt x="46" y="130"/>
                </a:moveTo>
                <a:cubicBezTo>
                  <a:pt x="46" y="130"/>
                  <a:pt x="46" y="130"/>
                  <a:pt x="46" y="130"/>
                </a:cubicBezTo>
                <a:cubicBezTo>
                  <a:pt x="46" y="130"/>
                  <a:pt x="45" y="131"/>
                  <a:pt x="44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3"/>
                  <a:pt x="44" y="135"/>
                  <a:pt x="45" y="136"/>
                </a:cubicBezTo>
                <a:cubicBezTo>
                  <a:pt x="45" y="136"/>
                  <a:pt x="46" y="135"/>
                  <a:pt x="45" y="135"/>
                </a:cubicBezTo>
                <a:cubicBezTo>
                  <a:pt x="45" y="134"/>
                  <a:pt x="45" y="133"/>
                  <a:pt x="46" y="132"/>
                </a:cubicBezTo>
                <a:cubicBezTo>
                  <a:pt x="46" y="131"/>
                  <a:pt x="46" y="130"/>
                  <a:pt x="46" y="130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7" y="24"/>
                  <a:pt x="16" y="22"/>
                </a:cubicBezTo>
                <a:cubicBezTo>
                  <a:pt x="15" y="23"/>
                  <a:pt x="14" y="24"/>
                  <a:pt x="14" y="25"/>
                </a:cubicBezTo>
                <a:cubicBezTo>
                  <a:pt x="14" y="25"/>
                  <a:pt x="15" y="26"/>
                  <a:pt x="15" y="26"/>
                </a:cubicBezTo>
                <a:close/>
                <a:moveTo>
                  <a:pt x="24" y="215"/>
                </a:moveTo>
                <a:cubicBezTo>
                  <a:pt x="24" y="214"/>
                  <a:pt x="23" y="213"/>
                  <a:pt x="23" y="212"/>
                </a:cubicBezTo>
                <a:cubicBezTo>
                  <a:pt x="22" y="214"/>
                  <a:pt x="22" y="216"/>
                  <a:pt x="21" y="217"/>
                </a:cubicBezTo>
                <a:cubicBezTo>
                  <a:pt x="21" y="218"/>
                  <a:pt x="21" y="218"/>
                  <a:pt x="21" y="218"/>
                </a:cubicBezTo>
                <a:cubicBezTo>
                  <a:pt x="22" y="217"/>
                  <a:pt x="23" y="216"/>
                  <a:pt x="24" y="215"/>
                </a:cubicBezTo>
                <a:close/>
                <a:moveTo>
                  <a:pt x="75" y="95"/>
                </a:moveTo>
                <a:cubicBezTo>
                  <a:pt x="73" y="95"/>
                  <a:pt x="73" y="95"/>
                  <a:pt x="73" y="97"/>
                </a:cubicBezTo>
                <a:cubicBezTo>
                  <a:pt x="73" y="97"/>
                  <a:pt x="74" y="98"/>
                  <a:pt x="74" y="99"/>
                </a:cubicBezTo>
                <a:cubicBezTo>
                  <a:pt x="75" y="98"/>
                  <a:pt x="76" y="97"/>
                  <a:pt x="75" y="95"/>
                </a:cubicBezTo>
                <a:close/>
                <a:moveTo>
                  <a:pt x="40" y="96"/>
                </a:moveTo>
                <a:cubicBezTo>
                  <a:pt x="41" y="95"/>
                  <a:pt x="43" y="92"/>
                  <a:pt x="43" y="90"/>
                </a:cubicBezTo>
                <a:cubicBezTo>
                  <a:pt x="41" y="92"/>
                  <a:pt x="41" y="92"/>
                  <a:pt x="40" y="96"/>
                </a:cubicBezTo>
                <a:close/>
                <a:moveTo>
                  <a:pt x="15" y="129"/>
                </a:moveTo>
                <a:cubicBezTo>
                  <a:pt x="15" y="129"/>
                  <a:pt x="14" y="130"/>
                  <a:pt x="14" y="130"/>
                </a:cubicBezTo>
                <a:cubicBezTo>
                  <a:pt x="14" y="132"/>
                  <a:pt x="14" y="133"/>
                  <a:pt x="14" y="134"/>
                </a:cubicBezTo>
                <a:cubicBezTo>
                  <a:pt x="16" y="133"/>
                  <a:pt x="16" y="131"/>
                  <a:pt x="15" y="129"/>
                </a:cubicBezTo>
                <a:close/>
                <a:moveTo>
                  <a:pt x="42" y="54"/>
                </a:moveTo>
                <a:cubicBezTo>
                  <a:pt x="41" y="55"/>
                  <a:pt x="41" y="56"/>
                  <a:pt x="40" y="57"/>
                </a:cubicBezTo>
                <a:cubicBezTo>
                  <a:pt x="40" y="58"/>
                  <a:pt x="41" y="58"/>
                  <a:pt x="41" y="58"/>
                </a:cubicBezTo>
                <a:cubicBezTo>
                  <a:pt x="42" y="57"/>
                  <a:pt x="43" y="56"/>
                  <a:pt x="42" y="54"/>
                </a:cubicBezTo>
                <a:close/>
                <a:moveTo>
                  <a:pt x="18" y="122"/>
                </a:moveTo>
                <a:cubicBezTo>
                  <a:pt x="19" y="122"/>
                  <a:pt x="20" y="120"/>
                  <a:pt x="19" y="118"/>
                </a:cubicBezTo>
                <a:cubicBezTo>
                  <a:pt x="18" y="120"/>
                  <a:pt x="18" y="120"/>
                  <a:pt x="18" y="122"/>
                </a:cubicBezTo>
                <a:close/>
                <a:moveTo>
                  <a:pt x="107" y="133"/>
                </a:moveTo>
                <a:cubicBezTo>
                  <a:pt x="108" y="133"/>
                  <a:pt x="108" y="133"/>
                  <a:pt x="108" y="134"/>
                </a:cubicBezTo>
                <a:cubicBezTo>
                  <a:pt x="109" y="133"/>
                  <a:pt x="110" y="132"/>
                  <a:pt x="111" y="132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31"/>
                  <a:pt x="108" y="132"/>
                  <a:pt x="107" y="133"/>
                </a:cubicBezTo>
                <a:close/>
                <a:moveTo>
                  <a:pt x="28" y="126"/>
                </a:moveTo>
                <a:cubicBezTo>
                  <a:pt x="29" y="124"/>
                  <a:pt x="31" y="123"/>
                  <a:pt x="31" y="121"/>
                </a:cubicBezTo>
                <a:cubicBezTo>
                  <a:pt x="30" y="123"/>
                  <a:pt x="28" y="124"/>
                  <a:pt x="28" y="126"/>
                </a:cubicBezTo>
                <a:close/>
                <a:moveTo>
                  <a:pt x="27" y="183"/>
                </a:moveTo>
                <a:cubicBezTo>
                  <a:pt x="26" y="184"/>
                  <a:pt x="25" y="185"/>
                  <a:pt x="24" y="186"/>
                </a:cubicBezTo>
                <a:cubicBezTo>
                  <a:pt x="24" y="186"/>
                  <a:pt x="24" y="187"/>
                  <a:pt x="24" y="187"/>
                </a:cubicBezTo>
                <a:cubicBezTo>
                  <a:pt x="25" y="186"/>
                  <a:pt x="27" y="185"/>
                  <a:pt x="27" y="183"/>
                </a:cubicBezTo>
                <a:close/>
                <a:moveTo>
                  <a:pt x="10" y="152"/>
                </a:moveTo>
                <a:cubicBezTo>
                  <a:pt x="10" y="152"/>
                  <a:pt x="11" y="152"/>
                  <a:pt x="11" y="151"/>
                </a:cubicBezTo>
                <a:cubicBezTo>
                  <a:pt x="11" y="150"/>
                  <a:pt x="11" y="148"/>
                  <a:pt x="10" y="146"/>
                </a:cubicBezTo>
                <a:cubicBezTo>
                  <a:pt x="10" y="147"/>
                  <a:pt x="10" y="150"/>
                  <a:pt x="10" y="152"/>
                </a:cubicBezTo>
                <a:close/>
                <a:moveTo>
                  <a:pt x="199" y="142"/>
                </a:moveTo>
                <a:cubicBezTo>
                  <a:pt x="199" y="142"/>
                  <a:pt x="199" y="142"/>
                  <a:pt x="199" y="142"/>
                </a:cubicBezTo>
                <a:cubicBezTo>
                  <a:pt x="199" y="141"/>
                  <a:pt x="199" y="139"/>
                  <a:pt x="198" y="138"/>
                </a:cubicBezTo>
                <a:cubicBezTo>
                  <a:pt x="198" y="138"/>
                  <a:pt x="197" y="137"/>
                  <a:pt x="196" y="137"/>
                </a:cubicBezTo>
                <a:cubicBezTo>
                  <a:pt x="197" y="139"/>
                  <a:pt x="198" y="140"/>
                  <a:pt x="199" y="142"/>
                </a:cubicBezTo>
                <a:close/>
                <a:moveTo>
                  <a:pt x="74" y="70"/>
                </a:moveTo>
                <a:cubicBezTo>
                  <a:pt x="75" y="69"/>
                  <a:pt x="75" y="68"/>
                  <a:pt x="75" y="67"/>
                </a:cubicBezTo>
                <a:cubicBezTo>
                  <a:pt x="74" y="68"/>
                  <a:pt x="73" y="68"/>
                  <a:pt x="72" y="70"/>
                </a:cubicBezTo>
                <a:cubicBezTo>
                  <a:pt x="73" y="70"/>
                  <a:pt x="73" y="70"/>
                  <a:pt x="74" y="70"/>
                </a:cubicBezTo>
                <a:close/>
                <a:moveTo>
                  <a:pt x="50" y="73"/>
                </a:moveTo>
                <a:cubicBezTo>
                  <a:pt x="49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ubicBezTo>
                  <a:pt x="47" y="72"/>
                  <a:pt x="48" y="73"/>
                  <a:pt x="48" y="75"/>
                </a:cubicBezTo>
                <a:cubicBezTo>
                  <a:pt x="48" y="74"/>
                  <a:pt x="49" y="74"/>
                  <a:pt x="50" y="73"/>
                </a:cubicBezTo>
                <a:close/>
                <a:moveTo>
                  <a:pt x="54" y="161"/>
                </a:moveTo>
                <a:cubicBezTo>
                  <a:pt x="55" y="161"/>
                  <a:pt x="55" y="161"/>
                  <a:pt x="55" y="161"/>
                </a:cubicBezTo>
                <a:cubicBezTo>
                  <a:pt x="55" y="161"/>
                  <a:pt x="56" y="160"/>
                  <a:pt x="56" y="160"/>
                </a:cubicBezTo>
                <a:cubicBezTo>
                  <a:pt x="56" y="159"/>
                  <a:pt x="56" y="157"/>
                  <a:pt x="55" y="156"/>
                </a:cubicBezTo>
                <a:cubicBezTo>
                  <a:pt x="55" y="158"/>
                  <a:pt x="55" y="159"/>
                  <a:pt x="54" y="161"/>
                </a:cubicBezTo>
                <a:close/>
                <a:moveTo>
                  <a:pt x="20" y="153"/>
                </a:moveTo>
                <a:cubicBezTo>
                  <a:pt x="22" y="152"/>
                  <a:pt x="23" y="150"/>
                  <a:pt x="22" y="148"/>
                </a:cubicBezTo>
                <a:cubicBezTo>
                  <a:pt x="21" y="150"/>
                  <a:pt x="21" y="151"/>
                  <a:pt x="20" y="153"/>
                </a:cubicBezTo>
                <a:close/>
                <a:moveTo>
                  <a:pt x="12" y="170"/>
                </a:moveTo>
                <a:cubicBezTo>
                  <a:pt x="11" y="171"/>
                  <a:pt x="11" y="171"/>
                  <a:pt x="11" y="172"/>
                </a:cubicBezTo>
                <a:cubicBezTo>
                  <a:pt x="11" y="173"/>
                  <a:pt x="11" y="174"/>
                  <a:pt x="11" y="175"/>
                </a:cubicBezTo>
                <a:cubicBezTo>
                  <a:pt x="11" y="176"/>
                  <a:pt x="11" y="176"/>
                  <a:pt x="11" y="177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1" y="175"/>
                  <a:pt x="11" y="172"/>
                  <a:pt x="12" y="170"/>
                </a:cubicBezTo>
                <a:close/>
                <a:moveTo>
                  <a:pt x="79" y="89"/>
                </a:moveTo>
                <a:cubicBezTo>
                  <a:pt x="78" y="89"/>
                  <a:pt x="76" y="90"/>
                  <a:pt x="76" y="92"/>
                </a:cubicBezTo>
                <a:cubicBezTo>
                  <a:pt x="77" y="92"/>
                  <a:pt x="78" y="92"/>
                  <a:pt x="78" y="91"/>
                </a:cubicBezTo>
                <a:cubicBezTo>
                  <a:pt x="78" y="90"/>
                  <a:pt x="79" y="89"/>
                  <a:pt x="79" y="89"/>
                </a:cubicBezTo>
                <a:close/>
                <a:moveTo>
                  <a:pt x="31" y="174"/>
                </a:moveTo>
                <a:cubicBezTo>
                  <a:pt x="32" y="173"/>
                  <a:pt x="33" y="169"/>
                  <a:pt x="33" y="168"/>
                </a:cubicBezTo>
                <a:cubicBezTo>
                  <a:pt x="31" y="170"/>
                  <a:pt x="32" y="172"/>
                  <a:pt x="31" y="174"/>
                </a:cubicBezTo>
                <a:close/>
                <a:moveTo>
                  <a:pt x="20" y="232"/>
                </a:moveTo>
                <a:cubicBezTo>
                  <a:pt x="22" y="234"/>
                  <a:pt x="25" y="235"/>
                  <a:pt x="27" y="237"/>
                </a:cubicBezTo>
                <a:cubicBezTo>
                  <a:pt x="25" y="234"/>
                  <a:pt x="21" y="232"/>
                  <a:pt x="20" y="232"/>
                </a:cubicBezTo>
                <a:close/>
                <a:moveTo>
                  <a:pt x="27" y="34"/>
                </a:moveTo>
                <a:cubicBezTo>
                  <a:pt x="26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7" y="36"/>
                  <a:pt x="28" y="36"/>
                </a:cubicBezTo>
                <a:cubicBezTo>
                  <a:pt x="28" y="35"/>
                  <a:pt x="27" y="34"/>
                  <a:pt x="27" y="34"/>
                </a:cubicBezTo>
                <a:close/>
                <a:moveTo>
                  <a:pt x="45" y="183"/>
                </a:moveTo>
                <a:cubicBezTo>
                  <a:pt x="46" y="181"/>
                  <a:pt x="47" y="179"/>
                  <a:pt x="47" y="177"/>
                </a:cubicBezTo>
                <a:cubicBezTo>
                  <a:pt x="47" y="177"/>
                  <a:pt x="46" y="177"/>
                  <a:pt x="46" y="178"/>
                </a:cubicBezTo>
                <a:cubicBezTo>
                  <a:pt x="46" y="179"/>
                  <a:pt x="46" y="180"/>
                  <a:pt x="46" y="181"/>
                </a:cubicBezTo>
                <a:cubicBezTo>
                  <a:pt x="45" y="181"/>
                  <a:pt x="45" y="182"/>
                  <a:pt x="45" y="183"/>
                </a:cubicBezTo>
                <a:close/>
                <a:moveTo>
                  <a:pt x="57" y="131"/>
                </a:moveTo>
                <a:cubicBezTo>
                  <a:pt x="57" y="131"/>
                  <a:pt x="57" y="131"/>
                  <a:pt x="57" y="131"/>
                </a:cubicBezTo>
                <a:cubicBezTo>
                  <a:pt x="55" y="132"/>
                  <a:pt x="54" y="133"/>
                  <a:pt x="53" y="134"/>
                </a:cubicBezTo>
                <a:cubicBezTo>
                  <a:pt x="52" y="134"/>
                  <a:pt x="52" y="134"/>
                  <a:pt x="53" y="135"/>
                </a:cubicBezTo>
                <a:cubicBezTo>
                  <a:pt x="54" y="134"/>
                  <a:pt x="55" y="132"/>
                  <a:pt x="57" y="131"/>
                </a:cubicBezTo>
                <a:close/>
                <a:moveTo>
                  <a:pt x="73" y="80"/>
                </a:moveTo>
                <a:cubicBezTo>
                  <a:pt x="73" y="80"/>
                  <a:pt x="74" y="80"/>
                  <a:pt x="74" y="80"/>
                </a:cubicBezTo>
                <a:cubicBezTo>
                  <a:pt x="75" y="79"/>
                  <a:pt x="76" y="77"/>
                  <a:pt x="77" y="76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8"/>
                  <a:pt x="74" y="79"/>
                  <a:pt x="73" y="80"/>
                </a:cubicBezTo>
                <a:close/>
                <a:moveTo>
                  <a:pt x="15" y="32"/>
                </a:moveTo>
                <a:cubicBezTo>
                  <a:pt x="15" y="33"/>
                  <a:pt x="14" y="34"/>
                  <a:pt x="13" y="35"/>
                </a:cubicBezTo>
                <a:cubicBezTo>
                  <a:pt x="14" y="35"/>
                  <a:pt x="15" y="34"/>
                  <a:pt x="16" y="33"/>
                </a:cubicBezTo>
                <a:cubicBezTo>
                  <a:pt x="16" y="32"/>
                  <a:pt x="16" y="32"/>
                  <a:pt x="15" y="32"/>
                </a:cubicBezTo>
                <a:close/>
                <a:moveTo>
                  <a:pt x="43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8"/>
                  <a:pt x="45" y="108"/>
                  <a:pt x="46" y="107"/>
                </a:cubicBezTo>
                <a:cubicBezTo>
                  <a:pt x="47" y="107"/>
                  <a:pt x="47" y="106"/>
                  <a:pt x="46" y="105"/>
                </a:cubicBezTo>
                <a:cubicBezTo>
                  <a:pt x="45" y="106"/>
                  <a:pt x="44" y="108"/>
                  <a:pt x="43" y="109"/>
                </a:cubicBezTo>
                <a:close/>
                <a:moveTo>
                  <a:pt x="58" y="83"/>
                </a:moveTo>
                <a:cubicBezTo>
                  <a:pt x="57" y="82"/>
                  <a:pt x="57" y="82"/>
                  <a:pt x="56" y="81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2"/>
                  <a:pt x="56" y="84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4"/>
                  <a:pt x="57" y="84"/>
                  <a:pt x="58" y="83"/>
                </a:cubicBezTo>
                <a:close/>
                <a:moveTo>
                  <a:pt x="58" y="154"/>
                </a:moveTo>
                <a:cubicBezTo>
                  <a:pt x="58" y="156"/>
                  <a:pt x="59" y="157"/>
                  <a:pt x="59" y="158"/>
                </a:cubicBezTo>
                <a:cubicBezTo>
                  <a:pt x="60" y="157"/>
                  <a:pt x="60" y="157"/>
                  <a:pt x="61" y="156"/>
                </a:cubicBezTo>
                <a:cubicBezTo>
                  <a:pt x="60" y="156"/>
                  <a:pt x="59" y="155"/>
                  <a:pt x="58" y="154"/>
                </a:cubicBezTo>
                <a:close/>
                <a:moveTo>
                  <a:pt x="71" y="80"/>
                </a:moveTo>
                <a:cubicBezTo>
                  <a:pt x="71" y="79"/>
                  <a:pt x="71" y="78"/>
                  <a:pt x="72" y="77"/>
                </a:cubicBezTo>
                <a:cubicBezTo>
                  <a:pt x="71" y="77"/>
                  <a:pt x="70" y="77"/>
                  <a:pt x="69" y="77"/>
                </a:cubicBezTo>
                <a:cubicBezTo>
                  <a:pt x="69" y="78"/>
                  <a:pt x="70" y="78"/>
                  <a:pt x="70" y="79"/>
                </a:cubicBezTo>
                <a:cubicBezTo>
                  <a:pt x="70" y="79"/>
                  <a:pt x="70" y="79"/>
                  <a:pt x="71" y="80"/>
                </a:cubicBezTo>
                <a:close/>
                <a:moveTo>
                  <a:pt x="84" y="137"/>
                </a:moveTo>
                <a:cubicBezTo>
                  <a:pt x="81" y="138"/>
                  <a:pt x="81" y="138"/>
                  <a:pt x="81" y="140"/>
                </a:cubicBezTo>
                <a:cubicBezTo>
                  <a:pt x="83" y="140"/>
                  <a:pt x="83" y="138"/>
                  <a:pt x="84" y="137"/>
                </a:cubicBezTo>
                <a:close/>
                <a:moveTo>
                  <a:pt x="35" y="174"/>
                </a:moveTo>
                <a:cubicBezTo>
                  <a:pt x="34" y="175"/>
                  <a:pt x="34" y="177"/>
                  <a:pt x="34" y="178"/>
                </a:cubicBezTo>
                <a:cubicBezTo>
                  <a:pt x="36" y="177"/>
                  <a:pt x="35" y="176"/>
                  <a:pt x="35" y="174"/>
                </a:cubicBezTo>
                <a:close/>
                <a:moveTo>
                  <a:pt x="36" y="129"/>
                </a:moveTo>
                <a:cubicBezTo>
                  <a:pt x="38" y="128"/>
                  <a:pt x="39" y="126"/>
                  <a:pt x="39" y="124"/>
                </a:cubicBezTo>
                <a:cubicBezTo>
                  <a:pt x="38" y="126"/>
                  <a:pt x="37" y="127"/>
                  <a:pt x="36" y="129"/>
                </a:cubicBezTo>
                <a:close/>
                <a:moveTo>
                  <a:pt x="87" y="77"/>
                </a:moveTo>
                <a:cubicBezTo>
                  <a:pt x="87" y="78"/>
                  <a:pt x="86" y="78"/>
                  <a:pt x="86" y="79"/>
                </a:cubicBezTo>
                <a:cubicBezTo>
                  <a:pt x="87" y="79"/>
                  <a:pt x="88" y="78"/>
                  <a:pt x="89" y="77"/>
                </a:cubicBezTo>
                <a:cubicBezTo>
                  <a:pt x="88" y="77"/>
                  <a:pt x="88" y="77"/>
                  <a:pt x="87" y="77"/>
                </a:cubicBezTo>
                <a:close/>
                <a:moveTo>
                  <a:pt x="58" y="79"/>
                </a:moveTo>
                <a:cubicBezTo>
                  <a:pt x="58" y="79"/>
                  <a:pt x="59" y="80"/>
                  <a:pt x="59" y="80"/>
                </a:cubicBezTo>
                <a:cubicBezTo>
                  <a:pt x="60" y="79"/>
                  <a:pt x="61" y="79"/>
                  <a:pt x="61" y="77"/>
                </a:cubicBezTo>
                <a:cubicBezTo>
                  <a:pt x="60" y="78"/>
                  <a:pt x="59" y="78"/>
                  <a:pt x="58" y="79"/>
                </a:cubicBezTo>
                <a:close/>
                <a:moveTo>
                  <a:pt x="9" y="100"/>
                </a:moveTo>
                <a:cubicBezTo>
                  <a:pt x="9" y="99"/>
                  <a:pt x="9" y="98"/>
                  <a:pt x="9" y="96"/>
                </a:cubicBezTo>
                <a:cubicBezTo>
                  <a:pt x="9" y="95"/>
                  <a:pt x="9" y="94"/>
                  <a:pt x="9" y="93"/>
                </a:cubicBezTo>
                <a:cubicBezTo>
                  <a:pt x="8" y="94"/>
                  <a:pt x="8" y="97"/>
                  <a:pt x="9" y="100"/>
                </a:cubicBezTo>
                <a:close/>
                <a:moveTo>
                  <a:pt x="44" y="174"/>
                </a:moveTo>
                <a:cubicBezTo>
                  <a:pt x="42" y="175"/>
                  <a:pt x="42" y="175"/>
                  <a:pt x="43" y="177"/>
                </a:cubicBezTo>
                <a:cubicBezTo>
                  <a:pt x="44" y="176"/>
                  <a:pt x="44" y="176"/>
                  <a:pt x="44" y="174"/>
                </a:cubicBezTo>
                <a:close/>
                <a:moveTo>
                  <a:pt x="85" y="84"/>
                </a:moveTo>
                <a:cubicBezTo>
                  <a:pt x="83" y="84"/>
                  <a:pt x="83" y="86"/>
                  <a:pt x="83" y="88"/>
                </a:cubicBezTo>
                <a:cubicBezTo>
                  <a:pt x="84" y="87"/>
                  <a:pt x="84" y="85"/>
                  <a:pt x="85" y="84"/>
                </a:cubicBezTo>
                <a:close/>
                <a:moveTo>
                  <a:pt x="61" y="70"/>
                </a:moveTo>
                <a:cubicBezTo>
                  <a:pt x="60" y="71"/>
                  <a:pt x="60" y="71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2" y="71"/>
                  <a:pt x="63" y="71"/>
                </a:cubicBezTo>
                <a:cubicBezTo>
                  <a:pt x="62" y="70"/>
                  <a:pt x="62" y="70"/>
                  <a:pt x="61" y="70"/>
                </a:cubicBezTo>
                <a:close/>
                <a:moveTo>
                  <a:pt x="38" y="39"/>
                </a:moveTo>
                <a:cubicBezTo>
                  <a:pt x="36" y="39"/>
                  <a:pt x="36" y="39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1"/>
                </a:cubicBezTo>
                <a:cubicBezTo>
                  <a:pt x="37" y="40"/>
                  <a:pt x="37" y="40"/>
                  <a:pt x="38" y="39"/>
                </a:cubicBezTo>
                <a:close/>
                <a:moveTo>
                  <a:pt x="145" y="109"/>
                </a:moveTo>
                <a:cubicBezTo>
                  <a:pt x="144" y="110"/>
                  <a:pt x="144" y="110"/>
                  <a:pt x="143" y="113"/>
                </a:cubicBezTo>
                <a:cubicBezTo>
                  <a:pt x="144" y="113"/>
                  <a:pt x="144" y="113"/>
                  <a:pt x="144" y="112"/>
                </a:cubicBezTo>
                <a:cubicBezTo>
                  <a:pt x="145" y="111"/>
                  <a:pt x="145" y="110"/>
                  <a:pt x="145" y="109"/>
                </a:cubicBezTo>
                <a:close/>
                <a:moveTo>
                  <a:pt x="150" y="101"/>
                </a:move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1" y="100"/>
                  <a:pt x="151" y="99"/>
                </a:cubicBezTo>
                <a:cubicBezTo>
                  <a:pt x="150" y="99"/>
                  <a:pt x="150" y="100"/>
                  <a:pt x="150" y="100"/>
                </a:cubicBezTo>
                <a:cubicBezTo>
                  <a:pt x="150" y="100"/>
                  <a:pt x="150" y="101"/>
                  <a:pt x="150" y="101"/>
                </a:cubicBezTo>
                <a:close/>
                <a:moveTo>
                  <a:pt x="49" y="169"/>
                </a:moveTo>
                <a:cubicBezTo>
                  <a:pt x="47" y="171"/>
                  <a:pt x="47" y="171"/>
                  <a:pt x="47" y="172"/>
                </a:cubicBezTo>
                <a:cubicBezTo>
                  <a:pt x="49" y="171"/>
                  <a:pt x="49" y="171"/>
                  <a:pt x="49" y="169"/>
                </a:cubicBezTo>
                <a:close/>
                <a:moveTo>
                  <a:pt x="21" y="194"/>
                </a:moveTo>
                <a:cubicBezTo>
                  <a:pt x="21" y="195"/>
                  <a:pt x="21" y="196"/>
                  <a:pt x="21" y="197"/>
                </a:cubicBezTo>
                <a:cubicBezTo>
                  <a:pt x="22" y="196"/>
                  <a:pt x="22" y="195"/>
                  <a:pt x="21" y="194"/>
                </a:cubicBezTo>
                <a:close/>
                <a:moveTo>
                  <a:pt x="98" y="89"/>
                </a:moveTo>
                <a:cubicBezTo>
                  <a:pt x="99" y="88"/>
                  <a:pt x="99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8" y="87"/>
                  <a:pt x="98" y="87"/>
                </a:cubicBezTo>
                <a:cubicBezTo>
                  <a:pt x="98" y="88"/>
                  <a:pt x="98" y="88"/>
                  <a:pt x="98" y="89"/>
                </a:cubicBezTo>
                <a:close/>
                <a:moveTo>
                  <a:pt x="84" y="92"/>
                </a:moveTo>
                <a:cubicBezTo>
                  <a:pt x="83" y="92"/>
                  <a:pt x="82" y="94"/>
                  <a:pt x="82" y="95"/>
                </a:cubicBezTo>
                <a:cubicBezTo>
                  <a:pt x="83" y="94"/>
                  <a:pt x="84" y="93"/>
                  <a:pt x="84" y="92"/>
                </a:cubicBezTo>
                <a:close/>
                <a:moveTo>
                  <a:pt x="40" y="107"/>
                </a:moveTo>
                <a:cubicBezTo>
                  <a:pt x="41" y="106"/>
                  <a:pt x="42" y="105"/>
                  <a:pt x="43" y="104"/>
                </a:cubicBezTo>
                <a:cubicBezTo>
                  <a:pt x="41" y="105"/>
                  <a:pt x="40" y="106"/>
                  <a:pt x="40" y="107"/>
                </a:cubicBezTo>
                <a:close/>
                <a:moveTo>
                  <a:pt x="90" y="67"/>
                </a:moveTo>
                <a:cubicBezTo>
                  <a:pt x="90" y="68"/>
                  <a:pt x="90" y="68"/>
                  <a:pt x="90" y="69"/>
                </a:cubicBezTo>
                <a:cubicBezTo>
                  <a:pt x="91" y="69"/>
                  <a:pt x="91" y="69"/>
                  <a:pt x="92" y="68"/>
                </a:cubicBezTo>
                <a:cubicBezTo>
                  <a:pt x="92" y="68"/>
                  <a:pt x="91" y="68"/>
                  <a:pt x="90" y="67"/>
                </a:cubicBezTo>
                <a:close/>
                <a:moveTo>
                  <a:pt x="27" y="51"/>
                </a:moveTo>
                <a:cubicBezTo>
                  <a:pt x="29" y="50"/>
                  <a:pt x="29" y="50"/>
                  <a:pt x="29" y="49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41" y="131"/>
                </a:moveTo>
                <a:cubicBezTo>
                  <a:pt x="141" y="131"/>
                  <a:pt x="140" y="131"/>
                  <a:pt x="140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2"/>
                  <a:pt x="141" y="132"/>
                </a:cubicBezTo>
                <a:cubicBezTo>
                  <a:pt x="141" y="132"/>
                  <a:pt x="142" y="132"/>
                  <a:pt x="142" y="132"/>
                </a:cubicBezTo>
                <a:cubicBezTo>
                  <a:pt x="142" y="131"/>
                  <a:pt x="141" y="131"/>
                  <a:pt x="141" y="131"/>
                </a:cubicBezTo>
                <a:close/>
                <a:moveTo>
                  <a:pt x="93" y="127"/>
                </a:moveTo>
                <a:cubicBezTo>
                  <a:pt x="93" y="127"/>
                  <a:pt x="93" y="127"/>
                  <a:pt x="93" y="127"/>
                </a:cubicBezTo>
                <a:cubicBezTo>
                  <a:pt x="94" y="125"/>
                  <a:pt x="94" y="123"/>
                  <a:pt x="95" y="121"/>
                </a:cubicBezTo>
                <a:cubicBezTo>
                  <a:pt x="94" y="121"/>
                  <a:pt x="94" y="122"/>
                  <a:pt x="94" y="122"/>
                </a:cubicBezTo>
                <a:cubicBezTo>
                  <a:pt x="94" y="123"/>
                  <a:pt x="93" y="124"/>
                  <a:pt x="93" y="125"/>
                </a:cubicBezTo>
                <a:cubicBezTo>
                  <a:pt x="93" y="126"/>
                  <a:pt x="93" y="126"/>
                  <a:pt x="93" y="127"/>
                </a:cubicBezTo>
                <a:close/>
                <a:moveTo>
                  <a:pt x="133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3"/>
                  <a:pt x="133" y="94"/>
                </a:cubicBezTo>
                <a:cubicBezTo>
                  <a:pt x="134" y="94"/>
                  <a:pt x="134" y="94"/>
                  <a:pt x="135" y="94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3"/>
                  <a:pt x="134" y="93"/>
                  <a:pt x="133" y="92"/>
                </a:cubicBezTo>
                <a:close/>
                <a:moveTo>
                  <a:pt x="51" y="154"/>
                </a:moveTo>
                <a:cubicBezTo>
                  <a:pt x="53" y="153"/>
                  <a:pt x="53" y="153"/>
                  <a:pt x="53" y="151"/>
                </a:cubicBezTo>
                <a:cubicBezTo>
                  <a:pt x="51" y="152"/>
                  <a:pt x="51" y="153"/>
                  <a:pt x="51" y="154"/>
                </a:cubicBezTo>
                <a:close/>
                <a:moveTo>
                  <a:pt x="189" y="108"/>
                </a:moveTo>
                <a:cubicBezTo>
                  <a:pt x="188" y="107"/>
                  <a:pt x="186" y="105"/>
                  <a:pt x="184" y="105"/>
                </a:cubicBezTo>
                <a:cubicBezTo>
                  <a:pt x="186" y="106"/>
                  <a:pt x="187" y="107"/>
                  <a:pt x="189" y="108"/>
                </a:cubicBezTo>
                <a:close/>
                <a:moveTo>
                  <a:pt x="126" y="144"/>
                </a:moveTo>
                <a:cubicBezTo>
                  <a:pt x="126" y="143"/>
                  <a:pt x="126" y="143"/>
                  <a:pt x="126" y="143"/>
                </a:cubicBezTo>
                <a:cubicBezTo>
                  <a:pt x="125" y="144"/>
                  <a:pt x="124" y="145"/>
                  <a:pt x="122" y="145"/>
                </a:cubicBezTo>
                <a:cubicBezTo>
                  <a:pt x="122" y="145"/>
                  <a:pt x="122" y="145"/>
                  <a:pt x="122" y="146"/>
                </a:cubicBezTo>
                <a:cubicBezTo>
                  <a:pt x="124" y="145"/>
                  <a:pt x="125" y="144"/>
                  <a:pt x="126" y="144"/>
                </a:cubicBezTo>
                <a:close/>
                <a:moveTo>
                  <a:pt x="34" y="135"/>
                </a:moveTo>
                <a:cubicBezTo>
                  <a:pt x="34" y="136"/>
                  <a:pt x="34" y="137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6"/>
                  <a:pt x="34" y="136"/>
                  <a:pt x="34" y="135"/>
                </a:cubicBezTo>
                <a:close/>
                <a:moveTo>
                  <a:pt x="47" y="58"/>
                </a:move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8" y="56"/>
                  <a:pt x="47" y="56"/>
                  <a:pt x="47" y="57"/>
                </a:cubicBezTo>
                <a:cubicBezTo>
                  <a:pt x="47" y="57"/>
                  <a:pt x="47" y="58"/>
                  <a:pt x="47" y="58"/>
                </a:cubicBezTo>
                <a:close/>
                <a:moveTo>
                  <a:pt x="119" y="148"/>
                </a:moveTo>
                <a:cubicBezTo>
                  <a:pt x="118" y="148"/>
                  <a:pt x="117" y="149"/>
                  <a:pt x="116" y="150"/>
                </a:cubicBezTo>
                <a:cubicBezTo>
                  <a:pt x="117" y="150"/>
                  <a:pt x="118" y="149"/>
                  <a:pt x="119" y="148"/>
                </a:cubicBezTo>
                <a:close/>
                <a:moveTo>
                  <a:pt x="79" y="112"/>
                </a:moveTo>
                <a:cubicBezTo>
                  <a:pt x="81" y="112"/>
                  <a:pt x="81" y="112"/>
                  <a:pt x="82" y="110"/>
                </a:cubicBezTo>
                <a:cubicBezTo>
                  <a:pt x="81" y="111"/>
                  <a:pt x="80" y="111"/>
                  <a:pt x="79" y="112"/>
                </a:cubicBezTo>
                <a:close/>
                <a:moveTo>
                  <a:pt x="105" y="125"/>
                </a:moveTo>
                <a:cubicBezTo>
                  <a:pt x="106" y="125"/>
                  <a:pt x="107" y="125"/>
                  <a:pt x="107" y="126"/>
                </a:cubicBezTo>
                <a:cubicBezTo>
                  <a:pt x="107" y="125"/>
                  <a:pt x="108" y="125"/>
                  <a:pt x="108" y="124"/>
                </a:cubicBezTo>
                <a:cubicBezTo>
                  <a:pt x="107" y="124"/>
                  <a:pt x="106" y="125"/>
                  <a:pt x="105" y="125"/>
                </a:cubicBezTo>
                <a:close/>
                <a:moveTo>
                  <a:pt x="144" y="106"/>
                </a:moveTo>
                <a:cubicBezTo>
                  <a:pt x="144" y="106"/>
                  <a:pt x="144" y="106"/>
                  <a:pt x="144" y="106"/>
                </a:cubicBezTo>
                <a:cubicBezTo>
                  <a:pt x="145" y="106"/>
                  <a:pt x="145" y="106"/>
                  <a:pt x="146" y="106"/>
                </a:cubicBezTo>
                <a:cubicBezTo>
                  <a:pt x="146" y="106"/>
                  <a:pt x="146" y="105"/>
                  <a:pt x="146" y="105"/>
                </a:cubicBez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5" y="105"/>
                  <a:pt x="144" y="106"/>
                </a:cubicBezTo>
                <a:close/>
                <a:moveTo>
                  <a:pt x="56" y="51"/>
                </a:move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9"/>
                  <a:pt x="55" y="49"/>
                </a:cubicBezTo>
                <a:cubicBezTo>
                  <a:pt x="56" y="49"/>
                  <a:pt x="56" y="50"/>
                  <a:pt x="56" y="51"/>
                </a:cubicBezTo>
                <a:close/>
                <a:moveTo>
                  <a:pt x="18" y="140"/>
                </a:moveTo>
                <a:cubicBezTo>
                  <a:pt x="18" y="141"/>
                  <a:pt x="18" y="142"/>
                  <a:pt x="18" y="143"/>
                </a:cubicBezTo>
                <a:cubicBezTo>
                  <a:pt x="19" y="142"/>
                  <a:pt x="19" y="141"/>
                  <a:pt x="18" y="140"/>
                </a:cubicBezTo>
                <a:close/>
                <a:moveTo>
                  <a:pt x="113" y="79"/>
                </a:move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1" y="77"/>
                  <a:pt x="110" y="77"/>
                </a:cubicBezTo>
                <a:cubicBezTo>
                  <a:pt x="111" y="77"/>
                  <a:pt x="111" y="78"/>
                  <a:pt x="113" y="79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9"/>
                  <a:pt x="34" y="49"/>
                  <a:pt x="33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204" y="126"/>
                </a:moveTo>
                <a:cubicBezTo>
                  <a:pt x="204" y="126"/>
                  <a:pt x="204" y="126"/>
                  <a:pt x="204" y="126"/>
                </a:cubicBezTo>
                <a:cubicBezTo>
                  <a:pt x="204" y="128"/>
                  <a:pt x="205" y="129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29"/>
                  <a:pt x="205" y="128"/>
                  <a:pt x="204" y="126"/>
                </a:cubicBezTo>
                <a:close/>
                <a:moveTo>
                  <a:pt x="37" y="54"/>
                </a:moveTo>
                <a:cubicBezTo>
                  <a:pt x="38" y="54"/>
                  <a:pt x="38" y="55"/>
                  <a:pt x="38" y="55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8" y="54"/>
                  <a:pt x="37" y="54"/>
                </a:cubicBezTo>
                <a:close/>
                <a:moveTo>
                  <a:pt x="22" y="135"/>
                </a:moveTo>
                <a:cubicBezTo>
                  <a:pt x="22" y="135"/>
                  <a:pt x="22" y="135"/>
                  <a:pt x="22" y="135"/>
                </a:cubicBezTo>
                <a:cubicBezTo>
                  <a:pt x="21" y="136"/>
                  <a:pt x="22" y="137"/>
                  <a:pt x="22" y="138"/>
                </a:cubicBezTo>
                <a:cubicBezTo>
                  <a:pt x="22" y="137"/>
                  <a:pt x="22" y="136"/>
                  <a:pt x="22" y="135"/>
                </a:cubicBezTo>
                <a:close/>
                <a:moveTo>
                  <a:pt x="112" y="84"/>
                </a:moveTo>
                <a:cubicBezTo>
                  <a:pt x="113" y="84"/>
                  <a:pt x="114" y="85"/>
                  <a:pt x="115" y="85"/>
                </a:cubicBezTo>
                <a:cubicBezTo>
                  <a:pt x="113" y="83"/>
                  <a:pt x="113" y="83"/>
                  <a:pt x="112" y="84"/>
                </a:cubicBezTo>
                <a:close/>
                <a:moveTo>
                  <a:pt x="15" y="126"/>
                </a:moveTo>
                <a:cubicBezTo>
                  <a:pt x="16" y="125"/>
                  <a:pt x="16" y="125"/>
                  <a:pt x="15" y="123"/>
                </a:cubicBezTo>
                <a:cubicBezTo>
                  <a:pt x="14" y="124"/>
                  <a:pt x="15" y="125"/>
                  <a:pt x="15" y="126"/>
                </a:cubicBezTo>
                <a:close/>
                <a:moveTo>
                  <a:pt x="98" y="126"/>
                </a:moveTo>
                <a:cubicBezTo>
                  <a:pt x="98" y="126"/>
                  <a:pt x="98" y="126"/>
                  <a:pt x="98" y="126"/>
                </a:cubicBezTo>
                <a:cubicBezTo>
                  <a:pt x="99" y="125"/>
                  <a:pt x="99" y="124"/>
                  <a:pt x="100" y="123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3"/>
                  <a:pt x="99" y="125"/>
                  <a:pt x="98" y="126"/>
                </a:cubicBezTo>
                <a:close/>
                <a:moveTo>
                  <a:pt x="120" y="101"/>
                </a:moveTo>
                <a:cubicBezTo>
                  <a:pt x="121" y="100"/>
                  <a:pt x="121" y="100"/>
                  <a:pt x="122" y="99"/>
                </a:cubicBezTo>
                <a:cubicBezTo>
                  <a:pt x="121" y="99"/>
                  <a:pt x="121" y="100"/>
                  <a:pt x="120" y="101"/>
                </a:cubicBezTo>
                <a:close/>
                <a:moveTo>
                  <a:pt x="77" y="149"/>
                </a:moveTo>
                <a:cubicBezTo>
                  <a:pt x="77" y="149"/>
                  <a:pt x="77" y="149"/>
                  <a:pt x="77" y="149"/>
                </a:cubicBezTo>
                <a:cubicBezTo>
                  <a:pt x="77" y="147"/>
                  <a:pt x="77" y="146"/>
                  <a:pt x="78" y="145"/>
                </a:cubicBezTo>
                <a:cubicBezTo>
                  <a:pt x="78" y="145"/>
                  <a:pt x="77" y="145"/>
                  <a:pt x="77" y="145"/>
                </a:cubicBezTo>
                <a:cubicBezTo>
                  <a:pt x="77" y="146"/>
                  <a:pt x="77" y="147"/>
                  <a:pt x="77" y="149"/>
                </a:cubicBezTo>
                <a:close/>
                <a:moveTo>
                  <a:pt x="74" y="58"/>
                </a:moveTo>
                <a:cubicBezTo>
                  <a:pt x="73" y="58"/>
                  <a:pt x="73" y="58"/>
                  <a:pt x="73" y="60"/>
                </a:cubicBezTo>
                <a:cubicBezTo>
                  <a:pt x="74" y="59"/>
                  <a:pt x="74" y="59"/>
                  <a:pt x="74" y="58"/>
                </a:cubicBezTo>
                <a:close/>
                <a:moveTo>
                  <a:pt x="12" y="229"/>
                </a:moveTo>
                <a:cubicBezTo>
                  <a:pt x="11" y="228"/>
                  <a:pt x="11" y="228"/>
                  <a:pt x="10" y="228"/>
                </a:cubicBezTo>
                <a:cubicBezTo>
                  <a:pt x="10" y="229"/>
                  <a:pt x="10" y="229"/>
                  <a:pt x="11" y="230"/>
                </a:cubicBezTo>
                <a:cubicBezTo>
                  <a:pt x="11" y="229"/>
                  <a:pt x="11" y="229"/>
                  <a:pt x="12" y="229"/>
                </a:cubicBezTo>
                <a:close/>
                <a:moveTo>
                  <a:pt x="57" y="108"/>
                </a:moveTo>
                <a:cubicBezTo>
                  <a:pt x="57" y="107"/>
                  <a:pt x="57" y="106"/>
                  <a:pt x="57" y="106"/>
                </a:cubicBezTo>
                <a:cubicBezTo>
                  <a:pt x="56" y="106"/>
                  <a:pt x="57" y="107"/>
                  <a:pt x="57" y="108"/>
                </a:cubicBezTo>
                <a:close/>
                <a:moveTo>
                  <a:pt x="128" y="139"/>
                </a:moveTo>
                <a:cubicBezTo>
                  <a:pt x="127" y="138"/>
                  <a:pt x="127" y="138"/>
                  <a:pt x="126" y="139"/>
                </a:cubicBezTo>
                <a:cubicBezTo>
                  <a:pt x="127" y="139"/>
                  <a:pt x="127" y="139"/>
                  <a:pt x="128" y="139"/>
                </a:cubicBezTo>
                <a:close/>
                <a:moveTo>
                  <a:pt x="28" y="238"/>
                </a:moveTo>
                <a:cubicBezTo>
                  <a:pt x="28" y="238"/>
                  <a:pt x="28" y="238"/>
                  <a:pt x="27" y="238"/>
                </a:cubicBezTo>
                <a:cubicBezTo>
                  <a:pt x="28" y="238"/>
                  <a:pt x="29" y="239"/>
                  <a:pt x="29" y="240"/>
                </a:cubicBezTo>
                <a:cubicBezTo>
                  <a:pt x="30" y="240"/>
                  <a:pt x="30" y="239"/>
                  <a:pt x="30" y="239"/>
                </a:cubicBezTo>
                <a:cubicBezTo>
                  <a:pt x="29" y="239"/>
                  <a:pt x="28" y="238"/>
                  <a:pt x="28" y="238"/>
                </a:cubicBezTo>
                <a:close/>
                <a:moveTo>
                  <a:pt x="37" y="61"/>
                </a:moveTo>
                <a:cubicBezTo>
                  <a:pt x="37" y="61"/>
                  <a:pt x="37" y="61"/>
                  <a:pt x="37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7" y="61"/>
                  <a:pt x="37" y="61"/>
                </a:cubicBezTo>
                <a:close/>
                <a:moveTo>
                  <a:pt x="19" y="150"/>
                </a:moveTo>
                <a:cubicBezTo>
                  <a:pt x="18" y="151"/>
                  <a:pt x="18" y="151"/>
                  <a:pt x="18" y="152"/>
                </a:cubicBezTo>
                <a:cubicBezTo>
                  <a:pt x="19" y="151"/>
                  <a:pt x="19" y="151"/>
                  <a:pt x="19" y="150"/>
                </a:cubicBezTo>
                <a:close/>
                <a:moveTo>
                  <a:pt x="38" y="51"/>
                </a:moveTo>
                <a:cubicBezTo>
                  <a:pt x="38" y="50"/>
                  <a:pt x="39" y="50"/>
                  <a:pt x="39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8" y="50"/>
                  <a:pt x="38" y="50"/>
                  <a:pt x="38" y="51"/>
                </a:cubicBezTo>
                <a:close/>
                <a:moveTo>
                  <a:pt x="122" y="86"/>
                </a:moveTo>
                <a:cubicBezTo>
                  <a:pt x="122" y="86"/>
                  <a:pt x="122" y="86"/>
                  <a:pt x="121" y="86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2" y="87"/>
                  <a:pt x="122" y="87"/>
                  <a:pt x="122" y="86"/>
                </a:cubicBezTo>
                <a:close/>
                <a:moveTo>
                  <a:pt x="50" y="136"/>
                </a:moveTo>
                <a:cubicBezTo>
                  <a:pt x="49" y="136"/>
                  <a:pt x="49" y="137"/>
                  <a:pt x="48" y="137"/>
                </a:cubicBezTo>
                <a:cubicBezTo>
                  <a:pt x="50" y="137"/>
                  <a:pt x="50" y="137"/>
                  <a:pt x="50" y="136"/>
                </a:cubicBezTo>
                <a:close/>
                <a:moveTo>
                  <a:pt x="156" y="131"/>
                </a:moveTo>
                <a:cubicBezTo>
                  <a:pt x="156" y="131"/>
                  <a:pt x="156" y="131"/>
                  <a:pt x="156" y="131"/>
                </a:cubicBezTo>
                <a:cubicBezTo>
                  <a:pt x="155" y="132"/>
                  <a:pt x="155" y="132"/>
                  <a:pt x="155" y="133"/>
                </a:cubicBezTo>
                <a:cubicBezTo>
                  <a:pt x="155" y="132"/>
                  <a:pt x="155" y="132"/>
                  <a:pt x="156" y="131"/>
                </a:cubicBezTo>
                <a:close/>
                <a:moveTo>
                  <a:pt x="124" y="93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2"/>
                  <a:pt x="124" y="92"/>
                  <a:pt x="123" y="92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lose/>
                <a:moveTo>
                  <a:pt x="112" y="143"/>
                </a:moveTo>
                <a:cubicBezTo>
                  <a:pt x="112" y="143"/>
                  <a:pt x="111" y="143"/>
                  <a:pt x="110" y="143"/>
                </a:cubicBezTo>
                <a:cubicBezTo>
                  <a:pt x="111" y="144"/>
                  <a:pt x="112" y="144"/>
                  <a:pt x="112" y="143"/>
                </a:cubicBezTo>
                <a:close/>
                <a:moveTo>
                  <a:pt x="146" y="122"/>
                </a:moveTo>
                <a:cubicBezTo>
                  <a:pt x="146" y="122"/>
                  <a:pt x="147" y="121"/>
                  <a:pt x="147" y="121"/>
                </a:cubicBezTo>
                <a:cubicBezTo>
                  <a:pt x="146" y="121"/>
                  <a:pt x="146" y="121"/>
                  <a:pt x="146" y="122"/>
                </a:cubicBezTo>
                <a:close/>
                <a:moveTo>
                  <a:pt x="104" y="86"/>
                </a:moveTo>
                <a:cubicBezTo>
                  <a:pt x="104" y="86"/>
                  <a:pt x="105" y="86"/>
                  <a:pt x="105" y="85"/>
                </a:cubicBezTo>
                <a:cubicBezTo>
                  <a:pt x="104" y="85"/>
                  <a:pt x="104" y="86"/>
                  <a:pt x="104" y="86"/>
                </a:cubicBezTo>
                <a:close/>
                <a:moveTo>
                  <a:pt x="34" y="131"/>
                </a:moveTo>
                <a:cubicBezTo>
                  <a:pt x="34" y="131"/>
                  <a:pt x="33" y="130"/>
                  <a:pt x="33" y="130"/>
                </a:cubicBezTo>
                <a:cubicBezTo>
                  <a:pt x="33" y="131"/>
                  <a:pt x="32" y="131"/>
                  <a:pt x="33" y="132"/>
                </a:cubicBezTo>
                <a:cubicBezTo>
                  <a:pt x="33" y="132"/>
                  <a:pt x="33" y="131"/>
                  <a:pt x="34" y="131"/>
                </a:cubicBezTo>
                <a:close/>
                <a:moveTo>
                  <a:pt x="53" y="264"/>
                </a:moveTo>
                <a:cubicBezTo>
                  <a:pt x="52" y="263"/>
                  <a:pt x="52" y="263"/>
                  <a:pt x="51" y="263"/>
                </a:cubicBezTo>
                <a:cubicBezTo>
                  <a:pt x="52" y="263"/>
                  <a:pt x="52" y="263"/>
                  <a:pt x="53" y="264"/>
                </a:cubicBezTo>
                <a:close/>
                <a:moveTo>
                  <a:pt x="60" y="134"/>
                </a:moveTo>
                <a:cubicBezTo>
                  <a:pt x="60" y="134"/>
                  <a:pt x="59" y="134"/>
                  <a:pt x="59" y="134"/>
                </a:cubicBezTo>
                <a:cubicBezTo>
                  <a:pt x="59" y="134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4"/>
                  <a:pt x="60" y="134"/>
                </a:cubicBezTo>
                <a:close/>
                <a:moveTo>
                  <a:pt x="105" y="139"/>
                </a:moveTo>
                <a:cubicBezTo>
                  <a:pt x="105" y="139"/>
                  <a:pt x="106" y="138"/>
                  <a:pt x="107" y="138"/>
                </a:cubicBezTo>
                <a:cubicBezTo>
                  <a:pt x="105" y="138"/>
                  <a:pt x="105" y="138"/>
                  <a:pt x="105" y="139"/>
                </a:cubicBezTo>
                <a:close/>
                <a:moveTo>
                  <a:pt x="61" y="140"/>
                </a:moveTo>
                <a:cubicBezTo>
                  <a:pt x="60" y="141"/>
                  <a:pt x="60" y="141"/>
                  <a:pt x="60" y="142"/>
                </a:cubicBezTo>
                <a:cubicBezTo>
                  <a:pt x="61" y="141"/>
                  <a:pt x="61" y="141"/>
                  <a:pt x="61" y="140"/>
                </a:cubicBezTo>
                <a:close/>
                <a:moveTo>
                  <a:pt x="159" y="117"/>
                </a:moveTo>
                <a:cubicBezTo>
                  <a:pt x="158" y="117"/>
                  <a:pt x="158" y="118"/>
                  <a:pt x="159" y="119"/>
                </a:cubicBezTo>
                <a:cubicBezTo>
                  <a:pt x="159" y="118"/>
                  <a:pt x="159" y="117"/>
                  <a:pt x="159" y="117"/>
                </a:cubicBezTo>
                <a:close/>
                <a:moveTo>
                  <a:pt x="165" y="105"/>
                </a:moveTo>
                <a:cubicBezTo>
                  <a:pt x="165" y="105"/>
                  <a:pt x="165" y="106"/>
                  <a:pt x="165" y="106"/>
                </a:cubicBezTo>
                <a:cubicBezTo>
                  <a:pt x="165" y="106"/>
                  <a:pt x="165" y="106"/>
                  <a:pt x="166" y="106"/>
                </a:cubicBezTo>
                <a:cubicBezTo>
                  <a:pt x="166" y="106"/>
                  <a:pt x="165" y="105"/>
                  <a:pt x="165" y="105"/>
                </a:cubicBezTo>
                <a:close/>
                <a:moveTo>
                  <a:pt x="31" y="179"/>
                </a:moveTo>
                <a:cubicBezTo>
                  <a:pt x="31" y="179"/>
                  <a:pt x="31" y="179"/>
                  <a:pt x="31" y="179"/>
                </a:cubicBezTo>
                <a:cubicBezTo>
                  <a:pt x="30" y="180"/>
                  <a:pt x="30" y="180"/>
                  <a:pt x="30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1" y="180"/>
                  <a:pt x="31" y="180"/>
                  <a:pt x="31" y="179"/>
                </a:cubicBezTo>
                <a:close/>
                <a:moveTo>
                  <a:pt x="83" y="164"/>
                </a:move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2" y="165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83" y="165"/>
                  <a:pt x="83" y="165"/>
                  <a:pt x="83" y="164"/>
                </a:cubicBezTo>
                <a:close/>
                <a:moveTo>
                  <a:pt x="6" y="161"/>
                </a:moveTo>
                <a:cubicBezTo>
                  <a:pt x="6" y="161"/>
                  <a:pt x="6" y="161"/>
                  <a:pt x="6" y="161"/>
                </a:cubicBezTo>
                <a:cubicBezTo>
                  <a:pt x="6" y="162"/>
                  <a:pt x="6" y="163"/>
                  <a:pt x="6" y="163"/>
                </a:cubicBezTo>
                <a:cubicBezTo>
                  <a:pt x="6" y="163"/>
                  <a:pt x="6" y="163"/>
                  <a:pt x="6" y="163"/>
                </a:cubicBezTo>
                <a:cubicBezTo>
                  <a:pt x="6" y="163"/>
                  <a:pt x="6" y="162"/>
                  <a:pt x="6" y="161"/>
                </a:cubicBezTo>
                <a:close/>
                <a:moveTo>
                  <a:pt x="25" y="209"/>
                </a:moveTo>
                <a:cubicBezTo>
                  <a:pt x="26" y="209"/>
                  <a:pt x="26" y="209"/>
                  <a:pt x="26" y="209"/>
                </a:cubicBezTo>
                <a:cubicBezTo>
                  <a:pt x="26" y="208"/>
                  <a:pt x="26" y="208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8"/>
                  <a:pt x="26" y="208"/>
                  <a:pt x="25" y="209"/>
                </a:cubicBezTo>
                <a:close/>
                <a:moveTo>
                  <a:pt x="90" y="100"/>
                </a:moveTo>
                <a:cubicBezTo>
                  <a:pt x="90" y="100"/>
                  <a:pt x="90" y="100"/>
                  <a:pt x="90" y="100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90" y="101"/>
                  <a:pt x="90" y="100"/>
                </a:cubicBezTo>
                <a:close/>
                <a:moveTo>
                  <a:pt x="37" y="165"/>
                </a:moveTo>
                <a:cubicBezTo>
                  <a:pt x="37" y="165"/>
                  <a:pt x="36" y="165"/>
                  <a:pt x="36" y="165"/>
                </a:cubicBezTo>
                <a:cubicBezTo>
                  <a:pt x="36" y="166"/>
                  <a:pt x="37" y="166"/>
                  <a:pt x="37" y="166"/>
                </a:cubicBezTo>
                <a:cubicBezTo>
                  <a:pt x="37" y="166"/>
                  <a:pt x="37" y="165"/>
                  <a:pt x="37" y="165"/>
                </a:cubicBezTo>
                <a:close/>
                <a:moveTo>
                  <a:pt x="174" y="123"/>
                </a:moveTo>
                <a:cubicBezTo>
                  <a:pt x="175" y="123"/>
                  <a:pt x="175" y="123"/>
                  <a:pt x="175" y="122"/>
                </a:cubicBezTo>
                <a:cubicBezTo>
                  <a:pt x="175" y="122"/>
                  <a:pt x="174" y="123"/>
                  <a:pt x="174" y="123"/>
                </a:cubicBezTo>
                <a:close/>
                <a:moveTo>
                  <a:pt x="74" y="170"/>
                </a:moveTo>
                <a:cubicBezTo>
                  <a:pt x="74" y="170"/>
                  <a:pt x="74" y="170"/>
                  <a:pt x="73" y="170"/>
                </a:cubicBezTo>
                <a:cubicBezTo>
                  <a:pt x="73" y="170"/>
                  <a:pt x="73" y="170"/>
                  <a:pt x="7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3" y="171"/>
                  <a:pt x="73" y="170"/>
                  <a:pt x="74" y="170"/>
                </a:cubicBezTo>
                <a:close/>
                <a:moveTo>
                  <a:pt x="100" y="141"/>
                </a:moveTo>
                <a:cubicBezTo>
                  <a:pt x="101" y="141"/>
                  <a:pt x="101" y="141"/>
                  <a:pt x="101" y="140"/>
                </a:cubicBezTo>
                <a:cubicBezTo>
                  <a:pt x="101" y="141"/>
                  <a:pt x="100" y="141"/>
                  <a:pt x="100" y="141"/>
                </a:cubicBezTo>
                <a:close/>
                <a:moveTo>
                  <a:pt x="74" y="88"/>
                </a:moveTo>
                <a:cubicBezTo>
                  <a:pt x="74" y="88"/>
                  <a:pt x="74" y="88"/>
                  <a:pt x="75" y="88"/>
                </a:cubicBezTo>
                <a:cubicBezTo>
                  <a:pt x="75" y="88"/>
                  <a:pt x="75" y="88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7"/>
                  <a:pt x="74" y="88"/>
                  <a:pt x="74" y="88"/>
                </a:cubicBezTo>
                <a:close/>
                <a:moveTo>
                  <a:pt x="9" y="88"/>
                </a:moveTo>
                <a:cubicBezTo>
                  <a:pt x="9" y="88"/>
                  <a:pt x="9" y="88"/>
                  <a:pt x="9" y="88"/>
                </a:cubicBezTo>
                <a:cubicBezTo>
                  <a:pt x="9" y="88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9" y="89"/>
                  <a:pt x="9" y="89"/>
                  <a:pt x="9" y="88"/>
                </a:cubicBezTo>
                <a:close/>
                <a:moveTo>
                  <a:pt x="22" y="130"/>
                </a:moveTo>
                <a:cubicBezTo>
                  <a:pt x="22" y="130"/>
                  <a:pt x="22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2" y="130"/>
                </a:cubicBezTo>
                <a:close/>
                <a:moveTo>
                  <a:pt x="104" y="105"/>
                </a:moveTo>
                <a:cubicBezTo>
                  <a:pt x="103" y="104"/>
                  <a:pt x="103" y="105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lose/>
                <a:moveTo>
                  <a:pt x="58" y="66"/>
                </a:move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9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9" y="127"/>
                </a:cubicBezTo>
                <a:cubicBezTo>
                  <a:pt x="19" y="127"/>
                  <a:pt x="19" y="127"/>
                  <a:pt x="19" y="126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27"/>
                  <a:pt x="18" y="127"/>
                  <a:pt x="18" y="127"/>
                </a:cubicBezTo>
                <a:close/>
                <a:moveTo>
                  <a:pt x="118" y="14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7" y="144"/>
                  <a:pt x="117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8" y="145"/>
                  <a:pt x="118" y="144"/>
                  <a:pt x="118" y="144"/>
                </a:cubicBezTo>
                <a:close/>
                <a:moveTo>
                  <a:pt x="184" y="104"/>
                </a:moveTo>
                <a:cubicBezTo>
                  <a:pt x="184" y="104"/>
                  <a:pt x="184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04"/>
                  <a:pt x="184" y="104"/>
                  <a:pt x="184" y="104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142440" y="2435072"/>
            <a:ext cx="1839911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4927223" y="1057614"/>
            <a:ext cx="1106488" cy="1046162"/>
          </a:xfrm>
          <a:custGeom>
            <a:avLst/>
            <a:gdLst>
              <a:gd name="T0" fmla="*/ 796003 w 246"/>
              <a:gd name="T1" fmla="*/ 1015061 h 230"/>
              <a:gd name="T2" fmla="*/ 71955 w 246"/>
              <a:gd name="T3" fmla="*/ 236696 h 230"/>
              <a:gd name="T4" fmla="*/ 1038851 w 246"/>
              <a:gd name="T5" fmla="*/ 396010 h 230"/>
              <a:gd name="T6" fmla="*/ 836478 w 246"/>
              <a:gd name="T7" fmla="*/ 978646 h 230"/>
              <a:gd name="T8" fmla="*/ 688070 w 246"/>
              <a:gd name="T9" fmla="*/ 1001406 h 230"/>
              <a:gd name="T10" fmla="*/ 917427 w 246"/>
              <a:gd name="T11" fmla="*/ 887610 h 230"/>
              <a:gd name="T12" fmla="*/ 1043348 w 246"/>
              <a:gd name="T13" fmla="*/ 823884 h 230"/>
              <a:gd name="T14" fmla="*/ 233854 w 246"/>
              <a:gd name="T15" fmla="*/ 987750 h 230"/>
              <a:gd name="T16" fmla="*/ 139413 w 246"/>
              <a:gd name="T17" fmla="*/ 678225 h 230"/>
              <a:gd name="T18" fmla="*/ 355278 w 246"/>
              <a:gd name="T19" fmla="*/ 787469 h 230"/>
              <a:gd name="T20" fmla="*/ 674579 w 246"/>
              <a:gd name="T21" fmla="*/ 341388 h 230"/>
              <a:gd name="T22" fmla="*/ 292317 w 246"/>
              <a:gd name="T23" fmla="*/ 359596 h 230"/>
              <a:gd name="T24" fmla="*/ 787009 w 246"/>
              <a:gd name="T25" fmla="*/ 587188 h 230"/>
              <a:gd name="T26" fmla="*/ 827483 w 246"/>
              <a:gd name="T27" fmla="*/ 746502 h 230"/>
              <a:gd name="T28" fmla="*/ 152905 w 246"/>
              <a:gd name="T29" fmla="*/ 605395 h 230"/>
              <a:gd name="T30" fmla="*/ 751031 w 246"/>
              <a:gd name="T31" fmla="*/ 883058 h 230"/>
              <a:gd name="T32" fmla="*/ 494691 w 246"/>
              <a:gd name="T33" fmla="*/ 564429 h 230"/>
              <a:gd name="T34" fmla="*/ 688070 w 246"/>
              <a:gd name="T35" fmla="*/ 782917 h 230"/>
              <a:gd name="T36" fmla="*/ 94441 w 246"/>
              <a:gd name="T37" fmla="*/ 896713 h 230"/>
              <a:gd name="T38" fmla="*/ 508183 w 246"/>
              <a:gd name="T39" fmla="*/ 901265 h 230"/>
              <a:gd name="T40" fmla="*/ 418239 w 246"/>
              <a:gd name="T41" fmla="*/ 646362 h 230"/>
              <a:gd name="T42" fmla="*/ 517177 w 246"/>
              <a:gd name="T43" fmla="*/ 655466 h 230"/>
              <a:gd name="T44" fmla="*/ 679076 w 246"/>
              <a:gd name="T45" fmla="*/ 241248 h 230"/>
              <a:gd name="T46" fmla="*/ 413742 w 246"/>
              <a:gd name="T47" fmla="*/ 264007 h 230"/>
              <a:gd name="T48" fmla="*/ 548657 w 246"/>
              <a:gd name="T49" fmla="*/ 769262 h 230"/>
              <a:gd name="T50" fmla="*/ 499188 w 246"/>
              <a:gd name="T51" fmla="*/ 623603 h 230"/>
              <a:gd name="T52" fmla="*/ 107933 w 246"/>
              <a:gd name="T53" fmla="*/ 191177 h 230"/>
              <a:gd name="T54" fmla="*/ 584635 w 246"/>
              <a:gd name="T55" fmla="*/ 628155 h 230"/>
              <a:gd name="T56" fmla="*/ 607121 w 246"/>
              <a:gd name="T57" fmla="*/ 632706 h 230"/>
              <a:gd name="T58" fmla="*/ 584635 w 246"/>
              <a:gd name="T59" fmla="*/ 341388 h 230"/>
              <a:gd name="T60" fmla="*/ 292317 w 246"/>
              <a:gd name="T61" fmla="*/ 259455 h 230"/>
              <a:gd name="T62" fmla="*/ 733042 w 246"/>
              <a:gd name="T63" fmla="*/ 259455 h 230"/>
              <a:gd name="T64" fmla="*/ 125921 w 246"/>
              <a:gd name="T65" fmla="*/ 91037 h 230"/>
              <a:gd name="T66" fmla="*/ 625110 w 246"/>
              <a:gd name="T67" fmla="*/ 646362 h 230"/>
              <a:gd name="T68" fmla="*/ 944410 w 246"/>
              <a:gd name="T69" fmla="*/ 873954 h 230"/>
              <a:gd name="T70" fmla="*/ 557652 w 246"/>
              <a:gd name="T71" fmla="*/ 77381 h 230"/>
              <a:gd name="T72" fmla="*/ 566646 w 246"/>
              <a:gd name="T73" fmla="*/ 487047 h 230"/>
              <a:gd name="T74" fmla="*/ 521674 w 246"/>
              <a:gd name="T75" fmla="*/ 573532 h 230"/>
              <a:gd name="T76" fmla="*/ 238351 w 246"/>
              <a:gd name="T77" fmla="*/ 887610 h 230"/>
              <a:gd name="T78" fmla="*/ 751031 w 246"/>
              <a:gd name="T79" fmla="*/ 136555 h 230"/>
              <a:gd name="T80" fmla="*/ 413742 w 246"/>
              <a:gd name="T81" fmla="*/ 669121 h 230"/>
              <a:gd name="T82" fmla="*/ 143910 w 246"/>
              <a:gd name="T83" fmla="*/ 773813 h 230"/>
              <a:gd name="T84" fmla="*/ 485697 w 246"/>
              <a:gd name="T85" fmla="*/ 778365 h 230"/>
              <a:gd name="T86" fmla="*/ 535166 w 246"/>
              <a:gd name="T87" fmla="*/ 54622 h 230"/>
              <a:gd name="T88" fmla="*/ 467708 w 246"/>
              <a:gd name="T89" fmla="*/ 377803 h 230"/>
              <a:gd name="T90" fmla="*/ 98938 w 246"/>
              <a:gd name="T91" fmla="*/ 532566 h 230"/>
              <a:gd name="T92" fmla="*/ 957902 w 246"/>
              <a:gd name="T93" fmla="*/ 118348 h 230"/>
              <a:gd name="T94" fmla="*/ 170893 w 246"/>
              <a:gd name="T95" fmla="*/ 427873 h 230"/>
              <a:gd name="T96" fmla="*/ 175390 w 246"/>
              <a:gd name="T97" fmla="*/ 819332 h 230"/>
              <a:gd name="T98" fmla="*/ 849969 w 246"/>
              <a:gd name="T99" fmla="*/ 259455 h 230"/>
              <a:gd name="T100" fmla="*/ 840975 w 246"/>
              <a:gd name="T101" fmla="*/ 109244 h 230"/>
              <a:gd name="T102" fmla="*/ 557652 w 246"/>
              <a:gd name="T103" fmla="*/ 637258 h 230"/>
              <a:gd name="T104" fmla="*/ 440725 w 246"/>
              <a:gd name="T105" fmla="*/ 182074 h 230"/>
              <a:gd name="T106" fmla="*/ 256340 w 246"/>
              <a:gd name="T107" fmla="*/ 209385 h 230"/>
              <a:gd name="T108" fmla="*/ 679076 w 246"/>
              <a:gd name="T109" fmla="*/ 760158 h 230"/>
              <a:gd name="T110" fmla="*/ 625110 w 246"/>
              <a:gd name="T111" fmla="*/ 227592 h 230"/>
              <a:gd name="T112" fmla="*/ 589132 w 246"/>
              <a:gd name="T113" fmla="*/ 860298 h 230"/>
              <a:gd name="T114" fmla="*/ 125921 w 246"/>
              <a:gd name="T115" fmla="*/ 432425 h 230"/>
              <a:gd name="T116" fmla="*/ 112430 w 246"/>
              <a:gd name="T117" fmla="*/ 132003 h 230"/>
              <a:gd name="T118" fmla="*/ 503685 w 246"/>
              <a:gd name="T119" fmla="*/ 336836 h 230"/>
              <a:gd name="T120" fmla="*/ 94441 w 246"/>
              <a:gd name="T121" fmla="*/ 878506 h 230"/>
              <a:gd name="T122" fmla="*/ 413742 w 246"/>
              <a:gd name="T123" fmla="*/ 400562 h 230"/>
              <a:gd name="T124" fmla="*/ 1043348 w 246"/>
              <a:gd name="T125" fmla="*/ 236696 h 23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6"/>
              <a:gd name="T190" fmla="*/ 0 h 230"/>
              <a:gd name="T191" fmla="*/ 246 w 246"/>
              <a:gd name="T192" fmla="*/ 230 h 23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6" h="230">
                <a:moveTo>
                  <a:pt x="3" y="30"/>
                </a:moveTo>
                <a:cubicBezTo>
                  <a:pt x="3" y="30"/>
                  <a:pt x="2" y="30"/>
                  <a:pt x="2" y="30"/>
                </a:cubicBezTo>
                <a:cubicBezTo>
                  <a:pt x="1" y="30"/>
                  <a:pt x="0" y="29"/>
                  <a:pt x="1" y="28"/>
                </a:cubicBezTo>
                <a:cubicBezTo>
                  <a:pt x="1" y="27"/>
                  <a:pt x="2" y="26"/>
                  <a:pt x="2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18"/>
                  <a:pt x="2" y="14"/>
                  <a:pt x="2" y="9"/>
                </a:cubicBezTo>
                <a:cubicBezTo>
                  <a:pt x="1" y="9"/>
                  <a:pt x="1" y="8"/>
                  <a:pt x="1" y="7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8" y="4"/>
                  <a:pt x="10" y="4"/>
                  <a:pt x="13" y="3"/>
                </a:cubicBezTo>
                <a:cubicBezTo>
                  <a:pt x="17" y="3"/>
                  <a:pt x="20" y="2"/>
                  <a:pt x="24" y="2"/>
                </a:cubicBezTo>
                <a:cubicBezTo>
                  <a:pt x="37" y="0"/>
                  <a:pt x="50" y="1"/>
                  <a:pt x="62" y="1"/>
                </a:cubicBezTo>
                <a:cubicBezTo>
                  <a:pt x="75" y="1"/>
                  <a:pt x="87" y="1"/>
                  <a:pt x="99" y="1"/>
                </a:cubicBezTo>
                <a:cubicBezTo>
                  <a:pt x="106" y="1"/>
                  <a:pt x="114" y="1"/>
                  <a:pt x="122" y="1"/>
                </a:cubicBezTo>
                <a:cubicBezTo>
                  <a:pt x="137" y="0"/>
                  <a:pt x="152" y="0"/>
                  <a:pt x="168" y="0"/>
                </a:cubicBezTo>
                <a:cubicBezTo>
                  <a:pt x="173" y="1"/>
                  <a:pt x="179" y="1"/>
                  <a:pt x="184" y="1"/>
                </a:cubicBezTo>
                <a:cubicBezTo>
                  <a:pt x="186" y="1"/>
                  <a:pt x="188" y="1"/>
                  <a:pt x="190" y="1"/>
                </a:cubicBezTo>
                <a:cubicBezTo>
                  <a:pt x="192" y="1"/>
                  <a:pt x="194" y="1"/>
                  <a:pt x="195" y="3"/>
                </a:cubicBezTo>
                <a:cubicBezTo>
                  <a:pt x="195" y="3"/>
                  <a:pt x="196" y="3"/>
                  <a:pt x="196" y="3"/>
                </a:cubicBezTo>
                <a:cubicBezTo>
                  <a:pt x="196" y="3"/>
                  <a:pt x="197" y="3"/>
                  <a:pt x="197" y="3"/>
                </a:cubicBezTo>
                <a:cubicBezTo>
                  <a:pt x="198" y="2"/>
                  <a:pt x="199" y="2"/>
                  <a:pt x="200" y="3"/>
                </a:cubicBezTo>
                <a:cubicBezTo>
                  <a:pt x="201" y="3"/>
                  <a:pt x="201" y="4"/>
                  <a:pt x="201" y="5"/>
                </a:cubicBezTo>
                <a:cubicBezTo>
                  <a:pt x="200" y="6"/>
                  <a:pt x="201" y="8"/>
                  <a:pt x="202" y="9"/>
                </a:cubicBezTo>
                <a:cubicBezTo>
                  <a:pt x="207" y="15"/>
                  <a:pt x="213" y="20"/>
                  <a:pt x="219" y="24"/>
                </a:cubicBezTo>
                <a:cubicBezTo>
                  <a:pt x="221" y="26"/>
                  <a:pt x="224" y="27"/>
                  <a:pt x="226" y="29"/>
                </a:cubicBezTo>
                <a:cubicBezTo>
                  <a:pt x="228" y="30"/>
                  <a:pt x="229" y="31"/>
                  <a:pt x="231" y="33"/>
                </a:cubicBezTo>
                <a:cubicBezTo>
                  <a:pt x="232" y="33"/>
                  <a:pt x="232" y="33"/>
                  <a:pt x="233" y="33"/>
                </a:cubicBezTo>
                <a:cubicBezTo>
                  <a:pt x="234" y="34"/>
                  <a:pt x="234" y="34"/>
                  <a:pt x="234" y="35"/>
                </a:cubicBezTo>
                <a:cubicBezTo>
                  <a:pt x="235" y="37"/>
                  <a:pt x="236" y="39"/>
                  <a:pt x="236" y="41"/>
                </a:cubicBezTo>
                <a:cubicBezTo>
                  <a:pt x="236" y="42"/>
                  <a:pt x="237" y="43"/>
                  <a:pt x="237" y="44"/>
                </a:cubicBezTo>
                <a:cubicBezTo>
                  <a:pt x="238" y="44"/>
                  <a:pt x="239" y="45"/>
                  <a:pt x="239" y="46"/>
                </a:cubicBezTo>
                <a:cubicBezTo>
                  <a:pt x="239" y="49"/>
                  <a:pt x="240" y="53"/>
                  <a:pt x="240" y="56"/>
                </a:cubicBezTo>
                <a:cubicBezTo>
                  <a:pt x="240" y="68"/>
                  <a:pt x="239" y="79"/>
                  <a:pt x="239" y="90"/>
                </a:cubicBezTo>
                <a:cubicBezTo>
                  <a:pt x="238" y="98"/>
                  <a:pt x="238" y="106"/>
                  <a:pt x="238" y="114"/>
                </a:cubicBezTo>
                <a:cubicBezTo>
                  <a:pt x="238" y="120"/>
                  <a:pt x="239" y="126"/>
                  <a:pt x="239" y="132"/>
                </a:cubicBezTo>
                <a:cubicBezTo>
                  <a:pt x="239" y="140"/>
                  <a:pt x="240" y="148"/>
                  <a:pt x="241" y="156"/>
                </a:cubicBezTo>
                <a:cubicBezTo>
                  <a:pt x="241" y="168"/>
                  <a:pt x="242" y="179"/>
                  <a:pt x="243" y="191"/>
                </a:cubicBezTo>
                <a:cubicBezTo>
                  <a:pt x="243" y="194"/>
                  <a:pt x="243" y="198"/>
                  <a:pt x="243" y="201"/>
                </a:cubicBezTo>
                <a:cubicBezTo>
                  <a:pt x="245" y="203"/>
                  <a:pt x="245" y="204"/>
                  <a:pt x="243" y="205"/>
                </a:cubicBezTo>
                <a:cubicBezTo>
                  <a:pt x="243" y="208"/>
                  <a:pt x="243" y="210"/>
                  <a:pt x="245" y="213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46" y="214"/>
                  <a:pt x="246" y="215"/>
                  <a:pt x="245" y="215"/>
                </a:cubicBezTo>
                <a:cubicBezTo>
                  <a:pt x="245" y="215"/>
                  <a:pt x="244" y="215"/>
                  <a:pt x="243" y="215"/>
                </a:cubicBezTo>
                <a:cubicBezTo>
                  <a:pt x="243" y="215"/>
                  <a:pt x="242" y="214"/>
                  <a:pt x="242" y="214"/>
                </a:cubicBezTo>
                <a:cubicBezTo>
                  <a:pt x="241" y="213"/>
                  <a:pt x="241" y="213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9" y="216"/>
                  <a:pt x="237" y="219"/>
                  <a:pt x="234" y="220"/>
                </a:cubicBezTo>
                <a:cubicBezTo>
                  <a:pt x="232" y="221"/>
                  <a:pt x="229" y="221"/>
                  <a:pt x="227" y="221"/>
                </a:cubicBezTo>
                <a:cubicBezTo>
                  <a:pt x="213" y="222"/>
                  <a:pt x="199" y="222"/>
                  <a:pt x="186" y="223"/>
                </a:cubicBezTo>
                <a:cubicBezTo>
                  <a:pt x="183" y="223"/>
                  <a:pt x="181" y="223"/>
                  <a:pt x="178" y="223"/>
                </a:cubicBezTo>
                <a:cubicBezTo>
                  <a:pt x="178" y="223"/>
                  <a:pt x="177" y="223"/>
                  <a:pt x="177" y="223"/>
                </a:cubicBezTo>
                <a:cubicBezTo>
                  <a:pt x="176" y="224"/>
                  <a:pt x="175" y="224"/>
                  <a:pt x="174" y="223"/>
                </a:cubicBezTo>
                <a:cubicBezTo>
                  <a:pt x="174" y="223"/>
                  <a:pt x="173" y="223"/>
                  <a:pt x="173" y="223"/>
                </a:cubicBezTo>
                <a:cubicBezTo>
                  <a:pt x="168" y="223"/>
                  <a:pt x="163" y="223"/>
                  <a:pt x="158" y="224"/>
                </a:cubicBezTo>
                <a:cubicBezTo>
                  <a:pt x="157" y="224"/>
                  <a:pt x="156" y="224"/>
                  <a:pt x="156" y="225"/>
                </a:cubicBezTo>
                <a:cubicBezTo>
                  <a:pt x="155" y="226"/>
                  <a:pt x="153" y="226"/>
                  <a:pt x="153" y="225"/>
                </a:cubicBezTo>
                <a:cubicBezTo>
                  <a:pt x="152" y="224"/>
                  <a:pt x="151" y="224"/>
                  <a:pt x="151" y="224"/>
                </a:cubicBezTo>
                <a:cubicBezTo>
                  <a:pt x="147" y="225"/>
                  <a:pt x="142" y="225"/>
                  <a:pt x="138" y="225"/>
                </a:cubicBezTo>
                <a:cubicBezTo>
                  <a:pt x="132" y="226"/>
                  <a:pt x="125" y="227"/>
                  <a:pt x="118" y="228"/>
                </a:cubicBezTo>
                <a:cubicBezTo>
                  <a:pt x="100" y="229"/>
                  <a:pt x="81" y="230"/>
                  <a:pt x="62" y="229"/>
                </a:cubicBezTo>
                <a:cubicBezTo>
                  <a:pt x="60" y="229"/>
                  <a:pt x="57" y="229"/>
                  <a:pt x="54" y="229"/>
                </a:cubicBezTo>
                <a:cubicBezTo>
                  <a:pt x="53" y="230"/>
                  <a:pt x="52" y="230"/>
                  <a:pt x="51" y="230"/>
                </a:cubicBezTo>
                <a:cubicBezTo>
                  <a:pt x="50" y="230"/>
                  <a:pt x="50" y="230"/>
                  <a:pt x="49" y="230"/>
                </a:cubicBezTo>
                <a:cubicBezTo>
                  <a:pt x="47" y="230"/>
                  <a:pt x="47" y="229"/>
                  <a:pt x="48" y="227"/>
                </a:cubicBezTo>
                <a:cubicBezTo>
                  <a:pt x="47" y="226"/>
                  <a:pt x="45" y="226"/>
                  <a:pt x="44" y="225"/>
                </a:cubicBezTo>
                <a:cubicBezTo>
                  <a:pt x="38" y="221"/>
                  <a:pt x="32" y="217"/>
                  <a:pt x="26" y="212"/>
                </a:cubicBezTo>
                <a:cubicBezTo>
                  <a:pt x="22" y="210"/>
                  <a:pt x="19" y="208"/>
                  <a:pt x="16" y="205"/>
                </a:cubicBezTo>
                <a:cubicBezTo>
                  <a:pt x="15" y="204"/>
                  <a:pt x="14" y="203"/>
                  <a:pt x="13" y="202"/>
                </a:cubicBezTo>
                <a:cubicBezTo>
                  <a:pt x="12" y="202"/>
                  <a:pt x="12" y="201"/>
                  <a:pt x="12" y="201"/>
                </a:cubicBezTo>
                <a:cubicBezTo>
                  <a:pt x="12" y="201"/>
                  <a:pt x="12" y="200"/>
                  <a:pt x="12" y="200"/>
                </a:cubicBezTo>
                <a:cubicBezTo>
                  <a:pt x="13" y="199"/>
                  <a:pt x="13" y="199"/>
                  <a:pt x="14" y="199"/>
                </a:cubicBezTo>
                <a:cubicBezTo>
                  <a:pt x="14" y="199"/>
                  <a:pt x="14" y="199"/>
                  <a:pt x="15" y="200"/>
                </a:cubicBezTo>
                <a:cubicBezTo>
                  <a:pt x="15" y="199"/>
                  <a:pt x="15" y="198"/>
                  <a:pt x="15" y="197"/>
                </a:cubicBezTo>
                <a:cubicBezTo>
                  <a:pt x="16" y="193"/>
                  <a:pt x="16" y="189"/>
                  <a:pt x="17" y="184"/>
                </a:cubicBezTo>
                <a:cubicBezTo>
                  <a:pt x="17" y="183"/>
                  <a:pt x="17" y="181"/>
                  <a:pt x="17" y="180"/>
                </a:cubicBezTo>
                <a:cubicBezTo>
                  <a:pt x="17" y="164"/>
                  <a:pt x="17" y="148"/>
                  <a:pt x="16" y="132"/>
                </a:cubicBezTo>
                <a:cubicBezTo>
                  <a:pt x="16" y="131"/>
                  <a:pt x="16" y="130"/>
                  <a:pt x="16" y="130"/>
                </a:cubicBezTo>
                <a:cubicBezTo>
                  <a:pt x="15" y="129"/>
                  <a:pt x="15" y="128"/>
                  <a:pt x="15" y="128"/>
                </a:cubicBezTo>
                <a:cubicBezTo>
                  <a:pt x="16" y="127"/>
                  <a:pt x="16" y="126"/>
                  <a:pt x="16" y="125"/>
                </a:cubicBezTo>
                <a:cubicBezTo>
                  <a:pt x="15" y="120"/>
                  <a:pt x="15" y="116"/>
                  <a:pt x="15" y="112"/>
                </a:cubicBezTo>
                <a:cubicBezTo>
                  <a:pt x="15" y="109"/>
                  <a:pt x="14" y="105"/>
                  <a:pt x="13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4" y="123"/>
                  <a:pt x="14" y="142"/>
                  <a:pt x="14" y="162"/>
                </a:cubicBezTo>
                <a:cubicBezTo>
                  <a:pt x="14" y="171"/>
                  <a:pt x="15" y="179"/>
                  <a:pt x="15" y="188"/>
                </a:cubicBezTo>
                <a:cubicBezTo>
                  <a:pt x="15" y="190"/>
                  <a:pt x="15" y="193"/>
                  <a:pt x="15" y="195"/>
                </a:cubicBezTo>
                <a:cubicBezTo>
                  <a:pt x="15" y="195"/>
                  <a:pt x="15" y="196"/>
                  <a:pt x="15" y="196"/>
                </a:cubicBezTo>
                <a:cubicBezTo>
                  <a:pt x="15" y="196"/>
                  <a:pt x="14" y="197"/>
                  <a:pt x="14" y="197"/>
                </a:cubicBezTo>
                <a:cubicBezTo>
                  <a:pt x="13" y="197"/>
                  <a:pt x="12" y="197"/>
                  <a:pt x="12" y="196"/>
                </a:cubicBezTo>
                <a:cubicBezTo>
                  <a:pt x="12" y="195"/>
                  <a:pt x="12" y="194"/>
                  <a:pt x="11" y="193"/>
                </a:cubicBezTo>
                <a:cubicBezTo>
                  <a:pt x="11" y="183"/>
                  <a:pt x="10" y="173"/>
                  <a:pt x="10" y="163"/>
                </a:cubicBezTo>
                <a:cubicBezTo>
                  <a:pt x="9" y="158"/>
                  <a:pt x="9" y="153"/>
                  <a:pt x="9" y="149"/>
                </a:cubicBezTo>
                <a:cubicBezTo>
                  <a:pt x="8" y="140"/>
                  <a:pt x="8" y="132"/>
                  <a:pt x="7" y="124"/>
                </a:cubicBezTo>
                <a:cubicBezTo>
                  <a:pt x="6" y="115"/>
                  <a:pt x="5" y="107"/>
                  <a:pt x="4" y="98"/>
                </a:cubicBezTo>
                <a:cubicBezTo>
                  <a:pt x="3" y="89"/>
                  <a:pt x="3" y="80"/>
                  <a:pt x="3" y="71"/>
                </a:cubicBezTo>
                <a:cubicBezTo>
                  <a:pt x="3" y="58"/>
                  <a:pt x="3" y="45"/>
                  <a:pt x="3" y="32"/>
                </a:cubicBezTo>
                <a:cubicBezTo>
                  <a:pt x="3" y="32"/>
                  <a:pt x="3" y="31"/>
                  <a:pt x="3" y="30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9"/>
                </a:cubicBezTo>
                <a:cubicBezTo>
                  <a:pt x="17" y="93"/>
                  <a:pt x="17" y="97"/>
                  <a:pt x="17" y="101"/>
                </a:cubicBezTo>
                <a:cubicBezTo>
                  <a:pt x="17" y="101"/>
                  <a:pt x="18" y="102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98"/>
                  <a:pt x="17" y="93"/>
                  <a:pt x="17" y="88"/>
                </a:cubicBezTo>
                <a:cubicBezTo>
                  <a:pt x="17" y="86"/>
                  <a:pt x="17" y="83"/>
                  <a:pt x="17" y="81"/>
                </a:cubicBezTo>
                <a:cubicBezTo>
                  <a:pt x="17" y="77"/>
                  <a:pt x="16" y="73"/>
                  <a:pt x="16" y="68"/>
                </a:cubicBezTo>
                <a:cubicBezTo>
                  <a:pt x="16" y="63"/>
                  <a:pt x="16" y="57"/>
                  <a:pt x="16" y="52"/>
                </a:cubicBezTo>
                <a:cubicBezTo>
                  <a:pt x="16" y="52"/>
                  <a:pt x="16" y="51"/>
                  <a:pt x="16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3"/>
                  <a:pt x="15" y="54"/>
                  <a:pt x="16" y="55"/>
                </a:cubicBezTo>
                <a:cubicBezTo>
                  <a:pt x="16" y="66"/>
                  <a:pt x="16" y="76"/>
                  <a:pt x="17" y="86"/>
                </a:cubicBezTo>
                <a:cubicBezTo>
                  <a:pt x="17" y="87"/>
                  <a:pt x="17" y="87"/>
                  <a:pt x="17" y="88"/>
                </a:cubicBezTo>
                <a:close/>
                <a:moveTo>
                  <a:pt x="201" y="67"/>
                </a:moveTo>
                <a:cubicBezTo>
                  <a:pt x="202" y="67"/>
                  <a:pt x="202" y="67"/>
                  <a:pt x="203" y="67"/>
                </a:cubicBezTo>
                <a:cubicBezTo>
                  <a:pt x="208" y="65"/>
                  <a:pt x="212" y="63"/>
                  <a:pt x="217" y="61"/>
                </a:cubicBezTo>
                <a:cubicBezTo>
                  <a:pt x="218" y="60"/>
                  <a:pt x="219" y="60"/>
                  <a:pt x="221" y="59"/>
                </a:cubicBezTo>
                <a:cubicBezTo>
                  <a:pt x="222" y="58"/>
                  <a:pt x="224" y="57"/>
                  <a:pt x="226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29" y="57"/>
                  <a:pt x="229" y="58"/>
                  <a:pt x="229" y="59"/>
                </a:cubicBezTo>
                <a:cubicBezTo>
                  <a:pt x="229" y="60"/>
                  <a:pt x="228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ubicBezTo>
                  <a:pt x="223" y="61"/>
                  <a:pt x="220" y="62"/>
                  <a:pt x="217" y="63"/>
                </a:cubicBezTo>
                <a:cubicBezTo>
                  <a:pt x="212" y="65"/>
                  <a:pt x="208" y="67"/>
                  <a:pt x="203" y="69"/>
                </a:cubicBezTo>
                <a:cubicBezTo>
                  <a:pt x="203" y="69"/>
                  <a:pt x="202" y="69"/>
                  <a:pt x="202" y="69"/>
                </a:cubicBezTo>
                <a:cubicBezTo>
                  <a:pt x="203" y="71"/>
                  <a:pt x="203" y="71"/>
                  <a:pt x="202" y="72"/>
                </a:cubicBezTo>
                <a:cubicBezTo>
                  <a:pt x="202" y="72"/>
                  <a:pt x="201" y="72"/>
                  <a:pt x="201" y="73"/>
                </a:cubicBezTo>
                <a:cubicBezTo>
                  <a:pt x="201" y="74"/>
                  <a:pt x="201" y="76"/>
                  <a:pt x="201" y="78"/>
                </a:cubicBezTo>
                <a:cubicBezTo>
                  <a:pt x="203" y="77"/>
                  <a:pt x="204" y="77"/>
                  <a:pt x="205" y="76"/>
                </a:cubicBezTo>
                <a:cubicBezTo>
                  <a:pt x="213" y="73"/>
                  <a:pt x="220" y="70"/>
                  <a:pt x="227" y="65"/>
                </a:cubicBezTo>
                <a:cubicBezTo>
                  <a:pt x="227" y="65"/>
                  <a:pt x="228" y="65"/>
                  <a:pt x="229" y="66"/>
                </a:cubicBezTo>
                <a:cubicBezTo>
                  <a:pt x="230" y="66"/>
                  <a:pt x="230" y="67"/>
                  <a:pt x="230" y="68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5" y="70"/>
                  <a:pt x="221" y="71"/>
                  <a:pt x="218" y="73"/>
                </a:cubicBezTo>
                <a:cubicBezTo>
                  <a:pt x="213" y="75"/>
                  <a:pt x="208" y="77"/>
                  <a:pt x="203" y="80"/>
                </a:cubicBezTo>
                <a:cubicBezTo>
                  <a:pt x="202" y="80"/>
                  <a:pt x="202" y="80"/>
                  <a:pt x="201" y="80"/>
                </a:cubicBezTo>
                <a:cubicBezTo>
                  <a:pt x="201" y="82"/>
                  <a:pt x="201" y="83"/>
                  <a:pt x="201" y="84"/>
                </a:cubicBezTo>
                <a:cubicBezTo>
                  <a:pt x="201" y="85"/>
                  <a:pt x="201" y="86"/>
                  <a:pt x="201" y="87"/>
                </a:cubicBezTo>
                <a:cubicBezTo>
                  <a:pt x="202" y="87"/>
                  <a:pt x="202" y="87"/>
                  <a:pt x="203" y="87"/>
                </a:cubicBezTo>
                <a:cubicBezTo>
                  <a:pt x="205" y="86"/>
                  <a:pt x="207" y="85"/>
                  <a:pt x="209" y="83"/>
                </a:cubicBezTo>
                <a:cubicBezTo>
                  <a:pt x="216" y="80"/>
                  <a:pt x="222" y="77"/>
                  <a:pt x="228" y="73"/>
                </a:cubicBezTo>
                <a:cubicBezTo>
                  <a:pt x="229" y="73"/>
                  <a:pt x="230" y="73"/>
                  <a:pt x="231" y="73"/>
                </a:cubicBezTo>
                <a:cubicBezTo>
                  <a:pt x="231" y="73"/>
                  <a:pt x="231" y="73"/>
                  <a:pt x="232" y="73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1" y="69"/>
                  <a:pt x="231" y="68"/>
                  <a:pt x="231" y="66"/>
                </a:cubicBezTo>
                <a:cubicBezTo>
                  <a:pt x="230" y="62"/>
                  <a:pt x="230" y="57"/>
                  <a:pt x="230" y="53"/>
                </a:cubicBezTo>
                <a:cubicBezTo>
                  <a:pt x="230" y="51"/>
                  <a:pt x="229" y="50"/>
                  <a:pt x="228" y="49"/>
                </a:cubicBezTo>
                <a:cubicBezTo>
                  <a:pt x="228" y="49"/>
                  <a:pt x="228" y="49"/>
                  <a:pt x="227" y="49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16" y="53"/>
                  <a:pt x="209" y="56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62"/>
                  <a:pt x="201" y="64"/>
                  <a:pt x="201" y="67"/>
                </a:cubicBezTo>
                <a:close/>
                <a:moveTo>
                  <a:pt x="231" y="87"/>
                </a:moveTo>
                <a:cubicBezTo>
                  <a:pt x="231" y="83"/>
                  <a:pt x="231" y="80"/>
                  <a:pt x="231" y="77"/>
                </a:cubicBezTo>
                <a:cubicBezTo>
                  <a:pt x="230" y="77"/>
                  <a:pt x="229" y="77"/>
                  <a:pt x="228" y="77"/>
                </a:cubicBezTo>
                <a:cubicBezTo>
                  <a:pt x="225" y="78"/>
                  <a:pt x="223" y="79"/>
                  <a:pt x="220" y="81"/>
                </a:cubicBezTo>
                <a:cubicBezTo>
                  <a:pt x="215" y="83"/>
                  <a:pt x="211" y="85"/>
                  <a:pt x="206" y="87"/>
                </a:cubicBezTo>
                <a:cubicBezTo>
                  <a:pt x="205" y="88"/>
                  <a:pt x="203" y="89"/>
                  <a:pt x="201" y="90"/>
                </a:cubicBezTo>
                <a:cubicBezTo>
                  <a:pt x="201" y="93"/>
                  <a:pt x="201" y="96"/>
                  <a:pt x="202" y="100"/>
                </a:cubicBezTo>
                <a:cubicBezTo>
                  <a:pt x="202" y="100"/>
                  <a:pt x="202" y="99"/>
                  <a:pt x="203" y="99"/>
                </a:cubicBezTo>
                <a:cubicBezTo>
                  <a:pt x="211" y="95"/>
                  <a:pt x="219" y="92"/>
                  <a:pt x="227" y="87"/>
                </a:cubicBezTo>
                <a:cubicBezTo>
                  <a:pt x="228" y="86"/>
                  <a:pt x="230" y="86"/>
                  <a:pt x="231" y="87"/>
                </a:cubicBezTo>
                <a:close/>
                <a:moveTo>
                  <a:pt x="188" y="219"/>
                </a:moveTo>
                <a:cubicBezTo>
                  <a:pt x="192" y="219"/>
                  <a:pt x="195" y="219"/>
                  <a:pt x="198" y="219"/>
                </a:cubicBezTo>
                <a:cubicBezTo>
                  <a:pt x="196" y="218"/>
                  <a:pt x="196" y="217"/>
                  <a:pt x="197" y="216"/>
                </a:cubicBezTo>
                <a:cubicBezTo>
                  <a:pt x="198" y="214"/>
                  <a:pt x="198" y="213"/>
                  <a:pt x="199" y="212"/>
                </a:cubicBezTo>
                <a:cubicBezTo>
                  <a:pt x="199" y="210"/>
                  <a:pt x="200" y="207"/>
                  <a:pt x="200" y="205"/>
                </a:cubicBezTo>
                <a:cubicBezTo>
                  <a:pt x="201" y="202"/>
                  <a:pt x="201" y="199"/>
                  <a:pt x="202" y="196"/>
                </a:cubicBezTo>
                <a:cubicBezTo>
                  <a:pt x="202" y="194"/>
                  <a:pt x="202" y="194"/>
                  <a:pt x="201" y="193"/>
                </a:cubicBezTo>
                <a:cubicBezTo>
                  <a:pt x="200" y="192"/>
                  <a:pt x="199" y="192"/>
                  <a:pt x="198" y="191"/>
                </a:cubicBezTo>
                <a:cubicBezTo>
                  <a:pt x="197" y="190"/>
                  <a:pt x="196" y="189"/>
                  <a:pt x="195" y="189"/>
                </a:cubicBezTo>
                <a:cubicBezTo>
                  <a:pt x="194" y="189"/>
                  <a:pt x="193" y="190"/>
                  <a:pt x="192" y="190"/>
                </a:cubicBezTo>
                <a:cubicBezTo>
                  <a:pt x="191" y="190"/>
                  <a:pt x="191" y="191"/>
                  <a:pt x="191" y="192"/>
                </a:cubicBezTo>
                <a:cubicBezTo>
                  <a:pt x="190" y="196"/>
                  <a:pt x="190" y="200"/>
                  <a:pt x="189" y="204"/>
                </a:cubicBezTo>
                <a:cubicBezTo>
                  <a:pt x="189" y="208"/>
                  <a:pt x="189" y="212"/>
                  <a:pt x="189" y="216"/>
                </a:cubicBezTo>
                <a:cubicBezTo>
                  <a:pt x="189" y="217"/>
                  <a:pt x="189" y="218"/>
                  <a:pt x="188" y="219"/>
                </a:cubicBezTo>
                <a:close/>
                <a:moveTo>
                  <a:pt x="203" y="112"/>
                </a:moveTo>
                <a:cubicBezTo>
                  <a:pt x="203" y="112"/>
                  <a:pt x="203" y="112"/>
                  <a:pt x="204" y="112"/>
                </a:cubicBezTo>
                <a:cubicBezTo>
                  <a:pt x="212" y="108"/>
                  <a:pt x="220" y="104"/>
                  <a:pt x="227" y="99"/>
                </a:cubicBezTo>
                <a:cubicBezTo>
                  <a:pt x="228" y="99"/>
                  <a:pt x="229" y="98"/>
                  <a:pt x="231" y="99"/>
                </a:cubicBezTo>
                <a:cubicBezTo>
                  <a:pt x="231" y="97"/>
                  <a:pt x="231" y="91"/>
                  <a:pt x="231" y="91"/>
                </a:cubicBezTo>
                <a:cubicBezTo>
                  <a:pt x="230" y="91"/>
                  <a:pt x="229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5" y="92"/>
                  <a:pt x="222" y="92"/>
                  <a:pt x="220" y="94"/>
                </a:cubicBezTo>
                <a:cubicBezTo>
                  <a:pt x="214" y="96"/>
                  <a:pt x="209" y="99"/>
                  <a:pt x="203" y="102"/>
                </a:cubicBezTo>
                <a:cubicBezTo>
                  <a:pt x="203" y="102"/>
                  <a:pt x="202" y="102"/>
                  <a:pt x="202" y="102"/>
                </a:cubicBezTo>
                <a:cubicBezTo>
                  <a:pt x="202" y="106"/>
                  <a:pt x="202" y="109"/>
                  <a:pt x="203" y="112"/>
                </a:cubicBezTo>
                <a:close/>
                <a:moveTo>
                  <a:pt x="231" y="121"/>
                </a:moveTo>
                <a:cubicBezTo>
                  <a:pt x="222" y="125"/>
                  <a:pt x="213" y="129"/>
                  <a:pt x="205" y="133"/>
                </a:cubicBezTo>
                <a:cubicBezTo>
                  <a:pt x="205" y="137"/>
                  <a:pt x="205" y="141"/>
                  <a:pt x="205" y="144"/>
                </a:cubicBezTo>
                <a:cubicBezTo>
                  <a:pt x="209" y="144"/>
                  <a:pt x="227" y="133"/>
                  <a:pt x="231" y="129"/>
                </a:cubicBezTo>
                <a:cubicBezTo>
                  <a:pt x="231" y="127"/>
                  <a:pt x="231" y="124"/>
                  <a:pt x="231" y="121"/>
                </a:cubicBezTo>
                <a:close/>
                <a:moveTo>
                  <a:pt x="206" y="156"/>
                </a:moveTo>
                <a:cubicBezTo>
                  <a:pt x="206" y="159"/>
                  <a:pt x="206" y="162"/>
                  <a:pt x="207" y="165"/>
                </a:cubicBezTo>
                <a:cubicBezTo>
                  <a:pt x="208" y="164"/>
                  <a:pt x="210" y="163"/>
                  <a:pt x="212" y="162"/>
                </a:cubicBezTo>
                <a:cubicBezTo>
                  <a:pt x="218" y="159"/>
                  <a:pt x="224" y="157"/>
                  <a:pt x="229" y="153"/>
                </a:cubicBezTo>
                <a:cubicBezTo>
                  <a:pt x="230" y="152"/>
                  <a:pt x="231" y="152"/>
                  <a:pt x="232" y="153"/>
                </a:cubicBezTo>
                <a:cubicBezTo>
                  <a:pt x="232" y="150"/>
                  <a:pt x="232" y="147"/>
                  <a:pt x="232" y="145"/>
                </a:cubicBezTo>
                <a:cubicBezTo>
                  <a:pt x="223" y="147"/>
                  <a:pt x="214" y="152"/>
                  <a:pt x="206" y="156"/>
                </a:cubicBezTo>
                <a:close/>
                <a:moveTo>
                  <a:pt x="231" y="103"/>
                </a:moveTo>
                <a:cubicBezTo>
                  <a:pt x="227" y="103"/>
                  <a:pt x="223" y="104"/>
                  <a:pt x="220" y="106"/>
                </a:cubicBezTo>
                <a:cubicBezTo>
                  <a:pt x="214" y="109"/>
                  <a:pt x="209" y="111"/>
                  <a:pt x="203" y="114"/>
                </a:cubicBezTo>
                <a:cubicBezTo>
                  <a:pt x="203" y="114"/>
                  <a:pt x="203" y="114"/>
                  <a:pt x="203" y="115"/>
                </a:cubicBezTo>
                <a:cubicBezTo>
                  <a:pt x="203" y="116"/>
                  <a:pt x="203" y="117"/>
                  <a:pt x="203" y="119"/>
                </a:cubicBezTo>
                <a:cubicBezTo>
                  <a:pt x="203" y="120"/>
                  <a:pt x="204" y="121"/>
                  <a:pt x="204" y="122"/>
                </a:cubicBezTo>
                <a:cubicBezTo>
                  <a:pt x="206" y="122"/>
                  <a:pt x="207" y="121"/>
                  <a:pt x="209" y="120"/>
                </a:cubicBezTo>
                <a:cubicBezTo>
                  <a:pt x="216" y="116"/>
                  <a:pt x="224" y="113"/>
                  <a:pt x="231" y="108"/>
                </a:cubicBezTo>
                <a:cubicBezTo>
                  <a:pt x="231" y="107"/>
                  <a:pt x="231" y="105"/>
                  <a:pt x="231" y="103"/>
                </a:cubicBezTo>
                <a:close/>
                <a:moveTo>
                  <a:pt x="181" y="193"/>
                </a:moveTo>
                <a:cubicBezTo>
                  <a:pt x="181" y="194"/>
                  <a:pt x="181" y="194"/>
                  <a:pt x="181" y="194"/>
                </a:cubicBezTo>
                <a:cubicBezTo>
                  <a:pt x="180" y="199"/>
                  <a:pt x="179" y="205"/>
                  <a:pt x="178" y="210"/>
                </a:cubicBezTo>
                <a:cubicBezTo>
                  <a:pt x="178" y="213"/>
                  <a:pt x="178" y="215"/>
                  <a:pt x="178" y="218"/>
                </a:cubicBezTo>
                <a:cubicBezTo>
                  <a:pt x="177" y="218"/>
                  <a:pt x="178" y="219"/>
                  <a:pt x="178" y="219"/>
                </a:cubicBezTo>
                <a:cubicBezTo>
                  <a:pt x="181" y="219"/>
                  <a:pt x="183" y="219"/>
                  <a:pt x="187" y="219"/>
                </a:cubicBezTo>
                <a:cubicBezTo>
                  <a:pt x="185" y="218"/>
                  <a:pt x="185" y="217"/>
                  <a:pt x="186" y="216"/>
                </a:cubicBezTo>
                <a:cubicBezTo>
                  <a:pt x="186" y="216"/>
                  <a:pt x="186" y="215"/>
                  <a:pt x="186" y="215"/>
                </a:cubicBezTo>
                <a:cubicBezTo>
                  <a:pt x="186" y="212"/>
                  <a:pt x="187" y="209"/>
                  <a:pt x="187" y="205"/>
                </a:cubicBezTo>
                <a:cubicBezTo>
                  <a:pt x="188" y="201"/>
                  <a:pt x="188" y="197"/>
                  <a:pt x="189" y="193"/>
                </a:cubicBezTo>
                <a:cubicBezTo>
                  <a:pt x="189" y="192"/>
                  <a:pt x="189" y="192"/>
                  <a:pt x="189" y="191"/>
                </a:cubicBezTo>
                <a:cubicBezTo>
                  <a:pt x="186" y="192"/>
                  <a:pt x="184" y="193"/>
                  <a:pt x="181" y="193"/>
                </a:cubicBezTo>
                <a:close/>
                <a:moveTo>
                  <a:pt x="233" y="163"/>
                </a:moveTo>
                <a:cubicBezTo>
                  <a:pt x="231" y="164"/>
                  <a:pt x="230" y="165"/>
                  <a:pt x="228" y="165"/>
                </a:cubicBezTo>
                <a:cubicBezTo>
                  <a:pt x="222" y="168"/>
                  <a:pt x="216" y="172"/>
                  <a:pt x="209" y="175"/>
                </a:cubicBezTo>
                <a:cubicBezTo>
                  <a:pt x="207" y="176"/>
                  <a:pt x="207" y="176"/>
                  <a:pt x="207" y="179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8" y="181"/>
                  <a:pt x="209" y="182"/>
                  <a:pt x="211" y="183"/>
                </a:cubicBezTo>
                <a:cubicBezTo>
                  <a:pt x="211" y="183"/>
                  <a:pt x="212" y="183"/>
                  <a:pt x="212" y="182"/>
                </a:cubicBezTo>
                <a:cubicBezTo>
                  <a:pt x="218" y="179"/>
                  <a:pt x="223" y="177"/>
                  <a:pt x="228" y="174"/>
                </a:cubicBezTo>
                <a:cubicBezTo>
                  <a:pt x="230" y="173"/>
                  <a:pt x="232" y="171"/>
                  <a:pt x="233" y="170"/>
                </a:cubicBezTo>
                <a:cubicBezTo>
                  <a:pt x="234" y="170"/>
                  <a:pt x="234" y="170"/>
                  <a:pt x="234" y="169"/>
                </a:cubicBezTo>
                <a:cubicBezTo>
                  <a:pt x="233" y="167"/>
                  <a:pt x="233" y="165"/>
                  <a:pt x="233" y="163"/>
                </a:cubicBezTo>
                <a:close/>
                <a:moveTo>
                  <a:pt x="163" y="220"/>
                </a:moveTo>
                <a:cubicBezTo>
                  <a:pt x="167" y="212"/>
                  <a:pt x="166" y="204"/>
                  <a:pt x="167" y="196"/>
                </a:cubicBezTo>
                <a:cubicBezTo>
                  <a:pt x="164" y="197"/>
                  <a:pt x="160" y="197"/>
                  <a:pt x="157" y="198"/>
                </a:cubicBezTo>
                <a:cubicBezTo>
                  <a:pt x="156" y="205"/>
                  <a:pt x="156" y="212"/>
                  <a:pt x="156" y="220"/>
                </a:cubicBezTo>
                <a:cubicBezTo>
                  <a:pt x="159" y="220"/>
                  <a:pt x="161" y="220"/>
                  <a:pt x="163" y="220"/>
                </a:cubicBezTo>
                <a:close/>
                <a:moveTo>
                  <a:pt x="6" y="52"/>
                </a:move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4"/>
                </a:cubicBezTo>
                <a:cubicBezTo>
                  <a:pt x="6" y="65"/>
                  <a:pt x="6" y="76"/>
                  <a:pt x="6" y="87"/>
                </a:cubicBezTo>
                <a:cubicBezTo>
                  <a:pt x="7" y="95"/>
                  <a:pt x="7" y="102"/>
                  <a:pt x="8" y="110"/>
                </a:cubicBezTo>
                <a:cubicBezTo>
                  <a:pt x="9" y="116"/>
                  <a:pt x="9" y="122"/>
                  <a:pt x="10" y="128"/>
                </a:cubicBezTo>
                <a:cubicBezTo>
                  <a:pt x="10" y="131"/>
                  <a:pt x="10" y="134"/>
                  <a:pt x="11" y="137"/>
                </a:cubicBezTo>
                <a:cubicBezTo>
                  <a:pt x="11" y="136"/>
                  <a:pt x="11" y="134"/>
                  <a:pt x="11" y="133"/>
                </a:cubicBezTo>
                <a:cubicBezTo>
                  <a:pt x="11" y="117"/>
                  <a:pt x="11" y="100"/>
                  <a:pt x="11" y="84"/>
                </a:cubicBezTo>
                <a:cubicBezTo>
                  <a:pt x="11" y="83"/>
                  <a:pt x="10" y="81"/>
                  <a:pt x="10" y="80"/>
                </a:cubicBezTo>
                <a:cubicBezTo>
                  <a:pt x="9" y="74"/>
                  <a:pt x="8" y="67"/>
                  <a:pt x="7" y="61"/>
                </a:cubicBezTo>
                <a:cubicBezTo>
                  <a:pt x="7" y="58"/>
                  <a:pt x="6" y="55"/>
                  <a:pt x="6" y="52"/>
                </a:cubicBezTo>
                <a:close/>
                <a:moveTo>
                  <a:pt x="206" y="154"/>
                </a:moveTo>
                <a:cubicBezTo>
                  <a:pt x="206" y="153"/>
                  <a:pt x="207" y="153"/>
                  <a:pt x="207" y="153"/>
                </a:cubicBezTo>
                <a:cubicBezTo>
                  <a:pt x="210" y="152"/>
                  <a:pt x="213" y="150"/>
                  <a:pt x="216" y="149"/>
                </a:cubicBezTo>
                <a:cubicBezTo>
                  <a:pt x="221" y="147"/>
                  <a:pt x="226" y="145"/>
                  <a:pt x="230" y="142"/>
                </a:cubicBezTo>
                <a:cubicBezTo>
                  <a:pt x="231" y="142"/>
                  <a:pt x="231" y="142"/>
                  <a:pt x="232" y="141"/>
                </a:cubicBezTo>
                <a:cubicBezTo>
                  <a:pt x="231" y="140"/>
                  <a:pt x="231" y="139"/>
                  <a:pt x="231" y="137"/>
                </a:cubicBezTo>
                <a:cubicBezTo>
                  <a:pt x="231" y="136"/>
                  <a:pt x="231" y="135"/>
                  <a:pt x="231" y="133"/>
                </a:cubicBezTo>
                <a:cubicBezTo>
                  <a:pt x="231" y="133"/>
                  <a:pt x="230" y="134"/>
                  <a:pt x="230" y="134"/>
                </a:cubicBezTo>
                <a:cubicBezTo>
                  <a:pt x="227" y="135"/>
                  <a:pt x="224" y="136"/>
                  <a:pt x="221" y="138"/>
                </a:cubicBezTo>
                <a:cubicBezTo>
                  <a:pt x="216" y="141"/>
                  <a:pt x="211" y="144"/>
                  <a:pt x="206" y="146"/>
                </a:cubicBezTo>
                <a:cubicBezTo>
                  <a:pt x="206" y="147"/>
                  <a:pt x="206" y="147"/>
                  <a:pt x="205" y="147"/>
                </a:cubicBezTo>
                <a:cubicBezTo>
                  <a:pt x="205" y="149"/>
                  <a:pt x="206" y="151"/>
                  <a:pt x="206" y="154"/>
                </a:cubicBezTo>
                <a:close/>
                <a:moveTo>
                  <a:pt x="169" y="196"/>
                </a:moveTo>
                <a:cubicBezTo>
                  <a:pt x="169" y="196"/>
                  <a:pt x="169" y="197"/>
                  <a:pt x="169" y="197"/>
                </a:cubicBezTo>
                <a:cubicBezTo>
                  <a:pt x="169" y="202"/>
                  <a:pt x="168" y="207"/>
                  <a:pt x="168" y="212"/>
                </a:cubicBezTo>
                <a:cubicBezTo>
                  <a:pt x="168" y="214"/>
                  <a:pt x="168" y="217"/>
                  <a:pt x="168" y="219"/>
                </a:cubicBezTo>
                <a:cubicBezTo>
                  <a:pt x="170" y="219"/>
                  <a:pt x="172" y="219"/>
                  <a:pt x="174" y="219"/>
                </a:cubicBezTo>
                <a:cubicBezTo>
                  <a:pt x="175" y="217"/>
                  <a:pt x="179" y="196"/>
                  <a:pt x="179" y="194"/>
                </a:cubicBezTo>
                <a:cubicBezTo>
                  <a:pt x="175" y="195"/>
                  <a:pt x="172" y="195"/>
                  <a:pt x="169" y="196"/>
                </a:cubicBezTo>
                <a:close/>
                <a:moveTo>
                  <a:pt x="145" y="199"/>
                </a:moveTo>
                <a:cubicBezTo>
                  <a:pt x="145" y="206"/>
                  <a:pt x="144" y="213"/>
                  <a:pt x="145" y="220"/>
                </a:cubicBezTo>
                <a:cubicBezTo>
                  <a:pt x="148" y="220"/>
                  <a:pt x="150" y="220"/>
                  <a:pt x="153" y="220"/>
                </a:cubicBezTo>
                <a:cubicBezTo>
                  <a:pt x="153" y="220"/>
                  <a:pt x="153" y="219"/>
                  <a:pt x="153" y="219"/>
                </a:cubicBezTo>
                <a:cubicBezTo>
                  <a:pt x="153" y="217"/>
                  <a:pt x="154" y="214"/>
                  <a:pt x="154" y="212"/>
                </a:cubicBezTo>
                <a:cubicBezTo>
                  <a:pt x="154" y="208"/>
                  <a:pt x="155" y="204"/>
                  <a:pt x="155" y="200"/>
                </a:cubicBezTo>
                <a:cubicBezTo>
                  <a:pt x="155" y="199"/>
                  <a:pt x="155" y="199"/>
                  <a:pt x="155" y="198"/>
                </a:cubicBezTo>
                <a:cubicBezTo>
                  <a:pt x="152" y="198"/>
                  <a:pt x="148" y="199"/>
                  <a:pt x="145" y="199"/>
                </a:cubicBezTo>
                <a:close/>
                <a:moveTo>
                  <a:pt x="134" y="220"/>
                </a:moveTo>
                <a:cubicBezTo>
                  <a:pt x="136" y="220"/>
                  <a:pt x="139" y="220"/>
                  <a:pt x="141" y="220"/>
                </a:cubicBezTo>
                <a:cubicBezTo>
                  <a:pt x="143" y="213"/>
                  <a:pt x="143" y="206"/>
                  <a:pt x="143" y="199"/>
                </a:cubicBezTo>
                <a:cubicBezTo>
                  <a:pt x="140" y="199"/>
                  <a:pt x="137" y="199"/>
                  <a:pt x="134" y="200"/>
                </a:cubicBezTo>
                <a:cubicBezTo>
                  <a:pt x="133" y="206"/>
                  <a:pt x="133" y="213"/>
                  <a:pt x="134" y="220"/>
                </a:cubicBezTo>
                <a:close/>
                <a:moveTo>
                  <a:pt x="122" y="200"/>
                </a:moveTo>
                <a:cubicBezTo>
                  <a:pt x="122" y="202"/>
                  <a:pt x="122" y="204"/>
                  <a:pt x="122" y="206"/>
                </a:cubicBezTo>
                <a:cubicBezTo>
                  <a:pt x="122" y="210"/>
                  <a:pt x="121" y="214"/>
                  <a:pt x="122" y="218"/>
                </a:cubicBezTo>
                <a:cubicBezTo>
                  <a:pt x="122" y="219"/>
                  <a:pt x="122" y="220"/>
                  <a:pt x="123" y="220"/>
                </a:cubicBezTo>
                <a:cubicBezTo>
                  <a:pt x="125" y="220"/>
                  <a:pt x="127" y="220"/>
                  <a:pt x="129" y="220"/>
                </a:cubicBezTo>
                <a:cubicBezTo>
                  <a:pt x="131" y="216"/>
                  <a:pt x="132" y="204"/>
                  <a:pt x="131" y="200"/>
                </a:cubicBezTo>
                <a:cubicBezTo>
                  <a:pt x="128" y="200"/>
                  <a:pt x="125" y="200"/>
                  <a:pt x="122" y="200"/>
                </a:cubicBezTo>
                <a:close/>
                <a:moveTo>
                  <a:pt x="63" y="201"/>
                </a:moveTo>
                <a:cubicBezTo>
                  <a:pt x="63" y="209"/>
                  <a:pt x="62" y="217"/>
                  <a:pt x="64" y="224"/>
                </a:cubicBezTo>
                <a:cubicBezTo>
                  <a:pt x="66" y="224"/>
                  <a:pt x="68" y="224"/>
                  <a:pt x="71" y="224"/>
                </a:cubicBezTo>
                <a:cubicBezTo>
                  <a:pt x="70" y="223"/>
                  <a:pt x="70" y="221"/>
                  <a:pt x="70" y="220"/>
                </a:cubicBezTo>
                <a:cubicBezTo>
                  <a:pt x="70" y="218"/>
                  <a:pt x="71" y="217"/>
                  <a:pt x="71" y="215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1" y="202"/>
                  <a:pt x="71" y="202"/>
                  <a:pt x="71" y="201"/>
                </a:cubicBezTo>
                <a:cubicBezTo>
                  <a:pt x="68" y="201"/>
                  <a:pt x="66" y="201"/>
                  <a:pt x="63" y="201"/>
                </a:cubicBezTo>
                <a:close/>
                <a:moveTo>
                  <a:pt x="201" y="56"/>
                </a:moveTo>
                <a:cubicBezTo>
                  <a:pt x="202" y="56"/>
                  <a:pt x="202" y="56"/>
                  <a:pt x="203" y="56"/>
                </a:cubicBezTo>
                <a:cubicBezTo>
                  <a:pt x="209" y="53"/>
                  <a:pt x="216" y="51"/>
                  <a:pt x="222" y="48"/>
                </a:cubicBezTo>
                <a:cubicBezTo>
                  <a:pt x="223" y="48"/>
                  <a:pt x="224" y="47"/>
                  <a:pt x="226" y="46"/>
                </a:cubicBezTo>
                <a:cubicBezTo>
                  <a:pt x="224" y="44"/>
                  <a:pt x="222" y="42"/>
                  <a:pt x="221" y="40"/>
                </a:cubicBezTo>
                <a:cubicBezTo>
                  <a:pt x="214" y="43"/>
                  <a:pt x="208" y="46"/>
                  <a:pt x="201" y="48"/>
                </a:cubicBezTo>
                <a:cubicBezTo>
                  <a:pt x="201" y="51"/>
                  <a:pt x="201" y="54"/>
                  <a:pt x="201" y="56"/>
                </a:cubicBezTo>
                <a:close/>
                <a:moveTo>
                  <a:pt x="233" y="155"/>
                </a:moveTo>
                <a:cubicBezTo>
                  <a:pt x="232" y="156"/>
                  <a:pt x="232" y="156"/>
                  <a:pt x="231" y="156"/>
                </a:cubicBezTo>
                <a:cubicBezTo>
                  <a:pt x="227" y="157"/>
                  <a:pt x="223" y="158"/>
                  <a:pt x="220" y="160"/>
                </a:cubicBezTo>
                <a:cubicBezTo>
                  <a:pt x="217" y="162"/>
                  <a:pt x="214" y="163"/>
                  <a:pt x="211" y="165"/>
                </a:cubicBezTo>
                <a:cubicBezTo>
                  <a:pt x="209" y="165"/>
                  <a:pt x="208" y="166"/>
                  <a:pt x="207" y="167"/>
                </a:cubicBezTo>
                <a:cubicBezTo>
                  <a:pt x="207" y="169"/>
                  <a:pt x="207" y="171"/>
                  <a:pt x="207" y="174"/>
                </a:cubicBezTo>
                <a:cubicBezTo>
                  <a:pt x="208" y="173"/>
                  <a:pt x="208" y="173"/>
                  <a:pt x="209" y="173"/>
                </a:cubicBezTo>
                <a:cubicBezTo>
                  <a:pt x="215" y="170"/>
                  <a:pt x="222" y="166"/>
                  <a:pt x="228" y="163"/>
                </a:cubicBezTo>
                <a:cubicBezTo>
                  <a:pt x="229" y="162"/>
                  <a:pt x="231" y="161"/>
                  <a:pt x="232" y="160"/>
                </a:cubicBezTo>
                <a:cubicBezTo>
                  <a:pt x="233" y="160"/>
                  <a:pt x="233" y="160"/>
                  <a:pt x="233" y="159"/>
                </a:cubicBezTo>
                <a:cubicBezTo>
                  <a:pt x="233" y="158"/>
                  <a:pt x="233" y="157"/>
                  <a:pt x="233" y="155"/>
                </a:cubicBezTo>
                <a:close/>
                <a:moveTo>
                  <a:pt x="204" y="195"/>
                </a:moveTo>
                <a:cubicBezTo>
                  <a:pt x="204" y="196"/>
                  <a:pt x="204" y="196"/>
                  <a:pt x="204" y="196"/>
                </a:cubicBezTo>
                <a:cubicBezTo>
                  <a:pt x="203" y="203"/>
                  <a:pt x="201" y="209"/>
                  <a:pt x="201" y="217"/>
                </a:cubicBezTo>
                <a:cubicBezTo>
                  <a:pt x="201" y="217"/>
                  <a:pt x="201" y="218"/>
                  <a:pt x="201" y="218"/>
                </a:cubicBezTo>
                <a:cubicBezTo>
                  <a:pt x="200" y="219"/>
                  <a:pt x="200" y="219"/>
                  <a:pt x="200" y="219"/>
                </a:cubicBezTo>
                <a:cubicBezTo>
                  <a:pt x="202" y="219"/>
                  <a:pt x="205" y="219"/>
                  <a:pt x="207" y="219"/>
                </a:cubicBezTo>
                <a:cubicBezTo>
                  <a:pt x="207" y="218"/>
                  <a:pt x="207" y="218"/>
                  <a:pt x="208" y="217"/>
                </a:cubicBezTo>
                <a:cubicBezTo>
                  <a:pt x="208" y="215"/>
                  <a:pt x="209" y="213"/>
                  <a:pt x="209" y="211"/>
                </a:cubicBezTo>
                <a:cubicBezTo>
                  <a:pt x="210" y="208"/>
                  <a:pt x="210" y="205"/>
                  <a:pt x="211" y="202"/>
                </a:cubicBezTo>
                <a:cubicBezTo>
                  <a:pt x="211" y="201"/>
                  <a:pt x="211" y="201"/>
                  <a:pt x="212" y="200"/>
                </a:cubicBezTo>
                <a:cubicBezTo>
                  <a:pt x="209" y="198"/>
                  <a:pt x="207" y="197"/>
                  <a:pt x="204" y="195"/>
                </a:cubicBezTo>
                <a:close/>
                <a:moveTo>
                  <a:pt x="231" y="114"/>
                </a:moveTo>
                <a:cubicBezTo>
                  <a:pt x="229" y="113"/>
                  <a:pt x="228" y="113"/>
                  <a:pt x="227" y="114"/>
                </a:cubicBezTo>
                <a:cubicBezTo>
                  <a:pt x="226" y="114"/>
                  <a:pt x="224" y="115"/>
                  <a:pt x="223" y="115"/>
                </a:cubicBezTo>
                <a:cubicBezTo>
                  <a:pt x="217" y="118"/>
                  <a:pt x="211" y="121"/>
                  <a:pt x="206" y="124"/>
                </a:cubicBezTo>
                <a:cubicBezTo>
                  <a:pt x="205" y="124"/>
                  <a:pt x="205" y="125"/>
                  <a:pt x="204" y="125"/>
                </a:cubicBezTo>
                <a:cubicBezTo>
                  <a:pt x="204" y="127"/>
                  <a:pt x="204" y="129"/>
                  <a:pt x="205" y="131"/>
                </a:cubicBezTo>
                <a:cubicBezTo>
                  <a:pt x="205" y="131"/>
                  <a:pt x="206" y="130"/>
                  <a:pt x="206" y="130"/>
                </a:cubicBezTo>
                <a:cubicBezTo>
                  <a:pt x="213" y="127"/>
                  <a:pt x="219" y="124"/>
                  <a:pt x="226" y="121"/>
                </a:cubicBezTo>
                <a:cubicBezTo>
                  <a:pt x="227" y="120"/>
                  <a:pt x="229" y="119"/>
                  <a:pt x="230" y="118"/>
                </a:cubicBezTo>
                <a:cubicBezTo>
                  <a:pt x="230" y="118"/>
                  <a:pt x="231" y="118"/>
                  <a:pt x="231" y="117"/>
                </a:cubicBezTo>
                <a:cubicBezTo>
                  <a:pt x="231" y="116"/>
                  <a:pt x="231" y="115"/>
                  <a:pt x="231" y="114"/>
                </a:cubicBezTo>
                <a:close/>
                <a:moveTo>
                  <a:pt x="94" y="201"/>
                </a:moveTo>
                <a:cubicBezTo>
                  <a:pt x="93" y="208"/>
                  <a:pt x="92" y="215"/>
                  <a:pt x="94" y="222"/>
                </a:cubicBezTo>
                <a:cubicBezTo>
                  <a:pt x="96" y="222"/>
                  <a:pt x="98" y="222"/>
                  <a:pt x="100" y="222"/>
                </a:cubicBezTo>
                <a:cubicBezTo>
                  <a:pt x="99" y="220"/>
                  <a:pt x="99" y="220"/>
                  <a:pt x="100" y="218"/>
                </a:cubicBezTo>
                <a:cubicBezTo>
                  <a:pt x="100" y="216"/>
                  <a:pt x="101" y="214"/>
                  <a:pt x="101" y="212"/>
                </a:cubicBezTo>
                <a:cubicBezTo>
                  <a:pt x="101" y="209"/>
                  <a:pt x="101" y="206"/>
                  <a:pt x="101" y="203"/>
                </a:cubicBezTo>
                <a:cubicBezTo>
                  <a:pt x="101" y="202"/>
                  <a:pt x="101" y="202"/>
                  <a:pt x="101" y="201"/>
                </a:cubicBezTo>
                <a:cubicBezTo>
                  <a:pt x="99" y="201"/>
                  <a:pt x="96" y="201"/>
                  <a:pt x="94" y="201"/>
                </a:cubicBezTo>
                <a:close/>
                <a:moveTo>
                  <a:pt x="91" y="202"/>
                </a:moveTo>
                <a:cubicBezTo>
                  <a:pt x="88" y="202"/>
                  <a:pt x="86" y="202"/>
                  <a:pt x="83" y="202"/>
                </a:cubicBezTo>
                <a:cubicBezTo>
                  <a:pt x="83" y="202"/>
                  <a:pt x="83" y="203"/>
                  <a:pt x="83" y="203"/>
                </a:cubicBezTo>
                <a:cubicBezTo>
                  <a:pt x="83" y="205"/>
                  <a:pt x="83" y="208"/>
                  <a:pt x="83" y="210"/>
                </a:cubicBezTo>
                <a:cubicBezTo>
                  <a:pt x="83" y="213"/>
                  <a:pt x="83" y="217"/>
                  <a:pt x="83" y="220"/>
                </a:cubicBezTo>
                <a:cubicBezTo>
                  <a:pt x="83" y="221"/>
                  <a:pt x="83" y="222"/>
                  <a:pt x="83" y="223"/>
                </a:cubicBezTo>
                <a:cubicBezTo>
                  <a:pt x="85" y="223"/>
                  <a:pt x="87" y="222"/>
                  <a:pt x="89" y="222"/>
                </a:cubicBezTo>
                <a:cubicBezTo>
                  <a:pt x="89" y="221"/>
                  <a:pt x="89" y="220"/>
                  <a:pt x="89" y="220"/>
                </a:cubicBezTo>
                <a:cubicBezTo>
                  <a:pt x="90" y="216"/>
                  <a:pt x="91" y="212"/>
                  <a:pt x="91" y="208"/>
                </a:cubicBezTo>
                <a:cubicBezTo>
                  <a:pt x="91" y="206"/>
                  <a:pt x="91" y="204"/>
                  <a:pt x="91" y="202"/>
                </a:cubicBezTo>
                <a:close/>
                <a:moveTo>
                  <a:pt x="73" y="224"/>
                </a:moveTo>
                <a:cubicBezTo>
                  <a:pt x="76" y="223"/>
                  <a:pt x="78" y="223"/>
                  <a:pt x="80" y="223"/>
                </a:cubicBezTo>
                <a:cubicBezTo>
                  <a:pt x="79" y="221"/>
                  <a:pt x="79" y="221"/>
                  <a:pt x="79" y="220"/>
                </a:cubicBezTo>
                <a:cubicBezTo>
                  <a:pt x="81" y="214"/>
                  <a:pt x="81" y="209"/>
                  <a:pt x="81" y="203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0" y="202"/>
                  <a:pt x="78" y="201"/>
                  <a:pt x="77" y="202"/>
                </a:cubicBezTo>
                <a:cubicBezTo>
                  <a:pt x="76" y="202"/>
                  <a:pt x="75" y="201"/>
                  <a:pt x="73" y="202"/>
                </a:cubicBezTo>
                <a:cubicBezTo>
                  <a:pt x="73" y="206"/>
                  <a:pt x="73" y="211"/>
                  <a:pt x="73" y="216"/>
                </a:cubicBezTo>
                <a:cubicBezTo>
                  <a:pt x="73" y="217"/>
                  <a:pt x="73" y="219"/>
                  <a:pt x="73" y="220"/>
                </a:cubicBezTo>
                <a:cubicBezTo>
                  <a:pt x="74" y="221"/>
                  <a:pt x="74" y="222"/>
                  <a:pt x="73" y="224"/>
                </a:cubicBezTo>
                <a:close/>
                <a:moveTo>
                  <a:pt x="113" y="201"/>
                </a:moveTo>
                <a:cubicBezTo>
                  <a:pt x="113" y="201"/>
                  <a:pt x="113" y="202"/>
                  <a:pt x="113" y="202"/>
                </a:cubicBezTo>
                <a:cubicBezTo>
                  <a:pt x="113" y="205"/>
                  <a:pt x="113" y="208"/>
                  <a:pt x="113" y="210"/>
                </a:cubicBezTo>
                <a:cubicBezTo>
                  <a:pt x="112" y="214"/>
                  <a:pt x="112" y="217"/>
                  <a:pt x="112" y="220"/>
                </a:cubicBezTo>
                <a:cubicBezTo>
                  <a:pt x="113" y="220"/>
                  <a:pt x="113" y="221"/>
                  <a:pt x="113" y="221"/>
                </a:cubicBezTo>
                <a:cubicBezTo>
                  <a:pt x="114" y="221"/>
                  <a:pt x="116" y="221"/>
                  <a:pt x="118" y="221"/>
                </a:cubicBezTo>
                <a:cubicBezTo>
                  <a:pt x="118" y="219"/>
                  <a:pt x="119" y="216"/>
                  <a:pt x="119" y="214"/>
                </a:cubicBezTo>
                <a:cubicBezTo>
                  <a:pt x="119" y="212"/>
                  <a:pt x="119" y="209"/>
                  <a:pt x="119" y="207"/>
                </a:cubicBezTo>
                <a:cubicBezTo>
                  <a:pt x="120" y="205"/>
                  <a:pt x="120" y="203"/>
                  <a:pt x="120" y="200"/>
                </a:cubicBezTo>
                <a:cubicBezTo>
                  <a:pt x="118" y="200"/>
                  <a:pt x="116" y="200"/>
                  <a:pt x="114" y="201"/>
                </a:cubicBezTo>
                <a:cubicBezTo>
                  <a:pt x="114" y="201"/>
                  <a:pt x="113" y="201"/>
                  <a:pt x="113" y="201"/>
                </a:cubicBezTo>
                <a:close/>
                <a:moveTo>
                  <a:pt x="212" y="185"/>
                </a:moveTo>
                <a:cubicBezTo>
                  <a:pt x="212" y="185"/>
                  <a:pt x="212" y="185"/>
                  <a:pt x="213" y="186"/>
                </a:cubicBezTo>
                <a:cubicBezTo>
                  <a:pt x="215" y="188"/>
                  <a:pt x="215" y="188"/>
                  <a:pt x="219" y="187"/>
                </a:cubicBezTo>
                <a:cubicBezTo>
                  <a:pt x="223" y="185"/>
                  <a:pt x="228" y="183"/>
                  <a:pt x="232" y="181"/>
                </a:cubicBezTo>
                <a:cubicBezTo>
                  <a:pt x="233" y="180"/>
                  <a:pt x="233" y="180"/>
                  <a:pt x="234" y="180"/>
                </a:cubicBezTo>
                <a:cubicBezTo>
                  <a:pt x="234" y="180"/>
                  <a:pt x="234" y="179"/>
                  <a:pt x="234" y="179"/>
                </a:cubicBezTo>
                <a:cubicBezTo>
                  <a:pt x="234" y="177"/>
                  <a:pt x="234" y="175"/>
                  <a:pt x="234" y="173"/>
                </a:cubicBezTo>
                <a:cubicBezTo>
                  <a:pt x="226" y="177"/>
                  <a:pt x="219" y="181"/>
                  <a:pt x="212" y="185"/>
                </a:cubicBezTo>
                <a:close/>
                <a:moveTo>
                  <a:pt x="220" y="205"/>
                </a:moveTo>
                <a:cubicBezTo>
                  <a:pt x="218" y="204"/>
                  <a:pt x="215" y="202"/>
                  <a:pt x="213" y="201"/>
                </a:cubicBezTo>
                <a:cubicBezTo>
                  <a:pt x="212" y="207"/>
                  <a:pt x="210" y="213"/>
                  <a:pt x="211" y="219"/>
                </a:cubicBezTo>
                <a:cubicBezTo>
                  <a:pt x="213" y="219"/>
                  <a:pt x="215" y="219"/>
                  <a:pt x="218" y="219"/>
                </a:cubicBezTo>
                <a:cubicBezTo>
                  <a:pt x="219" y="214"/>
                  <a:pt x="219" y="210"/>
                  <a:pt x="220" y="205"/>
                </a:cubicBezTo>
                <a:close/>
                <a:moveTo>
                  <a:pt x="105" y="221"/>
                </a:moveTo>
                <a:cubicBezTo>
                  <a:pt x="105" y="221"/>
                  <a:pt x="105" y="221"/>
                  <a:pt x="106" y="221"/>
                </a:cubicBezTo>
                <a:cubicBezTo>
                  <a:pt x="108" y="221"/>
                  <a:pt x="108" y="221"/>
                  <a:pt x="109" y="219"/>
                </a:cubicBezTo>
                <a:cubicBezTo>
                  <a:pt x="109" y="219"/>
                  <a:pt x="109" y="219"/>
                  <a:pt x="109" y="219"/>
                </a:cubicBezTo>
                <a:cubicBezTo>
                  <a:pt x="110" y="213"/>
                  <a:pt x="111" y="207"/>
                  <a:pt x="111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08" y="201"/>
                  <a:pt x="106" y="201"/>
                  <a:pt x="104" y="201"/>
                </a:cubicBezTo>
                <a:cubicBezTo>
                  <a:pt x="104" y="202"/>
                  <a:pt x="104" y="202"/>
                  <a:pt x="104" y="203"/>
                </a:cubicBezTo>
                <a:cubicBezTo>
                  <a:pt x="104" y="205"/>
                  <a:pt x="104" y="207"/>
                  <a:pt x="104" y="209"/>
                </a:cubicBezTo>
                <a:cubicBezTo>
                  <a:pt x="104" y="212"/>
                  <a:pt x="104" y="215"/>
                  <a:pt x="104" y="218"/>
                </a:cubicBezTo>
                <a:cubicBezTo>
                  <a:pt x="104" y="219"/>
                  <a:pt x="104" y="220"/>
                  <a:pt x="105" y="221"/>
                </a:cubicBezTo>
                <a:close/>
                <a:moveTo>
                  <a:pt x="220" y="194"/>
                </a:moveTo>
                <a:cubicBezTo>
                  <a:pt x="221" y="192"/>
                  <a:pt x="221" y="191"/>
                  <a:pt x="222" y="191"/>
                </a:cubicBezTo>
                <a:cubicBezTo>
                  <a:pt x="223" y="191"/>
                  <a:pt x="224" y="192"/>
                  <a:pt x="224" y="193"/>
                </a:cubicBezTo>
                <a:cubicBezTo>
                  <a:pt x="224" y="193"/>
                  <a:pt x="224" y="194"/>
                  <a:pt x="223" y="195"/>
                </a:cubicBezTo>
                <a:cubicBezTo>
                  <a:pt x="224" y="195"/>
                  <a:pt x="224" y="195"/>
                  <a:pt x="225" y="195"/>
                </a:cubicBezTo>
                <a:cubicBezTo>
                  <a:pt x="227" y="194"/>
                  <a:pt x="229" y="193"/>
                  <a:pt x="232" y="193"/>
                </a:cubicBezTo>
                <a:cubicBezTo>
                  <a:pt x="233" y="192"/>
                  <a:pt x="233" y="192"/>
                  <a:pt x="234" y="191"/>
                </a:cubicBezTo>
                <a:cubicBezTo>
                  <a:pt x="235" y="191"/>
                  <a:pt x="235" y="191"/>
                  <a:pt x="235" y="190"/>
                </a:cubicBezTo>
                <a:cubicBezTo>
                  <a:pt x="235" y="189"/>
                  <a:pt x="235" y="187"/>
                  <a:pt x="235" y="186"/>
                </a:cubicBezTo>
                <a:cubicBezTo>
                  <a:pt x="235" y="185"/>
                  <a:pt x="235" y="183"/>
                  <a:pt x="235" y="182"/>
                </a:cubicBezTo>
                <a:cubicBezTo>
                  <a:pt x="229" y="185"/>
                  <a:pt x="223" y="188"/>
                  <a:pt x="217" y="190"/>
                </a:cubicBezTo>
                <a:cubicBezTo>
                  <a:pt x="218" y="191"/>
                  <a:pt x="219" y="192"/>
                  <a:pt x="220" y="194"/>
                </a:cubicBezTo>
                <a:close/>
                <a:moveTo>
                  <a:pt x="56" y="201"/>
                </a:moveTo>
                <a:cubicBezTo>
                  <a:pt x="56" y="201"/>
                  <a:pt x="56" y="202"/>
                  <a:pt x="56" y="202"/>
                </a:cubicBezTo>
                <a:cubicBezTo>
                  <a:pt x="55" y="207"/>
                  <a:pt x="55" y="212"/>
                  <a:pt x="55" y="218"/>
                </a:cubicBezTo>
                <a:cubicBezTo>
                  <a:pt x="55" y="218"/>
                  <a:pt x="55" y="219"/>
                  <a:pt x="55" y="219"/>
                </a:cubicBezTo>
                <a:cubicBezTo>
                  <a:pt x="56" y="220"/>
                  <a:pt x="57" y="220"/>
                  <a:pt x="57" y="221"/>
                </a:cubicBezTo>
                <a:cubicBezTo>
                  <a:pt x="58" y="222"/>
                  <a:pt x="58" y="223"/>
                  <a:pt x="57" y="224"/>
                </a:cubicBezTo>
                <a:cubicBezTo>
                  <a:pt x="56" y="224"/>
                  <a:pt x="56" y="224"/>
                  <a:pt x="55" y="224"/>
                </a:cubicBezTo>
                <a:cubicBezTo>
                  <a:pt x="55" y="224"/>
                  <a:pt x="55" y="225"/>
                  <a:pt x="55" y="225"/>
                </a:cubicBezTo>
                <a:cubicBezTo>
                  <a:pt x="56" y="225"/>
                  <a:pt x="56" y="225"/>
                  <a:pt x="57" y="225"/>
                </a:cubicBezTo>
                <a:cubicBezTo>
                  <a:pt x="58" y="225"/>
                  <a:pt x="58" y="225"/>
                  <a:pt x="59" y="225"/>
                </a:cubicBezTo>
                <a:cubicBezTo>
                  <a:pt x="60" y="221"/>
                  <a:pt x="61" y="203"/>
                  <a:pt x="60" y="201"/>
                </a:cubicBezTo>
                <a:cubicBezTo>
                  <a:pt x="59" y="201"/>
                  <a:pt x="57" y="201"/>
                  <a:pt x="56" y="201"/>
                </a:cubicBezTo>
                <a:close/>
                <a:moveTo>
                  <a:pt x="145" y="27"/>
                </a:moveTo>
                <a:cubicBezTo>
                  <a:pt x="144" y="27"/>
                  <a:pt x="143" y="28"/>
                  <a:pt x="142" y="28"/>
                </a:cubicBezTo>
                <a:cubicBezTo>
                  <a:pt x="138" y="29"/>
                  <a:pt x="135" y="31"/>
                  <a:pt x="133" y="34"/>
                </a:cubicBezTo>
                <a:cubicBezTo>
                  <a:pt x="132" y="35"/>
                  <a:pt x="131" y="36"/>
                  <a:pt x="132" y="38"/>
                </a:cubicBezTo>
                <a:cubicBezTo>
                  <a:pt x="132" y="39"/>
                  <a:pt x="132" y="40"/>
                  <a:pt x="133" y="41"/>
                </a:cubicBezTo>
                <a:cubicBezTo>
                  <a:pt x="136" y="40"/>
                  <a:pt x="139" y="38"/>
                  <a:pt x="142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5" y="32"/>
                  <a:pt x="145" y="30"/>
                  <a:pt x="146" y="29"/>
                </a:cubicBezTo>
                <a:cubicBezTo>
                  <a:pt x="146" y="28"/>
                  <a:pt x="145" y="28"/>
                  <a:pt x="145" y="27"/>
                </a:cubicBezTo>
                <a:close/>
                <a:moveTo>
                  <a:pt x="52" y="217"/>
                </a:moveTo>
                <a:cubicBezTo>
                  <a:pt x="53" y="212"/>
                  <a:pt x="53" y="207"/>
                  <a:pt x="53" y="201"/>
                </a:cubicBezTo>
                <a:cubicBezTo>
                  <a:pt x="50" y="202"/>
                  <a:pt x="48" y="202"/>
                  <a:pt x="45" y="203"/>
                </a:cubicBezTo>
                <a:cubicBezTo>
                  <a:pt x="45" y="206"/>
                  <a:pt x="45" y="208"/>
                  <a:pt x="45" y="211"/>
                </a:cubicBezTo>
                <a:cubicBezTo>
                  <a:pt x="45" y="211"/>
                  <a:pt x="45" y="212"/>
                  <a:pt x="45" y="212"/>
                </a:cubicBezTo>
                <a:cubicBezTo>
                  <a:pt x="48" y="214"/>
                  <a:pt x="50" y="215"/>
                  <a:pt x="52" y="217"/>
                </a:cubicBezTo>
                <a:close/>
                <a:moveTo>
                  <a:pt x="155" y="118"/>
                </a:moveTo>
                <a:cubicBezTo>
                  <a:pt x="155" y="118"/>
                  <a:pt x="156" y="118"/>
                  <a:pt x="156" y="118"/>
                </a:cubicBezTo>
                <a:cubicBezTo>
                  <a:pt x="159" y="115"/>
                  <a:pt x="162" y="113"/>
                  <a:pt x="165" y="111"/>
                </a:cubicBezTo>
                <a:cubicBezTo>
                  <a:pt x="165" y="110"/>
                  <a:pt x="165" y="110"/>
                  <a:pt x="166" y="109"/>
                </a:cubicBezTo>
                <a:cubicBezTo>
                  <a:pt x="166" y="108"/>
                  <a:pt x="166" y="106"/>
                  <a:pt x="166" y="104"/>
                </a:cubicBezTo>
                <a:cubicBezTo>
                  <a:pt x="166" y="103"/>
                  <a:pt x="166" y="101"/>
                  <a:pt x="167" y="99"/>
                </a:cubicBezTo>
                <a:cubicBezTo>
                  <a:pt x="165" y="100"/>
                  <a:pt x="164" y="100"/>
                  <a:pt x="163" y="101"/>
                </a:cubicBezTo>
                <a:cubicBezTo>
                  <a:pt x="163" y="102"/>
                  <a:pt x="163" y="102"/>
                  <a:pt x="163" y="103"/>
                </a:cubicBezTo>
                <a:cubicBezTo>
                  <a:pt x="163" y="104"/>
                  <a:pt x="162" y="106"/>
                  <a:pt x="162" y="108"/>
                </a:cubicBezTo>
                <a:cubicBezTo>
                  <a:pt x="162" y="108"/>
                  <a:pt x="162" y="109"/>
                  <a:pt x="162" y="109"/>
                </a:cubicBezTo>
                <a:cubicBezTo>
                  <a:pt x="162" y="110"/>
                  <a:pt x="161" y="110"/>
                  <a:pt x="161" y="110"/>
                </a:cubicBezTo>
                <a:cubicBezTo>
                  <a:pt x="160" y="110"/>
                  <a:pt x="160" y="110"/>
                  <a:pt x="159" y="109"/>
                </a:cubicBezTo>
                <a:cubicBezTo>
                  <a:pt x="159" y="108"/>
                  <a:pt x="159" y="108"/>
                  <a:pt x="159" y="107"/>
                </a:cubicBezTo>
                <a:cubicBezTo>
                  <a:pt x="159" y="106"/>
                  <a:pt x="158" y="105"/>
                  <a:pt x="158" y="103"/>
                </a:cubicBezTo>
                <a:cubicBezTo>
                  <a:pt x="156" y="105"/>
                  <a:pt x="155" y="107"/>
                  <a:pt x="153" y="109"/>
                </a:cubicBezTo>
                <a:cubicBezTo>
                  <a:pt x="155" y="109"/>
                  <a:pt x="156" y="109"/>
                  <a:pt x="156" y="111"/>
                </a:cubicBezTo>
                <a:cubicBezTo>
                  <a:pt x="156" y="112"/>
                  <a:pt x="156" y="113"/>
                  <a:pt x="155" y="114"/>
                </a:cubicBezTo>
                <a:cubicBezTo>
                  <a:pt x="155" y="116"/>
                  <a:pt x="155" y="117"/>
                  <a:pt x="155" y="118"/>
                </a:cubicBezTo>
                <a:close/>
                <a:moveTo>
                  <a:pt x="133" y="165"/>
                </a:moveTo>
                <a:cubicBezTo>
                  <a:pt x="134" y="165"/>
                  <a:pt x="135" y="165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1" y="161"/>
                  <a:pt x="144" y="158"/>
                  <a:pt x="146" y="156"/>
                </a:cubicBezTo>
                <a:cubicBezTo>
                  <a:pt x="148" y="154"/>
                  <a:pt x="148" y="154"/>
                  <a:pt x="149" y="151"/>
                </a:cubicBezTo>
                <a:cubicBezTo>
                  <a:pt x="149" y="150"/>
                  <a:pt x="148" y="150"/>
                  <a:pt x="148" y="149"/>
                </a:cubicBezTo>
                <a:cubicBezTo>
                  <a:pt x="148" y="150"/>
                  <a:pt x="147" y="150"/>
                  <a:pt x="147" y="150"/>
                </a:cubicBezTo>
                <a:cubicBezTo>
                  <a:pt x="144" y="152"/>
                  <a:pt x="141" y="155"/>
                  <a:pt x="138" y="157"/>
                </a:cubicBezTo>
                <a:cubicBezTo>
                  <a:pt x="137" y="157"/>
                  <a:pt x="136" y="158"/>
                  <a:pt x="136" y="159"/>
                </a:cubicBezTo>
                <a:cubicBezTo>
                  <a:pt x="135" y="160"/>
                  <a:pt x="135" y="161"/>
                  <a:pt x="133" y="161"/>
                </a:cubicBezTo>
                <a:cubicBezTo>
                  <a:pt x="133" y="162"/>
                  <a:pt x="133" y="163"/>
                  <a:pt x="133" y="164"/>
                </a:cubicBezTo>
                <a:cubicBezTo>
                  <a:pt x="133" y="164"/>
                  <a:pt x="133" y="164"/>
                  <a:pt x="133" y="165"/>
                </a:cubicBezTo>
                <a:close/>
                <a:moveTo>
                  <a:pt x="219" y="39"/>
                </a:moveTo>
                <a:cubicBezTo>
                  <a:pt x="219" y="38"/>
                  <a:pt x="218" y="37"/>
                  <a:pt x="218" y="37"/>
                </a:cubicBezTo>
                <a:cubicBezTo>
                  <a:pt x="216" y="35"/>
                  <a:pt x="216" y="35"/>
                  <a:pt x="213" y="36"/>
                </a:cubicBezTo>
                <a:cubicBezTo>
                  <a:pt x="213" y="36"/>
                  <a:pt x="212" y="36"/>
                  <a:pt x="212" y="36"/>
                </a:cubicBezTo>
                <a:cubicBezTo>
                  <a:pt x="210" y="37"/>
                  <a:pt x="207" y="38"/>
                  <a:pt x="205" y="39"/>
                </a:cubicBezTo>
                <a:cubicBezTo>
                  <a:pt x="204" y="39"/>
                  <a:pt x="203" y="40"/>
                  <a:pt x="201" y="40"/>
                </a:cubicBezTo>
                <a:cubicBezTo>
                  <a:pt x="201" y="42"/>
                  <a:pt x="201" y="45"/>
                  <a:pt x="201" y="46"/>
                </a:cubicBezTo>
                <a:cubicBezTo>
                  <a:pt x="207" y="43"/>
                  <a:pt x="213" y="41"/>
                  <a:pt x="219" y="39"/>
                </a:cubicBezTo>
                <a:close/>
                <a:moveTo>
                  <a:pt x="26" y="126"/>
                </a:moveTo>
                <a:cubicBezTo>
                  <a:pt x="26" y="126"/>
                  <a:pt x="26" y="126"/>
                  <a:pt x="26" y="126"/>
                </a:cubicBezTo>
                <a:cubicBezTo>
                  <a:pt x="26" y="128"/>
                  <a:pt x="26" y="130"/>
                  <a:pt x="26" y="132"/>
                </a:cubicBezTo>
                <a:cubicBezTo>
                  <a:pt x="26" y="140"/>
                  <a:pt x="27" y="148"/>
                  <a:pt x="27" y="155"/>
                </a:cubicBezTo>
                <a:cubicBezTo>
                  <a:pt x="27" y="159"/>
                  <a:pt x="28" y="162"/>
                  <a:pt x="28" y="165"/>
                </a:cubicBezTo>
                <a:cubicBezTo>
                  <a:pt x="28" y="166"/>
                  <a:pt x="28" y="166"/>
                  <a:pt x="29" y="166"/>
                </a:cubicBezTo>
                <a:cubicBezTo>
                  <a:pt x="29" y="165"/>
                  <a:pt x="30" y="163"/>
                  <a:pt x="29" y="162"/>
                </a:cubicBezTo>
                <a:cubicBezTo>
                  <a:pt x="29" y="161"/>
                  <a:pt x="29" y="160"/>
                  <a:pt x="29" y="160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0" y="157"/>
                  <a:pt x="30" y="155"/>
                  <a:pt x="31" y="153"/>
                </a:cubicBezTo>
                <a:cubicBezTo>
                  <a:pt x="31" y="152"/>
                  <a:pt x="31" y="150"/>
                  <a:pt x="31" y="149"/>
                </a:cubicBezTo>
                <a:cubicBezTo>
                  <a:pt x="29" y="149"/>
                  <a:pt x="29" y="148"/>
                  <a:pt x="29" y="146"/>
                </a:cubicBezTo>
                <a:cubicBezTo>
                  <a:pt x="28" y="143"/>
                  <a:pt x="28" y="140"/>
                  <a:pt x="28" y="137"/>
                </a:cubicBezTo>
                <a:cubicBezTo>
                  <a:pt x="27" y="133"/>
                  <a:pt x="27" y="130"/>
                  <a:pt x="26" y="126"/>
                </a:cubicBezTo>
                <a:close/>
                <a:moveTo>
                  <a:pt x="67" y="118"/>
                </a:moveTo>
                <a:cubicBezTo>
                  <a:pt x="70" y="118"/>
                  <a:pt x="72" y="118"/>
                  <a:pt x="74" y="118"/>
                </a:cubicBezTo>
                <a:cubicBezTo>
                  <a:pt x="74" y="118"/>
                  <a:pt x="75" y="118"/>
                  <a:pt x="75" y="118"/>
                </a:cubicBezTo>
                <a:cubicBezTo>
                  <a:pt x="77" y="116"/>
                  <a:pt x="80" y="113"/>
                  <a:pt x="80" y="110"/>
                </a:cubicBezTo>
                <a:cubicBezTo>
                  <a:pt x="80" y="109"/>
                  <a:pt x="81" y="108"/>
                  <a:pt x="81" y="107"/>
                </a:cubicBezTo>
                <a:cubicBezTo>
                  <a:pt x="81" y="106"/>
                  <a:pt x="81" y="106"/>
                  <a:pt x="82" y="105"/>
                </a:cubicBezTo>
                <a:cubicBezTo>
                  <a:pt x="80" y="106"/>
                  <a:pt x="79" y="107"/>
                  <a:pt x="78" y="107"/>
                </a:cubicBezTo>
                <a:cubicBezTo>
                  <a:pt x="77" y="108"/>
                  <a:pt x="76" y="108"/>
                  <a:pt x="76" y="108"/>
                </a:cubicBezTo>
                <a:cubicBezTo>
                  <a:pt x="73" y="111"/>
                  <a:pt x="70" y="114"/>
                  <a:pt x="68" y="117"/>
                </a:cubicBezTo>
                <a:cubicBezTo>
                  <a:pt x="68" y="117"/>
                  <a:pt x="67" y="117"/>
                  <a:pt x="67" y="118"/>
                </a:cubicBezTo>
                <a:close/>
                <a:moveTo>
                  <a:pt x="165" y="147"/>
                </a:moveTo>
                <a:cubicBezTo>
                  <a:pt x="163" y="147"/>
                  <a:pt x="162" y="148"/>
                  <a:pt x="160" y="148"/>
                </a:cubicBezTo>
                <a:cubicBezTo>
                  <a:pt x="160" y="149"/>
                  <a:pt x="159" y="149"/>
                  <a:pt x="159" y="150"/>
                </a:cubicBezTo>
                <a:cubicBezTo>
                  <a:pt x="157" y="153"/>
                  <a:pt x="156" y="156"/>
                  <a:pt x="155" y="158"/>
                </a:cubicBezTo>
                <a:cubicBezTo>
                  <a:pt x="154" y="160"/>
                  <a:pt x="154" y="160"/>
                  <a:pt x="155" y="161"/>
                </a:cubicBezTo>
                <a:cubicBezTo>
                  <a:pt x="158" y="159"/>
                  <a:pt x="160" y="158"/>
                  <a:pt x="163" y="157"/>
                </a:cubicBezTo>
                <a:cubicBezTo>
                  <a:pt x="163" y="156"/>
                  <a:pt x="163" y="156"/>
                  <a:pt x="164" y="156"/>
                </a:cubicBezTo>
                <a:cubicBezTo>
                  <a:pt x="164" y="155"/>
                  <a:pt x="164" y="155"/>
                  <a:pt x="165" y="154"/>
                </a:cubicBezTo>
                <a:cubicBezTo>
                  <a:pt x="165" y="153"/>
                  <a:pt x="165" y="152"/>
                  <a:pt x="165" y="150"/>
                </a:cubicBezTo>
                <a:cubicBezTo>
                  <a:pt x="165" y="149"/>
                  <a:pt x="165" y="148"/>
                  <a:pt x="165" y="147"/>
                </a:cubicBezTo>
                <a:close/>
                <a:moveTo>
                  <a:pt x="120" y="135"/>
                </a:moveTo>
                <a:cubicBezTo>
                  <a:pt x="120" y="135"/>
                  <a:pt x="120" y="134"/>
                  <a:pt x="121" y="134"/>
                </a:cubicBezTo>
                <a:cubicBezTo>
                  <a:pt x="123" y="133"/>
                  <a:pt x="124" y="132"/>
                  <a:pt x="126" y="132"/>
                </a:cubicBezTo>
                <a:cubicBezTo>
                  <a:pt x="127" y="131"/>
                  <a:pt x="127" y="131"/>
                  <a:pt x="128" y="130"/>
                </a:cubicBezTo>
                <a:cubicBezTo>
                  <a:pt x="129" y="127"/>
                  <a:pt x="130" y="123"/>
                  <a:pt x="131" y="120"/>
                </a:cubicBezTo>
                <a:cubicBezTo>
                  <a:pt x="131" y="120"/>
                  <a:pt x="131" y="119"/>
                  <a:pt x="131" y="119"/>
                </a:cubicBezTo>
                <a:cubicBezTo>
                  <a:pt x="127" y="122"/>
                  <a:pt x="124" y="125"/>
                  <a:pt x="121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30"/>
                  <a:pt x="120" y="132"/>
                  <a:pt x="120" y="135"/>
                </a:cubicBezTo>
                <a:close/>
                <a:moveTo>
                  <a:pt x="134" y="223"/>
                </a:moveTo>
                <a:cubicBezTo>
                  <a:pt x="133" y="223"/>
                  <a:pt x="132" y="223"/>
                  <a:pt x="131" y="223"/>
                </a:cubicBezTo>
                <a:cubicBezTo>
                  <a:pt x="125" y="223"/>
                  <a:pt x="119" y="224"/>
                  <a:pt x="114" y="224"/>
                </a:cubicBezTo>
                <a:cubicBezTo>
                  <a:pt x="113" y="224"/>
                  <a:pt x="112" y="224"/>
                  <a:pt x="111" y="224"/>
                </a:cubicBezTo>
                <a:cubicBezTo>
                  <a:pt x="110" y="224"/>
                  <a:pt x="110" y="224"/>
                  <a:pt x="109" y="224"/>
                </a:cubicBezTo>
                <a:cubicBezTo>
                  <a:pt x="109" y="224"/>
                  <a:pt x="108" y="224"/>
                  <a:pt x="108" y="224"/>
                </a:cubicBezTo>
                <a:cubicBezTo>
                  <a:pt x="106" y="224"/>
                  <a:pt x="105" y="224"/>
                  <a:pt x="104" y="224"/>
                </a:cubicBezTo>
                <a:cubicBezTo>
                  <a:pt x="95" y="225"/>
                  <a:pt x="86" y="225"/>
                  <a:pt x="78" y="226"/>
                </a:cubicBezTo>
                <a:cubicBezTo>
                  <a:pt x="76" y="226"/>
                  <a:pt x="74" y="226"/>
                  <a:pt x="72" y="227"/>
                </a:cubicBezTo>
                <a:cubicBezTo>
                  <a:pt x="92" y="227"/>
                  <a:pt x="113" y="226"/>
                  <a:pt x="134" y="223"/>
                </a:cubicBezTo>
                <a:close/>
                <a:moveTo>
                  <a:pt x="79" y="173"/>
                </a:moveTo>
                <a:cubicBezTo>
                  <a:pt x="83" y="173"/>
                  <a:pt x="86" y="173"/>
                  <a:pt x="90" y="173"/>
                </a:cubicBezTo>
                <a:cubicBezTo>
                  <a:pt x="90" y="169"/>
                  <a:pt x="90" y="166"/>
                  <a:pt x="90" y="162"/>
                </a:cubicBezTo>
                <a:cubicBezTo>
                  <a:pt x="88" y="163"/>
                  <a:pt x="85" y="164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6"/>
                  <a:pt x="86" y="167"/>
                </a:cubicBezTo>
                <a:cubicBezTo>
                  <a:pt x="86" y="167"/>
                  <a:pt x="86" y="168"/>
                  <a:pt x="85" y="168"/>
                </a:cubicBezTo>
                <a:cubicBezTo>
                  <a:pt x="85" y="168"/>
                  <a:pt x="85" y="168"/>
                  <a:pt x="84" y="168"/>
                </a:cubicBezTo>
                <a:cubicBezTo>
                  <a:pt x="83" y="169"/>
                  <a:pt x="82" y="169"/>
                  <a:pt x="81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1"/>
                  <a:pt x="79" y="172"/>
                  <a:pt x="79" y="173"/>
                </a:cubicBezTo>
                <a:close/>
                <a:moveTo>
                  <a:pt x="229" y="218"/>
                </a:moveTo>
                <a:cubicBezTo>
                  <a:pt x="229" y="216"/>
                  <a:pt x="229" y="214"/>
                  <a:pt x="228" y="212"/>
                </a:cubicBezTo>
                <a:cubicBezTo>
                  <a:pt x="228" y="211"/>
                  <a:pt x="228" y="211"/>
                  <a:pt x="227" y="211"/>
                </a:cubicBezTo>
                <a:cubicBezTo>
                  <a:pt x="227" y="210"/>
                  <a:pt x="227" y="209"/>
                  <a:pt x="226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5" y="208"/>
                  <a:pt x="223" y="207"/>
                  <a:pt x="222" y="206"/>
                </a:cubicBezTo>
                <a:cubicBezTo>
                  <a:pt x="221" y="211"/>
                  <a:pt x="220" y="216"/>
                  <a:pt x="221" y="219"/>
                </a:cubicBezTo>
                <a:cubicBezTo>
                  <a:pt x="224" y="218"/>
                  <a:pt x="226" y="218"/>
                  <a:pt x="229" y="218"/>
                </a:cubicBezTo>
                <a:close/>
                <a:moveTo>
                  <a:pt x="85" y="121"/>
                </a:moveTo>
                <a:cubicBezTo>
                  <a:pt x="88" y="121"/>
                  <a:pt x="90" y="121"/>
                  <a:pt x="92" y="120"/>
                </a:cubicBezTo>
                <a:cubicBezTo>
                  <a:pt x="92" y="120"/>
                  <a:pt x="92" y="120"/>
                  <a:pt x="93" y="120"/>
                </a:cubicBezTo>
                <a:cubicBezTo>
                  <a:pt x="94" y="118"/>
                  <a:pt x="95" y="117"/>
                  <a:pt x="96" y="116"/>
                </a:cubicBezTo>
                <a:cubicBezTo>
                  <a:pt x="96" y="116"/>
                  <a:pt x="97" y="115"/>
                  <a:pt x="97" y="115"/>
                </a:cubicBezTo>
                <a:cubicBezTo>
                  <a:pt x="97" y="114"/>
                  <a:pt x="97" y="112"/>
                  <a:pt x="98" y="111"/>
                </a:cubicBezTo>
                <a:cubicBezTo>
                  <a:pt x="98" y="111"/>
                  <a:pt x="97" y="110"/>
                  <a:pt x="97" y="111"/>
                </a:cubicBezTo>
                <a:cubicBezTo>
                  <a:pt x="95" y="111"/>
                  <a:pt x="94" y="112"/>
                  <a:pt x="92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4"/>
                  <a:pt x="88" y="115"/>
                  <a:pt x="86" y="117"/>
                </a:cubicBezTo>
                <a:cubicBezTo>
                  <a:pt x="86" y="117"/>
                  <a:pt x="86" y="117"/>
                  <a:pt x="86" y="118"/>
                </a:cubicBezTo>
                <a:cubicBezTo>
                  <a:pt x="86" y="119"/>
                  <a:pt x="85" y="120"/>
                  <a:pt x="85" y="121"/>
                </a:cubicBezTo>
                <a:close/>
                <a:moveTo>
                  <a:pt x="36" y="158"/>
                </a:moveTo>
                <a:cubicBezTo>
                  <a:pt x="36" y="158"/>
                  <a:pt x="36" y="158"/>
                  <a:pt x="36" y="158"/>
                </a:cubicBezTo>
                <a:cubicBezTo>
                  <a:pt x="39" y="158"/>
                  <a:pt x="41" y="158"/>
                  <a:pt x="43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6" y="155"/>
                  <a:pt x="47" y="154"/>
                  <a:pt x="48" y="152"/>
                </a:cubicBezTo>
                <a:cubicBezTo>
                  <a:pt x="48" y="152"/>
                  <a:pt x="48" y="151"/>
                  <a:pt x="49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6" y="150"/>
                  <a:pt x="44" y="150"/>
                  <a:pt x="42" y="150"/>
                </a:cubicBezTo>
                <a:cubicBezTo>
                  <a:pt x="39" y="150"/>
                  <a:pt x="38" y="150"/>
                  <a:pt x="37" y="152"/>
                </a:cubicBezTo>
                <a:cubicBezTo>
                  <a:pt x="36" y="152"/>
                  <a:pt x="36" y="153"/>
                  <a:pt x="36" y="153"/>
                </a:cubicBezTo>
                <a:cubicBezTo>
                  <a:pt x="36" y="155"/>
                  <a:pt x="36" y="156"/>
                  <a:pt x="36" y="158"/>
                </a:cubicBezTo>
                <a:close/>
                <a:moveTo>
                  <a:pt x="125" y="153"/>
                </a:moveTo>
                <a:cubicBezTo>
                  <a:pt x="125" y="153"/>
                  <a:pt x="125" y="153"/>
                  <a:pt x="125" y="153"/>
                </a:cubicBezTo>
                <a:cubicBezTo>
                  <a:pt x="121" y="156"/>
                  <a:pt x="116" y="158"/>
                  <a:pt x="112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3"/>
                  <a:pt x="111" y="165"/>
                  <a:pt x="111" y="167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3" y="168"/>
                  <a:pt x="114" y="167"/>
                  <a:pt x="115" y="167"/>
                </a:cubicBezTo>
                <a:cubicBezTo>
                  <a:pt x="116" y="167"/>
                  <a:pt x="117" y="166"/>
                  <a:pt x="116" y="166"/>
                </a:cubicBezTo>
                <a:cubicBezTo>
                  <a:pt x="116" y="164"/>
                  <a:pt x="116" y="163"/>
                  <a:pt x="117" y="163"/>
                </a:cubicBezTo>
                <a:cubicBezTo>
                  <a:pt x="117" y="162"/>
                  <a:pt x="118" y="161"/>
                  <a:pt x="118" y="161"/>
                </a:cubicBezTo>
                <a:cubicBezTo>
                  <a:pt x="120" y="160"/>
                  <a:pt x="121" y="159"/>
                  <a:pt x="122" y="157"/>
                </a:cubicBezTo>
                <a:cubicBezTo>
                  <a:pt x="124" y="156"/>
                  <a:pt x="124" y="155"/>
                  <a:pt x="125" y="153"/>
                </a:cubicBezTo>
                <a:close/>
                <a:moveTo>
                  <a:pt x="120" y="62"/>
                </a:moveTo>
                <a:cubicBezTo>
                  <a:pt x="122" y="60"/>
                  <a:pt x="124" y="59"/>
                  <a:pt x="126" y="57"/>
                </a:cubicBezTo>
                <a:cubicBezTo>
                  <a:pt x="127" y="57"/>
                  <a:pt x="127" y="56"/>
                  <a:pt x="127" y="56"/>
                </a:cubicBezTo>
                <a:cubicBezTo>
                  <a:pt x="127" y="54"/>
                  <a:pt x="127" y="52"/>
                  <a:pt x="127" y="50"/>
                </a:cubicBezTo>
                <a:cubicBezTo>
                  <a:pt x="127" y="49"/>
                  <a:pt x="127" y="49"/>
                  <a:pt x="126" y="48"/>
                </a:cubicBezTo>
                <a:cubicBezTo>
                  <a:pt x="124" y="50"/>
                  <a:pt x="121" y="52"/>
                  <a:pt x="118" y="54"/>
                </a:cubicBezTo>
                <a:cubicBezTo>
                  <a:pt x="119" y="56"/>
                  <a:pt x="120" y="59"/>
                  <a:pt x="120" y="62"/>
                </a:cubicBezTo>
                <a:close/>
                <a:moveTo>
                  <a:pt x="146" y="85"/>
                </a:moveTo>
                <a:cubicBezTo>
                  <a:pt x="150" y="84"/>
                  <a:pt x="152" y="82"/>
                  <a:pt x="155" y="81"/>
                </a:cubicBezTo>
                <a:cubicBezTo>
                  <a:pt x="154" y="78"/>
                  <a:pt x="154" y="76"/>
                  <a:pt x="154" y="74"/>
                </a:cubicBezTo>
                <a:cubicBezTo>
                  <a:pt x="152" y="74"/>
                  <a:pt x="151" y="75"/>
                  <a:pt x="150" y="75"/>
                </a:cubicBezTo>
                <a:cubicBezTo>
                  <a:pt x="149" y="75"/>
                  <a:pt x="148" y="76"/>
                  <a:pt x="146" y="75"/>
                </a:cubicBezTo>
                <a:cubicBezTo>
                  <a:pt x="146" y="79"/>
                  <a:pt x="146" y="82"/>
                  <a:pt x="146" y="85"/>
                </a:cubicBezTo>
                <a:close/>
                <a:moveTo>
                  <a:pt x="31" y="45"/>
                </a:moveTo>
                <a:cubicBezTo>
                  <a:pt x="34" y="40"/>
                  <a:pt x="38" y="36"/>
                  <a:pt x="41" y="32"/>
                </a:cubicBezTo>
                <a:cubicBezTo>
                  <a:pt x="39" y="32"/>
                  <a:pt x="37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3" y="34"/>
                  <a:pt x="32" y="35"/>
                  <a:pt x="30" y="36"/>
                </a:cubicBezTo>
                <a:cubicBezTo>
                  <a:pt x="30" y="36"/>
                  <a:pt x="30" y="37"/>
                  <a:pt x="30" y="38"/>
                </a:cubicBezTo>
                <a:cubicBezTo>
                  <a:pt x="30" y="39"/>
                  <a:pt x="30" y="41"/>
                  <a:pt x="31" y="42"/>
                </a:cubicBezTo>
                <a:cubicBezTo>
                  <a:pt x="31" y="43"/>
                  <a:pt x="31" y="44"/>
                  <a:pt x="31" y="45"/>
                </a:cubicBezTo>
                <a:close/>
                <a:moveTo>
                  <a:pt x="201" y="38"/>
                </a:moveTo>
                <a:cubicBezTo>
                  <a:pt x="206" y="36"/>
                  <a:pt x="210" y="35"/>
                  <a:pt x="214" y="33"/>
                </a:cubicBezTo>
                <a:cubicBezTo>
                  <a:pt x="213" y="32"/>
                  <a:pt x="212" y="31"/>
                  <a:pt x="211" y="30"/>
                </a:cubicBezTo>
                <a:cubicBezTo>
                  <a:pt x="210" y="29"/>
                  <a:pt x="210" y="29"/>
                  <a:pt x="209" y="29"/>
                </a:cubicBezTo>
                <a:cubicBezTo>
                  <a:pt x="207" y="30"/>
                  <a:pt x="204" y="31"/>
                  <a:pt x="202" y="32"/>
                </a:cubicBezTo>
                <a:cubicBezTo>
                  <a:pt x="202" y="32"/>
                  <a:pt x="201" y="32"/>
                  <a:pt x="201" y="32"/>
                </a:cubicBezTo>
                <a:cubicBezTo>
                  <a:pt x="201" y="34"/>
                  <a:pt x="201" y="36"/>
                  <a:pt x="201" y="38"/>
                </a:cubicBezTo>
                <a:close/>
                <a:moveTo>
                  <a:pt x="122" y="85"/>
                </a:moveTo>
                <a:cubicBezTo>
                  <a:pt x="121" y="86"/>
                  <a:pt x="121" y="86"/>
                  <a:pt x="120" y="86"/>
                </a:cubicBezTo>
                <a:cubicBezTo>
                  <a:pt x="118" y="89"/>
                  <a:pt x="115" y="91"/>
                  <a:pt x="112" y="93"/>
                </a:cubicBezTo>
                <a:cubicBezTo>
                  <a:pt x="111" y="94"/>
                  <a:pt x="110" y="95"/>
                  <a:pt x="110" y="96"/>
                </a:cubicBezTo>
                <a:cubicBezTo>
                  <a:pt x="110" y="98"/>
                  <a:pt x="110" y="99"/>
                  <a:pt x="110" y="100"/>
                </a:cubicBezTo>
                <a:cubicBezTo>
                  <a:pt x="110" y="100"/>
                  <a:pt x="110" y="101"/>
                  <a:pt x="110" y="101"/>
                </a:cubicBezTo>
                <a:cubicBezTo>
                  <a:pt x="112" y="99"/>
                  <a:pt x="114" y="97"/>
                  <a:pt x="115" y="96"/>
                </a:cubicBezTo>
                <a:cubicBezTo>
                  <a:pt x="118" y="93"/>
                  <a:pt x="120" y="91"/>
                  <a:pt x="122" y="89"/>
                </a:cubicBezTo>
                <a:cubicBezTo>
                  <a:pt x="122" y="89"/>
                  <a:pt x="122" y="88"/>
                  <a:pt x="122" y="88"/>
                </a:cubicBezTo>
                <a:cubicBezTo>
                  <a:pt x="122" y="87"/>
                  <a:pt x="122" y="86"/>
                  <a:pt x="122" y="85"/>
                </a:cubicBezTo>
                <a:close/>
                <a:moveTo>
                  <a:pt x="39" y="188"/>
                </a:moveTo>
                <a:cubicBezTo>
                  <a:pt x="50" y="187"/>
                  <a:pt x="61" y="187"/>
                  <a:pt x="71" y="185"/>
                </a:cubicBezTo>
                <a:cubicBezTo>
                  <a:pt x="71" y="184"/>
                  <a:pt x="71" y="184"/>
                  <a:pt x="71" y="183"/>
                </a:cubicBezTo>
                <a:cubicBezTo>
                  <a:pt x="70" y="183"/>
                  <a:pt x="70" y="183"/>
                  <a:pt x="69" y="183"/>
                </a:cubicBezTo>
                <a:cubicBezTo>
                  <a:pt x="65" y="184"/>
                  <a:pt x="62" y="184"/>
                  <a:pt x="58" y="184"/>
                </a:cubicBezTo>
                <a:cubicBezTo>
                  <a:pt x="57" y="185"/>
                  <a:pt x="56" y="185"/>
                  <a:pt x="56" y="185"/>
                </a:cubicBezTo>
                <a:cubicBezTo>
                  <a:pt x="55" y="186"/>
                  <a:pt x="54" y="186"/>
                  <a:pt x="53" y="185"/>
                </a:cubicBezTo>
                <a:cubicBezTo>
                  <a:pt x="53" y="185"/>
                  <a:pt x="52" y="185"/>
                  <a:pt x="52" y="185"/>
                </a:cubicBezTo>
                <a:cubicBezTo>
                  <a:pt x="48" y="185"/>
                  <a:pt x="45" y="185"/>
                  <a:pt x="41" y="186"/>
                </a:cubicBezTo>
                <a:cubicBezTo>
                  <a:pt x="40" y="186"/>
                  <a:pt x="40" y="186"/>
                  <a:pt x="40" y="187"/>
                </a:cubicBezTo>
                <a:cubicBezTo>
                  <a:pt x="40" y="187"/>
                  <a:pt x="40" y="188"/>
                  <a:pt x="39" y="188"/>
                </a:cubicBezTo>
                <a:close/>
                <a:moveTo>
                  <a:pt x="7" y="33"/>
                </a:moveTo>
                <a:cubicBezTo>
                  <a:pt x="8" y="44"/>
                  <a:pt x="8" y="54"/>
                  <a:pt x="11" y="65"/>
                </a:cubicBezTo>
                <a:cubicBezTo>
                  <a:pt x="11" y="58"/>
                  <a:pt x="11" y="51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3"/>
                  <a:pt x="8" y="43"/>
                  <a:pt x="9" y="41"/>
                </a:cubicBezTo>
                <a:cubicBezTo>
                  <a:pt x="9" y="40"/>
                  <a:pt x="9" y="40"/>
                  <a:pt x="10" y="39"/>
                </a:cubicBezTo>
                <a:cubicBezTo>
                  <a:pt x="10" y="38"/>
                  <a:pt x="10" y="38"/>
                  <a:pt x="11" y="37"/>
                </a:cubicBezTo>
                <a:cubicBezTo>
                  <a:pt x="11" y="36"/>
                  <a:pt x="11" y="34"/>
                  <a:pt x="11" y="33"/>
                </a:cubicBezTo>
                <a:cubicBezTo>
                  <a:pt x="9" y="33"/>
                  <a:pt x="8" y="34"/>
                  <a:pt x="7" y="33"/>
                </a:cubicBezTo>
                <a:close/>
                <a:moveTo>
                  <a:pt x="58" y="90"/>
                </a:moveTo>
                <a:cubicBezTo>
                  <a:pt x="58" y="91"/>
                  <a:pt x="58" y="91"/>
                  <a:pt x="58" y="91"/>
                </a:cubicBezTo>
                <a:cubicBezTo>
                  <a:pt x="59" y="90"/>
                  <a:pt x="59" y="90"/>
                  <a:pt x="60" y="90"/>
                </a:cubicBezTo>
                <a:cubicBezTo>
                  <a:pt x="62" y="90"/>
                  <a:pt x="64" y="89"/>
                  <a:pt x="65" y="87"/>
                </a:cubicBezTo>
                <a:cubicBezTo>
                  <a:pt x="65" y="87"/>
                  <a:pt x="65" y="87"/>
                  <a:pt x="65" y="86"/>
                </a:cubicBezTo>
                <a:cubicBezTo>
                  <a:pt x="66" y="86"/>
                  <a:pt x="66" y="85"/>
                  <a:pt x="66" y="84"/>
                </a:cubicBezTo>
                <a:cubicBezTo>
                  <a:pt x="66" y="83"/>
                  <a:pt x="66" y="81"/>
                  <a:pt x="65" y="79"/>
                </a:cubicBezTo>
                <a:cubicBezTo>
                  <a:pt x="65" y="79"/>
                  <a:pt x="65" y="79"/>
                  <a:pt x="65" y="78"/>
                </a:cubicBezTo>
                <a:cubicBezTo>
                  <a:pt x="63" y="81"/>
                  <a:pt x="60" y="83"/>
                  <a:pt x="58" y="86"/>
                </a:cubicBezTo>
                <a:cubicBezTo>
                  <a:pt x="58" y="86"/>
                  <a:pt x="58" y="86"/>
                  <a:pt x="58" y="87"/>
                </a:cubicBezTo>
                <a:cubicBezTo>
                  <a:pt x="58" y="88"/>
                  <a:pt x="58" y="89"/>
                  <a:pt x="58" y="90"/>
                </a:cubicBezTo>
                <a:close/>
                <a:moveTo>
                  <a:pt x="85" y="95"/>
                </a:moveTo>
                <a:cubicBezTo>
                  <a:pt x="83" y="94"/>
                  <a:pt x="83" y="93"/>
                  <a:pt x="84" y="91"/>
                </a:cubicBezTo>
                <a:cubicBezTo>
                  <a:pt x="85" y="90"/>
                  <a:pt x="85" y="90"/>
                  <a:pt x="86" y="89"/>
                </a:cubicBezTo>
                <a:cubicBezTo>
                  <a:pt x="87" y="88"/>
                  <a:pt x="87" y="88"/>
                  <a:pt x="88" y="87"/>
                </a:cubicBezTo>
                <a:cubicBezTo>
                  <a:pt x="89" y="87"/>
                  <a:pt x="89" y="86"/>
                  <a:pt x="88" y="86"/>
                </a:cubicBezTo>
                <a:cubicBezTo>
                  <a:pt x="87" y="86"/>
                  <a:pt x="86" y="87"/>
                  <a:pt x="85" y="87"/>
                </a:cubicBezTo>
                <a:cubicBezTo>
                  <a:pt x="84" y="87"/>
                  <a:pt x="84" y="87"/>
                  <a:pt x="83" y="88"/>
                </a:cubicBezTo>
                <a:cubicBezTo>
                  <a:pt x="81" y="91"/>
                  <a:pt x="78" y="94"/>
                  <a:pt x="76" y="97"/>
                </a:cubicBezTo>
                <a:cubicBezTo>
                  <a:pt x="76" y="97"/>
                  <a:pt x="76" y="97"/>
                  <a:pt x="75" y="97"/>
                </a:cubicBezTo>
                <a:cubicBezTo>
                  <a:pt x="77" y="98"/>
                  <a:pt x="79" y="98"/>
                  <a:pt x="81" y="99"/>
                </a:cubicBezTo>
                <a:cubicBezTo>
                  <a:pt x="81" y="99"/>
                  <a:pt x="82" y="99"/>
                  <a:pt x="82" y="98"/>
                </a:cubicBezTo>
                <a:cubicBezTo>
                  <a:pt x="83" y="97"/>
                  <a:pt x="84" y="96"/>
                  <a:pt x="85" y="95"/>
                </a:cubicBezTo>
                <a:close/>
                <a:moveTo>
                  <a:pt x="120" y="101"/>
                </a:moveTo>
                <a:cubicBezTo>
                  <a:pt x="119" y="101"/>
                  <a:pt x="119" y="101"/>
                  <a:pt x="118" y="101"/>
                </a:cubicBezTo>
                <a:cubicBezTo>
                  <a:pt x="116" y="102"/>
                  <a:pt x="114" y="104"/>
                  <a:pt x="111" y="105"/>
                </a:cubicBezTo>
                <a:cubicBezTo>
                  <a:pt x="110" y="105"/>
                  <a:pt x="109" y="106"/>
                  <a:pt x="109" y="107"/>
                </a:cubicBezTo>
                <a:cubicBezTo>
                  <a:pt x="109" y="108"/>
                  <a:pt x="108" y="108"/>
                  <a:pt x="107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5" y="110"/>
                  <a:pt x="104" y="112"/>
                  <a:pt x="103" y="113"/>
                </a:cubicBezTo>
                <a:cubicBezTo>
                  <a:pt x="102" y="114"/>
                  <a:pt x="102" y="115"/>
                  <a:pt x="102" y="116"/>
                </a:cubicBezTo>
                <a:cubicBezTo>
                  <a:pt x="103" y="116"/>
                  <a:pt x="103" y="115"/>
                  <a:pt x="103" y="115"/>
                </a:cubicBezTo>
                <a:cubicBezTo>
                  <a:pt x="108" y="112"/>
                  <a:pt x="113" y="108"/>
                  <a:pt x="117" y="105"/>
                </a:cubicBezTo>
                <a:cubicBezTo>
                  <a:pt x="119" y="104"/>
                  <a:pt x="120" y="103"/>
                  <a:pt x="120" y="101"/>
                </a:cubicBezTo>
                <a:close/>
                <a:moveTo>
                  <a:pt x="224" y="197"/>
                </a:moveTo>
                <a:cubicBezTo>
                  <a:pt x="224" y="197"/>
                  <a:pt x="224" y="197"/>
                  <a:pt x="224" y="197"/>
                </a:cubicBezTo>
                <a:cubicBezTo>
                  <a:pt x="227" y="199"/>
                  <a:pt x="230" y="201"/>
                  <a:pt x="233" y="203"/>
                </a:cubicBezTo>
                <a:cubicBezTo>
                  <a:pt x="233" y="203"/>
                  <a:pt x="233" y="203"/>
                  <a:pt x="234" y="203"/>
                </a:cubicBezTo>
                <a:cubicBezTo>
                  <a:pt x="235" y="203"/>
                  <a:pt x="237" y="203"/>
                  <a:pt x="238" y="203"/>
                </a:cubicBezTo>
                <a:cubicBezTo>
                  <a:pt x="239" y="203"/>
                  <a:pt x="239" y="202"/>
                  <a:pt x="238" y="202"/>
                </a:cubicBezTo>
                <a:cubicBezTo>
                  <a:pt x="238" y="202"/>
                  <a:pt x="237" y="202"/>
                  <a:pt x="237" y="202"/>
                </a:cubicBezTo>
                <a:cubicBezTo>
                  <a:pt x="235" y="202"/>
                  <a:pt x="234" y="201"/>
                  <a:pt x="234" y="199"/>
                </a:cubicBezTo>
                <a:cubicBezTo>
                  <a:pt x="234" y="199"/>
                  <a:pt x="234" y="198"/>
                  <a:pt x="234" y="198"/>
                </a:cubicBezTo>
                <a:cubicBezTo>
                  <a:pt x="234" y="197"/>
                  <a:pt x="235" y="195"/>
                  <a:pt x="235" y="194"/>
                </a:cubicBezTo>
                <a:cubicBezTo>
                  <a:pt x="231" y="195"/>
                  <a:pt x="228" y="196"/>
                  <a:pt x="224" y="197"/>
                </a:cubicBezTo>
                <a:close/>
                <a:moveTo>
                  <a:pt x="153" y="134"/>
                </a:moveTo>
                <a:cubicBezTo>
                  <a:pt x="153" y="134"/>
                  <a:pt x="153" y="134"/>
                  <a:pt x="153" y="134"/>
                </a:cubicBezTo>
                <a:cubicBezTo>
                  <a:pt x="154" y="134"/>
                  <a:pt x="155" y="134"/>
                  <a:pt x="155" y="133"/>
                </a:cubicBezTo>
                <a:cubicBezTo>
                  <a:pt x="156" y="133"/>
                  <a:pt x="156" y="133"/>
                  <a:pt x="157" y="134"/>
                </a:cubicBezTo>
                <a:cubicBezTo>
                  <a:pt x="157" y="134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7"/>
                  <a:pt x="154" y="138"/>
                  <a:pt x="153" y="138"/>
                </a:cubicBezTo>
                <a:cubicBezTo>
                  <a:pt x="153" y="138"/>
                  <a:pt x="152" y="139"/>
                  <a:pt x="152" y="139"/>
                </a:cubicBezTo>
                <a:cubicBezTo>
                  <a:pt x="152" y="140"/>
                  <a:pt x="152" y="142"/>
                  <a:pt x="152" y="144"/>
                </a:cubicBezTo>
                <a:cubicBezTo>
                  <a:pt x="154" y="142"/>
                  <a:pt x="156" y="141"/>
                  <a:pt x="158" y="139"/>
                </a:cubicBezTo>
                <a:cubicBezTo>
                  <a:pt x="158" y="139"/>
                  <a:pt x="158" y="139"/>
                  <a:pt x="158" y="138"/>
                </a:cubicBezTo>
                <a:cubicBezTo>
                  <a:pt x="159" y="135"/>
                  <a:pt x="160" y="132"/>
                  <a:pt x="161" y="129"/>
                </a:cubicBezTo>
                <a:cubicBezTo>
                  <a:pt x="161" y="128"/>
                  <a:pt x="161" y="128"/>
                  <a:pt x="162" y="127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7" y="130"/>
                  <a:pt x="155" y="132"/>
                  <a:pt x="153" y="134"/>
                </a:cubicBezTo>
                <a:close/>
                <a:moveTo>
                  <a:pt x="175" y="129"/>
                </a:moveTo>
                <a:cubicBezTo>
                  <a:pt x="174" y="130"/>
                  <a:pt x="173" y="131"/>
                  <a:pt x="172" y="131"/>
                </a:cubicBezTo>
                <a:cubicBezTo>
                  <a:pt x="171" y="132"/>
                  <a:pt x="171" y="132"/>
                  <a:pt x="171" y="133"/>
                </a:cubicBezTo>
                <a:cubicBezTo>
                  <a:pt x="170" y="136"/>
                  <a:pt x="170" y="138"/>
                  <a:pt x="169" y="141"/>
                </a:cubicBezTo>
                <a:cubicBezTo>
                  <a:pt x="169" y="141"/>
                  <a:pt x="169" y="141"/>
                  <a:pt x="169" y="142"/>
                </a:cubicBezTo>
                <a:cubicBezTo>
                  <a:pt x="172" y="141"/>
                  <a:pt x="174" y="140"/>
                  <a:pt x="176" y="139"/>
                </a:cubicBezTo>
                <a:cubicBezTo>
                  <a:pt x="176" y="136"/>
                  <a:pt x="176" y="132"/>
                  <a:pt x="175" y="129"/>
                </a:cubicBezTo>
                <a:close/>
                <a:moveTo>
                  <a:pt x="71" y="73"/>
                </a:moveTo>
                <a:cubicBezTo>
                  <a:pt x="73" y="73"/>
                  <a:pt x="74" y="73"/>
                  <a:pt x="75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9" y="70"/>
                  <a:pt x="81" y="67"/>
                  <a:pt x="83" y="64"/>
                </a:cubicBezTo>
                <a:cubicBezTo>
                  <a:pt x="84" y="64"/>
                  <a:pt x="84" y="63"/>
                  <a:pt x="84" y="63"/>
                </a:cubicBezTo>
                <a:cubicBezTo>
                  <a:pt x="84" y="62"/>
                  <a:pt x="83" y="61"/>
                  <a:pt x="83" y="60"/>
                </a:cubicBezTo>
                <a:cubicBezTo>
                  <a:pt x="83" y="60"/>
                  <a:pt x="82" y="61"/>
                  <a:pt x="82" y="61"/>
                </a:cubicBezTo>
                <a:cubicBezTo>
                  <a:pt x="78" y="64"/>
                  <a:pt x="75" y="68"/>
                  <a:pt x="72" y="71"/>
                </a:cubicBezTo>
                <a:cubicBezTo>
                  <a:pt x="72" y="72"/>
                  <a:pt x="71" y="72"/>
                  <a:pt x="71" y="73"/>
                </a:cubicBezTo>
                <a:close/>
                <a:moveTo>
                  <a:pt x="92" y="133"/>
                </a:moveTo>
                <a:cubicBezTo>
                  <a:pt x="92" y="133"/>
                  <a:pt x="92" y="133"/>
                  <a:pt x="92" y="133"/>
                </a:cubicBezTo>
                <a:cubicBezTo>
                  <a:pt x="89" y="136"/>
                  <a:pt x="87" y="138"/>
                  <a:pt x="85" y="140"/>
                </a:cubicBezTo>
                <a:cubicBezTo>
                  <a:pt x="84" y="140"/>
                  <a:pt x="84" y="141"/>
                  <a:pt x="84" y="141"/>
                </a:cubicBezTo>
                <a:cubicBezTo>
                  <a:pt x="84" y="144"/>
                  <a:pt x="84" y="146"/>
                  <a:pt x="84" y="148"/>
                </a:cubicBezTo>
                <a:cubicBezTo>
                  <a:pt x="84" y="149"/>
                  <a:pt x="84" y="150"/>
                  <a:pt x="84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150"/>
                  <a:pt x="85" y="150"/>
                  <a:pt x="85" y="150"/>
                </a:cubicBezTo>
                <a:cubicBezTo>
                  <a:pt x="85" y="148"/>
                  <a:pt x="86" y="147"/>
                  <a:pt x="87" y="145"/>
                </a:cubicBezTo>
                <a:cubicBezTo>
                  <a:pt x="87" y="144"/>
                  <a:pt x="88" y="144"/>
                  <a:pt x="89" y="143"/>
                </a:cubicBezTo>
                <a:cubicBezTo>
                  <a:pt x="89" y="143"/>
                  <a:pt x="89" y="143"/>
                  <a:pt x="90" y="142"/>
                </a:cubicBezTo>
                <a:cubicBezTo>
                  <a:pt x="90" y="139"/>
                  <a:pt x="91" y="136"/>
                  <a:pt x="92" y="133"/>
                </a:cubicBezTo>
                <a:close/>
                <a:moveTo>
                  <a:pt x="134" y="110"/>
                </a:moveTo>
                <a:cubicBezTo>
                  <a:pt x="134" y="110"/>
                  <a:pt x="133" y="111"/>
                  <a:pt x="133" y="111"/>
                </a:cubicBezTo>
                <a:cubicBezTo>
                  <a:pt x="130" y="112"/>
                  <a:pt x="127" y="114"/>
                  <a:pt x="123" y="115"/>
                </a:cubicBezTo>
                <a:cubicBezTo>
                  <a:pt x="122" y="116"/>
                  <a:pt x="121" y="117"/>
                  <a:pt x="121" y="118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1" y="122"/>
                  <a:pt x="121" y="122"/>
                  <a:pt x="121" y="123"/>
                </a:cubicBezTo>
                <a:cubicBezTo>
                  <a:pt x="121" y="122"/>
                  <a:pt x="122" y="122"/>
                  <a:pt x="122" y="122"/>
                </a:cubicBezTo>
                <a:cubicBezTo>
                  <a:pt x="125" y="119"/>
                  <a:pt x="129" y="117"/>
                  <a:pt x="132" y="115"/>
                </a:cubicBezTo>
                <a:cubicBezTo>
                  <a:pt x="133" y="113"/>
                  <a:pt x="134" y="112"/>
                  <a:pt x="134" y="110"/>
                </a:cubicBezTo>
                <a:close/>
                <a:moveTo>
                  <a:pt x="75" y="184"/>
                </a:moveTo>
                <a:cubicBezTo>
                  <a:pt x="76" y="184"/>
                  <a:pt x="76" y="184"/>
                  <a:pt x="77" y="184"/>
                </a:cubicBezTo>
                <a:cubicBezTo>
                  <a:pt x="85" y="183"/>
                  <a:pt x="92" y="183"/>
                  <a:pt x="100" y="182"/>
                </a:cubicBezTo>
                <a:cubicBezTo>
                  <a:pt x="102" y="181"/>
                  <a:pt x="104" y="181"/>
                  <a:pt x="107" y="181"/>
                </a:cubicBezTo>
                <a:cubicBezTo>
                  <a:pt x="107" y="181"/>
                  <a:pt x="108" y="181"/>
                  <a:pt x="108" y="180"/>
                </a:cubicBezTo>
                <a:cubicBezTo>
                  <a:pt x="107" y="180"/>
                  <a:pt x="107" y="180"/>
                  <a:pt x="106" y="180"/>
                </a:cubicBezTo>
                <a:cubicBezTo>
                  <a:pt x="102" y="180"/>
                  <a:pt x="99" y="180"/>
                  <a:pt x="95" y="180"/>
                </a:cubicBezTo>
                <a:cubicBezTo>
                  <a:pt x="94" y="180"/>
                  <a:pt x="93" y="181"/>
                  <a:pt x="93" y="181"/>
                </a:cubicBezTo>
                <a:cubicBezTo>
                  <a:pt x="92" y="182"/>
                  <a:pt x="91" y="182"/>
                  <a:pt x="91" y="181"/>
                </a:cubicBezTo>
                <a:cubicBezTo>
                  <a:pt x="90" y="181"/>
                  <a:pt x="90" y="180"/>
                  <a:pt x="89" y="180"/>
                </a:cubicBezTo>
                <a:cubicBezTo>
                  <a:pt x="88" y="181"/>
                  <a:pt x="87" y="181"/>
                  <a:pt x="86" y="181"/>
                </a:cubicBezTo>
                <a:cubicBezTo>
                  <a:pt x="84" y="181"/>
                  <a:pt x="82" y="181"/>
                  <a:pt x="81" y="182"/>
                </a:cubicBezTo>
                <a:cubicBezTo>
                  <a:pt x="81" y="182"/>
                  <a:pt x="80" y="182"/>
                  <a:pt x="80" y="182"/>
                </a:cubicBezTo>
                <a:cubicBezTo>
                  <a:pt x="78" y="182"/>
                  <a:pt x="77" y="183"/>
                  <a:pt x="76" y="183"/>
                </a:cubicBezTo>
                <a:cubicBezTo>
                  <a:pt x="76" y="183"/>
                  <a:pt x="76" y="184"/>
                  <a:pt x="75" y="184"/>
                </a:cubicBezTo>
                <a:close/>
                <a:moveTo>
                  <a:pt x="176" y="167"/>
                </a:moveTo>
                <a:cubicBezTo>
                  <a:pt x="179" y="167"/>
                  <a:pt x="182" y="167"/>
                  <a:pt x="184" y="167"/>
                </a:cubicBezTo>
                <a:cubicBezTo>
                  <a:pt x="184" y="166"/>
                  <a:pt x="184" y="165"/>
                  <a:pt x="184" y="164"/>
                </a:cubicBezTo>
                <a:cubicBezTo>
                  <a:pt x="184" y="163"/>
                  <a:pt x="184" y="162"/>
                  <a:pt x="184" y="162"/>
                </a:cubicBezTo>
                <a:cubicBezTo>
                  <a:pt x="183" y="161"/>
                  <a:pt x="183" y="159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2" y="158"/>
                  <a:pt x="181" y="158"/>
                  <a:pt x="180" y="159"/>
                </a:cubicBezTo>
                <a:cubicBezTo>
                  <a:pt x="179" y="159"/>
                  <a:pt x="178" y="159"/>
                  <a:pt x="178" y="160"/>
                </a:cubicBezTo>
                <a:cubicBezTo>
                  <a:pt x="178" y="162"/>
                  <a:pt x="177" y="163"/>
                  <a:pt x="177" y="165"/>
                </a:cubicBezTo>
                <a:cubicBezTo>
                  <a:pt x="177" y="165"/>
                  <a:pt x="176" y="166"/>
                  <a:pt x="176" y="167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1"/>
                </a:cubicBezTo>
                <a:cubicBezTo>
                  <a:pt x="42" y="104"/>
                  <a:pt x="40" y="106"/>
                  <a:pt x="38" y="108"/>
                </a:cubicBezTo>
                <a:cubicBezTo>
                  <a:pt x="37" y="108"/>
                  <a:pt x="37" y="109"/>
                  <a:pt x="37" y="109"/>
                </a:cubicBezTo>
                <a:cubicBezTo>
                  <a:pt x="37" y="111"/>
                  <a:pt x="38" y="113"/>
                  <a:pt x="38" y="115"/>
                </a:cubicBezTo>
                <a:cubicBezTo>
                  <a:pt x="39" y="115"/>
                  <a:pt x="41" y="114"/>
                  <a:pt x="42" y="114"/>
                </a:cubicBezTo>
                <a:cubicBezTo>
                  <a:pt x="43" y="110"/>
                  <a:pt x="44" y="105"/>
                  <a:pt x="44" y="101"/>
                </a:cubicBezTo>
                <a:close/>
                <a:moveTo>
                  <a:pt x="110" y="67"/>
                </a:moveTo>
                <a:cubicBezTo>
                  <a:pt x="113" y="66"/>
                  <a:pt x="115" y="65"/>
                  <a:pt x="118" y="64"/>
                </a:cubicBezTo>
                <a:cubicBezTo>
                  <a:pt x="117" y="61"/>
                  <a:pt x="117" y="58"/>
                  <a:pt x="116" y="55"/>
                </a:cubicBezTo>
                <a:cubicBezTo>
                  <a:pt x="114" y="57"/>
                  <a:pt x="112" y="58"/>
                  <a:pt x="111" y="59"/>
                </a:cubicBezTo>
                <a:cubicBezTo>
                  <a:pt x="111" y="59"/>
                  <a:pt x="110" y="59"/>
                  <a:pt x="110" y="60"/>
                </a:cubicBezTo>
                <a:cubicBezTo>
                  <a:pt x="110" y="62"/>
                  <a:pt x="110" y="64"/>
                  <a:pt x="110" y="67"/>
                </a:cubicBezTo>
                <a:close/>
                <a:moveTo>
                  <a:pt x="152" y="110"/>
                </a:moveTo>
                <a:cubicBezTo>
                  <a:pt x="147" y="115"/>
                  <a:pt x="141" y="121"/>
                  <a:pt x="13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40" y="125"/>
                  <a:pt x="143" y="123"/>
                  <a:pt x="146" y="122"/>
                </a:cubicBezTo>
                <a:cubicBezTo>
                  <a:pt x="147" y="121"/>
                  <a:pt x="148" y="121"/>
                  <a:pt x="148" y="120"/>
                </a:cubicBezTo>
                <a:cubicBezTo>
                  <a:pt x="149" y="117"/>
                  <a:pt x="150" y="113"/>
                  <a:pt x="152" y="110"/>
                </a:cubicBezTo>
                <a:close/>
                <a:moveTo>
                  <a:pt x="180" y="102"/>
                </a:moveTo>
                <a:cubicBezTo>
                  <a:pt x="180" y="103"/>
                  <a:pt x="179" y="103"/>
                  <a:pt x="179" y="104"/>
                </a:cubicBezTo>
                <a:cubicBezTo>
                  <a:pt x="178" y="104"/>
                  <a:pt x="177" y="105"/>
                  <a:pt x="178" y="106"/>
                </a:cubicBezTo>
                <a:cubicBezTo>
                  <a:pt x="178" y="108"/>
                  <a:pt x="178" y="110"/>
                  <a:pt x="178" y="113"/>
                </a:cubicBezTo>
                <a:cubicBezTo>
                  <a:pt x="178" y="114"/>
                  <a:pt x="178" y="115"/>
                  <a:pt x="176" y="115"/>
                </a:cubicBezTo>
                <a:cubicBezTo>
                  <a:pt x="176" y="116"/>
                  <a:pt x="176" y="118"/>
                  <a:pt x="176" y="119"/>
                </a:cubicBezTo>
                <a:cubicBezTo>
                  <a:pt x="179" y="118"/>
                  <a:pt x="181" y="117"/>
                  <a:pt x="184" y="116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1" y="115"/>
                  <a:pt x="181" y="114"/>
                  <a:pt x="181" y="113"/>
                </a:cubicBezTo>
                <a:cubicBezTo>
                  <a:pt x="181" y="112"/>
                  <a:pt x="181" y="111"/>
                  <a:pt x="181" y="110"/>
                </a:cubicBezTo>
                <a:cubicBezTo>
                  <a:pt x="181" y="108"/>
                  <a:pt x="181" y="105"/>
                  <a:pt x="180" y="102"/>
                </a:cubicBezTo>
                <a:close/>
                <a:moveTo>
                  <a:pt x="33" y="22"/>
                </a:moveTo>
                <a:cubicBezTo>
                  <a:pt x="35" y="22"/>
                  <a:pt x="37" y="22"/>
                  <a:pt x="39" y="22"/>
                </a:cubicBezTo>
                <a:cubicBezTo>
                  <a:pt x="40" y="23"/>
                  <a:pt x="41" y="22"/>
                  <a:pt x="41" y="20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7"/>
                  <a:pt x="41" y="16"/>
                  <a:pt x="42" y="16"/>
                </a:cubicBezTo>
                <a:cubicBezTo>
                  <a:pt x="43" y="16"/>
                  <a:pt x="43" y="16"/>
                  <a:pt x="43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6" y="17"/>
                  <a:pt x="47" y="16"/>
                  <a:pt x="47" y="15"/>
                </a:cubicBezTo>
                <a:cubicBezTo>
                  <a:pt x="44" y="15"/>
                  <a:pt x="42" y="15"/>
                  <a:pt x="39" y="14"/>
                </a:cubicBezTo>
                <a:cubicBezTo>
                  <a:pt x="37" y="17"/>
                  <a:pt x="35" y="19"/>
                  <a:pt x="33" y="22"/>
                </a:cubicBezTo>
                <a:close/>
                <a:moveTo>
                  <a:pt x="32" y="120"/>
                </a:moveTo>
                <a:cubicBezTo>
                  <a:pt x="32" y="120"/>
                  <a:pt x="32" y="121"/>
                  <a:pt x="32" y="122"/>
                </a:cubicBezTo>
                <a:cubicBezTo>
                  <a:pt x="32" y="125"/>
                  <a:pt x="32" y="127"/>
                  <a:pt x="32" y="130"/>
                </a:cubicBezTo>
                <a:cubicBezTo>
                  <a:pt x="32" y="133"/>
                  <a:pt x="33" y="135"/>
                  <a:pt x="33" y="138"/>
                </a:cubicBezTo>
                <a:cubicBezTo>
                  <a:pt x="33" y="137"/>
                  <a:pt x="34" y="136"/>
                  <a:pt x="34" y="135"/>
                </a:cubicBezTo>
                <a:cubicBezTo>
                  <a:pt x="34" y="135"/>
                  <a:pt x="34" y="134"/>
                  <a:pt x="34" y="133"/>
                </a:cubicBezTo>
                <a:cubicBezTo>
                  <a:pt x="34" y="133"/>
                  <a:pt x="34" y="132"/>
                  <a:pt x="34" y="132"/>
                </a:cubicBezTo>
                <a:cubicBezTo>
                  <a:pt x="34" y="131"/>
                  <a:pt x="34" y="131"/>
                  <a:pt x="35" y="130"/>
                </a:cubicBezTo>
                <a:cubicBezTo>
                  <a:pt x="36" y="130"/>
                  <a:pt x="36" y="129"/>
                  <a:pt x="36" y="129"/>
                </a:cubicBezTo>
                <a:cubicBezTo>
                  <a:pt x="36" y="126"/>
                  <a:pt x="35" y="123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4" y="120"/>
                  <a:pt x="33" y="120"/>
                  <a:pt x="32" y="120"/>
                </a:cubicBezTo>
                <a:close/>
                <a:moveTo>
                  <a:pt x="82" y="77"/>
                </a:moveTo>
                <a:cubicBezTo>
                  <a:pt x="80" y="76"/>
                  <a:pt x="79" y="76"/>
                  <a:pt x="78" y="76"/>
                </a:cubicBezTo>
                <a:cubicBezTo>
                  <a:pt x="77" y="76"/>
                  <a:pt x="77" y="76"/>
                  <a:pt x="76" y="77"/>
                </a:cubicBezTo>
                <a:cubicBezTo>
                  <a:pt x="75" y="79"/>
                  <a:pt x="73" y="81"/>
                  <a:pt x="72" y="83"/>
                </a:cubicBezTo>
                <a:cubicBezTo>
                  <a:pt x="72" y="83"/>
                  <a:pt x="71" y="83"/>
                  <a:pt x="71" y="84"/>
                </a:cubicBezTo>
                <a:cubicBezTo>
                  <a:pt x="71" y="85"/>
                  <a:pt x="71" y="86"/>
                  <a:pt x="71" y="87"/>
                </a:cubicBezTo>
                <a:cubicBezTo>
                  <a:pt x="72" y="88"/>
                  <a:pt x="73" y="87"/>
                  <a:pt x="73" y="87"/>
                </a:cubicBezTo>
                <a:cubicBezTo>
                  <a:pt x="76" y="84"/>
                  <a:pt x="78" y="81"/>
                  <a:pt x="81" y="78"/>
                </a:cubicBezTo>
                <a:cubicBezTo>
                  <a:pt x="81" y="77"/>
                  <a:pt x="82" y="77"/>
                  <a:pt x="82" y="77"/>
                </a:cubicBezTo>
                <a:close/>
                <a:moveTo>
                  <a:pt x="157" y="6"/>
                </a:moveTo>
                <a:cubicBezTo>
                  <a:pt x="142" y="6"/>
                  <a:pt x="126" y="6"/>
                  <a:pt x="111" y="6"/>
                </a:cubicBezTo>
                <a:cubicBezTo>
                  <a:pt x="111" y="7"/>
                  <a:pt x="110" y="7"/>
                  <a:pt x="110" y="8"/>
                </a:cubicBezTo>
                <a:cubicBezTo>
                  <a:pt x="112" y="8"/>
                  <a:pt x="113" y="8"/>
                  <a:pt x="114" y="7"/>
                </a:cubicBezTo>
                <a:cubicBezTo>
                  <a:pt x="123" y="7"/>
                  <a:pt x="131" y="6"/>
                  <a:pt x="139" y="7"/>
                </a:cubicBezTo>
                <a:cubicBezTo>
                  <a:pt x="145" y="7"/>
                  <a:pt x="151" y="8"/>
                  <a:pt x="157" y="6"/>
                </a:cubicBezTo>
                <a:close/>
                <a:moveTo>
                  <a:pt x="164" y="14"/>
                </a:moveTo>
                <a:cubicBezTo>
                  <a:pt x="163" y="14"/>
                  <a:pt x="163" y="14"/>
                  <a:pt x="162" y="14"/>
                </a:cubicBezTo>
                <a:cubicBezTo>
                  <a:pt x="158" y="15"/>
                  <a:pt x="154" y="16"/>
                  <a:pt x="151" y="17"/>
                </a:cubicBezTo>
                <a:cubicBezTo>
                  <a:pt x="150" y="17"/>
                  <a:pt x="150" y="18"/>
                  <a:pt x="150" y="18"/>
                </a:cubicBezTo>
                <a:cubicBezTo>
                  <a:pt x="148" y="19"/>
                  <a:pt x="147" y="20"/>
                  <a:pt x="146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2" y="20"/>
                  <a:pt x="156" y="19"/>
                  <a:pt x="161" y="18"/>
                </a:cubicBezTo>
                <a:cubicBezTo>
                  <a:pt x="161" y="18"/>
                  <a:pt x="162" y="18"/>
                  <a:pt x="162" y="17"/>
                </a:cubicBezTo>
                <a:cubicBezTo>
                  <a:pt x="162" y="16"/>
                  <a:pt x="163" y="15"/>
                  <a:pt x="164" y="14"/>
                </a:cubicBezTo>
                <a:close/>
                <a:moveTo>
                  <a:pt x="136" y="122"/>
                </a:moveTo>
                <a:cubicBezTo>
                  <a:pt x="139" y="119"/>
                  <a:pt x="152" y="106"/>
                  <a:pt x="153" y="105"/>
                </a:cubicBezTo>
                <a:cubicBezTo>
                  <a:pt x="152" y="105"/>
                  <a:pt x="151" y="105"/>
                  <a:pt x="150" y="106"/>
                </a:cubicBezTo>
                <a:cubicBezTo>
                  <a:pt x="149" y="106"/>
                  <a:pt x="148" y="107"/>
                  <a:pt x="147" y="108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6" y="109"/>
                  <a:pt x="146" y="109"/>
                  <a:pt x="146" y="110"/>
                </a:cubicBezTo>
                <a:cubicBezTo>
                  <a:pt x="145" y="110"/>
                  <a:pt x="144" y="110"/>
                  <a:pt x="144" y="110"/>
                </a:cubicBezTo>
                <a:cubicBezTo>
                  <a:pt x="141" y="114"/>
                  <a:pt x="139" y="118"/>
                  <a:pt x="136" y="122"/>
                </a:cubicBezTo>
                <a:close/>
                <a:moveTo>
                  <a:pt x="92" y="39"/>
                </a:moveTo>
                <a:cubicBezTo>
                  <a:pt x="92" y="39"/>
                  <a:pt x="92" y="38"/>
                  <a:pt x="92" y="38"/>
                </a:cubicBezTo>
                <a:cubicBezTo>
                  <a:pt x="89" y="41"/>
                  <a:pt x="87" y="44"/>
                  <a:pt x="84" y="47"/>
                </a:cubicBezTo>
                <a:cubicBezTo>
                  <a:pt x="84" y="47"/>
                  <a:pt x="84" y="48"/>
                  <a:pt x="83" y="48"/>
                </a:cubicBezTo>
                <a:cubicBezTo>
                  <a:pt x="85" y="48"/>
                  <a:pt x="87" y="48"/>
                  <a:pt x="89" y="48"/>
                </a:cubicBezTo>
                <a:cubicBezTo>
                  <a:pt x="90" y="48"/>
                  <a:pt x="91" y="48"/>
                  <a:pt x="91" y="47"/>
                </a:cubicBezTo>
                <a:cubicBezTo>
                  <a:pt x="92" y="47"/>
                  <a:pt x="92" y="46"/>
                  <a:pt x="92" y="46"/>
                </a:cubicBezTo>
                <a:cubicBezTo>
                  <a:pt x="92" y="43"/>
                  <a:pt x="92" y="41"/>
                  <a:pt x="92" y="39"/>
                </a:cubicBezTo>
                <a:close/>
                <a:moveTo>
                  <a:pt x="146" y="192"/>
                </a:moveTo>
                <a:cubicBezTo>
                  <a:pt x="146" y="193"/>
                  <a:pt x="146" y="195"/>
                  <a:pt x="145" y="196"/>
                </a:cubicBezTo>
                <a:cubicBezTo>
                  <a:pt x="149" y="196"/>
                  <a:pt x="152" y="196"/>
                  <a:pt x="155" y="195"/>
                </a:cubicBezTo>
                <a:cubicBezTo>
                  <a:pt x="155" y="194"/>
                  <a:pt x="155" y="192"/>
                  <a:pt x="155" y="190"/>
                </a:cubicBezTo>
                <a:cubicBezTo>
                  <a:pt x="152" y="191"/>
                  <a:pt x="149" y="191"/>
                  <a:pt x="146" y="192"/>
                </a:cubicBezTo>
                <a:close/>
                <a:moveTo>
                  <a:pt x="157" y="190"/>
                </a:moveTo>
                <a:cubicBezTo>
                  <a:pt x="157" y="192"/>
                  <a:pt x="157" y="193"/>
                  <a:pt x="157" y="195"/>
                </a:cubicBezTo>
                <a:cubicBezTo>
                  <a:pt x="161" y="194"/>
                  <a:pt x="164" y="194"/>
                  <a:pt x="167" y="194"/>
                </a:cubicBezTo>
                <a:cubicBezTo>
                  <a:pt x="167" y="191"/>
                  <a:pt x="167" y="190"/>
                  <a:pt x="166" y="189"/>
                </a:cubicBezTo>
                <a:cubicBezTo>
                  <a:pt x="163" y="189"/>
                  <a:pt x="161" y="190"/>
                  <a:pt x="157" y="190"/>
                </a:cubicBezTo>
                <a:close/>
                <a:moveTo>
                  <a:pt x="139" y="152"/>
                </a:moveTo>
                <a:cubicBezTo>
                  <a:pt x="139" y="152"/>
                  <a:pt x="139" y="152"/>
                  <a:pt x="139" y="153"/>
                </a:cubicBezTo>
                <a:cubicBezTo>
                  <a:pt x="142" y="150"/>
                  <a:pt x="145" y="148"/>
                  <a:pt x="148" y="146"/>
                </a:cubicBezTo>
                <a:cubicBezTo>
                  <a:pt x="149" y="146"/>
                  <a:pt x="149" y="145"/>
                  <a:pt x="149" y="145"/>
                </a:cubicBezTo>
                <a:cubicBezTo>
                  <a:pt x="149" y="144"/>
                  <a:pt x="149" y="142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6" y="143"/>
                  <a:pt x="144" y="144"/>
                  <a:pt x="141" y="146"/>
                </a:cubicBezTo>
                <a:cubicBezTo>
                  <a:pt x="141" y="146"/>
                  <a:pt x="141" y="147"/>
                  <a:pt x="141" y="147"/>
                </a:cubicBezTo>
                <a:cubicBezTo>
                  <a:pt x="140" y="149"/>
                  <a:pt x="139" y="151"/>
                  <a:pt x="139" y="152"/>
                </a:cubicBezTo>
                <a:close/>
                <a:moveTo>
                  <a:pt x="122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8" y="25"/>
                  <a:pt x="132" y="24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0" y="21"/>
                  <a:pt x="141" y="20"/>
                </a:cubicBezTo>
                <a:cubicBezTo>
                  <a:pt x="141" y="20"/>
                  <a:pt x="141" y="20"/>
                  <a:pt x="140" y="20"/>
                </a:cubicBezTo>
                <a:cubicBezTo>
                  <a:pt x="136" y="21"/>
                  <a:pt x="131" y="21"/>
                  <a:pt x="126" y="22"/>
                </a:cubicBezTo>
                <a:cubicBezTo>
                  <a:pt x="126" y="22"/>
                  <a:pt x="126" y="22"/>
                  <a:pt x="125" y="22"/>
                </a:cubicBezTo>
                <a:cubicBezTo>
                  <a:pt x="124" y="23"/>
                  <a:pt x="123" y="24"/>
                  <a:pt x="122" y="26"/>
                </a:cubicBezTo>
                <a:close/>
                <a:moveTo>
                  <a:pt x="144" y="192"/>
                </a:moveTo>
                <a:cubicBezTo>
                  <a:pt x="140" y="192"/>
                  <a:pt x="137" y="192"/>
                  <a:pt x="134" y="193"/>
                </a:cubicBezTo>
                <a:cubicBezTo>
                  <a:pt x="134" y="194"/>
                  <a:pt x="134" y="195"/>
                  <a:pt x="134" y="197"/>
                </a:cubicBezTo>
                <a:cubicBezTo>
                  <a:pt x="137" y="197"/>
                  <a:pt x="140" y="197"/>
                  <a:pt x="143" y="196"/>
                </a:cubicBezTo>
                <a:cubicBezTo>
                  <a:pt x="143" y="195"/>
                  <a:pt x="143" y="193"/>
                  <a:pt x="144" y="192"/>
                </a:cubicBezTo>
                <a:close/>
                <a:moveTo>
                  <a:pt x="177" y="142"/>
                </a:moveTo>
                <a:cubicBezTo>
                  <a:pt x="175" y="143"/>
                  <a:pt x="173" y="143"/>
                  <a:pt x="172" y="144"/>
                </a:cubicBezTo>
                <a:cubicBezTo>
                  <a:pt x="169" y="145"/>
                  <a:pt x="169" y="145"/>
                  <a:pt x="168" y="149"/>
                </a:cubicBezTo>
                <a:cubicBezTo>
                  <a:pt x="168" y="150"/>
                  <a:pt x="168" y="151"/>
                  <a:pt x="169" y="152"/>
                </a:cubicBezTo>
                <a:cubicBezTo>
                  <a:pt x="171" y="149"/>
                  <a:pt x="174" y="147"/>
                  <a:pt x="177" y="145"/>
                </a:cubicBezTo>
                <a:cubicBezTo>
                  <a:pt x="177" y="145"/>
                  <a:pt x="177" y="145"/>
                  <a:pt x="177" y="144"/>
                </a:cubicBezTo>
                <a:cubicBezTo>
                  <a:pt x="177" y="144"/>
                  <a:pt x="177" y="143"/>
                  <a:pt x="177" y="142"/>
                </a:cubicBezTo>
                <a:close/>
                <a:moveTo>
                  <a:pt x="95" y="123"/>
                </a:moveTo>
                <a:cubicBezTo>
                  <a:pt x="94" y="123"/>
                  <a:pt x="93" y="123"/>
                  <a:pt x="93" y="124"/>
                </a:cubicBezTo>
                <a:cubicBezTo>
                  <a:pt x="90" y="126"/>
                  <a:pt x="88" y="129"/>
                  <a:pt x="86" y="131"/>
                </a:cubicBezTo>
                <a:cubicBezTo>
                  <a:pt x="86" y="132"/>
                  <a:pt x="85" y="132"/>
                  <a:pt x="85" y="132"/>
                </a:cubicBezTo>
                <a:cubicBezTo>
                  <a:pt x="85" y="133"/>
                  <a:pt x="84" y="134"/>
                  <a:pt x="84" y="134"/>
                </a:cubicBezTo>
                <a:cubicBezTo>
                  <a:pt x="84" y="135"/>
                  <a:pt x="85" y="135"/>
                  <a:pt x="85" y="135"/>
                </a:cubicBezTo>
                <a:cubicBezTo>
                  <a:pt x="86" y="135"/>
                  <a:pt x="86" y="135"/>
                  <a:pt x="86" y="134"/>
                </a:cubicBezTo>
                <a:cubicBezTo>
                  <a:pt x="88" y="133"/>
                  <a:pt x="90" y="131"/>
                  <a:pt x="92" y="129"/>
                </a:cubicBezTo>
                <a:cubicBezTo>
                  <a:pt x="94" y="128"/>
                  <a:pt x="94" y="127"/>
                  <a:pt x="94" y="126"/>
                </a:cubicBezTo>
                <a:cubicBezTo>
                  <a:pt x="94" y="125"/>
                  <a:pt x="94" y="124"/>
                  <a:pt x="94" y="124"/>
                </a:cubicBezTo>
                <a:cubicBezTo>
                  <a:pt x="94" y="124"/>
                  <a:pt x="95" y="123"/>
                  <a:pt x="95" y="123"/>
                </a:cubicBezTo>
                <a:close/>
                <a:moveTo>
                  <a:pt x="43" y="169"/>
                </a:moveTo>
                <a:cubicBezTo>
                  <a:pt x="40" y="169"/>
                  <a:pt x="38" y="169"/>
                  <a:pt x="36" y="169"/>
                </a:cubicBezTo>
                <a:cubicBezTo>
                  <a:pt x="36" y="169"/>
                  <a:pt x="35" y="170"/>
                  <a:pt x="35" y="170"/>
                </a:cubicBezTo>
                <a:cubicBezTo>
                  <a:pt x="35" y="172"/>
                  <a:pt x="35" y="174"/>
                  <a:pt x="35" y="175"/>
                </a:cubicBezTo>
                <a:cubicBezTo>
                  <a:pt x="35" y="176"/>
                  <a:pt x="35" y="176"/>
                  <a:pt x="35" y="177"/>
                </a:cubicBezTo>
                <a:cubicBezTo>
                  <a:pt x="37" y="176"/>
                  <a:pt x="39" y="176"/>
                  <a:pt x="40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3"/>
                  <a:pt x="42" y="171"/>
                  <a:pt x="43" y="169"/>
                </a:cubicBezTo>
                <a:close/>
                <a:moveTo>
                  <a:pt x="100" y="133"/>
                </a:moveTo>
                <a:cubicBezTo>
                  <a:pt x="100" y="133"/>
                  <a:pt x="100" y="134"/>
                  <a:pt x="101" y="134"/>
                </a:cubicBezTo>
                <a:cubicBezTo>
                  <a:pt x="104" y="130"/>
                  <a:pt x="107" y="127"/>
                  <a:pt x="110" y="124"/>
                </a:cubicBezTo>
                <a:cubicBezTo>
                  <a:pt x="109" y="124"/>
                  <a:pt x="108" y="123"/>
                  <a:pt x="107" y="123"/>
                </a:cubicBezTo>
                <a:cubicBezTo>
                  <a:pt x="105" y="124"/>
                  <a:pt x="103" y="125"/>
                  <a:pt x="101" y="126"/>
                </a:cubicBezTo>
                <a:cubicBezTo>
                  <a:pt x="101" y="129"/>
                  <a:pt x="100" y="131"/>
                  <a:pt x="100" y="133"/>
                </a:cubicBezTo>
                <a:close/>
                <a:moveTo>
                  <a:pt x="49" y="109"/>
                </a:moveTo>
                <a:cubicBezTo>
                  <a:pt x="49" y="109"/>
                  <a:pt x="49" y="109"/>
                  <a:pt x="49" y="109"/>
                </a:cubicBezTo>
                <a:cubicBezTo>
                  <a:pt x="51" y="105"/>
                  <a:pt x="54" y="102"/>
                  <a:pt x="56" y="99"/>
                </a:cubicBezTo>
                <a:cubicBezTo>
                  <a:pt x="54" y="99"/>
                  <a:pt x="50" y="99"/>
                  <a:pt x="48" y="99"/>
                </a:cubicBezTo>
                <a:cubicBezTo>
                  <a:pt x="49" y="102"/>
                  <a:pt x="49" y="105"/>
                  <a:pt x="49" y="109"/>
                </a:cubicBezTo>
                <a:close/>
                <a:moveTo>
                  <a:pt x="153" y="179"/>
                </a:moveTo>
                <a:cubicBezTo>
                  <a:pt x="153" y="179"/>
                  <a:pt x="153" y="178"/>
                  <a:pt x="152" y="178"/>
                </a:cubicBezTo>
                <a:cubicBezTo>
                  <a:pt x="152" y="178"/>
                  <a:pt x="151" y="178"/>
                  <a:pt x="150" y="178"/>
                </a:cubicBezTo>
                <a:cubicBezTo>
                  <a:pt x="148" y="178"/>
                  <a:pt x="146" y="178"/>
                  <a:pt x="145" y="178"/>
                </a:cubicBezTo>
                <a:cubicBezTo>
                  <a:pt x="143" y="177"/>
                  <a:pt x="141" y="177"/>
                  <a:pt x="140" y="178"/>
                </a:cubicBezTo>
                <a:cubicBezTo>
                  <a:pt x="139" y="178"/>
                  <a:pt x="138" y="178"/>
                  <a:pt x="138" y="179"/>
                </a:cubicBezTo>
                <a:cubicBezTo>
                  <a:pt x="138" y="179"/>
                  <a:pt x="137" y="179"/>
                  <a:pt x="137" y="180"/>
                </a:cubicBezTo>
                <a:cubicBezTo>
                  <a:pt x="136" y="180"/>
                  <a:pt x="136" y="180"/>
                  <a:pt x="135" y="180"/>
                </a:cubicBezTo>
                <a:cubicBezTo>
                  <a:pt x="135" y="180"/>
                  <a:pt x="135" y="180"/>
                  <a:pt x="134" y="180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40" y="182"/>
                  <a:pt x="146" y="181"/>
                  <a:pt x="152" y="179"/>
                </a:cubicBezTo>
                <a:cubicBezTo>
                  <a:pt x="152" y="179"/>
                  <a:pt x="152" y="179"/>
                  <a:pt x="153" y="179"/>
                </a:cubicBezTo>
                <a:close/>
                <a:moveTo>
                  <a:pt x="34" y="61"/>
                </a:moveTo>
                <a:cubicBezTo>
                  <a:pt x="34" y="61"/>
                  <a:pt x="35" y="60"/>
                  <a:pt x="35" y="60"/>
                </a:cubicBezTo>
                <a:cubicBezTo>
                  <a:pt x="37" y="58"/>
                  <a:pt x="39" y="55"/>
                  <a:pt x="40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40" y="50"/>
                  <a:pt x="39" y="49"/>
                  <a:pt x="38" y="50"/>
                </a:cubicBezTo>
                <a:cubicBezTo>
                  <a:pt x="37" y="52"/>
                  <a:pt x="35" y="54"/>
                  <a:pt x="34" y="55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8"/>
                  <a:pt x="34" y="59"/>
                  <a:pt x="34" y="61"/>
                </a:cubicBezTo>
                <a:close/>
                <a:moveTo>
                  <a:pt x="98" y="25"/>
                </a:moveTo>
                <a:cubicBezTo>
                  <a:pt x="99" y="24"/>
                  <a:pt x="100" y="23"/>
                  <a:pt x="101" y="22"/>
                </a:cubicBezTo>
                <a:cubicBezTo>
                  <a:pt x="103" y="21"/>
                  <a:pt x="103" y="19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99" y="17"/>
                  <a:pt x="97" y="17"/>
                </a:cubicBezTo>
                <a:cubicBezTo>
                  <a:pt x="97" y="17"/>
                  <a:pt x="96" y="17"/>
                  <a:pt x="96" y="17"/>
                </a:cubicBezTo>
                <a:cubicBezTo>
                  <a:pt x="96" y="18"/>
                  <a:pt x="95" y="18"/>
                  <a:pt x="95" y="18"/>
                </a:cubicBezTo>
                <a:cubicBezTo>
                  <a:pt x="95" y="19"/>
                  <a:pt x="96" y="20"/>
                  <a:pt x="96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8" y="24"/>
                  <a:pt x="98" y="24"/>
                  <a:pt x="98" y="25"/>
                </a:cubicBezTo>
                <a:close/>
                <a:moveTo>
                  <a:pt x="42" y="182"/>
                </a:moveTo>
                <a:cubicBezTo>
                  <a:pt x="45" y="181"/>
                  <a:pt x="49" y="181"/>
                  <a:pt x="53" y="181"/>
                </a:cubicBezTo>
                <a:cubicBezTo>
                  <a:pt x="53" y="180"/>
                  <a:pt x="53" y="178"/>
                  <a:pt x="53" y="177"/>
                </a:cubicBezTo>
                <a:cubicBezTo>
                  <a:pt x="51" y="177"/>
                  <a:pt x="50" y="177"/>
                  <a:pt x="49" y="177"/>
                </a:cubicBezTo>
                <a:cubicBezTo>
                  <a:pt x="47" y="177"/>
                  <a:pt x="45" y="178"/>
                  <a:pt x="43" y="178"/>
                </a:cubicBezTo>
                <a:cubicBezTo>
                  <a:pt x="43" y="178"/>
                  <a:pt x="43" y="179"/>
                  <a:pt x="42" y="179"/>
                </a:cubicBezTo>
                <a:cubicBezTo>
                  <a:pt x="42" y="180"/>
                  <a:pt x="42" y="181"/>
                  <a:pt x="42" y="182"/>
                </a:cubicBezTo>
                <a:close/>
                <a:moveTo>
                  <a:pt x="163" y="92"/>
                </a:moveTo>
                <a:cubicBezTo>
                  <a:pt x="166" y="90"/>
                  <a:pt x="168" y="89"/>
                  <a:pt x="171" y="87"/>
                </a:cubicBezTo>
                <a:cubicBezTo>
                  <a:pt x="171" y="86"/>
                  <a:pt x="171" y="85"/>
                  <a:pt x="171" y="83"/>
                </a:cubicBezTo>
                <a:cubicBezTo>
                  <a:pt x="168" y="84"/>
                  <a:pt x="165" y="86"/>
                  <a:pt x="163" y="87"/>
                </a:cubicBezTo>
                <a:cubicBezTo>
                  <a:pt x="163" y="88"/>
                  <a:pt x="163" y="90"/>
                  <a:pt x="163" y="92"/>
                </a:cubicBezTo>
                <a:close/>
                <a:moveTo>
                  <a:pt x="139" y="174"/>
                </a:moveTo>
                <a:cubicBezTo>
                  <a:pt x="139" y="174"/>
                  <a:pt x="139" y="174"/>
                  <a:pt x="139" y="174"/>
                </a:cubicBezTo>
                <a:cubicBezTo>
                  <a:pt x="141" y="174"/>
                  <a:pt x="142" y="175"/>
                  <a:pt x="143" y="174"/>
                </a:cubicBezTo>
                <a:cubicBezTo>
                  <a:pt x="146" y="174"/>
                  <a:pt x="150" y="173"/>
                  <a:pt x="153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1"/>
                  <a:pt x="154" y="171"/>
                  <a:pt x="154" y="170"/>
                </a:cubicBezTo>
                <a:cubicBezTo>
                  <a:pt x="152" y="170"/>
                  <a:pt x="149" y="170"/>
                  <a:pt x="147" y="170"/>
                </a:cubicBezTo>
                <a:cubicBezTo>
                  <a:pt x="146" y="170"/>
                  <a:pt x="146" y="170"/>
                  <a:pt x="145" y="171"/>
                </a:cubicBezTo>
                <a:cubicBezTo>
                  <a:pt x="143" y="172"/>
                  <a:pt x="141" y="173"/>
                  <a:pt x="139" y="174"/>
                </a:cubicBezTo>
                <a:close/>
                <a:moveTo>
                  <a:pt x="170" y="188"/>
                </a:moveTo>
                <a:cubicBezTo>
                  <a:pt x="169" y="190"/>
                  <a:pt x="169" y="191"/>
                  <a:pt x="169" y="193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73" y="192"/>
                  <a:pt x="175" y="192"/>
                  <a:pt x="178" y="191"/>
                </a:cubicBezTo>
                <a:cubicBezTo>
                  <a:pt x="179" y="191"/>
                  <a:pt x="179" y="191"/>
                  <a:pt x="179" y="189"/>
                </a:cubicBezTo>
                <a:cubicBezTo>
                  <a:pt x="179" y="189"/>
                  <a:pt x="179" y="189"/>
                  <a:pt x="179" y="188"/>
                </a:cubicBezTo>
                <a:cubicBezTo>
                  <a:pt x="176" y="188"/>
                  <a:pt x="173" y="188"/>
                  <a:pt x="170" y="188"/>
                </a:cubicBezTo>
                <a:close/>
                <a:moveTo>
                  <a:pt x="123" y="197"/>
                </a:moveTo>
                <a:cubicBezTo>
                  <a:pt x="126" y="197"/>
                  <a:pt x="128" y="197"/>
                  <a:pt x="131" y="197"/>
                </a:cubicBezTo>
                <a:cubicBezTo>
                  <a:pt x="131" y="195"/>
                  <a:pt x="131" y="194"/>
                  <a:pt x="131" y="193"/>
                </a:cubicBezTo>
                <a:cubicBezTo>
                  <a:pt x="129" y="193"/>
                  <a:pt x="126" y="193"/>
                  <a:pt x="123" y="193"/>
                </a:cubicBezTo>
                <a:cubicBezTo>
                  <a:pt x="123" y="194"/>
                  <a:pt x="123" y="196"/>
                  <a:pt x="123" y="197"/>
                </a:cubicBezTo>
                <a:close/>
                <a:moveTo>
                  <a:pt x="185" y="122"/>
                </a:moveTo>
                <a:cubicBezTo>
                  <a:pt x="184" y="122"/>
                  <a:pt x="184" y="122"/>
                  <a:pt x="184" y="123"/>
                </a:cubicBezTo>
                <a:cubicBezTo>
                  <a:pt x="182" y="124"/>
                  <a:pt x="180" y="125"/>
                  <a:pt x="178" y="127"/>
                </a:cubicBezTo>
                <a:cubicBezTo>
                  <a:pt x="178" y="127"/>
                  <a:pt x="178" y="127"/>
                  <a:pt x="178" y="128"/>
                </a:cubicBezTo>
                <a:cubicBezTo>
                  <a:pt x="178" y="131"/>
                  <a:pt x="178" y="134"/>
                  <a:pt x="179" y="137"/>
                </a:cubicBezTo>
                <a:cubicBezTo>
                  <a:pt x="179" y="137"/>
                  <a:pt x="179" y="137"/>
                  <a:pt x="179" y="138"/>
                </a:cubicBezTo>
                <a:cubicBezTo>
                  <a:pt x="180" y="138"/>
                  <a:pt x="180" y="137"/>
                  <a:pt x="180" y="136"/>
                </a:cubicBezTo>
                <a:cubicBezTo>
                  <a:pt x="181" y="133"/>
                  <a:pt x="181" y="130"/>
                  <a:pt x="182" y="127"/>
                </a:cubicBezTo>
                <a:cubicBezTo>
                  <a:pt x="182" y="126"/>
                  <a:pt x="182" y="125"/>
                  <a:pt x="183" y="125"/>
                </a:cubicBezTo>
                <a:cubicBezTo>
                  <a:pt x="183" y="124"/>
                  <a:pt x="184" y="124"/>
                  <a:pt x="185" y="124"/>
                </a:cubicBezTo>
                <a:cubicBezTo>
                  <a:pt x="185" y="124"/>
                  <a:pt x="185" y="123"/>
                  <a:pt x="185" y="122"/>
                </a:cubicBezTo>
                <a:close/>
                <a:moveTo>
                  <a:pt x="79" y="40"/>
                </a:moveTo>
                <a:cubicBezTo>
                  <a:pt x="77" y="41"/>
                  <a:pt x="75" y="41"/>
                  <a:pt x="73" y="41"/>
                </a:cubicBezTo>
                <a:cubicBezTo>
                  <a:pt x="72" y="42"/>
                  <a:pt x="72" y="42"/>
                  <a:pt x="72" y="43"/>
                </a:cubicBezTo>
                <a:cubicBezTo>
                  <a:pt x="72" y="44"/>
                  <a:pt x="72" y="46"/>
                  <a:pt x="72" y="48"/>
                </a:cubicBezTo>
                <a:cubicBezTo>
                  <a:pt x="73" y="48"/>
                  <a:pt x="74" y="48"/>
                  <a:pt x="75" y="47"/>
                </a:cubicBezTo>
                <a:cubicBezTo>
                  <a:pt x="76" y="45"/>
                  <a:pt x="78" y="44"/>
                  <a:pt x="79" y="43"/>
                </a:cubicBezTo>
                <a:cubicBezTo>
                  <a:pt x="80" y="42"/>
                  <a:pt x="80" y="41"/>
                  <a:pt x="79" y="40"/>
                </a:cubicBezTo>
                <a:close/>
                <a:moveTo>
                  <a:pt x="170" y="75"/>
                </a:moveTo>
                <a:cubicBezTo>
                  <a:pt x="167" y="77"/>
                  <a:pt x="165" y="78"/>
                  <a:pt x="163" y="79"/>
                </a:cubicBezTo>
                <a:cubicBezTo>
                  <a:pt x="163" y="79"/>
                  <a:pt x="163" y="80"/>
                  <a:pt x="163" y="80"/>
                </a:cubicBezTo>
                <a:cubicBezTo>
                  <a:pt x="163" y="81"/>
                  <a:pt x="163" y="82"/>
                  <a:pt x="163" y="84"/>
                </a:cubicBezTo>
                <a:cubicBezTo>
                  <a:pt x="165" y="83"/>
                  <a:pt x="168" y="82"/>
                  <a:pt x="170" y="81"/>
                </a:cubicBezTo>
                <a:cubicBezTo>
                  <a:pt x="170" y="79"/>
                  <a:pt x="170" y="77"/>
                  <a:pt x="170" y="75"/>
                </a:cubicBezTo>
                <a:close/>
                <a:moveTo>
                  <a:pt x="21" y="197"/>
                </a:moveTo>
                <a:cubicBezTo>
                  <a:pt x="21" y="198"/>
                  <a:pt x="21" y="199"/>
                  <a:pt x="21" y="199"/>
                </a:cubicBezTo>
                <a:cubicBezTo>
                  <a:pt x="21" y="200"/>
                  <a:pt x="20" y="201"/>
                  <a:pt x="19" y="201"/>
                </a:cubicBezTo>
                <a:cubicBezTo>
                  <a:pt x="19" y="201"/>
                  <a:pt x="18" y="200"/>
                  <a:pt x="18" y="200"/>
                </a:cubicBezTo>
                <a:cubicBezTo>
                  <a:pt x="18" y="199"/>
                  <a:pt x="18" y="199"/>
                  <a:pt x="18" y="198"/>
                </a:cubicBezTo>
                <a:cubicBezTo>
                  <a:pt x="18" y="199"/>
                  <a:pt x="18" y="200"/>
                  <a:pt x="18" y="201"/>
                </a:cubicBezTo>
                <a:cubicBezTo>
                  <a:pt x="18" y="201"/>
                  <a:pt x="18" y="201"/>
                  <a:pt x="18" y="202"/>
                </a:cubicBezTo>
                <a:cubicBezTo>
                  <a:pt x="19" y="202"/>
                  <a:pt x="20" y="203"/>
                  <a:pt x="21" y="203"/>
                </a:cubicBezTo>
                <a:cubicBezTo>
                  <a:pt x="24" y="204"/>
                  <a:pt x="26" y="204"/>
                  <a:pt x="28" y="203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27" y="201"/>
                  <a:pt x="25" y="200"/>
                  <a:pt x="24" y="199"/>
                </a:cubicBezTo>
                <a:cubicBezTo>
                  <a:pt x="24" y="198"/>
                  <a:pt x="23" y="198"/>
                  <a:pt x="23" y="198"/>
                </a:cubicBezTo>
                <a:cubicBezTo>
                  <a:pt x="22" y="198"/>
                  <a:pt x="22" y="197"/>
                  <a:pt x="21" y="197"/>
                </a:cubicBezTo>
                <a:close/>
                <a:moveTo>
                  <a:pt x="208" y="28"/>
                </a:moveTo>
                <a:cubicBezTo>
                  <a:pt x="206" y="25"/>
                  <a:pt x="201" y="21"/>
                  <a:pt x="200" y="21"/>
                </a:cubicBezTo>
                <a:cubicBezTo>
                  <a:pt x="201" y="24"/>
                  <a:pt x="201" y="27"/>
                  <a:pt x="201" y="30"/>
                </a:cubicBezTo>
                <a:cubicBezTo>
                  <a:pt x="204" y="29"/>
                  <a:pt x="206" y="28"/>
                  <a:pt x="208" y="28"/>
                </a:cubicBezTo>
                <a:close/>
                <a:moveTo>
                  <a:pt x="76" y="133"/>
                </a:moveTo>
                <a:cubicBezTo>
                  <a:pt x="77" y="133"/>
                  <a:pt x="78" y="133"/>
                  <a:pt x="79" y="133"/>
                </a:cubicBezTo>
                <a:cubicBezTo>
                  <a:pt x="80" y="133"/>
                  <a:pt x="82" y="133"/>
                  <a:pt x="82" y="131"/>
                </a:cubicBezTo>
                <a:cubicBezTo>
                  <a:pt x="82" y="129"/>
                  <a:pt x="82" y="127"/>
                  <a:pt x="82" y="125"/>
                </a:cubicBezTo>
                <a:cubicBezTo>
                  <a:pt x="81" y="125"/>
                  <a:pt x="80" y="125"/>
                  <a:pt x="78" y="126"/>
                </a:cubicBezTo>
                <a:cubicBezTo>
                  <a:pt x="78" y="126"/>
                  <a:pt x="78" y="126"/>
                  <a:pt x="78" y="127"/>
                </a:cubicBezTo>
                <a:cubicBezTo>
                  <a:pt x="77" y="128"/>
                  <a:pt x="77" y="130"/>
                  <a:pt x="76" y="133"/>
                </a:cubicBezTo>
                <a:close/>
                <a:moveTo>
                  <a:pt x="139" y="89"/>
                </a:moveTo>
                <a:cubicBezTo>
                  <a:pt x="139" y="86"/>
                  <a:pt x="138" y="84"/>
                  <a:pt x="138" y="82"/>
                </a:cubicBezTo>
                <a:cubicBezTo>
                  <a:pt x="136" y="84"/>
                  <a:pt x="131" y="92"/>
                  <a:pt x="130" y="93"/>
                </a:cubicBezTo>
                <a:cubicBezTo>
                  <a:pt x="133" y="92"/>
                  <a:pt x="136" y="90"/>
                  <a:pt x="139" y="89"/>
                </a:cubicBezTo>
                <a:close/>
                <a:moveTo>
                  <a:pt x="169" y="45"/>
                </a:moveTo>
                <a:cubicBezTo>
                  <a:pt x="169" y="46"/>
                  <a:pt x="169" y="47"/>
                  <a:pt x="169" y="48"/>
                </a:cubicBezTo>
                <a:cubicBezTo>
                  <a:pt x="169" y="49"/>
                  <a:pt x="170" y="50"/>
                  <a:pt x="170" y="51"/>
                </a:cubicBezTo>
                <a:cubicBezTo>
                  <a:pt x="171" y="50"/>
                  <a:pt x="172" y="50"/>
                  <a:pt x="173" y="50"/>
                </a:cubicBezTo>
                <a:cubicBezTo>
                  <a:pt x="173" y="49"/>
                  <a:pt x="173" y="48"/>
                  <a:pt x="173" y="47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75" y="44"/>
                  <a:pt x="176" y="44"/>
                  <a:pt x="176" y="45"/>
                </a:cubicBezTo>
                <a:cubicBezTo>
                  <a:pt x="176" y="46"/>
                  <a:pt x="177" y="46"/>
                  <a:pt x="177" y="47"/>
                </a:cubicBezTo>
                <a:cubicBezTo>
                  <a:pt x="177" y="47"/>
                  <a:pt x="177" y="47"/>
                  <a:pt x="177" y="48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7" y="43"/>
                  <a:pt x="176" y="41"/>
                </a:cubicBezTo>
                <a:cubicBezTo>
                  <a:pt x="174" y="42"/>
                  <a:pt x="171" y="43"/>
                  <a:pt x="169" y="45"/>
                </a:cubicBezTo>
                <a:close/>
                <a:moveTo>
                  <a:pt x="178" y="55"/>
                </a:moveTo>
                <a:cubicBezTo>
                  <a:pt x="179" y="57"/>
                  <a:pt x="179" y="59"/>
                  <a:pt x="179" y="61"/>
                </a:cubicBezTo>
                <a:cubicBezTo>
                  <a:pt x="181" y="60"/>
                  <a:pt x="182" y="60"/>
                  <a:pt x="183" y="60"/>
                </a:cubicBezTo>
                <a:cubicBezTo>
                  <a:pt x="183" y="58"/>
                  <a:pt x="183" y="57"/>
                  <a:pt x="183" y="56"/>
                </a:cubicBezTo>
                <a:cubicBezTo>
                  <a:pt x="183" y="54"/>
                  <a:pt x="184" y="53"/>
                  <a:pt x="183" y="51"/>
                </a:cubicBezTo>
                <a:cubicBezTo>
                  <a:pt x="182" y="53"/>
                  <a:pt x="180" y="54"/>
                  <a:pt x="178" y="55"/>
                </a:cubicBezTo>
                <a:close/>
                <a:moveTo>
                  <a:pt x="73" y="135"/>
                </a:moveTo>
                <a:cubicBezTo>
                  <a:pt x="70" y="134"/>
                  <a:pt x="68" y="134"/>
                  <a:pt x="67" y="136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38"/>
                  <a:pt x="65" y="140"/>
                  <a:pt x="65" y="141"/>
                </a:cubicBezTo>
                <a:cubicBezTo>
                  <a:pt x="67" y="141"/>
                  <a:pt x="69" y="141"/>
                  <a:pt x="70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2" y="138"/>
                  <a:pt x="72" y="137"/>
                  <a:pt x="73" y="135"/>
                </a:cubicBezTo>
                <a:close/>
                <a:moveTo>
                  <a:pt x="62" y="99"/>
                </a:moveTo>
                <a:cubicBezTo>
                  <a:pt x="62" y="99"/>
                  <a:pt x="61" y="99"/>
                  <a:pt x="61" y="99"/>
                </a:cubicBezTo>
                <a:cubicBezTo>
                  <a:pt x="60" y="99"/>
                  <a:pt x="59" y="99"/>
                  <a:pt x="58" y="100"/>
                </a:cubicBezTo>
                <a:cubicBezTo>
                  <a:pt x="56" y="104"/>
                  <a:pt x="53" y="108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2"/>
                  <a:pt x="52" y="112"/>
                  <a:pt x="53" y="111"/>
                </a:cubicBezTo>
                <a:cubicBezTo>
                  <a:pt x="55" y="108"/>
                  <a:pt x="58" y="104"/>
                  <a:pt x="61" y="100"/>
                </a:cubicBezTo>
                <a:cubicBezTo>
                  <a:pt x="62" y="100"/>
                  <a:pt x="62" y="100"/>
                  <a:pt x="62" y="99"/>
                </a:cubicBezTo>
                <a:close/>
                <a:moveTo>
                  <a:pt x="113" y="198"/>
                </a:moveTo>
                <a:cubicBezTo>
                  <a:pt x="115" y="198"/>
                  <a:pt x="118" y="198"/>
                  <a:pt x="120" y="198"/>
                </a:cubicBezTo>
                <a:cubicBezTo>
                  <a:pt x="120" y="196"/>
                  <a:pt x="121" y="195"/>
                  <a:pt x="121" y="193"/>
                </a:cubicBezTo>
                <a:cubicBezTo>
                  <a:pt x="118" y="193"/>
                  <a:pt x="116" y="194"/>
                  <a:pt x="113" y="194"/>
                </a:cubicBezTo>
                <a:cubicBezTo>
                  <a:pt x="113" y="195"/>
                  <a:pt x="113" y="197"/>
                  <a:pt x="113" y="198"/>
                </a:cubicBezTo>
                <a:close/>
                <a:moveTo>
                  <a:pt x="98" y="171"/>
                </a:moveTo>
                <a:cubicBezTo>
                  <a:pt x="98" y="171"/>
                  <a:pt x="98" y="171"/>
                  <a:pt x="98" y="171"/>
                </a:cubicBezTo>
                <a:cubicBezTo>
                  <a:pt x="101" y="170"/>
                  <a:pt x="105" y="169"/>
                  <a:pt x="108" y="168"/>
                </a:cubicBezTo>
                <a:cubicBezTo>
                  <a:pt x="109" y="166"/>
                  <a:pt x="109" y="165"/>
                  <a:pt x="109" y="162"/>
                </a:cubicBezTo>
                <a:cubicBezTo>
                  <a:pt x="105" y="165"/>
                  <a:pt x="101" y="168"/>
                  <a:pt x="98" y="171"/>
                </a:cubicBezTo>
                <a:close/>
                <a:moveTo>
                  <a:pt x="152" y="44"/>
                </a:moveTo>
                <a:cubicBezTo>
                  <a:pt x="153" y="44"/>
                  <a:pt x="160" y="42"/>
                  <a:pt x="161" y="41"/>
                </a:cubicBezTo>
                <a:cubicBezTo>
                  <a:pt x="162" y="39"/>
                  <a:pt x="162" y="38"/>
                  <a:pt x="162" y="36"/>
                </a:cubicBezTo>
                <a:cubicBezTo>
                  <a:pt x="158" y="38"/>
                  <a:pt x="155" y="40"/>
                  <a:pt x="152" y="42"/>
                </a:cubicBezTo>
                <a:cubicBezTo>
                  <a:pt x="152" y="43"/>
                  <a:pt x="152" y="43"/>
                  <a:pt x="152" y="44"/>
                </a:cubicBezTo>
                <a:close/>
                <a:moveTo>
                  <a:pt x="163" y="76"/>
                </a:moveTo>
                <a:cubicBezTo>
                  <a:pt x="165" y="75"/>
                  <a:pt x="167" y="74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0"/>
                  <a:pt x="169" y="69"/>
                  <a:pt x="169" y="68"/>
                </a:cubicBezTo>
                <a:cubicBezTo>
                  <a:pt x="167" y="69"/>
                  <a:pt x="165" y="70"/>
                  <a:pt x="163" y="70"/>
                </a:cubicBezTo>
                <a:cubicBezTo>
                  <a:pt x="163" y="72"/>
                  <a:pt x="163" y="74"/>
                  <a:pt x="163" y="76"/>
                </a:cubicBezTo>
                <a:close/>
                <a:moveTo>
                  <a:pt x="23" y="125"/>
                </a:moveTo>
                <a:cubicBezTo>
                  <a:pt x="22" y="126"/>
                  <a:pt x="22" y="126"/>
                  <a:pt x="22" y="126"/>
                </a:cubicBezTo>
                <a:cubicBezTo>
                  <a:pt x="21" y="127"/>
                  <a:pt x="21" y="128"/>
                  <a:pt x="21" y="129"/>
                </a:cubicBezTo>
                <a:cubicBezTo>
                  <a:pt x="22" y="137"/>
                  <a:pt x="23" y="145"/>
                  <a:pt x="24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46"/>
                  <a:pt x="23" y="136"/>
                  <a:pt x="23" y="125"/>
                </a:cubicBezTo>
                <a:close/>
                <a:moveTo>
                  <a:pt x="144" y="74"/>
                </a:moveTo>
                <a:cubicBezTo>
                  <a:pt x="144" y="74"/>
                  <a:pt x="143" y="74"/>
                  <a:pt x="143" y="74"/>
                </a:cubicBezTo>
                <a:cubicBezTo>
                  <a:pt x="142" y="76"/>
                  <a:pt x="141" y="77"/>
                  <a:pt x="140" y="78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1" y="82"/>
                  <a:pt x="141" y="84"/>
                  <a:pt x="142" y="86"/>
                </a:cubicBezTo>
                <a:cubicBezTo>
                  <a:pt x="142" y="87"/>
                  <a:pt x="142" y="87"/>
                  <a:pt x="142" y="88"/>
                </a:cubicBezTo>
                <a:cubicBezTo>
                  <a:pt x="144" y="87"/>
                  <a:pt x="144" y="87"/>
                  <a:pt x="144" y="85"/>
                </a:cubicBezTo>
                <a:cubicBezTo>
                  <a:pt x="144" y="82"/>
                  <a:pt x="144" y="79"/>
                  <a:pt x="144" y="76"/>
                </a:cubicBezTo>
                <a:cubicBezTo>
                  <a:pt x="144" y="76"/>
                  <a:pt x="144" y="75"/>
                  <a:pt x="144" y="74"/>
                </a:cubicBezTo>
                <a:close/>
                <a:moveTo>
                  <a:pt x="57" y="7"/>
                </a:move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7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9"/>
                  <a:pt x="43" y="9"/>
                  <a:pt x="42" y="10"/>
                </a:cubicBezTo>
                <a:cubicBezTo>
                  <a:pt x="45" y="10"/>
                  <a:pt x="47" y="11"/>
                  <a:pt x="49" y="10"/>
                </a:cubicBezTo>
                <a:cubicBezTo>
                  <a:pt x="49" y="10"/>
                  <a:pt x="50" y="10"/>
                  <a:pt x="50" y="10"/>
                </a:cubicBezTo>
                <a:cubicBezTo>
                  <a:pt x="51" y="10"/>
                  <a:pt x="52" y="9"/>
                  <a:pt x="53" y="9"/>
                </a:cubicBezTo>
                <a:cubicBezTo>
                  <a:pt x="54" y="9"/>
                  <a:pt x="54" y="9"/>
                  <a:pt x="55" y="9"/>
                </a:cubicBezTo>
                <a:cubicBezTo>
                  <a:pt x="55" y="8"/>
                  <a:pt x="56" y="8"/>
                  <a:pt x="57" y="7"/>
                </a:cubicBezTo>
                <a:close/>
                <a:moveTo>
                  <a:pt x="76" y="17"/>
                </a:moveTo>
                <a:cubicBezTo>
                  <a:pt x="76" y="17"/>
                  <a:pt x="76" y="17"/>
                  <a:pt x="76" y="17"/>
                </a:cubicBezTo>
                <a:cubicBezTo>
                  <a:pt x="79" y="18"/>
                  <a:pt x="82" y="19"/>
                  <a:pt x="86" y="19"/>
                </a:cubicBezTo>
                <a:cubicBezTo>
                  <a:pt x="86" y="19"/>
                  <a:pt x="87" y="19"/>
                  <a:pt x="87" y="19"/>
                </a:cubicBezTo>
                <a:cubicBezTo>
                  <a:pt x="88" y="18"/>
                  <a:pt x="89" y="18"/>
                  <a:pt x="90" y="17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1" y="16"/>
                  <a:pt x="78" y="16"/>
                </a:cubicBezTo>
                <a:cubicBezTo>
                  <a:pt x="77" y="15"/>
                  <a:pt x="76" y="16"/>
                  <a:pt x="76" y="17"/>
                </a:cubicBezTo>
                <a:close/>
                <a:moveTo>
                  <a:pt x="98" y="128"/>
                </a:moveTo>
                <a:cubicBezTo>
                  <a:pt x="97" y="129"/>
                  <a:pt x="96" y="130"/>
                  <a:pt x="95" y="131"/>
                </a:cubicBezTo>
                <a:cubicBezTo>
                  <a:pt x="95" y="134"/>
                  <a:pt x="94" y="138"/>
                  <a:pt x="93" y="141"/>
                </a:cubicBezTo>
                <a:cubicBezTo>
                  <a:pt x="93" y="141"/>
                  <a:pt x="93" y="141"/>
                  <a:pt x="93" y="142"/>
                </a:cubicBezTo>
                <a:cubicBezTo>
                  <a:pt x="94" y="140"/>
                  <a:pt x="96" y="139"/>
                  <a:pt x="97" y="137"/>
                </a:cubicBezTo>
                <a:cubicBezTo>
                  <a:pt x="97" y="137"/>
                  <a:pt x="97" y="137"/>
                  <a:pt x="97" y="136"/>
                </a:cubicBezTo>
                <a:cubicBezTo>
                  <a:pt x="98" y="134"/>
                  <a:pt x="98" y="131"/>
                  <a:pt x="98" y="128"/>
                </a:cubicBezTo>
                <a:close/>
                <a:moveTo>
                  <a:pt x="56" y="156"/>
                </a:moveTo>
                <a:cubicBezTo>
                  <a:pt x="58" y="155"/>
                  <a:pt x="59" y="155"/>
                  <a:pt x="61" y="155"/>
                </a:cubicBezTo>
                <a:cubicBezTo>
                  <a:pt x="63" y="154"/>
                  <a:pt x="64" y="153"/>
                  <a:pt x="63" y="151"/>
                </a:cubicBezTo>
                <a:cubicBezTo>
                  <a:pt x="61" y="151"/>
                  <a:pt x="58" y="151"/>
                  <a:pt x="56" y="151"/>
                </a:cubicBezTo>
                <a:cubicBezTo>
                  <a:pt x="56" y="152"/>
                  <a:pt x="56" y="154"/>
                  <a:pt x="56" y="156"/>
                </a:cubicBezTo>
                <a:close/>
                <a:moveTo>
                  <a:pt x="108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5" y="63"/>
                  <a:pt x="104" y="65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8"/>
                  <a:pt x="102" y="69"/>
                  <a:pt x="102" y="70"/>
                </a:cubicBezTo>
                <a:cubicBezTo>
                  <a:pt x="104" y="69"/>
                  <a:pt x="106" y="68"/>
                  <a:pt x="108" y="68"/>
                </a:cubicBezTo>
                <a:cubicBezTo>
                  <a:pt x="108" y="66"/>
                  <a:pt x="108" y="63"/>
                  <a:pt x="108" y="61"/>
                </a:cubicBezTo>
                <a:close/>
                <a:moveTo>
                  <a:pt x="155" y="66"/>
                </a:moveTo>
                <a:cubicBezTo>
                  <a:pt x="157" y="65"/>
                  <a:pt x="158" y="64"/>
                  <a:pt x="160" y="63"/>
                </a:cubicBezTo>
                <a:cubicBezTo>
                  <a:pt x="160" y="63"/>
                  <a:pt x="160" y="62"/>
                  <a:pt x="160" y="62"/>
                </a:cubicBezTo>
                <a:cubicBezTo>
                  <a:pt x="160" y="61"/>
                  <a:pt x="160" y="59"/>
                  <a:pt x="160" y="58"/>
                </a:cubicBezTo>
                <a:cubicBezTo>
                  <a:pt x="158" y="58"/>
                  <a:pt x="156" y="59"/>
                  <a:pt x="154" y="60"/>
                </a:cubicBezTo>
                <a:cubicBezTo>
                  <a:pt x="155" y="61"/>
                  <a:pt x="155" y="62"/>
                  <a:pt x="155" y="63"/>
                </a:cubicBezTo>
                <a:cubicBezTo>
                  <a:pt x="156" y="64"/>
                  <a:pt x="156" y="64"/>
                  <a:pt x="155" y="66"/>
                </a:cubicBezTo>
                <a:close/>
                <a:moveTo>
                  <a:pt x="105" y="145"/>
                </a:moveTo>
                <a:cubicBezTo>
                  <a:pt x="104" y="146"/>
                  <a:pt x="102" y="146"/>
                  <a:pt x="101" y="147"/>
                </a:cubicBezTo>
                <a:cubicBezTo>
                  <a:pt x="100" y="147"/>
                  <a:pt x="99" y="148"/>
                  <a:pt x="100" y="149"/>
                </a:cubicBezTo>
                <a:cubicBezTo>
                  <a:pt x="100" y="151"/>
                  <a:pt x="100" y="152"/>
                  <a:pt x="100" y="154"/>
                </a:cubicBezTo>
                <a:cubicBezTo>
                  <a:pt x="100" y="155"/>
                  <a:pt x="100" y="155"/>
                  <a:pt x="100" y="156"/>
                </a:cubicBezTo>
                <a:cubicBezTo>
                  <a:pt x="100" y="156"/>
                  <a:pt x="101" y="156"/>
                  <a:pt x="101" y="156"/>
                </a:cubicBezTo>
                <a:cubicBezTo>
                  <a:pt x="103" y="152"/>
                  <a:pt x="104" y="149"/>
                  <a:pt x="105" y="145"/>
                </a:cubicBezTo>
                <a:close/>
                <a:moveTo>
                  <a:pt x="100" y="139"/>
                </a:moveTo>
                <a:cubicBezTo>
                  <a:pt x="100" y="139"/>
                  <a:pt x="100" y="139"/>
                  <a:pt x="101" y="139"/>
                </a:cubicBezTo>
                <a:cubicBezTo>
                  <a:pt x="104" y="136"/>
                  <a:pt x="107" y="134"/>
                  <a:pt x="110" y="131"/>
                </a:cubicBezTo>
                <a:cubicBezTo>
                  <a:pt x="110" y="131"/>
                  <a:pt x="110" y="131"/>
                  <a:pt x="111" y="130"/>
                </a:cubicBezTo>
                <a:cubicBezTo>
                  <a:pt x="111" y="129"/>
                  <a:pt x="111" y="127"/>
                  <a:pt x="112" y="126"/>
                </a:cubicBezTo>
                <a:cubicBezTo>
                  <a:pt x="112" y="126"/>
                  <a:pt x="111" y="126"/>
                  <a:pt x="111" y="126"/>
                </a:cubicBezTo>
                <a:cubicBezTo>
                  <a:pt x="108" y="130"/>
                  <a:pt x="104" y="134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lose/>
                <a:moveTo>
                  <a:pt x="152" y="47"/>
                </a:moveTo>
                <a:cubicBezTo>
                  <a:pt x="153" y="48"/>
                  <a:pt x="153" y="50"/>
                  <a:pt x="153" y="51"/>
                </a:cubicBezTo>
                <a:cubicBezTo>
                  <a:pt x="156" y="50"/>
                  <a:pt x="158" y="48"/>
                  <a:pt x="160" y="47"/>
                </a:cubicBezTo>
                <a:cubicBezTo>
                  <a:pt x="161" y="46"/>
                  <a:pt x="161" y="46"/>
                  <a:pt x="161" y="44"/>
                </a:cubicBezTo>
                <a:cubicBezTo>
                  <a:pt x="158" y="45"/>
                  <a:pt x="155" y="46"/>
                  <a:pt x="152" y="47"/>
                </a:cubicBezTo>
                <a:close/>
                <a:moveTo>
                  <a:pt x="176" y="36"/>
                </a:moveTo>
                <a:cubicBezTo>
                  <a:pt x="176" y="34"/>
                  <a:pt x="176" y="31"/>
                  <a:pt x="175" y="29"/>
                </a:cubicBezTo>
                <a:cubicBezTo>
                  <a:pt x="174" y="29"/>
                  <a:pt x="174" y="30"/>
                  <a:pt x="173" y="30"/>
                </a:cubicBezTo>
                <a:cubicBezTo>
                  <a:pt x="172" y="31"/>
                  <a:pt x="172" y="31"/>
                  <a:pt x="172" y="32"/>
                </a:cubicBezTo>
                <a:cubicBezTo>
                  <a:pt x="171" y="33"/>
                  <a:pt x="171" y="35"/>
                  <a:pt x="171" y="37"/>
                </a:cubicBezTo>
                <a:cubicBezTo>
                  <a:pt x="171" y="37"/>
                  <a:pt x="171" y="37"/>
                  <a:pt x="171" y="38"/>
                </a:cubicBezTo>
                <a:cubicBezTo>
                  <a:pt x="172" y="37"/>
                  <a:pt x="174" y="37"/>
                  <a:pt x="176" y="36"/>
                </a:cubicBezTo>
                <a:close/>
                <a:moveTo>
                  <a:pt x="116" y="139"/>
                </a:moveTo>
                <a:cubicBezTo>
                  <a:pt x="114" y="141"/>
                  <a:pt x="112" y="142"/>
                  <a:pt x="109" y="143"/>
                </a:cubicBezTo>
                <a:cubicBezTo>
                  <a:pt x="109" y="143"/>
                  <a:pt x="109" y="144"/>
                  <a:pt x="108" y="144"/>
                </a:cubicBezTo>
                <a:cubicBezTo>
                  <a:pt x="110" y="145"/>
                  <a:pt x="111" y="146"/>
                  <a:pt x="111" y="148"/>
                </a:cubicBezTo>
                <a:cubicBezTo>
                  <a:pt x="113" y="146"/>
                  <a:pt x="114" y="145"/>
                  <a:pt x="115" y="144"/>
                </a:cubicBezTo>
                <a:cubicBezTo>
                  <a:pt x="116" y="143"/>
                  <a:pt x="117" y="141"/>
                  <a:pt x="116" y="139"/>
                </a:cubicBezTo>
                <a:close/>
                <a:moveTo>
                  <a:pt x="161" y="28"/>
                </a:moveTo>
                <a:cubicBezTo>
                  <a:pt x="161" y="28"/>
                  <a:pt x="161" y="27"/>
                  <a:pt x="161" y="27"/>
                </a:cubicBezTo>
                <a:cubicBezTo>
                  <a:pt x="160" y="28"/>
                  <a:pt x="159" y="28"/>
                  <a:pt x="158" y="28"/>
                </a:cubicBezTo>
                <a:cubicBezTo>
                  <a:pt x="157" y="29"/>
                  <a:pt x="157" y="29"/>
                  <a:pt x="156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3" y="29"/>
                  <a:pt x="151" y="29"/>
                  <a:pt x="148" y="30"/>
                </a:cubicBezTo>
                <a:cubicBezTo>
                  <a:pt x="149" y="31"/>
                  <a:pt x="149" y="32"/>
                  <a:pt x="150" y="33"/>
                </a:cubicBezTo>
                <a:cubicBezTo>
                  <a:pt x="150" y="33"/>
                  <a:pt x="151" y="33"/>
                  <a:pt x="151" y="33"/>
                </a:cubicBezTo>
                <a:cubicBezTo>
                  <a:pt x="153" y="32"/>
                  <a:pt x="155" y="31"/>
                  <a:pt x="157" y="31"/>
                </a:cubicBezTo>
                <a:cubicBezTo>
                  <a:pt x="159" y="30"/>
                  <a:pt x="160" y="29"/>
                  <a:pt x="161" y="28"/>
                </a:cubicBezTo>
                <a:close/>
                <a:moveTo>
                  <a:pt x="41" y="57"/>
                </a:moveTo>
                <a:cubicBezTo>
                  <a:pt x="41" y="57"/>
                  <a:pt x="41" y="57"/>
                  <a:pt x="41" y="57"/>
                </a:cubicBezTo>
                <a:cubicBezTo>
                  <a:pt x="39" y="59"/>
                  <a:pt x="37" y="62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6" y="65"/>
                  <a:pt x="37" y="65"/>
                  <a:pt x="38" y="65"/>
                </a:cubicBezTo>
                <a:cubicBezTo>
                  <a:pt x="39" y="65"/>
                  <a:pt x="40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1" y="60"/>
                  <a:pt x="41" y="58"/>
                  <a:pt x="41" y="57"/>
                </a:cubicBezTo>
                <a:close/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3" y="75"/>
                  <a:pt x="62" y="74"/>
                  <a:pt x="60" y="74"/>
                </a:cubicBezTo>
                <a:cubicBezTo>
                  <a:pt x="60" y="74"/>
                  <a:pt x="59" y="74"/>
                  <a:pt x="59" y="75"/>
                </a:cubicBezTo>
                <a:cubicBezTo>
                  <a:pt x="58" y="75"/>
                  <a:pt x="57" y="76"/>
                  <a:pt x="57" y="77"/>
                </a:cubicBezTo>
                <a:cubicBezTo>
                  <a:pt x="57" y="79"/>
                  <a:pt x="57" y="80"/>
                  <a:pt x="57" y="82"/>
                </a:cubicBezTo>
                <a:cubicBezTo>
                  <a:pt x="59" y="81"/>
                  <a:pt x="64" y="76"/>
                  <a:pt x="64" y="75"/>
                </a:cubicBezTo>
                <a:close/>
                <a:moveTo>
                  <a:pt x="60" y="24"/>
                </a:moveTo>
                <a:cubicBezTo>
                  <a:pt x="61" y="24"/>
                  <a:pt x="61" y="24"/>
                  <a:pt x="62" y="23"/>
                </a:cubicBezTo>
                <a:cubicBezTo>
                  <a:pt x="63" y="22"/>
                  <a:pt x="65" y="20"/>
                  <a:pt x="67" y="18"/>
                </a:cubicBezTo>
                <a:cubicBezTo>
                  <a:pt x="64" y="18"/>
                  <a:pt x="62" y="17"/>
                  <a:pt x="59" y="17"/>
                </a:cubicBezTo>
                <a:cubicBezTo>
                  <a:pt x="60" y="19"/>
                  <a:pt x="60" y="21"/>
                  <a:pt x="60" y="24"/>
                </a:cubicBezTo>
                <a:close/>
                <a:moveTo>
                  <a:pt x="194" y="19"/>
                </a:moveTo>
                <a:cubicBezTo>
                  <a:pt x="194" y="19"/>
                  <a:pt x="194" y="19"/>
                  <a:pt x="194" y="19"/>
                </a:cubicBezTo>
                <a:cubicBezTo>
                  <a:pt x="194" y="20"/>
                  <a:pt x="193" y="20"/>
                  <a:pt x="193" y="21"/>
                </a:cubicBezTo>
                <a:cubicBezTo>
                  <a:pt x="193" y="24"/>
                  <a:pt x="193" y="27"/>
                  <a:pt x="193" y="30"/>
                </a:cubicBezTo>
                <a:cubicBezTo>
                  <a:pt x="194" y="31"/>
                  <a:pt x="194" y="31"/>
                  <a:pt x="193" y="32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5"/>
                  <a:pt x="193" y="37"/>
                  <a:pt x="193" y="40"/>
                </a:cubicBezTo>
                <a:cubicBezTo>
                  <a:pt x="193" y="40"/>
                  <a:pt x="194" y="40"/>
                  <a:pt x="194" y="40"/>
                </a:cubicBezTo>
                <a:cubicBezTo>
                  <a:pt x="194" y="38"/>
                  <a:pt x="195" y="21"/>
                  <a:pt x="194" y="19"/>
                </a:cubicBezTo>
                <a:close/>
                <a:moveTo>
                  <a:pt x="143" y="55"/>
                </a:moveTo>
                <a:cubicBezTo>
                  <a:pt x="141" y="57"/>
                  <a:pt x="139" y="58"/>
                  <a:pt x="136" y="59"/>
                </a:cubicBezTo>
                <a:cubicBezTo>
                  <a:pt x="137" y="60"/>
                  <a:pt x="137" y="62"/>
                  <a:pt x="137" y="63"/>
                </a:cubicBezTo>
                <a:cubicBezTo>
                  <a:pt x="139" y="62"/>
                  <a:pt x="140" y="61"/>
                  <a:pt x="141" y="61"/>
                </a:cubicBezTo>
                <a:cubicBezTo>
                  <a:pt x="143" y="60"/>
                  <a:pt x="144" y="58"/>
                  <a:pt x="143" y="55"/>
                </a:cubicBezTo>
                <a:close/>
                <a:moveTo>
                  <a:pt x="170" y="159"/>
                </a:moveTo>
                <a:cubicBezTo>
                  <a:pt x="171" y="159"/>
                  <a:pt x="172" y="159"/>
                  <a:pt x="172" y="158"/>
                </a:cubicBezTo>
                <a:cubicBezTo>
                  <a:pt x="174" y="155"/>
                  <a:pt x="175" y="152"/>
                  <a:pt x="176" y="150"/>
                </a:cubicBezTo>
                <a:cubicBezTo>
                  <a:pt x="176" y="150"/>
                  <a:pt x="177" y="149"/>
                  <a:pt x="177" y="149"/>
                </a:cubicBezTo>
                <a:cubicBezTo>
                  <a:pt x="177" y="149"/>
                  <a:pt x="176" y="149"/>
                  <a:pt x="176" y="149"/>
                </a:cubicBezTo>
                <a:cubicBezTo>
                  <a:pt x="174" y="151"/>
                  <a:pt x="172" y="152"/>
                  <a:pt x="170" y="154"/>
                </a:cubicBezTo>
                <a:cubicBezTo>
                  <a:pt x="170" y="155"/>
                  <a:pt x="170" y="156"/>
                  <a:pt x="170" y="157"/>
                </a:cubicBezTo>
                <a:cubicBezTo>
                  <a:pt x="169" y="158"/>
                  <a:pt x="170" y="158"/>
                  <a:pt x="170" y="159"/>
                </a:cubicBezTo>
                <a:close/>
                <a:moveTo>
                  <a:pt x="151" y="53"/>
                </a:moveTo>
                <a:cubicBezTo>
                  <a:pt x="150" y="51"/>
                  <a:pt x="150" y="49"/>
                  <a:pt x="150" y="47"/>
                </a:cubicBezTo>
                <a:cubicBezTo>
                  <a:pt x="149" y="47"/>
                  <a:pt x="147" y="48"/>
                  <a:pt x="146" y="48"/>
                </a:cubicBezTo>
                <a:cubicBezTo>
                  <a:pt x="146" y="49"/>
                  <a:pt x="146" y="55"/>
                  <a:pt x="146" y="56"/>
                </a:cubicBezTo>
                <a:cubicBezTo>
                  <a:pt x="148" y="55"/>
                  <a:pt x="149" y="54"/>
                  <a:pt x="151" y="53"/>
                </a:cubicBezTo>
                <a:close/>
                <a:moveTo>
                  <a:pt x="44" y="87"/>
                </a:moveTo>
                <a:cubicBezTo>
                  <a:pt x="45" y="87"/>
                  <a:pt x="45" y="87"/>
                  <a:pt x="45" y="87"/>
                </a:cubicBezTo>
                <a:cubicBezTo>
                  <a:pt x="47" y="85"/>
                  <a:pt x="48" y="83"/>
                  <a:pt x="50" y="81"/>
                </a:cubicBezTo>
                <a:cubicBezTo>
                  <a:pt x="50" y="81"/>
                  <a:pt x="50" y="81"/>
                  <a:pt x="50" y="80"/>
                </a:cubicBezTo>
                <a:cubicBezTo>
                  <a:pt x="50" y="79"/>
                  <a:pt x="50" y="78"/>
                  <a:pt x="50" y="77"/>
                </a:cubicBezTo>
                <a:cubicBezTo>
                  <a:pt x="48" y="79"/>
                  <a:pt x="46" y="80"/>
                  <a:pt x="45" y="82"/>
                </a:cubicBezTo>
                <a:cubicBezTo>
                  <a:pt x="44" y="82"/>
                  <a:pt x="44" y="83"/>
                  <a:pt x="44" y="83"/>
                </a:cubicBezTo>
                <a:cubicBezTo>
                  <a:pt x="44" y="84"/>
                  <a:pt x="44" y="86"/>
                  <a:pt x="44" y="87"/>
                </a:cubicBezTo>
                <a:close/>
                <a:moveTo>
                  <a:pt x="74" y="155"/>
                </a:moveTo>
                <a:cubicBezTo>
                  <a:pt x="75" y="156"/>
                  <a:pt x="74" y="158"/>
                  <a:pt x="75" y="159"/>
                </a:cubicBezTo>
                <a:cubicBezTo>
                  <a:pt x="75" y="159"/>
                  <a:pt x="76" y="159"/>
                  <a:pt x="77" y="159"/>
                </a:cubicBezTo>
                <a:cubicBezTo>
                  <a:pt x="78" y="159"/>
                  <a:pt x="79" y="158"/>
                  <a:pt x="80" y="157"/>
                </a:cubicBezTo>
                <a:cubicBezTo>
                  <a:pt x="80" y="157"/>
                  <a:pt x="80" y="156"/>
                  <a:pt x="81" y="156"/>
                </a:cubicBezTo>
                <a:cubicBezTo>
                  <a:pt x="82" y="155"/>
                  <a:pt x="82" y="154"/>
                  <a:pt x="81" y="153"/>
                </a:cubicBezTo>
                <a:cubicBezTo>
                  <a:pt x="79" y="154"/>
                  <a:pt x="77" y="154"/>
                  <a:pt x="74" y="155"/>
                </a:cubicBezTo>
                <a:close/>
                <a:moveTo>
                  <a:pt x="26" y="206"/>
                </a:moveTo>
                <a:cubicBezTo>
                  <a:pt x="30" y="209"/>
                  <a:pt x="34" y="211"/>
                  <a:pt x="38" y="213"/>
                </a:cubicBezTo>
                <a:cubicBezTo>
                  <a:pt x="36" y="211"/>
                  <a:pt x="34" y="208"/>
                  <a:pt x="31" y="206"/>
                </a:cubicBezTo>
                <a:cubicBezTo>
                  <a:pt x="31" y="206"/>
                  <a:pt x="31" y="205"/>
                  <a:pt x="31" y="205"/>
                </a:cubicBezTo>
                <a:cubicBezTo>
                  <a:pt x="29" y="206"/>
                  <a:pt x="28" y="206"/>
                  <a:pt x="26" y="206"/>
                </a:cubicBezTo>
                <a:close/>
                <a:moveTo>
                  <a:pt x="130" y="109"/>
                </a:moveTo>
                <a:cubicBezTo>
                  <a:pt x="130" y="109"/>
                  <a:pt x="130" y="109"/>
                  <a:pt x="130" y="109"/>
                </a:cubicBezTo>
                <a:cubicBezTo>
                  <a:pt x="134" y="107"/>
                  <a:pt x="138" y="105"/>
                  <a:pt x="142" y="104"/>
                </a:cubicBezTo>
                <a:cubicBezTo>
                  <a:pt x="142" y="102"/>
                  <a:pt x="142" y="101"/>
                  <a:pt x="141" y="99"/>
                </a:cubicBezTo>
                <a:cubicBezTo>
                  <a:pt x="137" y="103"/>
                  <a:pt x="134" y="106"/>
                  <a:pt x="130" y="109"/>
                </a:cubicBezTo>
                <a:close/>
                <a:moveTo>
                  <a:pt x="44" y="93"/>
                </a:moveTo>
                <a:cubicBezTo>
                  <a:pt x="47" y="93"/>
                  <a:pt x="49" y="92"/>
                  <a:pt x="50" y="90"/>
                </a:cubicBezTo>
                <a:cubicBezTo>
                  <a:pt x="50" y="90"/>
                  <a:pt x="51" y="90"/>
                  <a:pt x="51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1" y="87"/>
                  <a:pt x="51" y="86"/>
                  <a:pt x="51" y="84"/>
                </a:cubicBezTo>
                <a:cubicBezTo>
                  <a:pt x="49" y="87"/>
                  <a:pt x="47" y="89"/>
                  <a:pt x="45" y="92"/>
                </a:cubicBezTo>
                <a:cubicBezTo>
                  <a:pt x="45" y="92"/>
                  <a:pt x="44" y="92"/>
                  <a:pt x="44" y="93"/>
                </a:cubicBezTo>
                <a:close/>
                <a:moveTo>
                  <a:pt x="31" y="198"/>
                </a:moveTo>
                <a:cubicBezTo>
                  <a:pt x="31" y="198"/>
                  <a:pt x="31" y="199"/>
                  <a:pt x="31" y="199"/>
                </a:cubicBezTo>
                <a:cubicBezTo>
                  <a:pt x="32" y="199"/>
                  <a:pt x="33" y="200"/>
                  <a:pt x="33" y="201"/>
                </a:cubicBezTo>
                <a:cubicBezTo>
                  <a:pt x="34" y="202"/>
                  <a:pt x="34" y="202"/>
                  <a:pt x="35" y="202"/>
                </a:cubicBezTo>
                <a:cubicBezTo>
                  <a:pt x="37" y="201"/>
                  <a:pt x="38" y="201"/>
                  <a:pt x="40" y="201"/>
                </a:cubicBezTo>
                <a:cubicBezTo>
                  <a:pt x="41" y="201"/>
                  <a:pt x="42" y="201"/>
                  <a:pt x="43" y="200"/>
                </a:cubicBezTo>
                <a:cubicBezTo>
                  <a:pt x="43" y="200"/>
                  <a:pt x="43" y="199"/>
                  <a:pt x="43" y="199"/>
                </a:cubicBezTo>
                <a:cubicBezTo>
                  <a:pt x="39" y="199"/>
                  <a:pt x="35" y="199"/>
                  <a:pt x="31" y="198"/>
                </a:cubicBezTo>
                <a:close/>
                <a:moveTo>
                  <a:pt x="44" y="174"/>
                </a:moveTo>
                <a:cubicBezTo>
                  <a:pt x="47" y="174"/>
                  <a:pt x="50" y="173"/>
                  <a:pt x="53" y="172"/>
                </a:cubicBezTo>
                <a:cubicBezTo>
                  <a:pt x="53" y="171"/>
                  <a:pt x="53" y="170"/>
                  <a:pt x="53" y="170"/>
                </a:cubicBezTo>
                <a:cubicBezTo>
                  <a:pt x="50" y="170"/>
                  <a:pt x="48" y="170"/>
                  <a:pt x="45" y="170"/>
                </a:cubicBezTo>
                <a:cubicBezTo>
                  <a:pt x="45" y="171"/>
                  <a:pt x="45" y="172"/>
                  <a:pt x="44" y="174"/>
                </a:cubicBezTo>
                <a:close/>
                <a:moveTo>
                  <a:pt x="88" y="69"/>
                </a:moveTo>
                <a:cubicBezTo>
                  <a:pt x="88" y="68"/>
                  <a:pt x="89" y="67"/>
                  <a:pt x="89" y="66"/>
                </a:cubicBezTo>
                <a:cubicBezTo>
                  <a:pt x="90" y="65"/>
                  <a:pt x="91" y="64"/>
                  <a:pt x="91" y="63"/>
                </a:cubicBezTo>
                <a:cubicBezTo>
                  <a:pt x="93" y="62"/>
                  <a:pt x="92" y="60"/>
                  <a:pt x="93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0" y="60"/>
                  <a:pt x="89" y="62"/>
                  <a:pt x="87" y="64"/>
                </a:cubicBezTo>
                <a:cubicBezTo>
                  <a:pt x="87" y="64"/>
                  <a:pt x="87" y="65"/>
                  <a:pt x="87" y="65"/>
                </a:cubicBezTo>
                <a:cubicBezTo>
                  <a:pt x="87" y="66"/>
                  <a:pt x="87" y="68"/>
                  <a:pt x="88" y="69"/>
                </a:cubicBezTo>
                <a:close/>
                <a:moveTo>
                  <a:pt x="154" y="57"/>
                </a:moveTo>
                <a:cubicBezTo>
                  <a:pt x="155" y="56"/>
                  <a:pt x="157" y="56"/>
                  <a:pt x="158" y="55"/>
                </a:cubicBezTo>
                <a:cubicBezTo>
                  <a:pt x="161" y="54"/>
                  <a:pt x="160" y="55"/>
                  <a:pt x="161" y="52"/>
                </a:cubicBezTo>
                <a:cubicBezTo>
                  <a:pt x="161" y="51"/>
                  <a:pt x="161" y="51"/>
                  <a:pt x="161" y="50"/>
                </a:cubicBezTo>
                <a:cubicBezTo>
                  <a:pt x="158" y="51"/>
                  <a:pt x="156" y="53"/>
                  <a:pt x="154" y="54"/>
                </a:cubicBezTo>
                <a:cubicBezTo>
                  <a:pt x="154" y="55"/>
                  <a:pt x="154" y="56"/>
                  <a:pt x="154" y="57"/>
                </a:cubicBezTo>
                <a:close/>
                <a:moveTo>
                  <a:pt x="45" y="32"/>
                </a:moveTo>
                <a:cubicBezTo>
                  <a:pt x="45" y="34"/>
                  <a:pt x="45" y="36"/>
                  <a:pt x="46" y="39"/>
                </a:cubicBezTo>
                <a:cubicBezTo>
                  <a:pt x="48" y="37"/>
                  <a:pt x="52" y="33"/>
                  <a:pt x="52" y="32"/>
                </a:cubicBezTo>
                <a:cubicBezTo>
                  <a:pt x="50" y="32"/>
                  <a:pt x="48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lose/>
                <a:moveTo>
                  <a:pt x="134" y="60"/>
                </a:moveTo>
                <a:cubicBezTo>
                  <a:pt x="133" y="60"/>
                  <a:pt x="132" y="61"/>
                  <a:pt x="132" y="61"/>
                </a:cubicBezTo>
                <a:cubicBezTo>
                  <a:pt x="131" y="61"/>
                  <a:pt x="131" y="62"/>
                  <a:pt x="131" y="62"/>
                </a:cubicBezTo>
                <a:cubicBezTo>
                  <a:pt x="130" y="62"/>
                  <a:pt x="130" y="63"/>
                  <a:pt x="130" y="63"/>
                </a:cubicBezTo>
                <a:cubicBezTo>
                  <a:pt x="129" y="63"/>
                  <a:pt x="130" y="67"/>
                  <a:pt x="130" y="68"/>
                </a:cubicBezTo>
                <a:cubicBezTo>
                  <a:pt x="131" y="67"/>
                  <a:pt x="133" y="66"/>
                  <a:pt x="135" y="65"/>
                </a:cubicBezTo>
                <a:cubicBezTo>
                  <a:pt x="134" y="63"/>
                  <a:pt x="134" y="62"/>
                  <a:pt x="134" y="60"/>
                </a:cubicBezTo>
                <a:close/>
                <a:moveTo>
                  <a:pt x="115" y="38"/>
                </a:moveTo>
                <a:cubicBezTo>
                  <a:pt x="117" y="37"/>
                  <a:pt x="121" y="32"/>
                  <a:pt x="122" y="30"/>
                </a:cubicBezTo>
                <a:cubicBezTo>
                  <a:pt x="122" y="30"/>
                  <a:pt x="121" y="31"/>
                  <a:pt x="121" y="31"/>
                </a:cubicBezTo>
                <a:cubicBezTo>
                  <a:pt x="119" y="31"/>
                  <a:pt x="118" y="32"/>
                  <a:pt x="116" y="32"/>
                </a:cubicBezTo>
                <a:cubicBezTo>
                  <a:pt x="115" y="33"/>
                  <a:pt x="114" y="33"/>
                  <a:pt x="114" y="34"/>
                </a:cubicBezTo>
                <a:cubicBezTo>
                  <a:pt x="114" y="35"/>
                  <a:pt x="115" y="37"/>
                  <a:pt x="115" y="38"/>
                </a:cubicBezTo>
                <a:close/>
                <a:moveTo>
                  <a:pt x="36" y="204"/>
                </a:moveTo>
                <a:cubicBezTo>
                  <a:pt x="38" y="206"/>
                  <a:pt x="41" y="208"/>
                  <a:pt x="43" y="210"/>
                </a:cubicBezTo>
                <a:cubicBezTo>
                  <a:pt x="43" y="208"/>
                  <a:pt x="43" y="205"/>
                  <a:pt x="43" y="203"/>
                </a:cubicBezTo>
                <a:cubicBezTo>
                  <a:pt x="41" y="203"/>
                  <a:pt x="39" y="204"/>
                  <a:pt x="36" y="204"/>
                </a:cubicBezTo>
                <a:close/>
                <a:moveTo>
                  <a:pt x="68" y="6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70" y="8"/>
                  <a:pt x="71" y="8"/>
                </a:cubicBezTo>
                <a:cubicBezTo>
                  <a:pt x="72" y="9"/>
                  <a:pt x="73" y="9"/>
                  <a:pt x="74" y="9"/>
                </a:cubicBezTo>
                <a:cubicBezTo>
                  <a:pt x="77" y="9"/>
                  <a:pt x="80" y="8"/>
                  <a:pt x="83" y="8"/>
                </a:cubicBezTo>
                <a:cubicBezTo>
                  <a:pt x="83" y="8"/>
                  <a:pt x="84" y="8"/>
                  <a:pt x="84" y="8"/>
                </a:cubicBezTo>
                <a:cubicBezTo>
                  <a:pt x="79" y="7"/>
                  <a:pt x="73" y="6"/>
                  <a:pt x="68" y="6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5" y="166"/>
                  <a:pt x="98" y="164"/>
                  <a:pt x="99" y="160"/>
                </a:cubicBezTo>
                <a:cubicBezTo>
                  <a:pt x="97" y="161"/>
                  <a:pt x="95" y="161"/>
                  <a:pt x="93" y="162"/>
                </a:cubicBezTo>
                <a:cubicBezTo>
                  <a:pt x="93" y="164"/>
                  <a:pt x="93" y="166"/>
                  <a:pt x="93" y="169"/>
                </a:cubicBezTo>
                <a:close/>
                <a:moveTo>
                  <a:pt x="182" y="177"/>
                </a:moveTo>
                <a:cubicBezTo>
                  <a:pt x="183" y="178"/>
                  <a:pt x="184" y="178"/>
                  <a:pt x="185" y="177"/>
                </a:cubicBezTo>
                <a:cubicBezTo>
                  <a:pt x="187" y="176"/>
                  <a:pt x="189" y="175"/>
                  <a:pt x="191" y="174"/>
                </a:cubicBezTo>
                <a:cubicBezTo>
                  <a:pt x="192" y="173"/>
                  <a:pt x="192" y="173"/>
                  <a:pt x="193" y="172"/>
                </a:cubicBezTo>
                <a:cubicBezTo>
                  <a:pt x="193" y="171"/>
                  <a:pt x="193" y="171"/>
                  <a:pt x="193" y="170"/>
                </a:cubicBezTo>
                <a:cubicBezTo>
                  <a:pt x="189" y="173"/>
                  <a:pt x="185" y="175"/>
                  <a:pt x="182" y="177"/>
                </a:cubicBezTo>
                <a:close/>
                <a:moveTo>
                  <a:pt x="121" y="174"/>
                </a:moveTo>
                <a:cubicBezTo>
                  <a:pt x="121" y="172"/>
                  <a:pt x="121" y="172"/>
                  <a:pt x="123" y="171"/>
                </a:cubicBezTo>
                <a:cubicBezTo>
                  <a:pt x="124" y="171"/>
                  <a:pt x="125" y="170"/>
                  <a:pt x="126" y="170"/>
                </a:cubicBezTo>
                <a:cubicBezTo>
                  <a:pt x="127" y="170"/>
                  <a:pt x="128" y="170"/>
                  <a:pt x="129" y="170"/>
                </a:cubicBezTo>
                <a:cubicBezTo>
                  <a:pt x="127" y="169"/>
                  <a:pt x="124" y="169"/>
                  <a:pt x="122" y="169"/>
                </a:cubicBezTo>
                <a:cubicBezTo>
                  <a:pt x="121" y="169"/>
                  <a:pt x="121" y="169"/>
                  <a:pt x="120" y="169"/>
                </a:cubicBezTo>
                <a:cubicBezTo>
                  <a:pt x="118" y="170"/>
                  <a:pt x="118" y="172"/>
                  <a:pt x="117" y="174"/>
                </a:cubicBezTo>
                <a:cubicBezTo>
                  <a:pt x="119" y="174"/>
                  <a:pt x="120" y="174"/>
                  <a:pt x="121" y="174"/>
                </a:cubicBezTo>
                <a:close/>
                <a:moveTo>
                  <a:pt x="183" y="5"/>
                </a:moveTo>
                <a:cubicBezTo>
                  <a:pt x="183" y="5"/>
                  <a:pt x="183" y="5"/>
                  <a:pt x="183" y="5"/>
                </a:cubicBezTo>
                <a:cubicBezTo>
                  <a:pt x="184" y="6"/>
                  <a:pt x="184" y="6"/>
                  <a:pt x="184" y="6"/>
                </a:cubicBezTo>
                <a:cubicBezTo>
                  <a:pt x="187" y="7"/>
                  <a:pt x="189" y="8"/>
                  <a:pt x="191" y="9"/>
                </a:cubicBezTo>
                <a:cubicBezTo>
                  <a:pt x="191" y="9"/>
                  <a:pt x="191" y="9"/>
                  <a:pt x="191" y="9"/>
                </a:cubicBezTo>
                <a:cubicBezTo>
                  <a:pt x="192" y="8"/>
                  <a:pt x="193" y="7"/>
                  <a:pt x="194" y="6"/>
                </a:cubicBezTo>
                <a:cubicBezTo>
                  <a:pt x="193" y="6"/>
                  <a:pt x="192" y="5"/>
                  <a:pt x="191" y="5"/>
                </a:cubicBezTo>
                <a:cubicBezTo>
                  <a:pt x="188" y="5"/>
                  <a:pt x="186" y="5"/>
                  <a:pt x="183" y="5"/>
                </a:cubicBezTo>
                <a:close/>
                <a:moveTo>
                  <a:pt x="96" y="98"/>
                </a:moveTo>
                <a:cubicBezTo>
                  <a:pt x="99" y="99"/>
                  <a:pt x="101" y="98"/>
                  <a:pt x="102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3"/>
                  <a:pt x="103" y="92"/>
                  <a:pt x="103" y="91"/>
                </a:cubicBezTo>
                <a:cubicBezTo>
                  <a:pt x="100" y="93"/>
                  <a:pt x="98" y="95"/>
                  <a:pt x="96" y="98"/>
                </a:cubicBezTo>
                <a:close/>
                <a:moveTo>
                  <a:pt x="79" y="73"/>
                </a:moveTo>
                <a:cubicBezTo>
                  <a:pt x="81" y="74"/>
                  <a:pt x="82" y="74"/>
               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         <a:pt x="85" y="70"/>
                  <a:pt x="85" y="69"/>
                  <a:pt x="85" y="68"/>
                </a:cubicBezTo>
                <a:cubicBezTo>
                  <a:pt x="85" y="68"/>
                  <a:pt x="85" y="68"/>
                  <a:pt x="84" y="67"/>
                </a:cubicBezTo>
                <a:cubicBezTo>
                  <a:pt x="83" y="69"/>
                  <a:pt x="81" y="71"/>
                  <a:pt x="79" y="73"/>
                </a:cubicBezTo>
                <a:close/>
                <a:moveTo>
                  <a:pt x="121" y="82"/>
                </a:moveTo>
                <a:cubicBezTo>
                  <a:pt x="121" y="82"/>
                  <a:pt x="121" y="82"/>
                  <a:pt x="121" y="82"/>
                </a:cubicBezTo>
                <a:cubicBezTo>
                  <a:pt x="117" y="83"/>
                  <a:pt x="114" y="85"/>
                  <a:pt x="111" y="86"/>
                </a:cubicBezTo>
                <a:cubicBezTo>
                  <a:pt x="111" y="86"/>
                  <a:pt x="110" y="86"/>
                  <a:pt x="110" y="87"/>
                </a:cubicBezTo>
                <a:cubicBezTo>
                  <a:pt x="110" y="88"/>
                  <a:pt x="110" y="89"/>
                  <a:pt x="110" y="90"/>
                </a:cubicBezTo>
                <a:cubicBezTo>
                  <a:pt x="114" y="87"/>
                  <a:pt x="118" y="85"/>
                  <a:pt x="121" y="82"/>
                </a:cubicBezTo>
                <a:close/>
                <a:moveTo>
                  <a:pt x="44" y="23"/>
                </a:moveTo>
                <a:cubicBezTo>
                  <a:pt x="45" y="23"/>
                  <a:pt x="46" y="23"/>
                  <a:pt x="47" y="23"/>
                </a:cubicBezTo>
                <a:cubicBezTo>
                  <a:pt x="47" y="23"/>
                  <a:pt x="48" y="23"/>
                  <a:pt x="48" y="22"/>
                </a:cubicBezTo>
                <a:cubicBezTo>
                  <a:pt x="49" y="21"/>
                  <a:pt x="50" y="20"/>
                  <a:pt x="51" y="19"/>
                </a:cubicBezTo>
                <a:cubicBezTo>
                  <a:pt x="52" y="18"/>
                  <a:pt x="52" y="17"/>
                  <a:pt x="53" y="16"/>
                </a:cubicBezTo>
                <a:cubicBezTo>
                  <a:pt x="52" y="16"/>
                  <a:pt x="51" y="16"/>
                  <a:pt x="50" y="16"/>
                </a:cubicBezTo>
                <a:cubicBezTo>
                  <a:pt x="48" y="18"/>
                  <a:pt x="46" y="20"/>
                  <a:pt x="45" y="22"/>
                </a:cubicBezTo>
                <a:cubicBezTo>
                  <a:pt x="44" y="22"/>
                  <a:pt x="44" y="22"/>
                  <a:pt x="44" y="23"/>
                </a:cubicBezTo>
                <a:close/>
                <a:moveTo>
                  <a:pt x="123" y="34"/>
                </a:moveTo>
                <a:cubicBezTo>
                  <a:pt x="127" y="32"/>
                  <a:pt x="131" y="30"/>
                  <a:pt x="133" y="27"/>
                </a:cubicBezTo>
                <a:cubicBezTo>
                  <a:pt x="130" y="27"/>
                  <a:pt x="128" y="28"/>
                  <a:pt x="125" y="28"/>
                </a:cubicBezTo>
                <a:cubicBezTo>
                  <a:pt x="126" y="31"/>
                  <a:pt x="124" y="32"/>
                  <a:pt x="123" y="34"/>
                </a:cubicBezTo>
                <a:close/>
                <a:moveTo>
                  <a:pt x="229" y="210"/>
                </a:moveTo>
                <a:cubicBezTo>
                  <a:pt x="230" y="213"/>
                  <a:pt x="230" y="215"/>
                  <a:pt x="230" y="218"/>
                </a:cubicBezTo>
                <a:cubicBezTo>
                  <a:pt x="231" y="217"/>
                  <a:pt x="232" y="217"/>
                  <a:pt x="233" y="216"/>
                </a:cubicBezTo>
                <a:cubicBezTo>
                  <a:pt x="235" y="216"/>
                  <a:pt x="235" y="215"/>
                  <a:pt x="234" y="213"/>
                </a:cubicBezTo>
                <a:cubicBezTo>
                  <a:pt x="233" y="212"/>
                  <a:pt x="231" y="211"/>
                  <a:pt x="229" y="210"/>
                </a:cubicBezTo>
                <a:close/>
                <a:moveTo>
                  <a:pt x="110" y="198"/>
                </a:moveTo>
                <a:cubicBezTo>
                  <a:pt x="110" y="197"/>
                  <a:pt x="110" y="196"/>
                  <a:pt x="110" y="194"/>
                </a:cubicBezTo>
                <a:cubicBezTo>
                  <a:pt x="108" y="195"/>
                  <a:pt x="106" y="195"/>
                  <a:pt x="104" y="195"/>
                </a:cubicBezTo>
                <a:cubicBezTo>
                  <a:pt x="104" y="196"/>
                  <a:pt x="104" y="197"/>
                  <a:pt x="104" y="198"/>
                </a:cubicBezTo>
                <a:cubicBezTo>
                  <a:pt x="106" y="198"/>
                  <a:pt x="108" y="198"/>
                  <a:pt x="110" y="198"/>
                </a:cubicBezTo>
                <a:close/>
                <a:moveTo>
                  <a:pt x="117" y="130"/>
                </a:moveTo>
                <a:cubicBezTo>
                  <a:pt x="116" y="131"/>
                  <a:pt x="116" y="131"/>
                  <a:pt x="115" y="132"/>
                </a:cubicBezTo>
                <a:cubicBezTo>
                  <a:pt x="114" y="134"/>
                  <a:pt x="113" y="135"/>
                  <a:pt x="111" y="137"/>
                </a:cubicBezTo>
                <a:cubicBezTo>
                  <a:pt x="111" y="138"/>
                  <a:pt x="111" y="138"/>
                  <a:pt x="110" y="139"/>
                </a:cubicBezTo>
                <a:cubicBezTo>
                  <a:pt x="112" y="138"/>
                  <a:pt x="114" y="138"/>
                  <a:pt x="116" y="137"/>
                </a:cubicBezTo>
                <a:cubicBezTo>
                  <a:pt x="116" y="136"/>
                  <a:pt x="117" y="136"/>
                  <a:pt x="117" y="136"/>
                </a:cubicBezTo>
                <a:cubicBezTo>
                  <a:pt x="117" y="134"/>
                  <a:pt x="117" y="132"/>
                  <a:pt x="117" y="130"/>
                </a:cubicBezTo>
                <a:close/>
                <a:moveTo>
                  <a:pt x="34" y="74"/>
                </a:moveTo>
                <a:cubicBezTo>
                  <a:pt x="33" y="75"/>
                  <a:pt x="32" y="76"/>
                  <a:pt x="31" y="77"/>
                </a:cubicBezTo>
                <a:cubicBezTo>
                  <a:pt x="31" y="77"/>
                  <a:pt x="31" y="78"/>
                  <a:pt x="31" y="78"/>
                </a:cubicBezTo>
                <a:cubicBezTo>
                  <a:pt x="31" y="80"/>
                  <a:pt x="32" y="81"/>
                  <a:pt x="32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3" y="83"/>
                  <a:pt x="34" y="81"/>
                  <a:pt x="35" y="80"/>
                </a:cubicBezTo>
                <a:cubicBezTo>
                  <a:pt x="35" y="80"/>
                  <a:pt x="35" y="80"/>
                  <a:pt x="35" y="79"/>
                </a:cubicBezTo>
                <a:cubicBezTo>
                  <a:pt x="35" y="78"/>
                  <a:pt x="34" y="76"/>
                  <a:pt x="34" y="74"/>
                </a:cubicBezTo>
                <a:close/>
                <a:moveTo>
                  <a:pt x="77" y="86"/>
                </a:moveTo>
                <a:cubicBezTo>
                  <a:pt x="80" y="86"/>
                  <a:pt x="80" y="86"/>
                  <a:pt x="81" y="85"/>
                </a:cubicBezTo>
                <a:cubicBezTo>
                  <a:pt x="83" y="83"/>
                  <a:pt x="85" y="81"/>
                  <a:pt x="86" y="79"/>
                </a:cubicBezTo>
                <a:cubicBezTo>
                  <a:pt x="87" y="78"/>
                  <a:pt x="87" y="78"/>
                  <a:pt x="87" y="77"/>
                </a:cubicBezTo>
                <a:cubicBezTo>
                  <a:pt x="86" y="77"/>
                  <a:pt x="85" y="77"/>
                  <a:pt x="85" y="78"/>
                </a:cubicBezTo>
                <a:cubicBezTo>
                  <a:pt x="82" y="80"/>
                  <a:pt x="80" y="83"/>
                  <a:pt x="78" y="85"/>
                </a:cubicBezTo>
                <a:cubicBezTo>
                  <a:pt x="78" y="85"/>
                  <a:pt x="78" y="86"/>
                  <a:pt x="77" y="86"/>
                </a:cubicBezTo>
                <a:close/>
                <a:moveTo>
                  <a:pt x="79" y="101"/>
                </a:moveTo>
                <a:cubicBezTo>
                  <a:pt x="79" y="101"/>
                  <a:pt x="79" y="101"/>
                  <a:pt x="78" y="101"/>
                </a:cubicBezTo>
                <a:cubicBezTo>
                  <a:pt x="78" y="101"/>
                  <a:pt x="77" y="101"/>
                  <a:pt x="76" y="100"/>
                </a:cubicBezTo>
                <a:cubicBezTo>
                  <a:pt x="74" y="100"/>
                  <a:pt x="72" y="100"/>
                  <a:pt x="71" y="102"/>
                </a:cubicBezTo>
                <a:cubicBezTo>
                  <a:pt x="71" y="103"/>
                  <a:pt x="70" y="104"/>
                  <a:pt x="69" y="10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2" y="104"/>
                  <a:pt x="75" y="104"/>
                  <a:pt x="77" y="103"/>
                </a:cubicBezTo>
                <a:cubicBezTo>
                  <a:pt x="78" y="103"/>
                  <a:pt x="78" y="102"/>
                  <a:pt x="79" y="101"/>
                </a:cubicBezTo>
                <a:close/>
                <a:moveTo>
                  <a:pt x="96" y="101"/>
                </a:moveTo>
                <a:cubicBezTo>
                  <a:pt x="94" y="101"/>
                  <a:pt x="93" y="101"/>
                  <a:pt x="92" y="103"/>
                </a:cubicBezTo>
                <a:cubicBezTo>
                  <a:pt x="90" y="104"/>
                  <a:pt x="89" y="106"/>
                  <a:pt x="87" y="108"/>
                </a:cubicBezTo>
                <a:cubicBezTo>
                  <a:pt x="86" y="109"/>
                  <a:pt x="86" y="110"/>
                  <a:pt x="86" y="111"/>
                </a:cubicBezTo>
                <a:cubicBezTo>
                  <a:pt x="88" y="110"/>
                  <a:pt x="89" y="109"/>
                  <a:pt x="90" y="108"/>
                </a:cubicBezTo>
                <a:cubicBezTo>
                  <a:pt x="90" y="107"/>
                  <a:pt x="91" y="106"/>
                  <a:pt x="91" y="106"/>
                </a:cubicBezTo>
                <a:cubicBezTo>
                  <a:pt x="93" y="104"/>
                  <a:pt x="94" y="103"/>
                  <a:pt x="95" y="102"/>
                </a:cubicBezTo>
                <a:cubicBezTo>
                  <a:pt x="95" y="102"/>
                  <a:pt x="96" y="101"/>
                  <a:pt x="96" y="101"/>
                </a:cubicBezTo>
                <a:close/>
                <a:moveTo>
                  <a:pt x="232" y="50"/>
                </a:moveTo>
                <a:cubicBezTo>
                  <a:pt x="232" y="50"/>
                  <a:pt x="233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3" y="47"/>
                  <a:pt x="233" y="44"/>
                  <a:pt x="233" y="41"/>
                </a:cubicBezTo>
                <a:cubicBezTo>
                  <a:pt x="233" y="40"/>
                  <a:pt x="233" y="39"/>
                  <a:pt x="232" y="39"/>
                </a:cubicBezTo>
                <a:cubicBezTo>
                  <a:pt x="232" y="38"/>
                  <a:pt x="232" y="38"/>
                  <a:pt x="231" y="37"/>
                </a:cubicBezTo>
                <a:cubicBezTo>
                  <a:pt x="231" y="37"/>
                  <a:pt x="230" y="37"/>
                  <a:pt x="229" y="36"/>
                </a:cubicBezTo>
                <a:cubicBezTo>
                  <a:pt x="229" y="37"/>
                  <a:pt x="229" y="37"/>
                  <a:pt x="229" y="38"/>
                </a:cubicBezTo>
                <a:cubicBezTo>
                  <a:pt x="231" y="41"/>
                  <a:pt x="231" y="45"/>
                  <a:pt x="232" y="49"/>
                </a:cubicBezTo>
                <a:cubicBezTo>
                  <a:pt x="232" y="49"/>
                  <a:pt x="232" y="50"/>
                  <a:pt x="232" y="50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4"/>
                  <a:pt x="24" y="45"/>
                  <a:pt x="24" y="47"/>
                </a:cubicBezTo>
                <a:cubicBezTo>
                  <a:pt x="23" y="48"/>
                  <a:pt x="23" y="50"/>
                  <a:pt x="23" y="51"/>
                </a:cubicBezTo>
                <a:cubicBezTo>
                  <a:pt x="23" y="53"/>
                  <a:pt x="23" y="54"/>
                  <a:pt x="23" y="56"/>
                </a:cubicBezTo>
                <a:cubicBezTo>
                  <a:pt x="24" y="55"/>
                  <a:pt x="25" y="54"/>
                  <a:pt x="25" y="53"/>
                </a:cubicBezTo>
                <a:cubicBezTo>
                  <a:pt x="26" y="53"/>
                  <a:pt x="26" y="52"/>
                  <a:pt x="26" y="51"/>
                </a:cubicBezTo>
                <a:cubicBezTo>
                  <a:pt x="26" y="49"/>
                  <a:pt x="25" y="47"/>
                  <a:pt x="25" y="46"/>
                </a:cubicBezTo>
                <a:cubicBezTo>
                  <a:pt x="25" y="45"/>
                  <a:pt x="25" y="44"/>
                  <a:pt x="24" y="42"/>
                </a:cubicBezTo>
                <a:close/>
                <a:moveTo>
                  <a:pt x="156" y="73"/>
                </a:moveTo>
                <a:cubicBezTo>
                  <a:pt x="157" y="75"/>
                  <a:pt x="157" y="77"/>
                  <a:pt x="157" y="80"/>
                </a:cubicBezTo>
                <a:cubicBezTo>
                  <a:pt x="158" y="79"/>
                  <a:pt x="159" y="79"/>
                  <a:pt x="160" y="78"/>
                </a:cubicBezTo>
                <a:cubicBezTo>
                  <a:pt x="160" y="76"/>
                  <a:pt x="160" y="74"/>
                  <a:pt x="160" y="71"/>
                </a:cubicBezTo>
                <a:cubicBezTo>
                  <a:pt x="159" y="72"/>
                  <a:pt x="158" y="72"/>
                  <a:pt x="156" y="73"/>
                </a:cubicBezTo>
                <a:close/>
                <a:moveTo>
                  <a:pt x="51" y="142"/>
                </a:moveTo>
                <a:cubicBezTo>
                  <a:pt x="54" y="140"/>
                  <a:pt x="54" y="137"/>
                  <a:pt x="55" y="134"/>
                </a:cubicBezTo>
                <a:cubicBezTo>
                  <a:pt x="55" y="134"/>
                  <a:pt x="54" y="134"/>
                  <a:pt x="53" y="134"/>
                </a:cubicBezTo>
                <a:cubicBezTo>
                  <a:pt x="53" y="134"/>
                  <a:pt x="50" y="136"/>
                  <a:pt x="51" y="137"/>
                </a:cubicBezTo>
                <a:cubicBezTo>
                  <a:pt x="51" y="139"/>
                  <a:pt x="51" y="140"/>
                  <a:pt x="51" y="142"/>
                </a:cubicBezTo>
                <a:close/>
                <a:moveTo>
                  <a:pt x="164" y="20"/>
                </a:moveTo>
                <a:cubicBezTo>
                  <a:pt x="164" y="19"/>
                  <a:pt x="163" y="20"/>
                  <a:pt x="163" y="20"/>
                </a:cubicBezTo>
                <a:cubicBezTo>
                  <a:pt x="159" y="22"/>
                  <a:pt x="155" y="24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3" y="26"/>
                  <a:pt x="156" y="26"/>
                  <a:pt x="158" y="24"/>
                </a:cubicBezTo>
                <a:cubicBezTo>
                  <a:pt x="158" y="23"/>
                  <a:pt x="160" y="23"/>
                  <a:pt x="161" y="22"/>
                </a:cubicBezTo>
                <a:cubicBezTo>
                  <a:pt x="162" y="22"/>
                  <a:pt x="163" y="21"/>
                  <a:pt x="164" y="20"/>
                </a:cubicBezTo>
                <a:close/>
                <a:moveTo>
                  <a:pt x="168" y="65"/>
                </a:moveTo>
                <a:cubicBezTo>
                  <a:pt x="168" y="64"/>
                  <a:pt x="168" y="62"/>
                  <a:pt x="168" y="61"/>
                </a:cubicBezTo>
                <a:cubicBezTo>
                  <a:pt x="167" y="62"/>
                  <a:pt x="166" y="62"/>
                  <a:pt x="165" y="63"/>
                </a:cubicBezTo>
                <a:cubicBezTo>
                  <a:pt x="163" y="64"/>
                  <a:pt x="163" y="64"/>
                  <a:pt x="16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5" y="67"/>
                  <a:pt x="167" y="66"/>
                  <a:pt x="168" y="65"/>
                </a:cubicBezTo>
                <a:close/>
                <a:moveTo>
                  <a:pt x="93" y="156"/>
                </a:moveTo>
                <a:cubicBezTo>
                  <a:pt x="95" y="156"/>
                  <a:pt x="96" y="156"/>
                  <a:pt x="97" y="156"/>
                </a:cubicBezTo>
                <a:cubicBezTo>
                  <a:pt x="97" y="154"/>
                  <a:pt x="97" y="152"/>
                  <a:pt x="97" y="150"/>
                </a:cubicBezTo>
                <a:cubicBezTo>
                  <a:pt x="96" y="150"/>
                  <a:pt x="95" y="151"/>
                  <a:pt x="95" y="151"/>
                </a:cubicBezTo>
                <a:cubicBezTo>
                  <a:pt x="92" y="153"/>
                  <a:pt x="92" y="153"/>
                  <a:pt x="93" y="156"/>
                </a:cubicBezTo>
                <a:close/>
                <a:moveTo>
                  <a:pt x="92" y="99"/>
                </a:moveTo>
                <a:cubicBezTo>
                  <a:pt x="91" y="97"/>
                  <a:pt x="91" y="96"/>
                  <a:pt x="91" y="95"/>
                </a:cubicBezTo>
                <a:cubicBezTo>
                  <a:pt x="90" y="95"/>
                  <a:pt x="89" y="95"/>
                  <a:pt x="88" y="96"/>
                </a:cubicBezTo>
                <a:cubicBezTo>
                  <a:pt x="87" y="97"/>
                  <a:pt x="86" y="98"/>
                  <a:pt x="85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0"/>
                  <a:pt x="86" y="100"/>
                  <a:pt x="87" y="100"/>
                </a:cubicBezTo>
                <a:cubicBezTo>
                  <a:pt x="88" y="100"/>
                  <a:pt x="90" y="99"/>
                  <a:pt x="92" y="99"/>
                </a:cubicBezTo>
                <a:close/>
                <a:moveTo>
                  <a:pt x="184" y="20"/>
                </a:moveTo>
                <a:cubicBezTo>
                  <a:pt x="183" y="17"/>
                  <a:pt x="183" y="15"/>
                  <a:pt x="183" y="13"/>
                </a:cubicBezTo>
                <a:cubicBezTo>
                  <a:pt x="180" y="13"/>
                  <a:pt x="180" y="13"/>
                  <a:pt x="178" y="15"/>
                </a:cubicBezTo>
                <a:cubicBezTo>
                  <a:pt x="180" y="16"/>
                  <a:pt x="181" y="18"/>
                  <a:pt x="182" y="20"/>
                </a:cubicBezTo>
                <a:cubicBezTo>
                  <a:pt x="183" y="20"/>
                  <a:pt x="183" y="20"/>
                  <a:pt x="184" y="20"/>
                </a:cubicBezTo>
                <a:close/>
                <a:moveTo>
                  <a:pt x="71" y="194"/>
                </a:moveTo>
                <a:cubicBezTo>
                  <a:pt x="68" y="194"/>
                  <a:pt x="66" y="194"/>
                  <a:pt x="63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66" y="197"/>
                  <a:pt x="69" y="197"/>
                  <a:pt x="71" y="197"/>
                </a:cubicBezTo>
                <a:cubicBezTo>
                  <a:pt x="71" y="196"/>
                  <a:pt x="71" y="195"/>
                  <a:pt x="71" y="194"/>
                </a:cubicBezTo>
                <a:close/>
                <a:moveTo>
                  <a:pt x="125" y="146"/>
                </a:moveTo>
                <a:cubicBezTo>
                  <a:pt x="125" y="146"/>
                  <a:pt x="125" y="146"/>
                  <a:pt x="125" y="146"/>
                </a:cubicBezTo>
                <a:cubicBezTo>
                  <a:pt x="127" y="145"/>
                  <a:pt x="129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1"/>
                  <a:pt x="131" y="139"/>
                  <a:pt x="131" y="138"/>
                </a:cubicBezTo>
                <a:cubicBezTo>
                  <a:pt x="131" y="138"/>
                  <a:pt x="131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7" y="141"/>
                  <a:pt x="127" y="142"/>
                  <a:pt x="126" y="142"/>
                </a:cubicBezTo>
                <a:cubicBezTo>
                  <a:pt x="126" y="143"/>
                  <a:pt x="125" y="145"/>
                  <a:pt x="125" y="146"/>
                </a:cubicBezTo>
                <a:close/>
                <a:moveTo>
                  <a:pt x="75" y="149"/>
                </a:moveTo>
                <a:cubicBezTo>
                  <a:pt x="77" y="149"/>
                  <a:pt x="79" y="150"/>
                  <a:pt x="81" y="150"/>
                </a:cubicBezTo>
                <a:cubicBezTo>
                  <a:pt x="81" y="148"/>
                  <a:pt x="81" y="146"/>
                  <a:pt x="81" y="143"/>
                </a:cubicBezTo>
                <a:cubicBezTo>
                  <a:pt x="79" y="145"/>
                  <a:pt x="77" y="147"/>
                  <a:pt x="75" y="149"/>
                </a:cubicBezTo>
                <a:close/>
                <a:moveTo>
                  <a:pt x="68" y="32"/>
                </a:moveTo>
                <a:cubicBezTo>
                  <a:pt x="66" y="32"/>
                  <a:pt x="64" y="32"/>
                  <a:pt x="62" y="32"/>
                </a:cubicBezTo>
                <a:cubicBezTo>
                  <a:pt x="62" y="35"/>
                  <a:pt x="62" y="37"/>
                  <a:pt x="63" y="39"/>
                </a:cubicBezTo>
                <a:cubicBezTo>
                  <a:pt x="65" y="37"/>
                  <a:pt x="66" y="35"/>
                  <a:pt x="68" y="32"/>
                </a:cubicBezTo>
                <a:close/>
                <a:moveTo>
                  <a:pt x="123" y="92"/>
                </a:moveTo>
                <a:cubicBezTo>
                  <a:pt x="120" y="94"/>
                  <a:pt x="118" y="97"/>
                  <a:pt x="115" y="99"/>
                </a:cubicBezTo>
                <a:cubicBezTo>
                  <a:pt x="116" y="99"/>
                  <a:pt x="116" y="100"/>
                  <a:pt x="116" y="100"/>
                </a:cubicBezTo>
                <a:cubicBezTo>
                  <a:pt x="118" y="98"/>
                  <a:pt x="121" y="97"/>
                  <a:pt x="124" y="96"/>
                </a:cubicBezTo>
                <a:cubicBezTo>
                  <a:pt x="124" y="94"/>
                  <a:pt x="123" y="93"/>
                  <a:pt x="123" y="92"/>
                </a:cubicBezTo>
                <a:close/>
                <a:moveTo>
                  <a:pt x="65" y="160"/>
                </a:moveTo>
                <a:cubicBezTo>
                  <a:pt x="65" y="160"/>
                  <a:pt x="65" y="160"/>
                  <a:pt x="65" y="160"/>
                </a:cubicBezTo>
                <a:cubicBezTo>
                  <a:pt x="67" y="160"/>
                  <a:pt x="69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8" y="156"/>
                  <a:pt x="66" y="157"/>
                  <a:pt x="65" y="160"/>
                </a:cubicBezTo>
                <a:close/>
                <a:moveTo>
                  <a:pt x="62" y="53"/>
                </a:moveTo>
                <a:cubicBezTo>
                  <a:pt x="62" y="53"/>
                  <a:pt x="62" y="53"/>
                  <a:pt x="62" y="53"/>
                </a:cubicBezTo>
                <a:cubicBezTo>
                  <a:pt x="60" y="55"/>
                  <a:pt x="59" y="56"/>
                  <a:pt x="57" y="58"/>
                </a:cubicBezTo>
                <a:cubicBezTo>
                  <a:pt x="57" y="59"/>
                  <a:pt x="57" y="59"/>
                  <a:pt x="57" y="60"/>
                </a:cubicBezTo>
                <a:cubicBezTo>
                  <a:pt x="59" y="59"/>
                  <a:pt x="61" y="59"/>
                  <a:pt x="63" y="58"/>
                </a:cubicBezTo>
                <a:cubicBezTo>
                  <a:pt x="62" y="57"/>
                  <a:pt x="62" y="55"/>
                  <a:pt x="62" y="53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100" y="46"/>
                </a:cubicBezTo>
                <a:cubicBezTo>
                  <a:pt x="102" y="43"/>
                  <a:pt x="105" y="40"/>
                  <a:pt x="108" y="37"/>
                </a:cubicBezTo>
                <a:cubicBezTo>
                  <a:pt x="108" y="36"/>
                  <a:pt x="108" y="36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7" y="36"/>
                  <a:pt x="107" y="36"/>
                </a:cubicBezTo>
                <a:cubicBezTo>
                  <a:pt x="104" y="38"/>
                  <a:pt x="102" y="40"/>
                  <a:pt x="100" y="42"/>
                </a:cubicBezTo>
                <a:cubicBezTo>
                  <a:pt x="99" y="43"/>
                  <a:pt x="99" y="44"/>
                  <a:pt x="99" y="46"/>
                </a:cubicBezTo>
                <a:cubicBezTo>
                  <a:pt x="99" y="46"/>
                  <a:pt x="99" y="46"/>
                  <a:pt x="99" y="46"/>
                </a:cubicBezTo>
                <a:close/>
                <a:moveTo>
                  <a:pt x="37" y="25"/>
                </a:moveTo>
                <a:cubicBezTo>
                  <a:pt x="35" y="25"/>
                  <a:pt x="33" y="25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6"/>
                  <a:pt x="30" y="27"/>
                  <a:pt x="29" y="28"/>
                </a:cubicBezTo>
                <a:cubicBezTo>
                  <a:pt x="30" y="29"/>
                  <a:pt x="32" y="29"/>
                  <a:pt x="33" y="29"/>
                </a:cubicBezTo>
                <a:cubicBezTo>
                  <a:pt x="33" y="29"/>
                  <a:pt x="34" y="29"/>
                  <a:pt x="34" y="28"/>
                </a:cubicBezTo>
                <a:cubicBezTo>
                  <a:pt x="35" y="27"/>
                  <a:pt x="36" y="26"/>
                  <a:pt x="37" y="25"/>
                </a:cubicBezTo>
                <a:close/>
                <a:moveTo>
                  <a:pt x="151" y="100"/>
                </a:moveTo>
                <a:cubicBezTo>
                  <a:pt x="153" y="99"/>
                  <a:pt x="155" y="97"/>
                  <a:pt x="157" y="96"/>
                </a:cubicBezTo>
                <a:cubicBezTo>
                  <a:pt x="157" y="94"/>
                  <a:pt x="157" y="92"/>
                  <a:pt x="156" y="91"/>
                </a:cubicBezTo>
                <a:cubicBezTo>
                  <a:pt x="154" y="94"/>
                  <a:pt x="152" y="96"/>
                  <a:pt x="151" y="100"/>
                </a:cubicBezTo>
                <a:close/>
                <a:moveTo>
                  <a:pt x="144" y="131"/>
                </a:moveTo>
                <a:cubicBezTo>
                  <a:pt x="143" y="131"/>
                  <a:pt x="143" y="131"/>
                  <a:pt x="143" y="131"/>
                </a:cubicBezTo>
                <a:cubicBezTo>
                  <a:pt x="140" y="133"/>
                  <a:pt x="138" y="135"/>
                  <a:pt x="135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4" y="138"/>
                  <a:pt x="134" y="139"/>
                  <a:pt x="134" y="140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7" y="137"/>
                  <a:pt x="139" y="136"/>
                  <a:pt x="141" y="135"/>
                </a:cubicBezTo>
                <a:cubicBezTo>
                  <a:pt x="142" y="134"/>
                  <a:pt x="143" y="133"/>
                  <a:pt x="144" y="131"/>
                </a:cubicBezTo>
                <a:close/>
                <a:moveTo>
                  <a:pt x="183" y="170"/>
                </a:moveTo>
                <a:cubicBezTo>
                  <a:pt x="182" y="170"/>
                  <a:pt x="182" y="169"/>
                  <a:pt x="182" y="169"/>
                </a:cubicBezTo>
                <a:cubicBezTo>
                  <a:pt x="181" y="169"/>
                  <a:pt x="181" y="169"/>
                  <a:pt x="180" y="170"/>
                </a:cubicBezTo>
                <a:cubicBezTo>
                  <a:pt x="178" y="170"/>
                  <a:pt x="177" y="171"/>
                  <a:pt x="176" y="172"/>
                </a:cubicBezTo>
                <a:cubicBezTo>
                  <a:pt x="175" y="173"/>
                  <a:pt x="175" y="173"/>
                  <a:pt x="175" y="173"/>
                </a:cubicBezTo>
                <a:cubicBezTo>
                  <a:pt x="175" y="174"/>
                  <a:pt x="174" y="175"/>
                  <a:pt x="174" y="176"/>
                </a:cubicBezTo>
                <a:cubicBezTo>
                  <a:pt x="175" y="176"/>
                  <a:pt x="176" y="175"/>
                  <a:pt x="177" y="175"/>
                </a:cubicBezTo>
                <a:cubicBezTo>
                  <a:pt x="179" y="173"/>
                  <a:pt x="181" y="171"/>
                  <a:pt x="183" y="170"/>
                </a:cubicBezTo>
                <a:close/>
                <a:moveTo>
                  <a:pt x="168" y="107"/>
                </a:moveTo>
                <a:cubicBezTo>
                  <a:pt x="169" y="107"/>
                  <a:pt x="169" y="108"/>
                  <a:pt x="169" y="108"/>
                </a:cubicBezTo>
                <a:cubicBezTo>
                  <a:pt x="170" y="107"/>
                  <a:pt x="171" y="106"/>
                  <a:pt x="171" y="10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0" y="98"/>
                  <a:pt x="169" y="98"/>
                  <a:pt x="169" y="99"/>
                </a:cubicBezTo>
                <a:cubicBezTo>
                  <a:pt x="169" y="102"/>
                  <a:pt x="169" y="105"/>
                  <a:pt x="168" y="10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6" y="44"/>
                </a:cubicBezTo>
                <a:cubicBezTo>
                  <a:pt x="17" y="42"/>
                  <a:pt x="18" y="40"/>
                  <a:pt x="19" y="39"/>
                </a:cubicBezTo>
                <a:cubicBezTo>
                  <a:pt x="20" y="37"/>
                  <a:pt x="19" y="36"/>
                  <a:pt x="19" y="34"/>
                </a:cubicBezTo>
                <a:cubicBezTo>
                  <a:pt x="18" y="36"/>
                  <a:pt x="16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lose/>
                <a:moveTo>
                  <a:pt x="183" y="75"/>
                </a:moveTo>
                <a:cubicBezTo>
                  <a:pt x="183" y="73"/>
                  <a:pt x="183" y="70"/>
                  <a:pt x="183" y="67"/>
                </a:cubicBezTo>
                <a:cubicBezTo>
                  <a:pt x="182" y="67"/>
                  <a:pt x="181" y="68"/>
                  <a:pt x="181" y="68"/>
                </a:cubicBezTo>
                <a:cubicBezTo>
                  <a:pt x="181" y="71"/>
                  <a:pt x="181" y="73"/>
                  <a:pt x="182" y="76"/>
                </a:cubicBezTo>
                <a:cubicBezTo>
                  <a:pt x="182" y="76"/>
                  <a:pt x="183" y="76"/>
                  <a:pt x="183" y="75"/>
                </a:cubicBezTo>
                <a:close/>
                <a:moveTo>
                  <a:pt x="35" y="44"/>
                </a:moveTo>
                <a:cubicBezTo>
                  <a:pt x="35" y="44"/>
                  <a:pt x="35" y="44"/>
                  <a:pt x="36" y="44"/>
                </a:cubicBezTo>
                <a:cubicBezTo>
                  <a:pt x="37" y="43"/>
                  <a:pt x="39" y="43"/>
                  <a:pt x="41" y="43"/>
                </a:cubicBezTo>
                <a:cubicBezTo>
                  <a:pt x="41" y="41"/>
                  <a:pt x="41" y="38"/>
                  <a:pt x="41" y="37"/>
                </a:cubicBezTo>
                <a:cubicBezTo>
                  <a:pt x="39" y="39"/>
                  <a:pt x="37" y="41"/>
                  <a:pt x="35" y="44"/>
                </a:cubicBezTo>
                <a:close/>
                <a:moveTo>
                  <a:pt x="63" y="64"/>
                </a:moveTo>
                <a:cubicBezTo>
                  <a:pt x="62" y="63"/>
                  <a:pt x="62" y="64"/>
                  <a:pt x="61" y="64"/>
                </a:cubicBezTo>
                <a:cubicBezTo>
                  <a:pt x="60" y="65"/>
                  <a:pt x="59" y="67"/>
                  <a:pt x="58" y="68"/>
                </a:cubicBezTo>
                <a:cubicBezTo>
                  <a:pt x="57" y="69"/>
                  <a:pt x="57" y="70"/>
                  <a:pt x="57" y="71"/>
                </a:cubicBezTo>
                <a:cubicBezTo>
                  <a:pt x="58" y="72"/>
                  <a:pt x="58" y="71"/>
                  <a:pt x="59" y="71"/>
                </a:cubicBezTo>
                <a:cubicBezTo>
                  <a:pt x="60" y="69"/>
                  <a:pt x="61" y="68"/>
                  <a:pt x="63" y="66"/>
                </a:cubicBezTo>
                <a:cubicBezTo>
                  <a:pt x="63" y="65"/>
                  <a:pt x="64" y="65"/>
                  <a:pt x="63" y="64"/>
                </a:cubicBezTo>
                <a:close/>
                <a:moveTo>
                  <a:pt x="94" y="199"/>
                </a:moveTo>
                <a:cubicBezTo>
                  <a:pt x="96" y="199"/>
                  <a:pt x="99" y="199"/>
                  <a:pt x="101" y="198"/>
                </a:cubicBezTo>
                <a:cubicBezTo>
                  <a:pt x="101" y="197"/>
                  <a:pt x="101" y="196"/>
                  <a:pt x="101" y="196"/>
                </a:cubicBezTo>
                <a:cubicBezTo>
                  <a:pt x="99" y="196"/>
                  <a:pt x="96" y="196"/>
                  <a:pt x="94" y="196"/>
                </a:cubicBezTo>
                <a:cubicBezTo>
                  <a:pt x="94" y="197"/>
                  <a:pt x="94" y="198"/>
                  <a:pt x="94" y="199"/>
                </a:cubicBezTo>
                <a:close/>
                <a:moveTo>
                  <a:pt x="99" y="79"/>
                </a:moveTo>
                <a:cubicBezTo>
                  <a:pt x="99" y="79"/>
                  <a:pt x="100" y="79"/>
                  <a:pt x="100" y="78"/>
                </a:cubicBezTo>
                <a:cubicBezTo>
                  <a:pt x="100" y="78"/>
                  <a:pt x="100" y="78"/>
                  <a:pt x="100" y="77"/>
                </a:cubicBezTo>
                <a:cubicBezTo>
                  <a:pt x="100" y="76"/>
                  <a:pt x="100" y="75"/>
                  <a:pt x="100" y="73"/>
                </a:cubicBezTo>
                <a:cubicBezTo>
                  <a:pt x="98" y="74"/>
                  <a:pt x="97" y="74"/>
                  <a:pt x="96" y="75"/>
                </a:cubicBezTo>
                <a:cubicBezTo>
                  <a:pt x="95" y="76"/>
                  <a:pt x="95" y="77"/>
                  <a:pt x="97" y="77"/>
                </a:cubicBezTo>
                <a:cubicBezTo>
                  <a:pt x="97" y="78"/>
                  <a:pt x="98" y="79"/>
                  <a:pt x="99" y="79"/>
                </a:cubicBezTo>
                <a:close/>
                <a:moveTo>
                  <a:pt x="130" y="75"/>
                </a:moveTo>
                <a:cubicBezTo>
                  <a:pt x="130" y="74"/>
                  <a:pt x="131" y="74"/>
                  <a:pt x="131" y="74"/>
                </a:cubicBezTo>
                <a:cubicBezTo>
                  <a:pt x="132" y="73"/>
                  <a:pt x="133" y="72"/>
                  <a:pt x="134" y="71"/>
                </a:cubicBezTo>
                <a:cubicBezTo>
                  <a:pt x="136" y="70"/>
                  <a:pt x="136" y="70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3" y="69"/>
                  <a:pt x="132" y="70"/>
                </a:cubicBezTo>
                <a:cubicBezTo>
                  <a:pt x="129" y="71"/>
                  <a:pt x="129" y="71"/>
                  <a:pt x="130" y="75"/>
                </a:cubicBezTo>
                <a:close/>
                <a:moveTo>
                  <a:pt x="153" y="91"/>
                </a:moveTo>
                <a:cubicBezTo>
                  <a:pt x="153" y="91"/>
                  <a:pt x="153" y="91"/>
                  <a:pt x="153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0" y="92"/>
                  <a:pt x="149" y="93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7"/>
                  <a:pt x="147" y="98"/>
                  <a:pt x="147" y="100"/>
                </a:cubicBezTo>
                <a:cubicBezTo>
                  <a:pt x="149" y="97"/>
                  <a:pt x="151" y="94"/>
                  <a:pt x="153" y="91"/>
                </a:cubicBezTo>
                <a:close/>
                <a:moveTo>
                  <a:pt x="78" y="61"/>
                </a:move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3" y="62"/>
                  <a:pt x="71" y="62"/>
                </a:cubicBezTo>
                <a:cubicBezTo>
                  <a:pt x="71" y="64"/>
                  <a:pt x="71" y="66"/>
                  <a:pt x="71" y="68"/>
                </a:cubicBezTo>
                <a:cubicBezTo>
                  <a:pt x="74" y="66"/>
                  <a:pt x="76" y="63"/>
                  <a:pt x="78" y="61"/>
                </a:cubicBezTo>
                <a:close/>
                <a:moveTo>
                  <a:pt x="50" y="62"/>
                </a:moveTo>
                <a:cubicBezTo>
                  <a:pt x="50" y="62"/>
                  <a:pt x="51" y="61"/>
                  <a:pt x="51" y="61"/>
                </a:cubicBezTo>
                <a:cubicBezTo>
                  <a:pt x="52" y="60"/>
                  <a:pt x="52" y="59"/>
                  <a:pt x="53" y="59"/>
                </a:cubicBezTo>
                <a:cubicBezTo>
                  <a:pt x="54" y="57"/>
                  <a:pt x="54" y="56"/>
                  <a:pt x="54" y="54"/>
                </a:cubicBezTo>
                <a:cubicBezTo>
                  <a:pt x="53" y="55"/>
                  <a:pt x="52" y="56"/>
                  <a:pt x="51" y="57"/>
                </a:cubicBezTo>
                <a:cubicBezTo>
                  <a:pt x="49" y="59"/>
                  <a:pt x="49" y="59"/>
                  <a:pt x="50" y="62"/>
                </a:cubicBezTo>
                <a:close/>
                <a:moveTo>
                  <a:pt x="28" y="81"/>
                </a:moveTo>
                <a:cubicBezTo>
                  <a:pt x="26" y="82"/>
                  <a:pt x="25" y="82"/>
                  <a:pt x="26" y="84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7"/>
                  <a:pt x="26" y="89"/>
                  <a:pt x="26" y="91"/>
                </a:cubicBezTo>
                <a:cubicBezTo>
                  <a:pt x="27" y="90"/>
                  <a:pt x="28" y="90"/>
                  <a:pt x="28" y="88"/>
                </a:cubicBezTo>
                <a:cubicBezTo>
                  <a:pt x="28" y="86"/>
                  <a:pt x="28" y="83"/>
                  <a:pt x="28" y="81"/>
                </a:cubicBezTo>
                <a:close/>
                <a:moveTo>
                  <a:pt x="122" y="73"/>
                </a:moveTo>
                <a:cubicBezTo>
                  <a:pt x="124" y="72"/>
                  <a:pt x="125" y="71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7" y="68"/>
                  <a:pt x="127" y="67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5" y="67"/>
                  <a:pt x="124" y="69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lose/>
                <a:moveTo>
                  <a:pt x="62" y="134"/>
                </a:moveTo>
                <a:cubicBezTo>
                  <a:pt x="61" y="134"/>
                  <a:pt x="59" y="134"/>
                  <a:pt x="58" y="134"/>
                </a:cubicBezTo>
                <a:cubicBezTo>
                  <a:pt x="57" y="137"/>
                  <a:pt x="56" y="139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8" y="139"/>
                  <a:pt x="60" y="137"/>
                  <a:pt x="62" y="134"/>
                </a:cubicBezTo>
                <a:close/>
                <a:moveTo>
                  <a:pt x="59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8" y="113"/>
                  <a:pt x="57" y="114"/>
                  <a:pt x="55" y="114"/>
                </a:cubicBezTo>
                <a:cubicBezTo>
                  <a:pt x="53" y="114"/>
                  <a:pt x="52" y="116"/>
                  <a:pt x="51" y="117"/>
                </a:cubicBezTo>
                <a:cubicBezTo>
                  <a:pt x="53" y="117"/>
                  <a:pt x="54" y="117"/>
                  <a:pt x="56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9" y="115"/>
                  <a:pt x="59" y="113"/>
                </a:cubicBezTo>
                <a:close/>
                <a:moveTo>
                  <a:pt x="69" y="50"/>
                </a:moveTo>
                <a:cubicBezTo>
                  <a:pt x="67" y="50"/>
                  <a:pt x="66" y="50"/>
                  <a:pt x="64" y="50"/>
                </a:cubicBezTo>
                <a:cubicBezTo>
                  <a:pt x="65" y="52"/>
                  <a:pt x="65" y="54"/>
                  <a:pt x="65" y="57"/>
                </a:cubicBezTo>
                <a:cubicBezTo>
                  <a:pt x="66" y="55"/>
                  <a:pt x="67" y="54"/>
                  <a:pt x="68" y="53"/>
                </a:cubicBezTo>
                <a:cubicBezTo>
                  <a:pt x="69" y="53"/>
                  <a:pt x="69" y="53"/>
                  <a:pt x="69" y="52"/>
                </a:cubicBezTo>
                <a:cubicBezTo>
                  <a:pt x="69" y="52"/>
                  <a:pt x="69" y="51"/>
                  <a:pt x="69" y="50"/>
                </a:cubicBezTo>
                <a:close/>
                <a:moveTo>
                  <a:pt x="59" y="120"/>
                </a:moveTo>
                <a:cubicBezTo>
                  <a:pt x="58" y="120"/>
                  <a:pt x="57" y="120"/>
                  <a:pt x="57" y="121"/>
                </a:cubicBezTo>
                <a:cubicBezTo>
                  <a:pt x="56" y="123"/>
                  <a:pt x="54" y="125"/>
                  <a:pt x="53" y="127"/>
                </a:cubicBezTo>
                <a:cubicBezTo>
                  <a:pt x="53" y="127"/>
                  <a:pt x="52" y="127"/>
                  <a:pt x="52" y="128"/>
                </a:cubicBezTo>
                <a:cubicBezTo>
                  <a:pt x="54" y="128"/>
                  <a:pt x="55" y="128"/>
                  <a:pt x="55" y="127"/>
                </a:cubicBezTo>
                <a:cubicBezTo>
                  <a:pt x="57" y="125"/>
                  <a:pt x="59" y="123"/>
                  <a:pt x="59" y="120"/>
                </a:cubicBezTo>
                <a:close/>
                <a:moveTo>
                  <a:pt x="193" y="60"/>
                </a:moveTo>
                <a:cubicBezTo>
                  <a:pt x="192" y="61"/>
                  <a:pt x="192" y="61"/>
                  <a:pt x="192" y="62"/>
                </a:cubicBezTo>
                <a:cubicBezTo>
                  <a:pt x="192" y="64"/>
                  <a:pt x="192" y="66"/>
                  <a:pt x="192" y="68"/>
                </a:cubicBezTo>
                <a:cubicBezTo>
                  <a:pt x="192" y="69"/>
                  <a:pt x="192" y="69"/>
                  <a:pt x="192" y="70"/>
                </a:cubicBezTo>
                <a:cubicBezTo>
                  <a:pt x="192" y="70"/>
                  <a:pt x="193" y="70"/>
                  <a:pt x="193" y="70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4" y="67"/>
                  <a:pt x="194" y="64"/>
                  <a:pt x="194" y="62"/>
                </a:cubicBezTo>
                <a:cubicBezTo>
                  <a:pt x="194" y="61"/>
                  <a:pt x="193" y="61"/>
                  <a:pt x="193" y="60"/>
                </a:cubicBezTo>
                <a:close/>
                <a:moveTo>
                  <a:pt x="183" y="45"/>
                </a:moveTo>
                <a:cubicBezTo>
                  <a:pt x="183" y="43"/>
                  <a:pt x="183" y="40"/>
                  <a:pt x="183" y="37"/>
                </a:cubicBezTo>
                <a:cubicBezTo>
                  <a:pt x="182" y="38"/>
                  <a:pt x="182" y="38"/>
                  <a:pt x="182" y="39"/>
                </a:cubicBezTo>
                <a:cubicBezTo>
                  <a:pt x="181" y="41"/>
                  <a:pt x="181" y="43"/>
                  <a:pt x="181" y="45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2" y="46"/>
                  <a:pt x="183" y="46"/>
                  <a:pt x="183" y="45"/>
                </a:cubicBezTo>
                <a:close/>
                <a:moveTo>
                  <a:pt x="30" y="212"/>
                </a:moveTo>
                <a:cubicBezTo>
                  <a:pt x="35" y="216"/>
                  <a:pt x="40" y="219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3" y="221"/>
                  <a:pt x="43" y="220"/>
                  <a:pt x="43" y="220"/>
                </a:cubicBezTo>
                <a:cubicBezTo>
                  <a:pt x="42" y="219"/>
                  <a:pt x="42" y="218"/>
                  <a:pt x="41" y="218"/>
                </a:cubicBezTo>
                <a:cubicBezTo>
                  <a:pt x="40" y="217"/>
                  <a:pt x="39" y="217"/>
                  <a:pt x="38" y="216"/>
                </a:cubicBezTo>
                <a:cubicBezTo>
                  <a:pt x="35" y="215"/>
                  <a:pt x="33" y="213"/>
                  <a:pt x="30" y="212"/>
                </a:cubicBezTo>
                <a:close/>
                <a:moveTo>
                  <a:pt x="83" y="30"/>
                </a:move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8" y="32"/>
                </a:cubicBezTo>
                <a:cubicBezTo>
                  <a:pt x="90" y="32"/>
                  <a:pt x="91" y="32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0" y="29"/>
                  <a:pt x="87" y="29"/>
                  <a:pt x="84" y="30"/>
                </a:cubicBezTo>
                <a:cubicBezTo>
                  <a:pt x="84" y="30"/>
                  <a:pt x="83" y="30"/>
                  <a:pt x="83" y="30"/>
                </a:cubicBezTo>
                <a:close/>
                <a:moveTo>
                  <a:pt x="49" y="120"/>
                </a:moveTo>
                <a:cubicBezTo>
                  <a:pt x="49" y="122"/>
                  <a:pt x="49" y="124"/>
                  <a:pt x="50" y="126"/>
                </a:cubicBezTo>
                <a:cubicBezTo>
                  <a:pt x="51" y="125"/>
                  <a:pt x="54" y="121"/>
                  <a:pt x="54" y="120"/>
                </a:cubicBezTo>
                <a:cubicBezTo>
                  <a:pt x="53" y="120"/>
                  <a:pt x="51" y="120"/>
                  <a:pt x="49" y="120"/>
                </a:cubicBezTo>
                <a:close/>
                <a:moveTo>
                  <a:pt x="105" y="26"/>
                </a:moveTo>
                <a:cubicBezTo>
                  <a:pt x="105" y="26"/>
                  <a:pt x="104" y="26"/>
                  <a:pt x="104" y="26"/>
                </a:cubicBezTo>
                <a:cubicBezTo>
                  <a:pt x="102" y="28"/>
                  <a:pt x="100" y="30"/>
                  <a:pt x="98" y="32"/>
                </a:cubicBezTo>
                <a:cubicBezTo>
                  <a:pt x="98" y="33"/>
                  <a:pt x="97" y="33"/>
                  <a:pt x="98" y="33"/>
                </a:cubicBezTo>
                <a:cubicBezTo>
                  <a:pt x="100" y="32"/>
                  <a:pt x="103" y="30"/>
                  <a:pt x="106" y="28"/>
                </a:cubicBezTo>
                <a:cubicBezTo>
                  <a:pt x="106" y="27"/>
                  <a:pt x="105" y="27"/>
                  <a:pt x="105" y="26"/>
                </a:cubicBezTo>
                <a:close/>
                <a:moveTo>
                  <a:pt x="163" y="60"/>
                </a:moveTo>
                <a:cubicBezTo>
                  <a:pt x="163" y="60"/>
                  <a:pt x="163" y="61"/>
                  <a:pt x="163" y="60"/>
                </a:cubicBezTo>
                <a:cubicBezTo>
                  <a:pt x="165" y="60"/>
                  <a:pt x="166" y="59"/>
                  <a:pt x="168" y="58"/>
                </a:cubicBezTo>
                <a:cubicBezTo>
                  <a:pt x="168" y="57"/>
                  <a:pt x="167" y="56"/>
                  <a:pt x="167" y="55"/>
                </a:cubicBezTo>
                <a:cubicBezTo>
                  <a:pt x="166" y="55"/>
                  <a:pt x="165" y="56"/>
                  <a:pt x="164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3" y="58"/>
                  <a:pt x="163" y="59"/>
                  <a:pt x="163" y="60"/>
                </a:cubicBezTo>
                <a:close/>
                <a:moveTo>
                  <a:pt x="81" y="37"/>
                </a:moveTo>
                <a:cubicBezTo>
                  <a:pt x="84" y="37"/>
                  <a:pt x="86" y="37"/>
                  <a:pt x="87" y="34"/>
                </a:cubicBezTo>
                <a:cubicBezTo>
                  <a:pt x="85" y="34"/>
                  <a:pt x="83" y="34"/>
                  <a:pt x="81" y="33"/>
                </a:cubicBezTo>
                <a:cubicBezTo>
                  <a:pt x="81" y="35"/>
                  <a:pt x="81" y="36"/>
                  <a:pt x="81" y="37"/>
                </a:cubicBezTo>
                <a:close/>
                <a:moveTo>
                  <a:pt x="162" y="120"/>
                </a:moveTo>
                <a:cubicBezTo>
                  <a:pt x="161" y="120"/>
                  <a:pt x="161" y="120"/>
                  <a:pt x="160" y="121"/>
                </a:cubicBezTo>
                <a:cubicBezTo>
                  <a:pt x="158" y="121"/>
                  <a:pt x="157" y="122"/>
                  <a:pt x="156" y="123"/>
                </a:cubicBezTo>
                <a:cubicBezTo>
                  <a:pt x="154" y="124"/>
                  <a:pt x="154" y="124"/>
                  <a:pt x="154" y="126"/>
                </a:cubicBezTo>
                <a:cubicBezTo>
                  <a:pt x="155" y="126"/>
                  <a:pt x="155" y="125"/>
                  <a:pt x="155" y="125"/>
                </a:cubicBezTo>
                <a:cubicBezTo>
                  <a:pt x="157" y="124"/>
                  <a:pt x="158" y="124"/>
                  <a:pt x="159" y="123"/>
                </a:cubicBezTo>
                <a:cubicBezTo>
                  <a:pt x="160" y="123"/>
                  <a:pt x="160" y="122"/>
                  <a:pt x="161" y="123"/>
                </a:cubicBezTo>
                <a:cubicBezTo>
                  <a:pt x="161" y="123"/>
                  <a:pt x="162" y="123"/>
                  <a:pt x="162" y="123"/>
                </a:cubicBezTo>
                <a:cubicBezTo>
                  <a:pt x="162" y="123"/>
                  <a:pt x="162" y="122"/>
                  <a:pt x="162" y="120"/>
                </a:cubicBezTo>
                <a:close/>
                <a:moveTo>
                  <a:pt x="13" y="16"/>
                </a:moveTo>
                <a:cubicBezTo>
                  <a:pt x="16" y="14"/>
                  <a:pt x="18" y="11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10"/>
                  <a:pt x="17" y="11"/>
                  <a:pt x="15" y="11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lose/>
                <a:moveTo>
                  <a:pt x="62" y="145"/>
                </a:moveTo>
                <a:cubicBezTo>
                  <a:pt x="59" y="144"/>
                  <a:pt x="58" y="146"/>
                  <a:pt x="56" y="148"/>
                </a:cubicBezTo>
                <a:cubicBezTo>
                  <a:pt x="58" y="148"/>
                  <a:pt x="60" y="148"/>
                  <a:pt x="63" y="148"/>
                </a:cubicBezTo>
                <a:cubicBezTo>
                  <a:pt x="62" y="147"/>
                  <a:pt x="62" y="146"/>
                  <a:pt x="62" y="145"/>
                </a:cubicBezTo>
                <a:close/>
                <a:moveTo>
                  <a:pt x="63" y="103"/>
                </a:moveTo>
                <a:cubicBezTo>
                  <a:pt x="61" y="104"/>
                  <a:pt x="57" y="110"/>
                  <a:pt x="56" y="111"/>
                </a:cubicBezTo>
                <a:cubicBezTo>
                  <a:pt x="58" y="111"/>
                  <a:pt x="59" y="110"/>
                  <a:pt x="60" y="110"/>
                </a:cubicBezTo>
                <a:cubicBezTo>
                  <a:pt x="61" y="110"/>
                  <a:pt x="62" y="109"/>
                  <a:pt x="61" y="109"/>
                </a:cubicBezTo>
                <a:cubicBezTo>
                  <a:pt x="61" y="108"/>
                  <a:pt x="62" y="107"/>
                  <a:pt x="62" y="106"/>
                </a:cubicBezTo>
                <a:cubicBezTo>
                  <a:pt x="62" y="105"/>
                  <a:pt x="63" y="104"/>
                  <a:pt x="63" y="103"/>
                </a:cubicBezTo>
                <a:close/>
                <a:moveTo>
                  <a:pt x="23" y="19"/>
                </a:moveTo>
                <a:cubicBezTo>
                  <a:pt x="23" y="19"/>
                  <a:pt x="23" y="18"/>
                  <a:pt x="23" y="18"/>
                </a:cubicBezTo>
                <a:cubicBezTo>
                  <a:pt x="22" y="19"/>
                  <a:pt x="22" y="19"/>
                  <a:pt x="22" y="20"/>
                </a:cubicBezTo>
                <a:cubicBezTo>
                  <a:pt x="19" y="22"/>
                  <a:pt x="17" y="25"/>
                  <a:pt x="15" y="27"/>
                </a:cubicBezTo>
                <a:cubicBezTo>
                  <a:pt x="14" y="28"/>
                  <a:pt x="14" y="30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8" y="26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1"/>
                  <a:pt x="22" y="20"/>
                  <a:pt x="23" y="19"/>
                </a:cubicBezTo>
                <a:close/>
                <a:moveTo>
                  <a:pt x="130" y="88"/>
                </a:moveTo>
                <a:cubicBezTo>
                  <a:pt x="130" y="88"/>
                  <a:pt x="130" y="88"/>
                  <a:pt x="130" y="88"/>
                </a:cubicBezTo>
                <a:cubicBezTo>
                  <a:pt x="133" y="85"/>
                  <a:pt x="135" y="82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0"/>
                  <a:pt x="133" y="82"/>
                  <a:pt x="130" y="84"/>
                </a:cubicBezTo>
                <a:cubicBezTo>
                  <a:pt x="130" y="84"/>
                  <a:pt x="130" y="85"/>
                  <a:pt x="130" y="85"/>
                </a:cubicBezTo>
                <a:cubicBezTo>
                  <a:pt x="130" y="86"/>
                  <a:pt x="130" y="87"/>
                  <a:pt x="130" y="88"/>
                </a:cubicBezTo>
                <a:close/>
                <a:moveTo>
                  <a:pt x="47" y="42"/>
                </a:moveTo>
                <a:cubicBezTo>
                  <a:pt x="47" y="42"/>
                  <a:pt x="48" y="42"/>
                  <a:pt x="49" y="42"/>
                </a:cubicBezTo>
                <a:cubicBezTo>
                  <a:pt x="49" y="42"/>
                  <a:pt x="50" y="41"/>
                  <a:pt x="50" y="41"/>
                </a:cubicBezTo>
                <a:cubicBezTo>
                  <a:pt x="51" y="40"/>
                  <a:pt x="52" y="39"/>
                  <a:pt x="53" y="37"/>
                </a:cubicBezTo>
                <a:cubicBezTo>
                  <a:pt x="54" y="37"/>
                  <a:pt x="54" y="36"/>
                  <a:pt x="54" y="35"/>
                </a:cubicBezTo>
                <a:cubicBezTo>
                  <a:pt x="51" y="37"/>
                  <a:pt x="49" y="40"/>
                  <a:pt x="47" y="42"/>
                </a:cubicBezTo>
                <a:close/>
                <a:moveTo>
                  <a:pt x="28" y="20"/>
                </a:moveTo>
                <a:cubicBezTo>
                  <a:pt x="29" y="19"/>
                  <a:pt x="30" y="18"/>
                  <a:pt x="31" y="17"/>
                </a:cubicBezTo>
                <a:cubicBezTo>
                  <a:pt x="32" y="16"/>
                  <a:pt x="33" y="15"/>
                  <a:pt x="34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8" y="15"/>
                  <a:pt x="28" y="17"/>
                  <a:pt x="28" y="20"/>
                </a:cubicBezTo>
                <a:close/>
                <a:moveTo>
                  <a:pt x="130" y="156"/>
                </a:moveTo>
                <a:cubicBezTo>
                  <a:pt x="129" y="157"/>
                  <a:pt x="128" y="158"/>
                  <a:pt x="127" y="159"/>
                </a:cubicBezTo>
                <a:cubicBezTo>
                  <a:pt x="126" y="160"/>
                  <a:pt x="125" y="161"/>
                  <a:pt x="124" y="162"/>
                </a:cubicBezTo>
                <a:cubicBezTo>
                  <a:pt x="124" y="163"/>
                  <a:pt x="122" y="163"/>
                  <a:pt x="122" y="165"/>
                </a:cubicBezTo>
                <a:cubicBezTo>
                  <a:pt x="125" y="163"/>
                  <a:pt x="128" y="161"/>
                  <a:pt x="130" y="159"/>
                </a:cubicBezTo>
                <a:cubicBezTo>
                  <a:pt x="131" y="159"/>
                  <a:pt x="131" y="158"/>
                  <a:pt x="131" y="158"/>
                </a:cubicBezTo>
                <a:cubicBezTo>
                  <a:pt x="131" y="157"/>
                  <a:pt x="131" y="157"/>
                  <a:pt x="130" y="156"/>
                </a:cubicBezTo>
                <a:close/>
                <a:moveTo>
                  <a:pt x="51" y="71"/>
                </a:moveTo>
                <a:cubicBezTo>
                  <a:pt x="52" y="70"/>
                  <a:pt x="53" y="69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7"/>
                  <a:pt x="54" y="66"/>
                  <a:pt x="54" y="65"/>
                </a:cubicBezTo>
                <a:cubicBezTo>
                  <a:pt x="53" y="65"/>
                  <a:pt x="52" y="65"/>
                  <a:pt x="51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1" y="68"/>
                  <a:pt x="51" y="69"/>
                  <a:pt x="51" y="71"/>
                </a:cubicBezTo>
                <a:close/>
                <a:moveTo>
                  <a:pt x="15" y="22"/>
                </a:moveTo>
                <a:cubicBezTo>
                  <a:pt x="18" y="19"/>
                  <a:pt x="21" y="16"/>
                  <a:pt x="24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19" y="16"/>
                  <a:pt x="17" y="19"/>
                  <a:pt x="15" y="22"/>
                </a:cubicBezTo>
                <a:close/>
                <a:moveTo>
                  <a:pt x="172" y="108"/>
                </a:moveTo>
                <a:cubicBezTo>
                  <a:pt x="171" y="109"/>
                  <a:pt x="170" y="110"/>
                  <a:pt x="169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8" y="114"/>
                  <a:pt x="167" y="116"/>
                  <a:pt x="167" y="118"/>
                </a:cubicBezTo>
                <a:cubicBezTo>
                  <a:pt x="167" y="118"/>
                  <a:pt x="167" y="118"/>
                  <a:pt x="167" y="119"/>
                </a:cubicBezTo>
                <a:cubicBezTo>
                  <a:pt x="168" y="118"/>
                  <a:pt x="168" y="118"/>
                  <a:pt x="168" y="117"/>
                </a:cubicBezTo>
                <a:cubicBezTo>
                  <a:pt x="169" y="116"/>
                  <a:pt x="170" y="114"/>
                  <a:pt x="170" y="112"/>
                </a:cubicBezTo>
                <a:cubicBezTo>
                  <a:pt x="171" y="111"/>
                  <a:pt x="171" y="110"/>
                  <a:pt x="173" y="110"/>
                </a:cubicBezTo>
                <a:cubicBezTo>
                  <a:pt x="172" y="109"/>
                  <a:pt x="172" y="109"/>
                  <a:pt x="172" y="108"/>
                </a:cubicBezTo>
                <a:close/>
                <a:moveTo>
                  <a:pt x="116" y="150"/>
                </a:moveTo>
                <a:cubicBezTo>
                  <a:pt x="115" y="151"/>
                  <a:pt x="113" y="152"/>
                  <a:pt x="112" y="153"/>
                </a:cubicBezTo>
                <a:cubicBezTo>
                  <a:pt x="112" y="153"/>
                  <a:pt x="112" y="154"/>
                  <a:pt x="112" y="154"/>
                </a:cubicBezTo>
                <a:cubicBezTo>
                  <a:pt x="112" y="155"/>
                  <a:pt x="112" y="155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3" y="156"/>
                  <a:pt x="114" y="155"/>
                  <a:pt x="115" y="154"/>
                </a:cubicBezTo>
                <a:cubicBezTo>
                  <a:pt x="117" y="153"/>
                  <a:pt x="117" y="153"/>
                  <a:pt x="116" y="150"/>
                </a:cubicBezTo>
                <a:cubicBezTo>
                  <a:pt x="116" y="150"/>
                  <a:pt x="116" y="150"/>
                  <a:pt x="116" y="150"/>
                </a:cubicBezTo>
                <a:close/>
                <a:moveTo>
                  <a:pt x="61" y="96"/>
                </a:moveTo>
                <a:cubicBezTo>
                  <a:pt x="63" y="97"/>
                  <a:pt x="65" y="97"/>
                  <a:pt x="66" y="95"/>
                </a:cubicBezTo>
                <a:cubicBezTo>
                  <a:pt x="66" y="95"/>
                  <a:pt x="66" y="94"/>
                  <a:pt x="66" y="94"/>
                </a:cubicBezTo>
                <a:cubicBezTo>
                  <a:pt x="67" y="94"/>
                  <a:pt x="67" y="93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3"/>
                  <a:pt x="62" y="95"/>
                  <a:pt x="61" y="96"/>
                </a:cubicBezTo>
                <a:close/>
                <a:moveTo>
                  <a:pt x="101" y="83"/>
                </a:moveTo>
                <a:cubicBezTo>
                  <a:pt x="99" y="85"/>
                  <a:pt x="98" y="87"/>
                  <a:pt x="96" y="88"/>
                </a:cubicBezTo>
                <a:cubicBezTo>
                  <a:pt x="96" y="89"/>
                  <a:pt x="95" y="89"/>
                  <a:pt x="96" y="90"/>
                </a:cubicBezTo>
                <a:cubicBezTo>
                  <a:pt x="97" y="89"/>
                  <a:pt x="99" y="88"/>
                  <a:pt x="100" y="88"/>
                </a:cubicBezTo>
                <a:cubicBezTo>
                  <a:pt x="101" y="87"/>
                  <a:pt x="102" y="87"/>
                  <a:pt x="102" y="86"/>
                </a:cubicBezTo>
                <a:cubicBezTo>
                  <a:pt x="102" y="85"/>
                  <a:pt x="101" y="84"/>
                  <a:pt x="101" y="83"/>
                </a:cubicBezTo>
                <a:close/>
                <a:moveTo>
                  <a:pt x="134" y="145"/>
                </a:moveTo>
                <a:cubicBezTo>
                  <a:pt x="134" y="145"/>
                  <a:pt x="134" y="145"/>
                  <a:pt x="134" y="145"/>
                </a:cubicBezTo>
                <a:cubicBezTo>
                  <a:pt x="136" y="144"/>
                  <a:pt x="137" y="143"/>
                  <a:pt x="139" y="142"/>
                </a:cubicBezTo>
                <a:cubicBezTo>
                  <a:pt x="139" y="142"/>
                  <a:pt x="140" y="142"/>
                  <a:pt x="140" y="141"/>
                </a:cubicBezTo>
                <a:cubicBezTo>
                  <a:pt x="140" y="140"/>
                  <a:pt x="141" y="139"/>
                  <a:pt x="141" y="138"/>
                </a:cubicBezTo>
                <a:cubicBezTo>
                  <a:pt x="139" y="140"/>
                  <a:pt x="137" y="141"/>
                  <a:pt x="134" y="143"/>
                </a:cubicBezTo>
                <a:cubicBezTo>
                  <a:pt x="134" y="143"/>
                  <a:pt x="133" y="144"/>
                  <a:pt x="134" y="145"/>
                </a:cubicBezTo>
                <a:close/>
                <a:moveTo>
                  <a:pt x="78" y="24"/>
                </a:moveTo>
                <a:cubicBezTo>
                  <a:pt x="80" y="24"/>
                  <a:pt x="82" y="25"/>
                  <a:pt x="83" y="22"/>
                </a:cubicBezTo>
                <a:cubicBezTo>
                  <a:pt x="81" y="22"/>
                  <a:pt x="78" y="21"/>
                  <a:pt x="76" y="20"/>
                </a:cubicBezTo>
                <a:cubicBezTo>
                  <a:pt x="77" y="22"/>
                  <a:pt x="77" y="23"/>
                  <a:pt x="78" y="24"/>
                </a:cubicBezTo>
                <a:close/>
                <a:moveTo>
                  <a:pt x="190" y="178"/>
                </a:moveTo>
                <a:cubicBezTo>
                  <a:pt x="191" y="178"/>
                  <a:pt x="193" y="178"/>
                  <a:pt x="194" y="179"/>
                </a:cubicBezTo>
                <a:cubicBezTo>
                  <a:pt x="196" y="178"/>
                  <a:pt x="196" y="175"/>
                  <a:pt x="196" y="173"/>
                </a:cubicBezTo>
                <a:cubicBezTo>
                  <a:pt x="194" y="175"/>
                  <a:pt x="192" y="176"/>
                  <a:pt x="190" y="178"/>
                </a:cubicBezTo>
                <a:close/>
                <a:moveTo>
                  <a:pt x="179" y="92"/>
                </a:moveTo>
                <a:cubicBezTo>
                  <a:pt x="179" y="89"/>
                  <a:pt x="179" y="86"/>
                  <a:pt x="179" y="86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6"/>
                  <a:pt x="176" y="87"/>
                  <a:pt x="177" y="88"/>
                </a:cubicBezTo>
                <a:cubicBezTo>
                  <a:pt x="177" y="89"/>
                  <a:pt x="177" y="90"/>
                  <a:pt x="177" y="91"/>
                </a:cubicBezTo>
                <a:cubicBezTo>
                  <a:pt x="177" y="92"/>
                  <a:pt x="177" y="92"/>
                  <a:pt x="177" y="93"/>
                </a:cubicBezTo>
                <a:cubicBezTo>
                  <a:pt x="178" y="92"/>
                  <a:pt x="179" y="92"/>
                  <a:pt x="179" y="92"/>
                </a:cubicBezTo>
                <a:close/>
                <a:moveTo>
                  <a:pt x="42" y="77"/>
                </a:moveTo>
                <a:cubicBezTo>
                  <a:pt x="42" y="77"/>
                  <a:pt x="41" y="77"/>
                  <a:pt x="41" y="77"/>
                </a:cubicBezTo>
                <a:cubicBezTo>
                  <a:pt x="40" y="78"/>
                  <a:pt x="39" y="79"/>
                  <a:pt x="38" y="80"/>
                </a:cubicBezTo>
                <a:cubicBezTo>
                  <a:pt x="38" y="80"/>
                  <a:pt x="38" y="81"/>
                  <a:pt x="38" y="81"/>
                </a:cubicBezTo>
                <a:cubicBezTo>
                  <a:pt x="38" y="82"/>
                  <a:pt x="39" y="83"/>
                  <a:pt x="39" y="84"/>
                </a:cubicBezTo>
                <a:cubicBezTo>
                  <a:pt x="40" y="83"/>
                  <a:pt x="41" y="82"/>
                  <a:pt x="41" y="82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0"/>
                  <a:pt x="42" y="78"/>
                  <a:pt x="42" y="77"/>
                </a:cubicBezTo>
                <a:close/>
                <a:moveTo>
                  <a:pt x="60" y="40"/>
                </a:moveTo>
                <a:cubicBezTo>
                  <a:pt x="60" y="38"/>
                  <a:pt x="60" y="37"/>
                  <a:pt x="59" y="35"/>
                </a:cubicBezTo>
                <a:cubicBezTo>
                  <a:pt x="57" y="37"/>
                  <a:pt x="56" y="38"/>
                  <a:pt x="57" y="41"/>
                </a:cubicBezTo>
                <a:cubicBezTo>
                  <a:pt x="58" y="41"/>
                  <a:pt x="59" y="41"/>
                  <a:pt x="60" y="40"/>
                </a:cubicBezTo>
                <a:close/>
                <a:moveTo>
                  <a:pt x="205" y="18"/>
                </a:moveTo>
                <a:cubicBezTo>
                  <a:pt x="205" y="18"/>
                  <a:pt x="205" y="18"/>
                  <a:pt x="205" y="18"/>
                </a:cubicBezTo>
                <a:cubicBezTo>
                  <a:pt x="203" y="16"/>
                  <a:pt x="201" y="13"/>
                  <a:pt x="199" y="11"/>
                </a:cubicBezTo>
                <a:cubicBezTo>
                  <a:pt x="199" y="12"/>
                  <a:pt x="199" y="14"/>
                  <a:pt x="200" y="16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202" y="17"/>
                  <a:pt x="203" y="18"/>
                  <a:pt x="205" y="18"/>
                </a:cubicBezTo>
                <a:close/>
                <a:moveTo>
                  <a:pt x="167" y="96"/>
                </a:moveTo>
                <a:cubicBezTo>
                  <a:pt x="167" y="95"/>
                  <a:pt x="167" y="94"/>
                  <a:pt x="168" y="92"/>
                </a:cubicBezTo>
                <a:cubicBezTo>
                  <a:pt x="166" y="93"/>
                  <a:pt x="165" y="94"/>
                  <a:pt x="163" y="95"/>
                </a:cubicBezTo>
                <a:cubicBezTo>
                  <a:pt x="163" y="95"/>
                  <a:pt x="163" y="96"/>
                  <a:pt x="163" y="96"/>
                </a:cubicBezTo>
                <a:cubicBezTo>
                  <a:pt x="163" y="97"/>
                  <a:pt x="163" y="97"/>
                  <a:pt x="163" y="98"/>
                </a:cubicBezTo>
                <a:cubicBezTo>
                  <a:pt x="164" y="97"/>
                  <a:pt x="166" y="97"/>
                  <a:pt x="167" y="96"/>
                </a:cubicBezTo>
                <a:close/>
                <a:moveTo>
                  <a:pt x="180" y="95"/>
                </a:moveTo>
                <a:cubicBezTo>
                  <a:pt x="179" y="95"/>
                  <a:pt x="178" y="95"/>
                  <a:pt x="177" y="96"/>
                </a:cubicBezTo>
                <a:cubicBezTo>
                  <a:pt x="177" y="97"/>
                  <a:pt x="177" y="99"/>
                  <a:pt x="177" y="101"/>
                </a:cubicBezTo>
                <a:cubicBezTo>
                  <a:pt x="178" y="101"/>
                  <a:pt x="179" y="100"/>
                  <a:pt x="180" y="100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80" y="97"/>
                  <a:pt x="180" y="96"/>
                  <a:pt x="180" y="95"/>
                </a:cubicBezTo>
                <a:close/>
                <a:moveTo>
                  <a:pt x="206" y="189"/>
                </a:moveTo>
                <a:cubicBezTo>
                  <a:pt x="205" y="190"/>
                  <a:pt x="205" y="190"/>
                  <a:pt x="206" y="191"/>
                </a:cubicBezTo>
                <a:cubicBezTo>
                  <a:pt x="208" y="192"/>
                  <a:pt x="209" y="194"/>
                  <a:pt x="211" y="195"/>
                </a:cubicBezTo>
                <a:cubicBezTo>
                  <a:pt x="211" y="195"/>
                  <a:pt x="211" y="195"/>
                  <a:pt x="212" y="196"/>
                </a:cubicBezTo>
                <a:cubicBezTo>
                  <a:pt x="212" y="194"/>
                  <a:pt x="212" y="192"/>
                  <a:pt x="210" y="192"/>
                </a:cubicBezTo>
                <a:cubicBezTo>
                  <a:pt x="209" y="191"/>
                  <a:pt x="207" y="190"/>
                  <a:pt x="206" y="189"/>
                </a:cubicBezTo>
                <a:close/>
                <a:moveTo>
                  <a:pt x="220" y="202"/>
                </a:moveTo>
                <a:cubicBezTo>
                  <a:pt x="221" y="201"/>
                  <a:pt x="221" y="200"/>
                  <a:pt x="220" y="200"/>
                </a:cubicBezTo>
                <a:cubicBezTo>
                  <a:pt x="219" y="199"/>
                  <a:pt x="218" y="198"/>
                  <a:pt x="216" y="197"/>
                </a:cubicBezTo>
                <a:cubicBezTo>
                  <a:pt x="216" y="196"/>
                  <a:pt x="215" y="196"/>
                  <a:pt x="215" y="195"/>
                </a:cubicBezTo>
                <a:cubicBezTo>
                  <a:pt x="214" y="196"/>
                  <a:pt x="214" y="197"/>
                  <a:pt x="214" y="197"/>
                </a:cubicBezTo>
                <a:cubicBezTo>
                  <a:pt x="216" y="199"/>
                  <a:pt x="218" y="201"/>
                  <a:pt x="220" y="202"/>
                </a:cubicBezTo>
                <a:close/>
                <a:moveTo>
                  <a:pt x="103" y="76"/>
                </a:moveTo>
                <a:cubicBezTo>
                  <a:pt x="104" y="75"/>
                  <a:pt x="105" y="74"/>
                  <a:pt x="106" y="74"/>
                </a:cubicBezTo>
                <a:cubicBezTo>
                  <a:pt x="108" y="73"/>
                  <a:pt x="108" y="73"/>
                  <a:pt x="107" y="71"/>
                </a:cubicBezTo>
                <a:cubicBezTo>
                  <a:pt x="106" y="71"/>
                  <a:pt x="104" y="72"/>
                  <a:pt x="103" y="73"/>
                </a:cubicBezTo>
                <a:cubicBezTo>
                  <a:pt x="103" y="74"/>
                  <a:pt x="103" y="75"/>
                  <a:pt x="103" y="76"/>
                </a:cubicBezTo>
                <a:close/>
                <a:moveTo>
                  <a:pt x="83" y="199"/>
                </a:moveTo>
                <a:cubicBezTo>
                  <a:pt x="86" y="199"/>
                  <a:pt x="89" y="199"/>
                  <a:pt x="91" y="199"/>
                </a:cubicBezTo>
                <a:cubicBezTo>
                  <a:pt x="91" y="198"/>
                  <a:pt x="91" y="197"/>
                  <a:pt x="91" y="197"/>
                </a:cubicBezTo>
                <a:cubicBezTo>
                  <a:pt x="89" y="197"/>
                  <a:pt x="86" y="197"/>
                  <a:pt x="84" y="198"/>
                </a:cubicBezTo>
                <a:cubicBezTo>
                  <a:pt x="83" y="198"/>
                  <a:pt x="83" y="198"/>
                  <a:pt x="83" y="199"/>
                </a:cubicBezTo>
                <a:close/>
                <a:moveTo>
                  <a:pt x="49" y="47"/>
                </a:moveTo>
                <a:cubicBezTo>
                  <a:pt x="50" y="47"/>
                  <a:pt x="52" y="47"/>
                  <a:pt x="54" y="47"/>
                </a:cubicBezTo>
                <a:cubicBezTo>
                  <a:pt x="54" y="46"/>
                  <a:pt x="54" y="45"/>
                  <a:pt x="54" y="44"/>
                </a:cubicBezTo>
                <a:cubicBezTo>
                  <a:pt x="51" y="44"/>
                  <a:pt x="51" y="44"/>
                  <a:pt x="49" y="47"/>
                </a:cubicBezTo>
                <a:close/>
                <a:moveTo>
                  <a:pt x="48" y="50"/>
                </a:moveTo>
                <a:cubicBezTo>
                  <a:pt x="48" y="51"/>
                  <a:pt x="48" y="53"/>
                  <a:pt x="48" y="54"/>
                </a:cubicBezTo>
                <a:cubicBezTo>
                  <a:pt x="48" y="54"/>
                  <a:pt x="48" y="55"/>
                  <a:pt x="48" y="55"/>
                </a:cubicBezTo>
                <a:cubicBezTo>
                  <a:pt x="50" y="54"/>
                  <a:pt x="52" y="51"/>
                  <a:pt x="53" y="50"/>
                </a:cubicBezTo>
                <a:cubicBezTo>
                  <a:pt x="51" y="50"/>
                  <a:pt x="49" y="50"/>
                  <a:pt x="48" y="50"/>
                </a:cubicBezTo>
                <a:close/>
                <a:moveTo>
                  <a:pt x="63" y="166"/>
                </a:moveTo>
                <a:cubicBezTo>
                  <a:pt x="66" y="166"/>
                  <a:pt x="68" y="166"/>
                  <a:pt x="71" y="166"/>
                </a:cubicBezTo>
                <a:cubicBezTo>
                  <a:pt x="72" y="166"/>
                  <a:pt x="72" y="166"/>
                  <a:pt x="72" y="165"/>
                </a:cubicBezTo>
                <a:cubicBezTo>
                  <a:pt x="69" y="165"/>
                  <a:pt x="66" y="165"/>
                  <a:pt x="63" y="164"/>
                </a:cubicBezTo>
                <a:cubicBezTo>
                  <a:pt x="63" y="165"/>
                  <a:pt x="63" y="166"/>
                  <a:pt x="63" y="166"/>
                </a:cubicBezTo>
                <a:close/>
                <a:moveTo>
                  <a:pt x="219" y="29"/>
                </a:moveTo>
                <a:cubicBezTo>
                  <a:pt x="218" y="29"/>
                  <a:pt x="218" y="29"/>
                  <a:pt x="218" y="29"/>
                </a:cubicBezTo>
                <a:cubicBezTo>
                  <a:pt x="219" y="30"/>
                  <a:pt x="219" y="30"/>
                  <a:pt x="220" y="31"/>
                </a:cubicBezTo>
                <a:cubicBezTo>
                  <a:pt x="220" y="31"/>
                  <a:pt x="221" y="32"/>
                  <a:pt x="221" y="32"/>
                </a:cubicBezTo>
                <a:cubicBezTo>
                  <a:pt x="221" y="34"/>
                  <a:pt x="222" y="35"/>
                  <a:pt x="223" y="36"/>
                </a:cubicBezTo>
                <a:cubicBezTo>
                  <a:pt x="224" y="36"/>
                  <a:pt x="224" y="35"/>
                  <a:pt x="225" y="35"/>
                </a:cubicBezTo>
                <a:cubicBezTo>
                  <a:pt x="223" y="32"/>
                  <a:pt x="221" y="30"/>
                  <a:pt x="219" y="29"/>
                </a:cubicBezTo>
                <a:close/>
                <a:moveTo>
                  <a:pt x="47" y="123"/>
                </a:moveTo>
                <a:cubicBezTo>
                  <a:pt x="47" y="123"/>
                  <a:pt x="47" y="123"/>
                  <a:pt x="46" y="123"/>
                </a:cubicBezTo>
                <a:cubicBezTo>
                  <a:pt x="45" y="125"/>
                  <a:pt x="43" y="126"/>
                  <a:pt x="43" y="129"/>
                </a:cubicBezTo>
                <a:cubicBezTo>
                  <a:pt x="44" y="129"/>
                  <a:pt x="46" y="129"/>
                  <a:pt x="47" y="128"/>
                </a:cubicBezTo>
                <a:cubicBezTo>
                  <a:pt x="47" y="127"/>
                  <a:pt x="47" y="125"/>
                  <a:pt x="47" y="123"/>
                </a:cubicBezTo>
                <a:close/>
                <a:moveTo>
                  <a:pt x="193" y="94"/>
                </a:moveTo>
                <a:cubicBezTo>
                  <a:pt x="192" y="95"/>
                  <a:pt x="192" y="95"/>
                  <a:pt x="192" y="95"/>
                </a:cubicBezTo>
                <a:cubicBezTo>
                  <a:pt x="191" y="96"/>
                  <a:pt x="191" y="96"/>
                  <a:pt x="191" y="97"/>
                </a:cubicBezTo>
                <a:cubicBezTo>
                  <a:pt x="191" y="99"/>
                  <a:pt x="192" y="100"/>
                  <a:pt x="192" y="102"/>
                </a:cubicBezTo>
                <a:cubicBezTo>
                  <a:pt x="192" y="103"/>
                  <a:pt x="192" y="103"/>
                  <a:pt x="192" y="104"/>
                </a:cubicBezTo>
                <a:cubicBezTo>
                  <a:pt x="193" y="103"/>
                  <a:pt x="193" y="97"/>
                  <a:pt x="193" y="94"/>
                </a:cubicBezTo>
                <a:close/>
                <a:moveTo>
                  <a:pt x="126" y="15"/>
                </a:moveTo>
                <a:cubicBezTo>
                  <a:pt x="126" y="15"/>
                  <a:pt x="126" y="15"/>
                  <a:pt x="125" y="15"/>
                </a:cubicBezTo>
                <a:cubicBezTo>
                  <a:pt x="123" y="15"/>
                  <a:pt x="121" y="16"/>
                  <a:pt x="118" y="16"/>
                </a:cubicBezTo>
                <a:cubicBezTo>
                  <a:pt x="118" y="17"/>
                  <a:pt x="118" y="18"/>
                  <a:pt x="118" y="18"/>
                </a:cubicBezTo>
                <a:cubicBezTo>
                  <a:pt x="120" y="18"/>
                  <a:pt x="122" y="17"/>
                  <a:pt x="124" y="17"/>
                </a:cubicBezTo>
                <a:cubicBezTo>
                  <a:pt x="124" y="16"/>
                  <a:pt x="125" y="16"/>
                  <a:pt x="126" y="15"/>
                </a:cubicBezTo>
                <a:close/>
                <a:moveTo>
                  <a:pt x="198" y="125"/>
                </a:moveTo>
                <a:cubicBezTo>
                  <a:pt x="198" y="123"/>
                  <a:pt x="198" y="120"/>
                  <a:pt x="198" y="117"/>
                </a:cubicBezTo>
                <a:cubicBezTo>
                  <a:pt x="197" y="117"/>
                  <a:pt x="197" y="117"/>
                  <a:pt x="196" y="118"/>
                </a:cubicBezTo>
                <a:cubicBezTo>
                  <a:pt x="196" y="119"/>
                  <a:pt x="196" y="120"/>
                  <a:pt x="196" y="122"/>
                </a:cubicBezTo>
                <a:cubicBezTo>
                  <a:pt x="196" y="123"/>
                  <a:pt x="196" y="124"/>
                  <a:pt x="196" y="126"/>
                </a:cubicBezTo>
                <a:cubicBezTo>
                  <a:pt x="197" y="126"/>
                  <a:pt x="197" y="126"/>
                  <a:pt x="198" y="125"/>
                </a:cubicBezTo>
                <a:close/>
                <a:moveTo>
                  <a:pt x="69" y="64"/>
                </a:moveTo>
                <a:cubicBezTo>
                  <a:pt x="69" y="64"/>
                  <a:pt x="68" y="64"/>
                  <a:pt x="68" y="64"/>
                </a:cubicBezTo>
                <a:cubicBezTo>
                  <a:pt x="68" y="65"/>
                  <a:pt x="67" y="65"/>
                  <a:pt x="67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7" y="68"/>
                  <a:pt x="67" y="70"/>
                  <a:pt x="67" y="72"/>
                </a:cubicBezTo>
                <a:cubicBezTo>
                  <a:pt x="68" y="71"/>
                  <a:pt x="69" y="71"/>
                  <a:pt x="69" y="70"/>
                </a:cubicBezTo>
                <a:cubicBezTo>
                  <a:pt x="69" y="68"/>
                  <a:pt x="69" y="66"/>
                  <a:pt x="69" y="64"/>
                </a:cubicBezTo>
                <a:close/>
                <a:moveTo>
                  <a:pt x="10" y="23"/>
                </a:moveTo>
                <a:cubicBezTo>
                  <a:pt x="9" y="24"/>
                  <a:pt x="8" y="25"/>
                  <a:pt x="8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7" y="29"/>
                  <a:pt x="7" y="31"/>
                </a:cubicBezTo>
                <a:cubicBezTo>
                  <a:pt x="8" y="29"/>
                  <a:pt x="9" y="27"/>
                  <a:pt x="10" y="26"/>
                </a:cubicBezTo>
                <a:cubicBezTo>
                  <a:pt x="11" y="25"/>
                  <a:pt x="11" y="24"/>
                  <a:pt x="10" y="23"/>
                </a:cubicBezTo>
                <a:close/>
                <a:moveTo>
                  <a:pt x="80" y="12"/>
                </a:moveTo>
                <a:cubicBezTo>
                  <a:pt x="80" y="12"/>
                  <a:pt x="80" y="12"/>
                  <a:pt x="80" y="12"/>
                </a:cubicBezTo>
                <a:cubicBezTo>
                  <a:pt x="85" y="12"/>
                  <a:pt x="89" y="12"/>
                  <a:pt x="94" y="12"/>
                </a:cubicBezTo>
                <a:cubicBezTo>
                  <a:pt x="95" y="12"/>
                  <a:pt x="95" y="12"/>
                  <a:pt x="96" y="11"/>
                </a:cubicBezTo>
                <a:cubicBezTo>
                  <a:pt x="90" y="11"/>
                  <a:pt x="85" y="11"/>
                  <a:pt x="80" y="12"/>
                </a:cubicBezTo>
                <a:close/>
                <a:moveTo>
                  <a:pt x="21" y="180"/>
                </a:moveTo>
                <a:cubicBezTo>
                  <a:pt x="21" y="182"/>
                  <a:pt x="20" y="185"/>
                  <a:pt x="23" y="187"/>
                </a:cubicBezTo>
                <a:cubicBezTo>
                  <a:pt x="23" y="185"/>
                  <a:pt x="23" y="182"/>
                  <a:pt x="22" y="179"/>
                </a:cubicBezTo>
                <a:cubicBezTo>
                  <a:pt x="22" y="179"/>
                  <a:pt x="21" y="179"/>
                  <a:pt x="21" y="180"/>
                </a:cubicBezTo>
                <a:close/>
                <a:moveTo>
                  <a:pt x="129" y="53"/>
                </a:moveTo>
                <a:cubicBezTo>
                  <a:pt x="129" y="53"/>
                  <a:pt x="130" y="53"/>
                  <a:pt x="130" y="53"/>
                </a:cubicBezTo>
                <a:cubicBezTo>
                  <a:pt x="130" y="52"/>
                  <a:pt x="131" y="51"/>
                  <a:pt x="132" y="51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1" y="47"/>
                  <a:pt x="131" y="46"/>
                </a:cubicBezTo>
                <a:cubicBezTo>
                  <a:pt x="129" y="47"/>
                  <a:pt x="129" y="47"/>
                  <a:pt x="129" y="48"/>
                </a:cubicBezTo>
                <a:cubicBezTo>
                  <a:pt x="129" y="49"/>
                  <a:pt x="129" y="50"/>
                  <a:pt x="129" y="51"/>
                </a:cubicBezTo>
                <a:cubicBezTo>
                  <a:pt x="129" y="51"/>
                  <a:pt x="129" y="52"/>
                  <a:pt x="129" y="53"/>
                </a:cubicBezTo>
                <a:close/>
                <a:moveTo>
                  <a:pt x="111" y="174"/>
                </a:moveTo>
                <a:cubicBezTo>
                  <a:pt x="112" y="174"/>
                  <a:pt x="113" y="174"/>
                  <a:pt x="114" y="174"/>
                </a:cubicBezTo>
                <a:cubicBezTo>
                  <a:pt x="115" y="173"/>
                  <a:pt x="115" y="172"/>
                  <a:pt x="115" y="172"/>
                </a:cubicBezTo>
                <a:cubicBezTo>
                  <a:pt x="115" y="171"/>
                  <a:pt x="114" y="171"/>
                  <a:pt x="114" y="170"/>
                </a:cubicBezTo>
                <a:cubicBezTo>
                  <a:pt x="110" y="171"/>
                  <a:pt x="111" y="170"/>
                  <a:pt x="111" y="173"/>
                </a:cubicBezTo>
                <a:cubicBezTo>
                  <a:pt x="111" y="173"/>
                  <a:pt x="111" y="173"/>
                  <a:pt x="111" y="174"/>
                </a:cubicBezTo>
                <a:close/>
                <a:moveTo>
                  <a:pt x="138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40" y="67"/>
                  <a:pt x="141" y="66"/>
                  <a:pt x="143" y="65"/>
                </a:cubicBezTo>
                <a:cubicBezTo>
                  <a:pt x="144" y="64"/>
                  <a:pt x="144" y="64"/>
                  <a:pt x="143" y="62"/>
                </a:cubicBezTo>
                <a:cubicBezTo>
                  <a:pt x="141" y="64"/>
                  <a:pt x="140" y="65"/>
                  <a:pt x="138" y="66"/>
                </a:cubicBezTo>
                <a:cubicBezTo>
                  <a:pt x="138" y="67"/>
                  <a:pt x="138" y="67"/>
                  <a:pt x="138" y="68"/>
                </a:cubicBezTo>
                <a:close/>
                <a:moveTo>
                  <a:pt x="126" y="107"/>
                </a:moveTo>
                <a:cubicBezTo>
                  <a:pt x="126" y="107"/>
                  <a:pt x="126" y="106"/>
                  <a:pt x="126" y="106"/>
                </a:cubicBezTo>
                <a:cubicBezTo>
                  <a:pt x="126" y="106"/>
                  <a:pt x="126" y="105"/>
                  <a:pt x="126" y="105"/>
                </a:cubicBezTo>
                <a:cubicBezTo>
                  <a:pt x="122" y="107"/>
                  <a:pt x="122" y="108"/>
                  <a:pt x="122" y="111"/>
                </a:cubicBezTo>
                <a:cubicBezTo>
                  <a:pt x="124" y="110"/>
                  <a:pt x="125" y="109"/>
                  <a:pt x="126" y="107"/>
                </a:cubicBezTo>
                <a:close/>
                <a:moveTo>
                  <a:pt x="144" y="40"/>
                </a:moveTo>
                <a:cubicBezTo>
                  <a:pt x="142" y="40"/>
                  <a:pt x="141" y="40"/>
                  <a:pt x="141" y="42"/>
                </a:cubicBezTo>
                <a:cubicBezTo>
                  <a:pt x="141" y="43"/>
                  <a:pt x="140" y="44"/>
                  <a:pt x="140" y="44"/>
                </a:cubicBezTo>
                <a:cubicBezTo>
                  <a:pt x="139" y="45"/>
                  <a:pt x="139" y="45"/>
                  <a:pt x="139" y="46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4" y="42"/>
                  <a:pt x="144" y="41"/>
                  <a:pt x="144" y="40"/>
                </a:cubicBezTo>
                <a:close/>
                <a:moveTo>
                  <a:pt x="171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1"/>
                  <a:pt x="173" y="60"/>
                  <a:pt x="173" y="58"/>
                </a:cubicBezTo>
                <a:cubicBezTo>
                  <a:pt x="172" y="58"/>
                  <a:pt x="171" y="59"/>
                  <a:pt x="171" y="59"/>
                </a:cubicBezTo>
                <a:cubicBezTo>
                  <a:pt x="171" y="61"/>
                  <a:pt x="171" y="62"/>
                  <a:pt x="171" y="64"/>
                </a:cubicBezTo>
                <a:close/>
                <a:moveTo>
                  <a:pt x="167" y="132"/>
                </a:move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7"/>
                  <a:pt x="169" y="126"/>
                </a:cubicBezTo>
                <a:cubicBezTo>
                  <a:pt x="169" y="125"/>
                  <a:pt x="169" y="125"/>
                  <a:pt x="169" y="124"/>
                </a:cubicBezTo>
                <a:cubicBezTo>
                  <a:pt x="169" y="124"/>
                  <a:pt x="168" y="125"/>
                  <a:pt x="168" y="125"/>
                </a:cubicBezTo>
                <a:cubicBezTo>
                  <a:pt x="168" y="126"/>
                  <a:pt x="167" y="127"/>
                  <a:pt x="167" y="128"/>
                </a:cubicBezTo>
                <a:cubicBezTo>
                  <a:pt x="166" y="130"/>
                  <a:pt x="167" y="131"/>
                  <a:pt x="167" y="132"/>
                </a:cubicBezTo>
                <a:close/>
                <a:moveTo>
                  <a:pt x="65" y="149"/>
                </a:moveTo>
                <a:cubicBezTo>
                  <a:pt x="66" y="148"/>
                  <a:pt x="66" y="148"/>
                  <a:pt x="66" y="148"/>
                </a:cubicBezTo>
                <a:cubicBezTo>
                  <a:pt x="67" y="147"/>
                  <a:pt x="68" y="145"/>
                  <a:pt x="69" y="143"/>
                </a:cubicBezTo>
                <a:cubicBezTo>
                  <a:pt x="68" y="143"/>
                  <a:pt x="66" y="144"/>
                  <a:pt x="65" y="144"/>
                </a:cubicBezTo>
                <a:cubicBezTo>
                  <a:pt x="65" y="145"/>
                  <a:pt x="65" y="147"/>
                  <a:pt x="65" y="149"/>
                </a:cubicBezTo>
                <a:close/>
                <a:moveTo>
                  <a:pt x="79" y="196"/>
                </a:moveTo>
                <a:cubicBezTo>
                  <a:pt x="79" y="195"/>
                  <a:pt x="79" y="194"/>
                  <a:pt x="78" y="194"/>
                </a:cubicBezTo>
                <a:cubicBezTo>
                  <a:pt x="77" y="194"/>
                  <a:pt x="75" y="194"/>
                  <a:pt x="73" y="194"/>
                </a:cubicBezTo>
                <a:cubicBezTo>
                  <a:pt x="73" y="195"/>
                  <a:pt x="73" y="195"/>
                  <a:pt x="73" y="196"/>
                </a:cubicBezTo>
                <a:cubicBezTo>
                  <a:pt x="75" y="196"/>
                  <a:pt x="77" y="196"/>
                  <a:pt x="79" y="196"/>
                </a:cubicBezTo>
                <a:close/>
                <a:moveTo>
                  <a:pt x="77" y="55"/>
                </a:move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80" y="54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81" y="51"/>
                  <a:pt x="80" y="51"/>
                  <a:pt x="80" y="51"/>
                </a:cubicBezTo>
                <a:cubicBezTo>
                  <a:pt x="79" y="52"/>
                  <a:pt x="78" y="53"/>
                  <a:pt x="77" y="55"/>
                </a:cubicBezTo>
                <a:close/>
                <a:moveTo>
                  <a:pt x="150" y="132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49" y="133"/>
                  <a:pt x="147" y="134"/>
                  <a:pt x="145" y="135"/>
                </a:cubicBezTo>
                <a:cubicBezTo>
                  <a:pt x="145" y="135"/>
                  <a:pt x="145" y="135"/>
                  <a:pt x="145" y="136"/>
                </a:cubicBezTo>
                <a:cubicBezTo>
                  <a:pt x="144" y="137"/>
                  <a:pt x="144" y="138"/>
                  <a:pt x="144" y="139"/>
                </a:cubicBezTo>
                <a:cubicBezTo>
                  <a:pt x="146" y="137"/>
                  <a:pt x="148" y="135"/>
                  <a:pt x="150" y="133"/>
                </a:cubicBezTo>
                <a:cubicBezTo>
                  <a:pt x="150" y="133"/>
                  <a:pt x="150" y="132"/>
                  <a:pt x="150" y="132"/>
                </a:cubicBezTo>
                <a:close/>
                <a:moveTo>
                  <a:pt x="102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6" y="58"/>
                  <a:pt x="107" y="57"/>
                </a:cubicBezTo>
                <a:cubicBezTo>
                  <a:pt x="108" y="56"/>
                  <a:pt x="108" y="55"/>
                  <a:pt x="108" y="54"/>
                </a:cubicBezTo>
                <a:cubicBezTo>
                  <a:pt x="106" y="56"/>
                  <a:pt x="105" y="57"/>
                  <a:pt x="103" y="59"/>
                </a:cubicBezTo>
                <a:cubicBezTo>
                  <a:pt x="102" y="59"/>
                  <a:pt x="102" y="60"/>
                  <a:pt x="102" y="61"/>
                </a:cubicBezTo>
                <a:close/>
                <a:moveTo>
                  <a:pt x="130" y="103"/>
                </a:moveTo>
                <a:cubicBezTo>
                  <a:pt x="131" y="103"/>
                  <a:pt x="139" y="96"/>
                  <a:pt x="139" y="95"/>
                </a:cubicBezTo>
                <a:cubicBezTo>
                  <a:pt x="136" y="97"/>
                  <a:pt x="134" y="99"/>
                  <a:pt x="131" y="101"/>
                </a:cubicBezTo>
                <a:cubicBezTo>
                  <a:pt x="130" y="101"/>
                  <a:pt x="130" y="102"/>
                  <a:pt x="130" y="103"/>
                </a:cubicBezTo>
                <a:close/>
                <a:moveTo>
                  <a:pt x="118" y="119"/>
                </a:moveTo>
                <a:cubicBezTo>
                  <a:pt x="117" y="120"/>
                  <a:pt x="116" y="122"/>
                  <a:pt x="116" y="123"/>
                </a:cubicBezTo>
                <a:cubicBezTo>
                  <a:pt x="115" y="124"/>
                  <a:pt x="115" y="125"/>
                  <a:pt x="116" y="126"/>
                </a:cubicBezTo>
                <a:cubicBezTo>
                  <a:pt x="118" y="125"/>
                  <a:pt x="118" y="125"/>
                  <a:pt x="118" y="124"/>
                </a:cubicBezTo>
                <a:cubicBezTo>
                  <a:pt x="118" y="123"/>
                  <a:pt x="118" y="121"/>
                  <a:pt x="118" y="119"/>
                </a:cubicBezTo>
                <a:close/>
                <a:moveTo>
                  <a:pt x="77" y="89"/>
                </a:moveTo>
                <a:cubicBezTo>
                  <a:pt x="77" y="89"/>
                  <a:pt x="77" y="89"/>
                  <a:pt x="77" y="89"/>
                </a:cubicBezTo>
                <a:cubicBezTo>
                  <a:pt x="75" y="89"/>
                  <a:pt x="74" y="90"/>
                  <a:pt x="73" y="91"/>
                </a:cubicBezTo>
                <a:cubicBezTo>
                  <a:pt x="72" y="92"/>
                  <a:pt x="72" y="92"/>
                  <a:pt x="72" y="92"/>
                </a:cubicBezTo>
                <a:cubicBezTo>
                  <a:pt x="71" y="93"/>
                  <a:pt x="71" y="94"/>
                  <a:pt x="71" y="95"/>
                </a:cubicBezTo>
                <a:cubicBezTo>
                  <a:pt x="73" y="93"/>
                  <a:pt x="75" y="91"/>
                  <a:pt x="77" y="89"/>
                </a:cubicBezTo>
                <a:close/>
                <a:moveTo>
                  <a:pt x="198" y="147"/>
                </a:moveTo>
                <a:cubicBezTo>
                  <a:pt x="199" y="147"/>
                  <a:pt x="199" y="146"/>
                  <a:pt x="199" y="146"/>
                </a:cubicBezTo>
                <a:cubicBezTo>
                  <a:pt x="199" y="143"/>
                  <a:pt x="198" y="140"/>
                  <a:pt x="198" y="138"/>
                </a:cubicBezTo>
                <a:cubicBezTo>
                  <a:pt x="198" y="137"/>
                  <a:pt x="198" y="137"/>
                  <a:pt x="198" y="136"/>
                </a:cubicBezTo>
                <a:cubicBezTo>
                  <a:pt x="197" y="137"/>
                  <a:pt x="197" y="137"/>
                  <a:pt x="197" y="138"/>
                </a:cubicBezTo>
                <a:cubicBezTo>
                  <a:pt x="197" y="140"/>
                  <a:pt x="197" y="142"/>
                  <a:pt x="198" y="145"/>
                </a:cubicBezTo>
                <a:cubicBezTo>
                  <a:pt x="198" y="145"/>
                  <a:pt x="198" y="146"/>
                  <a:pt x="198" y="14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6" y="8"/>
                  <a:pt x="34" y="8"/>
                </a:cubicBezTo>
                <a:cubicBezTo>
                  <a:pt x="33" y="8"/>
                  <a:pt x="33" y="8"/>
                  <a:pt x="32" y="10"/>
                </a:cubicBezTo>
                <a:cubicBezTo>
                  <a:pt x="33" y="10"/>
                  <a:pt x="34" y="10"/>
                  <a:pt x="35" y="10"/>
                </a:cubicBezTo>
                <a:cubicBezTo>
                  <a:pt x="37" y="10"/>
                  <a:pt x="38" y="10"/>
                  <a:pt x="39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66" y="125"/>
                </a:moveTo>
                <a:cubicBezTo>
                  <a:pt x="67" y="124"/>
                  <a:pt x="68" y="123"/>
                  <a:pt x="68" y="123"/>
                </a:cubicBezTo>
                <a:cubicBezTo>
                  <a:pt x="69" y="122"/>
                  <a:pt x="70" y="122"/>
                  <a:pt x="71" y="121"/>
                </a:cubicBezTo>
                <a:cubicBezTo>
                  <a:pt x="69" y="121"/>
                  <a:pt x="68" y="121"/>
                  <a:pt x="66" y="121"/>
                </a:cubicBezTo>
                <a:cubicBezTo>
                  <a:pt x="66" y="122"/>
                  <a:pt x="66" y="123"/>
                  <a:pt x="66" y="125"/>
                </a:cubicBezTo>
                <a:close/>
                <a:moveTo>
                  <a:pt x="45" y="52"/>
                </a:moveTo>
                <a:cubicBezTo>
                  <a:pt x="44" y="53"/>
                  <a:pt x="44" y="53"/>
                  <a:pt x="44" y="54"/>
                </a:cubicBezTo>
                <a:cubicBezTo>
                  <a:pt x="44" y="55"/>
                  <a:pt x="44" y="57"/>
                  <a:pt x="44" y="59"/>
                </a:cubicBezTo>
                <a:cubicBezTo>
                  <a:pt x="44" y="59"/>
                  <a:pt x="44" y="59"/>
                  <a:pt x="44" y="60"/>
                </a:cubicBezTo>
                <a:cubicBezTo>
                  <a:pt x="45" y="59"/>
                  <a:pt x="45" y="59"/>
                  <a:pt x="46" y="58"/>
                </a:cubicBezTo>
                <a:cubicBezTo>
                  <a:pt x="46" y="58"/>
                  <a:pt x="46" y="58"/>
                  <a:pt x="46" y="57"/>
                </a:cubicBezTo>
                <a:cubicBezTo>
                  <a:pt x="46" y="55"/>
                  <a:pt x="45" y="54"/>
                  <a:pt x="45" y="52"/>
                </a:cubicBezTo>
                <a:close/>
                <a:moveTo>
                  <a:pt x="38" y="120"/>
                </a:moveTo>
                <a:cubicBezTo>
                  <a:pt x="38" y="121"/>
                  <a:pt x="38" y="123"/>
                  <a:pt x="38" y="125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39" y="123"/>
                  <a:pt x="41" y="122"/>
                  <a:pt x="41" y="120"/>
                </a:cubicBezTo>
                <a:cubicBezTo>
                  <a:pt x="40" y="120"/>
                  <a:pt x="39" y="120"/>
                  <a:pt x="38" y="120"/>
                </a:cubicBezTo>
                <a:close/>
                <a:moveTo>
                  <a:pt x="44" y="78"/>
                </a:moveTo>
                <a:cubicBezTo>
                  <a:pt x="46" y="77"/>
                  <a:pt x="47" y="75"/>
                  <a:pt x="49" y="74"/>
                </a:cubicBezTo>
                <a:cubicBezTo>
                  <a:pt x="47" y="73"/>
                  <a:pt x="46" y="73"/>
                  <a:pt x="44" y="73"/>
                </a:cubicBezTo>
                <a:cubicBezTo>
                  <a:pt x="44" y="75"/>
                  <a:pt x="44" y="77"/>
                  <a:pt x="44" y="78"/>
                </a:cubicBezTo>
                <a:close/>
                <a:moveTo>
                  <a:pt x="234" y="120"/>
                </a:moveTo>
                <a:cubicBezTo>
                  <a:pt x="233" y="120"/>
                  <a:pt x="233" y="120"/>
                  <a:pt x="233" y="121"/>
                </a:cubicBezTo>
                <a:cubicBezTo>
                  <a:pt x="233" y="123"/>
                  <a:pt x="233" y="125"/>
                  <a:pt x="234" y="128"/>
                </a:cubicBezTo>
                <a:cubicBezTo>
                  <a:pt x="234" y="128"/>
                  <a:pt x="234" y="129"/>
                  <a:pt x="235" y="129"/>
                </a:cubicBezTo>
                <a:cubicBezTo>
                  <a:pt x="235" y="126"/>
                  <a:pt x="235" y="123"/>
                  <a:pt x="234" y="120"/>
                </a:cubicBezTo>
                <a:close/>
                <a:moveTo>
                  <a:pt x="53" y="195"/>
                </a:moveTo>
                <a:cubicBezTo>
                  <a:pt x="51" y="195"/>
                  <a:pt x="50" y="195"/>
                  <a:pt x="49" y="195"/>
                </a:cubicBezTo>
                <a:cubicBezTo>
                  <a:pt x="48" y="195"/>
                  <a:pt x="47" y="195"/>
                  <a:pt x="46" y="196"/>
                </a:cubicBezTo>
                <a:cubicBezTo>
                  <a:pt x="46" y="196"/>
                  <a:pt x="46" y="196"/>
                  <a:pt x="47" y="196"/>
                </a:cubicBezTo>
                <a:cubicBezTo>
                  <a:pt x="48" y="197"/>
                  <a:pt x="50" y="197"/>
                  <a:pt x="52" y="197"/>
                </a:cubicBezTo>
                <a:cubicBezTo>
                  <a:pt x="52" y="196"/>
                  <a:pt x="52" y="196"/>
                  <a:pt x="53" y="195"/>
                </a:cubicBezTo>
                <a:close/>
                <a:moveTo>
                  <a:pt x="119" y="73"/>
                </a:moveTo>
                <a:cubicBezTo>
                  <a:pt x="117" y="75"/>
                  <a:pt x="115" y="78"/>
                  <a:pt x="112" y="80"/>
                </a:cubicBezTo>
                <a:cubicBezTo>
                  <a:pt x="112" y="80"/>
                  <a:pt x="112" y="80"/>
                  <a:pt x="113" y="80"/>
                </a:cubicBezTo>
                <a:cubicBezTo>
                  <a:pt x="115" y="79"/>
                  <a:pt x="117" y="77"/>
                  <a:pt x="120" y="75"/>
                </a:cubicBezTo>
                <a:cubicBezTo>
                  <a:pt x="120" y="74"/>
                  <a:pt x="120" y="74"/>
                  <a:pt x="119" y="73"/>
                </a:cubicBezTo>
                <a:close/>
                <a:moveTo>
                  <a:pt x="40" y="98"/>
                </a:moveTo>
                <a:cubicBezTo>
                  <a:pt x="39" y="99"/>
                  <a:pt x="38" y="100"/>
                  <a:pt x="37" y="101"/>
                </a:cubicBezTo>
                <a:cubicBezTo>
                  <a:pt x="37" y="102"/>
                  <a:pt x="37" y="103"/>
                  <a:pt x="37" y="104"/>
                </a:cubicBezTo>
                <a:cubicBezTo>
                  <a:pt x="38" y="103"/>
                  <a:pt x="40" y="102"/>
                  <a:pt x="41" y="101"/>
                </a:cubicBezTo>
                <a:cubicBezTo>
                  <a:pt x="40" y="100"/>
                  <a:pt x="40" y="99"/>
                  <a:pt x="40" y="98"/>
                </a:cubicBezTo>
                <a:close/>
                <a:moveTo>
                  <a:pt x="177" y="71"/>
                </a:moveTo>
                <a:cubicBezTo>
                  <a:pt x="176" y="71"/>
                  <a:pt x="176" y="71"/>
                  <a:pt x="176" y="72"/>
                </a:cubicBezTo>
                <a:cubicBezTo>
                  <a:pt x="176" y="73"/>
                  <a:pt x="176" y="75"/>
                  <a:pt x="176" y="76"/>
                </a:cubicBezTo>
                <a:cubicBezTo>
                  <a:pt x="176" y="77"/>
                  <a:pt x="176" y="77"/>
                  <a:pt x="176" y="78"/>
                </a:cubicBezTo>
                <a:cubicBezTo>
                  <a:pt x="177" y="78"/>
                  <a:pt x="177" y="78"/>
                  <a:pt x="178" y="78"/>
                </a:cubicBezTo>
                <a:cubicBezTo>
                  <a:pt x="178" y="75"/>
                  <a:pt x="178" y="73"/>
                  <a:pt x="177" y="71"/>
                </a:cubicBezTo>
                <a:close/>
                <a:moveTo>
                  <a:pt x="164" y="173"/>
                </a:moveTo>
                <a:cubicBezTo>
                  <a:pt x="162" y="173"/>
                  <a:pt x="160" y="173"/>
                  <a:pt x="159" y="174"/>
                </a:cubicBezTo>
                <a:cubicBezTo>
                  <a:pt x="158" y="174"/>
                  <a:pt x="157" y="175"/>
                  <a:pt x="157" y="176"/>
                </a:cubicBezTo>
                <a:cubicBezTo>
                  <a:pt x="158" y="176"/>
                  <a:pt x="159" y="176"/>
                  <a:pt x="160" y="176"/>
                </a:cubicBezTo>
                <a:cubicBezTo>
                  <a:pt x="161" y="175"/>
                  <a:pt x="162" y="174"/>
                  <a:pt x="164" y="173"/>
                </a:cubicBezTo>
                <a:close/>
                <a:moveTo>
                  <a:pt x="179" y="35"/>
                </a:moveTo>
                <a:cubicBezTo>
                  <a:pt x="179" y="35"/>
                  <a:pt x="179" y="35"/>
                  <a:pt x="179" y="35"/>
                </a:cubicBezTo>
                <a:cubicBezTo>
                  <a:pt x="179" y="32"/>
                  <a:pt x="180" y="30"/>
                  <a:pt x="180" y="27"/>
                </a:cubicBezTo>
                <a:cubicBezTo>
                  <a:pt x="179" y="27"/>
                  <a:pt x="179" y="27"/>
                  <a:pt x="178" y="28"/>
                </a:cubicBezTo>
                <a:cubicBezTo>
                  <a:pt x="178" y="30"/>
                  <a:pt x="178" y="32"/>
                  <a:pt x="179" y="35"/>
                </a:cubicBezTo>
                <a:close/>
                <a:moveTo>
                  <a:pt x="48" y="139"/>
                </a:moveTo>
                <a:cubicBezTo>
                  <a:pt x="46" y="141"/>
                  <a:pt x="45" y="143"/>
                  <a:pt x="44" y="144"/>
                </a:cubicBezTo>
                <a:cubicBezTo>
                  <a:pt x="46" y="144"/>
                  <a:pt x="47" y="144"/>
                  <a:pt x="49" y="143"/>
                </a:cubicBezTo>
                <a:cubicBezTo>
                  <a:pt x="49" y="142"/>
                  <a:pt x="48" y="141"/>
                  <a:pt x="48" y="139"/>
                </a:cubicBezTo>
                <a:close/>
                <a:moveTo>
                  <a:pt x="177" y="124"/>
                </a:moveTo>
                <a:cubicBezTo>
                  <a:pt x="179" y="122"/>
                  <a:pt x="182" y="121"/>
                  <a:pt x="184" y="119"/>
                </a:cubicBezTo>
                <a:cubicBezTo>
                  <a:pt x="184" y="119"/>
                  <a:pt x="184" y="119"/>
                  <a:pt x="183" y="119"/>
                </a:cubicBezTo>
                <a:cubicBezTo>
                  <a:pt x="181" y="120"/>
                  <a:pt x="179" y="121"/>
                  <a:pt x="177" y="122"/>
                </a:cubicBezTo>
                <a:cubicBezTo>
                  <a:pt x="177" y="122"/>
                  <a:pt x="177" y="123"/>
                  <a:pt x="177" y="124"/>
                </a:cubicBezTo>
                <a:close/>
                <a:moveTo>
                  <a:pt x="29" y="108"/>
                </a:moveTo>
                <a:cubicBezTo>
                  <a:pt x="29" y="107"/>
                  <a:pt x="29" y="107"/>
                  <a:pt x="29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9" y="103"/>
                  <a:pt x="29" y="102"/>
                  <a:pt x="29" y="100"/>
                </a:cubicBezTo>
                <a:cubicBezTo>
                  <a:pt x="28" y="101"/>
                  <a:pt x="27" y="101"/>
                  <a:pt x="27" y="102"/>
                </a:cubicBezTo>
                <a:cubicBezTo>
                  <a:pt x="27" y="104"/>
                  <a:pt x="27" y="106"/>
                  <a:pt x="29" y="108"/>
                </a:cubicBezTo>
                <a:close/>
                <a:moveTo>
                  <a:pt x="198" y="128"/>
                </a:moveTo>
                <a:cubicBezTo>
                  <a:pt x="196" y="129"/>
                  <a:pt x="196" y="129"/>
                  <a:pt x="196" y="131"/>
                </a:cubicBezTo>
                <a:cubicBezTo>
                  <a:pt x="196" y="131"/>
                  <a:pt x="196" y="132"/>
                  <a:pt x="197" y="132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197" y="134"/>
                  <a:pt x="197" y="134"/>
                  <a:pt x="197" y="135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2"/>
                  <a:pt x="198" y="130"/>
                  <a:pt x="198" y="128"/>
                </a:cubicBezTo>
                <a:close/>
                <a:moveTo>
                  <a:pt x="167" y="30"/>
                </a:moveTo>
                <a:cubicBezTo>
                  <a:pt x="168" y="30"/>
                  <a:pt x="169" y="30"/>
                  <a:pt x="169" y="29"/>
                </a:cubicBezTo>
                <a:cubicBezTo>
                  <a:pt x="169" y="29"/>
                  <a:pt x="170" y="29"/>
                  <a:pt x="170" y="29"/>
                </a:cubicBezTo>
                <a:cubicBezTo>
                  <a:pt x="170" y="28"/>
                  <a:pt x="170" y="27"/>
                  <a:pt x="170" y="25"/>
                </a:cubicBezTo>
                <a:cubicBezTo>
                  <a:pt x="168" y="26"/>
                  <a:pt x="168" y="27"/>
                  <a:pt x="166" y="28"/>
                </a:cubicBezTo>
                <a:cubicBezTo>
                  <a:pt x="167" y="29"/>
                  <a:pt x="167" y="29"/>
                  <a:pt x="167" y="30"/>
                </a:cubicBezTo>
                <a:close/>
                <a:moveTo>
                  <a:pt x="193" y="82"/>
                </a:moveTo>
                <a:cubicBezTo>
                  <a:pt x="193" y="80"/>
                  <a:pt x="193" y="79"/>
                  <a:pt x="193" y="77"/>
                </a:cubicBezTo>
                <a:cubicBezTo>
                  <a:pt x="193" y="77"/>
                  <a:pt x="192" y="77"/>
                  <a:pt x="192" y="78"/>
                </a:cubicBezTo>
                <a:cubicBezTo>
                  <a:pt x="192" y="78"/>
                  <a:pt x="191" y="78"/>
                  <a:pt x="191" y="78"/>
                </a:cubicBezTo>
                <a:cubicBezTo>
                  <a:pt x="191" y="80"/>
                  <a:pt x="191" y="81"/>
                  <a:pt x="191" y="82"/>
                </a:cubicBezTo>
                <a:cubicBezTo>
                  <a:pt x="192" y="82"/>
                  <a:pt x="193" y="82"/>
                  <a:pt x="193" y="82"/>
                </a:cubicBez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7" y="150"/>
                  <a:pt x="105" y="152"/>
                  <a:pt x="104" y="155"/>
                </a:cubicBezTo>
                <a:cubicBezTo>
                  <a:pt x="106" y="154"/>
                  <a:pt x="107" y="152"/>
                  <a:pt x="108" y="151"/>
                </a:cubicBezTo>
                <a:cubicBezTo>
                  <a:pt x="109" y="151"/>
                  <a:pt x="109" y="150"/>
                  <a:pt x="109" y="150"/>
                </a:cubicBezTo>
                <a:cubicBezTo>
                  <a:pt x="109" y="149"/>
                  <a:pt x="109" y="149"/>
                  <a:pt x="108" y="148"/>
                </a:cubicBezTo>
                <a:close/>
                <a:moveTo>
                  <a:pt x="106" y="93"/>
                </a:moveTo>
                <a:cubicBezTo>
                  <a:pt x="107" y="93"/>
                  <a:pt x="107" y="92"/>
                  <a:pt x="108" y="92"/>
                </a:cubicBezTo>
                <a:cubicBezTo>
                  <a:pt x="108" y="90"/>
                  <a:pt x="108" y="89"/>
                  <a:pt x="108" y="88"/>
                </a:cubicBezTo>
                <a:cubicBezTo>
                  <a:pt x="107" y="88"/>
                  <a:pt x="106" y="89"/>
                  <a:pt x="105" y="89"/>
                </a:cubicBezTo>
                <a:cubicBezTo>
                  <a:pt x="105" y="91"/>
                  <a:pt x="105" y="92"/>
                  <a:pt x="106" y="93"/>
                </a:cubicBezTo>
                <a:close/>
                <a:moveTo>
                  <a:pt x="30" y="66"/>
                </a:moveTo>
                <a:cubicBezTo>
                  <a:pt x="31" y="65"/>
                  <a:pt x="32" y="65"/>
                  <a:pt x="32" y="64"/>
                </a:cubicBezTo>
                <a:cubicBezTo>
                  <a:pt x="31" y="62"/>
                  <a:pt x="31" y="60"/>
                  <a:pt x="31" y="59"/>
                </a:cubicBezTo>
                <a:cubicBezTo>
                  <a:pt x="30" y="59"/>
                  <a:pt x="30" y="59"/>
                  <a:pt x="30" y="60"/>
                </a:cubicBezTo>
                <a:cubicBezTo>
                  <a:pt x="30" y="62"/>
                  <a:pt x="30" y="64"/>
                  <a:pt x="30" y="66"/>
                </a:cubicBezTo>
                <a:close/>
                <a:moveTo>
                  <a:pt x="50" y="146"/>
                </a:moveTo>
                <a:cubicBezTo>
                  <a:pt x="47" y="146"/>
                  <a:pt x="42" y="147"/>
                  <a:pt x="41" y="148"/>
                </a:cubicBezTo>
                <a:cubicBezTo>
                  <a:pt x="43" y="148"/>
                  <a:pt x="46" y="148"/>
                  <a:pt x="48" y="148"/>
                </a:cubicBezTo>
                <a:cubicBezTo>
                  <a:pt x="48" y="148"/>
                  <a:pt x="49" y="148"/>
                  <a:pt x="50" y="148"/>
                </a:cubicBezTo>
                <a:cubicBezTo>
                  <a:pt x="50" y="147"/>
                  <a:pt x="50" y="147"/>
                  <a:pt x="50" y="146"/>
                </a:cubicBezTo>
                <a:close/>
                <a:moveTo>
                  <a:pt x="17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3" y="127"/>
                  <a:pt x="173" y="127"/>
                  <a:pt x="174" y="126"/>
                </a:cubicBezTo>
                <a:cubicBezTo>
                  <a:pt x="174" y="126"/>
                  <a:pt x="175" y="126"/>
                  <a:pt x="175" y="126"/>
                </a:cubicBezTo>
                <a:cubicBezTo>
                  <a:pt x="175" y="125"/>
                  <a:pt x="174" y="124"/>
                  <a:pt x="174" y="123"/>
                </a:cubicBezTo>
                <a:cubicBezTo>
                  <a:pt x="173" y="123"/>
                  <a:pt x="173" y="123"/>
                  <a:pt x="172" y="124"/>
                </a:cubicBezTo>
                <a:cubicBezTo>
                  <a:pt x="172" y="125"/>
                  <a:pt x="172" y="126"/>
                  <a:pt x="172" y="128"/>
                </a:cubicBezTo>
                <a:close/>
                <a:moveTo>
                  <a:pt x="53" y="161"/>
                </a:moveTo>
                <a:cubicBezTo>
                  <a:pt x="53" y="161"/>
                  <a:pt x="53" y="160"/>
                  <a:pt x="53" y="159"/>
                </a:cubicBezTo>
                <a:cubicBezTo>
                  <a:pt x="53" y="159"/>
                  <a:pt x="52" y="159"/>
                  <a:pt x="52" y="159"/>
                </a:cubicBezTo>
                <a:cubicBezTo>
                  <a:pt x="52" y="159"/>
                  <a:pt x="51" y="159"/>
                  <a:pt x="50" y="159"/>
                </a:cubicBezTo>
                <a:cubicBezTo>
                  <a:pt x="48" y="160"/>
                  <a:pt x="48" y="160"/>
                  <a:pt x="48" y="161"/>
                </a:cubicBezTo>
                <a:cubicBezTo>
                  <a:pt x="50" y="161"/>
                  <a:pt x="51" y="161"/>
                  <a:pt x="53" y="161"/>
                </a:cubicBezTo>
                <a:close/>
                <a:moveTo>
                  <a:pt x="117" y="46"/>
                </a:moveTo>
                <a:cubicBezTo>
                  <a:pt x="120" y="43"/>
                  <a:pt x="124" y="40"/>
                  <a:pt x="127" y="3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6" y="37"/>
                  <a:pt x="125" y="38"/>
                  <a:pt x="124" y="39"/>
                </a:cubicBezTo>
                <a:cubicBezTo>
                  <a:pt x="121" y="41"/>
                  <a:pt x="119" y="43"/>
                  <a:pt x="117" y="45"/>
                </a:cubicBezTo>
                <a:cubicBezTo>
                  <a:pt x="117" y="45"/>
                  <a:pt x="117" y="46"/>
                  <a:pt x="117" y="46"/>
                </a:cubicBezTo>
                <a:close/>
                <a:moveTo>
                  <a:pt x="194" y="52"/>
                </a:moveTo>
                <a:cubicBezTo>
                  <a:pt x="193" y="52"/>
                  <a:pt x="192" y="52"/>
                  <a:pt x="192" y="53"/>
                </a:cubicBezTo>
                <a:cubicBezTo>
                  <a:pt x="192" y="54"/>
                  <a:pt x="192" y="56"/>
                  <a:pt x="192" y="57"/>
                </a:cubicBezTo>
                <a:cubicBezTo>
                  <a:pt x="193" y="57"/>
                  <a:pt x="193" y="57"/>
                  <a:pt x="194" y="57"/>
                </a:cubicBezTo>
                <a:cubicBezTo>
                  <a:pt x="194" y="55"/>
                  <a:pt x="194" y="54"/>
                  <a:pt x="194" y="52"/>
                </a:cubicBezTo>
                <a:close/>
                <a:moveTo>
                  <a:pt x="92" y="148"/>
                </a:moveTo>
                <a:cubicBezTo>
                  <a:pt x="96" y="146"/>
                  <a:pt x="97" y="143"/>
                  <a:pt x="97" y="141"/>
                </a:cubicBezTo>
                <a:cubicBezTo>
                  <a:pt x="95" y="143"/>
                  <a:pt x="94" y="145"/>
                  <a:pt x="92" y="147"/>
                </a:cubicBezTo>
                <a:cubicBezTo>
                  <a:pt x="92" y="147"/>
                  <a:pt x="92" y="147"/>
                  <a:pt x="92" y="148"/>
                </a:cubicBezTo>
                <a:close/>
                <a:moveTo>
                  <a:pt x="77" y="51"/>
                </a:moveTo>
                <a:cubicBezTo>
                  <a:pt x="75" y="50"/>
                  <a:pt x="75" y="51"/>
                  <a:pt x="74" y="51"/>
                </a:cubicBezTo>
                <a:cubicBezTo>
                  <a:pt x="73" y="52"/>
                  <a:pt x="73" y="53"/>
                  <a:pt x="72" y="53"/>
                </a:cubicBezTo>
                <a:cubicBezTo>
                  <a:pt x="71" y="54"/>
                  <a:pt x="71" y="55"/>
                  <a:pt x="72" y="56"/>
                </a:cubicBezTo>
                <a:cubicBezTo>
                  <a:pt x="73" y="54"/>
                  <a:pt x="75" y="53"/>
                  <a:pt x="77" y="51"/>
                </a:cubicBezTo>
                <a:close/>
                <a:moveTo>
                  <a:pt x="160" y="118"/>
                </a:moveTo>
                <a:cubicBezTo>
                  <a:pt x="161" y="118"/>
                  <a:pt x="162" y="118"/>
                  <a:pt x="163" y="118"/>
                </a:cubicBezTo>
                <a:cubicBezTo>
                  <a:pt x="163" y="118"/>
                  <a:pt x="164" y="118"/>
                  <a:pt x="165" y="119"/>
                </a:cubicBezTo>
                <a:cubicBezTo>
                  <a:pt x="165" y="117"/>
                  <a:pt x="165" y="116"/>
                  <a:pt x="165" y="114"/>
                </a:cubicBezTo>
                <a:cubicBezTo>
                  <a:pt x="163" y="115"/>
                  <a:pt x="162" y="116"/>
                  <a:pt x="160" y="118"/>
                </a:cubicBezTo>
                <a:close/>
                <a:moveTo>
                  <a:pt x="74" y="146"/>
                </a:moveTo>
                <a:cubicBezTo>
                  <a:pt x="76" y="145"/>
                  <a:pt x="77" y="143"/>
                  <a:pt x="79" y="141"/>
                </a:cubicBezTo>
                <a:cubicBezTo>
                  <a:pt x="78" y="141"/>
                  <a:pt x="77" y="141"/>
                  <a:pt x="76" y="142"/>
                </a:cubicBezTo>
                <a:cubicBezTo>
                  <a:pt x="76" y="143"/>
                  <a:pt x="75" y="144"/>
                  <a:pt x="74" y="145"/>
                </a:cubicBezTo>
                <a:cubicBezTo>
                  <a:pt x="74" y="145"/>
                  <a:pt x="73" y="146"/>
                  <a:pt x="74" y="146"/>
                </a:cubicBezTo>
                <a:close/>
                <a:moveTo>
                  <a:pt x="89" y="124"/>
                </a:moveTo>
                <a:cubicBezTo>
                  <a:pt x="89" y="124"/>
                  <a:pt x="89" y="123"/>
                  <a:pt x="89" y="123"/>
                </a:cubicBezTo>
                <a:cubicBezTo>
                  <a:pt x="88" y="124"/>
                  <a:pt x="86" y="124"/>
                  <a:pt x="85" y="124"/>
                </a:cubicBezTo>
                <a:cubicBezTo>
                  <a:pt x="85" y="125"/>
                  <a:pt x="85" y="127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6" y="127"/>
                  <a:pt x="88" y="125"/>
                  <a:pt x="89" y="124"/>
                </a:cubicBezTo>
                <a:close/>
                <a:moveTo>
                  <a:pt x="53" y="152"/>
                </a:moveTo>
                <a:cubicBezTo>
                  <a:pt x="51" y="154"/>
                  <a:pt x="50" y="155"/>
                  <a:pt x="50" y="157"/>
                </a:cubicBezTo>
                <a:cubicBezTo>
                  <a:pt x="51" y="156"/>
                  <a:pt x="52" y="156"/>
                  <a:pt x="53" y="156"/>
                </a:cubicBezTo>
                <a:cubicBezTo>
                  <a:pt x="53" y="155"/>
                  <a:pt x="53" y="153"/>
                  <a:pt x="53" y="152"/>
                </a:cubicBezTo>
                <a:close/>
                <a:moveTo>
                  <a:pt x="102" y="120"/>
                </a:moveTo>
                <a:cubicBezTo>
                  <a:pt x="103" y="120"/>
                  <a:pt x="103" y="119"/>
                  <a:pt x="104" y="119"/>
                </a:cubicBezTo>
                <a:cubicBezTo>
                  <a:pt x="107" y="116"/>
                  <a:pt x="110" y="114"/>
                  <a:pt x="113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0" y="113"/>
                  <a:pt x="106" y="116"/>
                  <a:pt x="102" y="120"/>
                </a:cubicBezTo>
                <a:close/>
                <a:moveTo>
                  <a:pt x="186" y="18"/>
                </a:moveTo>
                <a:cubicBezTo>
                  <a:pt x="186" y="18"/>
                  <a:pt x="186" y="18"/>
                  <a:pt x="186" y="18"/>
                </a:cubicBezTo>
                <a:cubicBezTo>
                  <a:pt x="187" y="17"/>
                  <a:pt x="188" y="15"/>
                  <a:pt x="188" y="13"/>
                </a:cubicBezTo>
                <a:cubicBezTo>
                  <a:pt x="187" y="13"/>
                  <a:pt x="186" y="12"/>
                  <a:pt x="185" y="12"/>
                </a:cubicBezTo>
                <a:cubicBezTo>
                  <a:pt x="186" y="14"/>
                  <a:pt x="186" y="16"/>
                  <a:pt x="186" y="18"/>
                </a:cubicBezTo>
                <a:close/>
                <a:moveTo>
                  <a:pt x="122" y="145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6"/>
                  <a:pt x="119" y="147"/>
                </a:cubicBezTo>
                <a:cubicBezTo>
                  <a:pt x="119" y="147"/>
                  <a:pt x="119" y="147"/>
                  <a:pt x="119" y="148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21" y="149"/>
                  <a:pt x="121" y="147"/>
                  <a:pt x="122" y="145"/>
                </a:cubicBezTo>
                <a:close/>
                <a:moveTo>
                  <a:pt x="189" y="43"/>
                </a:moveTo>
                <a:cubicBezTo>
                  <a:pt x="189" y="43"/>
                  <a:pt x="190" y="43"/>
                  <a:pt x="190" y="42"/>
                </a:cubicBezTo>
                <a:cubicBezTo>
                  <a:pt x="190" y="40"/>
                  <a:pt x="190" y="37"/>
                  <a:pt x="190" y="35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9" y="35"/>
                  <a:pt x="188" y="41"/>
                  <a:pt x="189" y="43"/>
                </a:cubicBezTo>
                <a:close/>
                <a:moveTo>
                  <a:pt x="102" y="162"/>
                </a:moveTo>
                <a:cubicBezTo>
                  <a:pt x="102" y="162"/>
                  <a:pt x="102" y="162"/>
                  <a:pt x="102" y="163"/>
                </a:cubicBezTo>
                <a:cubicBezTo>
                  <a:pt x="104" y="162"/>
                  <a:pt x="106" y="161"/>
                  <a:pt x="108" y="159"/>
                </a:cubicBezTo>
                <a:cubicBezTo>
                  <a:pt x="108" y="159"/>
                  <a:pt x="109" y="159"/>
                  <a:pt x="109" y="158"/>
                </a:cubicBezTo>
                <a:cubicBezTo>
                  <a:pt x="108" y="158"/>
                  <a:pt x="106" y="158"/>
                  <a:pt x="105" y="159"/>
                </a:cubicBezTo>
                <a:cubicBezTo>
                  <a:pt x="104" y="160"/>
                  <a:pt x="103" y="161"/>
                  <a:pt x="102" y="162"/>
                </a:cubicBezTo>
                <a:close/>
                <a:moveTo>
                  <a:pt x="32" y="170"/>
                </a:moveTo>
                <a:cubicBezTo>
                  <a:pt x="32" y="170"/>
                  <a:pt x="31" y="171"/>
                  <a:pt x="31" y="171"/>
                </a:cubicBezTo>
                <a:cubicBezTo>
                  <a:pt x="31" y="173"/>
                  <a:pt x="31" y="176"/>
                  <a:pt x="31" y="178"/>
                </a:cubicBezTo>
                <a:cubicBezTo>
                  <a:pt x="32" y="178"/>
                  <a:pt x="32" y="178"/>
                  <a:pt x="32" y="177"/>
                </a:cubicBezTo>
                <a:cubicBezTo>
                  <a:pt x="32" y="175"/>
                  <a:pt x="32" y="173"/>
                  <a:pt x="32" y="170"/>
                </a:cubicBezTo>
                <a:close/>
                <a:moveTo>
                  <a:pt x="109" y="30"/>
                </a:moveTo>
                <a:cubicBezTo>
                  <a:pt x="106" y="31"/>
                  <a:pt x="104" y="33"/>
                  <a:pt x="101" y="34"/>
                </a:cubicBezTo>
                <a:cubicBezTo>
                  <a:pt x="105" y="34"/>
                  <a:pt x="107" y="33"/>
                  <a:pt x="109" y="30"/>
                </a:cubicBezTo>
                <a:close/>
                <a:moveTo>
                  <a:pt x="146" y="72"/>
                </a:moveTo>
                <a:cubicBezTo>
                  <a:pt x="149" y="71"/>
                  <a:pt x="151" y="69"/>
                  <a:pt x="153" y="6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1" y="67"/>
                  <a:pt x="148" y="69"/>
                  <a:pt x="146" y="70"/>
                </a:cubicBezTo>
                <a:cubicBezTo>
                  <a:pt x="146" y="71"/>
                  <a:pt x="146" y="71"/>
                  <a:pt x="146" y="72"/>
                </a:cubicBezTo>
                <a:close/>
                <a:moveTo>
                  <a:pt x="196" y="115"/>
                </a:moveTo>
                <a:cubicBezTo>
                  <a:pt x="197" y="115"/>
                  <a:pt x="198" y="114"/>
                  <a:pt x="198" y="114"/>
                </a:cubicBezTo>
                <a:cubicBezTo>
                  <a:pt x="197" y="111"/>
                  <a:pt x="197" y="108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8"/>
                  <a:pt x="196" y="112"/>
                  <a:pt x="196" y="115"/>
                </a:cubicBezTo>
                <a:close/>
                <a:moveTo>
                  <a:pt x="60" y="167"/>
                </a:moveTo>
                <a:cubicBezTo>
                  <a:pt x="60" y="166"/>
                  <a:pt x="60" y="165"/>
                  <a:pt x="60" y="164"/>
                </a:cubicBezTo>
                <a:cubicBezTo>
                  <a:pt x="59" y="165"/>
                  <a:pt x="57" y="165"/>
                  <a:pt x="56" y="165"/>
                </a:cubicBezTo>
                <a:cubicBezTo>
                  <a:pt x="56" y="166"/>
                  <a:pt x="56" y="166"/>
                  <a:pt x="56" y="167"/>
                </a:cubicBezTo>
                <a:cubicBezTo>
                  <a:pt x="57" y="167"/>
                  <a:pt x="58" y="167"/>
                  <a:pt x="60" y="167"/>
                </a:cubicBezTo>
                <a:close/>
                <a:moveTo>
                  <a:pt x="239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07"/>
                  <a:pt x="239" y="206"/>
                  <a:pt x="239" y="204"/>
                </a:cubicBezTo>
                <a:cubicBezTo>
                  <a:pt x="238" y="205"/>
                  <a:pt x="237" y="205"/>
                  <a:pt x="236" y="205"/>
                </a:cubicBezTo>
                <a:cubicBezTo>
                  <a:pt x="236" y="205"/>
                  <a:pt x="235" y="205"/>
                  <a:pt x="235" y="205"/>
                </a:cubicBezTo>
                <a:cubicBezTo>
                  <a:pt x="237" y="206"/>
                  <a:pt x="238" y="207"/>
                  <a:pt x="239" y="208"/>
                </a:cubicBezTo>
                <a:close/>
                <a:moveTo>
                  <a:pt x="156" y="70"/>
                </a:moveTo>
                <a:cubicBezTo>
                  <a:pt x="157" y="69"/>
                  <a:pt x="159" y="69"/>
                  <a:pt x="160" y="69"/>
                </a:cubicBezTo>
                <a:cubicBezTo>
                  <a:pt x="160" y="68"/>
                  <a:pt x="160" y="67"/>
                  <a:pt x="160" y="66"/>
                </a:cubicBezTo>
                <a:cubicBezTo>
                  <a:pt x="159" y="67"/>
                  <a:pt x="158" y="68"/>
                  <a:pt x="156" y="68"/>
                </a:cubicBezTo>
                <a:cubicBezTo>
                  <a:pt x="156" y="69"/>
                  <a:pt x="156" y="69"/>
                  <a:pt x="156" y="70"/>
                </a:cubicBezTo>
                <a:close/>
                <a:moveTo>
                  <a:pt x="181" y="191"/>
                </a:moveTo>
                <a:cubicBezTo>
                  <a:pt x="184" y="190"/>
                  <a:pt x="186" y="189"/>
                  <a:pt x="188" y="188"/>
                </a:cubicBezTo>
                <a:cubicBezTo>
                  <a:pt x="186" y="188"/>
                  <a:pt x="184" y="188"/>
                  <a:pt x="182" y="188"/>
                </a:cubicBezTo>
                <a:cubicBezTo>
                  <a:pt x="182" y="189"/>
                  <a:pt x="181" y="190"/>
                  <a:pt x="181" y="191"/>
                </a:cubicBezTo>
                <a:close/>
                <a:moveTo>
                  <a:pt x="183" y="25"/>
                </a:moveTo>
                <a:cubicBezTo>
                  <a:pt x="183" y="25"/>
                  <a:pt x="183" y="25"/>
                  <a:pt x="183" y="25"/>
                </a:cubicBezTo>
                <a:cubicBezTo>
                  <a:pt x="183" y="28"/>
                  <a:pt x="182" y="31"/>
                  <a:pt x="182" y="34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0"/>
                  <a:pt x="183" y="28"/>
                  <a:pt x="183" y="25"/>
                </a:cubicBezTo>
                <a:close/>
                <a:moveTo>
                  <a:pt x="56" y="162"/>
                </a:moveTo>
                <a:cubicBezTo>
                  <a:pt x="56" y="161"/>
                  <a:pt x="57" y="161"/>
                  <a:pt x="57" y="161"/>
                </a:cubicBezTo>
                <a:cubicBezTo>
                  <a:pt x="58" y="160"/>
                  <a:pt x="59" y="159"/>
                  <a:pt x="60" y="158"/>
                </a:cubicBezTo>
                <a:cubicBezTo>
                  <a:pt x="58" y="158"/>
                  <a:pt x="57" y="158"/>
                  <a:pt x="56" y="158"/>
                </a:cubicBezTo>
                <a:cubicBezTo>
                  <a:pt x="56" y="159"/>
                  <a:pt x="56" y="160"/>
                  <a:pt x="56" y="162"/>
                </a:cubicBezTo>
                <a:close/>
                <a:moveTo>
                  <a:pt x="193" y="44"/>
                </a:moveTo>
                <a:cubicBezTo>
                  <a:pt x="192" y="46"/>
                  <a:pt x="192" y="48"/>
                  <a:pt x="192" y="50"/>
                </a:cubicBezTo>
                <a:cubicBezTo>
                  <a:pt x="193" y="50"/>
                  <a:pt x="193" y="49"/>
                  <a:pt x="194" y="49"/>
                </a:cubicBezTo>
                <a:cubicBezTo>
                  <a:pt x="194" y="47"/>
                  <a:pt x="194" y="46"/>
                  <a:pt x="194" y="44"/>
                </a:cubicBezTo>
                <a:cubicBezTo>
                  <a:pt x="194" y="44"/>
                  <a:pt x="194" y="44"/>
                  <a:pt x="193" y="44"/>
                </a:cubicBezTo>
                <a:close/>
                <a:moveTo>
                  <a:pt x="108" y="171"/>
                </a:moveTo>
                <a:cubicBezTo>
                  <a:pt x="106" y="172"/>
                  <a:pt x="104" y="172"/>
                  <a:pt x="102" y="173"/>
                </a:cubicBezTo>
                <a:cubicBezTo>
                  <a:pt x="104" y="173"/>
                  <a:pt x="107" y="173"/>
                  <a:pt x="108" y="173"/>
                </a:cubicBezTo>
                <a:cubicBezTo>
                  <a:pt x="108" y="173"/>
                  <a:pt x="108" y="172"/>
                  <a:pt x="108" y="171"/>
                </a:cubicBezTo>
                <a:close/>
                <a:moveTo>
                  <a:pt x="127" y="73"/>
                </a:moveTo>
                <a:cubicBezTo>
                  <a:pt x="126" y="74"/>
                  <a:pt x="125" y="75"/>
                  <a:pt x="124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5"/>
                  <a:pt x="127" y="74"/>
                  <a:pt x="127" y="73"/>
                </a:cubicBezTo>
                <a:close/>
                <a:moveTo>
                  <a:pt x="37" y="77"/>
                </a:moveTo>
                <a:cubicBezTo>
                  <a:pt x="39" y="76"/>
                  <a:pt x="39" y="75"/>
                  <a:pt x="41" y="73"/>
                </a:cubicBezTo>
                <a:cubicBezTo>
                  <a:pt x="39" y="73"/>
                  <a:pt x="38" y="73"/>
                  <a:pt x="36" y="73"/>
                </a:cubicBezTo>
                <a:cubicBezTo>
                  <a:pt x="37" y="74"/>
                  <a:pt x="37" y="76"/>
                  <a:pt x="37" y="77"/>
                </a:cubicBezTo>
                <a:close/>
                <a:moveTo>
                  <a:pt x="42" y="86"/>
                </a:moveTo>
                <a:cubicBezTo>
                  <a:pt x="42" y="86"/>
                  <a:pt x="42" y="86"/>
                  <a:pt x="41" y="86"/>
                </a:cubicBezTo>
                <a:cubicBezTo>
                  <a:pt x="41" y="86"/>
                  <a:pt x="41" y="86"/>
                  <a:pt x="40" y="87"/>
                </a:cubicBezTo>
                <a:cubicBezTo>
                  <a:pt x="40" y="87"/>
                  <a:pt x="40" y="88"/>
                  <a:pt x="40" y="88"/>
                </a:cubicBezTo>
                <a:cubicBezTo>
                  <a:pt x="40" y="89"/>
                  <a:pt x="40" y="91"/>
                  <a:pt x="41" y="92"/>
                </a:cubicBezTo>
                <a:cubicBezTo>
                  <a:pt x="41" y="92"/>
                  <a:pt x="42" y="91"/>
                  <a:pt x="42" y="91"/>
                </a:cubicBezTo>
                <a:cubicBezTo>
                  <a:pt x="42" y="89"/>
                  <a:pt x="42" y="87"/>
                  <a:pt x="42" y="86"/>
                </a:cubicBezTo>
                <a:close/>
                <a:moveTo>
                  <a:pt x="74" y="139"/>
                </a:moveTo>
                <a:cubicBezTo>
                  <a:pt x="75" y="139"/>
                  <a:pt x="76" y="138"/>
                  <a:pt x="76" y="138"/>
                </a:cubicBezTo>
                <a:cubicBezTo>
                  <a:pt x="77" y="137"/>
                  <a:pt x="78" y="137"/>
                  <a:pt x="78" y="136"/>
                </a:cubicBezTo>
                <a:cubicBezTo>
                  <a:pt x="77" y="135"/>
                  <a:pt x="76" y="135"/>
                  <a:pt x="75" y="135"/>
                </a:cubicBezTo>
                <a:cubicBezTo>
                  <a:pt x="75" y="137"/>
                  <a:pt x="74" y="138"/>
                  <a:pt x="74" y="139"/>
                </a:cubicBezTo>
                <a:close/>
                <a:moveTo>
                  <a:pt x="93" y="79"/>
                </a:moveTo>
                <a:cubicBezTo>
                  <a:pt x="91" y="78"/>
                  <a:pt x="91" y="78"/>
                  <a:pt x="91" y="79"/>
                </a:cubicBezTo>
                <a:cubicBezTo>
                  <a:pt x="90" y="80"/>
                  <a:pt x="90" y="81"/>
                  <a:pt x="91" y="82"/>
                </a:cubicBezTo>
                <a:cubicBezTo>
                  <a:pt x="91" y="82"/>
                  <a:pt x="92" y="82"/>
                  <a:pt x="93" y="81"/>
                </a:cubicBezTo>
                <a:cubicBezTo>
                  <a:pt x="93" y="80"/>
                  <a:pt x="93" y="80"/>
                  <a:pt x="93" y="79"/>
                </a:cubicBezTo>
                <a:close/>
                <a:moveTo>
                  <a:pt x="53" y="165"/>
                </a:moveTo>
                <a:cubicBezTo>
                  <a:pt x="52" y="165"/>
                  <a:pt x="50" y="165"/>
                  <a:pt x="49" y="166"/>
                </a:cubicBezTo>
                <a:cubicBezTo>
                  <a:pt x="47" y="166"/>
                  <a:pt x="47" y="166"/>
                  <a:pt x="46" y="167"/>
                </a:cubicBezTo>
                <a:cubicBezTo>
                  <a:pt x="49" y="167"/>
                  <a:pt x="51" y="167"/>
                  <a:pt x="53" y="167"/>
                </a:cubicBezTo>
                <a:cubicBezTo>
                  <a:pt x="53" y="166"/>
                  <a:pt x="53" y="166"/>
                  <a:pt x="53" y="165"/>
                </a:cubicBezTo>
                <a:close/>
                <a:moveTo>
                  <a:pt x="157" y="163"/>
                </a:moveTo>
                <a:cubicBezTo>
                  <a:pt x="156" y="163"/>
                  <a:pt x="156" y="164"/>
                  <a:pt x="156" y="164"/>
                </a:cubicBezTo>
                <a:cubicBezTo>
                  <a:pt x="156" y="165"/>
                  <a:pt x="156" y="166"/>
                  <a:pt x="157" y="167"/>
                </a:cubicBezTo>
                <a:cubicBezTo>
                  <a:pt x="157" y="167"/>
                  <a:pt x="158" y="167"/>
                  <a:pt x="159" y="167"/>
                </a:cubicBezTo>
                <a:cubicBezTo>
                  <a:pt x="160" y="167"/>
                  <a:pt x="160" y="166"/>
                  <a:pt x="160" y="166"/>
                </a:cubicBezTo>
                <a:cubicBezTo>
                  <a:pt x="159" y="166"/>
                  <a:pt x="157" y="165"/>
                  <a:pt x="157" y="163"/>
                </a:cubicBezTo>
                <a:close/>
                <a:moveTo>
                  <a:pt x="57" y="198"/>
                </a:moveTo>
                <a:cubicBezTo>
                  <a:pt x="57" y="198"/>
                  <a:pt x="58" y="198"/>
                  <a:pt x="59" y="198"/>
                </a:cubicBezTo>
                <a:cubicBezTo>
                  <a:pt x="59" y="198"/>
                  <a:pt x="59" y="198"/>
                  <a:pt x="60" y="198"/>
                </a:cubicBezTo>
                <a:cubicBezTo>
                  <a:pt x="58" y="197"/>
                  <a:pt x="59" y="196"/>
                  <a:pt x="60" y="195"/>
                </a:cubicBezTo>
                <a:cubicBezTo>
                  <a:pt x="58" y="195"/>
                  <a:pt x="57" y="195"/>
                  <a:pt x="57" y="195"/>
                </a:cubicBezTo>
                <a:cubicBezTo>
                  <a:pt x="57" y="196"/>
                  <a:pt x="57" y="197"/>
                  <a:pt x="57" y="198"/>
                </a:cubicBezTo>
                <a:close/>
                <a:moveTo>
                  <a:pt x="105" y="104"/>
                </a:moveTo>
                <a:cubicBezTo>
                  <a:pt x="105" y="103"/>
                  <a:pt x="105" y="102"/>
                  <a:pt x="104" y="100"/>
                </a:cubicBezTo>
                <a:cubicBezTo>
                  <a:pt x="104" y="100"/>
                  <a:pt x="103" y="101"/>
                  <a:pt x="103" y="101"/>
                </a:cubicBezTo>
                <a:cubicBezTo>
                  <a:pt x="103" y="102"/>
                  <a:pt x="103" y="104"/>
                  <a:pt x="103" y="105"/>
                </a:cubicBezTo>
                <a:cubicBezTo>
                  <a:pt x="104" y="105"/>
                  <a:pt x="104" y="105"/>
                  <a:pt x="105" y="104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4" y="12"/>
                  <a:pt x="121" y="12"/>
                  <a:pt x="119" y="12"/>
                </a:cubicBezTo>
                <a:cubicBezTo>
                  <a:pt x="118" y="12"/>
                  <a:pt x="117" y="12"/>
                  <a:pt x="116" y="14"/>
                </a:cubicBezTo>
                <a:cubicBezTo>
                  <a:pt x="120" y="13"/>
                  <a:pt x="123" y="12"/>
                  <a:pt x="126" y="12"/>
                </a:cubicBezTo>
                <a:close/>
                <a:moveTo>
                  <a:pt x="184" y="149"/>
                </a:moveTo>
                <a:cubicBezTo>
                  <a:pt x="184" y="149"/>
                  <a:pt x="184" y="149"/>
                  <a:pt x="184" y="149"/>
                </a:cubicBezTo>
                <a:cubicBezTo>
                  <a:pt x="183" y="151"/>
                  <a:pt x="182" y="152"/>
                  <a:pt x="182" y="155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2"/>
                  <a:pt x="184" y="150"/>
                  <a:pt x="184" y="149"/>
                </a:cubicBezTo>
                <a:close/>
                <a:moveTo>
                  <a:pt x="130" y="165"/>
                </a:moveTo>
                <a:cubicBezTo>
                  <a:pt x="130" y="164"/>
                  <a:pt x="130" y="163"/>
                  <a:pt x="131" y="162"/>
                </a:cubicBezTo>
                <a:cubicBezTo>
                  <a:pt x="129" y="163"/>
                  <a:pt x="127" y="164"/>
                  <a:pt x="126" y="166"/>
                </a:cubicBezTo>
                <a:cubicBezTo>
                  <a:pt x="127" y="165"/>
                  <a:pt x="129" y="165"/>
                  <a:pt x="130" y="165"/>
                </a:cubicBezTo>
                <a:close/>
                <a:moveTo>
                  <a:pt x="166" y="175"/>
                </a:moveTo>
                <a:cubicBezTo>
                  <a:pt x="168" y="174"/>
                  <a:pt x="170" y="173"/>
                  <a:pt x="172" y="171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2" y="171"/>
                  <a:pt x="171" y="171"/>
                  <a:pt x="170" y="171"/>
                </a:cubicBezTo>
                <a:cubicBezTo>
                  <a:pt x="170" y="171"/>
                  <a:pt x="169" y="171"/>
                  <a:pt x="169" y="172"/>
                </a:cubicBezTo>
                <a:cubicBezTo>
                  <a:pt x="168" y="173"/>
                  <a:pt x="167" y="174"/>
                  <a:pt x="166" y="175"/>
                </a:cubicBezTo>
                <a:close/>
                <a:moveTo>
                  <a:pt x="127" y="87"/>
                </a:moveTo>
                <a:cubicBezTo>
                  <a:pt x="127" y="88"/>
                  <a:pt x="126" y="88"/>
                  <a:pt x="126" y="89"/>
                </a:cubicBezTo>
                <a:cubicBezTo>
                  <a:pt x="126" y="89"/>
                  <a:pt x="125" y="89"/>
                  <a:pt x="125" y="90"/>
                </a:cubicBezTo>
                <a:cubicBezTo>
                  <a:pt x="126" y="91"/>
                  <a:pt x="126" y="92"/>
                  <a:pt x="126" y="93"/>
                </a:cubicBezTo>
                <a:cubicBezTo>
                  <a:pt x="127" y="93"/>
                  <a:pt x="127" y="92"/>
                  <a:pt x="127" y="92"/>
                </a:cubicBezTo>
                <a:cubicBezTo>
                  <a:pt x="127" y="90"/>
                  <a:pt x="127" y="89"/>
                  <a:pt x="127" y="87"/>
                </a:cubicBezTo>
                <a:close/>
                <a:moveTo>
                  <a:pt x="7" y="16"/>
                </a:moveTo>
                <a:cubicBezTo>
                  <a:pt x="8" y="15"/>
                  <a:pt x="9" y="13"/>
                  <a:pt x="9" y="11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4"/>
                  <a:pt x="7" y="15"/>
                  <a:pt x="7" y="16"/>
                </a:cubicBezTo>
                <a:close/>
                <a:moveTo>
                  <a:pt x="26" y="56"/>
                </a:moveTo>
                <a:cubicBezTo>
                  <a:pt x="26" y="58"/>
                  <a:pt x="25" y="58"/>
                  <a:pt x="24" y="59"/>
                </a:cubicBezTo>
                <a:cubicBezTo>
                  <a:pt x="23" y="61"/>
                  <a:pt x="23" y="61"/>
                  <a:pt x="23" y="62"/>
                </a:cubicBezTo>
                <a:cubicBezTo>
                  <a:pt x="24" y="62"/>
                  <a:pt x="25" y="61"/>
                  <a:pt x="26" y="60"/>
                </a:cubicBezTo>
                <a:cubicBezTo>
                  <a:pt x="27" y="59"/>
                  <a:pt x="27" y="58"/>
                  <a:pt x="26" y="56"/>
                </a:cubicBezTo>
                <a:close/>
                <a:moveTo>
                  <a:pt x="65" y="176"/>
                </a:moveTo>
                <a:cubicBezTo>
                  <a:pt x="65" y="176"/>
                  <a:pt x="65" y="176"/>
                  <a:pt x="65" y="176"/>
                </a:cubicBezTo>
                <a:cubicBezTo>
                  <a:pt x="67" y="177"/>
                  <a:pt x="69" y="177"/>
                  <a:pt x="71" y="178"/>
                </a:cubicBezTo>
                <a:cubicBezTo>
                  <a:pt x="72" y="177"/>
                  <a:pt x="71" y="176"/>
                  <a:pt x="70" y="176"/>
                </a:cubicBezTo>
                <a:cubicBezTo>
                  <a:pt x="68" y="176"/>
                  <a:pt x="67" y="176"/>
                  <a:pt x="65" y="176"/>
                </a:cubicBezTo>
                <a:close/>
                <a:moveTo>
                  <a:pt x="198" y="80"/>
                </a:moveTo>
                <a:cubicBezTo>
                  <a:pt x="197" y="78"/>
                  <a:pt x="198" y="76"/>
                  <a:pt x="197" y="75"/>
                </a:cubicBezTo>
                <a:cubicBezTo>
                  <a:pt x="197" y="75"/>
                  <a:pt x="196" y="75"/>
                  <a:pt x="196" y="76"/>
                </a:cubicBezTo>
                <a:cubicBezTo>
                  <a:pt x="196" y="77"/>
                  <a:pt x="196" y="79"/>
                  <a:pt x="196" y="80"/>
                </a:cubicBezTo>
                <a:cubicBezTo>
                  <a:pt x="197" y="80"/>
                  <a:pt x="197" y="80"/>
                  <a:pt x="198" y="80"/>
                </a:cubicBezTo>
                <a:close/>
                <a:moveTo>
                  <a:pt x="41" y="67"/>
                </a:moveTo>
                <a:cubicBezTo>
                  <a:pt x="40" y="68"/>
                  <a:pt x="39" y="69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71"/>
                  <a:pt x="41" y="71"/>
                </a:cubicBezTo>
                <a:cubicBezTo>
                  <a:pt x="41" y="69"/>
                  <a:pt x="41" y="68"/>
                  <a:pt x="41" y="67"/>
                </a:cubicBezTo>
                <a:close/>
                <a:moveTo>
                  <a:pt x="104" y="83"/>
                </a:moveTo>
                <a:cubicBezTo>
                  <a:pt x="105" y="81"/>
                  <a:pt x="106" y="80"/>
                  <a:pt x="107" y="79"/>
                </a:cubicBezTo>
                <a:cubicBezTo>
                  <a:pt x="108" y="79"/>
                  <a:pt x="108" y="78"/>
                  <a:pt x="108" y="78"/>
                </a:cubicBezTo>
                <a:cubicBezTo>
                  <a:pt x="108" y="78"/>
                  <a:pt x="107" y="77"/>
                  <a:pt x="107" y="77"/>
                </a:cubicBezTo>
                <a:cubicBezTo>
                  <a:pt x="106" y="78"/>
                  <a:pt x="106" y="79"/>
                  <a:pt x="105" y="80"/>
                </a:cubicBezTo>
                <a:cubicBezTo>
                  <a:pt x="104" y="81"/>
                  <a:pt x="104" y="81"/>
                  <a:pt x="104" y="83"/>
                </a:cubicBezTo>
                <a:close/>
                <a:moveTo>
                  <a:pt x="233" y="104"/>
                </a:moveTo>
                <a:cubicBezTo>
                  <a:pt x="233" y="104"/>
                  <a:pt x="233" y="104"/>
                  <a:pt x="233" y="104"/>
                </a:cubicBezTo>
                <a:cubicBezTo>
                  <a:pt x="233" y="108"/>
                  <a:pt x="233" y="112"/>
                  <a:pt x="233" y="116"/>
                </a:cubicBezTo>
                <a:cubicBezTo>
                  <a:pt x="234" y="116"/>
                  <a:pt x="234" y="115"/>
                  <a:pt x="234" y="115"/>
                </a:cubicBezTo>
                <a:cubicBezTo>
                  <a:pt x="234" y="111"/>
                  <a:pt x="234" y="107"/>
                  <a:pt x="233" y="104"/>
                </a:cubicBezTo>
                <a:close/>
                <a:moveTo>
                  <a:pt x="137" y="43"/>
                </a:move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35" y="44"/>
                  <a:pt x="133" y="45"/>
                </a:cubicBezTo>
                <a:cubicBezTo>
                  <a:pt x="134" y="46"/>
                  <a:pt x="134" y="46"/>
                  <a:pt x="134" y="48"/>
                </a:cubicBezTo>
                <a:cubicBezTo>
                  <a:pt x="135" y="46"/>
                  <a:pt x="136" y="44"/>
                  <a:pt x="137" y="43"/>
                </a:cubicBezTo>
                <a:close/>
                <a:moveTo>
                  <a:pt x="54" y="74"/>
                </a:moveTo>
                <a:cubicBezTo>
                  <a:pt x="54" y="74"/>
                  <a:pt x="53" y="74"/>
                  <a:pt x="53" y="74"/>
                </a:cubicBezTo>
                <a:cubicBezTo>
                  <a:pt x="52" y="74"/>
                  <a:pt x="52" y="74"/>
                  <a:pt x="52" y="75"/>
                </a:cubicBezTo>
                <a:cubicBezTo>
                  <a:pt x="52" y="76"/>
                  <a:pt x="52" y="77"/>
                  <a:pt x="53" y="78"/>
                </a:cubicBezTo>
                <a:cubicBezTo>
                  <a:pt x="54" y="77"/>
                  <a:pt x="55" y="76"/>
                  <a:pt x="54" y="74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40" y="53"/>
                  <a:pt x="142" y="53"/>
                  <a:pt x="143" y="52"/>
                </a:cubicBezTo>
                <a:cubicBezTo>
                  <a:pt x="143" y="52"/>
                  <a:pt x="143" y="52"/>
                  <a:pt x="143" y="51"/>
                </a:cubicBezTo>
                <a:cubicBezTo>
                  <a:pt x="143" y="51"/>
                  <a:pt x="143" y="50"/>
                  <a:pt x="143" y="49"/>
                </a:cubicBezTo>
                <a:cubicBezTo>
                  <a:pt x="142" y="51"/>
                  <a:pt x="140" y="52"/>
                  <a:pt x="139" y="54"/>
                </a:cubicBezTo>
                <a:close/>
                <a:moveTo>
                  <a:pt x="63" y="123"/>
                </a:moveTo>
                <a:cubicBezTo>
                  <a:pt x="63" y="123"/>
                  <a:pt x="63" y="123"/>
                  <a:pt x="63" y="123"/>
                </a:cubicBezTo>
                <a:cubicBezTo>
                  <a:pt x="62" y="124"/>
                  <a:pt x="60" y="125"/>
                  <a:pt x="60" y="127"/>
                </a:cubicBezTo>
                <a:cubicBezTo>
                  <a:pt x="61" y="127"/>
                  <a:pt x="62" y="127"/>
                  <a:pt x="63" y="126"/>
                </a:cubicBezTo>
                <a:cubicBezTo>
                  <a:pt x="63" y="125"/>
                  <a:pt x="63" y="124"/>
                  <a:pt x="63" y="123"/>
                </a:cubicBezTo>
                <a:close/>
                <a:moveTo>
                  <a:pt x="28" y="39"/>
                </a:moveTo>
                <a:cubicBezTo>
                  <a:pt x="27" y="40"/>
                  <a:pt x="27" y="40"/>
                  <a:pt x="27" y="41"/>
                </a:cubicBezTo>
                <a:cubicBezTo>
                  <a:pt x="27" y="42"/>
                  <a:pt x="27" y="44"/>
                  <a:pt x="28" y="45"/>
                </a:cubicBezTo>
                <a:cubicBezTo>
                  <a:pt x="28" y="46"/>
                  <a:pt x="28" y="47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5"/>
                  <a:pt x="28" y="42"/>
                  <a:pt x="28" y="39"/>
                </a:cubicBezTo>
                <a:close/>
                <a:moveTo>
                  <a:pt x="60" y="50"/>
                </a:moveTo>
                <a:cubicBezTo>
                  <a:pt x="58" y="49"/>
                  <a:pt x="56" y="51"/>
                  <a:pt x="57" y="54"/>
                </a:cubicBezTo>
                <a:cubicBezTo>
                  <a:pt x="58" y="53"/>
                  <a:pt x="59" y="52"/>
                  <a:pt x="60" y="50"/>
                </a:cubicBezTo>
                <a:close/>
                <a:moveTo>
                  <a:pt x="192" y="162"/>
                </a:moveTo>
                <a:cubicBezTo>
                  <a:pt x="191" y="163"/>
                  <a:pt x="191" y="166"/>
                  <a:pt x="191" y="168"/>
                </a:cubicBezTo>
                <a:cubicBezTo>
                  <a:pt x="192" y="168"/>
                  <a:pt x="192" y="168"/>
                  <a:pt x="192" y="167"/>
                </a:cubicBezTo>
                <a:cubicBezTo>
                  <a:pt x="193" y="165"/>
                  <a:pt x="192" y="164"/>
                  <a:pt x="192" y="162"/>
                </a:cubicBezTo>
                <a:close/>
                <a:moveTo>
                  <a:pt x="64" y="47"/>
                </a:moveTo>
                <a:cubicBezTo>
                  <a:pt x="65" y="45"/>
                  <a:pt x="67" y="44"/>
                  <a:pt x="68" y="42"/>
                </a:cubicBezTo>
                <a:cubicBezTo>
                  <a:pt x="65" y="42"/>
                  <a:pt x="63" y="44"/>
                  <a:pt x="64" y="47"/>
                </a:cubicBezTo>
                <a:close/>
                <a:moveTo>
                  <a:pt x="125" y="182"/>
                </a:moveTo>
                <a:cubicBezTo>
                  <a:pt x="121" y="181"/>
                  <a:pt x="118" y="182"/>
                  <a:pt x="114" y="183"/>
                </a:cubicBezTo>
                <a:cubicBezTo>
                  <a:pt x="118" y="182"/>
                  <a:pt x="121" y="182"/>
                  <a:pt x="125" y="182"/>
                </a:cubicBezTo>
                <a:close/>
                <a:moveTo>
                  <a:pt x="64" y="179"/>
                </a:moveTo>
                <a:cubicBezTo>
                  <a:pt x="64" y="179"/>
                  <a:pt x="64" y="179"/>
                  <a:pt x="64" y="179"/>
                </a:cubicBezTo>
                <a:cubicBezTo>
                  <a:pt x="63" y="179"/>
                  <a:pt x="61" y="178"/>
                  <a:pt x="59" y="178"/>
                </a:cubicBezTo>
                <a:cubicBezTo>
                  <a:pt x="59" y="179"/>
                  <a:pt x="58" y="179"/>
                  <a:pt x="58" y="180"/>
                </a:cubicBezTo>
                <a:cubicBezTo>
                  <a:pt x="60" y="180"/>
                  <a:pt x="62" y="180"/>
                  <a:pt x="64" y="179"/>
                </a:cubicBezTo>
                <a:close/>
                <a:moveTo>
                  <a:pt x="23" y="106"/>
                </a:moveTo>
                <a:cubicBezTo>
                  <a:pt x="22" y="106"/>
                  <a:pt x="22" y="107"/>
                  <a:pt x="22" y="107"/>
                </a:cubicBezTo>
                <a:cubicBezTo>
                  <a:pt x="22" y="109"/>
                  <a:pt x="22" y="111"/>
                  <a:pt x="22" y="113"/>
                </a:cubicBezTo>
                <a:cubicBezTo>
                  <a:pt x="22" y="114"/>
                  <a:pt x="22" y="116"/>
                  <a:pt x="22" y="117"/>
                </a:cubicBezTo>
                <a:cubicBezTo>
                  <a:pt x="23" y="117"/>
                  <a:pt x="23" y="116"/>
                  <a:pt x="23" y="116"/>
                </a:cubicBezTo>
                <a:cubicBezTo>
                  <a:pt x="23" y="113"/>
                  <a:pt x="23" y="110"/>
                  <a:pt x="23" y="108"/>
                </a:cubicBezTo>
                <a:cubicBezTo>
                  <a:pt x="23" y="107"/>
                  <a:pt x="23" y="107"/>
                  <a:pt x="23" y="106"/>
                </a:cubicBezTo>
                <a:close/>
                <a:moveTo>
                  <a:pt x="83" y="195"/>
                </a:moveTo>
                <a:cubicBezTo>
                  <a:pt x="86" y="195"/>
                  <a:pt x="89" y="194"/>
                  <a:pt x="91" y="194"/>
                </a:cubicBezTo>
                <a:cubicBezTo>
                  <a:pt x="88" y="194"/>
                  <a:pt x="86" y="194"/>
                  <a:pt x="83" y="194"/>
                </a:cubicBezTo>
                <a:cubicBezTo>
                  <a:pt x="83" y="194"/>
                  <a:pt x="83" y="194"/>
                  <a:pt x="83" y="195"/>
                </a:cubicBezTo>
                <a:close/>
                <a:moveTo>
                  <a:pt x="55" y="80"/>
                </a:moveTo>
                <a:cubicBezTo>
                  <a:pt x="54" y="81"/>
                  <a:pt x="53" y="81"/>
                  <a:pt x="53" y="82"/>
                </a:cubicBezTo>
                <a:cubicBezTo>
                  <a:pt x="53" y="83"/>
                  <a:pt x="54" y="85"/>
                  <a:pt x="54" y="86"/>
                </a:cubicBezTo>
                <a:cubicBezTo>
                  <a:pt x="54" y="86"/>
                  <a:pt x="55" y="85"/>
                  <a:pt x="55" y="85"/>
                </a:cubicBezTo>
                <a:cubicBezTo>
                  <a:pt x="55" y="83"/>
                  <a:pt x="55" y="82"/>
                  <a:pt x="55" y="80"/>
                </a:cubicBezTo>
                <a:close/>
                <a:moveTo>
                  <a:pt x="173" y="55"/>
                </a:moveTo>
                <a:cubicBezTo>
                  <a:pt x="173" y="54"/>
                  <a:pt x="173" y="53"/>
                  <a:pt x="173" y="53"/>
                </a:cubicBezTo>
                <a:cubicBezTo>
                  <a:pt x="172" y="53"/>
                  <a:pt x="171" y="53"/>
                  <a:pt x="170" y="54"/>
                </a:cubicBezTo>
                <a:cubicBezTo>
                  <a:pt x="170" y="55"/>
                  <a:pt x="170" y="55"/>
                  <a:pt x="170" y="56"/>
                </a:cubicBezTo>
                <a:cubicBezTo>
                  <a:pt x="171" y="56"/>
                  <a:pt x="172" y="55"/>
                  <a:pt x="173" y="55"/>
                </a:cubicBezTo>
                <a:close/>
                <a:moveTo>
                  <a:pt x="167" y="181"/>
                </a:moveTo>
                <a:cubicBezTo>
                  <a:pt x="167" y="181"/>
                  <a:pt x="167" y="182"/>
                  <a:pt x="167" y="182"/>
                </a:cubicBezTo>
                <a:cubicBezTo>
                  <a:pt x="169" y="181"/>
                  <a:pt x="171" y="181"/>
                  <a:pt x="173" y="181"/>
                </a:cubicBezTo>
                <a:cubicBezTo>
                  <a:pt x="174" y="181"/>
                  <a:pt x="174" y="181"/>
                  <a:pt x="174" y="180"/>
                </a:cubicBezTo>
                <a:cubicBezTo>
                  <a:pt x="173" y="180"/>
                  <a:pt x="173" y="180"/>
                  <a:pt x="172" y="180"/>
                </a:cubicBezTo>
                <a:cubicBezTo>
                  <a:pt x="170" y="180"/>
                  <a:pt x="169" y="181"/>
                  <a:pt x="167" y="181"/>
                </a:cubicBezTo>
                <a:close/>
                <a:moveTo>
                  <a:pt x="152" y="64"/>
                </a:moveTo>
                <a:cubicBezTo>
                  <a:pt x="152" y="63"/>
                  <a:pt x="152" y="62"/>
                  <a:pt x="152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0" y="63"/>
                </a:cubicBezTo>
                <a:cubicBezTo>
                  <a:pt x="150" y="64"/>
                  <a:pt x="149" y="65"/>
                  <a:pt x="149" y="65"/>
                </a:cubicBezTo>
                <a:cubicBezTo>
                  <a:pt x="149" y="65"/>
                  <a:pt x="149" y="65"/>
                  <a:pt x="149" y="66"/>
                </a:cubicBezTo>
                <a:cubicBezTo>
                  <a:pt x="150" y="65"/>
                  <a:pt x="151" y="64"/>
                  <a:pt x="152" y="64"/>
                </a:cubicBezTo>
                <a:close/>
                <a:moveTo>
                  <a:pt x="165" y="144"/>
                </a:moveTo>
                <a:cubicBezTo>
                  <a:pt x="165" y="143"/>
                  <a:pt x="165" y="142"/>
                  <a:pt x="164" y="141"/>
                </a:cubicBezTo>
                <a:cubicBezTo>
                  <a:pt x="163" y="142"/>
                  <a:pt x="162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2" y="145"/>
                  <a:pt x="163" y="144"/>
                  <a:pt x="165" y="144"/>
                </a:cubicBezTo>
                <a:close/>
                <a:moveTo>
                  <a:pt x="73" y="59"/>
                </a:move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8"/>
                  <a:pt x="81" y="58"/>
                </a:cubicBezTo>
                <a:cubicBezTo>
                  <a:pt x="81" y="58"/>
                  <a:pt x="81" y="57"/>
                  <a:pt x="82" y="57"/>
                </a:cubicBezTo>
                <a:cubicBezTo>
                  <a:pt x="79" y="57"/>
                  <a:pt x="74" y="58"/>
                  <a:pt x="73" y="59"/>
                </a:cubicBezTo>
                <a:close/>
                <a:moveTo>
                  <a:pt x="36" y="83"/>
                </a:moveTo>
                <a:cubicBezTo>
                  <a:pt x="35" y="84"/>
                  <a:pt x="34" y="85"/>
                  <a:pt x="33" y="87"/>
                </a:cubicBezTo>
                <a:cubicBezTo>
                  <a:pt x="35" y="86"/>
                  <a:pt x="35" y="87"/>
                  <a:pt x="36" y="88"/>
                </a:cubicBezTo>
                <a:cubicBezTo>
                  <a:pt x="37" y="87"/>
                  <a:pt x="37" y="87"/>
                  <a:pt x="37" y="86"/>
                </a:cubicBezTo>
                <a:cubicBezTo>
                  <a:pt x="36" y="85"/>
                  <a:pt x="36" y="84"/>
                  <a:pt x="36" y="83"/>
                </a:cubicBezTo>
                <a:close/>
                <a:moveTo>
                  <a:pt x="77" y="170"/>
                </a:moveTo>
                <a:cubicBezTo>
                  <a:pt x="76" y="170"/>
                  <a:pt x="75" y="170"/>
                  <a:pt x="75" y="170"/>
                </a:cubicBezTo>
                <a:cubicBezTo>
                  <a:pt x="75" y="171"/>
                  <a:pt x="75" y="172"/>
                  <a:pt x="75" y="173"/>
                </a:cubicBezTo>
                <a:cubicBezTo>
                  <a:pt x="75" y="173"/>
                  <a:pt x="76" y="174"/>
                  <a:pt x="76" y="173"/>
                </a:cubicBezTo>
                <a:cubicBezTo>
                  <a:pt x="76" y="172"/>
                  <a:pt x="77" y="171"/>
                  <a:pt x="77" y="170"/>
                </a:cubicBezTo>
                <a:close/>
                <a:moveTo>
                  <a:pt x="213" y="26"/>
                </a:moveTo>
                <a:cubicBezTo>
                  <a:pt x="212" y="25"/>
                  <a:pt x="209" y="23"/>
                  <a:pt x="207" y="23"/>
                </a:cubicBezTo>
                <a:cubicBezTo>
                  <a:pt x="209" y="24"/>
                  <a:pt x="210" y="25"/>
                  <a:pt x="211" y="27"/>
                </a:cubicBezTo>
                <a:cubicBezTo>
                  <a:pt x="212" y="26"/>
                  <a:pt x="212" y="26"/>
                  <a:pt x="213" y="26"/>
                </a:cubicBezTo>
                <a:close/>
                <a:moveTo>
                  <a:pt x="228" y="44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43"/>
                  <a:pt x="228" y="42"/>
                  <a:pt x="228" y="41"/>
                </a:cubicBezTo>
                <a:cubicBezTo>
                  <a:pt x="227" y="39"/>
                  <a:pt x="227" y="39"/>
                  <a:pt x="225" y="39"/>
                </a:cubicBezTo>
                <a:cubicBezTo>
                  <a:pt x="226" y="41"/>
                  <a:pt x="227" y="42"/>
                  <a:pt x="228" y="44"/>
                </a:cubicBezTo>
                <a:close/>
                <a:moveTo>
                  <a:pt x="67" y="114"/>
                </a:moveTo>
                <a:cubicBezTo>
                  <a:pt x="67" y="114"/>
                  <a:pt x="67" y="114"/>
                  <a:pt x="67" y="114"/>
                </a:cubicBezTo>
                <a:cubicBezTo>
                  <a:pt x="68" y="113"/>
                  <a:pt x="69" y="111"/>
                  <a:pt x="71" y="110"/>
                </a:cubicBezTo>
                <a:cubicBezTo>
                  <a:pt x="69" y="110"/>
                  <a:pt x="69" y="110"/>
                  <a:pt x="68" y="111"/>
                </a:cubicBezTo>
                <a:cubicBezTo>
                  <a:pt x="67" y="111"/>
                  <a:pt x="67" y="111"/>
                  <a:pt x="67" y="112"/>
                </a:cubicBezTo>
                <a:cubicBezTo>
                  <a:pt x="67" y="112"/>
                  <a:pt x="67" y="113"/>
                  <a:pt x="67" y="114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19"/>
                </a:cubicBezTo>
                <a:cubicBezTo>
                  <a:pt x="53" y="21"/>
                  <a:pt x="52" y="22"/>
                  <a:pt x="51" y="23"/>
                </a:cubicBezTo>
                <a:cubicBezTo>
                  <a:pt x="52" y="23"/>
                  <a:pt x="53" y="23"/>
                  <a:pt x="54" y="23"/>
                </a:cubicBezTo>
                <a:cubicBezTo>
                  <a:pt x="54" y="22"/>
                  <a:pt x="54" y="21"/>
                  <a:pt x="54" y="2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49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50"/>
                  <a:pt x="32" y="51"/>
                  <a:pt x="32" y="53"/>
                </a:cubicBezTo>
                <a:cubicBezTo>
                  <a:pt x="33" y="52"/>
                  <a:pt x="34" y="51"/>
                  <a:pt x="35" y="50"/>
                </a:cubicBezTo>
                <a:close/>
                <a:moveTo>
                  <a:pt x="160" y="85"/>
                </a:moveTo>
                <a:cubicBezTo>
                  <a:pt x="160" y="84"/>
                  <a:pt x="160" y="83"/>
                  <a:pt x="160" y="82"/>
                </a:cubicBezTo>
                <a:cubicBezTo>
                  <a:pt x="158" y="82"/>
                  <a:pt x="157" y="83"/>
                  <a:pt x="158" y="85"/>
                </a:cubicBezTo>
                <a:cubicBezTo>
                  <a:pt x="159" y="85"/>
                  <a:pt x="159" y="85"/>
                  <a:pt x="160" y="85"/>
                </a:cubicBezTo>
                <a:close/>
                <a:moveTo>
                  <a:pt x="41" y="138"/>
                </a:moveTo>
                <a:cubicBezTo>
                  <a:pt x="41" y="138"/>
                  <a:pt x="42" y="138"/>
                  <a:pt x="42" y="138"/>
                </a:cubicBezTo>
                <a:cubicBezTo>
                  <a:pt x="43" y="136"/>
                  <a:pt x="44" y="135"/>
                  <a:pt x="45" y="133"/>
                </a:cubicBezTo>
                <a:cubicBezTo>
                  <a:pt x="44" y="133"/>
                  <a:pt x="43" y="133"/>
                  <a:pt x="42" y="133"/>
                </a:cubicBezTo>
                <a:cubicBezTo>
                  <a:pt x="42" y="135"/>
                  <a:pt x="42" y="136"/>
                  <a:pt x="41" y="138"/>
                </a:cubicBezTo>
                <a:close/>
                <a:moveTo>
                  <a:pt x="62" y="131"/>
                </a:moveTo>
                <a:cubicBezTo>
                  <a:pt x="62" y="130"/>
                  <a:pt x="62" y="130"/>
                  <a:pt x="62" y="129"/>
                </a:cubicBezTo>
                <a:cubicBezTo>
                  <a:pt x="62" y="129"/>
                  <a:pt x="61" y="129"/>
                  <a:pt x="60" y="129"/>
                </a:cubicBezTo>
                <a:cubicBezTo>
                  <a:pt x="59" y="130"/>
                  <a:pt x="59" y="130"/>
                  <a:pt x="59" y="131"/>
                </a:cubicBezTo>
                <a:cubicBezTo>
                  <a:pt x="60" y="131"/>
                  <a:pt x="61" y="131"/>
                  <a:pt x="62" y="131"/>
                </a:cubicBezTo>
                <a:close/>
                <a:moveTo>
                  <a:pt x="33" y="116"/>
                </a:moveTo>
                <a:cubicBezTo>
                  <a:pt x="34" y="116"/>
                  <a:pt x="34" y="115"/>
                  <a:pt x="35" y="115"/>
                </a:cubicBezTo>
                <a:cubicBezTo>
                  <a:pt x="35" y="114"/>
                  <a:pt x="35" y="113"/>
                  <a:pt x="35" y="112"/>
                </a:cubicBezTo>
                <a:cubicBezTo>
                  <a:pt x="33" y="113"/>
                  <a:pt x="32" y="114"/>
                  <a:pt x="33" y="116"/>
                </a:cubicBezTo>
                <a:close/>
                <a:moveTo>
                  <a:pt x="198" y="86"/>
                </a:moveTo>
                <a:cubicBezTo>
                  <a:pt x="198" y="85"/>
                  <a:pt x="198" y="84"/>
                  <a:pt x="198" y="82"/>
                </a:cubicBezTo>
                <a:cubicBezTo>
                  <a:pt x="197" y="82"/>
                  <a:pt x="197" y="83"/>
                  <a:pt x="196" y="83"/>
                </a:cubicBezTo>
                <a:cubicBezTo>
                  <a:pt x="196" y="84"/>
                  <a:pt x="196" y="84"/>
                  <a:pt x="196" y="85"/>
                </a:cubicBezTo>
                <a:cubicBezTo>
                  <a:pt x="196" y="85"/>
                  <a:pt x="196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lose/>
                <a:moveTo>
                  <a:pt x="235" y="132"/>
                </a:moveTo>
                <a:cubicBezTo>
                  <a:pt x="234" y="132"/>
                  <a:pt x="234" y="132"/>
                  <a:pt x="234" y="132"/>
                </a:cubicBezTo>
                <a:cubicBezTo>
                  <a:pt x="234" y="133"/>
                  <a:pt x="234" y="140"/>
                  <a:pt x="235" y="140"/>
                </a:cubicBezTo>
                <a:cubicBezTo>
                  <a:pt x="235" y="138"/>
                  <a:pt x="235" y="135"/>
                  <a:pt x="235" y="132"/>
                </a:cubicBezTo>
                <a:close/>
                <a:moveTo>
                  <a:pt x="125" y="86"/>
                </a:moveTo>
                <a:cubicBezTo>
                  <a:pt x="127" y="84"/>
                  <a:pt x="127" y="84"/>
                  <a:pt x="127" y="82"/>
                </a:cubicBezTo>
                <a:cubicBezTo>
                  <a:pt x="126" y="83"/>
                  <a:pt x="125" y="83"/>
                  <a:pt x="124" y="84"/>
                </a:cubicBezTo>
                <a:cubicBezTo>
                  <a:pt x="124" y="84"/>
                  <a:pt x="125" y="85"/>
                  <a:pt x="125" y="86"/>
                </a:cubicBezTo>
                <a:close/>
                <a:moveTo>
                  <a:pt x="38" y="94"/>
                </a:moveTo>
                <a:cubicBezTo>
                  <a:pt x="38" y="93"/>
                  <a:pt x="38" y="91"/>
                  <a:pt x="37" y="90"/>
                </a:cubicBezTo>
                <a:cubicBezTo>
                  <a:pt x="36" y="91"/>
                  <a:pt x="36" y="93"/>
                  <a:pt x="37" y="94"/>
                </a:cubicBezTo>
                <a:cubicBezTo>
                  <a:pt x="37" y="94"/>
                  <a:pt x="38" y="94"/>
                  <a:pt x="38" y="94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40"/>
                  <a:pt x="84" y="41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2"/>
                  <a:pt x="86" y="41"/>
                  <a:pt x="88" y="39"/>
                </a:cubicBezTo>
                <a:close/>
                <a:moveTo>
                  <a:pt x="64" y="118"/>
                </a:moveTo>
                <a:cubicBezTo>
                  <a:pt x="64" y="116"/>
                  <a:pt x="64" y="114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3" y="114"/>
                  <a:pt x="63" y="116"/>
                  <a:pt x="62" y="117"/>
                </a:cubicBezTo>
                <a:cubicBezTo>
                  <a:pt x="62" y="118"/>
                  <a:pt x="63" y="118"/>
                  <a:pt x="63" y="118"/>
                </a:cubicBezTo>
                <a:cubicBezTo>
                  <a:pt x="63" y="118"/>
                  <a:pt x="63" y="118"/>
                  <a:pt x="64" y="118"/>
                </a:cubicBezTo>
                <a:close/>
                <a:moveTo>
                  <a:pt x="173" y="80"/>
                </a:moveTo>
                <a:cubicBezTo>
                  <a:pt x="174" y="78"/>
                  <a:pt x="174" y="75"/>
                  <a:pt x="173" y="73"/>
                </a:cubicBezTo>
                <a:cubicBezTo>
                  <a:pt x="173" y="73"/>
                  <a:pt x="172" y="73"/>
                  <a:pt x="172" y="74"/>
                </a:cubicBezTo>
                <a:cubicBezTo>
                  <a:pt x="172" y="76"/>
                  <a:pt x="173" y="77"/>
                  <a:pt x="173" y="79"/>
                </a:cubicBezTo>
                <a:cubicBezTo>
                  <a:pt x="173" y="79"/>
                  <a:pt x="173" y="79"/>
                  <a:pt x="173" y="80"/>
                </a:cubicBezTo>
                <a:close/>
                <a:moveTo>
                  <a:pt x="171" y="67"/>
                </a:moveTo>
                <a:cubicBezTo>
                  <a:pt x="172" y="68"/>
                  <a:pt x="172" y="69"/>
                  <a:pt x="172" y="70"/>
                </a:cubicBezTo>
                <a:cubicBezTo>
                  <a:pt x="173" y="70"/>
                  <a:pt x="173" y="70"/>
                  <a:pt x="173" y="69"/>
                </a:cubicBezTo>
                <a:cubicBezTo>
                  <a:pt x="173" y="68"/>
                  <a:pt x="173" y="67"/>
                  <a:pt x="173" y="66"/>
                </a:cubicBezTo>
                <a:cubicBezTo>
                  <a:pt x="172" y="66"/>
                  <a:pt x="172" y="67"/>
                  <a:pt x="171" y="67"/>
                </a:cubicBezTo>
                <a:close/>
                <a:moveTo>
                  <a:pt x="54" y="96"/>
                </a:moveTo>
                <a:cubicBezTo>
                  <a:pt x="53" y="95"/>
                  <a:pt x="53" y="95"/>
                  <a:pt x="53" y="94"/>
                </a:cubicBezTo>
                <a:cubicBezTo>
                  <a:pt x="50" y="95"/>
                  <a:pt x="50" y="95"/>
                  <a:pt x="49" y="96"/>
                </a:cubicBezTo>
                <a:cubicBezTo>
                  <a:pt x="51" y="96"/>
                  <a:pt x="52" y="96"/>
                  <a:pt x="54" y="96"/>
                </a:cubicBezTo>
                <a:close/>
                <a:moveTo>
                  <a:pt x="77" y="33"/>
                </a:moveTo>
                <a:cubicBezTo>
                  <a:pt x="77" y="33"/>
                  <a:pt x="77" y="33"/>
                  <a:pt x="76" y="33"/>
                </a:cubicBezTo>
                <a:cubicBezTo>
                  <a:pt x="76" y="33"/>
                  <a:pt x="76" y="33"/>
                  <a:pt x="75" y="33"/>
                </a:cubicBezTo>
                <a:cubicBezTo>
                  <a:pt x="74" y="34"/>
                  <a:pt x="73" y="35"/>
                  <a:pt x="72" y="36"/>
                </a:cubicBezTo>
                <a:cubicBezTo>
                  <a:pt x="72" y="37"/>
                  <a:pt x="72" y="37"/>
                  <a:pt x="72" y="38"/>
                </a:cubicBezTo>
                <a:cubicBezTo>
                  <a:pt x="74" y="36"/>
                  <a:pt x="75" y="35"/>
                  <a:pt x="77" y="33"/>
                </a:cubicBezTo>
                <a:close/>
                <a:moveTo>
                  <a:pt x="107" y="9"/>
                </a:moveTo>
                <a:cubicBezTo>
                  <a:pt x="107" y="8"/>
                  <a:pt x="108" y="7"/>
                  <a:pt x="108" y="6"/>
                </a:cubicBezTo>
                <a:cubicBezTo>
                  <a:pt x="107" y="6"/>
                  <a:pt x="107" y="6"/>
                  <a:pt x="106" y="6"/>
                </a:cubicBezTo>
                <a:cubicBezTo>
                  <a:pt x="106" y="7"/>
                  <a:pt x="105" y="8"/>
                  <a:pt x="105" y="9"/>
                </a:cubicBezTo>
                <a:cubicBezTo>
                  <a:pt x="105" y="9"/>
                  <a:pt x="106" y="9"/>
                  <a:pt x="107" y="9"/>
                </a:cubicBezTo>
                <a:close/>
                <a:moveTo>
                  <a:pt x="134" y="156"/>
                </a:moveTo>
                <a:cubicBezTo>
                  <a:pt x="134" y="156"/>
                  <a:pt x="134" y="156"/>
                  <a:pt x="134" y="156"/>
                </a:cubicBezTo>
                <a:cubicBezTo>
                  <a:pt x="135" y="154"/>
                  <a:pt x="136" y="152"/>
                  <a:pt x="137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1"/>
                  <a:pt x="135" y="151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4"/>
                  <a:pt x="134" y="155"/>
                  <a:pt x="134" y="156"/>
                </a:cubicBezTo>
                <a:close/>
                <a:moveTo>
                  <a:pt x="28" y="183"/>
                </a:moveTo>
                <a:cubicBezTo>
                  <a:pt x="28" y="184"/>
                  <a:pt x="28" y="185"/>
                  <a:pt x="28" y="186"/>
                </a:cubicBezTo>
                <a:cubicBezTo>
                  <a:pt x="29" y="185"/>
                  <a:pt x="30" y="185"/>
                  <a:pt x="32" y="185"/>
                </a:cubicBezTo>
                <a:cubicBezTo>
                  <a:pt x="30" y="184"/>
                  <a:pt x="29" y="184"/>
                  <a:pt x="28" y="183"/>
                </a:cubicBezTo>
                <a:close/>
                <a:moveTo>
                  <a:pt x="35" y="182"/>
                </a:moveTo>
                <a:cubicBezTo>
                  <a:pt x="36" y="182"/>
                  <a:pt x="37" y="182"/>
                  <a:pt x="39" y="182"/>
                </a:cubicBezTo>
                <a:cubicBezTo>
                  <a:pt x="39" y="181"/>
                  <a:pt x="39" y="180"/>
                  <a:pt x="39" y="180"/>
                </a:cubicBezTo>
                <a:cubicBezTo>
                  <a:pt x="36" y="180"/>
                  <a:pt x="35" y="181"/>
                  <a:pt x="35" y="182"/>
                </a:cubicBezTo>
                <a:close/>
                <a:moveTo>
                  <a:pt x="143" y="106"/>
                </a:moveTo>
                <a:cubicBezTo>
                  <a:pt x="141" y="107"/>
                  <a:pt x="140" y="107"/>
                  <a:pt x="139" y="108"/>
                </a:cubicBezTo>
                <a:cubicBezTo>
                  <a:pt x="138" y="108"/>
                  <a:pt x="138" y="108"/>
                  <a:pt x="138" y="110"/>
                </a:cubicBezTo>
                <a:cubicBezTo>
                  <a:pt x="140" y="109"/>
                  <a:pt x="142" y="107"/>
                  <a:pt x="143" y="106"/>
                </a:cubicBezTo>
                <a:close/>
                <a:moveTo>
                  <a:pt x="159" y="94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0"/>
                  <a:pt x="159" y="92"/>
                  <a:pt x="159" y="94"/>
                </a:cubicBezTo>
                <a:close/>
                <a:moveTo>
                  <a:pt x="127" y="43"/>
                </a:moveTo>
                <a:cubicBezTo>
                  <a:pt x="127" y="42"/>
                  <a:pt x="127" y="42"/>
                  <a:pt x="127" y="41"/>
                </a:cubicBezTo>
                <a:cubicBezTo>
                  <a:pt x="125" y="42"/>
                  <a:pt x="124" y="43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44"/>
                  <a:pt x="125" y="44"/>
                  <a:pt x="127" y="43"/>
                </a:cubicBezTo>
                <a:close/>
                <a:moveTo>
                  <a:pt x="101" y="13"/>
                </a:moveTo>
                <a:cubicBezTo>
                  <a:pt x="102" y="13"/>
                  <a:pt x="104" y="13"/>
                  <a:pt x="105" y="13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1"/>
                  <a:pt x="104" y="11"/>
                  <a:pt x="103" y="11"/>
                </a:cubicBezTo>
                <a:cubicBezTo>
                  <a:pt x="102" y="11"/>
                  <a:pt x="101" y="12"/>
                  <a:pt x="101" y="13"/>
                </a:cubicBezTo>
                <a:close/>
                <a:moveTo>
                  <a:pt x="69" y="173"/>
                </a:moveTo>
                <a:cubicBezTo>
                  <a:pt x="69" y="173"/>
                  <a:pt x="69" y="172"/>
                  <a:pt x="69" y="172"/>
                </a:cubicBezTo>
                <a:cubicBezTo>
                  <a:pt x="67" y="172"/>
                  <a:pt x="65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7" y="173"/>
                  <a:pt x="69" y="173"/>
                </a:cubicBezTo>
                <a:close/>
                <a:moveTo>
                  <a:pt x="112" y="36"/>
                </a:moveTo>
                <a:cubicBezTo>
                  <a:pt x="110" y="38"/>
                  <a:pt x="111" y="39"/>
                  <a:pt x="111" y="41"/>
                </a:cubicBezTo>
                <a:cubicBezTo>
                  <a:pt x="112" y="40"/>
                  <a:pt x="112" y="40"/>
                  <a:pt x="113" y="40"/>
                </a:cubicBezTo>
                <a:cubicBezTo>
                  <a:pt x="113" y="39"/>
                  <a:pt x="112" y="38"/>
                  <a:pt x="112" y="36"/>
                </a:cubicBezTo>
                <a:close/>
                <a:moveTo>
                  <a:pt x="152" y="148"/>
                </a:moveTo>
                <a:cubicBezTo>
                  <a:pt x="155" y="148"/>
                  <a:pt x="155" y="148"/>
                  <a:pt x="156" y="144"/>
                </a:cubicBezTo>
                <a:cubicBezTo>
                  <a:pt x="154" y="146"/>
                  <a:pt x="153" y="147"/>
                  <a:pt x="152" y="148"/>
                </a:cubicBezTo>
                <a:close/>
                <a:moveTo>
                  <a:pt x="116" y="23"/>
                </a:moveTo>
                <a:cubicBezTo>
                  <a:pt x="115" y="23"/>
                  <a:pt x="110" y="25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25"/>
                  <a:pt x="114" y="24"/>
                  <a:pt x="116" y="23"/>
                </a:cubicBezTo>
                <a:close/>
                <a:moveTo>
                  <a:pt x="133" y="174"/>
                </a:moveTo>
                <a:cubicBezTo>
                  <a:pt x="135" y="174"/>
                  <a:pt x="136" y="174"/>
                  <a:pt x="137" y="171"/>
                </a:cubicBezTo>
                <a:cubicBezTo>
                  <a:pt x="135" y="171"/>
                  <a:pt x="134" y="173"/>
                  <a:pt x="133" y="174"/>
                </a:cubicBezTo>
                <a:close/>
                <a:moveTo>
                  <a:pt x="56" y="169"/>
                </a:moveTo>
                <a:cubicBezTo>
                  <a:pt x="56" y="170"/>
                  <a:pt x="56" y="171"/>
                  <a:pt x="56" y="171"/>
                </a:cubicBezTo>
                <a:cubicBezTo>
                  <a:pt x="56" y="171"/>
                  <a:pt x="57" y="171"/>
                  <a:pt x="58" y="171"/>
                </a:cubicBezTo>
                <a:cubicBezTo>
                  <a:pt x="58" y="171"/>
                  <a:pt x="59" y="171"/>
                  <a:pt x="58" y="169"/>
                </a:cubicBezTo>
                <a:cubicBezTo>
                  <a:pt x="58" y="169"/>
                  <a:pt x="57" y="169"/>
                  <a:pt x="56" y="169"/>
                </a:cubicBezTo>
                <a:close/>
                <a:moveTo>
                  <a:pt x="84" y="51"/>
                </a:moveTo>
                <a:cubicBezTo>
                  <a:pt x="84" y="52"/>
                  <a:pt x="85" y="53"/>
                  <a:pt x="85" y="54"/>
                </a:cubicBezTo>
                <a:cubicBezTo>
                  <a:pt x="86" y="53"/>
                  <a:pt x="87" y="52"/>
                  <a:pt x="87" y="51"/>
                </a:cubicBezTo>
                <a:cubicBezTo>
                  <a:pt x="86" y="51"/>
                  <a:pt x="85" y="51"/>
                  <a:pt x="84" y="51"/>
                </a:cubicBezTo>
                <a:close/>
                <a:moveTo>
                  <a:pt x="95" y="8"/>
                </a:moveTo>
                <a:cubicBezTo>
                  <a:pt x="97" y="9"/>
                  <a:pt x="100" y="9"/>
                  <a:pt x="101" y="7"/>
                </a:cubicBezTo>
                <a:cubicBezTo>
                  <a:pt x="99" y="7"/>
                  <a:pt x="97" y="8"/>
                  <a:pt x="95" y="8"/>
                </a:cubicBezTo>
                <a:close/>
                <a:moveTo>
                  <a:pt x="188" y="54"/>
                </a:moveTo>
                <a:cubicBezTo>
                  <a:pt x="188" y="56"/>
                  <a:pt x="188" y="57"/>
                  <a:pt x="188" y="58"/>
                </a:cubicBezTo>
                <a:cubicBezTo>
                  <a:pt x="189" y="58"/>
                  <a:pt x="189" y="58"/>
                  <a:pt x="189" y="57"/>
                </a:cubicBezTo>
                <a:cubicBezTo>
                  <a:pt x="189" y="56"/>
                  <a:pt x="189" y="55"/>
                  <a:pt x="189" y="55"/>
                </a:cubicBezTo>
                <a:cubicBezTo>
                  <a:pt x="189" y="55"/>
                  <a:pt x="189" y="54"/>
                  <a:pt x="188" y="54"/>
                </a:cubicBez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  <a:cubicBezTo>
                  <a:pt x="106" y="47"/>
                  <a:pt x="104" y="48"/>
                  <a:pt x="103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6" y="48"/>
                  <a:pt x="107" y="47"/>
                  <a:pt x="108" y="46"/>
                </a:cubicBezTo>
                <a:close/>
                <a:moveTo>
                  <a:pt x="108" y="13"/>
                </a:moveTo>
                <a:cubicBezTo>
                  <a:pt x="111" y="13"/>
                  <a:pt x="111" y="13"/>
                  <a:pt x="112" y="12"/>
                </a:cubicBezTo>
                <a:cubicBezTo>
                  <a:pt x="112" y="12"/>
                  <a:pt x="111" y="12"/>
                  <a:pt x="110" y="12"/>
                </a:cubicBezTo>
                <a:cubicBezTo>
                  <a:pt x="110" y="12"/>
                  <a:pt x="109" y="11"/>
                  <a:pt x="109" y="11"/>
                </a:cubicBezTo>
                <a:cubicBezTo>
                  <a:pt x="108" y="12"/>
                  <a:pt x="108" y="12"/>
                  <a:pt x="108" y="13"/>
                </a:cubicBezTo>
                <a:close/>
                <a:moveTo>
                  <a:pt x="197" y="61"/>
                </a:moveTo>
                <a:cubicBezTo>
                  <a:pt x="197" y="61"/>
                  <a:pt x="197" y="61"/>
                  <a:pt x="197" y="61"/>
                </a:cubicBezTo>
                <a:cubicBezTo>
                  <a:pt x="196" y="63"/>
                  <a:pt x="196" y="68"/>
                  <a:pt x="197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197" y="66"/>
                  <a:pt x="197" y="64"/>
                  <a:pt x="197" y="61"/>
                </a:cubicBezTo>
                <a:close/>
                <a:moveTo>
                  <a:pt x="85" y="177"/>
                </a:moveTo>
                <a:cubicBezTo>
                  <a:pt x="85" y="177"/>
                  <a:pt x="85" y="177"/>
                  <a:pt x="85" y="178"/>
                </a:cubicBezTo>
                <a:cubicBezTo>
                  <a:pt x="87" y="178"/>
                  <a:pt x="88" y="178"/>
                  <a:pt x="90" y="178"/>
                </a:cubicBezTo>
                <a:cubicBezTo>
                  <a:pt x="90" y="177"/>
                  <a:pt x="90" y="177"/>
                  <a:pt x="90" y="176"/>
                </a:cubicBezTo>
                <a:cubicBezTo>
                  <a:pt x="88" y="176"/>
                  <a:pt x="87" y="177"/>
                  <a:pt x="85" y="177"/>
                </a:cubicBezTo>
                <a:close/>
                <a:moveTo>
                  <a:pt x="57" y="96"/>
                </a:moveTo>
                <a:cubicBezTo>
                  <a:pt x="59" y="96"/>
                  <a:pt x="60" y="94"/>
                  <a:pt x="60" y="93"/>
                </a:cubicBezTo>
                <a:cubicBezTo>
                  <a:pt x="59" y="93"/>
                  <a:pt x="58" y="93"/>
                  <a:pt x="58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43" y="140"/>
                </a:moveTo>
                <a:cubicBezTo>
                  <a:pt x="43" y="140"/>
                  <a:pt x="43" y="141"/>
                  <a:pt x="43" y="141"/>
                </a:cubicBezTo>
                <a:cubicBezTo>
                  <a:pt x="45" y="139"/>
                  <a:pt x="46" y="137"/>
                  <a:pt x="47" y="136"/>
                </a:cubicBezTo>
                <a:cubicBezTo>
                  <a:pt x="48" y="135"/>
                  <a:pt x="48" y="135"/>
                  <a:pt x="47" y="134"/>
                </a:cubicBezTo>
                <a:cubicBezTo>
                  <a:pt x="46" y="136"/>
                  <a:pt x="44" y="138"/>
                  <a:pt x="43" y="140"/>
                </a:cubicBezTo>
                <a:close/>
                <a:moveTo>
                  <a:pt x="73" y="132"/>
                </a:moveTo>
                <a:cubicBezTo>
                  <a:pt x="74" y="131"/>
                  <a:pt x="74" y="130"/>
                  <a:pt x="74" y="129"/>
                </a:cubicBezTo>
                <a:cubicBezTo>
                  <a:pt x="73" y="130"/>
                  <a:pt x="72" y="131"/>
                  <a:pt x="71" y="132"/>
                </a:cubicBezTo>
                <a:cubicBezTo>
                  <a:pt x="72" y="132"/>
                  <a:pt x="73" y="132"/>
                  <a:pt x="73" y="132"/>
                </a:cubicBezTo>
                <a:close/>
                <a:moveTo>
                  <a:pt x="180" y="65"/>
                </a:moveTo>
                <a:cubicBezTo>
                  <a:pt x="181" y="65"/>
                  <a:pt x="182" y="64"/>
                  <a:pt x="183" y="64"/>
                </a:cubicBezTo>
                <a:cubicBezTo>
                  <a:pt x="183" y="63"/>
                  <a:pt x="184" y="63"/>
                  <a:pt x="183" y="63"/>
                </a:cubicBezTo>
                <a:cubicBezTo>
                  <a:pt x="182" y="63"/>
                  <a:pt x="181" y="63"/>
                  <a:pt x="180" y="64"/>
                </a:cubicBezTo>
                <a:cubicBezTo>
                  <a:pt x="180" y="64"/>
                  <a:pt x="180" y="65"/>
                  <a:pt x="180" y="65"/>
                </a:cubicBezTo>
                <a:close/>
                <a:moveTo>
                  <a:pt x="89" y="75"/>
                </a:moveTo>
                <a:cubicBezTo>
                  <a:pt x="91" y="75"/>
                  <a:pt x="91" y="73"/>
                  <a:pt x="91" y="71"/>
                </a:cubicBezTo>
                <a:cubicBezTo>
                  <a:pt x="90" y="73"/>
                  <a:pt x="88" y="73"/>
                  <a:pt x="89" y="75"/>
                </a:cubicBezTo>
                <a:close/>
                <a:moveTo>
                  <a:pt x="95" y="43"/>
                </a:move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6" y="41"/>
                  <a:pt x="96" y="40"/>
                </a:cubicBezTo>
                <a:cubicBezTo>
                  <a:pt x="96" y="38"/>
                  <a:pt x="95" y="37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8"/>
                  <a:pt x="95" y="41"/>
                  <a:pt x="95" y="43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28"/>
                  <a:pt x="187" y="27"/>
                  <a:pt x="188" y="26"/>
                </a:cubicBezTo>
                <a:cubicBezTo>
                  <a:pt x="188" y="25"/>
                  <a:pt x="188" y="24"/>
                  <a:pt x="188" y="23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7" y="26"/>
                  <a:pt x="187" y="27"/>
                  <a:pt x="187" y="29"/>
                </a:cubicBezTo>
                <a:close/>
                <a:moveTo>
                  <a:pt x="125" y="150"/>
                </a:moveTo>
                <a:cubicBezTo>
                  <a:pt x="125" y="150"/>
                  <a:pt x="125" y="150"/>
                  <a:pt x="125" y="150"/>
                </a:cubicBezTo>
                <a:cubicBezTo>
                  <a:pt x="127" y="149"/>
                  <a:pt x="128" y="148"/>
                  <a:pt x="130" y="147"/>
                </a:cubicBezTo>
                <a:cubicBezTo>
                  <a:pt x="131" y="147"/>
                  <a:pt x="131" y="146"/>
                  <a:pt x="131" y="146"/>
                </a:cubicBezTo>
                <a:cubicBezTo>
                  <a:pt x="129" y="147"/>
                  <a:pt x="127" y="148"/>
                  <a:pt x="125" y="150"/>
                </a:cubicBezTo>
                <a:close/>
                <a:moveTo>
                  <a:pt x="191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3" y="86"/>
                  <a:pt x="193" y="86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1" y="86"/>
                  <a:pt x="191" y="86"/>
                  <a:pt x="191" y="88"/>
                </a:cubicBezTo>
                <a:close/>
                <a:moveTo>
                  <a:pt x="64" y="72"/>
                </a:moveTo>
                <a:cubicBezTo>
                  <a:pt x="64" y="71"/>
                  <a:pt x="64" y="70"/>
                  <a:pt x="64" y="69"/>
                </a:cubicBezTo>
                <a:cubicBezTo>
                  <a:pt x="63" y="70"/>
                  <a:pt x="62" y="71"/>
                  <a:pt x="61" y="72"/>
                </a:cubicBezTo>
                <a:cubicBezTo>
                  <a:pt x="63" y="72"/>
                  <a:pt x="63" y="72"/>
                  <a:pt x="64" y="72"/>
                </a:cubicBezTo>
                <a:close/>
                <a:moveTo>
                  <a:pt x="176" y="81"/>
                </a:moveTo>
                <a:cubicBezTo>
                  <a:pt x="176" y="82"/>
                  <a:pt x="176" y="83"/>
                  <a:pt x="176" y="83"/>
                </a:cubicBezTo>
                <a:cubicBezTo>
                  <a:pt x="179" y="83"/>
                  <a:pt x="179" y="82"/>
                  <a:pt x="178" y="80"/>
                </a:cubicBezTo>
                <a:cubicBezTo>
                  <a:pt x="178" y="81"/>
                  <a:pt x="177" y="81"/>
                  <a:pt x="176" y="81"/>
                </a:cubicBezTo>
                <a:close/>
                <a:moveTo>
                  <a:pt x="95" y="108"/>
                </a:move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6" y="108"/>
                  <a:pt x="97" y="108"/>
                </a:cubicBezTo>
                <a:cubicBezTo>
                  <a:pt x="98" y="108"/>
                  <a:pt x="99" y="107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8" y="106"/>
                  <a:pt x="97" y="107"/>
                  <a:pt x="95" y="108"/>
                </a:cubicBezTo>
                <a:close/>
                <a:moveTo>
                  <a:pt x="144" y="167"/>
                </a:moveTo>
                <a:cubicBezTo>
                  <a:pt x="144" y="167"/>
                  <a:pt x="145" y="167"/>
                  <a:pt x="146" y="167"/>
                </a:cubicBezTo>
                <a:cubicBezTo>
                  <a:pt x="148" y="166"/>
                  <a:pt x="149" y="165"/>
                  <a:pt x="151" y="164"/>
                </a:cubicBezTo>
                <a:cubicBezTo>
                  <a:pt x="150" y="163"/>
                  <a:pt x="150" y="163"/>
                  <a:pt x="150" y="164"/>
                </a:cubicBezTo>
                <a:cubicBezTo>
                  <a:pt x="148" y="165"/>
                  <a:pt x="146" y="166"/>
                  <a:pt x="145" y="166"/>
                </a:cubicBezTo>
                <a:cubicBezTo>
                  <a:pt x="144" y="166"/>
                  <a:pt x="144" y="167"/>
                  <a:pt x="144" y="167"/>
                </a:cubicBezTo>
                <a:close/>
                <a:moveTo>
                  <a:pt x="164" y="40"/>
                </a:moveTo>
                <a:cubicBezTo>
                  <a:pt x="165" y="40"/>
                  <a:pt x="165" y="40"/>
                  <a:pt x="166" y="39"/>
                </a:cubicBezTo>
                <a:cubicBezTo>
                  <a:pt x="166" y="38"/>
                  <a:pt x="165" y="36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7"/>
                  <a:pt x="164" y="38"/>
                  <a:pt x="164" y="40"/>
                </a:cubicBezTo>
                <a:close/>
                <a:moveTo>
                  <a:pt x="188" y="168"/>
                </a:moveTo>
                <a:cubicBezTo>
                  <a:pt x="187" y="169"/>
                  <a:pt x="186" y="170"/>
                  <a:pt x="185" y="171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86" y="171"/>
                  <a:pt x="188" y="170"/>
                  <a:pt x="189" y="169"/>
                </a:cubicBezTo>
                <a:cubicBezTo>
                  <a:pt x="188" y="169"/>
                  <a:pt x="188" y="168"/>
                  <a:pt x="188" y="168"/>
                </a:cubicBezTo>
                <a:close/>
                <a:moveTo>
                  <a:pt x="28" y="189"/>
                </a:moveTo>
                <a:cubicBezTo>
                  <a:pt x="29" y="189"/>
                  <a:pt x="31" y="189"/>
                  <a:pt x="32" y="189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8"/>
                  <a:pt x="29" y="188"/>
                  <a:pt x="28" y="189"/>
                </a:cubicBezTo>
                <a:close/>
                <a:moveTo>
                  <a:pt x="164" y="159"/>
                </a:moveTo>
                <a:cubicBezTo>
                  <a:pt x="163" y="161"/>
                  <a:pt x="161" y="162"/>
                  <a:pt x="160" y="163"/>
                </a:cubicBezTo>
                <a:cubicBezTo>
                  <a:pt x="163" y="162"/>
                  <a:pt x="164" y="162"/>
                  <a:pt x="164" y="159"/>
                </a:cubicBezTo>
                <a:close/>
                <a:moveTo>
                  <a:pt x="125" y="138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3" y="139"/>
                  <a:pt x="122" y="141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2" y="142"/>
                  <a:pt x="123" y="141"/>
                  <a:pt x="124" y="140"/>
                </a:cubicBezTo>
                <a:cubicBezTo>
                  <a:pt x="125" y="139"/>
                  <a:pt x="125" y="139"/>
                  <a:pt x="125" y="138"/>
                </a:cubicBezTo>
                <a:close/>
                <a:moveTo>
                  <a:pt x="70" y="15"/>
                </a:moveTo>
                <a:cubicBezTo>
                  <a:pt x="68" y="15"/>
                  <a:pt x="66" y="15"/>
                  <a:pt x="64" y="15"/>
                </a:cubicBezTo>
                <a:cubicBezTo>
                  <a:pt x="65" y="15"/>
                  <a:pt x="67" y="15"/>
                  <a:pt x="69" y="16"/>
                </a:cubicBezTo>
                <a:cubicBezTo>
                  <a:pt x="70" y="16"/>
                  <a:pt x="70" y="16"/>
                  <a:pt x="70" y="15"/>
                </a:cubicBezTo>
                <a:close/>
                <a:moveTo>
                  <a:pt x="172" y="175"/>
                </a:moveTo>
                <a:cubicBezTo>
                  <a:pt x="170" y="175"/>
                  <a:pt x="169" y="176"/>
                  <a:pt x="168" y="177"/>
                </a:cubicBezTo>
                <a:cubicBezTo>
                  <a:pt x="169" y="177"/>
                  <a:pt x="170" y="177"/>
                  <a:pt x="172" y="177"/>
                </a:cubicBezTo>
                <a:cubicBezTo>
                  <a:pt x="172" y="176"/>
                  <a:pt x="172" y="176"/>
                  <a:pt x="172" y="175"/>
                </a:cubicBezTo>
                <a:close/>
                <a:moveTo>
                  <a:pt x="71" y="75"/>
                </a:moveTo>
                <a:cubicBezTo>
                  <a:pt x="71" y="77"/>
                  <a:pt x="71" y="77"/>
                  <a:pt x="71" y="79"/>
                </a:cubicBezTo>
                <a:cubicBezTo>
                  <a:pt x="72" y="78"/>
                  <a:pt x="73" y="77"/>
                  <a:pt x="74" y="76"/>
                </a:cubicBezTo>
                <a:cubicBezTo>
                  <a:pt x="73" y="76"/>
                  <a:pt x="72" y="76"/>
                  <a:pt x="71" y="75"/>
                </a:cubicBezTo>
                <a:close/>
                <a:moveTo>
                  <a:pt x="38" y="143"/>
                </a:moveTo>
                <a:cubicBezTo>
                  <a:pt x="38" y="142"/>
                  <a:pt x="37" y="141"/>
                  <a:pt x="37" y="140"/>
                </a:cubicBezTo>
                <a:cubicBezTo>
                  <a:pt x="37" y="141"/>
                  <a:pt x="37" y="141"/>
                  <a:pt x="37" y="142"/>
                </a:cubicBezTo>
                <a:cubicBezTo>
                  <a:pt x="37" y="143"/>
                  <a:pt x="36" y="144"/>
                  <a:pt x="37" y="145"/>
                </a:cubicBezTo>
                <a:cubicBezTo>
                  <a:pt x="37" y="144"/>
                  <a:pt x="38" y="143"/>
                  <a:pt x="38" y="143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9" y="82"/>
                </a:cubicBezTo>
                <a:cubicBezTo>
                  <a:pt x="69" y="80"/>
                  <a:pt x="69" y="77"/>
                  <a:pt x="69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8" y="78"/>
                  <a:pt x="68" y="80"/>
                  <a:pt x="68" y="82"/>
                </a:cubicBezTo>
                <a:close/>
                <a:moveTo>
                  <a:pt x="73" y="28"/>
                </a:moveTo>
                <a:cubicBezTo>
                  <a:pt x="74" y="28"/>
                  <a:pt x="75" y="28"/>
                  <a:pt x="76" y="28"/>
                </a:cubicBezTo>
                <a:cubicBezTo>
                  <a:pt x="76" y="27"/>
                  <a:pt x="76" y="26"/>
                  <a:pt x="73" y="27"/>
                </a:cubicBezTo>
                <a:cubicBezTo>
                  <a:pt x="73" y="27"/>
                  <a:pt x="73" y="27"/>
                  <a:pt x="73" y="28"/>
                </a:cubicBezTo>
                <a:close/>
                <a:moveTo>
                  <a:pt x="202" y="155"/>
                </a:moveTo>
                <a:cubicBezTo>
                  <a:pt x="203" y="155"/>
                  <a:pt x="203" y="155"/>
                  <a:pt x="202" y="152"/>
                </a:cubicBezTo>
                <a:cubicBezTo>
                  <a:pt x="202" y="151"/>
                  <a:pt x="202" y="150"/>
                  <a:pt x="202" y="149"/>
                </a:cubicBezTo>
                <a:cubicBezTo>
                  <a:pt x="202" y="149"/>
                  <a:pt x="202" y="149"/>
                  <a:pt x="201" y="149"/>
                </a:cubicBezTo>
                <a:cubicBezTo>
                  <a:pt x="202" y="151"/>
                  <a:pt x="202" y="153"/>
                  <a:pt x="202" y="155"/>
                </a:cubicBezTo>
                <a:close/>
                <a:moveTo>
                  <a:pt x="107" y="120"/>
                </a:moveTo>
                <a:cubicBezTo>
                  <a:pt x="107" y="120"/>
                  <a:pt x="107" y="120"/>
                  <a:pt x="107" y="120"/>
                </a:cubicBezTo>
                <a:cubicBezTo>
                  <a:pt x="108" y="120"/>
                  <a:pt x="109" y="119"/>
                  <a:pt x="111" y="119"/>
                </a:cubicBezTo>
                <a:cubicBezTo>
                  <a:pt x="111" y="118"/>
                  <a:pt x="111" y="118"/>
                  <a:pt x="110" y="117"/>
                </a:cubicBezTo>
                <a:cubicBezTo>
                  <a:pt x="109" y="118"/>
                  <a:pt x="108" y="119"/>
                  <a:pt x="107" y="120"/>
                </a:cubicBezTo>
                <a:close/>
                <a:moveTo>
                  <a:pt x="132" y="132"/>
                </a:moveTo>
                <a:cubicBezTo>
                  <a:pt x="130" y="132"/>
                  <a:pt x="130" y="133"/>
                  <a:pt x="130" y="135"/>
                </a:cubicBezTo>
                <a:cubicBezTo>
                  <a:pt x="131" y="134"/>
                  <a:pt x="132" y="134"/>
                  <a:pt x="132" y="132"/>
                </a:cubicBezTo>
                <a:close/>
                <a:moveTo>
                  <a:pt x="26" y="32"/>
                </a:moveTo>
                <a:cubicBezTo>
                  <a:pt x="25" y="34"/>
                  <a:pt x="25" y="34"/>
                  <a:pt x="26" y="36"/>
                </a:cubicBezTo>
                <a:cubicBezTo>
                  <a:pt x="27" y="35"/>
                  <a:pt x="27" y="35"/>
                  <a:pt x="26" y="32"/>
                </a:cubicBezTo>
                <a:close/>
                <a:moveTo>
                  <a:pt x="90" y="53"/>
                </a:moveTo>
                <a:cubicBezTo>
                  <a:pt x="91" y="53"/>
                  <a:pt x="91" y="53"/>
                  <a:pt x="92" y="53"/>
                </a:cubicBezTo>
                <a:cubicBezTo>
                  <a:pt x="92" y="52"/>
                  <a:pt x="92" y="52"/>
                  <a:pt x="92" y="51"/>
                </a:cubicBezTo>
                <a:cubicBezTo>
                  <a:pt x="91" y="51"/>
                  <a:pt x="91" y="51"/>
                  <a:pt x="90" y="53"/>
                </a:cubicBezTo>
                <a:close/>
                <a:moveTo>
                  <a:pt x="152" y="121"/>
                </a:moveTo>
                <a:cubicBezTo>
                  <a:pt x="152" y="120"/>
                  <a:pt x="152" y="118"/>
                  <a:pt x="152" y="117"/>
                </a:cubicBezTo>
                <a:cubicBezTo>
                  <a:pt x="152" y="118"/>
                  <a:pt x="151" y="119"/>
                  <a:pt x="151" y="120"/>
                </a:cubicBezTo>
                <a:cubicBezTo>
                  <a:pt x="151" y="121"/>
                  <a:pt x="151" y="121"/>
                  <a:pt x="152" y="121"/>
                </a:cubicBezTo>
                <a:close/>
                <a:moveTo>
                  <a:pt x="101" y="38"/>
                </a:moveTo>
                <a:cubicBezTo>
                  <a:pt x="100" y="38"/>
                  <a:pt x="99" y="38"/>
                  <a:pt x="98" y="38"/>
                </a:cubicBezTo>
                <a:cubicBezTo>
                  <a:pt x="98" y="38"/>
                  <a:pt x="98" y="39"/>
                  <a:pt x="98" y="40"/>
                </a:cubicBezTo>
                <a:cubicBezTo>
                  <a:pt x="99" y="39"/>
                  <a:pt x="100" y="38"/>
                  <a:pt x="101" y="38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5"/>
                </a:cubicBezTo>
                <a:cubicBezTo>
                  <a:pt x="106" y="44"/>
                  <a:pt x="106" y="43"/>
                  <a:pt x="107" y="43"/>
                </a:cubicBezTo>
                <a:cubicBezTo>
                  <a:pt x="108" y="42"/>
                  <a:pt x="108" y="42"/>
                  <a:pt x="108" y="41"/>
                </a:cubicBezTo>
                <a:cubicBezTo>
                  <a:pt x="107" y="42"/>
                  <a:pt x="106" y="43"/>
                  <a:pt x="105" y="44"/>
                </a:cubicBezTo>
                <a:close/>
                <a:moveTo>
                  <a:pt x="130" y="58"/>
                </a:moveTo>
                <a:cubicBezTo>
                  <a:pt x="131" y="58"/>
                  <a:pt x="132" y="57"/>
                  <a:pt x="133" y="56"/>
                </a:cubicBezTo>
                <a:cubicBezTo>
                  <a:pt x="133" y="56"/>
                  <a:pt x="133" y="55"/>
                  <a:pt x="133" y="55"/>
                </a:cubicBezTo>
                <a:cubicBezTo>
                  <a:pt x="132" y="56"/>
                  <a:pt x="130" y="57"/>
                  <a:pt x="130" y="58"/>
                </a:cubicBezTo>
                <a:close/>
                <a:moveTo>
                  <a:pt x="37" y="186"/>
                </a:moveTo>
                <a:cubicBezTo>
                  <a:pt x="36" y="187"/>
                  <a:pt x="36" y="187"/>
                  <a:pt x="35" y="187"/>
                </a:cubicBezTo>
                <a:cubicBezTo>
                  <a:pt x="35" y="187"/>
                  <a:pt x="35" y="188"/>
                  <a:pt x="35" y="189"/>
                </a:cubicBezTo>
                <a:cubicBezTo>
                  <a:pt x="36" y="189"/>
                  <a:pt x="36" y="189"/>
                  <a:pt x="37" y="186"/>
                </a:cubicBezTo>
                <a:close/>
                <a:moveTo>
                  <a:pt x="76" y="38"/>
                </a:moveTo>
                <a:cubicBezTo>
                  <a:pt x="76" y="38"/>
                  <a:pt x="76" y="38"/>
                  <a:pt x="76" y="38"/>
                </a:cubicBezTo>
                <a:cubicBezTo>
                  <a:pt x="77" y="38"/>
                  <a:pt x="78" y="38"/>
                  <a:pt x="79" y="38"/>
                </a:cubicBezTo>
                <a:cubicBezTo>
                  <a:pt x="79" y="37"/>
                  <a:pt x="78" y="36"/>
                  <a:pt x="78" y="36"/>
                </a:cubicBezTo>
                <a:cubicBezTo>
                  <a:pt x="77" y="37"/>
                  <a:pt x="77" y="37"/>
                  <a:pt x="76" y="38"/>
                </a:cubicBezTo>
                <a:close/>
                <a:moveTo>
                  <a:pt x="88" y="157"/>
                </a:moveTo>
                <a:cubicBezTo>
                  <a:pt x="89" y="157"/>
                  <a:pt x="89" y="157"/>
                  <a:pt x="90" y="157"/>
                </a:cubicBezTo>
                <a:cubicBezTo>
                  <a:pt x="90" y="156"/>
                  <a:pt x="90" y="156"/>
                  <a:pt x="90" y="155"/>
                </a:cubicBezTo>
                <a:cubicBezTo>
                  <a:pt x="89" y="156"/>
                  <a:pt x="88" y="156"/>
                  <a:pt x="88" y="157"/>
                </a:cubicBezTo>
                <a:close/>
                <a:moveTo>
                  <a:pt x="178" y="18"/>
                </a:moveTo>
                <a:cubicBezTo>
                  <a:pt x="178" y="18"/>
                  <a:pt x="177" y="18"/>
                  <a:pt x="177" y="18"/>
                </a:cubicBezTo>
                <a:cubicBezTo>
                  <a:pt x="177" y="19"/>
                  <a:pt x="177" y="20"/>
                  <a:pt x="177" y="21"/>
                </a:cubicBezTo>
                <a:cubicBezTo>
                  <a:pt x="178" y="21"/>
                  <a:pt x="179" y="21"/>
                  <a:pt x="179" y="20"/>
                </a:cubicBezTo>
                <a:cubicBezTo>
                  <a:pt x="179" y="19"/>
                  <a:pt x="178" y="19"/>
                  <a:pt x="178" y="18"/>
                </a:cubicBezTo>
                <a:close/>
                <a:moveTo>
                  <a:pt x="40" y="164"/>
                </a:move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7" y="164"/>
                  <a:pt x="36" y="163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7" y="164"/>
                  <a:pt x="39" y="164"/>
                  <a:pt x="40" y="164"/>
                </a:cubicBezTo>
                <a:close/>
                <a:moveTo>
                  <a:pt x="78" y="48"/>
                </a:moveTo>
                <a:cubicBezTo>
                  <a:pt x="79" y="48"/>
                  <a:pt x="79" y="48"/>
                  <a:pt x="80" y="47"/>
                </a:cubicBezTo>
                <a:cubicBezTo>
                  <a:pt x="81" y="46"/>
                  <a:pt x="81" y="46"/>
                  <a:pt x="80" y="45"/>
                </a:cubicBezTo>
                <a:cubicBezTo>
                  <a:pt x="79" y="46"/>
                  <a:pt x="79" y="47"/>
                  <a:pt x="78" y="48"/>
                </a:cubicBezTo>
                <a:close/>
                <a:moveTo>
                  <a:pt x="33" y="109"/>
                </a:moveTo>
                <a:cubicBezTo>
                  <a:pt x="35" y="108"/>
                  <a:pt x="35" y="107"/>
                  <a:pt x="34" y="105"/>
                </a:cubicBezTo>
                <a:cubicBezTo>
                  <a:pt x="33" y="106"/>
                  <a:pt x="33" y="108"/>
                  <a:pt x="33" y="109"/>
                </a:cubicBezTo>
                <a:close/>
                <a:moveTo>
                  <a:pt x="41" y="28"/>
                </a:moveTo>
                <a:cubicBezTo>
                  <a:pt x="41" y="27"/>
                  <a:pt x="41" y="26"/>
                  <a:pt x="41" y="26"/>
                </a:cubicBezTo>
                <a:cubicBezTo>
                  <a:pt x="40" y="26"/>
                  <a:pt x="39" y="27"/>
                  <a:pt x="38" y="28"/>
                </a:cubicBezTo>
                <a:cubicBezTo>
                  <a:pt x="39" y="28"/>
                  <a:pt x="40" y="28"/>
                  <a:pt x="41" y="28"/>
                </a:cubicBezTo>
                <a:close/>
                <a:moveTo>
                  <a:pt x="65" y="28"/>
                </a:moveTo>
                <a:cubicBezTo>
                  <a:pt x="67" y="28"/>
                  <a:pt x="68" y="29"/>
                  <a:pt x="69" y="28"/>
                </a:cubicBezTo>
                <a:cubicBezTo>
                  <a:pt x="67" y="27"/>
                  <a:pt x="67" y="27"/>
                  <a:pt x="65" y="28"/>
                </a:cubicBezTo>
                <a:close/>
                <a:moveTo>
                  <a:pt x="118" y="50"/>
                </a:moveTo>
                <a:cubicBezTo>
                  <a:pt x="118" y="50"/>
                  <a:pt x="118" y="50"/>
                  <a:pt x="118" y="50"/>
                </a:cubicBezTo>
                <a:cubicBezTo>
                  <a:pt x="119" y="50"/>
                  <a:pt x="120" y="49"/>
                  <a:pt x="122" y="48"/>
                </a:cubicBezTo>
                <a:cubicBezTo>
                  <a:pt x="120" y="48"/>
                  <a:pt x="118" y="49"/>
                  <a:pt x="118" y="49"/>
                </a:cubicBezTo>
                <a:cubicBezTo>
                  <a:pt x="118" y="50"/>
                  <a:pt x="118" y="50"/>
                  <a:pt x="118" y="50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8" y="43"/>
                  <a:pt x="57" y="44"/>
                  <a:pt x="57" y="44"/>
                </a:cubicBezTo>
                <a:cubicBezTo>
                  <a:pt x="57" y="44"/>
                  <a:pt x="57" y="45"/>
                  <a:pt x="57" y="46"/>
                </a:cubicBezTo>
                <a:close/>
                <a:moveTo>
                  <a:pt x="89" y="6"/>
                </a:moveTo>
                <a:cubicBezTo>
                  <a:pt x="90" y="7"/>
                  <a:pt x="92" y="6"/>
                  <a:pt x="94" y="6"/>
                </a:cubicBezTo>
                <a:cubicBezTo>
                  <a:pt x="92" y="6"/>
                  <a:pt x="90" y="6"/>
                  <a:pt x="89" y="6"/>
                </a:cubicBezTo>
                <a:close/>
                <a:moveTo>
                  <a:pt x="29" y="56"/>
                </a:moveTo>
                <a:cubicBezTo>
                  <a:pt x="30" y="55"/>
                  <a:pt x="30" y="54"/>
                  <a:pt x="29" y="52"/>
                </a:cubicBezTo>
                <a:cubicBezTo>
                  <a:pt x="28" y="53"/>
                  <a:pt x="29" y="55"/>
                  <a:pt x="29" y="56"/>
                </a:cubicBezTo>
                <a:close/>
                <a:moveTo>
                  <a:pt x="151" y="56"/>
                </a:moveTo>
                <a:cubicBezTo>
                  <a:pt x="150" y="57"/>
                  <a:pt x="149" y="57"/>
                  <a:pt x="149" y="57"/>
                </a:cubicBezTo>
                <a:cubicBezTo>
                  <a:pt x="150" y="58"/>
                  <a:pt x="150" y="58"/>
                  <a:pt x="151" y="58"/>
                </a:cubicBezTo>
                <a:cubicBezTo>
                  <a:pt x="151" y="57"/>
                  <a:pt x="151" y="57"/>
                  <a:pt x="151" y="56"/>
                </a:cubicBezTo>
                <a:close/>
                <a:moveTo>
                  <a:pt x="29" y="114"/>
                </a:moveTo>
                <a:cubicBezTo>
                  <a:pt x="30" y="113"/>
                  <a:pt x="31" y="113"/>
                  <a:pt x="30" y="111"/>
                </a:cubicBezTo>
                <a:cubicBezTo>
                  <a:pt x="29" y="112"/>
                  <a:pt x="28" y="113"/>
                  <a:pt x="29" y="114"/>
                </a:cubicBezTo>
                <a:close/>
                <a:moveTo>
                  <a:pt x="111" y="19"/>
                </a:moveTo>
                <a:cubicBezTo>
                  <a:pt x="112" y="20"/>
                  <a:pt x="114" y="20"/>
                  <a:pt x="115" y="19"/>
                </a:cubicBezTo>
                <a:cubicBezTo>
                  <a:pt x="112" y="19"/>
                  <a:pt x="112" y="19"/>
                  <a:pt x="111" y="19"/>
                </a:cubicBezTo>
                <a:close/>
                <a:moveTo>
                  <a:pt x="97" y="49"/>
                </a:moveTo>
                <a:cubicBezTo>
                  <a:pt x="97" y="48"/>
                  <a:pt x="97" y="47"/>
                  <a:pt x="96" y="46"/>
                </a:cubicBezTo>
                <a:cubicBezTo>
                  <a:pt x="95" y="47"/>
                  <a:pt x="95" y="47"/>
                  <a:pt x="95" y="49"/>
                </a:cubicBezTo>
                <a:cubicBezTo>
                  <a:pt x="96" y="49"/>
                  <a:pt x="96" y="49"/>
                  <a:pt x="97" y="49"/>
                </a:cubicBezTo>
                <a:close/>
                <a:moveTo>
                  <a:pt x="46" y="109"/>
                </a:moveTo>
                <a:cubicBezTo>
                  <a:pt x="46" y="109"/>
                  <a:pt x="46" y="109"/>
                  <a:pt x="46" y="109"/>
                </a:cubicBezTo>
                <a:cubicBezTo>
                  <a:pt x="46" y="110"/>
                  <a:pt x="45" y="112"/>
                  <a:pt x="45" y="113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09"/>
                </a:cubicBezTo>
                <a:close/>
                <a:moveTo>
                  <a:pt x="189" y="63"/>
                </a:moveTo>
                <a:cubicBezTo>
                  <a:pt x="189" y="63"/>
                  <a:pt x="189" y="63"/>
                  <a:pt x="189" y="63"/>
                </a:cubicBezTo>
                <a:cubicBezTo>
                  <a:pt x="189" y="64"/>
                  <a:pt x="188" y="64"/>
                  <a:pt x="188" y="64"/>
                </a:cubicBezTo>
                <a:cubicBezTo>
                  <a:pt x="188" y="65"/>
                  <a:pt x="188" y="66"/>
                  <a:pt x="189" y="67"/>
                </a:cubicBezTo>
                <a:cubicBezTo>
                  <a:pt x="189" y="66"/>
                  <a:pt x="189" y="65"/>
                  <a:pt x="189" y="63"/>
                </a:cubicBezTo>
                <a:close/>
                <a:moveTo>
                  <a:pt x="8" y="21"/>
                </a:moveTo>
                <a:cubicBezTo>
                  <a:pt x="8" y="21"/>
                  <a:pt x="8" y="22"/>
                  <a:pt x="8" y="22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9"/>
                  <a:pt x="10" y="19"/>
                  <a:pt x="10" y="18"/>
                </a:cubicBezTo>
                <a:cubicBezTo>
                  <a:pt x="9" y="19"/>
                  <a:pt x="8" y="20"/>
                  <a:pt x="8" y="21"/>
                </a:cubicBezTo>
                <a:close/>
                <a:moveTo>
                  <a:pt x="188" y="134"/>
                </a:moveTo>
                <a:cubicBezTo>
                  <a:pt x="189" y="133"/>
                  <a:pt x="189" y="132"/>
                  <a:pt x="188" y="130"/>
                </a:cubicBezTo>
                <a:cubicBezTo>
                  <a:pt x="188" y="132"/>
                  <a:pt x="188" y="133"/>
                  <a:pt x="188" y="134"/>
                </a:cubicBezTo>
                <a:close/>
                <a:moveTo>
                  <a:pt x="51" y="223"/>
                </a:moveTo>
                <a:cubicBezTo>
                  <a:pt x="50" y="222"/>
                  <a:pt x="50" y="222"/>
                  <a:pt x="49" y="222"/>
                </a:cubicBezTo>
                <a:cubicBezTo>
                  <a:pt x="49" y="223"/>
                  <a:pt x="49" y="224"/>
                  <a:pt x="50" y="224"/>
                </a:cubicBezTo>
                <a:cubicBezTo>
                  <a:pt x="51" y="224"/>
                  <a:pt x="51" y="223"/>
                  <a:pt x="51" y="223"/>
                </a:cubicBezTo>
                <a:close/>
                <a:moveTo>
                  <a:pt x="89" y="90"/>
                </a:moveTo>
                <a:cubicBezTo>
                  <a:pt x="88" y="91"/>
                  <a:pt x="87" y="91"/>
                  <a:pt x="87" y="93"/>
                </a:cubicBezTo>
                <a:cubicBezTo>
                  <a:pt x="88" y="92"/>
                  <a:pt x="90" y="91"/>
                  <a:pt x="89" y="90"/>
                </a:cubicBezTo>
                <a:close/>
                <a:moveTo>
                  <a:pt x="69" y="45"/>
                </a:moveTo>
                <a:cubicBezTo>
                  <a:pt x="68" y="46"/>
                  <a:pt x="67" y="47"/>
                  <a:pt x="67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7"/>
                  <a:pt x="69" y="46"/>
                  <a:pt x="69" y="45"/>
                </a:cubicBezTo>
                <a:close/>
                <a:moveTo>
                  <a:pt x="151" y="167"/>
                </a:moveTo>
                <a:cubicBezTo>
                  <a:pt x="151" y="167"/>
                  <a:pt x="151" y="167"/>
                  <a:pt x="151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3" y="167"/>
                  <a:pt x="153" y="167"/>
                  <a:pt x="154" y="167"/>
                </a:cubicBezTo>
                <a:cubicBezTo>
                  <a:pt x="154" y="166"/>
                  <a:pt x="154" y="166"/>
                  <a:pt x="153" y="165"/>
                </a:cubicBezTo>
                <a:cubicBezTo>
                  <a:pt x="153" y="166"/>
                  <a:pt x="152" y="166"/>
                  <a:pt x="151" y="167"/>
                </a:cubicBezTo>
                <a:close/>
                <a:moveTo>
                  <a:pt x="188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49"/>
                  <a:pt x="189" y="49"/>
                  <a:pt x="189" y="48"/>
                </a:cubicBezTo>
                <a:cubicBezTo>
                  <a:pt x="188" y="49"/>
                  <a:pt x="188" y="49"/>
                  <a:pt x="188" y="50"/>
                </a:cubicBezTo>
                <a:close/>
                <a:moveTo>
                  <a:pt x="166" y="166"/>
                </a:moveTo>
                <a:cubicBezTo>
                  <a:pt x="167" y="165"/>
                  <a:pt x="168" y="165"/>
                  <a:pt x="167" y="164"/>
                </a:cubicBezTo>
                <a:cubicBezTo>
                  <a:pt x="166" y="164"/>
                  <a:pt x="166" y="164"/>
                  <a:pt x="166" y="166"/>
                </a:cubicBezTo>
                <a:close/>
                <a:moveTo>
                  <a:pt x="76" y="199"/>
                </a:moveTo>
                <a:cubicBezTo>
                  <a:pt x="76" y="199"/>
                  <a:pt x="76" y="199"/>
                  <a:pt x="76" y="199"/>
                </a:cubicBezTo>
                <a:cubicBezTo>
                  <a:pt x="78" y="199"/>
                  <a:pt x="79" y="199"/>
                  <a:pt x="81" y="199"/>
                </a:cubicBezTo>
                <a:cubicBezTo>
                  <a:pt x="81" y="198"/>
                  <a:pt x="81" y="198"/>
                  <a:pt x="80" y="198"/>
                </a:cubicBezTo>
                <a:cubicBezTo>
                  <a:pt x="79" y="198"/>
                  <a:pt x="78" y="198"/>
                  <a:pt x="76" y="199"/>
                </a:cubicBezTo>
                <a:close/>
                <a:moveTo>
                  <a:pt x="111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2"/>
                  <a:pt x="112" y="52"/>
                  <a:pt x="113" y="51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2" y="51"/>
                  <a:pt x="111" y="51"/>
                  <a:pt x="111" y="51"/>
                </a:cubicBezTo>
                <a:cubicBezTo>
                  <a:pt x="111" y="52"/>
                  <a:pt x="111" y="52"/>
                  <a:pt x="111" y="53"/>
                </a:cubicBezTo>
                <a:close/>
                <a:moveTo>
                  <a:pt x="139" y="129"/>
                </a:moveTo>
                <a:cubicBezTo>
                  <a:pt x="138" y="129"/>
                  <a:pt x="138" y="129"/>
                  <a:pt x="138" y="128"/>
                </a:cubicBezTo>
                <a:cubicBezTo>
                  <a:pt x="137" y="129"/>
                  <a:pt x="135" y="129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6" y="130"/>
                  <a:pt x="137" y="130"/>
                  <a:pt x="139" y="129"/>
                </a:cubicBezTo>
                <a:close/>
                <a:moveTo>
                  <a:pt x="27" y="75"/>
                </a:move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6" y="79"/>
                  <a:pt x="26" y="79"/>
                </a:cubicBezTo>
                <a:cubicBezTo>
                  <a:pt x="26" y="78"/>
                  <a:pt x="28" y="77"/>
                  <a:pt x="27" y="75"/>
                </a:cubicBezTo>
                <a:close/>
                <a:moveTo>
                  <a:pt x="193" y="113"/>
                </a:moveTo>
                <a:cubicBezTo>
                  <a:pt x="194" y="113"/>
                  <a:pt x="194" y="113"/>
                  <a:pt x="194" y="113"/>
                </a:cubicBezTo>
                <a:cubicBezTo>
                  <a:pt x="194" y="112"/>
                  <a:pt x="194" y="111"/>
                  <a:pt x="194" y="110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11"/>
                  <a:pt x="193" y="112"/>
                  <a:pt x="193" y="113"/>
                </a:cubicBezTo>
                <a:close/>
                <a:moveTo>
                  <a:pt x="61" y="170"/>
                </a:moveTo>
                <a:cubicBezTo>
                  <a:pt x="63" y="170"/>
                  <a:pt x="64" y="169"/>
                  <a:pt x="66" y="169"/>
                </a:cubicBezTo>
                <a:cubicBezTo>
                  <a:pt x="63" y="169"/>
                  <a:pt x="62" y="169"/>
                  <a:pt x="61" y="170"/>
                </a:cubicBezTo>
                <a:close/>
                <a:moveTo>
                  <a:pt x="216" y="32"/>
                </a:moveTo>
                <a:cubicBezTo>
                  <a:pt x="216" y="31"/>
                  <a:pt x="217" y="31"/>
                  <a:pt x="217" y="31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5" y="30"/>
                  <a:pt x="216" y="31"/>
                  <a:pt x="216" y="32"/>
                </a:cubicBezTo>
                <a:close/>
                <a:moveTo>
                  <a:pt x="116" y="114"/>
                </a:moveTo>
                <a:cubicBezTo>
                  <a:pt x="116" y="114"/>
                  <a:pt x="116" y="113"/>
                  <a:pt x="115" y="113"/>
                </a:cubicBezTo>
                <a:cubicBezTo>
                  <a:pt x="115" y="114"/>
                  <a:pt x="114" y="115"/>
                  <a:pt x="114" y="116"/>
                </a:cubicBezTo>
                <a:cubicBezTo>
                  <a:pt x="116" y="116"/>
                  <a:pt x="115" y="115"/>
                  <a:pt x="116" y="114"/>
                </a:cubicBezTo>
                <a:close/>
                <a:moveTo>
                  <a:pt x="177" y="65"/>
                </a:moveTo>
                <a:cubicBezTo>
                  <a:pt x="176" y="65"/>
                  <a:pt x="176" y="66"/>
                  <a:pt x="176" y="68"/>
                </a:cubicBezTo>
                <a:cubicBezTo>
                  <a:pt x="177" y="67"/>
                  <a:pt x="177" y="67"/>
                  <a:pt x="177" y="65"/>
                </a:cubicBezTo>
                <a:close/>
                <a:moveTo>
                  <a:pt x="139" y="50"/>
                </a:moveTo>
                <a:cubicBezTo>
                  <a:pt x="136" y="52"/>
                  <a:pt x="136" y="52"/>
                  <a:pt x="135" y="53"/>
                </a:cubicBezTo>
                <a:cubicBezTo>
                  <a:pt x="137" y="52"/>
                  <a:pt x="138" y="51"/>
                  <a:pt x="139" y="50"/>
                </a:cubicBezTo>
                <a:close/>
                <a:moveTo>
                  <a:pt x="153" y="154"/>
                </a:moveTo>
                <a:cubicBezTo>
                  <a:pt x="151" y="155"/>
                  <a:pt x="151" y="155"/>
                  <a:pt x="151" y="157"/>
                </a:cubicBezTo>
                <a:cubicBezTo>
                  <a:pt x="152" y="156"/>
                  <a:pt x="152" y="155"/>
                  <a:pt x="153" y="154"/>
                </a:cubicBezTo>
                <a:close/>
                <a:moveTo>
                  <a:pt x="46" y="71"/>
                </a:moveTo>
                <a:cubicBezTo>
                  <a:pt x="47" y="71"/>
                  <a:pt x="48" y="71"/>
                  <a:pt x="48" y="71"/>
                </a:cubicBezTo>
                <a:cubicBezTo>
                  <a:pt x="48" y="70"/>
                  <a:pt x="48" y="70"/>
                  <a:pt x="48" y="69"/>
                </a:cubicBezTo>
                <a:cubicBezTo>
                  <a:pt x="47" y="69"/>
                  <a:pt x="47" y="70"/>
                  <a:pt x="46" y="71"/>
                </a:cubicBezTo>
                <a:close/>
                <a:moveTo>
                  <a:pt x="121" y="137"/>
                </a:moveTo>
                <a:cubicBezTo>
                  <a:pt x="119" y="138"/>
                  <a:pt x="119" y="138"/>
                  <a:pt x="119" y="139"/>
                </a:cubicBezTo>
                <a:cubicBezTo>
                  <a:pt x="120" y="138"/>
                  <a:pt x="121" y="138"/>
                  <a:pt x="121" y="137"/>
                </a:cubicBezTo>
                <a:close/>
                <a:moveTo>
                  <a:pt x="129" y="172"/>
                </a:moveTo>
                <a:cubicBezTo>
                  <a:pt x="128" y="173"/>
                  <a:pt x="127" y="173"/>
                  <a:pt x="126" y="173"/>
                </a:cubicBezTo>
                <a:cubicBezTo>
                  <a:pt x="126" y="173"/>
                  <a:pt x="126" y="173"/>
                  <a:pt x="126" y="173"/>
                </a:cubicBezTo>
                <a:cubicBezTo>
                  <a:pt x="127" y="173"/>
                  <a:pt x="128" y="173"/>
                  <a:pt x="129" y="174"/>
                </a:cubicBezTo>
                <a:cubicBezTo>
                  <a:pt x="129" y="173"/>
                  <a:pt x="129" y="173"/>
                  <a:pt x="129" y="172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7" y="92"/>
                </a:cubicBezTo>
                <a:cubicBezTo>
                  <a:pt x="97" y="92"/>
                  <a:pt x="96" y="92"/>
                  <a:pt x="96" y="93"/>
                </a:cubicBezTo>
                <a:cubicBezTo>
                  <a:pt x="95" y="93"/>
                  <a:pt x="95" y="94"/>
                  <a:pt x="96" y="94"/>
                </a:cubicBezTo>
                <a:cubicBezTo>
                  <a:pt x="96" y="93"/>
                  <a:pt x="97" y="93"/>
                  <a:pt x="98" y="92"/>
                </a:cubicBezTo>
                <a:close/>
                <a:moveTo>
                  <a:pt x="57" y="23"/>
                </a:moveTo>
                <a:cubicBezTo>
                  <a:pt x="57" y="22"/>
                  <a:pt x="57" y="21"/>
                  <a:pt x="57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2"/>
                  <a:pt x="57" y="23"/>
                  <a:pt x="56" y="23"/>
                </a:cubicBezTo>
                <a:cubicBezTo>
                  <a:pt x="56" y="23"/>
                  <a:pt x="57" y="24"/>
                  <a:pt x="57" y="23"/>
                </a:cubicBezTo>
                <a:close/>
                <a:moveTo>
                  <a:pt x="20" y="28"/>
                </a:moveTo>
                <a:cubicBezTo>
                  <a:pt x="19" y="29"/>
                  <a:pt x="19" y="30"/>
                  <a:pt x="18" y="31"/>
                </a:cubicBezTo>
                <a:cubicBezTo>
                  <a:pt x="19" y="30"/>
                  <a:pt x="20" y="29"/>
                  <a:pt x="20" y="28"/>
                </a:cubicBezTo>
                <a:close/>
                <a:moveTo>
                  <a:pt x="119" y="40"/>
                </a:moveTo>
                <a:cubicBezTo>
                  <a:pt x="118" y="40"/>
                  <a:pt x="117" y="41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7" y="41"/>
                  <a:pt x="118" y="40"/>
                  <a:pt x="119" y="40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0"/>
                  <a:pt x="187" y="112"/>
                  <a:pt x="187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7" y="110"/>
                  <a:pt x="187" y="108"/>
                </a:cubicBezTo>
                <a:close/>
                <a:moveTo>
                  <a:pt x="24" y="68"/>
                </a:moveTo>
                <a:cubicBezTo>
                  <a:pt x="24" y="67"/>
                  <a:pt x="24" y="66"/>
                  <a:pt x="24" y="65"/>
                </a:cubicBezTo>
                <a:cubicBezTo>
                  <a:pt x="23" y="66"/>
                  <a:pt x="23" y="66"/>
                  <a:pt x="24" y="68"/>
                </a:cubicBezTo>
                <a:close/>
                <a:moveTo>
                  <a:pt x="44" y="67"/>
                </a:moveTo>
                <a:cubicBezTo>
                  <a:pt x="44" y="67"/>
                  <a:pt x="44" y="68"/>
                  <a:pt x="44" y="69"/>
                </a:cubicBezTo>
                <a:cubicBezTo>
                  <a:pt x="45" y="68"/>
                  <a:pt x="46" y="67"/>
                  <a:pt x="46" y="67"/>
                </a:cubicBezTo>
                <a:cubicBezTo>
                  <a:pt x="46" y="67"/>
                  <a:pt x="46" y="66"/>
                  <a:pt x="46" y="66"/>
                </a:cubicBezTo>
                <a:cubicBezTo>
                  <a:pt x="45" y="67"/>
                  <a:pt x="45" y="67"/>
                  <a:pt x="44" y="67"/>
                </a:cubicBezTo>
                <a:close/>
                <a:moveTo>
                  <a:pt x="235" y="69"/>
                </a:moveTo>
                <a:cubicBezTo>
                  <a:pt x="235" y="69"/>
                  <a:pt x="235" y="69"/>
                  <a:pt x="235" y="69"/>
                </a:cubicBezTo>
                <a:cubicBezTo>
                  <a:pt x="235" y="71"/>
                  <a:pt x="235" y="73"/>
                  <a:pt x="235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3"/>
                  <a:pt x="235" y="71"/>
                  <a:pt x="235" y="69"/>
                </a:cubicBezTo>
                <a:close/>
                <a:moveTo>
                  <a:pt x="38" y="161"/>
                </a:moveTo>
                <a:cubicBezTo>
                  <a:pt x="41" y="161"/>
                  <a:pt x="41" y="161"/>
                  <a:pt x="42" y="160"/>
                </a:cubicBezTo>
                <a:cubicBezTo>
                  <a:pt x="41" y="160"/>
                  <a:pt x="39" y="161"/>
                  <a:pt x="38" y="161"/>
                </a:cubicBezTo>
                <a:close/>
                <a:moveTo>
                  <a:pt x="131" y="189"/>
                </a:moveTo>
                <a:cubicBezTo>
                  <a:pt x="129" y="189"/>
                  <a:pt x="128" y="189"/>
                  <a:pt x="126" y="189"/>
                </a:cubicBezTo>
                <a:cubicBezTo>
                  <a:pt x="126" y="189"/>
                  <a:pt x="126" y="189"/>
                  <a:pt x="126" y="190"/>
                </a:cubicBezTo>
                <a:cubicBezTo>
                  <a:pt x="128" y="189"/>
                  <a:pt x="129" y="189"/>
                  <a:pt x="131" y="189"/>
                </a:cubicBezTo>
                <a:close/>
                <a:moveTo>
                  <a:pt x="180" y="24"/>
                </a:moveTo>
                <a:cubicBezTo>
                  <a:pt x="180" y="23"/>
                  <a:pt x="180" y="23"/>
                  <a:pt x="180" y="23"/>
                </a:cubicBezTo>
                <a:cubicBezTo>
                  <a:pt x="178" y="23"/>
                  <a:pt x="178" y="23"/>
                  <a:pt x="178" y="25"/>
                </a:cubicBezTo>
                <a:cubicBezTo>
                  <a:pt x="179" y="24"/>
                  <a:pt x="179" y="24"/>
                  <a:pt x="180" y="24"/>
                </a:cubicBezTo>
                <a:close/>
                <a:moveTo>
                  <a:pt x="77" y="122"/>
                </a:move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lose/>
                <a:moveTo>
                  <a:pt x="187" y="101"/>
                </a:moveTo>
                <a:cubicBezTo>
                  <a:pt x="187" y="101"/>
                  <a:pt x="186" y="101"/>
                  <a:pt x="186" y="101"/>
                </a:cubicBezTo>
                <a:cubicBezTo>
                  <a:pt x="186" y="102"/>
                  <a:pt x="186" y="104"/>
                  <a:pt x="186" y="106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7" y="104"/>
                  <a:pt x="187" y="102"/>
                  <a:pt x="187" y="101"/>
                </a:cubicBezTo>
                <a:close/>
                <a:moveTo>
                  <a:pt x="168" y="135"/>
                </a:moveTo>
                <a:cubicBezTo>
                  <a:pt x="167" y="136"/>
                  <a:pt x="167" y="136"/>
                  <a:pt x="167" y="138"/>
                </a:cubicBezTo>
                <a:cubicBezTo>
                  <a:pt x="167" y="137"/>
                  <a:pt x="168" y="136"/>
                  <a:pt x="168" y="135"/>
                </a:cubicBezTo>
                <a:close/>
                <a:moveTo>
                  <a:pt x="32" y="165"/>
                </a:moveTo>
                <a:cubicBezTo>
                  <a:pt x="33" y="165"/>
                  <a:pt x="33" y="164"/>
                  <a:pt x="33" y="163"/>
                </a:cubicBezTo>
                <a:cubicBezTo>
                  <a:pt x="32" y="164"/>
                  <a:pt x="32" y="165"/>
                  <a:pt x="32" y="165"/>
                </a:cubicBezTo>
                <a:close/>
                <a:moveTo>
                  <a:pt x="151" y="126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51" y="128"/>
                  <a:pt x="151" y="128"/>
                  <a:pt x="151" y="126"/>
                </a:cubicBezTo>
                <a:close/>
                <a:moveTo>
                  <a:pt x="45" y="199"/>
                </a:moveTo>
                <a:cubicBezTo>
                  <a:pt x="45" y="200"/>
                  <a:pt x="46" y="200"/>
                  <a:pt x="48" y="199"/>
                </a:cubicBezTo>
                <a:cubicBezTo>
                  <a:pt x="47" y="199"/>
                  <a:pt x="46" y="199"/>
                  <a:pt x="45" y="199"/>
                </a:cubicBezTo>
                <a:close/>
                <a:moveTo>
                  <a:pt x="203" y="161"/>
                </a:moveTo>
                <a:cubicBezTo>
                  <a:pt x="203" y="159"/>
                  <a:pt x="203" y="158"/>
                  <a:pt x="203" y="157"/>
                </a:cubicBezTo>
                <a:cubicBezTo>
                  <a:pt x="202" y="159"/>
                  <a:pt x="203" y="160"/>
                  <a:pt x="203" y="161"/>
                </a:cubicBezTo>
                <a:close/>
                <a:moveTo>
                  <a:pt x="117" y="190"/>
                </a:moveTo>
                <a:cubicBezTo>
                  <a:pt x="118" y="190"/>
                  <a:pt x="120" y="191"/>
                  <a:pt x="121" y="190"/>
                </a:cubicBezTo>
                <a:cubicBezTo>
                  <a:pt x="120" y="190"/>
                  <a:pt x="118" y="190"/>
                  <a:pt x="117" y="190"/>
                </a:cubicBezTo>
                <a:close/>
                <a:moveTo>
                  <a:pt x="39" y="46"/>
                </a:move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7"/>
                </a:cubicBezTo>
                <a:cubicBezTo>
                  <a:pt x="37" y="47"/>
                  <a:pt x="38" y="47"/>
                  <a:pt x="39" y="4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4"/>
                  <a:pt x="183" y="85"/>
                  <a:pt x="183" y="86"/>
                </a:cubicBezTo>
                <a:cubicBezTo>
                  <a:pt x="183" y="85"/>
                  <a:pt x="183" y="84"/>
                  <a:pt x="183" y="83"/>
                </a:cubicBezTo>
                <a:close/>
                <a:moveTo>
                  <a:pt x="33" y="70"/>
                </a:moveTo>
                <a:cubicBezTo>
                  <a:pt x="33" y="70"/>
                  <a:pt x="33" y="69"/>
                  <a:pt x="33" y="69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3" y="70"/>
                </a:cubicBezTo>
                <a:close/>
                <a:moveTo>
                  <a:pt x="97" y="57"/>
                </a:moveTo>
                <a:cubicBezTo>
                  <a:pt x="96" y="57"/>
                  <a:pt x="96" y="57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58"/>
                  <a:pt x="96" y="58"/>
                  <a:pt x="97" y="57"/>
                </a:cubicBezTo>
                <a:close/>
                <a:moveTo>
                  <a:pt x="28" y="95"/>
                </a:moveTo>
                <a:cubicBezTo>
                  <a:pt x="28" y="95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7" y="95"/>
                  <a:pt x="27" y="95"/>
                </a:cubicBezTo>
                <a:cubicBezTo>
                  <a:pt x="28" y="95"/>
                  <a:pt x="28" y="95"/>
                  <a:pt x="28" y="95"/>
                </a:cubicBezTo>
                <a:close/>
                <a:moveTo>
                  <a:pt x="195" y="10"/>
                </a:moveTo>
                <a:cubicBezTo>
                  <a:pt x="194" y="10"/>
                  <a:pt x="194" y="10"/>
                  <a:pt x="193" y="11"/>
                </a:cubicBezTo>
                <a:cubicBezTo>
                  <a:pt x="194" y="11"/>
                  <a:pt x="194" y="11"/>
                  <a:pt x="195" y="12"/>
                </a:cubicBezTo>
                <a:cubicBezTo>
                  <a:pt x="195" y="11"/>
                  <a:pt x="195" y="10"/>
                  <a:pt x="195" y="10"/>
                </a:cubicBezTo>
                <a:close/>
                <a:moveTo>
                  <a:pt x="175" y="25"/>
                </a:moveTo>
                <a:cubicBezTo>
                  <a:pt x="174" y="25"/>
                  <a:pt x="174" y="26"/>
                  <a:pt x="174" y="27"/>
                </a:cubicBezTo>
                <a:cubicBezTo>
                  <a:pt x="175" y="26"/>
                  <a:pt x="175" y="26"/>
                  <a:pt x="175" y="25"/>
                </a:cubicBezTo>
                <a:close/>
                <a:moveTo>
                  <a:pt x="152" y="175"/>
                </a:moveTo>
                <a:cubicBezTo>
                  <a:pt x="154" y="176"/>
                  <a:pt x="154" y="176"/>
                  <a:pt x="154" y="175"/>
                </a:cubicBezTo>
                <a:cubicBezTo>
                  <a:pt x="153" y="175"/>
                  <a:pt x="153" y="175"/>
                  <a:pt x="152" y="175"/>
                </a:cubicBezTo>
                <a:close/>
                <a:moveTo>
                  <a:pt x="173" y="118"/>
                </a:moveTo>
                <a:cubicBezTo>
                  <a:pt x="173" y="118"/>
                  <a:pt x="173" y="119"/>
                  <a:pt x="173" y="120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4" y="119"/>
                  <a:pt x="174" y="119"/>
                  <a:pt x="173" y="118"/>
                </a:cubicBezTo>
                <a:close/>
                <a:moveTo>
                  <a:pt x="182" y="80"/>
                </a:moveTo>
                <a:cubicBezTo>
                  <a:pt x="183" y="80"/>
                  <a:pt x="184" y="79"/>
                  <a:pt x="183" y="79"/>
                </a:cubicBezTo>
                <a:cubicBezTo>
                  <a:pt x="182" y="79"/>
                  <a:pt x="182" y="79"/>
                  <a:pt x="182" y="80"/>
                </a:cubicBezTo>
                <a:close/>
                <a:moveTo>
                  <a:pt x="69" y="24"/>
                </a:moveTo>
                <a:cubicBezTo>
                  <a:pt x="70" y="24"/>
                  <a:pt x="70" y="24"/>
                  <a:pt x="71" y="24"/>
                </a:cubicBezTo>
                <a:cubicBezTo>
                  <a:pt x="71" y="23"/>
                  <a:pt x="71" y="23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3"/>
                  <a:pt x="70" y="23"/>
                  <a:pt x="69" y="24"/>
                </a:cubicBezTo>
                <a:close/>
                <a:moveTo>
                  <a:pt x="111" y="71"/>
                </a:moveTo>
                <a:cubicBezTo>
                  <a:pt x="111" y="70"/>
                  <a:pt x="112" y="70"/>
                  <a:pt x="112" y="69"/>
                </a:cubicBezTo>
                <a:cubicBezTo>
                  <a:pt x="111" y="69"/>
                  <a:pt x="110" y="69"/>
                  <a:pt x="111" y="71"/>
                </a:cubicBezTo>
                <a:close/>
                <a:moveTo>
                  <a:pt x="161" y="170"/>
                </a:moveTo>
                <a:cubicBezTo>
                  <a:pt x="162" y="170"/>
                  <a:pt x="162" y="170"/>
                  <a:pt x="163" y="170"/>
                </a:cubicBezTo>
                <a:cubicBezTo>
                  <a:pt x="162" y="170"/>
                  <a:pt x="161" y="169"/>
                  <a:pt x="161" y="170"/>
                </a:cubicBezTo>
                <a:close/>
                <a:moveTo>
                  <a:pt x="89" y="56"/>
                </a:moveTo>
                <a:cubicBezTo>
                  <a:pt x="87" y="56"/>
                  <a:pt x="87" y="56"/>
                  <a:pt x="86" y="57"/>
                </a:cubicBezTo>
                <a:cubicBezTo>
                  <a:pt x="87" y="56"/>
                  <a:pt x="88" y="56"/>
                  <a:pt x="89" y="56"/>
                </a:cubicBezTo>
                <a:close/>
                <a:moveTo>
                  <a:pt x="183" y="141"/>
                </a:moveTo>
                <a:cubicBezTo>
                  <a:pt x="183" y="140"/>
                  <a:pt x="184" y="140"/>
                  <a:pt x="184" y="139"/>
                </a:cubicBezTo>
                <a:cubicBezTo>
                  <a:pt x="183" y="139"/>
                  <a:pt x="183" y="139"/>
                  <a:pt x="183" y="141"/>
                </a:cubicBezTo>
                <a:close/>
                <a:moveTo>
                  <a:pt x="107" y="100"/>
                </a:moveTo>
                <a:cubicBezTo>
                  <a:pt x="107" y="99"/>
                  <a:pt x="107" y="98"/>
                  <a:pt x="107" y="97"/>
                </a:cubicBezTo>
                <a:cubicBezTo>
                  <a:pt x="106" y="98"/>
                  <a:pt x="107" y="99"/>
                  <a:pt x="107" y="100"/>
                </a:cubicBezTo>
                <a:close/>
                <a:moveTo>
                  <a:pt x="73" y="24"/>
                </a:moveTo>
                <a:cubicBezTo>
                  <a:pt x="74" y="24"/>
                  <a:pt x="74" y="24"/>
                  <a:pt x="75" y="24"/>
                </a:cubicBezTo>
                <a:cubicBezTo>
                  <a:pt x="74" y="23"/>
                  <a:pt x="74" y="23"/>
                  <a:pt x="74" y="22"/>
                </a:cubicBezTo>
                <a:cubicBezTo>
                  <a:pt x="74" y="23"/>
                  <a:pt x="74" y="23"/>
                  <a:pt x="73" y="24"/>
                </a:cubicBezTo>
                <a:close/>
                <a:moveTo>
                  <a:pt x="147" y="39"/>
                </a:moveTo>
                <a:cubicBezTo>
                  <a:pt x="147" y="39"/>
                  <a:pt x="148" y="39"/>
                  <a:pt x="148" y="38"/>
                </a:cubicBezTo>
                <a:cubicBezTo>
                  <a:pt x="147" y="38"/>
                  <a:pt x="147" y="38"/>
                  <a:pt x="147" y="39"/>
                </a:cubicBezTo>
                <a:close/>
                <a:moveTo>
                  <a:pt x="63" y="27"/>
                </a:move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8"/>
                </a:cubicBezTo>
                <a:cubicBezTo>
                  <a:pt x="61" y="28"/>
                  <a:pt x="61" y="28"/>
                  <a:pt x="61" y="29"/>
                </a:cubicBezTo>
                <a:cubicBezTo>
                  <a:pt x="62" y="28"/>
                  <a:pt x="62" y="28"/>
                  <a:pt x="63" y="27"/>
                </a:cubicBezTo>
                <a:close/>
                <a:moveTo>
                  <a:pt x="112" y="46"/>
                </a:moveTo>
                <a:cubicBezTo>
                  <a:pt x="113" y="45"/>
                  <a:pt x="113" y="45"/>
                  <a:pt x="114" y="44"/>
                </a:cubicBezTo>
                <a:cubicBezTo>
                  <a:pt x="113" y="45"/>
                  <a:pt x="112" y="45"/>
                  <a:pt x="112" y="46"/>
                </a:cubicBezTo>
                <a:close/>
                <a:moveTo>
                  <a:pt x="25" y="27"/>
                </a:move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8"/>
                  <a:pt x="25" y="27"/>
                </a:cubicBezTo>
                <a:close/>
                <a:moveTo>
                  <a:pt x="171" y="21"/>
                </a:moveTo>
                <a:cubicBezTo>
                  <a:pt x="170" y="22"/>
                  <a:pt x="170" y="22"/>
                  <a:pt x="169" y="23"/>
                </a:cubicBezTo>
                <a:cubicBezTo>
                  <a:pt x="170" y="22"/>
                  <a:pt x="171" y="23"/>
                  <a:pt x="171" y="21"/>
                </a:cubicBezTo>
                <a:close/>
                <a:moveTo>
                  <a:pt x="161" y="33"/>
                </a:moveTo>
                <a:cubicBezTo>
                  <a:pt x="161" y="33"/>
                  <a:pt x="161" y="34"/>
                  <a:pt x="161" y="34"/>
                </a:cubicBezTo>
                <a:cubicBezTo>
                  <a:pt x="162" y="33"/>
                  <a:pt x="163" y="33"/>
                  <a:pt x="163" y="32"/>
                </a:cubicBezTo>
                <a:cubicBezTo>
                  <a:pt x="162" y="32"/>
                  <a:pt x="161" y="33"/>
                  <a:pt x="161" y="33"/>
                </a:cubicBezTo>
                <a:close/>
                <a:moveTo>
                  <a:pt x="58" y="32"/>
                </a:moveTo>
                <a:cubicBezTo>
                  <a:pt x="57" y="32"/>
                  <a:pt x="57" y="32"/>
                  <a:pt x="56" y="32"/>
                </a:cubicBezTo>
                <a:cubicBezTo>
                  <a:pt x="57" y="33"/>
                  <a:pt x="57" y="33"/>
                  <a:pt x="57" y="34"/>
                </a:cubicBezTo>
                <a:cubicBezTo>
                  <a:pt x="57" y="33"/>
                  <a:pt x="57" y="33"/>
                  <a:pt x="58" y="32"/>
                </a:cubicBezTo>
                <a:close/>
                <a:moveTo>
                  <a:pt x="86" y="60"/>
                </a:moveTo>
                <a:cubicBezTo>
                  <a:pt x="86" y="60"/>
                  <a:pt x="86" y="60"/>
                  <a:pt x="86" y="61"/>
                </a:cubicBezTo>
                <a:cubicBezTo>
                  <a:pt x="87" y="60"/>
                  <a:pt x="87" y="60"/>
                  <a:pt x="87" y="59"/>
                </a:cubicBezTo>
                <a:cubicBezTo>
                  <a:pt x="87" y="59"/>
                  <a:pt x="86" y="59"/>
                  <a:pt x="86" y="60"/>
                </a:cubicBezTo>
                <a:close/>
                <a:moveTo>
                  <a:pt x="46" y="26"/>
                </a:moveTo>
                <a:cubicBezTo>
                  <a:pt x="45" y="26"/>
                  <a:pt x="45" y="26"/>
                  <a:pt x="44" y="26"/>
                </a:cubicBezTo>
                <a:cubicBezTo>
                  <a:pt x="44" y="26"/>
                  <a:pt x="44" y="26"/>
                  <a:pt x="45" y="27"/>
                </a:cubicBezTo>
                <a:cubicBezTo>
                  <a:pt x="45" y="26"/>
                  <a:pt x="45" y="26"/>
                  <a:pt x="46" y="26"/>
                </a:cubicBezTo>
                <a:close/>
                <a:moveTo>
                  <a:pt x="33" y="156"/>
                </a:moveTo>
                <a:cubicBezTo>
                  <a:pt x="33" y="158"/>
                  <a:pt x="33" y="158"/>
                  <a:pt x="33" y="159"/>
                </a:cubicBezTo>
                <a:cubicBezTo>
                  <a:pt x="33" y="158"/>
                  <a:pt x="33" y="157"/>
                  <a:pt x="33" y="156"/>
                </a:cubicBezTo>
                <a:close/>
                <a:moveTo>
                  <a:pt x="46" y="120"/>
                </a:move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1"/>
                  <a:pt x="45" y="121"/>
                  <a:pt x="46" y="120"/>
                </a:cubicBezTo>
                <a:close/>
                <a:moveTo>
                  <a:pt x="192" y="146"/>
                </a:moveTo>
                <a:cubicBezTo>
                  <a:pt x="192" y="146"/>
                  <a:pt x="191" y="146"/>
                  <a:pt x="191" y="146"/>
                </a:cubicBezTo>
                <a:cubicBezTo>
                  <a:pt x="191" y="147"/>
                  <a:pt x="191" y="148"/>
                  <a:pt x="191" y="149"/>
                </a:cubicBezTo>
                <a:cubicBezTo>
                  <a:pt x="191" y="149"/>
                  <a:pt x="192" y="149"/>
                  <a:pt x="192" y="149"/>
                </a:cubicBezTo>
                <a:cubicBezTo>
                  <a:pt x="192" y="148"/>
                  <a:pt x="192" y="147"/>
                  <a:pt x="192" y="146"/>
                </a:cubicBezTo>
                <a:close/>
                <a:moveTo>
                  <a:pt x="118" y="79"/>
                </a:moveTo>
                <a:cubicBezTo>
                  <a:pt x="120" y="79"/>
                  <a:pt x="120" y="79"/>
                  <a:pt x="120" y="78"/>
                </a:cubicBezTo>
                <a:cubicBezTo>
                  <a:pt x="120" y="79"/>
                  <a:pt x="119" y="79"/>
                  <a:pt x="118" y="79"/>
                </a:cubicBezTo>
                <a:close/>
                <a:moveTo>
                  <a:pt x="187" y="162"/>
                </a:moveTo>
                <a:cubicBezTo>
                  <a:pt x="187" y="163"/>
                  <a:pt x="187" y="163"/>
                  <a:pt x="187" y="164"/>
                </a:cubicBezTo>
                <a:cubicBezTo>
                  <a:pt x="188" y="164"/>
                  <a:pt x="188" y="163"/>
                  <a:pt x="187" y="162"/>
                </a:cubicBezTo>
                <a:close/>
                <a:moveTo>
                  <a:pt x="174" y="82"/>
                </a:moveTo>
                <a:cubicBezTo>
                  <a:pt x="174" y="82"/>
                  <a:pt x="173" y="82"/>
                  <a:pt x="173" y="82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4"/>
                  <a:pt x="174" y="84"/>
                  <a:pt x="174" y="85"/>
                </a:cubicBezTo>
                <a:cubicBezTo>
                  <a:pt x="174" y="84"/>
                  <a:pt x="174" y="83"/>
                  <a:pt x="174" y="82"/>
                </a:cubicBezTo>
                <a:close/>
                <a:moveTo>
                  <a:pt x="98" y="71"/>
                </a:moveTo>
                <a:cubicBezTo>
                  <a:pt x="100" y="71"/>
                  <a:pt x="100" y="71"/>
                  <a:pt x="99" y="70"/>
                </a:cubicBezTo>
                <a:cubicBezTo>
                  <a:pt x="99" y="70"/>
                  <a:pt x="98" y="71"/>
                  <a:pt x="98" y="71"/>
                </a:cubicBezTo>
                <a:close/>
                <a:moveTo>
                  <a:pt x="66" y="129"/>
                </a:moveTo>
                <a:cubicBezTo>
                  <a:pt x="65" y="129"/>
                  <a:pt x="65" y="129"/>
                  <a:pt x="65" y="130"/>
                </a:cubicBezTo>
                <a:cubicBezTo>
                  <a:pt x="66" y="130"/>
                  <a:pt x="66" y="129"/>
                  <a:pt x="66" y="129"/>
                </a:cubicBezTo>
                <a:close/>
                <a:moveTo>
                  <a:pt x="88" y="103"/>
                </a:moveTo>
                <a:cubicBezTo>
                  <a:pt x="87" y="103"/>
                  <a:pt x="87" y="103"/>
                  <a:pt x="87" y="104"/>
                </a:cubicBezTo>
                <a:cubicBezTo>
                  <a:pt x="87" y="103"/>
                  <a:pt x="88" y="103"/>
                  <a:pt x="88" y="103"/>
                </a:cubicBezTo>
                <a:close/>
                <a:moveTo>
                  <a:pt x="112" y="74"/>
                </a:moveTo>
                <a:cubicBezTo>
                  <a:pt x="112" y="74"/>
                  <a:pt x="112" y="74"/>
                  <a:pt x="112" y="73"/>
                </a:cubicBezTo>
                <a:cubicBezTo>
                  <a:pt x="111" y="74"/>
                  <a:pt x="110" y="74"/>
                  <a:pt x="111" y="75"/>
                </a:cubicBezTo>
                <a:cubicBezTo>
                  <a:pt x="111" y="75"/>
                  <a:pt x="112" y="74"/>
                  <a:pt x="112" y="74"/>
                </a:cubicBezTo>
                <a:close/>
                <a:moveTo>
                  <a:pt x="224" y="203"/>
                </a:moveTo>
                <a:cubicBezTo>
                  <a:pt x="224" y="203"/>
                  <a:pt x="223" y="203"/>
                  <a:pt x="223" y="202"/>
                </a:cubicBezTo>
                <a:cubicBezTo>
                  <a:pt x="223" y="202"/>
                  <a:pt x="222" y="202"/>
                  <a:pt x="222" y="202"/>
                </a:cubicBezTo>
                <a:cubicBezTo>
                  <a:pt x="223" y="203"/>
                  <a:pt x="223" y="203"/>
                  <a:pt x="224" y="203"/>
                </a:cubicBezTo>
                <a:close/>
                <a:moveTo>
                  <a:pt x="115" y="30"/>
                </a:move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30"/>
                  <a:pt x="113" y="30"/>
                </a:cubicBezTo>
                <a:cubicBezTo>
                  <a:pt x="114" y="30"/>
                  <a:pt x="114" y="30"/>
                  <a:pt x="115" y="30"/>
                </a:cubicBezTo>
                <a:close/>
                <a:moveTo>
                  <a:pt x="34" y="99"/>
                </a:moveTo>
                <a:cubicBezTo>
                  <a:pt x="34" y="100"/>
                  <a:pt x="34" y="100"/>
                  <a:pt x="34" y="101"/>
                </a:cubicBezTo>
                <a:cubicBezTo>
                  <a:pt x="34" y="100"/>
                  <a:pt x="34" y="100"/>
                  <a:pt x="34" y="99"/>
                </a:cubicBezTo>
                <a:close/>
                <a:moveTo>
                  <a:pt x="100" y="54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0" y="52"/>
                  <a:pt x="100" y="52"/>
                </a:cubicBezTo>
                <a:cubicBezTo>
                  <a:pt x="100" y="53"/>
                  <a:pt x="100" y="53"/>
                  <a:pt x="100" y="54"/>
                </a:cubicBezTo>
                <a:close/>
                <a:moveTo>
                  <a:pt x="71" y="128"/>
                </a:moveTo>
                <a:cubicBezTo>
                  <a:pt x="71" y="128"/>
                  <a:pt x="71" y="128"/>
                  <a:pt x="71" y="128"/>
                </a:cubicBezTo>
                <a:cubicBezTo>
                  <a:pt x="70" y="128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1" y="128"/>
                  <a:pt x="71" y="128"/>
                </a:cubicBezTo>
                <a:close/>
                <a:moveTo>
                  <a:pt x="111" y="121"/>
                </a:moveTo>
                <a:cubicBezTo>
                  <a:pt x="112" y="122"/>
                  <a:pt x="112" y="122"/>
                  <a:pt x="113" y="121"/>
                </a:cubicBezTo>
                <a:cubicBezTo>
                  <a:pt x="112" y="121"/>
                  <a:pt x="112" y="121"/>
                  <a:pt x="111" y="121"/>
                </a:cubicBezTo>
                <a:close/>
                <a:moveTo>
                  <a:pt x="55" y="177"/>
                </a:moveTo>
                <a:cubicBezTo>
                  <a:pt x="55" y="178"/>
                  <a:pt x="55" y="179"/>
                  <a:pt x="55" y="179"/>
                </a:cubicBezTo>
                <a:cubicBezTo>
                  <a:pt x="56" y="178"/>
                  <a:pt x="56" y="178"/>
                  <a:pt x="55" y="177"/>
                </a:cubicBezTo>
                <a:close/>
                <a:moveTo>
                  <a:pt x="119" y="112"/>
                </a:moveTo>
                <a:cubicBezTo>
                  <a:pt x="119" y="112"/>
                  <a:pt x="119" y="112"/>
                  <a:pt x="119" y="112"/>
                </a:cubicBezTo>
                <a:cubicBezTo>
                  <a:pt x="119" y="113"/>
                  <a:pt x="119" y="113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2"/>
                </a:cubicBezTo>
                <a:close/>
                <a:moveTo>
                  <a:pt x="164" y="44"/>
                </a:moveTo>
                <a:cubicBezTo>
                  <a:pt x="164" y="44"/>
                  <a:pt x="165" y="44"/>
                  <a:pt x="165" y="43"/>
                </a:cubicBezTo>
                <a:cubicBezTo>
                  <a:pt x="164" y="43"/>
                  <a:pt x="164" y="44"/>
                  <a:pt x="164" y="44"/>
                </a:cubicBezTo>
                <a:close/>
                <a:moveTo>
                  <a:pt x="4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4" y="46"/>
                  <a:pt x="44" y="47"/>
                  <a:pt x="44" y="47"/>
                </a:cubicBezTo>
                <a:close/>
                <a:moveTo>
                  <a:pt x="197" y="55"/>
                </a:moveTo>
                <a:cubicBezTo>
                  <a:pt x="197" y="55"/>
                  <a:pt x="197" y="55"/>
                  <a:pt x="197" y="55"/>
                </a:cubicBezTo>
                <a:cubicBezTo>
                  <a:pt x="197" y="56"/>
                  <a:pt x="197" y="56"/>
                  <a:pt x="197" y="57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6"/>
                  <a:pt x="197" y="56"/>
                  <a:pt x="197" y="55"/>
                </a:cubicBezTo>
                <a:close/>
                <a:moveTo>
                  <a:pt x="131" y="79"/>
                </a:moveTo>
                <a:cubicBezTo>
                  <a:pt x="131" y="80"/>
                  <a:pt x="130" y="80"/>
                  <a:pt x="130" y="81"/>
                </a:cubicBezTo>
                <a:cubicBezTo>
                  <a:pt x="130" y="80"/>
                  <a:pt x="131" y="80"/>
                  <a:pt x="131" y="79"/>
                </a:cubicBezTo>
                <a:close/>
                <a:moveTo>
                  <a:pt x="24" y="8"/>
                </a:moveTo>
                <a:cubicBezTo>
                  <a:pt x="23" y="8"/>
                  <a:pt x="23" y="9"/>
                  <a:pt x="23" y="9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lose/>
                <a:moveTo>
                  <a:pt x="21" y="193"/>
                </a:moveTo>
                <a:cubicBezTo>
                  <a:pt x="22" y="192"/>
                  <a:pt x="22" y="192"/>
                  <a:pt x="21" y="192"/>
                </a:cubicBezTo>
                <a:cubicBezTo>
                  <a:pt x="21" y="192"/>
                  <a:pt x="21" y="192"/>
                  <a:pt x="21" y="193"/>
                </a:cubicBezTo>
                <a:close/>
                <a:moveTo>
                  <a:pt x="202" y="144"/>
                </a:moveTo>
                <a:cubicBezTo>
                  <a:pt x="202" y="144"/>
                  <a:pt x="201" y="144"/>
                  <a:pt x="201" y="144"/>
                </a:cubicBezTo>
                <a:cubicBezTo>
                  <a:pt x="201" y="145"/>
                  <a:pt x="201" y="145"/>
                  <a:pt x="201" y="146"/>
                </a:cubicBezTo>
                <a:cubicBezTo>
                  <a:pt x="201" y="146"/>
                  <a:pt x="202" y="146"/>
                  <a:pt x="202" y="146"/>
                </a:cubicBezTo>
                <a:cubicBezTo>
                  <a:pt x="202" y="145"/>
                  <a:pt x="202" y="145"/>
                  <a:pt x="202" y="144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ubicBezTo>
                  <a:pt x="170" y="120"/>
                  <a:pt x="170" y="121"/>
                  <a:pt x="170" y="121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21"/>
                  <a:pt x="170" y="120"/>
                  <a:pt x="170" y="120"/>
                </a:cubicBezTo>
                <a:close/>
                <a:moveTo>
                  <a:pt x="176" y="60"/>
                </a:moveTo>
                <a:cubicBezTo>
                  <a:pt x="176" y="60"/>
                  <a:pt x="176" y="60"/>
                  <a:pt x="176" y="60"/>
                </a:cubicBezTo>
                <a:cubicBezTo>
                  <a:pt x="176" y="61"/>
                  <a:pt x="176" y="61"/>
                  <a:pt x="176" y="62"/>
                </a:cubicBezTo>
                <a:cubicBezTo>
                  <a:pt x="176" y="61"/>
                  <a:pt x="176" y="61"/>
                  <a:pt x="176" y="60"/>
                </a:cubicBezTo>
                <a:close/>
                <a:moveTo>
                  <a:pt x="130" y="40"/>
                </a:moveTo>
                <a:cubicBezTo>
                  <a:pt x="130" y="41"/>
                  <a:pt x="130" y="41"/>
                  <a:pt x="129" y="41"/>
                </a:cubicBezTo>
                <a:cubicBezTo>
                  <a:pt x="130" y="41"/>
                  <a:pt x="129" y="42"/>
                  <a:pt x="130" y="42"/>
                </a:cubicBezTo>
                <a:cubicBezTo>
                  <a:pt x="130" y="41"/>
                  <a:pt x="130" y="41"/>
                  <a:pt x="130" y="40"/>
                </a:cubicBezTo>
                <a:close/>
                <a:moveTo>
                  <a:pt x="96" y="53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6" y="53"/>
                </a:cubicBezTo>
                <a:close/>
                <a:moveTo>
                  <a:pt x="30" y="32"/>
                </a:moveTo>
                <a:cubicBezTo>
                  <a:pt x="29" y="32"/>
                  <a:pt x="29" y="32"/>
                  <a:pt x="29" y="33"/>
                </a:cubicBezTo>
                <a:cubicBezTo>
                  <a:pt x="30" y="33"/>
                  <a:pt x="30" y="32"/>
                  <a:pt x="30" y="32"/>
                </a:cubicBezTo>
                <a:close/>
                <a:moveTo>
                  <a:pt x="190" y="30"/>
                </a:moveTo>
                <a:cubicBezTo>
                  <a:pt x="190" y="30"/>
                  <a:pt x="190" y="31"/>
                  <a:pt x="190" y="31"/>
                </a:cubicBezTo>
                <a:cubicBezTo>
                  <a:pt x="190" y="30"/>
                  <a:pt x="190" y="30"/>
                  <a:pt x="190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30"/>
                  <a:pt x="190" y="30"/>
                  <a:pt x="190" y="30"/>
                </a:cubicBezTo>
                <a:close/>
                <a:moveTo>
                  <a:pt x="50" y="26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50" y="26"/>
                </a:cubicBezTo>
                <a:close/>
                <a:moveTo>
                  <a:pt x="189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9" y="141"/>
                  <a:pt x="189" y="141"/>
                  <a:pt x="189" y="140"/>
                </a:cubicBezTo>
                <a:cubicBezTo>
                  <a:pt x="189" y="140"/>
                  <a:pt x="188" y="140"/>
                  <a:pt x="188" y="140"/>
                </a:cubicBezTo>
                <a:cubicBezTo>
                  <a:pt x="188" y="141"/>
                  <a:pt x="188" y="141"/>
                  <a:pt x="189" y="142"/>
                </a:cubicBezTo>
                <a:close/>
                <a:moveTo>
                  <a:pt x="81" y="137"/>
                </a:moveTo>
                <a:cubicBezTo>
                  <a:pt x="81" y="137"/>
                  <a:pt x="81" y="137"/>
                  <a:pt x="81" y="136"/>
                </a:cubicBezTo>
                <a:cubicBezTo>
                  <a:pt x="81" y="137"/>
                  <a:pt x="81" y="137"/>
                  <a:pt x="81" y="137"/>
                </a:cubicBezTo>
                <a:close/>
                <a:moveTo>
                  <a:pt x="176" y="157"/>
                </a:moveTo>
                <a:cubicBezTo>
                  <a:pt x="176" y="157"/>
                  <a:pt x="176" y="157"/>
                  <a:pt x="176" y="157"/>
                </a:cubicBezTo>
                <a:cubicBezTo>
                  <a:pt x="176" y="156"/>
                  <a:pt x="176" y="156"/>
                  <a:pt x="17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56"/>
                  <a:pt x="176" y="157"/>
                  <a:pt x="176" y="157"/>
                </a:cubicBezTo>
                <a:close/>
                <a:moveTo>
                  <a:pt x="33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8"/>
                  <a:pt x="33" y="88"/>
                </a:cubicBezTo>
                <a:close/>
                <a:moveTo>
                  <a:pt x="9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3" y="88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7"/>
                  <a:pt x="92" y="88"/>
                  <a:pt x="92" y="88"/>
                </a:cubicBezTo>
                <a:close/>
                <a:moveTo>
                  <a:pt x="183" y="136"/>
                </a:moveTo>
                <a:cubicBezTo>
                  <a:pt x="183" y="136"/>
                  <a:pt x="183" y="136"/>
                  <a:pt x="184" y="136"/>
                </a:cubicBezTo>
                <a:cubicBezTo>
                  <a:pt x="184" y="136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6"/>
                  <a:pt x="183" y="136"/>
                </a:cubicBezTo>
                <a:close/>
                <a:moveTo>
                  <a:pt x="191" y="91"/>
                </a:move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2" y="91"/>
                  <a:pt x="192" y="91"/>
                </a:cubicBezTo>
                <a:cubicBezTo>
                  <a:pt x="192" y="91"/>
                  <a:pt x="192" y="90"/>
                  <a:pt x="192" y="90"/>
                </a:cubicBezTo>
                <a:cubicBezTo>
                  <a:pt x="192" y="91"/>
                  <a:pt x="191" y="91"/>
                  <a:pt x="191" y="91"/>
                </a:cubicBezTo>
                <a:close/>
                <a:moveTo>
                  <a:pt x="152" y="71"/>
                </a:moveTo>
                <a:cubicBezTo>
                  <a:pt x="153" y="71"/>
                  <a:pt x="153" y="71"/>
                  <a:pt x="153" y="70"/>
                </a:cubicBezTo>
                <a:cubicBezTo>
                  <a:pt x="153" y="71"/>
                  <a:pt x="153" y="71"/>
                  <a:pt x="152" y="71"/>
                </a:cubicBezTo>
                <a:close/>
                <a:moveTo>
                  <a:pt x="65" y="23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5" y="23"/>
                </a:cubicBezTo>
                <a:close/>
                <a:moveTo>
                  <a:pt x="39" y="134"/>
                </a:moveTo>
                <a:cubicBezTo>
                  <a:pt x="39" y="134"/>
                  <a:pt x="40" y="134"/>
                  <a:pt x="39" y="133"/>
                </a:cubicBezTo>
                <a:cubicBezTo>
                  <a:pt x="39" y="134"/>
                  <a:pt x="39" y="134"/>
                  <a:pt x="39" y="134"/>
                </a:cubicBezTo>
                <a:close/>
                <a:moveTo>
                  <a:pt x="198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lose/>
                <a:moveTo>
                  <a:pt x="147" y="131"/>
                </a:moveTo>
                <a:cubicBezTo>
                  <a:pt x="147" y="131"/>
                  <a:pt x="147" y="131"/>
                  <a:pt x="147" y="131"/>
                </a:cubicBezTo>
                <a:cubicBezTo>
                  <a:pt x="147" y="131"/>
                  <a:pt x="147" y="130"/>
                  <a:pt x="148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1"/>
                </a:cubicBezTo>
                <a:close/>
                <a:moveTo>
                  <a:pt x="174" y="7"/>
                </a:move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3" y="7"/>
                </a:cubicBezTo>
                <a:cubicBezTo>
                  <a:pt x="173" y="7"/>
                  <a:pt x="173" y="7"/>
                  <a:pt x="173" y="7"/>
                </a:cubicBezTo>
                <a:cubicBezTo>
                  <a:pt x="174" y="7"/>
                  <a:pt x="174" y="7"/>
                  <a:pt x="174" y="7"/>
                </a:cubicBezTo>
                <a:close/>
                <a:moveTo>
                  <a:pt x="32" y="73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lose/>
                <a:moveTo>
                  <a:pt x="117" y="26"/>
                </a:move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5"/>
                </a:cubicBezTo>
                <a:cubicBezTo>
                  <a:pt x="118" y="26"/>
                  <a:pt x="118" y="26"/>
                  <a:pt x="117" y="26"/>
                </a:cubicBezTo>
                <a:close/>
                <a:moveTo>
                  <a:pt x="232" y="53"/>
                </a:moveTo>
                <a:cubicBezTo>
                  <a:pt x="232" y="53"/>
                  <a:pt x="233" y="53"/>
                  <a:pt x="233" y="53"/>
                </a:cubicBezTo>
                <a:cubicBezTo>
                  <a:pt x="233" y="53"/>
                  <a:pt x="233" y="52"/>
                  <a:pt x="233" y="52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2" y="53"/>
                </a:cubicBezTo>
                <a:close/>
                <a:moveTo>
                  <a:pt x="98" y="124"/>
                </a:moveTo>
                <a:cubicBezTo>
                  <a:pt x="98" y="124"/>
                  <a:pt x="98" y="124"/>
                  <a:pt x="98" y="123"/>
                </a:cubicBezTo>
                <a:cubicBezTo>
                  <a:pt x="98" y="124"/>
                  <a:pt x="98" y="124"/>
                  <a:pt x="97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4"/>
                  <a:pt x="98" y="124"/>
                  <a:pt x="98" y="124"/>
                </a:cubicBezTo>
                <a:close/>
                <a:moveTo>
                  <a:pt x="54" y="29"/>
                </a:moveTo>
                <a:cubicBezTo>
                  <a:pt x="54" y="29"/>
                  <a:pt x="54" y="28"/>
                  <a:pt x="54" y="28"/>
                </a:cubicBezTo>
                <a:cubicBezTo>
                  <a:pt x="53" y="28"/>
                  <a:pt x="53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3" y="29"/>
                  <a:pt x="53" y="29"/>
                  <a:pt x="54" y="29"/>
                </a:cubicBez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567920" y="2437716"/>
            <a:ext cx="1839911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6000" decel="3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3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3309346"/>
            <a:ext cx="1008112" cy="1566660"/>
          </a:xfrm>
          <a:prstGeom prst="rect">
            <a:avLst/>
          </a:prstGeom>
        </p:spPr>
      </p:pic>
      <p:sp>
        <p:nvSpPr>
          <p:cNvPr id="7" name="Freeform 544"/>
          <p:cNvSpPr>
            <a:spLocks noEditPoints="1"/>
          </p:cNvSpPr>
          <p:nvPr/>
        </p:nvSpPr>
        <p:spPr bwMode="auto">
          <a:xfrm rot="16200000">
            <a:off x="3237582" y="2086056"/>
            <a:ext cx="2300288" cy="63500"/>
          </a:xfrm>
          <a:custGeom>
            <a:avLst/>
            <a:gdLst>
              <a:gd name="T0" fmla="*/ 26 w 715"/>
              <a:gd name="T1" fmla="*/ 50 h 95"/>
              <a:gd name="T2" fmla="*/ 43 w 715"/>
              <a:gd name="T3" fmla="*/ 67 h 95"/>
              <a:gd name="T4" fmla="*/ 65 w 715"/>
              <a:gd name="T5" fmla="*/ 76 h 95"/>
              <a:gd name="T6" fmla="*/ 143 w 715"/>
              <a:gd name="T7" fmla="*/ 81 h 95"/>
              <a:gd name="T8" fmla="*/ 218 w 715"/>
              <a:gd name="T9" fmla="*/ 80 h 95"/>
              <a:gd name="T10" fmla="*/ 301 w 715"/>
              <a:gd name="T11" fmla="*/ 79 h 95"/>
              <a:gd name="T12" fmla="*/ 405 w 715"/>
              <a:gd name="T13" fmla="*/ 88 h 95"/>
              <a:gd name="T14" fmla="*/ 491 w 715"/>
              <a:gd name="T15" fmla="*/ 93 h 95"/>
              <a:gd name="T16" fmla="*/ 630 w 715"/>
              <a:gd name="T17" fmla="*/ 64 h 95"/>
              <a:gd name="T18" fmla="*/ 678 w 715"/>
              <a:gd name="T19" fmla="*/ 58 h 95"/>
              <a:gd name="T20" fmla="*/ 664 w 715"/>
              <a:gd name="T21" fmla="*/ 52 h 95"/>
              <a:gd name="T22" fmla="*/ 662 w 715"/>
              <a:gd name="T23" fmla="*/ 30 h 95"/>
              <a:gd name="T24" fmla="*/ 598 w 715"/>
              <a:gd name="T25" fmla="*/ 37 h 95"/>
              <a:gd name="T26" fmla="*/ 564 w 715"/>
              <a:gd name="T27" fmla="*/ 25 h 95"/>
              <a:gd name="T28" fmla="*/ 500 w 715"/>
              <a:gd name="T29" fmla="*/ 17 h 95"/>
              <a:gd name="T30" fmla="*/ 443 w 715"/>
              <a:gd name="T31" fmla="*/ 26 h 95"/>
              <a:gd name="T32" fmla="*/ 372 w 715"/>
              <a:gd name="T33" fmla="*/ 20 h 95"/>
              <a:gd name="T34" fmla="*/ 263 w 715"/>
              <a:gd name="T35" fmla="*/ 13 h 95"/>
              <a:gd name="T36" fmla="*/ 193 w 715"/>
              <a:gd name="T37" fmla="*/ 9 h 95"/>
              <a:gd name="T38" fmla="*/ 98 w 715"/>
              <a:gd name="T39" fmla="*/ 21 h 95"/>
              <a:gd name="T40" fmla="*/ 403 w 715"/>
              <a:gd name="T41" fmla="*/ 77 h 95"/>
              <a:gd name="T42" fmla="*/ 420 w 715"/>
              <a:gd name="T43" fmla="*/ 84 h 95"/>
              <a:gd name="T44" fmla="*/ 458 w 715"/>
              <a:gd name="T45" fmla="*/ 81 h 95"/>
              <a:gd name="T46" fmla="*/ 503 w 715"/>
              <a:gd name="T47" fmla="*/ 64 h 95"/>
              <a:gd name="T48" fmla="*/ 504 w 715"/>
              <a:gd name="T49" fmla="*/ 76 h 95"/>
              <a:gd name="T50" fmla="*/ 567 w 715"/>
              <a:gd name="T51" fmla="*/ 43 h 95"/>
              <a:gd name="T52" fmla="*/ 560 w 715"/>
              <a:gd name="T53" fmla="*/ 62 h 95"/>
              <a:gd name="T54" fmla="*/ 583 w 715"/>
              <a:gd name="T55" fmla="*/ 56 h 95"/>
              <a:gd name="T56" fmla="*/ 615 w 715"/>
              <a:gd name="T57" fmla="*/ 58 h 95"/>
              <a:gd name="T58" fmla="*/ 639 w 715"/>
              <a:gd name="T59" fmla="*/ 45 h 95"/>
              <a:gd name="T60" fmla="*/ 604 w 715"/>
              <a:gd name="T61" fmla="*/ 58 h 95"/>
              <a:gd name="T62" fmla="*/ 575 w 715"/>
              <a:gd name="T63" fmla="*/ 51 h 95"/>
              <a:gd name="T64" fmla="*/ 562 w 715"/>
              <a:gd name="T65" fmla="*/ 34 h 95"/>
              <a:gd name="T66" fmla="*/ 541 w 715"/>
              <a:gd name="T67" fmla="*/ 45 h 95"/>
              <a:gd name="T68" fmla="*/ 492 w 715"/>
              <a:gd name="T69" fmla="*/ 54 h 95"/>
              <a:gd name="T70" fmla="*/ 469 w 715"/>
              <a:gd name="T71" fmla="*/ 29 h 95"/>
              <a:gd name="T72" fmla="*/ 435 w 715"/>
              <a:gd name="T73" fmla="*/ 29 h 95"/>
              <a:gd name="T74" fmla="*/ 362 w 715"/>
              <a:gd name="T75" fmla="*/ 80 h 95"/>
              <a:gd name="T76" fmla="*/ 345 w 715"/>
              <a:gd name="T77" fmla="*/ 72 h 95"/>
              <a:gd name="T78" fmla="*/ 242 w 715"/>
              <a:gd name="T79" fmla="*/ 81 h 95"/>
              <a:gd name="T80" fmla="*/ 295 w 715"/>
              <a:gd name="T81" fmla="*/ 42 h 95"/>
              <a:gd name="T82" fmla="*/ 328 w 715"/>
              <a:gd name="T83" fmla="*/ 36 h 95"/>
              <a:gd name="T84" fmla="*/ 296 w 715"/>
              <a:gd name="T85" fmla="*/ 76 h 95"/>
              <a:gd name="T86" fmla="*/ 329 w 715"/>
              <a:gd name="T87" fmla="*/ 44 h 95"/>
              <a:gd name="T88" fmla="*/ 317 w 715"/>
              <a:gd name="T89" fmla="*/ 27 h 95"/>
              <a:gd name="T90" fmla="*/ 298 w 715"/>
              <a:gd name="T91" fmla="*/ 25 h 95"/>
              <a:gd name="T92" fmla="*/ 230 w 715"/>
              <a:gd name="T93" fmla="*/ 75 h 95"/>
              <a:gd name="T94" fmla="*/ 266 w 715"/>
              <a:gd name="T95" fmla="*/ 32 h 95"/>
              <a:gd name="T96" fmla="*/ 215 w 715"/>
              <a:gd name="T97" fmla="*/ 53 h 95"/>
              <a:gd name="T98" fmla="*/ 203 w 715"/>
              <a:gd name="T99" fmla="*/ 54 h 95"/>
              <a:gd name="T100" fmla="*/ 151 w 715"/>
              <a:gd name="T101" fmla="*/ 43 h 95"/>
              <a:gd name="T102" fmla="*/ 159 w 715"/>
              <a:gd name="T103" fmla="*/ 63 h 95"/>
              <a:gd name="T104" fmla="*/ 212 w 715"/>
              <a:gd name="T105" fmla="*/ 24 h 95"/>
              <a:gd name="T106" fmla="*/ 194 w 715"/>
              <a:gd name="T107" fmla="*/ 18 h 95"/>
              <a:gd name="T108" fmla="*/ 153 w 715"/>
              <a:gd name="T109" fmla="*/ 34 h 95"/>
              <a:gd name="T110" fmla="*/ 108 w 715"/>
              <a:gd name="T111" fmla="*/ 51 h 95"/>
              <a:gd name="T112" fmla="*/ 112 w 715"/>
              <a:gd name="T113" fmla="*/ 26 h 95"/>
              <a:gd name="T114" fmla="*/ 65 w 715"/>
              <a:gd name="T115" fmla="*/ 54 h 95"/>
              <a:gd name="T116" fmla="*/ 87 w 715"/>
              <a:gd name="T117" fmla="*/ 22 h 95"/>
              <a:gd name="T118" fmla="*/ 53 w 715"/>
              <a:gd name="T119" fmla="*/ 3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95">
                <a:moveTo>
                  <a:pt x="19" y="17"/>
                </a:moveTo>
                <a:cubicBezTo>
                  <a:pt x="21" y="19"/>
                  <a:pt x="23" y="14"/>
                  <a:pt x="25" y="16"/>
                </a:cubicBezTo>
                <a:cubicBezTo>
                  <a:pt x="24" y="17"/>
                  <a:pt x="25" y="18"/>
                  <a:pt x="24" y="19"/>
                </a:cubicBezTo>
                <a:cubicBezTo>
                  <a:pt x="19" y="17"/>
                  <a:pt x="19" y="22"/>
                  <a:pt x="14" y="23"/>
                </a:cubicBezTo>
                <a:cubicBezTo>
                  <a:pt x="16" y="26"/>
                  <a:pt x="20" y="22"/>
                  <a:pt x="20" y="28"/>
                </a:cubicBezTo>
                <a:cubicBezTo>
                  <a:pt x="27" y="25"/>
                  <a:pt x="29" y="13"/>
                  <a:pt x="34" y="16"/>
                </a:cubicBezTo>
                <a:cubicBezTo>
                  <a:pt x="33" y="17"/>
                  <a:pt x="35" y="19"/>
                  <a:pt x="34" y="20"/>
                </a:cubicBezTo>
                <a:cubicBezTo>
                  <a:pt x="31" y="23"/>
                  <a:pt x="28" y="26"/>
                  <a:pt x="32" y="29"/>
                </a:cubicBezTo>
                <a:cubicBezTo>
                  <a:pt x="34" y="28"/>
                  <a:pt x="35" y="26"/>
                  <a:pt x="37" y="25"/>
                </a:cubicBezTo>
                <a:cubicBezTo>
                  <a:pt x="36" y="20"/>
                  <a:pt x="35" y="16"/>
                  <a:pt x="38" y="12"/>
                </a:cubicBezTo>
                <a:cubicBezTo>
                  <a:pt x="39" y="17"/>
                  <a:pt x="40" y="17"/>
                  <a:pt x="44" y="22"/>
                </a:cubicBezTo>
                <a:cubicBezTo>
                  <a:pt x="40" y="26"/>
                  <a:pt x="38" y="26"/>
                  <a:pt x="37" y="32"/>
                </a:cubicBezTo>
                <a:cubicBezTo>
                  <a:pt x="34" y="27"/>
                  <a:pt x="34" y="33"/>
                  <a:pt x="34" y="35"/>
                </a:cubicBezTo>
                <a:cubicBezTo>
                  <a:pt x="33" y="33"/>
                  <a:pt x="32" y="32"/>
                  <a:pt x="31" y="31"/>
                </a:cubicBezTo>
                <a:cubicBezTo>
                  <a:pt x="25" y="37"/>
                  <a:pt x="30" y="42"/>
                  <a:pt x="25" y="46"/>
                </a:cubicBezTo>
                <a:cubicBezTo>
                  <a:pt x="26" y="45"/>
                  <a:pt x="28" y="45"/>
                  <a:pt x="30" y="45"/>
                </a:cubicBezTo>
                <a:cubicBezTo>
                  <a:pt x="27" y="47"/>
                  <a:pt x="28" y="48"/>
                  <a:pt x="26" y="50"/>
                </a:cubicBezTo>
                <a:cubicBezTo>
                  <a:pt x="24" y="43"/>
                  <a:pt x="20" y="51"/>
                  <a:pt x="17" y="48"/>
                </a:cubicBezTo>
                <a:cubicBezTo>
                  <a:pt x="20" y="41"/>
                  <a:pt x="21" y="34"/>
                  <a:pt x="25" y="29"/>
                </a:cubicBezTo>
                <a:cubicBezTo>
                  <a:pt x="22" y="28"/>
                  <a:pt x="18" y="30"/>
                  <a:pt x="16" y="27"/>
                </a:cubicBezTo>
                <a:cubicBezTo>
                  <a:pt x="12" y="30"/>
                  <a:pt x="10" y="33"/>
                  <a:pt x="10" y="36"/>
                </a:cubicBezTo>
                <a:cubicBezTo>
                  <a:pt x="13" y="37"/>
                  <a:pt x="12" y="30"/>
                  <a:pt x="16" y="32"/>
                </a:cubicBezTo>
                <a:cubicBezTo>
                  <a:pt x="18" y="35"/>
                  <a:pt x="14" y="36"/>
                  <a:pt x="15" y="38"/>
                </a:cubicBezTo>
                <a:cubicBezTo>
                  <a:pt x="16" y="38"/>
                  <a:pt x="18" y="37"/>
                  <a:pt x="18" y="38"/>
                </a:cubicBezTo>
                <a:cubicBezTo>
                  <a:pt x="7" y="44"/>
                  <a:pt x="7" y="53"/>
                  <a:pt x="0" y="60"/>
                </a:cubicBezTo>
                <a:cubicBezTo>
                  <a:pt x="6" y="57"/>
                  <a:pt x="12" y="53"/>
                  <a:pt x="17" y="57"/>
                </a:cubicBezTo>
                <a:cubicBezTo>
                  <a:pt x="19" y="53"/>
                  <a:pt x="8" y="52"/>
                  <a:pt x="13" y="47"/>
                </a:cubicBezTo>
                <a:cubicBezTo>
                  <a:pt x="14" y="52"/>
                  <a:pt x="22" y="50"/>
                  <a:pt x="25" y="56"/>
                </a:cubicBezTo>
                <a:cubicBezTo>
                  <a:pt x="22" y="58"/>
                  <a:pt x="19" y="61"/>
                  <a:pt x="16" y="63"/>
                </a:cubicBezTo>
                <a:cubicBezTo>
                  <a:pt x="12" y="59"/>
                  <a:pt x="7" y="64"/>
                  <a:pt x="3" y="64"/>
                </a:cubicBezTo>
                <a:cubicBezTo>
                  <a:pt x="6" y="67"/>
                  <a:pt x="2" y="72"/>
                  <a:pt x="7" y="70"/>
                </a:cubicBezTo>
                <a:cubicBezTo>
                  <a:pt x="7" y="64"/>
                  <a:pt x="24" y="64"/>
                  <a:pt x="26" y="70"/>
                </a:cubicBezTo>
                <a:cubicBezTo>
                  <a:pt x="28" y="68"/>
                  <a:pt x="31" y="66"/>
                  <a:pt x="34" y="64"/>
                </a:cubicBezTo>
                <a:cubicBezTo>
                  <a:pt x="36" y="70"/>
                  <a:pt x="40" y="64"/>
                  <a:pt x="43" y="67"/>
                </a:cubicBezTo>
                <a:cubicBezTo>
                  <a:pt x="43" y="74"/>
                  <a:pt x="40" y="69"/>
                  <a:pt x="36" y="71"/>
                </a:cubicBezTo>
                <a:cubicBezTo>
                  <a:pt x="35" y="73"/>
                  <a:pt x="35" y="75"/>
                  <a:pt x="37" y="78"/>
                </a:cubicBezTo>
                <a:cubicBezTo>
                  <a:pt x="41" y="73"/>
                  <a:pt x="44" y="75"/>
                  <a:pt x="48" y="71"/>
                </a:cubicBezTo>
                <a:cubicBezTo>
                  <a:pt x="46" y="68"/>
                  <a:pt x="42" y="60"/>
                  <a:pt x="50" y="60"/>
                </a:cubicBezTo>
                <a:cubicBezTo>
                  <a:pt x="48" y="57"/>
                  <a:pt x="44" y="54"/>
                  <a:pt x="47" y="51"/>
                </a:cubicBezTo>
                <a:cubicBezTo>
                  <a:pt x="52" y="53"/>
                  <a:pt x="52" y="44"/>
                  <a:pt x="56" y="46"/>
                </a:cubicBezTo>
                <a:cubicBezTo>
                  <a:pt x="54" y="48"/>
                  <a:pt x="56" y="49"/>
                  <a:pt x="55" y="50"/>
                </a:cubicBezTo>
                <a:cubicBezTo>
                  <a:pt x="54" y="51"/>
                  <a:pt x="51" y="50"/>
                  <a:pt x="52" y="53"/>
                </a:cubicBezTo>
                <a:cubicBezTo>
                  <a:pt x="56" y="53"/>
                  <a:pt x="50" y="69"/>
                  <a:pt x="49" y="75"/>
                </a:cubicBezTo>
                <a:cubicBezTo>
                  <a:pt x="55" y="75"/>
                  <a:pt x="57" y="68"/>
                  <a:pt x="59" y="76"/>
                </a:cubicBezTo>
                <a:cubicBezTo>
                  <a:pt x="62" y="70"/>
                  <a:pt x="68" y="71"/>
                  <a:pt x="65" y="65"/>
                </a:cubicBezTo>
                <a:cubicBezTo>
                  <a:pt x="62" y="65"/>
                  <a:pt x="61" y="66"/>
                  <a:pt x="60" y="68"/>
                </a:cubicBezTo>
                <a:cubicBezTo>
                  <a:pt x="60" y="66"/>
                  <a:pt x="53" y="66"/>
                  <a:pt x="56" y="63"/>
                </a:cubicBezTo>
                <a:cubicBezTo>
                  <a:pt x="62" y="62"/>
                  <a:pt x="61" y="61"/>
                  <a:pt x="62" y="56"/>
                </a:cubicBezTo>
                <a:cubicBezTo>
                  <a:pt x="64" y="58"/>
                  <a:pt x="67" y="54"/>
                  <a:pt x="69" y="58"/>
                </a:cubicBezTo>
                <a:cubicBezTo>
                  <a:pt x="62" y="62"/>
                  <a:pt x="67" y="64"/>
                  <a:pt x="71" y="63"/>
                </a:cubicBezTo>
                <a:cubicBezTo>
                  <a:pt x="67" y="67"/>
                  <a:pt x="66" y="72"/>
                  <a:pt x="65" y="76"/>
                </a:cubicBezTo>
                <a:cubicBezTo>
                  <a:pt x="72" y="78"/>
                  <a:pt x="75" y="64"/>
                  <a:pt x="82" y="73"/>
                </a:cubicBezTo>
                <a:cubicBezTo>
                  <a:pt x="81" y="75"/>
                  <a:pt x="78" y="74"/>
                  <a:pt x="79" y="76"/>
                </a:cubicBezTo>
                <a:cubicBezTo>
                  <a:pt x="81" y="75"/>
                  <a:pt x="80" y="77"/>
                  <a:pt x="81" y="79"/>
                </a:cubicBezTo>
                <a:cubicBezTo>
                  <a:pt x="85" y="73"/>
                  <a:pt x="89" y="72"/>
                  <a:pt x="92" y="65"/>
                </a:cubicBezTo>
                <a:cubicBezTo>
                  <a:pt x="95" y="66"/>
                  <a:pt x="98" y="63"/>
                  <a:pt x="101" y="64"/>
                </a:cubicBezTo>
                <a:cubicBezTo>
                  <a:pt x="96" y="67"/>
                  <a:pt x="97" y="72"/>
                  <a:pt x="95" y="76"/>
                </a:cubicBezTo>
                <a:cubicBezTo>
                  <a:pt x="93" y="77"/>
                  <a:pt x="87" y="74"/>
                  <a:pt x="88" y="78"/>
                </a:cubicBezTo>
                <a:cubicBezTo>
                  <a:pt x="90" y="76"/>
                  <a:pt x="91" y="81"/>
                  <a:pt x="93" y="80"/>
                </a:cubicBezTo>
                <a:cubicBezTo>
                  <a:pt x="95" y="79"/>
                  <a:pt x="97" y="77"/>
                  <a:pt x="99" y="76"/>
                </a:cubicBezTo>
                <a:cubicBezTo>
                  <a:pt x="102" y="79"/>
                  <a:pt x="99" y="80"/>
                  <a:pt x="103" y="81"/>
                </a:cubicBezTo>
                <a:cubicBezTo>
                  <a:pt x="107" y="79"/>
                  <a:pt x="108" y="78"/>
                  <a:pt x="108" y="74"/>
                </a:cubicBezTo>
                <a:cubicBezTo>
                  <a:pt x="115" y="75"/>
                  <a:pt x="110" y="78"/>
                  <a:pt x="117" y="82"/>
                </a:cubicBezTo>
                <a:cubicBezTo>
                  <a:pt x="121" y="77"/>
                  <a:pt x="124" y="82"/>
                  <a:pt x="128" y="77"/>
                </a:cubicBezTo>
                <a:cubicBezTo>
                  <a:pt x="129" y="78"/>
                  <a:pt x="128" y="80"/>
                  <a:pt x="131" y="82"/>
                </a:cubicBezTo>
                <a:cubicBezTo>
                  <a:pt x="134" y="81"/>
                  <a:pt x="138" y="80"/>
                  <a:pt x="141" y="81"/>
                </a:cubicBezTo>
                <a:cubicBezTo>
                  <a:pt x="138" y="78"/>
                  <a:pt x="145" y="73"/>
                  <a:pt x="148" y="76"/>
                </a:cubicBezTo>
                <a:cubicBezTo>
                  <a:pt x="148" y="81"/>
                  <a:pt x="140" y="75"/>
                  <a:pt x="143" y="81"/>
                </a:cubicBezTo>
                <a:cubicBezTo>
                  <a:pt x="154" y="79"/>
                  <a:pt x="164" y="84"/>
                  <a:pt x="176" y="81"/>
                </a:cubicBezTo>
                <a:cubicBezTo>
                  <a:pt x="171" y="78"/>
                  <a:pt x="175" y="75"/>
                  <a:pt x="176" y="72"/>
                </a:cubicBezTo>
                <a:cubicBezTo>
                  <a:pt x="175" y="79"/>
                  <a:pt x="187" y="90"/>
                  <a:pt x="187" y="80"/>
                </a:cubicBezTo>
                <a:cubicBezTo>
                  <a:pt x="182" y="83"/>
                  <a:pt x="184" y="72"/>
                  <a:pt x="180" y="71"/>
                </a:cubicBezTo>
                <a:cubicBezTo>
                  <a:pt x="181" y="70"/>
                  <a:pt x="182" y="68"/>
                  <a:pt x="182" y="67"/>
                </a:cubicBezTo>
                <a:cubicBezTo>
                  <a:pt x="182" y="71"/>
                  <a:pt x="184" y="70"/>
                  <a:pt x="187" y="71"/>
                </a:cubicBezTo>
                <a:cubicBezTo>
                  <a:pt x="181" y="75"/>
                  <a:pt x="189" y="79"/>
                  <a:pt x="192" y="77"/>
                </a:cubicBezTo>
                <a:cubicBezTo>
                  <a:pt x="190" y="79"/>
                  <a:pt x="189" y="81"/>
                  <a:pt x="192" y="83"/>
                </a:cubicBezTo>
                <a:cubicBezTo>
                  <a:pt x="193" y="83"/>
                  <a:pt x="194" y="82"/>
                  <a:pt x="195" y="83"/>
                </a:cubicBezTo>
                <a:cubicBezTo>
                  <a:pt x="196" y="75"/>
                  <a:pt x="204" y="76"/>
                  <a:pt x="203" y="65"/>
                </a:cubicBezTo>
                <a:cubicBezTo>
                  <a:pt x="203" y="66"/>
                  <a:pt x="204" y="67"/>
                  <a:pt x="205" y="66"/>
                </a:cubicBezTo>
                <a:cubicBezTo>
                  <a:pt x="204" y="68"/>
                  <a:pt x="204" y="71"/>
                  <a:pt x="208" y="74"/>
                </a:cubicBezTo>
                <a:cubicBezTo>
                  <a:pt x="211" y="72"/>
                  <a:pt x="221" y="72"/>
                  <a:pt x="218" y="77"/>
                </a:cubicBezTo>
                <a:cubicBezTo>
                  <a:pt x="214" y="72"/>
                  <a:pt x="209" y="78"/>
                  <a:pt x="201" y="76"/>
                </a:cubicBezTo>
                <a:cubicBezTo>
                  <a:pt x="199" y="78"/>
                  <a:pt x="200" y="80"/>
                  <a:pt x="199" y="81"/>
                </a:cubicBezTo>
                <a:cubicBezTo>
                  <a:pt x="205" y="86"/>
                  <a:pt x="212" y="82"/>
                  <a:pt x="218" y="84"/>
                </a:cubicBezTo>
                <a:cubicBezTo>
                  <a:pt x="217" y="83"/>
                  <a:pt x="216" y="82"/>
                  <a:pt x="218" y="80"/>
                </a:cubicBezTo>
                <a:cubicBezTo>
                  <a:pt x="227" y="77"/>
                  <a:pt x="225" y="91"/>
                  <a:pt x="225" y="91"/>
                </a:cubicBezTo>
                <a:cubicBezTo>
                  <a:pt x="228" y="88"/>
                  <a:pt x="234" y="85"/>
                  <a:pt x="227" y="85"/>
                </a:cubicBezTo>
                <a:cubicBezTo>
                  <a:pt x="228" y="81"/>
                  <a:pt x="233" y="78"/>
                  <a:pt x="235" y="86"/>
                </a:cubicBezTo>
                <a:cubicBezTo>
                  <a:pt x="246" y="83"/>
                  <a:pt x="253" y="88"/>
                  <a:pt x="263" y="82"/>
                </a:cubicBezTo>
                <a:cubicBezTo>
                  <a:pt x="264" y="87"/>
                  <a:pt x="273" y="86"/>
                  <a:pt x="278" y="85"/>
                </a:cubicBezTo>
                <a:cubicBezTo>
                  <a:pt x="279" y="79"/>
                  <a:pt x="281" y="81"/>
                  <a:pt x="279" y="78"/>
                </a:cubicBezTo>
                <a:cubicBezTo>
                  <a:pt x="281" y="77"/>
                  <a:pt x="282" y="75"/>
                  <a:pt x="284" y="74"/>
                </a:cubicBezTo>
                <a:cubicBezTo>
                  <a:pt x="284" y="77"/>
                  <a:pt x="286" y="79"/>
                  <a:pt x="289" y="76"/>
                </a:cubicBezTo>
                <a:cubicBezTo>
                  <a:pt x="289" y="72"/>
                  <a:pt x="287" y="74"/>
                  <a:pt x="284" y="72"/>
                </a:cubicBezTo>
                <a:cubicBezTo>
                  <a:pt x="286" y="70"/>
                  <a:pt x="285" y="68"/>
                  <a:pt x="288" y="66"/>
                </a:cubicBezTo>
                <a:cubicBezTo>
                  <a:pt x="288" y="72"/>
                  <a:pt x="294" y="80"/>
                  <a:pt x="286" y="86"/>
                </a:cubicBezTo>
                <a:cubicBezTo>
                  <a:pt x="289" y="91"/>
                  <a:pt x="289" y="81"/>
                  <a:pt x="292" y="88"/>
                </a:cubicBezTo>
                <a:cubicBezTo>
                  <a:pt x="296" y="87"/>
                  <a:pt x="296" y="81"/>
                  <a:pt x="298" y="83"/>
                </a:cubicBezTo>
                <a:cubicBezTo>
                  <a:pt x="300" y="91"/>
                  <a:pt x="301" y="82"/>
                  <a:pt x="307" y="83"/>
                </a:cubicBezTo>
                <a:cubicBezTo>
                  <a:pt x="308" y="85"/>
                  <a:pt x="306" y="86"/>
                  <a:pt x="305" y="87"/>
                </a:cubicBezTo>
                <a:cubicBezTo>
                  <a:pt x="315" y="93"/>
                  <a:pt x="308" y="77"/>
                  <a:pt x="316" y="74"/>
                </a:cubicBezTo>
                <a:cubicBezTo>
                  <a:pt x="309" y="67"/>
                  <a:pt x="309" y="86"/>
                  <a:pt x="301" y="79"/>
                </a:cubicBezTo>
                <a:cubicBezTo>
                  <a:pt x="309" y="80"/>
                  <a:pt x="307" y="68"/>
                  <a:pt x="315" y="70"/>
                </a:cubicBezTo>
                <a:cubicBezTo>
                  <a:pt x="316" y="66"/>
                  <a:pt x="317" y="62"/>
                  <a:pt x="320" y="58"/>
                </a:cubicBezTo>
                <a:cubicBezTo>
                  <a:pt x="323" y="62"/>
                  <a:pt x="316" y="67"/>
                  <a:pt x="323" y="66"/>
                </a:cubicBezTo>
                <a:cubicBezTo>
                  <a:pt x="320" y="70"/>
                  <a:pt x="318" y="66"/>
                  <a:pt x="316" y="67"/>
                </a:cubicBezTo>
                <a:cubicBezTo>
                  <a:pt x="324" y="75"/>
                  <a:pt x="309" y="81"/>
                  <a:pt x="316" y="89"/>
                </a:cubicBezTo>
                <a:cubicBezTo>
                  <a:pt x="320" y="86"/>
                  <a:pt x="323" y="82"/>
                  <a:pt x="321" y="78"/>
                </a:cubicBezTo>
                <a:cubicBezTo>
                  <a:pt x="325" y="74"/>
                  <a:pt x="328" y="76"/>
                  <a:pt x="331" y="77"/>
                </a:cubicBezTo>
                <a:cubicBezTo>
                  <a:pt x="326" y="79"/>
                  <a:pt x="330" y="82"/>
                  <a:pt x="326" y="85"/>
                </a:cubicBezTo>
                <a:cubicBezTo>
                  <a:pt x="325" y="83"/>
                  <a:pt x="324" y="81"/>
                  <a:pt x="323" y="82"/>
                </a:cubicBezTo>
                <a:cubicBezTo>
                  <a:pt x="326" y="87"/>
                  <a:pt x="322" y="84"/>
                  <a:pt x="323" y="89"/>
                </a:cubicBezTo>
                <a:cubicBezTo>
                  <a:pt x="327" y="88"/>
                  <a:pt x="333" y="89"/>
                  <a:pt x="334" y="86"/>
                </a:cubicBezTo>
                <a:cubicBezTo>
                  <a:pt x="333" y="83"/>
                  <a:pt x="331" y="84"/>
                  <a:pt x="329" y="84"/>
                </a:cubicBezTo>
                <a:cubicBezTo>
                  <a:pt x="335" y="84"/>
                  <a:pt x="332" y="78"/>
                  <a:pt x="335" y="80"/>
                </a:cubicBezTo>
                <a:cubicBezTo>
                  <a:pt x="336" y="82"/>
                  <a:pt x="336" y="85"/>
                  <a:pt x="336" y="88"/>
                </a:cubicBezTo>
                <a:cubicBezTo>
                  <a:pt x="359" y="87"/>
                  <a:pt x="382" y="90"/>
                  <a:pt x="405" y="88"/>
                </a:cubicBezTo>
                <a:cubicBezTo>
                  <a:pt x="400" y="82"/>
                  <a:pt x="408" y="79"/>
                  <a:pt x="410" y="79"/>
                </a:cubicBezTo>
                <a:cubicBezTo>
                  <a:pt x="411" y="84"/>
                  <a:pt x="407" y="84"/>
                  <a:pt x="405" y="88"/>
                </a:cubicBezTo>
                <a:cubicBezTo>
                  <a:pt x="408" y="93"/>
                  <a:pt x="412" y="88"/>
                  <a:pt x="414" y="85"/>
                </a:cubicBezTo>
                <a:cubicBezTo>
                  <a:pt x="418" y="86"/>
                  <a:pt x="415" y="90"/>
                  <a:pt x="419" y="85"/>
                </a:cubicBezTo>
                <a:cubicBezTo>
                  <a:pt x="419" y="93"/>
                  <a:pt x="428" y="85"/>
                  <a:pt x="432" y="90"/>
                </a:cubicBezTo>
                <a:cubicBezTo>
                  <a:pt x="432" y="89"/>
                  <a:pt x="438" y="87"/>
                  <a:pt x="439" y="83"/>
                </a:cubicBezTo>
                <a:cubicBezTo>
                  <a:pt x="440" y="85"/>
                  <a:pt x="442" y="85"/>
                  <a:pt x="443" y="86"/>
                </a:cubicBezTo>
                <a:cubicBezTo>
                  <a:pt x="442" y="88"/>
                  <a:pt x="437" y="85"/>
                  <a:pt x="438" y="89"/>
                </a:cubicBezTo>
                <a:cubicBezTo>
                  <a:pt x="441" y="88"/>
                  <a:pt x="439" y="91"/>
                  <a:pt x="441" y="93"/>
                </a:cubicBezTo>
                <a:cubicBezTo>
                  <a:pt x="448" y="88"/>
                  <a:pt x="460" y="95"/>
                  <a:pt x="464" y="89"/>
                </a:cubicBezTo>
                <a:cubicBezTo>
                  <a:pt x="462" y="85"/>
                  <a:pt x="448" y="89"/>
                  <a:pt x="446" y="83"/>
                </a:cubicBezTo>
                <a:cubicBezTo>
                  <a:pt x="454" y="87"/>
                  <a:pt x="463" y="84"/>
                  <a:pt x="472" y="83"/>
                </a:cubicBezTo>
                <a:cubicBezTo>
                  <a:pt x="470" y="84"/>
                  <a:pt x="469" y="85"/>
                  <a:pt x="467" y="87"/>
                </a:cubicBezTo>
                <a:cubicBezTo>
                  <a:pt x="469" y="89"/>
                  <a:pt x="471" y="91"/>
                  <a:pt x="472" y="93"/>
                </a:cubicBezTo>
                <a:cubicBezTo>
                  <a:pt x="478" y="91"/>
                  <a:pt x="472" y="86"/>
                  <a:pt x="476" y="84"/>
                </a:cubicBezTo>
                <a:cubicBezTo>
                  <a:pt x="477" y="85"/>
                  <a:pt x="475" y="86"/>
                  <a:pt x="477" y="88"/>
                </a:cubicBezTo>
                <a:cubicBezTo>
                  <a:pt x="485" y="83"/>
                  <a:pt x="479" y="72"/>
                  <a:pt x="485" y="71"/>
                </a:cubicBezTo>
                <a:cubicBezTo>
                  <a:pt x="482" y="76"/>
                  <a:pt x="486" y="83"/>
                  <a:pt x="479" y="88"/>
                </a:cubicBezTo>
                <a:cubicBezTo>
                  <a:pt x="485" y="95"/>
                  <a:pt x="486" y="85"/>
                  <a:pt x="491" y="93"/>
                </a:cubicBezTo>
                <a:cubicBezTo>
                  <a:pt x="494" y="90"/>
                  <a:pt x="496" y="92"/>
                  <a:pt x="499" y="88"/>
                </a:cubicBezTo>
                <a:cubicBezTo>
                  <a:pt x="500" y="93"/>
                  <a:pt x="511" y="95"/>
                  <a:pt x="513" y="89"/>
                </a:cubicBezTo>
                <a:cubicBezTo>
                  <a:pt x="517" y="92"/>
                  <a:pt x="524" y="95"/>
                  <a:pt x="528" y="88"/>
                </a:cubicBezTo>
                <a:cubicBezTo>
                  <a:pt x="529" y="93"/>
                  <a:pt x="536" y="93"/>
                  <a:pt x="536" y="87"/>
                </a:cubicBezTo>
                <a:cubicBezTo>
                  <a:pt x="538" y="89"/>
                  <a:pt x="539" y="91"/>
                  <a:pt x="539" y="92"/>
                </a:cubicBezTo>
                <a:cubicBezTo>
                  <a:pt x="545" y="84"/>
                  <a:pt x="568" y="91"/>
                  <a:pt x="563" y="77"/>
                </a:cubicBezTo>
                <a:cubicBezTo>
                  <a:pt x="565" y="76"/>
                  <a:pt x="566" y="79"/>
                  <a:pt x="567" y="81"/>
                </a:cubicBezTo>
                <a:cubicBezTo>
                  <a:pt x="570" y="79"/>
                  <a:pt x="568" y="77"/>
                  <a:pt x="569" y="76"/>
                </a:cubicBezTo>
                <a:cubicBezTo>
                  <a:pt x="571" y="76"/>
                  <a:pt x="574" y="73"/>
                  <a:pt x="576" y="76"/>
                </a:cubicBezTo>
                <a:cubicBezTo>
                  <a:pt x="572" y="79"/>
                  <a:pt x="570" y="81"/>
                  <a:pt x="571" y="87"/>
                </a:cubicBezTo>
                <a:cubicBezTo>
                  <a:pt x="567" y="86"/>
                  <a:pt x="563" y="90"/>
                  <a:pt x="560" y="90"/>
                </a:cubicBezTo>
                <a:cubicBezTo>
                  <a:pt x="571" y="93"/>
                  <a:pt x="591" y="94"/>
                  <a:pt x="603" y="84"/>
                </a:cubicBezTo>
                <a:cubicBezTo>
                  <a:pt x="605" y="90"/>
                  <a:pt x="609" y="79"/>
                  <a:pt x="612" y="82"/>
                </a:cubicBezTo>
                <a:cubicBezTo>
                  <a:pt x="608" y="85"/>
                  <a:pt x="604" y="88"/>
                  <a:pt x="604" y="92"/>
                </a:cubicBezTo>
                <a:cubicBezTo>
                  <a:pt x="606" y="91"/>
                  <a:pt x="609" y="89"/>
                  <a:pt x="611" y="92"/>
                </a:cubicBezTo>
                <a:cubicBezTo>
                  <a:pt x="618" y="87"/>
                  <a:pt x="615" y="77"/>
                  <a:pt x="623" y="78"/>
                </a:cubicBezTo>
                <a:cubicBezTo>
                  <a:pt x="624" y="74"/>
                  <a:pt x="622" y="64"/>
                  <a:pt x="630" y="64"/>
                </a:cubicBezTo>
                <a:cubicBezTo>
                  <a:pt x="626" y="75"/>
                  <a:pt x="631" y="82"/>
                  <a:pt x="616" y="90"/>
                </a:cubicBezTo>
                <a:cubicBezTo>
                  <a:pt x="623" y="95"/>
                  <a:pt x="634" y="89"/>
                  <a:pt x="639" y="82"/>
                </a:cubicBezTo>
                <a:cubicBezTo>
                  <a:pt x="637" y="78"/>
                  <a:pt x="634" y="82"/>
                  <a:pt x="633" y="78"/>
                </a:cubicBezTo>
                <a:cubicBezTo>
                  <a:pt x="634" y="78"/>
                  <a:pt x="633" y="76"/>
                  <a:pt x="634" y="76"/>
                </a:cubicBezTo>
                <a:cubicBezTo>
                  <a:pt x="641" y="77"/>
                  <a:pt x="651" y="76"/>
                  <a:pt x="655" y="68"/>
                </a:cubicBezTo>
                <a:cubicBezTo>
                  <a:pt x="659" y="71"/>
                  <a:pt x="656" y="74"/>
                  <a:pt x="653" y="77"/>
                </a:cubicBezTo>
                <a:cubicBezTo>
                  <a:pt x="652" y="75"/>
                  <a:pt x="653" y="73"/>
                  <a:pt x="650" y="75"/>
                </a:cubicBezTo>
                <a:cubicBezTo>
                  <a:pt x="648" y="81"/>
                  <a:pt x="652" y="78"/>
                  <a:pt x="655" y="81"/>
                </a:cubicBezTo>
                <a:cubicBezTo>
                  <a:pt x="652" y="82"/>
                  <a:pt x="650" y="87"/>
                  <a:pt x="648" y="84"/>
                </a:cubicBezTo>
                <a:cubicBezTo>
                  <a:pt x="645" y="82"/>
                  <a:pt x="649" y="80"/>
                  <a:pt x="647" y="78"/>
                </a:cubicBezTo>
                <a:cubicBezTo>
                  <a:pt x="636" y="79"/>
                  <a:pt x="644" y="86"/>
                  <a:pt x="639" y="91"/>
                </a:cubicBezTo>
                <a:cubicBezTo>
                  <a:pt x="645" y="93"/>
                  <a:pt x="655" y="83"/>
                  <a:pt x="659" y="78"/>
                </a:cubicBezTo>
                <a:cubicBezTo>
                  <a:pt x="661" y="79"/>
                  <a:pt x="662" y="78"/>
                  <a:pt x="664" y="81"/>
                </a:cubicBezTo>
                <a:cubicBezTo>
                  <a:pt x="667" y="73"/>
                  <a:pt x="673" y="67"/>
                  <a:pt x="679" y="62"/>
                </a:cubicBezTo>
                <a:cubicBezTo>
                  <a:pt x="676" y="57"/>
                  <a:pt x="674" y="61"/>
                  <a:pt x="672" y="64"/>
                </a:cubicBezTo>
                <a:cubicBezTo>
                  <a:pt x="666" y="57"/>
                  <a:pt x="673" y="52"/>
                  <a:pt x="679" y="50"/>
                </a:cubicBezTo>
                <a:cubicBezTo>
                  <a:pt x="681" y="54"/>
                  <a:pt x="673" y="52"/>
                  <a:pt x="678" y="58"/>
                </a:cubicBezTo>
                <a:cubicBezTo>
                  <a:pt x="680" y="56"/>
                  <a:pt x="681" y="57"/>
                  <a:pt x="683" y="55"/>
                </a:cubicBezTo>
                <a:cubicBezTo>
                  <a:pt x="681" y="46"/>
                  <a:pt x="692" y="39"/>
                  <a:pt x="686" y="29"/>
                </a:cubicBezTo>
                <a:cubicBezTo>
                  <a:pt x="689" y="27"/>
                  <a:pt x="691" y="27"/>
                  <a:pt x="692" y="30"/>
                </a:cubicBezTo>
                <a:cubicBezTo>
                  <a:pt x="688" y="32"/>
                  <a:pt x="693" y="35"/>
                  <a:pt x="695" y="35"/>
                </a:cubicBezTo>
                <a:cubicBezTo>
                  <a:pt x="692" y="37"/>
                  <a:pt x="689" y="39"/>
                  <a:pt x="691" y="42"/>
                </a:cubicBezTo>
                <a:cubicBezTo>
                  <a:pt x="696" y="41"/>
                  <a:pt x="697" y="36"/>
                  <a:pt x="703" y="32"/>
                </a:cubicBezTo>
                <a:cubicBezTo>
                  <a:pt x="705" y="34"/>
                  <a:pt x="706" y="36"/>
                  <a:pt x="708" y="36"/>
                </a:cubicBezTo>
                <a:cubicBezTo>
                  <a:pt x="711" y="33"/>
                  <a:pt x="714" y="35"/>
                  <a:pt x="715" y="31"/>
                </a:cubicBezTo>
                <a:cubicBezTo>
                  <a:pt x="713" y="25"/>
                  <a:pt x="710" y="33"/>
                  <a:pt x="709" y="30"/>
                </a:cubicBezTo>
                <a:cubicBezTo>
                  <a:pt x="710" y="28"/>
                  <a:pt x="713" y="26"/>
                  <a:pt x="712" y="23"/>
                </a:cubicBezTo>
                <a:cubicBezTo>
                  <a:pt x="705" y="24"/>
                  <a:pt x="699" y="32"/>
                  <a:pt x="693" y="31"/>
                </a:cubicBezTo>
                <a:cubicBezTo>
                  <a:pt x="697" y="25"/>
                  <a:pt x="689" y="26"/>
                  <a:pt x="686" y="24"/>
                </a:cubicBezTo>
                <a:cubicBezTo>
                  <a:pt x="687" y="23"/>
                  <a:pt x="688" y="22"/>
                  <a:pt x="687" y="21"/>
                </a:cubicBezTo>
                <a:cubicBezTo>
                  <a:pt x="682" y="27"/>
                  <a:pt x="685" y="34"/>
                  <a:pt x="684" y="40"/>
                </a:cubicBezTo>
                <a:cubicBezTo>
                  <a:pt x="680" y="41"/>
                  <a:pt x="676" y="50"/>
                  <a:pt x="670" y="43"/>
                </a:cubicBezTo>
                <a:cubicBezTo>
                  <a:pt x="674" y="41"/>
                  <a:pt x="670" y="38"/>
                  <a:pt x="669" y="35"/>
                </a:cubicBezTo>
                <a:cubicBezTo>
                  <a:pt x="663" y="40"/>
                  <a:pt x="665" y="46"/>
                  <a:pt x="664" y="52"/>
                </a:cubicBezTo>
                <a:cubicBezTo>
                  <a:pt x="667" y="51"/>
                  <a:pt x="666" y="45"/>
                  <a:pt x="670" y="47"/>
                </a:cubicBezTo>
                <a:cubicBezTo>
                  <a:pt x="671" y="52"/>
                  <a:pt x="667" y="51"/>
                  <a:pt x="663" y="55"/>
                </a:cubicBezTo>
                <a:cubicBezTo>
                  <a:pt x="663" y="58"/>
                  <a:pt x="669" y="56"/>
                  <a:pt x="666" y="59"/>
                </a:cubicBezTo>
                <a:cubicBezTo>
                  <a:pt x="656" y="64"/>
                  <a:pt x="651" y="68"/>
                  <a:pt x="642" y="72"/>
                </a:cubicBezTo>
                <a:cubicBezTo>
                  <a:pt x="642" y="70"/>
                  <a:pt x="645" y="67"/>
                  <a:pt x="645" y="65"/>
                </a:cubicBezTo>
                <a:cubicBezTo>
                  <a:pt x="650" y="64"/>
                  <a:pt x="663" y="60"/>
                  <a:pt x="662" y="56"/>
                </a:cubicBezTo>
                <a:cubicBezTo>
                  <a:pt x="655" y="55"/>
                  <a:pt x="654" y="59"/>
                  <a:pt x="647" y="58"/>
                </a:cubicBezTo>
                <a:cubicBezTo>
                  <a:pt x="650" y="52"/>
                  <a:pt x="654" y="55"/>
                  <a:pt x="659" y="52"/>
                </a:cubicBezTo>
                <a:cubicBezTo>
                  <a:pt x="664" y="47"/>
                  <a:pt x="662" y="38"/>
                  <a:pt x="660" y="35"/>
                </a:cubicBezTo>
                <a:cubicBezTo>
                  <a:pt x="662" y="35"/>
                  <a:pt x="664" y="34"/>
                  <a:pt x="667" y="32"/>
                </a:cubicBezTo>
                <a:cubicBezTo>
                  <a:pt x="668" y="35"/>
                  <a:pt x="670" y="35"/>
                  <a:pt x="673" y="33"/>
                </a:cubicBezTo>
                <a:cubicBezTo>
                  <a:pt x="671" y="29"/>
                  <a:pt x="663" y="33"/>
                  <a:pt x="664" y="28"/>
                </a:cubicBezTo>
                <a:cubicBezTo>
                  <a:pt x="667" y="29"/>
                  <a:pt x="671" y="31"/>
                  <a:pt x="674" y="30"/>
                </a:cubicBezTo>
                <a:cubicBezTo>
                  <a:pt x="673" y="27"/>
                  <a:pt x="672" y="24"/>
                  <a:pt x="673" y="21"/>
                </a:cubicBezTo>
                <a:cubicBezTo>
                  <a:pt x="669" y="26"/>
                  <a:pt x="666" y="23"/>
                  <a:pt x="663" y="22"/>
                </a:cubicBezTo>
                <a:cubicBezTo>
                  <a:pt x="660" y="24"/>
                  <a:pt x="662" y="26"/>
                  <a:pt x="658" y="28"/>
                </a:cubicBezTo>
                <a:cubicBezTo>
                  <a:pt x="659" y="29"/>
                  <a:pt x="661" y="30"/>
                  <a:pt x="662" y="30"/>
                </a:cubicBezTo>
                <a:cubicBezTo>
                  <a:pt x="656" y="30"/>
                  <a:pt x="660" y="36"/>
                  <a:pt x="656" y="39"/>
                </a:cubicBezTo>
                <a:cubicBezTo>
                  <a:pt x="652" y="33"/>
                  <a:pt x="657" y="34"/>
                  <a:pt x="651" y="30"/>
                </a:cubicBezTo>
                <a:cubicBezTo>
                  <a:pt x="645" y="32"/>
                  <a:pt x="638" y="33"/>
                  <a:pt x="636" y="25"/>
                </a:cubicBezTo>
                <a:cubicBezTo>
                  <a:pt x="635" y="26"/>
                  <a:pt x="633" y="26"/>
                  <a:pt x="632" y="27"/>
                </a:cubicBezTo>
                <a:cubicBezTo>
                  <a:pt x="631" y="31"/>
                  <a:pt x="635" y="32"/>
                  <a:pt x="635" y="35"/>
                </a:cubicBezTo>
                <a:cubicBezTo>
                  <a:pt x="629" y="33"/>
                  <a:pt x="621" y="45"/>
                  <a:pt x="611" y="39"/>
                </a:cubicBezTo>
                <a:cubicBezTo>
                  <a:pt x="616" y="41"/>
                  <a:pt x="617" y="30"/>
                  <a:pt x="623" y="32"/>
                </a:cubicBezTo>
                <a:cubicBezTo>
                  <a:pt x="622" y="33"/>
                  <a:pt x="620" y="34"/>
                  <a:pt x="621" y="35"/>
                </a:cubicBezTo>
                <a:cubicBezTo>
                  <a:pt x="623" y="34"/>
                  <a:pt x="624" y="37"/>
                  <a:pt x="627" y="34"/>
                </a:cubicBezTo>
                <a:cubicBezTo>
                  <a:pt x="625" y="22"/>
                  <a:pt x="641" y="24"/>
                  <a:pt x="641" y="20"/>
                </a:cubicBezTo>
                <a:cubicBezTo>
                  <a:pt x="633" y="24"/>
                  <a:pt x="625" y="19"/>
                  <a:pt x="617" y="22"/>
                </a:cubicBezTo>
                <a:cubicBezTo>
                  <a:pt x="618" y="23"/>
                  <a:pt x="616" y="24"/>
                  <a:pt x="615" y="25"/>
                </a:cubicBezTo>
                <a:cubicBezTo>
                  <a:pt x="616" y="27"/>
                  <a:pt x="617" y="28"/>
                  <a:pt x="616" y="30"/>
                </a:cubicBezTo>
                <a:cubicBezTo>
                  <a:pt x="612" y="31"/>
                  <a:pt x="611" y="37"/>
                  <a:pt x="610" y="35"/>
                </a:cubicBezTo>
                <a:cubicBezTo>
                  <a:pt x="610" y="33"/>
                  <a:pt x="613" y="31"/>
                  <a:pt x="610" y="29"/>
                </a:cubicBezTo>
                <a:cubicBezTo>
                  <a:pt x="609" y="29"/>
                  <a:pt x="608" y="31"/>
                  <a:pt x="607" y="30"/>
                </a:cubicBezTo>
                <a:cubicBezTo>
                  <a:pt x="603" y="33"/>
                  <a:pt x="604" y="39"/>
                  <a:pt x="598" y="37"/>
                </a:cubicBezTo>
                <a:cubicBezTo>
                  <a:pt x="597" y="34"/>
                  <a:pt x="604" y="33"/>
                  <a:pt x="602" y="30"/>
                </a:cubicBezTo>
                <a:cubicBezTo>
                  <a:pt x="598" y="34"/>
                  <a:pt x="596" y="28"/>
                  <a:pt x="593" y="32"/>
                </a:cubicBezTo>
                <a:cubicBezTo>
                  <a:pt x="595" y="35"/>
                  <a:pt x="597" y="37"/>
                  <a:pt x="593" y="39"/>
                </a:cubicBezTo>
                <a:cubicBezTo>
                  <a:pt x="594" y="30"/>
                  <a:pt x="586" y="38"/>
                  <a:pt x="592" y="29"/>
                </a:cubicBezTo>
                <a:cubicBezTo>
                  <a:pt x="598" y="32"/>
                  <a:pt x="606" y="23"/>
                  <a:pt x="612" y="29"/>
                </a:cubicBezTo>
                <a:cubicBezTo>
                  <a:pt x="616" y="28"/>
                  <a:pt x="611" y="20"/>
                  <a:pt x="610" y="22"/>
                </a:cubicBezTo>
                <a:cubicBezTo>
                  <a:pt x="610" y="24"/>
                  <a:pt x="603" y="24"/>
                  <a:pt x="602" y="26"/>
                </a:cubicBezTo>
                <a:cubicBezTo>
                  <a:pt x="600" y="24"/>
                  <a:pt x="602" y="23"/>
                  <a:pt x="602" y="21"/>
                </a:cubicBezTo>
                <a:cubicBezTo>
                  <a:pt x="601" y="21"/>
                  <a:pt x="601" y="22"/>
                  <a:pt x="600" y="21"/>
                </a:cubicBezTo>
                <a:cubicBezTo>
                  <a:pt x="599" y="21"/>
                  <a:pt x="598" y="21"/>
                  <a:pt x="597" y="21"/>
                </a:cubicBezTo>
                <a:cubicBezTo>
                  <a:pt x="598" y="23"/>
                  <a:pt x="601" y="25"/>
                  <a:pt x="599" y="27"/>
                </a:cubicBezTo>
                <a:cubicBezTo>
                  <a:pt x="598" y="25"/>
                  <a:pt x="597" y="27"/>
                  <a:pt x="595" y="26"/>
                </a:cubicBezTo>
                <a:cubicBezTo>
                  <a:pt x="593" y="24"/>
                  <a:pt x="595" y="23"/>
                  <a:pt x="593" y="21"/>
                </a:cubicBezTo>
                <a:cubicBezTo>
                  <a:pt x="589" y="20"/>
                  <a:pt x="591" y="23"/>
                  <a:pt x="587" y="25"/>
                </a:cubicBezTo>
                <a:cubicBezTo>
                  <a:pt x="589" y="19"/>
                  <a:pt x="570" y="21"/>
                  <a:pt x="579" y="24"/>
                </a:cubicBezTo>
                <a:cubicBezTo>
                  <a:pt x="578" y="25"/>
                  <a:pt x="576" y="27"/>
                  <a:pt x="575" y="28"/>
                </a:cubicBezTo>
                <a:cubicBezTo>
                  <a:pt x="572" y="22"/>
                  <a:pt x="567" y="27"/>
                  <a:pt x="564" y="25"/>
                </a:cubicBezTo>
                <a:cubicBezTo>
                  <a:pt x="563" y="24"/>
                  <a:pt x="565" y="23"/>
                  <a:pt x="564" y="21"/>
                </a:cubicBezTo>
                <a:cubicBezTo>
                  <a:pt x="561" y="21"/>
                  <a:pt x="558" y="26"/>
                  <a:pt x="555" y="21"/>
                </a:cubicBezTo>
                <a:cubicBezTo>
                  <a:pt x="551" y="22"/>
                  <a:pt x="553" y="28"/>
                  <a:pt x="550" y="26"/>
                </a:cubicBezTo>
                <a:cubicBezTo>
                  <a:pt x="551" y="18"/>
                  <a:pt x="533" y="18"/>
                  <a:pt x="528" y="26"/>
                </a:cubicBezTo>
                <a:cubicBezTo>
                  <a:pt x="523" y="27"/>
                  <a:pt x="529" y="20"/>
                  <a:pt x="525" y="22"/>
                </a:cubicBezTo>
                <a:cubicBezTo>
                  <a:pt x="527" y="24"/>
                  <a:pt x="520" y="26"/>
                  <a:pt x="520" y="24"/>
                </a:cubicBezTo>
                <a:cubicBezTo>
                  <a:pt x="521" y="22"/>
                  <a:pt x="519" y="20"/>
                  <a:pt x="519" y="19"/>
                </a:cubicBezTo>
                <a:cubicBezTo>
                  <a:pt x="514" y="20"/>
                  <a:pt x="521" y="23"/>
                  <a:pt x="516" y="25"/>
                </a:cubicBezTo>
                <a:cubicBezTo>
                  <a:pt x="516" y="23"/>
                  <a:pt x="514" y="24"/>
                  <a:pt x="514" y="23"/>
                </a:cubicBezTo>
                <a:cubicBezTo>
                  <a:pt x="518" y="22"/>
                  <a:pt x="514" y="16"/>
                  <a:pt x="515" y="20"/>
                </a:cubicBezTo>
                <a:cubicBezTo>
                  <a:pt x="512" y="21"/>
                  <a:pt x="513" y="27"/>
                  <a:pt x="509" y="25"/>
                </a:cubicBezTo>
                <a:cubicBezTo>
                  <a:pt x="508" y="22"/>
                  <a:pt x="512" y="18"/>
                  <a:pt x="507" y="17"/>
                </a:cubicBezTo>
                <a:cubicBezTo>
                  <a:pt x="506" y="23"/>
                  <a:pt x="498" y="29"/>
                  <a:pt x="495" y="23"/>
                </a:cubicBezTo>
                <a:cubicBezTo>
                  <a:pt x="493" y="26"/>
                  <a:pt x="493" y="34"/>
                  <a:pt x="488" y="30"/>
                </a:cubicBezTo>
                <a:cubicBezTo>
                  <a:pt x="490" y="29"/>
                  <a:pt x="491" y="28"/>
                  <a:pt x="489" y="26"/>
                </a:cubicBezTo>
                <a:cubicBezTo>
                  <a:pt x="488" y="27"/>
                  <a:pt x="487" y="28"/>
                  <a:pt x="486" y="27"/>
                </a:cubicBezTo>
                <a:cubicBezTo>
                  <a:pt x="487" y="18"/>
                  <a:pt x="500" y="25"/>
                  <a:pt x="500" y="17"/>
                </a:cubicBezTo>
                <a:cubicBezTo>
                  <a:pt x="494" y="20"/>
                  <a:pt x="489" y="16"/>
                  <a:pt x="484" y="20"/>
                </a:cubicBezTo>
                <a:cubicBezTo>
                  <a:pt x="482" y="21"/>
                  <a:pt x="483" y="23"/>
                  <a:pt x="482" y="24"/>
                </a:cubicBezTo>
                <a:cubicBezTo>
                  <a:pt x="478" y="20"/>
                  <a:pt x="477" y="34"/>
                  <a:pt x="471" y="26"/>
                </a:cubicBezTo>
                <a:cubicBezTo>
                  <a:pt x="478" y="26"/>
                  <a:pt x="475" y="21"/>
                  <a:pt x="482" y="19"/>
                </a:cubicBezTo>
                <a:cubicBezTo>
                  <a:pt x="475" y="15"/>
                  <a:pt x="468" y="20"/>
                  <a:pt x="461" y="19"/>
                </a:cubicBezTo>
                <a:cubicBezTo>
                  <a:pt x="463" y="24"/>
                  <a:pt x="466" y="17"/>
                  <a:pt x="467" y="22"/>
                </a:cubicBezTo>
                <a:cubicBezTo>
                  <a:pt x="466" y="22"/>
                  <a:pt x="466" y="24"/>
                  <a:pt x="466" y="24"/>
                </a:cubicBezTo>
                <a:cubicBezTo>
                  <a:pt x="462" y="21"/>
                  <a:pt x="455" y="23"/>
                  <a:pt x="458" y="16"/>
                </a:cubicBezTo>
                <a:cubicBezTo>
                  <a:pt x="457" y="17"/>
                  <a:pt x="456" y="17"/>
                  <a:pt x="456" y="16"/>
                </a:cubicBezTo>
                <a:cubicBezTo>
                  <a:pt x="454" y="17"/>
                  <a:pt x="453" y="16"/>
                  <a:pt x="452" y="17"/>
                </a:cubicBezTo>
                <a:cubicBezTo>
                  <a:pt x="454" y="19"/>
                  <a:pt x="453" y="20"/>
                  <a:pt x="451" y="22"/>
                </a:cubicBezTo>
                <a:cubicBezTo>
                  <a:pt x="455" y="24"/>
                  <a:pt x="455" y="26"/>
                  <a:pt x="450" y="30"/>
                </a:cubicBezTo>
                <a:cubicBezTo>
                  <a:pt x="450" y="27"/>
                  <a:pt x="449" y="26"/>
                  <a:pt x="446" y="25"/>
                </a:cubicBezTo>
                <a:cubicBezTo>
                  <a:pt x="451" y="24"/>
                  <a:pt x="448" y="21"/>
                  <a:pt x="449" y="19"/>
                </a:cubicBezTo>
                <a:cubicBezTo>
                  <a:pt x="446" y="16"/>
                  <a:pt x="444" y="13"/>
                  <a:pt x="440" y="17"/>
                </a:cubicBezTo>
                <a:cubicBezTo>
                  <a:pt x="442" y="22"/>
                  <a:pt x="444" y="19"/>
                  <a:pt x="446" y="20"/>
                </a:cubicBezTo>
                <a:cubicBezTo>
                  <a:pt x="441" y="21"/>
                  <a:pt x="448" y="24"/>
                  <a:pt x="443" y="26"/>
                </a:cubicBezTo>
                <a:cubicBezTo>
                  <a:pt x="443" y="23"/>
                  <a:pt x="444" y="19"/>
                  <a:pt x="440" y="21"/>
                </a:cubicBezTo>
                <a:cubicBezTo>
                  <a:pt x="441" y="25"/>
                  <a:pt x="433" y="23"/>
                  <a:pt x="434" y="28"/>
                </a:cubicBezTo>
                <a:cubicBezTo>
                  <a:pt x="429" y="21"/>
                  <a:pt x="429" y="32"/>
                  <a:pt x="425" y="28"/>
                </a:cubicBezTo>
                <a:cubicBezTo>
                  <a:pt x="427" y="25"/>
                  <a:pt x="423" y="22"/>
                  <a:pt x="426" y="20"/>
                </a:cubicBezTo>
                <a:cubicBezTo>
                  <a:pt x="425" y="22"/>
                  <a:pt x="427" y="25"/>
                  <a:pt x="430" y="25"/>
                </a:cubicBezTo>
                <a:cubicBezTo>
                  <a:pt x="433" y="20"/>
                  <a:pt x="435" y="24"/>
                  <a:pt x="439" y="18"/>
                </a:cubicBezTo>
                <a:cubicBezTo>
                  <a:pt x="431" y="16"/>
                  <a:pt x="422" y="16"/>
                  <a:pt x="417" y="19"/>
                </a:cubicBezTo>
                <a:cubicBezTo>
                  <a:pt x="413" y="12"/>
                  <a:pt x="397" y="12"/>
                  <a:pt x="394" y="23"/>
                </a:cubicBezTo>
                <a:cubicBezTo>
                  <a:pt x="394" y="17"/>
                  <a:pt x="391" y="23"/>
                  <a:pt x="389" y="21"/>
                </a:cubicBezTo>
                <a:cubicBezTo>
                  <a:pt x="386" y="17"/>
                  <a:pt x="393" y="18"/>
                  <a:pt x="392" y="15"/>
                </a:cubicBezTo>
                <a:cubicBezTo>
                  <a:pt x="386" y="15"/>
                  <a:pt x="385" y="24"/>
                  <a:pt x="379" y="22"/>
                </a:cubicBezTo>
                <a:cubicBezTo>
                  <a:pt x="379" y="19"/>
                  <a:pt x="383" y="20"/>
                  <a:pt x="383" y="15"/>
                </a:cubicBezTo>
                <a:cubicBezTo>
                  <a:pt x="381" y="17"/>
                  <a:pt x="379" y="16"/>
                  <a:pt x="377" y="18"/>
                </a:cubicBezTo>
                <a:cubicBezTo>
                  <a:pt x="378" y="20"/>
                  <a:pt x="380" y="27"/>
                  <a:pt x="375" y="25"/>
                </a:cubicBezTo>
                <a:cubicBezTo>
                  <a:pt x="375" y="21"/>
                  <a:pt x="378" y="17"/>
                  <a:pt x="374" y="13"/>
                </a:cubicBezTo>
                <a:cubicBezTo>
                  <a:pt x="370" y="16"/>
                  <a:pt x="368" y="13"/>
                  <a:pt x="364" y="15"/>
                </a:cubicBezTo>
                <a:cubicBezTo>
                  <a:pt x="366" y="21"/>
                  <a:pt x="374" y="14"/>
                  <a:pt x="372" y="20"/>
                </a:cubicBezTo>
                <a:cubicBezTo>
                  <a:pt x="370" y="19"/>
                  <a:pt x="357" y="23"/>
                  <a:pt x="365" y="23"/>
                </a:cubicBezTo>
                <a:cubicBezTo>
                  <a:pt x="361" y="25"/>
                  <a:pt x="362" y="32"/>
                  <a:pt x="357" y="29"/>
                </a:cubicBezTo>
                <a:cubicBezTo>
                  <a:pt x="363" y="25"/>
                  <a:pt x="353" y="20"/>
                  <a:pt x="363" y="16"/>
                </a:cubicBezTo>
                <a:cubicBezTo>
                  <a:pt x="358" y="12"/>
                  <a:pt x="352" y="15"/>
                  <a:pt x="346" y="15"/>
                </a:cubicBezTo>
                <a:cubicBezTo>
                  <a:pt x="349" y="19"/>
                  <a:pt x="352" y="18"/>
                  <a:pt x="356" y="20"/>
                </a:cubicBezTo>
                <a:cubicBezTo>
                  <a:pt x="352" y="20"/>
                  <a:pt x="354" y="21"/>
                  <a:pt x="351" y="24"/>
                </a:cubicBezTo>
                <a:cubicBezTo>
                  <a:pt x="352" y="17"/>
                  <a:pt x="347" y="25"/>
                  <a:pt x="345" y="23"/>
                </a:cubicBezTo>
                <a:cubicBezTo>
                  <a:pt x="341" y="19"/>
                  <a:pt x="346" y="17"/>
                  <a:pt x="343" y="14"/>
                </a:cubicBezTo>
                <a:cubicBezTo>
                  <a:pt x="338" y="13"/>
                  <a:pt x="339" y="20"/>
                  <a:pt x="334" y="19"/>
                </a:cubicBezTo>
                <a:cubicBezTo>
                  <a:pt x="333" y="17"/>
                  <a:pt x="335" y="15"/>
                  <a:pt x="334" y="13"/>
                </a:cubicBezTo>
                <a:cubicBezTo>
                  <a:pt x="331" y="19"/>
                  <a:pt x="326" y="19"/>
                  <a:pt x="324" y="12"/>
                </a:cubicBezTo>
                <a:cubicBezTo>
                  <a:pt x="317" y="15"/>
                  <a:pt x="317" y="12"/>
                  <a:pt x="311" y="19"/>
                </a:cubicBezTo>
                <a:cubicBezTo>
                  <a:pt x="311" y="15"/>
                  <a:pt x="304" y="14"/>
                  <a:pt x="301" y="12"/>
                </a:cubicBezTo>
                <a:cubicBezTo>
                  <a:pt x="295" y="16"/>
                  <a:pt x="296" y="19"/>
                  <a:pt x="292" y="19"/>
                </a:cubicBezTo>
                <a:cubicBezTo>
                  <a:pt x="297" y="15"/>
                  <a:pt x="287" y="14"/>
                  <a:pt x="289" y="11"/>
                </a:cubicBezTo>
                <a:cubicBezTo>
                  <a:pt x="284" y="13"/>
                  <a:pt x="280" y="17"/>
                  <a:pt x="276" y="11"/>
                </a:cubicBezTo>
                <a:cubicBezTo>
                  <a:pt x="272" y="15"/>
                  <a:pt x="267" y="18"/>
                  <a:pt x="263" y="13"/>
                </a:cubicBezTo>
                <a:cubicBezTo>
                  <a:pt x="260" y="15"/>
                  <a:pt x="258" y="17"/>
                  <a:pt x="255" y="19"/>
                </a:cubicBezTo>
                <a:cubicBezTo>
                  <a:pt x="253" y="14"/>
                  <a:pt x="249" y="18"/>
                  <a:pt x="247" y="15"/>
                </a:cubicBezTo>
                <a:cubicBezTo>
                  <a:pt x="250" y="13"/>
                  <a:pt x="256" y="16"/>
                  <a:pt x="254" y="11"/>
                </a:cubicBezTo>
                <a:cubicBezTo>
                  <a:pt x="247" y="10"/>
                  <a:pt x="239" y="17"/>
                  <a:pt x="232" y="10"/>
                </a:cubicBezTo>
                <a:cubicBezTo>
                  <a:pt x="227" y="15"/>
                  <a:pt x="225" y="18"/>
                  <a:pt x="220" y="14"/>
                </a:cubicBezTo>
                <a:cubicBezTo>
                  <a:pt x="223" y="13"/>
                  <a:pt x="229" y="13"/>
                  <a:pt x="227" y="8"/>
                </a:cubicBezTo>
                <a:cubicBezTo>
                  <a:pt x="224" y="10"/>
                  <a:pt x="220" y="9"/>
                  <a:pt x="217" y="11"/>
                </a:cubicBezTo>
                <a:cubicBezTo>
                  <a:pt x="217" y="17"/>
                  <a:pt x="221" y="18"/>
                  <a:pt x="222" y="20"/>
                </a:cubicBezTo>
                <a:cubicBezTo>
                  <a:pt x="218" y="17"/>
                  <a:pt x="213" y="23"/>
                  <a:pt x="210" y="18"/>
                </a:cubicBezTo>
                <a:cubicBezTo>
                  <a:pt x="212" y="17"/>
                  <a:pt x="214" y="19"/>
                  <a:pt x="217" y="16"/>
                </a:cubicBezTo>
                <a:cubicBezTo>
                  <a:pt x="213" y="12"/>
                  <a:pt x="214" y="10"/>
                  <a:pt x="210" y="7"/>
                </a:cubicBezTo>
                <a:cubicBezTo>
                  <a:pt x="207" y="10"/>
                  <a:pt x="201" y="9"/>
                  <a:pt x="195" y="10"/>
                </a:cubicBezTo>
                <a:cubicBezTo>
                  <a:pt x="194" y="15"/>
                  <a:pt x="191" y="20"/>
                  <a:pt x="184" y="20"/>
                </a:cubicBezTo>
                <a:cubicBezTo>
                  <a:pt x="187" y="18"/>
                  <a:pt x="185" y="17"/>
                  <a:pt x="188" y="17"/>
                </a:cubicBezTo>
                <a:cubicBezTo>
                  <a:pt x="187" y="13"/>
                  <a:pt x="184" y="13"/>
                  <a:pt x="182" y="13"/>
                </a:cubicBezTo>
                <a:cubicBezTo>
                  <a:pt x="182" y="12"/>
                  <a:pt x="183" y="12"/>
                  <a:pt x="182" y="11"/>
                </a:cubicBezTo>
                <a:cubicBezTo>
                  <a:pt x="186" y="11"/>
                  <a:pt x="192" y="16"/>
                  <a:pt x="193" y="9"/>
                </a:cubicBezTo>
                <a:cubicBezTo>
                  <a:pt x="187" y="6"/>
                  <a:pt x="183" y="10"/>
                  <a:pt x="179" y="7"/>
                </a:cubicBezTo>
                <a:cubicBezTo>
                  <a:pt x="176" y="12"/>
                  <a:pt x="169" y="13"/>
                  <a:pt x="165" y="12"/>
                </a:cubicBezTo>
                <a:cubicBezTo>
                  <a:pt x="168" y="14"/>
                  <a:pt x="164" y="16"/>
                  <a:pt x="164" y="18"/>
                </a:cubicBezTo>
                <a:cubicBezTo>
                  <a:pt x="161" y="9"/>
                  <a:pt x="169" y="12"/>
                  <a:pt x="171" y="7"/>
                </a:cubicBezTo>
                <a:cubicBezTo>
                  <a:pt x="161" y="8"/>
                  <a:pt x="156" y="3"/>
                  <a:pt x="154" y="13"/>
                </a:cubicBezTo>
                <a:cubicBezTo>
                  <a:pt x="154" y="11"/>
                  <a:pt x="154" y="9"/>
                  <a:pt x="153" y="7"/>
                </a:cubicBezTo>
                <a:cubicBezTo>
                  <a:pt x="149" y="12"/>
                  <a:pt x="146" y="6"/>
                  <a:pt x="143" y="5"/>
                </a:cubicBezTo>
                <a:cubicBezTo>
                  <a:pt x="139" y="6"/>
                  <a:pt x="138" y="13"/>
                  <a:pt x="136" y="11"/>
                </a:cubicBezTo>
                <a:cubicBezTo>
                  <a:pt x="134" y="9"/>
                  <a:pt x="137" y="4"/>
                  <a:pt x="133" y="6"/>
                </a:cubicBezTo>
                <a:cubicBezTo>
                  <a:pt x="133" y="7"/>
                  <a:pt x="132" y="13"/>
                  <a:pt x="129" y="11"/>
                </a:cubicBezTo>
                <a:cubicBezTo>
                  <a:pt x="128" y="9"/>
                  <a:pt x="132" y="7"/>
                  <a:pt x="128" y="4"/>
                </a:cubicBezTo>
                <a:cubicBezTo>
                  <a:pt x="126" y="11"/>
                  <a:pt x="120" y="11"/>
                  <a:pt x="117" y="18"/>
                </a:cubicBezTo>
                <a:cubicBezTo>
                  <a:pt x="117" y="15"/>
                  <a:pt x="116" y="17"/>
                  <a:pt x="114" y="14"/>
                </a:cubicBezTo>
                <a:cubicBezTo>
                  <a:pt x="119" y="11"/>
                  <a:pt x="117" y="9"/>
                  <a:pt x="122" y="8"/>
                </a:cubicBezTo>
                <a:cubicBezTo>
                  <a:pt x="118" y="7"/>
                  <a:pt x="110" y="0"/>
                  <a:pt x="108" y="7"/>
                </a:cubicBezTo>
                <a:cubicBezTo>
                  <a:pt x="110" y="6"/>
                  <a:pt x="111" y="8"/>
                  <a:pt x="110" y="9"/>
                </a:cubicBezTo>
                <a:cubicBezTo>
                  <a:pt x="103" y="8"/>
                  <a:pt x="102" y="17"/>
                  <a:pt x="98" y="21"/>
                </a:cubicBezTo>
                <a:cubicBezTo>
                  <a:pt x="90" y="13"/>
                  <a:pt x="105" y="12"/>
                  <a:pt x="104" y="6"/>
                </a:cubicBezTo>
                <a:cubicBezTo>
                  <a:pt x="95" y="2"/>
                  <a:pt x="78" y="12"/>
                  <a:pt x="84" y="22"/>
                </a:cubicBezTo>
                <a:cubicBezTo>
                  <a:pt x="80" y="21"/>
                  <a:pt x="75" y="24"/>
                  <a:pt x="71" y="20"/>
                </a:cubicBezTo>
                <a:cubicBezTo>
                  <a:pt x="80" y="15"/>
                  <a:pt x="84" y="13"/>
                  <a:pt x="84" y="4"/>
                </a:cubicBezTo>
                <a:cubicBezTo>
                  <a:pt x="75" y="5"/>
                  <a:pt x="77" y="11"/>
                  <a:pt x="68" y="15"/>
                </a:cubicBezTo>
                <a:cubicBezTo>
                  <a:pt x="66" y="13"/>
                  <a:pt x="65" y="14"/>
                  <a:pt x="63" y="12"/>
                </a:cubicBezTo>
                <a:cubicBezTo>
                  <a:pt x="69" y="13"/>
                  <a:pt x="65" y="5"/>
                  <a:pt x="70" y="6"/>
                </a:cubicBezTo>
                <a:cubicBezTo>
                  <a:pt x="61" y="4"/>
                  <a:pt x="52" y="7"/>
                  <a:pt x="44" y="5"/>
                </a:cubicBezTo>
                <a:cubicBezTo>
                  <a:pt x="40" y="15"/>
                  <a:pt x="20" y="7"/>
                  <a:pt x="19" y="17"/>
                </a:cubicBezTo>
                <a:close/>
                <a:moveTo>
                  <a:pt x="667" y="62"/>
                </a:moveTo>
                <a:cubicBezTo>
                  <a:pt x="667" y="64"/>
                  <a:pt x="667" y="65"/>
                  <a:pt x="669" y="67"/>
                </a:cubicBezTo>
                <a:cubicBezTo>
                  <a:pt x="667" y="67"/>
                  <a:pt x="666" y="68"/>
                  <a:pt x="665" y="69"/>
                </a:cubicBezTo>
                <a:cubicBezTo>
                  <a:pt x="664" y="68"/>
                  <a:pt x="663" y="67"/>
                  <a:pt x="662" y="68"/>
                </a:cubicBezTo>
                <a:cubicBezTo>
                  <a:pt x="660" y="66"/>
                  <a:pt x="666" y="64"/>
                  <a:pt x="667" y="62"/>
                </a:cubicBezTo>
                <a:close/>
                <a:moveTo>
                  <a:pt x="394" y="88"/>
                </a:moveTo>
                <a:cubicBezTo>
                  <a:pt x="392" y="84"/>
                  <a:pt x="388" y="88"/>
                  <a:pt x="388" y="83"/>
                </a:cubicBezTo>
                <a:cubicBezTo>
                  <a:pt x="395" y="86"/>
                  <a:pt x="400" y="82"/>
                  <a:pt x="403" y="77"/>
                </a:cubicBezTo>
                <a:cubicBezTo>
                  <a:pt x="404" y="82"/>
                  <a:pt x="399" y="85"/>
                  <a:pt x="394" y="88"/>
                </a:cubicBezTo>
                <a:close/>
                <a:moveTo>
                  <a:pt x="413" y="77"/>
                </a:moveTo>
                <a:cubicBezTo>
                  <a:pt x="412" y="73"/>
                  <a:pt x="419" y="70"/>
                  <a:pt x="421" y="74"/>
                </a:cubicBezTo>
                <a:cubicBezTo>
                  <a:pt x="422" y="73"/>
                  <a:pt x="421" y="72"/>
                  <a:pt x="420" y="71"/>
                </a:cubicBezTo>
                <a:cubicBezTo>
                  <a:pt x="423" y="67"/>
                  <a:pt x="424" y="71"/>
                  <a:pt x="427" y="69"/>
                </a:cubicBezTo>
                <a:cubicBezTo>
                  <a:pt x="426" y="72"/>
                  <a:pt x="422" y="73"/>
                  <a:pt x="419" y="78"/>
                </a:cubicBezTo>
                <a:cubicBezTo>
                  <a:pt x="417" y="77"/>
                  <a:pt x="415" y="74"/>
                  <a:pt x="413" y="77"/>
                </a:cubicBezTo>
                <a:close/>
                <a:moveTo>
                  <a:pt x="426" y="66"/>
                </a:moveTo>
                <a:cubicBezTo>
                  <a:pt x="428" y="65"/>
                  <a:pt x="429" y="64"/>
                  <a:pt x="431" y="63"/>
                </a:cubicBezTo>
                <a:cubicBezTo>
                  <a:pt x="433" y="68"/>
                  <a:pt x="427" y="67"/>
                  <a:pt x="434" y="71"/>
                </a:cubicBezTo>
                <a:cubicBezTo>
                  <a:pt x="434" y="71"/>
                  <a:pt x="435" y="70"/>
                  <a:pt x="436" y="70"/>
                </a:cubicBezTo>
                <a:cubicBezTo>
                  <a:pt x="438" y="73"/>
                  <a:pt x="433" y="70"/>
                  <a:pt x="431" y="73"/>
                </a:cubicBezTo>
                <a:cubicBezTo>
                  <a:pt x="432" y="70"/>
                  <a:pt x="428" y="69"/>
                  <a:pt x="429" y="73"/>
                </a:cubicBezTo>
                <a:cubicBezTo>
                  <a:pt x="428" y="76"/>
                  <a:pt x="428" y="68"/>
                  <a:pt x="426" y="66"/>
                </a:cubicBezTo>
                <a:close/>
                <a:moveTo>
                  <a:pt x="420" y="84"/>
                </a:moveTo>
                <a:cubicBezTo>
                  <a:pt x="418" y="81"/>
                  <a:pt x="422" y="78"/>
                  <a:pt x="425" y="78"/>
                </a:cubicBezTo>
                <a:cubicBezTo>
                  <a:pt x="427" y="81"/>
                  <a:pt x="422" y="84"/>
                  <a:pt x="420" y="84"/>
                </a:cubicBezTo>
                <a:close/>
                <a:moveTo>
                  <a:pt x="434" y="82"/>
                </a:moveTo>
                <a:cubicBezTo>
                  <a:pt x="434" y="80"/>
                  <a:pt x="434" y="79"/>
                  <a:pt x="433" y="77"/>
                </a:cubicBezTo>
                <a:cubicBezTo>
                  <a:pt x="436" y="74"/>
                  <a:pt x="438" y="76"/>
                  <a:pt x="440" y="75"/>
                </a:cubicBezTo>
                <a:cubicBezTo>
                  <a:pt x="442" y="78"/>
                  <a:pt x="436" y="79"/>
                  <a:pt x="434" y="82"/>
                </a:cubicBezTo>
                <a:close/>
                <a:moveTo>
                  <a:pt x="458" y="56"/>
                </a:moveTo>
                <a:cubicBezTo>
                  <a:pt x="456" y="52"/>
                  <a:pt x="462" y="54"/>
                  <a:pt x="463" y="54"/>
                </a:cubicBezTo>
                <a:cubicBezTo>
                  <a:pt x="463" y="56"/>
                  <a:pt x="462" y="58"/>
                  <a:pt x="463" y="61"/>
                </a:cubicBezTo>
                <a:cubicBezTo>
                  <a:pt x="462" y="67"/>
                  <a:pt x="462" y="50"/>
                  <a:pt x="458" y="56"/>
                </a:cubicBezTo>
                <a:close/>
                <a:moveTo>
                  <a:pt x="470" y="46"/>
                </a:moveTo>
                <a:cubicBezTo>
                  <a:pt x="473" y="50"/>
                  <a:pt x="471" y="54"/>
                  <a:pt x="470" y="57"/>
                </a:cubicBezTo>
                <a:cubicBezTo>
                  <a:pt x="467" y="53"/>
                  <a:pt x="465" y="49"/>
                  <a:pt x="470" y="46"/>
                </a:cubicBezTo>
                <a:close/>
                <a:moveTo>
                  <a:pt x="458" y="81"/>
                </a:moveTo>
                <a:cubicBezTo>
                  <a:pt x="457" y="80"/>
                  <a:pt x="461" y="76"/>
                  <a:pt x="456" y="79"/>
                </a:cubicBezTo>
                <a:cubicBezTo>
                  <a:pt x="456" y="73"/>
                  <a:pt x="450" y="78"/>
                  <a:pt x="453" y="73"/>
                </a:cubicBezTo>
                <a:cubicBezTo>
                  <a:pt x="462" y="72"/>
                  <a:pt x="460" y="74"/>
                  <a:pt x="467" y="72"/>
                </a:cubicBezTo>
                <a:cubicBezTo>
                  <a:pt x="469" y="71"/>
                  <a:pt x="467" y="75"/>
                  <a:pt x="470" y="74"/>
                </a:cubicBezTo>
                <a:cubicBezTo>
                  <a:pt x="469" y="80"/>
                  <a:pt x="459" y="72"/>
                  <a:pt x="458" y="81"/>
                </a:cubicBezTo>
                <a:close/>
                <a:moveTo>
                  <a:pt x="473" y="62"/>
                </a:moveTo>
                <a:cubicBezTo>
                  <a:pt x="474" y="63"/>
                  <a:pt x="473" y="64"/>
                  <a:pt x="472" y="65"/>
                </a:cubicBezTo>
                <a:cubicBezTo>
                  <a:pt x="473" y="65"/>
                  <a:pt x="474" y="66"/>
                  <a:pt x="476" y="67"/>
                </a:cubicBezTo>
                <a:cubicBezTo>
                  <a:pt x="471" y="72"/>
                  <a:pt x="467" y="64"/>
                  <a:pt x="473" y="62"/>
                </a:cubicBezTo>
                <a:close/>
                <a:moveTo>
                  <a:pt x="476" y="78"/>
                </a:moveTo>
                <a:cubicBezTo>
                  <a:pt x="475" y="79"/>
                  <a:pt x="472" y="78"/>
                  <a:pt x="473" y="80"/>
                </a:cubicBezTo>
                <a:cubicBezTo>
                  <a:pt x="469" y="83"/>
                  <a:pt x="471" y="74"/>
                  <a:pt x="473" y="78"/>
                </a:cubicBezTo>
                <a:cubicBezTo>
                  <a:pt x="473" y="76"/>
                  <a:pt x="473" y="67"/>
                  <a:pt x="478" y="73"/>
                </a:cubicBezTo>
                <a:cubicBezTo>
                  <a:pt x="477" y="74"/>
                  <a:pt x="477" y="73"/>
                  <a:pt x="476" y="72"/>
                </a:cubicBezTo>
                <a:cubicBezTo>
                  <a:pt x="476" y="74"/>
                  <a:pt x="476" y="76"/>
                  <a:pt x="476" y="78"/>
                </a:cubicBezTo>
                <a:close/>
                <a:moveTo>
                  <a:pt x="486" y="69"/>
                </a:moveTo>
                <a:cubicBezTo>
                  <a:pt x="487" y="67"/>
                  <a:pt x="489" y="66"/>
                  <a:pt x="488" y="65"/>
                </a:cubicBezTo>
                <a:cubicBezTo>
                  <a:pt x="493" y="62"/>
                  <a:pt x="490" y="72"/>
                  <a:pt x="494" y="69"/>
                </a:cubicBezTo>
                <a:cubicBezTo>
                  <a:pt x="495" y="72"/>
                  <a:pt x="487" y="73"/>
                  <a:pt x="486" y="69"/>
                </a:cubicBezTo>
                <a:close/>
                <a:moveTo>
                  <a:pt x="503" y="64"/>
                </a:moveTo>
                <a:cubicBezTo>
                  <a:pt x="501" y="61"/>
                  <a:pt x="500" y="58"/>
                  <a:pt x="503" y="56"/>
                </a:cubicBezTo>
                <a:cubicBezTo>
                  <a:pt x="506" y="59"/>
                  <a:pt x="508" y="62"/>
                  <a:pt x="503" y="64"/>
                </a:cubicBezTo>
                <a:close/>
                <a:moveTo>
                  <a:pt x="528" y="44"/>
                </a:moveTo>
                <a:cubicBezTo>
                  <a:pt x="529" y="50"/>
                  <a:pt x="522" y="47"/>
                  <a:pt x="520" y="47"/>
                </a:cubicBezTo>
                <a:cubicBezTo>
                  <a:pt x="519" y="43"/>
                  <a:pt x="526" y="46"/>
                  <a:pt x="528" y="44"/>
                </a:cubicBezTo>
                <a:close/>
                <a:moveTo>
                  <a:pt x="516" y="54"/>
                </a:moveTo>
                <a:cubicBezTo>
                  <a:pt x="517" y="51"/>
                  <a:pt x="523" y="52"/>
                  <a:pt x="527" y="49"/>
                </a:cubicBezTo>
                <a:cubicBezTo>
                  <a:pt x="529" y="54"/>
                  <a:pt x="523" y="52"/>
                  <a:pt x="520" y="56"/>
                </a:cubicBezTo>
                <a:cubicBezTo>
                  <a:pt x="518" y="55"/>
                  <a:pt x="517" y="53"/>
                  <a:pt x="516" y="54"/>
                </a:cubicBezTo>
                <a:close/>
                <a:moveTo>
                  <a:pt x="517" y="71"/>
                </a:moveTo>
                <a:cubicBezTo>
                  <a:pt x="513" y="71"/>
                  <a:pt x="515" y="73"/>
                  <a:pt x="512" y="75"/>
                </a:cubicBezTo>
                <a:cubicBezTo>
                  <a:pt x="511" y="74"/>
                  <a:pt x="511" y="73"/>
                  <a:pt x="510" y="71"/>
                </a:cubicBezTo>
                <a:cubicBezTo>
                  <a:pt x="515" y="72"/>
                  <a:pt x="510" y="67"/>
                  <a:pt x="515" y="65"/>
                </a:cubicBezTo>
                <a:cubicBezTo>
                  <a:pt x="514" y="65"/>
                  <a:pt x="512" y="63"/>
                  <a:pt x="511" y="61"/>
                </a:cubicBezTo>
                <a:cubicBezTo>
                  <a:pt x="512" y="61"/>
                  <a:pt x="514" y="61"/>
                  <a:pt x="513" y="60"/>
                </a:cubicBezTo>
                <a:cubicBezTo>
                  <a:pt x="515" y="59"/>
                  <a:pt x="516" y="61"/>
                  <a:pt x="517" y="60"/>
                </a:cubicBezTo>
                <a:cubicBezTo>
                  <a:pt x="518" y="62"/>
                  <a:pt x="516" y="62"/>
                  <a:pt x="516" y="61"/>
                </a:cubicBezTo>
                <a:cubicBezTo>
                  <a:pt x="518" y="65"/>
                  <a:pt x="514" y="68"/>
                  <a:pt x="517" y="71"/>
                </a:cubicBezTo>
                <a:close/>
                <a:moveTo>
                  <a:pt x="504" y="76"/>
                </a:moveTo>
                <a:cubicBezTo>
                  <a:pt x="497" y="80"/>
                  <a:pt x="493" y="77"/>
                  <a:pt x="488" y="81"/>
                </a:cubicBezTo>
                <a:cubicBezTo>
                  <a:pt x="488" y="75"/>
                  <a:pt x="499" y="74"/>
                  <a:pt x="504" y="76"/>
                </a:cubicBezTo>
                <a:close/>
                <a:moveTo>
                  <a:pt x="488" y="88"/>
                </a:moveTo>
                <a:cubicBezTo>
                  <a:pt x="486" y="86"/>
                  <a:pt x="489" y="85"/>
                  <a:pt x="488" y="83"/>
                </a:cubicBezTo>
                <a:cubicBezTo>
                  <a:pt x="492" y="84"/>
                  <a:pt x="495" y="86"/>
                  <a:pt x="499" y="85"/>
                </a:cubicBezTo>
                <a:cubicBezTo>
                  <a:pt x="499" y="92"/>
                  <a:pt x="492" y="84"/>
                  <a:pt x="488" y="88"/>
                </a:cubicBezTo>
                <a:close/>
                <a:moveTo>
                  <a:pt x="520" y="62"/>
                </a:moveTo>
                <a:cubicBezTo>
                  <a:pt x="518" y="55"/>
                  <a:pt x="523" y="61"/>
                  <a:pt x="527" y="56"/>
                </a:cubicBezTo>
                <a:cubicBezTo>
                  <a:pt x="527" y="60"/>
                  <a:pt x="527" y="62"/>
                  <a:pt x="531" y="64"/>
                </a:cubicBezTo>
                <a:cubicBezTo>
                  <a:pt x="534" y="62"/>
                  <a:pt x="535" y="60"/>
                  <a:pt x="534" y="58"/>
                </a:cubicBezTo>
                <a:cubicBezTo>
                  <a:pt x="538" y="57"/>
                  <a:pt x="536" y="62"/>
                  <a:pt x="536" y="64"/>
                </a:cubicBezTo>
                <a:cubicBezTo>
                  <a:pt x="526" y="68"/>
                  <a:pt x="528" y="61"/>
                  <a:pt x="520" y="62"/>
                </a:cubicBezTo>
                <a:close/>
                <a:moveTo>
                  <a:pt x="551" y="41"/>
                </a:moveTo>
                <a:cubicBezTo>
                  <a:pt x="551" y="44"/>
                  <a:pt x="549" y="46"/>
                  <a:pt x="546" y="48"/>
                </a:cubicBezTo>
                <a:cubicBezTo>
                  <a:pt x="545" y="47"/>
                  <a:pt x="544" y="46"/>
                  <a:pt x="543" y="45"/>
                </a:cubicBezTo>
                <a:cubicBezTo>
                  <a:pt x="546" y="42"/>
                  <a:pt x="548" y="44"/>
                  <a:pt x="551" y="41"/>
                </a:cubicBezTo>
                <a:close/>
                <a:moveTo>
                  <a:pt x="567" y="43"/>
                </a:moveTo>
                <a:cubicBezTo>
                  <a:pt x="564" y="45"/>
                  <a:pt x="561" y="46"/>
                  <a:pt x="559" y="42"/>
                </a:cubicBezTo>
                <a:cubicBezTo>
                  <a:pt x="562" y="39"/>
                  <a:pt x="565" y="39"/>
                  <a:pt x="567" y="43"/>
                </a:cubicBezTo>
                <a:close/>
                <a:moveTo>
                  <a:pt x="508" y="85"/>
                </a:moveTo>
                <a:cubicBezTo>
                  <a:pt x="510" y="79"/>
                  <a:pt x="517" y="78"/>
                  <a:pt x="520" y="73"/>
                </a:cubicBezTo>
                <a:cubicBezTo>
                  <a:pt x="524" y="80"/>
                  <a:pt x="512" y="79"/>
                  <a:pt x="516" y="84"/>
                </a:cubicBezTo>
                <a:cubicBezTo>
                  <a:pt x="513" y="88"/>
                  <a:pt x="511" y="84"/>
                  <a:pt x="508" y="85"/>
                </a:cubicBezTo>
                <a:close/>
                <a:moveTo>
                  <a:pt x="542" y="60"/>
                </a:moveTo>
                <a:cubicBezTo>
                  <a:pt x="549" y="57"/>
                  <a:pt x="546" y="53"/>
                  <a:pt x="551" y="50"/>
                </a:cubicBezTo>
                <a:cubicBezTo>
                  <a:pt x="554" y="53"/>
                  <a:pt x="558" y="53"/>
                  <a:pt x="562" y="48"/>
                </a:cubicBezTo>
                <a:cubicBezTo>
                  <a:pt x="566" y="57"/>
                  <a:pt x="556" y="51"/>
                  <a:pt x="551" y="55"/>
                </a:cubicBezTo>
                <a:cubicBezTo>
                  <a:pt x="549" y="57"/>
                  <a:pt x="556" y="57"/>
                  <a:pt x="557" y="58"/>
                </a:cubicBezTo>
                <a:cubicBezTo>
                  <a:pt x="555" y="61"/>
                  <a:pt x="561" y="65"/>
                  <a:pt x="556" y="68"/>
                </a:cubicBezTo>
                <a:cubicBezTo>
                  <a:pt x="555" y="58"/>
                  <a:pt x="549" y="61"/>
                  <a:pt x="542" y="60"/>
                </a:cubicBezTo>
                <a:close/>
                <a:moveTo>
                  <a:pt x="560" y="62"/>
                </a:moveTo>
                <a:cubicBezTo>
                  <a:pt x="562" y="62"/>
                  <a:pt x="563" y="61"/>
                  <a:pt x="564" y="60"/>
                </a:cubicBezTo>
                <a:cubicBezTo>
                  <a:pt x="566" y="63"/>
                  <a:pt x="567" y="61"/>
                  <a:pt x="567" y="64"/>
                </a:cubicBezTo>
                <a:cubicBezTo>
                  <a:pt x="565" y="65"/>
                  <a:pt x="562" y="65"/>
                  <a:pt x="560" y="62"/>
                </a:cubicBezTo>
                <a:close/>
                <a:moveTo>
                  <a:pt x="528" y="86"/>
                </a:moveTo>
                <a:cubicBezTo>
                  <a:pt x="527" y="81"/>
                  <a:pt x="526" y="83"/>
                  <a:pt x="525" y="79"/>
                </a:cubicBezTo>
                <a:cubicBezTo>
                  <a:pt x="532" y="82"/>
                  <a:pt x="539" y="71"/>
                  <a:pt x="545" y="66"/>
                </a:cubicBezTo>
                <a:cubicBezTo>
                  <a:pt x="548" y="72"/>
                  <a:pt x="538" y="73"/>
                  <a:pt x="537" y="77"/>
                </a:cubicBezTo>
                <a:cubicBezTo>
                  <a:pt x="539" y="80"/>
                  <a:pt x="540" y="79"/>
                  <a:pt x="542" y="80"/>
                </a:cubicBezTo>
                <a:cubicBezTo>
                  <a:pt x="547" y="77"/>
                  <a:pt x="547" y="74"/>
                  <a:pt x="550" y="70"/>
                </a:cubicBezTo>
                <a:cubicBezTo>
                  <a:pt x="555" y="75"/>
                  <a:pt x="546" y="77"/>
                  <a:pt x="552" y="82"/>
                </a:cubicBezTo>
                <a:cubicBezTo>
                  <a:pt x="543" y="80"/>
                  <a:pt x="538" y="85"/>
                  <a:pt x="528" y="86"/>
                </a:cubicBezTo>
                <a:close/>
                <a:moveTo>
                  <a:pt x="553" y="74"/>
                </a:moveTo>
                <a:cubicBezTo>
                  <a:pt x="558" y="69"/>
                  <a:pt x="559" y="71"/>
                  <a:pt x="563" y="66"/>
                </a:cubicBezTo>
                <a:cubicBezTo>
                  <a:pt x="565" y="68"/>
                  <a:pt x="563" y="69"/>
                  <a:pt x="561" y="71"/>
                </a:cubicBezTo>
                <a:cubicBezTo>
                  <a:pt x="562" y="72"/>
                  <a:pt x="563" y="71"/>
                  <a:pt x="563" y="71"/>
                </a:cubicBezTo>
                <a:cubicBezTo>
                  <a:pt x="563" y="72"/>
                  <a:pt x="555" y="73"/>
                  <a:pt x="555" y="79"/>
                </a:cubicBezTo>
                <a:cubicBezTo>
                  <a:pt x="551" y="81"/>
                  <a:pt x="557" y="75"/>
                  <a:pt x="553" y="74"/>
                </a:cubicBezTo>
                <a:close/>
                <a:moveTo>
                  <a:pt x="567" y="66"/>
                </a:moveTo>
                <a:cubicBezTo>
                  <a:pt x="571" y="62"/>
                  <a:pt x="576" y="63"/>
                  <a:pt x="577" y="55"/>
                </a:cubicBezTo>
                <a:cubicBezTo>
                  <a:pt x="578" y="59"/>
                  <a:pt x="581" y="56"/>
                  <a:pt x="583" y="56"/>
                </a:cubicBezTo>
                <a:cubicBezTo>
                  <a:pt x="581" y="60"/>
                  <a:pt x="575" y="68"/>
                  <a:pt x="567" y="66"/>
                </a:cubicBezTo>
                <a:close/>
                <a:moveTo>
                  <a:pt x="587" y="85"/>
                </a:moveTo>
                <a:cubicBezTo>
                  <a:pt x="583" y="82"/>
                  <a:pt x="588" y="80"/>
                  <a:pt x="587" y="78"/>
                </a:cubicBezTo>
                <a:cubicBezTo>
                  <a:pt x="584" y="76"/>
                  <a:pt x="587" y="82"/>
                  <a:pt x="582" y="83"/>
                </a:cubicBezTo>
                <a:cubicBezTo>
                  <a:pt x="579" y="80"/>
                  <a:pt x="581" y="78"/>
                  <a:pt x="583" y="75"/>
                </a:cubicBezTo>
                <a:cubicBezTo>
                  <a:pt x="587" y="76"/>
                  <a:pt x="590" y="79"/>
                  <a:pt x="594" y="82"/>
                </a:cubicBezTo>
                <a:cubicBezTo>
                  <a:pt x="593" y="85"/>
                  <a:pt x="590" y="84"/>
                  <a:pt x="587" y="85"/>
                </a:cubicBezTo>
                <a:close/>
                <a:moveTo>
                  <a:pt x="611" y="59"/>
                </a:moveTo>
                <a:cubicBezTo>
                  <a:pt x="612" y="63"/>
                  <a:pt x="611" y="67"/>
                  <a:pt x="606" y="70"/>
                </a:cubicBezTo>
                <a:cubicBezTo>
                  <a:pt x="605" y="67"/>
                  <a:pt x="603" y="66"/>
                  <a:pt x="600" y="67"/>
                </a:cubicBezTo>
                <a:cubicBezTo>
                  <a:pt x="600" y="66"/>
                  <a:pt x="608" y="63"/>
                  <a:pt x="611" y="59"/>
                </a:cubicBezTo>
                <a:close/>
                <a:moveTo>
                  <a:pt x="593" y="79"/>
                </a:moveTo>
                <a:cubicBezTo>
                  <a:pt x="592" y="77"/>
                  <a:pt x="594" y="75"/>
                  <a:pt x="593" y="73"/>
                </a:cubicBezTo>
                <a:cubicBezTo>
                  <a:pt x="595" y="72"/>
                  <a:pt x="597" y="73"/>
                  <a:pt x="598" y="76"/>
                </a:cubicBezTo>
                <a:cubicBezTo>
                  <a:pt x="596" y="79"/>
                  <a:pt x="595" y="78"/>
                  <a:pt x="593" y="79"/>
                </a:cubicBezTo>
                <a:close/>
                <a:moveTo>
                  <a:pt x="612" y="69"/>
                </a:moveTo>
                <a:cubicBezTo>
                  <a:pt x="613" y="65"/>
                  <a:pt x="616" y="62"/>
                  <a:pt x="615" y="58"/>
                </a:cubicBezTo>
                <a:cubicBezTo>
                  <a:pt x="616" y="57"/>
                  <a:pt x="616" y="59"/>
                  <a:pt x="616" y="59"/>
                </a:cubicBezTo>
                <a:cubicBezTo>
                  <a:pt x="619" y="61"/>
                  <a:pt x="623" y="58"/>
                  <a:pt x="625" y="62"/>
                </a:cubicBezTo>
                <a:cubicBezTo>
                  <a:pt x="620" y="62"/>
                  <a:pt x="617" y="68"/>
                  <a:pt x="612" y="69"/>
                </a:cubicBezTo>
                <a:close/>
                <a:moveTo>
                  <a:pt x="620" y="74"/>
                </a:moveTo>
                <a:cubicBezTo>
                  <a:pt x="616" y="78"/>
                  <a:pt x="614" y="73"/>
                  <a:pt x="610" y="78"/>
                </a:cubicBezTo>
                <a:cubicBezTo>
                  <a:pt x="609" y="76"/>
                  <a:pt x="609" y="74"/>
                  <a:pt x="610" y="73"/>
                </a:cubicBezTo>
                <a:cubicBezTo>
                  <a:pt x="613" y="72"/>
                  <a:pt x="617" y="71"/>
                  <a:pt x="620" y="74"/>
                </a:cubicBezTo>
                <a:close/>
                <a:moveTo>
                  <a:pt x="642" y="62"/>
                </a:moveTo>
                <a:cubicBezTo>
                  <a:pt x="639" y="63"/>
                  <a:pt x="636" y="62"/>
                  <a:pt x="633" y="65"/>
                </a:cubicBezTo>
                <a:cubicBezTo>
                  <a:pt x="632" y="63"/>
                  <a:pt x="634" y="62"/>
                  <a:pt x="633" y="60"/>
                </a:cubicBezTo>
                <a:cubicBezTo>
                  <a:pt x="636" y="58"/>
                  <a:pt x="639" y="58"/>
                  <a:pt x="642" y="62"/>
                </a:cubicBezTo>
                <a:close/>
                <a:moveTo>
                  <a:pt x="659" y="41"/>
                </a:moveTo>
                <a:cubicBezTo>
                  <a:pt x="653" y="42"/>
                  <a:pt x="658" y="46"/>
                  <a:pt x="653" y="49"/>
                </a:cubicBezTo>
                <a:cubicBezTo>
                  <a:pt x="652" y="49"/>
                  <a:pt x="651" y="48"/>
                  <a:pt x="649" y="49"/>
                </a:cubicBezTo>
                <a:cubicBezTo>
                  <a:pt x="648" y="44"/>
                  <a:pt x="654" y="34"/>
                  <a:pt x="659" y="41"/>
                </a:cubicBezTo>
                <a:close/>
                <a:moveTo>
                  <a:pt x="646" y="35"/>
                </a:moveTo>
                <a:cubicBezTo>
                  <a:pt x="646" y="39"/>
                  <a:pt x="643" y="42"/>
                  <a:pt x="639" y="45"/>
                </a:cubicBezTo>
                <a:cubicBezTo>
                  <a:pt x="638" y="44"/>
                  <a:pt x="639" y="43"/>
                  <a:pt x="640" y="42"/>
                </a:cubicBezTo>
                <a:cubicBezTo>
                  <a:pt x="641" y="40"/>
                  <a:pt x="639" y="41"/>
                  <a:pt x="638" y="38"/>
                </a:cubicBezTo>
                <a:cubicBezTo>
                  <a:pt x="640" y="37"/>
                  <a:pt x="639" y="35"/>
                  <a:pt x="641" y="34"/>
                </a:cubicBezTo>
                <a:cubicBezTo>
                  <a:pt x="643" y="34"/>
                  <a:pt x="644" y="36"/>
                  <a:pt x="646" y="35"/>
                </a:cubicBezTo>
                <a:close/>
                <a:moveTo>
                  <a:pt x="643" y="43"/>
                </a:moveTo>
                <a:cubicBezTo>
                  <a:pt x="643" y="52"/>
                  <a:pt x="632" y="57"/>
                  <a:pt x="622" y="56"/>
                </a:cubicBezTo>
                <a:cubicBezTo>
                  <a:pt x="622" y="51"/>
                  <a:pt x="631" y="55"/>
                  <a:pt x="633" y="49"/>
                </a:cubicBezTo>
                <a:cubicBezTo>
                  <a:pt x="632" y="47"/>
                  <a:pt x="630" y="47"/>
                  <a:pt x="628" y="47"/>
                </a:cubicBezTo>
                <a:cubicBezTo>
                  <a:pt x="628" y="45"/>
                  <a:pt x="629" y="43"/>
                  <a:pt x="632" y="41"/>
                </a:cubicBezTo>
                <a:cubicBezTo>
                  <a:pt x="633" y="46"/>
                  <a:pt x="638" y="48"/>
                  <a:pt x="643" y="43"/>
                </a:cubicBezTo>
                <a:close/>
                <a:moveTo>
                  <a:pt x="621" y="42"/>
                </a:moveTo>
                <a:cubicBezTo>
                  <a:pt x="627" y="46"/>
                  <a:pt x="618" y="47"/>
                  <a:pt x="622" y="51"/>
                </a:cubicBezTo>
                <a:cubicBezTo>
                  <a:pt x="620" y="52"/>
                  <a:pt x="617" y="51"/>
                  <a:pt x="618" y="53"/>
                </a:cubicBezTo>
                <a:cubicBezTo>
                  <a:pt x="617" y="54"/>
                  <a:pt x="616" y="52"/>
                  <a:pt x="615" y="51"/>
                </a:cubicBezTo>
                <a:cubicBezTo>
                  <a:pt x="620" y="48"/>
                  <a:pt x="615" y="45"/>
                  <a:pt x="621" y="42"/>
                </a:cubicBezTo>
                <a:close/>
                <a:moveTo>
                  <a:pt x="610" y="52"/>
                </a:moveTo>
                <a:cubicBezTo>
                  <a:pt x="612" y="56"/>
                  <a:pt x="605" y="56"/>
                  <a:pt x="604" y="58"/>
                </a:cubicBezTo>
                <a:cubicBezTo>
                  <a:pt x="600" y="52"/>
                  <a:pt x="609" y="54"/>
                  <a:pt x="610" y="52"/>
                </a:cubicBezTo>
                <a:close/>
                <a:moveTo>
                  <a:pt x="594" y="67"/>
                </a:moveTo>
                <a:cubicBezTo>
                  <a:pt x="595" y="66"/>
                  <a:pt x="588" y="65"/>
                  <a:pt x="587" y="73"/>
                </a:cubicBezTo>
                <a:cubicBezTo>
                  <a:pt x="578" y="68"/>
                  <a:pt x="598" y="57"/>
                  <a:pt x="600" y="50"/>
                </a:cubicBezTo>
                <a:cubicBezTo>
                  <a:pt x="602" y="56"/>
                  <a:pt x="597" y="61"/>
                  <a:pt x="594" y="67"/>
                </a:cubicBezTo>
                <a:close/>
                <a:moveTo>
                  <a:pt x="608" y="47"/>
                </a:moveTo>
                <a:cubicBezTo>
                  <a:pt x="607" y="51"/>
                  <a:pt x="602" y="47"/>
                  <a:pt x="604" y="50"/>
                </a:cubicBezTo>
                <a:cubicBezTo>
                  <a:pt x="600" y="53"/>
                  <a:pt x="603" y="43"/>
                  <a:pt x="598" y="46"/>
                </a:cubicBezTo>
                <a:cubicBezTo>
                  <a:pt x="596" y="43"/>
                  <a:pt x="601" y="46"/>
                  <a:pt x="603" y="42"/>
                </a:cubicBezTo>
                <a:cubicBezTo>
                  <a:pt x="604" y="46"/>
                  <a:pt x="606" y="44"/>
                  <a:pt x="608" y="47"/>
                </a:cubicBezTo>
                <a:close/>
                <a:moveTo>
                  <a:pt x="608" y="45"/>
                </a:moveTo>
                <a:cubicBezTo>
                  <a:pt x="606" y="40"/>
                  <a:pt x="605" y="41"/>
                  <a:pt x="604" y="37"/>
                </a:cubicBezTo>
                <a:cubicBezTo>
                  <a:pt x="607" y="36"/>
                  <a:pt x="613" y="42"/>
                  <a:pt x="608" y="45"/>
                </a:cubicBezTo>
                <a:close/>
                <a:moveTo>
                  <a:pt x="590" y="56"/>
                </a:moveTo>
                <a:cubicBezTo>
                  <a:pt x="585" y="52"/>
                  <a:pt x="591" y="49"/>
                  <a:pt x="588" y="45"/>
                </a:cubicBezTo>
                <a:cubicBezTo>
                  <a:pt x="594" y="43"/>
                  <a:pt x="594" y="53"/>
                  <a:pt x="590" y="56"/>
                </a:cubicBezTo>
                <a:close/>
                <a:moveTo>
                  <a:pt x="575" y="51"/>
                </a:moveTo>
                <a:cubicBezTo>
                  <a:pt x="572" y="43"/>
                  <a:pt x="582" y="48"/>
                  <a:pt x="585" y="43"/>
                </a:cubicBezTo>
                <a:cubicBezTo>
                  <a:pt x="587" y="51"/>
                  <a:pt x="576" y="43"/>
                  <a:pt x="575" y="51"/>
                </a:cubicBezTo>
                <a:close/>
                <a:moveTo>
                  <a:pt x="577" y="40"/>
                </a:moveTo>
                <a:cubicBezTo>
                  <a:pt x="586" y="38"/>
                  <a:pt x="577" y="35"/>
                  <a:pt x="583" y="31"/>
                </a:cubicBezTo>
                <a:cubicBezTo>
                  <a:pt x="584" y="31"/>
                  <a:pt x="585" y="32"/>
                  <a:pt x="586" y="33"/>
                </a:cubicBezTo>
                <a:cubicBezTo>
                  <a:pt x="585" y="37"/>
                  <a:pt x="585" y="49"/>
                  <a:pt x="577" y="40"/>
                </a:cubicBezTo>
                <a:close/>
                <a:moveTo>
                  <a:pt x="585" y="25"/>
                </a:moveTo>
                <a:cubicBezTo>
                  <a:pt x="590" y="29"/>
                  <a:pt x="583" y="33"/>
                  <a:pt x="581" y="28"/>
                </a:cubicBezTo>
                <a:cubicBezTo>
                  <a:pt x="582" y="25"/>
                  <a:pt x="582" y="27"/>
                  <a:pt x="585" y="25"/>
                </a:cubicBezTo>
                <a:close/>
                <a:moveTo>
                  <a:pt x="577" y="33"/>
                </a:moveTo>
                <a:cubicBezTo>
                  <a:pt x="578" y="38"/>
                  <a:pt x="573" y="40"/>
                  <a:pt x="569" y="39"/>
                </a:cubicBezTo>
                <a:cubicBezTo>
                  <a:pt x="571" y="35"/>
                  <a:pt x="570" y="34"/>
                  <a:pt x="574" y="29"/>
                </a:cubicBezTo>
                <a:cubicBezTo>
                  <a:pt x="574" y="29"/>
                  <a:pt x="574" y="35"/>
                  <a:pt x="577" y="33"/>
                </a:cubicBezTo>
                <a:close/>
                <a:moveTo>
                  <a:pt x="566" y="30"/>
                </a:moveTo>
                <a:cubicBezTo>
                  <a:pt x="565" y="32"/>
                  <a:pt x="567" y="35"/>
                  <a:pt x="567" y="38"/>
                </a:cubicBezTo>
                <a:cubicBezTo>
                  <a:pt x="564" y="41"/>
                  <a:pt x="563" y="37"/>
                  <a:pt x="560" y="39"/>
                </a:cubicBezTo>
                <a:cubicBezTo>
                  <a:pt x="560" y="37"/>
                  <a:pt x="560" y="36"/>
                  <a:pt x="562" y="34"/>
                </a:cubicBezTo>
                <a:cubicBezTo>
                  <a:pt x="560" y="34"/>
                  <a:pt x="559" y="33"/>
                  <a:pt x="557" y="31"/>
                </a:cubicBezTo>
                <a:cubicBezTo>
                  <a:pt x="552" y="33"/>
                  <a:pt x="556" y="36"/>
                  <a:pt x="552" y="38"/>
                </a:cubicBezTo>
                <a:cubicBezTo>
                  <a:pt x="547" y="23"/>
                  <a:pt x="559" y="31"/>
                  <a:pt x="566" y="30"/>
                </a:cubicBezTo>
                <a:close/>
                <a:moveTo>
                  <a:pt x="544" y="23"/>
                </a:moveTo>
                <a:cubicBezTo>
                  <a:pt x="549" y="21"/>
                  <a:pt x="542" y="27"/>
                  <a:pt x="540" y="28"/>
                </a:cubicBezTo>
                <a:cubicBezTo>
                  <a:pt x="542" y="32"/>
                  <a:pt x="545" y="26"/>
                  <a:pt x="546" y="30"/>
                </a:cubicBezTo>
                <a:cubicBezTo>
                  <a:pt x="540" y="33"/>
                  <a:pt x="549" y="37"/>
                  <a:pt x="544" y="39"/>
                </a:cubicBezTo>
                <a:cubicBezTo>
                  <a:pt x="541" y="32"/>
                  <a:pt x="537" y="28"/>
                  <a:pt x="536" y="24"/>
                </a:cubicBezTo>
                <a:cubicBezTo>
                  <a:pt x="539" y="20"/>
                  <a:pt x="541" y="29"/>
                  <a:pt x="544" y="23"/>
                </a:cubicBezTo>
                <a:close/>
                <a:moveTo>
                  <a:pt x="530" y="28"/>
                </a:moveTo>
                <a:cubicBezTo>
                  <a:pt x="528" y="31"/>
                  <a:pt x="534" y="35"/>
                  <a:pt x="529" y="38"/>
                </a:cubicBezTo>
                <a:cubicBezTo>
                  <a:pt x="531" y="39"/>
                  <a:pt x="532" y="37"/>
                  <a:pt x="534" y="40"/>
                </a:cubicBezTo>
                <a:cubicBezTo>
                  <a:pt x="536" y="39"/>
                  <a:pt x="535" y="37"/>
                  <a:pt x="534" y="36"/>
                </a:cubicBezTo>
                <a:cubicBezTo>
                  <a:pt x="539" y="36"/>
                  <a:pt x="537" y="41"/>
                  <a:pt x="545" y="42"/>
                </a:cubicBezTo>
                <a:cubicBezTo>
                  <a:pt x="541" y="45"/>
                  <a:pt x="540" y="48"/>
                  <a:pt x="543" y="51"/>
                </a:cubicBezTo>
                <a:cubicBezTo>
                  <a:pt x="540" y="52"/>
                  <a:pt x="537" y="54"/>
                  <a:pt x="535" y="51"/>
                </a:cubicBezTo>
                <a:cubicBezTo>
                  <a:pt x="539" y="49"/>
                  <a:pt x="537" y="44"/>
                  <a:pt x="541" y="45"/>
                </a:cubicBezTo>
                <a:cubicBezTo>
                  <a:pt x="536" y="38"/>
                  <a:pt x="529" y="48"/>
                  <a:pt x="524" y="39"/>
                </a:cubicBezTo>
                <a:cubicBezTo>
                  <a:pt x="529" y="35"/>
                  <a:pt x="523" y="29"/>
                  <a:pt x="530" y="28"/>
                </a:cubicBezTo>
                <a:close/>
                <a:moveTo>
                  <a:pt x="519" y="33"/>
                </a:moveTo>
                <a:cubicBezTo>
                  <a:pt x="520" y="40"/>
                  <a:pt x="513" y="40"/>
                  <a:pt x="511" y="47"/>
                </a:cubicBezTo>
                <a:cubicBezTo>
                  <a:pt x="506" y="44"/>
                  <a:pt x="512" y="41"/>
                  <a:pt x="511" y="38"/>
                </a:cubicBezTo>
                <a:cubicBezTo>
                  <a:pt x="517" y="39"/>
                  <a:pt x="515" y="34"/>
                  <a:pt x="519" y="33"/>
                </a:cubicBezTo>
                <a:close/>
                <a:moveTo>
                  <a:pt x="505" y="42"/>
                </a:moveTo>
                <a:cubicBezTo>
                  <a:pt x="502" y="48"/>
                  <a:pt x="506" y="48"/>
                  <a:pt x="502" y="52"/>
                </a:cubicBezTo>
                <a:cubicBezTo>
                  <a:pt x="501" y="49"/>
                  <a:pt x="504" y="44"/>
                  <a:pt x="499" y="46"/>
                </a:cubicBezTo>
                <a:cubicBezTo>
                  <a:pt x="494" y="44"/>
                  <a:pt x="503" y="46"/>
                  <a:pt x="505" y="42"/>
                </a:cubicBezTo>
                <a:close/>
                <a:moveTo>
                  <a:pt x="492" y="54"/>
                </a:moveTo>
                <a:cubicBezTo>
                  <a:pt x="496" y="50"/>
                  <a:pt x="495" y="51"/>
                  <a:pt x="500" y="48"/>
                </a:cubicBezTo>
                <a:cubicBezTo>
                  <a:pt x="502" y="52"/>
                  <a:pt x="495" y="55"/>
                  <a:pt x="494" y="58"/>
                </a:cubicBezTo>
                <a:cubicBezTo>
                  <a:pt x="493" y="56"/>
                  <a:pt x="491" y="55"/>
                  <a:pt x="489" y="57"/>
                </a:cubicBezTo>
                <a:cubicBezTo>
                  <a:pt x="487" y="49"/>
                  <a:pt x="484" y="54"/>
                  <a:pt x="481" y="54"/>
                </a:cubicBezTo>
                <a:cubicBezTo>
                  <a:pt x="477" y="49"/>
                  <a:pt x="485" y="52"/>
                  <a:pt x="487" y="47"/>
                </a:cubicBezTo>
                <a:cubicBezTo>
                  <a:pt x="488" y="53"/>
                  <a:pt x="492" y="49"/>
                  <a:pt x="492" y="54"/>
                </a:cubicBezTo>
                <a:close/>
                <a:moveTo>
                  <a:pt x="507" y="32"/>
                </a:moveTo>
                <a:cubicBezTo>
                  <a:pt x="508" y="34"/>
                  <a:pt x="505" y="34"/>
                  <a:pt x="504" y="32"/>
                </a:cubicBezTo>
                <a:cubicBezTo>
                  <a:pt x="504" y="35"/>
                  <a:pt x="505" y="37"/>
                  <a:pt x="501" y="37"/>
                </a:cubicBezTo>
                <a:cubicBezTo>
                  <a:pt x="501" y="35"/>
                  <a:pt x="502" y="34"/>
                  <a:pt x="500" y="32"/>
                </a:cubicBezTo>
                <a:cubicBezTo>
                  <a:pt x="503" y="28"/>
                  <a:pt x="505" y="34"/>
                  <a:pt x="507" y="32"/>
                </a:cubicBezTo>
                <a:close/>
                <a:moveTo>
                  <a:pt x="485" y="29"/>
                </a:moveTo>
                <a:cubicBezTo>
                  <a:pt x="489" y="32"/>
                  <a:pt x="483" y="33"/>
                  <a:pt x="484" y="36"/>
                </a:cubicBezTo>
                <a:cubicBezTo>
                  <a:pt x="485" y="36"/>
                  <a:pt x="488" y="37"/>
                  <a:pt x="486" y="39"/>
                </a:cubicBezTo>
                <a:cubicBezTo>
                  <a:pt x="491" y="40"/>
                  <a:pt x="494" y="34"/>
                  <a:pt x="500" y="39"/>
                </a:cubicBezTo>
                <a:cubicBezTo>
                  <a:pt x="496" y="39"/>
                  <a:pt x="489" y="42"/>
                  <a:pt x="486" y="46"/>
                </a:cubicBezTo>
                <a:cubicBezTo>
                  <a:pt x="482" y="42"/>
                  <a:pt x="483" y="34"/>
                  <a:pt x="476" y="36"/>
                </a:cubicBezTo>
                <a:cubicBezTo>
                  <a:pt x="477" y="32"/>
                  <a:pt x="483" y="35"/>
                  <a:pt x="485" y="29"/>
                </a:cubicBezTo>
                <a:close/>
                <a:moveTo>
                  <a:pt x="474" y="33"/>
                </a:moveTo>
                <a:cubicBezTo>
                  <a:pt x="471" y="36"/>
                  <a:pt x="468" y="36"/>
                  <a:pt x="474" y="42"/>
                </a:cubicBezTo>
                <a:cubicBezTo>
                  <a:pt x="472" y="46"/>
                  <a:pt x="469" y="46"/>
                  <a:pt x="465" y="43"/>
                </a:cubicBezTo>
                <a:cubicBezTo>
                  <a:pt x="468" y="41"/>
                  <a:pt x="467" y="40"/>
                  <a:pt x="466" y="41"/>
                </a:cubicBezTo>
                <a:cubicBezTo>
                  <a:pt x="467" y="37"/>
                  <a:pt x="470" y="33"/>
                  <a:pt x="469" y="29"/>
                </a:cubicBezTo>
                <a:cubicBezTo>
                  <a:pt x="472" y="26"/>
                  <a:pt x="470" y="35"/>
                  <a:pt x="474" y="33"/>
                </a:cubicBezTo>
                <a:close/>
                <a:moveTo>
                  <a:pt x="457" y="39"/>
                </a:moveTo>
                <a:cubicBezTo>
                  <a:pt x="461" y="47"/>
                  <a:pt x="449" y="43"/>
                  <a:pt x="445" y="44"/>
                </a:cubicBezTo>
                <a:cubicBezTo>
                  <a:pt x="445" y="37"/>
                  <a:pt x="442" y="48"/>
                  <a:pt x="438" y="42"/>
                </a:cubicBezTo>
                <a:cubicBezTo>
                  <a:pt x="446" y="36"/>
                  <a:pt x="450" y="47"/>
                  <a:pt x="457" y="39"/>
                </a:cubicBezTo>
                <a:close/>
                <a:moveTo>
                  <a:pt x="393" y="75"/>
                </a:moveTo>
                <a:cubicBezTo>
                  <a:pt x="392" y="74"/>
                  <a:pt x="391" y="73"/>
                  <a:pt x="390" y="71"/>
                </a:cubicBezTo>
                <a:cubicBezTo>
                  <a:pt x="390" y="76"/>
                  <a:pt x="386" y="78"/>
                  <a:pt x="382" y="79"/>
                </a:cubicBezTo>
                <a:cubicBezTo>
                  <a:pt x="380" y="72"/>
                  <a:pt x="392" y="73"/>
                  <a:pt x="391" y="68"/>
                </a:cubicBezTo>
                <a:cubicBezTo>
                  <a:pt x="395" y="67"/>
                  <a:pt x="399" y="73"/>
                  <a:pt x="393" y="75"/>
                </a:cubicBezTo>
                <a:close/>
                <a:moveTo>
                  <a:pt x="421" y="50"/>
                </a:moveTo>
                <a:cubicBezTo>
                  <a:pt x="417" y="56"/>
                  <a:pt x="415" y="48"/>
                  <a:pt x="411" y="52"/>
                </a:cubicBezTo>
                <a:cubicBezTo>
                  <a:pt x="410" y="50"/>
                  <a:pt x="412" y="48"/>
                  <a:pt x="415" y="46"/>
                </a:cubicBezTo>
                <a:cubicBezTo>
                  <a:pt x="419" y="47"/>
                  <a:pt x="417" y="48"/>
                  <a:pt x="421" y="50"/>
                </a:cubicBezTo>
                <a:close/>
                <a:moveTo>
                  <a:pt x="441" y="30"/>
                </a:moveTo>
                <a:cubicBezTo>
                  <a:pt x="443" y="34"/>
                  <a:pt x="435" y="35"/>
                  <a:pt x="434" y="37"/>
                </a:cubicBezTo>
                <a:cubicBezTo>
                  <a:pt x="432" y="34"/>
                  <a:pt x="432" y="31"/>
                  <a:pt x="435" y="29"/>
                </a:cubicBezTo>
                <a:cubicBezTo>
                  <a:pt x="433" y="35"/>
                  <a:pt x="438" y="34"/>
                  <a:pt x="441" y="30"/>
                </a:cubicBezTo>
                <a:close/>
                <a:moveTo>
                  <a:pt x="375" y="79"/>
                </a:moveTo>
                <a:cubicBezTo>
                  <a:pt x="375" y="82"/>
                  <a:pt x="364" y="82"/>
                  <a:pt x="365" y="78"/>
                </a:cubicBezTo>
                <a:cubicBezTo>
                  <a:pt x="367" y="79"/>
                  <a:pt x="370" y="79"/>
                  <a:pt x="373" y="75"/>
                </a:cubicBezTo>
                <a:cubicBezTo>
                  <a:pt x="375" y="76"/>
                  <a:pt x="371" y="81"/>
                  <a:pt x="375" y="79"/>
                </a:cubicBezTo>
                <a:close/>
                <a:moveTo>
                  <a:pt x="389" y="59"/>
                </a:moveTo>
                <a:cubicBezTo>
                  <a:pt x="388" y="57"/>
                  <a:pt x="397" y="55"/>
                  <a:pt x="391" y="54"/>
                </a:cubicBezTo>
                <a:cubicBezTo>
                  <a:pt x="390" y="49"/>
                  <a:pt x="396" y="55"/>
                  <a:pt x="398" y="54"/>
                </a:cubicBezTo>
                <a:cubicBezTo>
                  <a:pt x="400" y="50"/>
                  <a:pt x="404" y="44"/>
                  <a:pt x="408" y="48"/>
                </a:cubicBezTo>
                <a:cubicBezTo>
                  <a:pt x="402" y="58"/>
                  <a:pt x="397" y="53"/>
                  <a:pt x="389" y="59"/>
                </a:cubicBezTo>
                <a:close/>
                <a:moveTo>
                  <a:pt x="417" y="37"/>
                </a:moveTo>
                <a:cubicBezTo>
                  <a:pt x="418" y="40"/>
                  <a:pt x="411" y="43"/>
                  <a:pt x="409" y="38"/>
                </a:cubicBezTo>
                <a:cubicBezTo>
                  <a:pt x="412" y="35"/>
                  <a:pt x="415" y="39"/>
                  <a:pt x="417" y="37"/>
                </a:cubicBezTo>
                <a:close/>
                <a:moveTo>
                  <a:pt x="358" y="76"/>
                </a:moveTo>
                <a:cubicBezTo>
                  <a:pt x="358" y="77"/>
                  <a:pt x="359" y="77"/>
                  <a:pt x="360" y="76"/>
                </a:cubicBezTo>
                <a:cubicBezTo>
                  <a:pt x="361" y="78"/>
                  <a:pt x="359" y="78"/>
                  <a:pt x="359" y="77"/>
                </a:cubicBezTo>
                <a:cubicBezTo>
                  <a:pt x="356" y="79"/>
                  <a:pt x="361" y="80"/>
                  <a:pt x="362" y="80"/>
                </a:cubicBezTo>
                <a:cubicBezTo>
                  <a:pt x="363" y="81"/>
                  <a:pt x="361" y="83"/>
                  <a:pt x="360" y="82"/>
                </a:cubicBezTo>
                <a:cubicBezTo>
                  <a:pt x="359" y="82"/>
                  <a:pt x="359" y="83"/>
                  <a:pt x="360" y="84"/>
                </a:cubicBezTo>
                <a:cubicBezTo>
                  <a:pt x="359" y="84"/>
                  <a:pt x="358" y="83"/>
                  <a:pt x="359" y="82"/>
                </a:cubicBezTo>
                <a:cubicBezTo>
                  <a:pt x="357" y="80"/>
                  <a:pt x="355" y="83"/>
                  <a:pt x="353" y="80"/>
                </a:cubicBezTo>
                <a:cubicBezTo>
                  <a:pt x="356" y="80"/>
                  <a:pt x="357" y="78"/>
                  <a:pt x="357" y="75"/>
                </a:cubicBezTo>
                <a:cubicBezTo>
                  <a:pt x="358" y="74"/>
                  <a:pt x="358" y="76"/>
                  <a:pt x="358" y="76"/>
                </a:cubicBezTo>
                <a:close/>
                <a:moveTo>
                  <a:pt x="360" y="62"/>
                </a:moveTo>
                <a:cubicBezTo>
                  <a:pt x="360" y="60"/>
                  <a:pt x="361" y="60"/>
                  <a:pt x="364" y="57"/>
                </a:cubicBezTo>
                <a:cubicBezTo>
                  <a:pt x="365" y="58"/>
                  <a:pt x="364" y="59"/>
                  <a:pt x="363" y="60"/>
                </a:cubicBezTo>
                <a:cubicBezTo>
                  <a:pt x="368" y="59"/>
                  <a:pt x="367" y="66"/>
                  <a:pt x="373" y="63"/>
                </a:cubicBezTo>
                <a:cubicBezTo>
                  <a:pt x="369" y="71"/>
                  <a:pt x="366" y="57"/>
                  <a:pt x="360" y="62"/>
                </a:cubicBezTo>
                <a:close/>
                <a:moveTo>
                  <a:pt x="411" y="24"/>
                </a:moveTo>
                <a:cubicBezTo>
                  <a:pt x="414" y="24"/>
                  <a:pt x="417" y="24"/>
                  <a:pt x="420" y="24"/>
                </a:cubicBezTo>
                <a:cubicBezTo>
                  <a:pt x="420" y="33"/>
                  <a:pt x="415" y="24"/>
                  <a:pt x="411" y="26"/>
                </a:cubicBezTo>
                <a:cubicBezTo>
                  <a:pt x="411" y="24"/>
                  <a:pt x="409" y="22"/>
                  <a:pt x="410" y="21"/>
                </a:cubicBezTo>
                <a:cubicBezTo>
                  <a:pt x="409" y="16"/>
                  <a:pt x="413" y="23"/>
                  <a:pt x="411" y="24"/>
                </a:cubicBezTo>
                <a:close/>
                <a:moveTo>
                  <a:pt x="345" y="72"/>
                </a:moveTo>
                <a:cubicBezTo>
                  <a:pt x="348" y="76"/>
                  <a:pt x="353" y="68"/>
                  <a:pt x="356" y="72"/>
                </a:cubicBezTo>
                <a:cubicBezTo>
                  <a:pt x="347" y="73"/>
                  <a:pt x="349" y="82"/>
                  <a:pt x="342" y="79"/>
                </a:cubicBezTo>
                <a:cubicBezTo>
                  <a:pt x="343" y="77"/>
                  <a:pt x="344" y="77"/>
                  <a:pt x="345" y="79"/>
                </a:cubicBezTo>
                <a:cubicBezTo>
                  <a:pt x="344" y="69"/>
                  <a:pt x="333" y="76"/>
                  <a:pt x="328" y="73"/>
                </a:cubicBezTo>
                <a:cubicBezTo>
                  <a:pt x="337" y="69"/>
                  <a:pt x="343" y="70"/>
                  <a:pt x="347" y="67"/>
                </a:cubicBezTo>
                <a:cubicBezTo>
                  <a:pt x="347" y="68"/>
                  <a:pt x="346" y="70"/>
                  <a:pt x="345" y="72"/>
                </a:cubicBezTo>
                <a:close/>
                <a:moveTo>
                  <a:pt x="359" y="55"/>
                </a:moveTo>
                <a:cubicBezTo>
                  <a:pt x="358" y="52"/>
                  <a:pt x="355" y="49"/>
                  <a:pt x="361" y="48"/>
                </a:cubicBezTo>
                <a:cubicBezTo>
                  <a:pt x="364" y="51"/>
                  <a:pt x="363" y="53"/>
                  <a:pt x="359" y="55"/>
                </a:cubicBezTo>
                <a:close/>
                <a:moveTo>
                  <a:pt x="383" y="32"/>
                </a:moveTo>
                <a:cubicBezTo>
                  <a:pt x="384" y="37"/>
                  <a:pt x="378" y="37"/>
                  <a:pt x="376" y="35"/>
                </a:cubicBezTo>
                <a:cubicBezTo>
                  <a:pt x="377" y="38"/>
                  <a:pt x="371" y="40"/>
                  <a:pt x="374" y="44"/>
                </a:cubicBezTo>
                <a:cubicBezTo>
                  <a:pt x="372" y="44"/>
                  <a:pt x="371" y="42"/>
                  <a:pt x="369" y="44"/>
                </a:cubicBezTo>
                <a:cubicBezTo>
                  <a:pt x="371" y="38"/>
                  <a:pt x="376" y="32"/>
                  <a:pt x="383" y="32"/>
                </a:cubicBezTo>
                <a:close/>
                <a:moveTo>
                  <a:pt x="237" y="77"/>
                </a:moveTo>
                <a:cubicBezTo>
                  <a:pt x="235" y="74"/>
                  <a:pt x="241" y="76"/>
                  <a:pt x="242" y="74"/>
                </a:cubicBezTo>
                <a:cubicBezTo>
                  <a:pt x="244" y="77"/>
                  <a:pt x="246" y="79"/>
                  <a:pt x="242" y="81"/>
                </a:cubicBezTo>
                <a:cubicBezTo>
                  <a:pt x="241" y="80"/>
                  <a:pt x="239" y="75"/>
                  <a:pt x="237" y="77"/>
                </a:cubicBezTo>
                <a:close/>
                <a:moveTo>
                  <a:pt x="260" y="64"/>
                </a:moveTo>
                <a:cubicBezTo>
                  <a:pt x="263" y="62"/>
                  <a:pt x="265" y="60"/>
                  <a:pt x="264" y="58"/>
                </a:cubicBezTo>
                <a:cubicBezTo>
                  <a:pt x="269" y="59"/>
                  <a:pt x="262" y="67"/>
                  <a:pt x="261" y="70"/>
                </a:cubicBezTo>
                <a:cubicBezTo>
                  <a:pt x="260" y="69"/>
                  <a:pt x="259" y="68"/>
                  <a:pt x="258" y="67"/>
                </a:cubicBezTo>
                <a:cubicBezTo>
                  <a:pt x="260" y="66"/>
                  <a:pt x="260" y="68"/>
                  <a:pt x="261" y="68"/>
                </a:cubicBezTo>
                <a:cubicBezTo>
                  <a:pt x="263" y="67"/>
                  <a:pt x="261" y="66"/>
                  <a:pt x="260" y="64"/>
                </a:cubicBezTo>
                <a:close/>
                <a:moveTo>
                  <a:pt x="248" y="82"/>
                </a:moveTo>
                <a:cubicBezTo>
                  <a:pt x="246" y="79"/>
                  <a:pt x="249" y="77"/>
                  <a:pt x="251" y="74"/>
                </a:cubicBezTo>
                <a:cubicBezTo>
                  <a:pt x="254" y="79"/>
                  <a:pt x="253" y="81"/>
                  <a:pt x="248" y="82"/>
                </a:cubicBezTo>
                <a:close/>
                <a:moveTo>
                  <a:pt x="272" y="64"/>
                </a:moveTo>
                <a:cubicBezTo>
                  <a:pt x="267" y="59"/>
                  <a:pt x="278" y="60"/>
                  <a:pt x="275" y="58"/>
                </a:cubicBezTo>
                <a:cubicBezTo>
                  <a:pt x="281" y="58"/>
                  <a:pt x="276" y="64"/>
                  <a:pt x="272" y="64"/>
                </a:cubicBezTo>
                <a:close/>
                <a:moveTo>
                  <a:pt x="288" y="47"/>
                </a:moveTo>
                <a:cubicBezTo>
                  <a:pt x="290" y="49"/>
                  <a:pt x="293" y="49"/>
                  <a:pt x="289" y="43"/>
                </a:cubicBezTo>
                <a:cubicBezTo>
                  <a:pt x="293" y="42"/>
                  <a:pt x="291" y="44"/>
                  <a:pt x="293" y="47"/>
                </a:cubicBezTo>
                <a:cubicBezTo>
                  <a:pt x="294" y="45"/>
                  <a:pt x="293" y="44"/>
                  <a:pt x="295" y="42"/>
                </a:cubicBezTo>
                <a:cubicBezTo>
                  <a:pt x="294" y="46"/>
                  <a:pt x="299" y="44"/>
                  <a:pt x="301" y="48"/>
                </a:cubicBezTo>
                <a:cubicBezTo>
                  <a:pt x="301" y="50"/>
                  <a:pt x="300" y="51"/>
                  <a:pt x="298" y="53"/>
                </a:cubicBezTo>
                <a:cubicBezTo>
                  <a:pt x="301" y="45"/>
                  <a:pt x="291" y="50"/>
                  <a:pt x="291" y="53"/>
                </a:cubicBezTo>
                <a:cubicBezTo>
                  <a:pt x="286" y="54"/>
                  <a:pt x="290" y="49"/>
                  <a:pt x="288" y="47"/>
                </a:cubicBezTo>
                <a:close/>
                <a:moveTo>
                  <a:pt x="270" y="69"/>
                </a:moveTo>
                <a:cubicBezTo>
                  <a:pt x="271" y="70"/>
                  <a:pt x="270" y="71"/>
                  <a:pt x="269" y="71"/>
                </a:cubicBezTo>
                <a:cubicBezTo>
                  <a:pt x="270" y="72"/>
                  <a:pt x="272" y="72"/>
                  <a:pt x="273" y="74"/>
                </a:cubicBezTo>
                <a:cubicBezTo>
                  <a:pt x="273" y="72"/>
                  <a:pt x="274" y="71"/>
                  <a:pt x="276" y="73"/>
                </a:cubicBezTo>
                <a:cubicBezTo>
                  <a:pt x="271" y="76"/>
                  <a:pt x="270" y="79"/>
                  <a:pt x="267" y="82"/>
                </a:cubicBezTo>
                <a:cubicBezTo>
                  <a:pt x="266" y="77"/>
                  <a:pt x="267" y="73"/>
                  <a:pt x="270" y="69"/>
                </a:cubicBezTo>
                <a:close/>
                <a:moveTo>
                  <a:pt x="303" y="47"/>
                </a:moveTo>
                <a:cubicBezTo>
                  <a:pt x="304" y="45"/>
                  <a:pt x="306" y="45"/>
                  <a:pt x="308" y="47"/>
                </a:cubicBezTo>
                <a:cubicBezTo>
                  <a:pt x="307" y="48"/>
                  <a:pt x="306" y="47"/>
                  <a:pt x="306" y="46"/>
                </a:cubicBezTo>
                <a:cubicBezTo>
                  <a:pt x="305" y="48"/>
                  <a:pt x="311" y="52"/>
                  <a:pt x="306" y="56"/>
                </a:cubicBezTo>
                <a:cubicBezTo>
                  <a:pt x="302" y="52"/>
                  <a:pt x="307" y="50"/>
                  <a:pt x="303" y="47"/>
                </a:cubicBezTo>
                <a:close/>
                <a:moveTo>
                  <a:pt x="329" y="32"/>
                </a:moveTo>
                <a:cubicBezTo>
                  <a:pt x="331" y="34"/>
                  <a:pt x="329" y="35"/>
                  <a:pt x="328" y="36"/>
                </a:cubicBezTo>
                <a:cubicBezTo>
                  <a:pt x="330" y="40"/>
                  <a:pt x="332" y="38"/>
                  <a:pt x="334" y="41"/>
                </a:cubicBezTo>
                <a:cubicBezTo>
                  <a:pt x="329" y="42"/>
                  <a:pt x="323" y="36"/>
                  <a:pt x="329" y="32"/>
                </a:cubicBezTo>
                <a:close/>
                <a:moveTo>
                  <a:pt x="326" y="47"/>
                </a:moveTo>
                <a:cubicBezTo>
                  <a:pt x="316" y="49"/>
                  <a:pt x="319" y="57"/>
                  <a:pt x="314" y="62"/>
                </a:cubicBezTo>
                <a:cubicBezTo>
                  <a:pt x="312" y="62"/>
                  <a:pt x="312" y="61"/>
                  <a:pt x="313" y="61"/>
                </a:cubicBezTo>
                <a:cubicBezTo>
                  <a:pt x="312" y="60"/>
                  <a:pt x="311" y="61"/>
                  <a:pt x="310" y="61"/>
                </a:cubicBezTo>
                <a:cubicBezTo>
                  <a:pt x="308" y="57"/>
                  <a:pt x="315" y="55"/>
                  <a:pt x="317" y="54"/>
                </a:cubicBezTo>
                <a:cubicBezTo>
                  <a:pt x="315" y="53"/>
                  <a:pt x="314" y="53"/>
                  <a:pt x="312" y="54"/>
                </a:cubicBezTo>
                <a:cubicBezTo>
                  <a:pt x="316" y="51"/>
                  <a:pt x="319" y="39"/>
                  <a:pt x="326" y="47"/>
                </a:cubicBezTo>
                <a:close/>
                <a:moveTo>
                  <a:pt x="296" y="76"/>
                </a:moveTo>
                <a:cubicBezTo>
                  <a:pt x="295" y="74"/>
                  <a:pt x="297" y="75"/>
                  <a:pt x="298" y="74"/>
                </a:cubicBezTo>
                <a:cubicBezTo>
                  <a:pt x="294" y="73"/>
                  <a:pt x="294" y="74"/>
                  <a:pt x="293" y="69"/>
                </a:cubicBezTo>
                <a:cubicBezTo>
                  <a:pt x="294" y="68"/>
                  <a:pt x="295" y="70"/>
                  <a:pt x="296" y="71"/>
                </a:cubicBezTo>
                <a:cubicBezTo>
                  <a:pt x="297" y="70"/>
                  <a:pt x="296" y="69"/>
                  <a:pt x="296" y="69"/>
                </a:cubicBezTo>
                <a:cubicBezTo>
                  <a:pt x="297" y="68"/>
                  <a:pt x="299" y="70"/>
                  <a:pt x="298" y="71"/>
                </a:cubicBezTo>
                <a:cubicBezTo>
                  <a:pt x="298" y="72"/>
                  <a:pt x="299" y="73"/>
                  <a:pt x="300" y="72"/>
                </a:cubicBezTo>
                <a:cubicBezTo>
                  <a:pt x="302" y="75"/>
                  <a:pt x="297" y="76"/>
                  <a:pt x="296" y="76"/>
                </a:cubicBezTo>
                <a:close/>
                <a:moveTo>
                  <a:pt x="334" y="66"/>
                </a:moveTo>
                <a:cubicBezTo>
                  <a:pt x="330" y="68"/>
                  <a:pt x="327" y="68"/>
                  <a:pt x="324" y="65"/>
                </a:cubicBezTo>
                <a:cubicBezTo>
                  <a:pt x="327" y="63"/>
                  <a:pt x="333" y="65"/>
                  <a:pt x="330" y="59"/>
                </a:cubicBezTo>
                <a:cubicBezTo>
                  <a:pt x="332" y="56"/>
                  <a:pt x="333" y="62"/>
                  <a:pt x="335" y="63"/>
                </a:cubicBezTo>
                <a:cubicBezTo>
                  <a:pt x="334" y="64"/>
                  <a:pt x="333" y="65"/>
                  <a:pt x="334" y="66"/>
                </a:cubicBezTo>
                <a:close/>
                <a:moveTo>
                  <a:pt x="347" y="54"/>
                </a:moveTo>
                <a:cubicBezTo>
                  <a:pt x="345" y="50"/>
                  <a:pt x="346" y="47"/>
                  <a:pt x="345" y="44"/>
                </a:cubicBezTo>
                <a:cubicBezTo>
                  <a:pt x="351" y="43"/>
                  <a:pt x="351" y="50"/>
                  <a:pt x="347" y="54"/>
                </a:cubicBezTo>
                <a:close/>
                <a:moveTo>
                  <a:pt x="356" y="34"/>
                </a:moveTo>
                <a:cubicBezTo>
                  <a:pt x="359" y="38"/>
                  <a:pt x="355" y="40"/>
                  <a:pt x="356" y="43"/>
                </a:cubicBezTo>
                <a:cubicBezTo>
                  <a:pt x="354" y="44"/>
                  <a:pt x="353" y="42"/>
                  <a:pt x="352" y="41"/>
                </a:cubicBezTo>
                <a:cubicBezTo>
                  <a:pt x="357" y="39"/>
                  <a:pt x="352" y="36"/>
                  <a:pt x="356" y="34"/>
                </a:cubicBezTo>
                <a:close/>
                <a:moveTo>
                  <a:pt x="340" y="49"/>
                </a:moveTo>
                <a:cubicBezTo>
                  <a:pt x="338" y="52"/>
                  <a:pt x="335" y="55"/>
                  <a:pt x="339" y="59"/>
                </a:cubicBezTo>
                <a:cubicBezTo>
                  <a:pt x="334" y="59"/>
                  <a:pt x="334" y="51"/>
                  <a:pt x="334" y="48"/>
                </a:cubicBezTo>
                <a:cubicBezTo>
                  <a:pt x="330" y="47"/>
                  <a:pt x="330" y="48"/>
                  <a:pt x="327" y="51"/>
                </a:cubicBezTo>
                <a:cubicBezTo>
                  <a:pt x="326" y="49"/>
                  <a:pt x="331" y="47"/>
                  <a:pt x="329" y="44"/>
                </a:cubicBezTo>
                <a:cubicBezTo>
                  <a:pt x="331" y="44"/>
                  <a:pt x="337" y="50"/>
                  <a:pt x="336" y="44"/>
                </a:cubicBezTo>
                <a:cubicBezTo>
                  <a:pt x="339" y="42"/>
                  <a:pt x="336" y="47"/>
                  <a:pt x="340" y="49"/>
                </a:cubicBezTo>
                <a:close/>
                <a:moveTo>
                  <a:pt x="348" y="29"/>
                </a:moveTo>
                <a:cubicBezTo>
                  <a:pt x="347" y="34"/>
                  <a:pt x="343" y="37"/>
                  <a:pt x="338" y="41"/>
                </a:cubicBezTo>
                <a:cubicBezTo>
                  <a:pt x="339" y="34"/>
                  <a:pt x="343" y="30"/>
                  <a:pt x="348" y="26"/>
                </a:cubicBezTo>
                <a:cubicBezTo>
                  <a:pt x="349" y="28"/>
                  <a:pt x="342" y="33"/>
                  <a:pt x="348" y="29"/>
                </a:cubicBezTo>
                <a:close/>
                <a:moveTo>
                  <a:pt x="332" y="37"/>
                </a:moveTo>
                <a:cubicBezTo>
                  <a:pt x="331" y="30"/>
                  <a:pt x="333" y="26"/>
                  <a:pt x="336" y="23"/>
                </a:cubicBezTo>
                <a:cubicBezTo>
                  <a:pt x="335" y="27"/>
                  <a:pt x="338" y="31"/>
                  <a:pt x="332" y="37"/>
                </a:cubicBezTo>
                <a:close/>
                <a:moveTo>
                  <a:pt x="332" y="24"/>
                </a:moveTo>
                <a:cubicBezTo>
                  <a:pt x="330" y="24"/>
                  <a:pt x="329" y="25"/>
                  <a:pt x="329" y="26"/>
                </a:cubicBezTo>
                <a:cubicBezTo>
                  <a:pt x="328" y="27"/>
                  <a:pt x="327" y="24"/>
                  <a:pt x="325" y="26"/>
                </a:cubicBezTo>
                <a:cubicBezTo>
                  <a:pt x="325" y="27"/>
                  <a:pt x="325" y="28"/>
                  <a:pt x="323" y="29"/>
                </a:cubicBezTo>
                <a:cubicBezTo>
                  <a:pt x="321" y="26"/>
                  <a:pt x="325" y="23"/>
                  <a:pt x="326" y="20"/>
                </a:cubicBezTo>
                <a:cubicBezTo>
                  <a:pt x="328" y="23"/>
                  <a:pt x="330" y="21"/>
                  <a:pt x="332" y="24"/>
                </a:cubicBezTo>
                <a:close/>
                <a:moveTo>
                  <a:pt x="319" y="27"/>
                </a:moveTo>
                <a:cubicBezTo>
                  <a:pt x="317" y="29"/>
                  <a:pt x="316" y="28"/>
                  <a:pt x="317" y="27"/>
                </a:cubicBezTo>
                <a:cubicBezTo>
                  <a:pt x="317" y="25"/>
                  <a:pt x="310" y="31"/>
                  <a:pt x="314" y="29"/>
                </a:cubicBezTo>
                <a:cubicBezTo>
                  <a:pt x="316" y="32"/>
                  <a:pt x="310" y="31"/>
                  <a:pt x="309" y="28"/>
                </a:cubicBezTo>
                <a:cubicBezTo>
                  <a:pt x="313" y="24"/>
                  <a:pt x="316" y="23"/>
                  <a:pt x="319" y="27"/>
                </a:cubicBezTo>
                <a:close/>
                <a:moveTo>
                  <a:pt x="304" y="30"/>
                </a:moveTo>
                <a:cubicBezTo>
                  <a:pt x="302" y="37"/>
                  <a:pt x="308" y="34"/>
                  <a:pt x="309" y="40"/>
                </a:cubicBezTo>
                <a:cubicBezTo>
                  <a:pt x="311" y="33"/>
                  <a:pt x="316" y="36"/>
                  <a:pt x="323" y="31"/>
                </a:cubicBezTo>
                <a:cubicBezTo>
                  <a:pt x="323" y="33"/>
                  <a:pt x="322" y="35"/>
                  <a:pt x="323" y="36"/>
                </a:cubicBezTo>
                <a:cubicBezTo>
                  <a:pt x="320" y="38"/>
                  <a:pt x="313" y="35"/>
                  <a:pt x="315" y="41"/>
                </a:cubicBezTo>
                <a:cubicBezTo>
                  <a:pt x="314" y="42"/>
                  <a:pt x="308" y="38"/>
                  <a:pt x="309" y="42"/>
                </a:cubicBezTo>
                <a:cubicBezTo>
                  <a:pt x="306" y="39"/>
                  <a:pt x="302" y="42"/>
                  <a:pt x="299" y="39"/>
                </a:cubicBezTo>
                <a:cubicBezTo>
                  <a:pt x="304" y="36"/>
                  <a:pt x="297" y="32"/>
                  <a:pt x="304" y="30"/>
                </a:cubicBezTo>
                <a:close/>
                <a:moveTo>
                  <a:pt x="278" y="50"/>
                </a:moveTo>
                <a:cubicBezTo>
                  <a:pt x="276" y="50"/>
                  <a:pt x="275" y="49"/>
                  <a:pt x="273" y="47"/>
                </a:cubicBezTo>
                <a:cubicBezTo>
                  <a:pt x="276" y="45"/>
                  <a:pt x="277" y="46"/>
                  <a:pt x="277" y="49"/>
                </a:cubicBezTo>
                <a:cubicBezTo>
                  <a:pt x="277" y="42"/>
                  <a:pt x="283" y="46"/>
                  <a:pt x="284" y="44"/>
                </a:cubicBezTo>
                <a:cubicBezTo>
                  <a:pt x="290" y="47"/>
                  <a:pt x="282" y="46"/>
                  <a:pt x="278" y="50"/>
                </a:cubicBezTo>
                <a:close/>
                <a:moveTo>
                  <a:pt x="298" y="25"/>
                </a:moveTo>
                <a:cubicBezTo>
                  <a:pt x="303" y="25"/>
                  <a:pt x="295" y="32"/>
                  <a:pt x="295" y="35"/>
                </a:cubicBezTo>
                <a:cubicBezTo>
                  <a:pt x="292" y="34"/>
                  <a:pt x="289" y="37"/>
                  <a:pt x="286" y="33"/>
                </a:cubicBezTo>
                <a:cubicBezTo>
                  <a:pt x="288" y="32"/>
                  <a:pt x="289" y="31"/>
                  <a:pt x="288" y="29"/>
                </a:cubicBezTo>
                <a:cubicBezTo>
                  <a:pt x="292" y="35"/>
                  <a:pt x="294" y="26"/>
                  <a:pt x="298" y="25"/>
                </a:cubicBezTo>
                <a:close/>
                <a:moveTo>
                  <a:pt x="272" y="47"/>
                </a:moveTo>
                <a:cubicBezTo>
                  <a:pt x="269" y="51"/>
                  <a:pt x="267" y="48"/>
                  <a:pt x="265" y="50"/>
                </a:cubicBezTo>
                <a:cubicBezTo>
                  <a:pt x="262" y="45"/>
                  <a:pt x="270" y="44"/>
                  <a:pt x="272" y="47"/>
                </a:cubicBezTo>
                <a:close/>
                <a:moveTo>
                  <a:pt x="230" y="75"/>
                </a:moveTo>
                <a:cubicBezTo>
                  <a:pt x="231" y="76"/>
                  <a:pt x="230" y="76"/>
                  <a:pt x="230" y="77"/>
                </a:cubicBezTo>
                <a:cubicBezTo>
                  <a:pt x="229" y="77"/>
                  <a:pt x="229" y="78"/>
                  <a:pt x="230" y="79"/>
                </a:cubicBezTo>
                <a:cubicBezTo>
                  <a:pt x="228" y="79"/>
                  <a:pt x="224" y="71"/>
                  <a:pt x="219" y="72"/>
                </a:cubicBezTo>
                <a:cubicBezTo>
                  <a:pt x="219" y="67"/>
                  <a:pt x="226" y="60"/>
                  <a:pt x="230" y="66"/>
                </a:cubicBezTo>
                <a:cubicBezTo>
                  <a:pt x="229" y="66"/>
                  <a:pt x="228" y="65"/>
                  <a:pt x="227" y="64"/>
                </a:cubicBezTo>
                <a:cubicBezTo>
                  <a:pt x="226" y="65"/>
                  <a:pt x="228" y="66"/>
                  <a:pt x="228" y="67"/>
                </a:cubicBezTo>
                <a:cubicBezTo>
                  <a:pt x="225" y="68"/>
                  <a:pt x="223" y="67"/>
                  <a:pt x="219" y="70"/>
                </a:cubicBezTo>
                <a:cubicBezTo>
                  <a:pt x="221" y="72"/>
                  <a:pt x="224" y="68"/>
                  <a:pt x="226" y="69"/>
                </a:cubicBezTo>
                <a:cubicBezTo>
                  <a:pt x="226" y="72"/>
                  <a:pt x="225" y="77"/>
                  <a:pt x="230" y="75"/>
                </a:cubicBezTo>
                <a:close/>
                <a:moveTo>
                  <a:pt x="256" y="49"/>
                </a:moveTo>
                <a:cubicBezTo>
                  <a:pt x="255" y="54"/>
                  <a:pt x="254" y="47"/>
                  <a:pt x="252" y="45"/>
                </a:cubicBezTo>
                <a:cubicBezTo>
                  <a:pt x="255" y="42"/>
                  <a:pt x="258" y="42"/>
                  <a:pt x="261" y="45"/>
                </a:cubicBezTo>
                <a:cubicBezTo>
                  <a:pt x="262" y="48"/>
                  <a:pt x="259" y="45"/>
                  <a:pt x="258" y="44"/>
                </a:cubicBezTo>
                <a:cubicBezTo>
                  <a:pt x="256" y="46"/>
                  <a:pt x="255" y="47"/>
                  <a:pt x="256" y="49"/>
                </a:cubicBezTo>
                <a:close/>
                <a:moveTo>
                  <a:pt x="280" y="28"/>
                </a:moveTo>
                <a:cubicBezTo>
                  <a:pt x="285" y="18"/>
                  <a:pt x="292" y="27"/>
                  <a:pt x="280" y="28"/>
                </a:cubicBezTo>
                <a:close/>
                <a:moveTo>
                  <a:pt x="277" y="22"/>
                </a:moveTo>
                <a:cubicBezTo>
                  <a:pt x="280" y="21"/>
                  <a:pt x="278" y="29"/>
                  <a:pt x="278" y="32"/>
                </a:cubicBezTo>
                <a:cubicBezTo>
                  <a:pt x="274" y="34"/>
                  <a:pt x="277" y="28"/>
                  <a:pt x="276" y="27"/>
                </a:cubicBezTo>
                <a:cubicBezTo>
                  <a:pt x="272" y="24"/>
                  <a:pt x="273" y="30"/>
                  <a:pt x="270" y="31"/>
                </a:cubicBezTo>
                <a:cubicBezTo>
                  <a:pt x="266" y="24"/>
                  <a:pt x="277" y="25"/>
                  <a:pt x="277" y="22"/>
                </a:cubicBezTo>
                <a:close/>
                <a:moveTo>
                  <a:pt x="266" y="32"/>
                </a:moveTo>
                <a:cubicBezTo>
                  <a:pt x="269" y="36"/>
                  <a:pt x="267" y="40"/>
                  <a:pt x="271" y="35"/>
                </a:cubicBezTo>
                <a:cubicBezTo>
                  <a:pt x="274" y="41"/>
                  <a:pt x="266" y="39"/>
                  <a:pt x="263" y="40"/>
                </a:cubicBezTo>
                <a:cubicBezTo>
                  <a:pt x="261" y="36"/>
                  <a:pt x="260" y="38"/>
                  <a:pt x="259" y="34"/>
                </a:cubicBezTo>
                <a:cubicBezTo>
                  <a:pt x="262" y="33"/>
                  <a:pt x="264" y="33"/>
                  <a:pt x="266" y="32"/>
                </a:cubicBezTo>
                <a:close/>
                <a:moveTo>
                  <a:pt x="247" y="41"/>
                </a:moveTo>
                <a:cubicBezTo>
                  <a:pt x="249" y="44"/>
                  <a:pt x="243" y="46"/>
                  <a:pt x="244" y="49"/>
                </a:cubicBezTo>
                <a:cubicBezTo>
                  <a:pt x="243" y="50"/>
                  <a:pt x="242" y="48"/>
                  <a:pt x="243" y="47"/>
                </a:cubicBezTo>
                <a:cubicBezTo>
                  <a:pt x="242" y="46"/>
                  <a:pt x="241" y="46"/>
                  <a:pt x="241" y="47"/>
                </a:cubicBezTo>
                <a:cubicBezTo>
                  <a:pt x="240" y="45"/>
                  <a:pt x="241" y="45"/>
                  <a:pt x="242" y="46"/>
                </a:cubicBezTo>
                <a:cubicBezTo>
                  <a:pt x="246" y="44"/>
                  <a:pt x="244" y="41"/>
                  <a:pt x="247" y="41"/>
                </a:cubicBezTo>
                <a:close/>
                <a:moveTo>
                  <a:pt x="191" y="73"/>
                </a:moveTo>
                <a:cubicBezTo>
                  <a:pt x="190" y="69"/>
                  <a:pt x="191" y="71"/>
                  <a:pt x="188" y="74"/>
                </a:cubicBezTo>
                <a:cubicBezTo>
                  <a:pt x="187" y="71"/>
                  <a:pt x="187" y="69"/>
                  <a:pt x="189" y="67"/>
                </a:cubicBezTo>
                <a:cubicBezTo>
                  <a:pt x="193" y="67"/>
                  <a:pt x="195" y="71"/>
                  <a:pt x="191" y="73"/>
                </a:cubicBezTo>
                <a:close/>
                <a:moveTo>
                  <a:pt x="215" y="53"/>
                </a:moveTo>
                <a:cubicBezTo>
                  <a:pt x="214" y="54"/>
                  <a:pt x="213" y="53"/>
                  <a:pt x="213" y="52"/>
                </a:cubicBezTo>
                <a:cubicBezTo>
                  <a:pt x="212" y="51"/>
                  <a:pt x="211" y="52"/>
                  <a:pt x="211" y="52"/>
                </a:cubicBezTo>
                <a:cubicBezTo>
                  <a:pt x="208" y="51"/>
                  <a:pt x="218" y="49"/>
                  <a:pt x="212" y="49"/>
                </a:cubicBezTo>
                <a:cubicBezTo>
                  <a:pt x="212" y="45"/>
                  <a:pt x="221" y="48"/>
                  <a:pt x="222" y="41"/>
                </a:cubicBezTo>
                <a:cubicBezTo>
                  <a:pt x="224" y="45"/>
                  <a:pt x="227" y="40"/>
                  <a:pt x="229" y="45"/>
                </a:cubicBezTo>
                <a:cubicBezTo>
                  <a:pt x="224" y="46"/>
                  <a:pt x="215" y="46"/>
                  <a:pt x="215" y="53"/>
                </a:cubicBezTo>
                <a:close/>
                <a:moveTo>
                  <a:pt x="259" y="29"/>
                </a:moveTo>
                <a:cubicBezTo>
                  <a:pt x="253" y="28"/>
                  <a:pt x="253" y="37"/>
                  <a:pt x="247" y="36"/>
                </a:cubicBezTo>
                <a:cubicBezTo>
                  <a:pt x="246" y="34"/>
                  <a:pt x="254" y="24"/>
                  <a:pt x="254" y="29"/>
                </a:cubicBezTo>
                <a:cubicBezTo>
                  <a:pt x="255" y="27"/>
                  <a:pt x="257" y="25"/>
                  <a:pt x="256" y="22"/>
                </a:cubicBezTo>
                <a:cubicBezTo>
                  <a:pt x="261" y="21"/>
                  <a:pt x="256" y="27"/>
                  <a:pt x="259" y="29"/>
                </a:cubicBezTo>
                <a:close/>
                <a:moveTo>
                  <a:pt x="236" y="29"/>
                </a:moveTo>
                <a:cubicBezTo>
                  <a:pt x="239" y="33"/>
                  <a:pt x="234" y="35"/>
                  <a:pt x="237" y="39"/>
                </a:cubicBezTo>
                <a:cubicBezTo>
                  <a:pt x="235" y="40"/>
                  <a:pt x="235" y="38"/>
                  <a:pt x="236" y="38"/>
                </a:cubicBezTo>
                <a:cubicBezTo>
                  <a:pt x="234" y="35"/>
                  <a:pt x="231" y="43"/>
                  <a:pt x="230" y="37"/>
                </a:cubicBezTo>
                <a:cubicBezTo>
                  <a:pt x="230" y="36"/>
                  <a:pt x="231" y="37"/>
                  <a:pt x="232" y="37"/>
                </a:cubicBezTo>
                <a:cubicBezTo>
                  <a:pt x="237" y="35"/>
                  <a:pt x="230" y="31"/>
                  <a:pt x="236" y="29"/>
                </a:cubicBezTo>
                <a:close/>
                <a:moveTo>
                  <a:pt x="203" y="54"/>
                </a:moveTo>
                <a:cubicBezTo>
                  <a:pt x="203" y="57"/>
                  <a:pt x="205" y="59"/>
                  <a:pt x="205" y="62"/>
                </a:cubicBezTo>
                <a:cubicBezTo>
                  <a:pt x="203" y="65"/>
                  <a:pt x="198" y="58"/>
                  <a:pt x="202" y="64"/>
                </a:cubicBezTo>
                <a:cubicBezTo>
                  <a:pt x="200" y="65"/>
                  <a:pt x="196" y="61"/>
                  <a:pt x="200" y="66"/>
                </a:cubicBezTo>
                <a:cubicBezTo>
                  <a:pt x="197" y="65"/>
                  <a:pt x="192" y="66"/>
                  <a:pt x="192" y="61"/>
                </a:cubicBezTo>
                <a:cubicBezTo>
                  <a:pt x="199" y="65"/>
                  <a:pt x="198" y="59"/>
                  <a:pt x="203" y="54"/>
                </a:cubicBezTo>
                <a:close/>
                <a:moveTo>
                  <a:pt x="82" y="61"/>
                </a:moveTo>
                <a:cubicBezTo>
                  <a:pt x="76" y="60"/>
                  <a:pt x="82" y="52"/>
                  <a:pt x="75" y="59"/>
                </a:cubicBezTo>
                <a:cubicBezTo>
                  <a:pt x="74" y="55"/>
                  <a:pt x="83" y="51"/>
                  <a:pt x="89" y="47"/>
                </a:cubicBezTo>
                <a:cubicBezTo>
                  <a:pt x="90" y="50"/>
                  <a:pt x="90" y="52"/>
                  <a:pt x="91" y="54"/>
                </a:cubicBezTo>
                <a:cubicBezTo>
                  <a:pt x="85" y="55"/>
                  <a:pt x="83" y="55"/>
                  <a:pt x="82" y="61"/>
                </a:cubicBezTo>
                <a:close/>
                <a:moveTo>
                  <a:pt x="106" y="38"/>
                </a:moveTo>
                <a:cubicBezTo>
                  <a:pt x="110" y="35"/>
                  <a:pt x="106" y="44"/>
                  <a:pt x="109" y="41"/>
                </a:cubicBezTo>
                <a:cubicBezTo>
                  <a:pt x="110" y="43"/>
                  <a:pt x="107" y="44"/>
                  <a:pt x="106" y="45"/>
                </a:cubicBezTo>
                <a:cubicBezTo>
                  <a:pt x="102" y="43"/>
                  <a:pt x="107" y="41"/>
                  <a:pt x="106" y="38"/>
                </a:cubicBezTo>
                <a:close/>
                <a:moveTo>
                  <a:pt x="80" y="70"/>
                </a:moveTo>
                <a:cubicBezTo>
                  <a:pt x="75" y="67"/>
                  <a:pt x="86" y="62"/>
                  <a:pt x="88" y="67"/>
                </a:cubicBezTo>
                <a:cubicBezTo>
                  <a:pt x="85" y="70"/>
                  <a:pt x="83" y="65"/>
                  <a:pt x="80" y="70"/>
                </a:cubicBezTo>
                <a:close/>
                <a:moveTo>
                  <a:pt x="151" y="43"/>
                </a:moveTo>
                <a:cubicBezTo>
                  <a:pt x="156" y="38"/>
                  <a:pt x="151" y="38"/>
                  <a:pt x="159" y="37"/>
                </a:cubicBezTo>
                <a:cubicBezTo>
                  <a:pt x="159" y="38"/>
                  <a:pt x="158" y="38"/>
                  <a:pt x="158" y="38"/>
                </a:cubicBezTo>
                <a:cubicBezTo>
                  <a:pt x="156" y="39"/>
                  <a:pt x="158" y="40"/>
                  <a:pt x="159" y="42"/>
                </a:cubicBezTo>
                <a:cubicBezTo>
                  <a:pt x="156" y="45"/>
                  <a:pt x="154" y="41"/>
                  <a:pt x="151" y="43"/>
                </a:cubicBezTo>
                <a:close/>
                <a:moveTo>
                  <a:pt x="121" y="68"/>
                </a:moveTo>
                <a:cubicBezTo>
                  <a:pt x="123" y="69"/>
                  <a:pt x="124" y="71"/>
                  <a:pt x="125" y="72"/>
                </a:cubicBezTo>
                <a:cubicBezTo>
                  <a:pt x="121" y="76"/>
                  <a:pt x="116" y="70"/>
                  <a:pt x="121" y="68"/>
                </a:cubicBezTo>
                <a:close/>
                <a:moveTo>
                  <a:pt x="170" y="40"/>
                </a:moveTo>
                <a:cubicBezTo>
                  <a:pt x="172" y="45"/>
                  <a:pt x="170" y="45"/>
                  <a:pt x="165" y="48"/>
                </a:cubicBezTo>
                <a:cubicBezTo>
                  <a:pt x="161" y="44"/>
                  <a:pt x="169" y="43"/>
                  <a:pt x="170" y="40"/>
                </a:cubicBezTo>
                <a:close/>
                <a:moveTo>
                  <a:pt x="134" y="77"/>
                </a:moveTo>
                <a:cubicBezTo>
                  <a:pt x="132" y="75"/>
                  <a:pt x="133" y="74"/>
                  <a:pt x="132" y="72"/>
                </a:cubicBezTo>
                <a:cubicBezTo>
                  <a:pt x="134" y="72"/>
                  <a:pt x="135" y="71"/>
                  <a:pt x="137" y="70"/>
                </a:cubicBezTo>
                <a:cubicBezTo>
                  <a:pt x="140" y="72"/>
                  <a:pt x="139" y="73"/>
                  <a:pt x="140" y="75"/>
                </a:cubicBezTo>
                <a:cubicBezTo>
                  <a:pt x="138" y="77"/>
                  <a:pt x="136" y="75"/>
                  <a:pt x="134" y="77"/>
                </a:cubicBezTo>
                <a:close/>
                <a:moveTo>
                  <a:pt x="142" y="71"/>
                </a:moveTo>
                <a:cubicBezTo>
                  <a:pt x="142" y="65"/>
                  <a:pt x="146" y="71"/>
                  <a:pt x="152" y="67"/>
                </a:cubicBezTo>
                <a:cubicBezTo>
                  <a:pt x="150" y="67"/>
                  <a:pt x="148" y="68"/>
                  <a:pt x="147" y="66"/>
                </a:cubicBezTo>
                <a:cubicBezTo>
                  <a:pt x="149" y="64"/>
                  <a:pt x="151" y="64"/>
                  <a:pt x="153" y="66"/>
                </a:cubicBezTo>
                <a:cubicBezTo>
                  <a:pt x="152" y="72"/>
                  <a:pt x="146" y="68"/>
                  <a:pt x="142" y="71"/>
                </a:cubicBezTo>
                <a:close/>
                <a:moveTo>
                  <a:pt x="159" y="63"/>
                </a:moveTo>
                <a:cubicBezTo>
                  <a:pt x="158" y="61"/>
                  <a:pt x="162" y="63"/>
                  <a:pt x="161" y="60"/>
                </a:cubicBezTo>
                <a:cubicBezTo>
                  <a:pt x="165" y="64"/>
                  <a:pt x="161" y="69"/>
                  <a:pt x="162" y="74"/>
                </a:cubicBezTo>
                <a:cubicBezTo>
                  <a:pt x="159" y="71"/>
                  <a:pt x="161" y="64"/>
                  <a:pt x="159" y="63"/>
                </a:cubicBezTo>
                <a:close/>
                <a:moveTo>
                  <a:pt x="195" y="37"/>
                </a:moveTo>
                <a:cubicBezTo>
                  <a:pt x="191" y="34"/>
                  <a:pt x="199" y="30"/>
                  <a:pt x="201" y="31"/>
                </a:cubicBezTo>
                <a:cubicBezTo>
                  <a:pt x="203" y="36"/>
                  <a:pt x="198" y="34"/>
                  <a:pt x="195" y="37"/>
                </a:cubicBezTo>
                <a:close/>
                <a:moveTo>
                  <a:pt x="229" y="29"/>
                </a:moveTo>
                <a:cubicBezTo>
                  <a:pt x="227" y="31"/>
                  <a:pt x="225" y="29"/>
                  <a:pt x="223" y="31"/>
                </a:cubicBezTo>
                <a:cubicBezTo>
                  <a:pt x="221" y="33"/>
                  <a:pt x="228" y="28"/>
                  <a:pt x="224" y="25"/>
                </a:cubicBezTo>
                <a:cubicBezTo>
                  <a:pt x="226" y="24"/>
                  <a:pt x="228" y="22"/>
                  <a:pt x="230" y="21"/>
                </a:cubicBezTo>
                <a:cubicBezTo>
                  <a:pt x="227" y="21"/>
                  <a:pt x="227" y="19"/>
                  <a:pt x="229" y="18"/>
                </a:cubicBezTo>
                <a:cubicBezTo>
                  <a:pt x="233" y="22"/>
                  <a:pt x="226" y="25"/>
                  <a:pt x="229" y="29"/>
                </a:cubicBezTo>
                <a:close/>
                <a:moveTo>
                  <a:pt x="182" y="51"/>
                </a:moveTo>
                <a:cubicBezTo>
                  <a:pt x="185" y="50"/>
                  <a:pt x="180" y="56"/>
                  <a:pt x="181" y="59"/>
                </a:cubicBezTo>
                <a:cubicBezTo>
                  <a:pt x="178" y="61"/>
                  <a:pt x="175" y="56"/>
                  <a:pt x="179" y="53"/>
                </a:cubicBezTo>
                <a:cubicBezTo>
                  <a:pt x="180" y="59"/>
                  <a:pt x="179" y="53"/>
                  <a:pt x="182" y="51"/>
                </a:cubicBezTo>
                <a:close/>
                <a:moveTo>
                  <a:pt x="212" y="24"/>
                </a:moveTo>
                <a:cubicBezTo>
                  <a:pt x="218" y="25"/>
                  <a:pt x="209" y="27"/>
                  <a:pt x="206" y="30"/>
                </a:cubicBezTo>
                <a:cubicBezTo>
                  <a:pt x="206" y="29"/>
                  <a:pt x="206" y="28"/>
                  <a:pt x="205" y="26"/>
                </a:cubicBezTo>
                <a:cubicBezTo>
                  <a:pt x="207" y="21"/>
                  <a:pt x="213" y="30"/>
                  <a:pt x="212" y="24"/>
                </a:cubicBezTo>
                <a:close/>
                <a:moveTo>
                  <a:pt x="184" y="44"/>
                </a:moveTo>
                <a:cubicBezTo>
                  <a:pt x="182" y="48"/>
                  <a:pt x="176" y="42"/>
                  <a:pt x="177" y="48"/>
                </a:cubicBezTo>
                <a:cubicBezTo>
                  <a:pt x="172" y="49"/>
                  <a:pt x="175" y="44"/>
                  <a:pt x="178" y="43"/>
                </a:cubicBezTo>
                <a:cubicBezTo>
                  <a:pt x="176" y="41"/>
                  <a:pt x="174" y="44"/>
                  <a:pt x="172" y="40"/>
                </a:cubicBezTo>
                <a:cubicBezTo>
                  <a:pt x="174" y="38"/>
                  <a:pt x="176" y="40"/>
                  <a:pt x="174" y="41"/>
                </a:cubicBezTo>
                <a:cubicBezTo>
                  <a:pt x="179" y="43"/>
                  <a:pt x="180" y="37"/>
                  <a:pt x="183" y="38"/>
                </a:cubicBezTo>
                <a:cubicBezTo>
                  <a:pt x="184" y="40"/>
                  <a:pt x="180" y="41"/>
                  <a:pt x="184" y="44"/>
                </a:cubicBezTo>
                <a:close/>
                <a:moveTo>
                  <a:pt x="194" y="18"/>
                </a:moveTo>
                <a:cubicBezTo>
                  <a:pt x="197" y="17"/>
                  <a:pt x="199" y="17"/>
                  <a:pt x="201" y="16"/>
                </a:cubicBezTo>
                <a:cubicBezTo>
                  <a:pt x="205" y="24"/>
                  <a:pt x="195" y="20"/>
                  <a:pt x="194" y="29"/>
                </a:cubicBezTo>
                <a:cubicBezTo>
                  <a:pt x="190" y="29"/>
                  <a:pt x="190" y="27"/>
                  <a:pt x="190" y="23"/>
                </a:cubicBezTo>
                <a:cubicBezTo>
                  <a:pt x="189" y="26"/>
                  <a:pt x="188" y="26"/>
                  <a:pt x="187" y="24"/>
                </a:cubicBezTo>
                <a:cubicBezTo>
                  <a:pt x="190" y="23"/>
                  <a:pt x="194" y="22"/>
                  <a:pt x="197" y="21"/>
                </a:cubicBezTo>
                <a:cubicBezTo>
                  <a:pt x="198" y="19"/>
                  <a:pt x="196" y="20"/>
                  <a:pt x="194" y="18"/>
                </a:cubicBezTo>
                <a:close/>
                <a:moveTo>
                  <a:pt x="185" y="31"/>
                </a:moveTo>
                <a:cubicBezTo>
                  <a:pt x="182" y="32"/>
                  <a:pt x="177" y="31"/>
                  <a:pt x="177" y="28"/>
                </a:cubicBezTo>
                <a:cubicBezTo>
                  <a:pt x="180" y="25"/>
                  <a:pt x="185" y="28"/>
                  <a:pt x="185" y="31"/>
                </a:cubicBezTo>
                <a:close/>
                <a:moveTo>
                  <a:pt x="169" y="34"/>
                </a:moveTo>
                <a:cubicBezTo>
                  <a:pt x="164" y="30"/>
                  <a:pt x="171" y="28"/>
                  <a:pt x="169" y="25"/>
                </a:cubicBezTo>
                <a:cubicBezTo>
                  <a:pt x="171" y="24"/>
                  <a:pt x="171" y="32"/>
                  <a:pt x="169" y="34"/>
                </a:cubicBezTo>
                <a:close/>
                <a:moveTo>
                  <a:pt x="120" y="63"/>
                </a:moveTo>
                <a:cubicBezTo>
                  <a:pt x="121" y="66"/>
                  <a:pt x="119" y="64"/>
                  <a:pt x="118" y="63"/>
                </a:cubicBezTo>
                <a:cubicBezTo>
                  <a:pt x="114" y="67"/>
                  <a:pt x="114" y="78"/>
                  <a:pt x="107" y="70"/>
                </a:cubicBezTo>
                <a:cubicBezTo>
                  <a:pt x="113" y="68"/>
                  <a:pt x="112" y="65"/>
                  <a:pt x="114" y="61"/>
                </a:cubicBezTo>
                <a:cubicBezTo>
                  <a:pt x="116" y="59"/>
                  <a:pt x="118" y="64"/>
                  <a:pt x="120" y="63"/>
                </a:cubicBezTo>
                <a:close/>
                <a:moveTo>
                  <a:pt x="137" y="44"/>
                </a:moveTo>
                <a:cubicBezTo>
                  <a:pt x="136" y="45"/>
                  <a:pt x="137" y="45"/>
                  <a:pt x="137" y="46"/>
                </a:cubicBezTo>
                <a:cubicBezTo>
                  <a:pt x="131" y="45"/>
                  <a:pt x="140" y="43"/>
                  <a:pt x="141" y="40"/>
                </a:cubicBezTo>
                <a:cubicBezTo>
                  <a:pt x="145" y="43"/>
                  <a:pt x="140" y="46"/>
                  <a:pt x="137" y="44"/>
                </a:cubicBezTo>
                <a:close/>
                <a:moveTo>
                  <a:pt x="160" y="29"/>
                </a:moveTo>
                <a:cubicBezTo>
                  <a:pt x="157" y="30"/>
                  <a:pt x="155" y="32"/>
                  <a:pt x="153" y="34"/>
                </a:cubicBezTo>
                <a:cubicBezTo>
                  <a:pt x="151" y="30"/>
                  <a:pt x="156" y="27"/>
                  <a:pt x="156" y="24"/>
                </a:cubicBezTo>
                <a:cubicBezTo>
                  <a:pt x="160" y="25"/>
                  <a:pt x="157" y="26"/>
                  <a:pt x="160" y="29"/>
                </a:cubicBezTo>
                <a:close/>
                <a:moveTo>
                  <a:pt x="118" y="54"/>
                </a:moveTo>
                <a:cubicBezTo>
                  <a:pt x="121" y="55"/>
                  <a:pt x="121" y="50"/>
                  <a:pt x="125" y="52"/>
                </a:cubicBezTo>
                <a:cubicBezTo>
                  <a:pt x="126" y="58"/>
                  <a:pt x="119" y="56"/>
                  <a:pt x="116" y="59"/>
                </a:cubicBezTo>
                <a:cubicBezTo>
                  <a:pt x="115" y="57"/>
                  <a:pt x="114" y="56"/>
                  <a:pt x="113" y="54"/>
                </a:cubicBezTo>
                <a:cubicBezTo>
                  <a:pt x="115" y="51"/>
                  <a:pt x="116" y="49"/>
                  <a:pt x="117" y="48"/>
                </a:cubicBezTo>
                <a:cubicBezTo>
                  <a:pt x="121" y="46"/>
                  <a:pt x="116" y="52"/>
                  <a:pt x="118" y="54"/>
                </a:cubicBezTo>
                <a:close/>
                <a:moveTo>
                  <a:pt x="124" y="36"/>
                </a:moveTo>
                <a:cubicBezTo>
                  <a:pt x="128" y="40"/>
                  <a:pt x="124" y="43"/>
                  <a:pt x="124" y="46"/>
                </a:cubicBezTo>
                <a:cubicBezTo>
                  <a:pt x="123" y="46"/>
                  <a:pt x="123" y="45"/>
                  <a:pt x="123" y="44"/>
                </a:cubicBezTo>
                <a:cubicBezTo>
                  <a:pt x="122" y="44"/>
                  <a:pt x="120" y="44"/>
                  <a:pt x="118" y="45"/>
                </a:cubicBezTo>
                <a:cubicBezTo>
                  <a:pt x="117" y="42"/>
                  <a:pt x="120" y="39"/>
                  <a:pt x="124" y="36"/>
                </a:cubicBezTo>
                <a:close/>
                <a:moveTo>
                  <a:pt x="108" y="51"/>
                </a:moveTo>
                <a:cubicBezTo>
                  <a:pt x="105" y="55"/>
                  <a:pt x="103" y="61"/>
                  <a:pt x="99" y="62"/>
                </a:cubicBezTo>
                <a:cubicBezTo>
                  <a:pt x="99" y="57"/>
                  <a:pt x="96" y="52"/>
                  <a:pt x="102" y="48"/>
                </a:cubicBezTo>
                <a:cubicBezTo>
                  <a:pt x="106" y="48"/>
                  <a:pt x="104" y="53"/>
                  <a:pt x="108" y="51"/>
                </a:cubicBezTo>
                <a:close/>
                <a:moveTo>
                  <a:pt x="147" y="15"/>
                </a:moveTo>
                <a:cubicBezTo>
                  <a:pt x="145" y="17"/>
                  <a:pt x="144" y="16"/>
                  <a:pt x="145" y="15"/>
                </a:cubicBezTo>
                <a:cubicBezTo>
                  <a:pt x="143" y="14"/>
                  <a:pt x="139" y="17"/>
                  <a:pt x="137" y="18"/>
                </a:cubicBezTo>
                <a:cubicBezTo>
                  <a:pt x="134" y="14"/>
                  <a:pt x="144" y="9"/>
                  <a:pt x="147" y="15"/>
                </a:cubicBezTo>
                <a:close/>
                <a:moveTo>
                  <a:pt x="134" y="19"/>
                </a:moveTo>
                <a:cubicBezTo>
                  <a:pt x="134" y="24"/>
                  <a:pt x="130" y="26"/>
                  <a:pt x="131" y="29"/>
                </a:cubicBezTo>
                <a:cubicBezTo>
                  <a:pt x="129" y="31"/>
                  <a:pt x="127" y="33"/>
                  <a:pt x="124" y="34"/>
                </a:cubicBezTo>
                <a:cubicBezTo>
                  <a:pt x="122" y="33"/>
                  <a:pt x="122" y="31"/>
                  <a:pt x="124" y="29"/>
                </a:cubicBezTo>
                <a:cubicBezTo>
                  <a:pt x="125" y="30"/>
                  <a:pt x="124" y="31"/>
                  <a:pt x="124" y="31"/>
                </a:cubicBezTo>
                <a:cubicBezTo>
                  <a:pt x="128" y="32"/>
                  <a:pt x="130" y="18"/>
                  <a:pt x="128" y="21"/>
                </a:cubicBezTo>
                <a:cubicBezTo>
                  <a:pt x="127" y="19"/>
                  <a:pt x="131" y="18"/>
                  <a:pt x="130" y="16"/>
                </a:cubicBezTo>
                <a:cubicBezTo>
                  <a:pt x="132" y="15"/>
                  <a:pt x="131" y="18"/>
                  <a:pt x="134" y="19"/>
                </a:cubicBezTo>
                <a:close/>
                <a:moveTo>
                  <a:pt x="120" y="24"/>
                </a:moveTo>
                <a:cubicBezTo>
                  <a:pt x="123" y="27"/>
                  <a:pt x="117" y="29"/>
                  <a:pt x="119" y="32"/>
                </a:cubicBezTo>
                <a:cubicBezTo>
                  <a:pt x="116" y="33"/>
                  <a:pt x="115" y="25"/>
                  <a:pt x="120" y="24"/>
                </a:cubicBezTo>
                <a:close/>
                <a:moveTo>
                  <a:pt x="106" y="34"/>
                </a:moveTo>
                <a:cubicBezTo>
                  <a:pt x="106" y="31"/>
                  <a:pt x="109" y="28"/>
                  <a:pt x="112" y="26"/>
                </a:cubicBezTo>
                <a:cubicBezTo>
                  <a:pt x="117" y="31"/>
                  <a:pt x="110" y="32"/>
                  <a:pt x="106" y="34"/>
                </a:cubicBezTo>
                <a:close/>
                <a:moveTo>
                  <a:pt x="45" y="55"/>
                </a:moveTo>
                <a:cubicBezTo>
                  <a:pt x="41" y="57"/>
                  <a:pt x="37" y="57"/>
                  <a:pt x="34" y="53"/>
                </a:cubicBezTo>
                <a:cubicBezTo>
                  <a:pt x="33" y="56"/>
                  <a:pt x="31" y="59"/>
                  <a:pt x="34" y="62"/>
                </a:cubicBezTo>
                <a:cubicBezTo>
                  <a:pt x="28" y="65"/>
                  <a:pt x="29" y="66"/>
                  <a:pt x="24" y="66"/>
                </a:cubicBezTo>
                <a:cubicBezTo>
                  <a:pt x="27" y="60"/>
                  <a:pt x="31" y="59"/>
                  <a:pt x="27" y="51"/>
                </a:cubicBezTo>
                <a:cubicBezTo>
                  <a:pt x="36" y="50"/>
                  <a:pt x="32" y="41"/>
                  <a:pt x="35" y="36"/>
                </a:cubicBezTo>
                <a:cubicBezTo>
                  <a:pt x="36" y="40"/>
                  <a:pt x="38" y="45"/>
                  <a:pt x="34" y="49"/>
                </a:cubicBezTo>
                <a:cubicBezTo>
                  <a:pt x="34" y="48"/>
                  <a:pt x="33" y="48"/>
                  <a:pt x="32" y="49"/>
                </a:cubicBezTo>
                <a:cubicBezTo>
                  <a:pt x="33" y="49"/>
                  <a:pt x="34" y="50"/>
                  <a:pt x="34" y="51"/>
                </a:cubicBezTo>
                <a:cubicBezTo>
                  <a:pt x="36" y="53"/>
                  <a:pt x="38" y="49"/>
                  <a:pt x="40" y="50"/>
                </a:cubicBezTo>
                <a:cubicBezTo>
                  <a:pt x="41" y="48"/>
                  <a:pt x="42" y="46"/>
                  <a:pt x="40" y="44"/>
                </a:cubicBezTo>
                <a:cubicBezTo>
                  <a:pt x="43" y="42"/>
                  <a:pt x="46" y="40"/>
                  <a:pt x="49" y="37"/>
                </a:cubicBezTo>
                <a:cubicBezTo>
                  <a:pt x="55" y="44"/>
                  <a:pt x="42" y="47"/>
                  <a:pt x="45" y="55"/>
                </a:cubicBezTo>
                <a:close/>
                <a:moveTo>
                  <a:pt x="64" y="49"/>
                </a:moveTo>
                <a:cubicBezTo>
                  <a:pt x="63" y="48"/>
                  <a:pt x="62" y="50"/>
                  <a:pt x="61" y="50"/>
                </a:cubicBezTo>
                <a:cubicBezTo>
                  <a:pt x="57" y="41"/>
                  <a:pt x="73" y="49"/>
                  <a:pt x="65" y="54"/>
                </a:cubicBezTo>
                <a:cubicBezTo>
                  <a:pt x="64" y="52"/>
                  <a:pt x="65" y="51"/>
                  <a:pt x="64" y="49"/>
                </a:cubicBezTo>
                <a:close/>
                <a:moveTo>
                  <a:pt x="97" y="29"/>
                </a:moveTo>
                <a:cubicBezTo>
                  <a:pt x="95" y="22"/>
                  <a:pt x="106" y="27"/>
                  <a:pt x="104" y="20"/>
                </a:cubicBezTo>
                <a:cubicBezTo>
                  <a:pt x="108" y="23"/>
                  <a:pt x="113" y="13"/>
                  <a:pt x="116" y="19"/>
                </a:cubicBezTo>
                <a:cubicBezTo>
                  <a:pt x="112" y="21"/>
                  <a:pt x="113" y="20"/>
                  <a:pt x="111" y="24"/>
                </a:cubicBezTo>
                <a:cubicBezTo>
                  <a:pt x="110" y="18"/>
                  <a:pt x="103" y="27"/>
                  <a:pt x="100" y="32"/>
                </a:cubicBezTo>
                <a:cubicBezTo>
                  <a:pt x="95" y="29"/>
                  <a:pt x="93" y="31"/>
                  <a:pt x="86" y="27"/>
                </a:cubicBezTo>
                <a:cubicBezTo>
                  <a:pt x="90" y="25"/>
                  <a:pt x="93" y="25"/>
                  <a:pt x="97" y="29"/>
                </a:cubicBezTo>
                <a:close/>
                <a:moveTo>
                  <a:pt x="80" y="44"/>
                </a:moveTo>
                <a:cubicBezTo>
                  <a:pt x="76" y="38"/>
                  <a:pt x="87" y="38"/>
                  <a:pt x="90" y="36"/>
                </a:cubicBezTo>
                <a:cubicBezTo>
                  <a:pt x="92" y="42"/>
                  <a:pt x="83" y="40"/>
                  <a:pt x="80" y="44"/>
                </a:cubicBezTo>
                <a:close/>
                <a:moveTo>
                  <a:pt x="84" y="32"/>
                </a:moveTo>
                <a:cubicBezTo>
                  <a:pt x="81" y="32"/>
                  <a:pt x="78" y="36"/>
                  <a:pt x="76" y="35"/>
                </a:cubicBezTo>
                <a:cubicBezTo>
                  <a:pt x="73" y="31"/>
                  <a:pt x="80" y="26"/>
                  <a:pt x="82" y="26"/>
                </a:cubicBezTo>
                <a:cubicBezTo>
                  <a:pt x="82" y="28"/>
                  <a:pt x="83" y="30"/>
                  <a:pt x="84" y="32"/>
                </a:cubicBezTo>
                <a:close/>
                <a:moveTo>
                  <a:pt x="91" y="13"/>
                </a:moveTo>
                <a:cubicBezTo>
                  <a:pt x="93" y="17"/>
                  <a:pt x="91" y="22"/>
                  <a:pt x="87" y="22"/>
                </a:cubicBezTo>
                <a:cubicBezTo>
                  <a:pt x="86" y="19"/>
                  <a:pt x="87" y="16"/>
                  <a:pt x="91" y="13"/>
                </a:cubicBezTo>
                <a:close/>
                <a:moveTo>
                  <a:pt x="69" y="56"/>
                </a:moveTo>
                <a:cubicBezTo>
                  <a:pt x="71" y="50"/>
                  <a:pt x="69" y="49"/>
                  <a:pt x="68" y="44"/>
                </a:cubicBezTo>
                <a:cubicBezTo>
                  <a:pt x="67" y="40"/>
                  <a:pt x="60" y="44"/>
                  <a:pt x="62" y="40"/>
                </a:cubicBezTo>
                <a:cubicBezTo>
                  <a:pt x="68" y="33"/>
                  <a:pt x="84" y="48"/>
                  <a:pt x="69" y="56"/>
                </a:cubicBezTo>
                <a:close/>
                <a:moveTo>
                  <a:pt x="72" y="32"/>
                </a:moveTo>
                <a:cubicBezTo>
                  <a:pt x="70" y="34"/>
                  <a:pt x="58" y="37"/>
                  <a:pt x="56" y="41"/>
                </a:cubicBezTo>
                <a:cubicBezTo>
                  <a:pt x="55" y="37"/>
                  <a:pt x="59" y="34"/>
                  <a:pt x="63" y="30"/>
                </a:cubicBezTo>
                <a:cubicBezTo>
                  <a:pt x="66" y="31"/>
                  <a:pt x="69" y="33"/>
                  <a:pt x="72" y="32"/>
                </a:cubicBezTo>
                <a:close/>
                <a:moveTo>
                  <a:pt x="76" y="25"/>
                </a:moveTo>
                <a:cubicBezTo>
                  <a:pt x="70" y="25"/>
                  <a:pt x="70" y="26"/>
                  <a:pt x="65" y="28"/>
                </a:cubicBezTo>
                <a:cubicBezTo>
                  <a:pt x="63" y="26"/>
                  <a:pt x="66" y="25"/>
                  <a:pt x="65" y="23"/>
                </a:cubicBezTo>
                <a:cubicBezTo>
                  <a:pt x="62" y="22"/>
                  <a:pt x="58" y="33"/>
                  <a:pt x="53" y="27"/>
                </a:cubicBezTo>
                <a:cubicBezTo>
                  <a:pt x="60" y="23"/>
                  <a:pt x="59" y="19"/>
                  <a:pt x="64" y="15"/>
                </a:cubicBezTo>
                <a:cubicBezTo>
                  <a:pt x="66" y="21"/>
                  <a:pt x="69" y="23"/>
                  <a:pt x="76" y="25"/>
                </a:cubicBezTo>
                <a:close/>
                <a:moveTo>
                  <a:pt x="50" y="25"/>
                </a:moveTo>
                <a:cubicBezTo>
                  <a:pt x="46" y="32"/>
                  <a:pt x="57" y="33"/>
                  <a:pt x="53" y="36"/>
                </a:cubicBezTo>
                <a:cubicBezTo>
                  <a:pt x="51" y="32"/>
                  <a:pt x="48" y="36"/>
                  <a:pt x="47" y="32"/>
                </a:cubicBezTo>
                <a:cubicBezTo>
                  <a:pt x="45" y="35"/>
                  <a:pt x="45" y="38"/>
                  <a:pt x="40" y="40"/>
                </a:cubicBezTo>
                <a:cubicBezTo>
                  <a:pt x="40" y="32"/>
                  <a:pt x="41" y="27"/>
                  <a:pt x="50" y="25"/>
                </a:cubicBezTo>
                <a:close/>
                <a:moveTo>
                  <a:pt x="62" y="13"/>
                </a:moveTo>
                <a:cubicBezTo>
                  <a:pt x="62" y="17"/>
                  <a:pt x="53" y="15"/>
                  <a:pt x="50" y="22"/>
                </a:cubicBezTo>
                <a:cubicBezTo>
                  <a:pt x="48" y="20"/>
                  <a:pt x="46" y="23"/>
                  <a:pt x="44" y="20"/>
                </a:cubicBezTo>
                <a:cubicBezTo>
                  <a:pt x="47" y="17"/>
                  <a:pt x="53" y="20"/>
                  <a:pt x="49" y="14"/>
                </a:cubicBezTo>
                <a:cubicBezTo>
                  <a:pt x="54" y="10"/>
                  <a:pt x="58" y="14"/>
                  <a:pt x="62" y="1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8" name="组合 185"/>
          <p:cNvGrpSpPr/>
          <p:nvPr/>
        </p:nvGrpSpPr>
        <p:grpSpPr>
          <a:xfrm>
            <a:off x="4147847" y="3468250"/>
            <a:ext cx="492459" cy="594891"/>
            <a:chOff x="7024688" y="1708150"/>
            <a:chExt cx="793750" cy="958850"/>
          </a:xfrm>
          <a:solidFill>
            <a:schemeClr val="bg1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092951" y="1708150"/>
              <a:ext cx="660400" cy="831850"/>
            </a:xfrm>
            <a:custGeom>
              <a:avLst/>
              <a:gdLst>
                <a:gd name="T0" fmla="*/ 38 w 201"/>
                <a:gd name="T1" fmla="*/ 156 h 254"/>
                <a:gd name="T2" fmla="*/ 105 w 201"/>
                <a:gd name="T3" fmla="*/ 212 h 254"/>
                <a:gd name="T4" fmla="*/ 106 w 201"/>
                <a:gd name="T5" fmla="*/ 226 h 254"/>
                <a:gd name="T6" fmla="*/ 157 w 201"/>
                <a:gd name="T7" fmla="*/ 9 h 254"/>
                <a:gd name="T8" fmla="*/ 151 w 201"/>
                <a:gd name="T9" fmla="*/ 99 h 254"/>
                <a:gd name="T10" fmla="*/ 128 w 201"/>
                <a:gd name="T11" fmla="*/ 144 h 254"/>
                <a:gd name="T12" fmla="*/ 123 w 201"/>
                <a:gd name="T13" fmla="*/ 81 h 254"/>
                <a:gd name="T14" fmla="*/ 108 w 201"/>
                <a:gd name="T15" fmla="*/ 69 h 254"/>
                <a:gd name="T16" fmla="*/ 48 w 201"/>
                <a:gd name="T17" fmla="*/ 72 h 254"/>
                <a:gd name="T18" fmla="*/ 117 w 201"/>
                <a:gd name="T19" fmla="*/ 61 h 254"/>
                <a:gd name="T20" fmla="*/ 137 w 201"/>
                <a:gd name="T21" fmla="*/ 87 h 254"/>
                <a:gd name="T22" fmla="*/ 94 w 201"/>
                <a:gd name="T23" fmla="*/ 220 h 254"/>
                <a:gd name="T24" fmla="*/ 97 w 201"/>
                <a:gd name="T25" fmla="*/ 45 h 254"/>
                <a:gd name="T26" fmla="*/ 73 w 201"/>
                <a:gd name="T27" fmla="*/ 185 h 254"/>
                <a:gd name="T28" fmla="*/ 137 w 201"/>
                <a:gd name="T29" fmla="*/ 49 h 254"/>
                <a:gd name="T30" fmla="*/ 130 w 201"/>
                <a:gd name="T31" fmla="*/ 209 h 254"/>
                <a:gd name="T32" fmla="*/ 71 w 201"/>
                <a:gd name="T33" fmla="*/ 182 h 254"/>
                <a:gd name="T34" fmla="*/ 115 w 201"/>
                <a:gd name="T35" fmla="*/ 163 h 254"/>
                <a:gd name="T36" fmla="*/ 115 w 201"/>
                <a:gd name="T37" fmla="*/ 190 h 254"/>
                <a:gd name="T38" fmla="*/ 124 w 201"/>
                <a:gd name="T39" fmla="*/ 45 h 254"/>
                <a:gd name="T40" fmla="*/ 148 w 201"/>
                <a:gd name="T41" fmla="*/ 19 h 254"/>
                <a:gd name="T42" fmla="*/ 54 w 201"/>
                <a:gd name="T43" fmla="*/ 31 h 254"/>
                <a:gd name="T44" fmla="*/ 92 w 201"/>
                <a:gd name="T45" fmla="*/ 117 h 254"/>
                <a:gd name="T46" fmla="*/ 99 w 201"/>
                <a:gd name="T47" fmla="*/ 246 h 254"/>
                <a:gd name="T48" fmla="*/ 47 w 201"/>
                <a:gd name="T49" fmla="*/ 170 h 254"/>
                <a:gd name="T50" fmla="*/ 101 w 201"/>
                <a:gd name="T51" fmla="*/ 199 h 254"/>
                <a:gd name="T52" fmla="*/ 98 w 201"/>
                <a:gd name="T53" fmla="*/ 36 h 254"/>
                <a:gd name="T54" fmla="*/ 138 w 201"/>
                <a:gd name="T55" fmla="*/ 179 h 254"/>
                <a:gd name="T56" fmla="*/ 132 w 201"/>
                <a:gd name="T57" fmla="*/ 66 h 254"/>
                <a:gd name="T58" fmla="*/ 196 w 201"/>
                <a:gd name="T59" fmla="*/ 164 h 254"/>
                <a:gd name="T60" fmla="*/ 68 w 201"/>
                <a:gd name="T61" fmla="*/ 120 h 254"/>
                <a:gd name="T62" fmla="*/ 107 w 201"/>
                <a:gd name="T63" fmla="*/ 175 h 254"/>
                <a:gd name="T64" fmla="*/ 138 w 201"/>
                <a:gd name="T65" fmla="*/ 24 h 254"/>
                <a:gd name="T66" fmla="*/ 89 w 201"/>
                <a:gd name="T67" fmla="*/ 155 h 254"/>
                <a:gd name="T68" fmla="*/ 128 w 201"/>
                <a:gd name="T69" fmla="*/ 120 h 254"/>
                <a:gd name="T70" fmla="*/ 92 w 201"/>
                <a:gd name="T71" fmla="*/ 122 h 254"/>
                <a:gd name="T72" fmla="*/ 52 w 201"/>
                <a:gd name="T73" fmla="*/ 63 h 254"/>
                <a:gd name="T74" fmla="*/ 148 w 201"/>
                <a:gd name="T75" fmla="*/ 10 h 254"/>
                <a:gd name="T76" fmla="*/ 144 w 201"/>
                <a:gd name="T77" fmla="*/ 25 h 254"/>
                <a:gd name="T78" fmla="*/ 87 w 201"/>
                <a:gd name="T79" fmla="*/ 221 h 254"/>
                <a:gd name="T80" fmla="*/ 122 w 201"/>
                <a:gd name="T81" fmla="*/ 166 h 254"/>
                <a:gd name="T82" fmla="*/ 79 w 201"/>
                <a:gd name="T83" fmla="*/ 25 h 254"/>
                <a:gd name="T84" fmla="*/ 106 w 201"/>
                <a:gd name="T85" fmla="*/ 39 h 254"/>
                <a:gd name="T86" fmla="*/ 107 w 201"/>
                <a:gd name="T87" fmla="*/ 159 h 254"/>
                <a:gd name="T88" fmla="*/ 122 w 201"/>
                <a:gd name="T89" fmla="*/ 20 h 254"/>
                <a:gd name="T90" fmla="*/ 42 w 201"/>
                <a:gd name="T91" fmla="*/ 163 h 254"/>
                <a:gd name="T92" fmla="*/ 5 w 201"/>
                <a:gd name="T93" fmla="*/ 160 h 254"/>
                <a:gd name="T94" fmla="*/ 122 w 201"/>
                <a:gd name="T95" fmla="*/ 28 h 254"/>
                <a:gd name="T96" fmla="*/ 146 w 201"/>
                <a:gd name="T97" fmla="*/ 30 h 254"/>
                <a:gd name="T98" fmla="*/ 59 w 201"/>
                <a:gd name="T99" fmla="*/ 21 h 254"/>
                <a:gd name="T100" fmla="*/ 62 w 201"/>
                <a:gd name="T101" fmla="*/ 57 h 254"/>
                <a:gd name="T102" fmla="*/ 89 w 201"/>
                <a:gd name="T103" fmla="*/ 23 h 254"/>
                <a:gd name="T104" fmla="*/ 78 w 201"/>
                <a:gd name="T105" fmla="*/ 187 h 254"/>
                <a:gd name="T106" fmla="*/ 57 w 201"/>
                <a:gd name="T107" fmla="*/ 123 h 254"/>
                <a:gd name="T108" fmla="*/ 110 w 201"/>
                <a:gd name="T109" fmla="*/ 119 h 254"/>
                <a:gd name="T110" fmla="*/ 96 w 201"/>
                <a:gd name="T111" fmla="*/ 207 h 254"/>
                <a:gd name="T112" fmla="*/ 154 w 201"/>
                <a:gd name="T113" fmla="*/ 191 h 254"/>
                <a:gd name="T114" fmla="*/ 64 w 201"/>
                <a:gd name="T115" fmla="*/ 67 h 254"/>
                <a:gd name="T116" fmla="*/ 111 w 201"/>
                <a:gd name="T117" fmla="*/ 168 h 254"/>
                <a:gd name="T118" fmla="*/ 107 w 201"/>
                <a:gd name="T119" fmla="*/ 27 h 254"/>
                <a:gd name="T120" fmla="*/ 141 w 201"/>
                <a:gd name="T121" fmla="*/ 62 h 254"/>
                <a:gd name="T122" fmla="*/ 132 w 201"/>
                <a:gd name="T123" fmla="*/ 42 h 254"/>
                <a:gd name="T124" fmla="*/ 125 w 201"/>
                <a:gd name="T125" fmla="*/ 17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" h="254">
                  <a:moveTo>
                    <a:pt x="158" y="158"/>
                  </a:moveTo>
                  <a:cubicBezTo>
                    <a:pt x="159" y="158"/>
                    <a:pt x="160" y="158"/>
                    <a:pt x="161" y="158"/>
                  </a:cubicBezTo>
                  <a:cubicBezTo>
                    <a:pt x="167" y="158"/>
                    <a:pt x="173" y="158"/>
                    <a:pt x="178" y="158"/>
                  </a:cubicBezTo>
                  <a:cubicBezTo>
                    <a:pt x="182" y="158"/>
                    <a:pt x="187" y="158"/>
                    <a:pt x="191" y="159"/>
                  </a:cubicBezTo>
                  <a:cubicBezTo>
                    <a:pt x="191" y="159"/>
                    <a:pt x="191" y="159"/>
                    <a:pt x="192" y="159"/>
                  </a:cubicBezTo>
                  <a:cubicBezTo>
                    <a:pt x="193" y="159"/>
                    <a:pt x="194" y="160"/>
                    <a:pt x="193" y="161"/>
                  </a:cubicBezTo>
                  <a:cubicBezTo>
                    <a:pt x="194" y="162"/>
                    <a:pt x="195" y="162"/>
                    <a:pt x="196" y="162"/>
                  </a:cubicBezTo>
                  <a:cubicBezTo>
                    <a:pt x="197" y="162"/>
                    <a:pt x="198" y="162"/>
                    <a:pt x="199" y="162"/>
                  </a:cubicBezTo>
                  <a:cubicBezTo>
                    <a:pt x="199" y="162"/>
                    <a:pt x="200" y="162"/>
                    <a:pt x="200" y="162"/>
                  </a:cubicBezTo>
                  <a:cubicBezTo>
                    <a:pt x="201" y="163"/>
                    <a:pt x="201" y="163"/>
                    <a:pt x="201" y="163"/>
                  </a:cubicBezTo>
                  <a:cubicBezTo>
                    <a:pt x="201" y="164"/>
                    <a:pt x="201" y="165"/>
                    <a:pt x="200" y="165"/>
                  </a:cubicBezTo>
                  <a:cubicBezTo>
                    <a:pt x="200" y="165"/>
                    <a:pt x="199" y="165"/>
                    <a:pt x="199" y="165"/>
                  </a:cubicBezTo>
                  <a:cubicBezTo>
                    <a:pt x="197" y="166"/>
                    <a:pt x="194" y="167"/>
                    <a:pt x="192" y="169"/>
                  </a:cubicBezTo>
                  <a:cubicBezTo>
                    <a:pt x="193" y="169"/>
                    <a:pt x="193" y="170"/>
                    <a:pt x="193" y="170"/>
                  </a:cubicBezTo>
                  <a:cubicBezTo>
                    <a:pt x="193" y="170"/>
                    <a:pt x="193" y="171"/>
                    <a:pt x="192" y="171"/>
                  </a:cubicBezTo>
                  <a:cubicBezTo>
                    <a:pt x="192" y="172"/>
                    <a:pt x="192" y="172"/>
                    <a:pt x="192" y="172"/>
                  </a:cubicBezTo>
                  <a:cubicBezTo>
                    <a:pt x="187" y="175"/>
                    <a:pt x="184" y="178"/>
                    <a:pt x="180" y="182"/>
                  </a:cubicBezTo>
                  <a:cubicBezTo>
                    <a:pt x="172" y="189"/>
                    <a:pt x="165" y="197"/>
                    <a:pt x="157" y="204"/>
                  </a:cubicBezTo>
                  <a:cubicBezTo>
                    <a:pt x="146" y="214"/>
                    <a:pt x="135" y="224"/>
                    <a:pt x="123" y="234"/>
                  </a:cubicBezTo>
                  <a:cubicBezTo>
                    <a:pt x="120" y="236"/>
                    <a:pt x="117" y="239"/>
                    <a:pt x="114" y="241"/>
                  </a:cubicBezTo>
                  <a:cubicBezTo>
                    <a:pt x="113" y="242"/>
                    <a:pt x="112" y="244"/>
                    <a:pt x="110" y="245"/>
                  </a:cubicBezTo>
                  <a:cubicBezTo>
                    <a:pt x="110" y="245"/>
                    <a:pt x="109" y="246"/>
                    <a:pt x="108" y="247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08" y="248"/>
                    <a:pt x="108" y="248"/>
                    <a:pt x="108" y="249"/>
                  </a:cubicBezTo>
                  <a:cubicBezTo>
                    <a:pt x="109" y="249"/>
                    <a:pt x="108" y="250"/>
                    <a:pt x="108" y="250"/>
                  </a:cubicBezTo>
                  <a:cubicBezTo>
                    <a:pt x="107" y="251"/>
                    <a:pt x="107" y="251"/>
                    <a:pt x="106" y="250"/>
                  </a:cubicBezTo>
                  <a:cubicBezTo>
                    <a:pt x="106" y="250"/>
                    <a:pt x="105" y="250"/>
                    <a:pt x="105" y="250"/>
                  </a:cubicBezTo>
                  <a:cubicBezTo>
                    <a:pt x="104" y="251"/>
                    <a:pt x="103" y="252"/>
                    <a:pt x="102" y="252"/>
                  </a:cubicBezTo>
                  <a:cubicBezTo>
                    <a:pt x="101" y="253"/>
                    <a:pt x="101" y="253"/>
                    <a:pt x="101" y="253"/>
                  </a:cubicBezTo>
                  <a:cubicBezTo>
                    <a:pt x="100" y="254"/>
                    <a:pt x="99" y="254"/>
                    <a:pt x="99" y="253"/>
                  </a:cubicBezTo>
                  <a:cubicBezTo>
                    <a:pt x="99" y="253"/>
                    <a:pt x="99" y="252"/>
                    <a:pt x="99" y="252"/>
                  </a:cubicBezTo>
                  <a:cubicBezTo>
                    <a:pt x="99" y="252"/>
                    <a:pt x="99" y="251"/>
                    <a:pt x="99" y="251"/>
                  </a:cubicBezTo>
                  <a:cubicBezTo>
                    <a:pt x="99" y="251"/>
                    <a:pt x="99" y="251"/>
                    <a:pt x="98" y="250"/>
                  </a:cubicBezTo>
                  <a:cubicBezTo>
                    <a:pt x="96" y="248"/>
                    <a:pt x="94" y="246"/>
                    <a:pt x="92" y="244"/>
                  </a:cubicBezTo>
                  <a:cubicBezTo>
                    <a:pt x="90" y="241"/>
                    <a:pt x="88" y="238"/>
                    <a:pt x="86" y="235"/>
                  </a:cubicBezTo>
                  <a:cubicBezTo>
                    <a:pt x="85" y="235"/>
                    <a:pt x="85" y="235"/>
                    <a:pt x="84" y="235"/>
                  </a:cubicBezTo>
                  <a:cubicBezTo>
                    <a:pt x="83" y="235"/>
                    <a:pt x="83" y="234"/>
                    <a:pt x="82" y="234"/>
                  </a:cubicBezTo>
                  <a:cubicBezTo>
                    <a:pt x="77" y="228"/>
                    <a:pt x="72" y="223"/>
                    <a:pt x="67" y="218"/>
                  </a:cubicBezTo>
                  <a:cubicBezTo>
                    <a:pt x="63" y="213"/>
                    <a:pt x="59" y="209"/>
                    <a:pt x="55" y="204"/>
                  </a:cubicBezTo>
                  <a:cubicBezTo>
                    <a:pt x="52" y="201"/>
                    <a:pt x="49" y="199"/>
                    <a:pt x="46" y="196"/>
                  </a:cubicBezTo>
                  <a:cubicBezTo>
                    <a:pt x="36" y="187"/>
                    <a:pt x="25" y="179"/>
                    <a:pt x="15" y="170"/>
                  </a:cubicBezTo>
                  <a:cubicBezTo>
                    <a:pt x="13" y="168"/>
                    <a:pt x="10" y="167"/>
                    <a:pt x="8" y="165"/>
                  </a:cubicBezTo>
                  <a:cubicBezTo>
                    <a:pt x="7" y="164"/>
                    <a:pt x="5" y="164"/>
                    <a:pt x="3" y="163"/>
                  </a:cubicBezTo>
                  <a:cubicBezTo>
                    <a:pt x="3" y="163"/>
                    <a:pt x="3" y="163"/>
                    <a:pt x="2" y="163"/>
                  </a:cubicBezTo>
                  <a:cubicBezTo>
                    <a:pt x="1" y="163"/>
                    <a:pt x="1" y="163"/>
                    <a:pt x="1" y="162"/>
                  </a:cubicBezTo>
                  <a:cubicBezTo>
                    <a:pt x="0" y="161"/>
                    <a:pt x="0" y="160"/>
                    <a:pt x="1" y="159"/>
                  </a:cubicBezTo>
                  <a:cubicBezTo>
                    <a:pt x="2" y="159"/>
                    <a:pt x="2" y="158"/>
                    <a:pt x="2" y="158"/>
                  </a:cubicBezTo>
                  <a:cubicBezTo>
                    <a:pt x="2" y="158"/>
                    <a:pt x="3" y="158"/>
                    <a:pt x="3" y="158"/>
                  </a:cubicBezTo>
                  <a:cubicBezTo>
                    <a:pt x="6" y="157"/>
                    <a:pt x="9" y="157"/>
                    <a:pt x="12" y="157"/>
                  </a:cubicBezTo>
                  <a:cubicBezTo>
                    <a:pt x="20" y="157"/>
                    <a:pt x="29" y="156"/>
                    <a:pt x="38" y="156"/>
                  </a:cubicBezTo>
                  <a:cubicBezTo>
                    <a:pt x="39" y="156"/>
                    <a:pt x="40" y="156"/>
                    <a:pt x="41" y="156"/>
                  </a:cubicBezTo>
                  <a:cubicBezTo>
                    <a:pt x="41" y="155"/>
                    <a:pt x="41" y="154"/>
                    <a:pt x="42" y="154"/>
                  </a:cubicBezTo>
                  <a:cubicBezTo>
                    <a:pt x="44" y="154"/>
                    <a:pt x="45" y="156"/>
                    <a:pt x="44" y="158"/>
                  </a:cubicBezTo>
                  <a:cubicBezTo>
                    <a:pt x="44" y="158"/>
                    <a:pt x="44" y="158"/>
                    <a:pt x="43" y="159"/>
                  </a:cubicBezTo>
                  <a:cubicBezTo>
                    <a:pt x="42" y="159"/>
                    <a:pt x="41" y="158"/>
                    <a:pt x="39" y="158"/>
                  </a:cubicBezTo>
                  <a:cubicBezTo>
                    <a:pt x="39" y="158"/>
                    <a:pt x="38" y="158"/>
                    <a:pt x="37" y="159"/>
                  </a:cubicBezTo>
                  <a:cubicBezTo>
                    <a:pt x="40" y="159"/>
                    <a:pt x="42" y="159"/>
                    <a:pt x="44" y="159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5" y="158"/>
                    <a:pt x="45" y="158"/>
                    <a:pt x="45" y="158"/>
                  </a:cubicBezTo>
                  <a:cubicBezTo>
                    <a:pt x="45" y="156"/>
                    <a:pt x="45" y="155"/>
                    <a:pt x="45" y="153"/>
                  </a:cubicBezTo>
                  <a:cubicBezTo>
                    <a:pt x="44" y="151"/>
                    <a:pt x="44" y="150"/>
                    <a:pt x="44" y="148"/>
                  </a:cubicBezTo>
                  <a:cubicBezTo>
                    <a:pt x="44" y="140"/>
                    <a:pt x="45" y="133"/>
                    <a:pt x="44" y="125"/>
                  </a:cubicBezTo>
                  <a:cubicBezTo>
                    <a:pt x="44" y="116"/>
                    <a:pt x="44" y="107"/>
                    <a:pt x="44" y="98"/>
                  </a:cubicBezTo>
                  <a:cubicBezTo>
                    <a:pt x="44" y="91"/>
                    <a:pt x="43" y="84"/>
                    <a:pt x="43" y="77"/>
                  </a:cubicBezTo>
                  <a:cubicBezTo>
                    <a:pt x="42" y="72"/>
                    <a:pt x="42" y="67"/>
                    <a:pt x="42" y="62"/>
                  </a:cubicBezTo>
                  <a:cubicBezTo>
                    <a:pt x="41" y="52"/>
                    <a:pt x="41" y="42"/>
                    <a:pt x="40" y="32"/>
                  </a:cubicBezTo>
                  <a:cubicBezTo>
                    <a:pt x="40" y="28"/>
                    <a:pt x="40" y="24"/>
                    <a:pt x="40" y="20"/>
                  </a:cubicBezTo>
                  <a:cubicBezTo>
                    <a:pt x="40" y="19"/>
                    <a:pt x="40" y="19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2"/>
                    <a:pt x="39" y="10"/>
                    <a:pt x="39" y="8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40" y="4"/>
                    <a:pt x="42" y="3"/>
                  </a:cubicBezTo>
                  <a:cubicBezTo>
                    <a:pt x="44" y="3"/>
                    <a:pt x="47" y="3"/>
                    <a:pt x="50" y="3"/>
                  </a:cubicBezTo>
                  <a:cubicBezTo>
                    <a:pt x="50" y="3"/>
                    <a:pt x="51" y="3"/>
                    <a:pt x="51" y="2"/>
                  </a:cubicBezTo>
                  <a:cubicBezTo>
                    <a:pt x="52" y="2"/>
                    <a:pt x="53" y="2"/>
                    <a:pt x="54" y="2"/>
                  </a:cubicBezTo>
                  <a:cubicBezTo>
                    <a:pt x="57" y="2"/>
                    <a:pt x="59" y="1"/>
                    <a:pt x="61" y="1"/>
                  </a:cubicBezTo>
                  <a:cubicBezTo>
                    <a:pt x="78" y="1"/>
                    <a:pt x="96" y="0"/>
                    <a:pt x="113" y="1"/>
                  </a:cubicBezTo>
                  <a:cubicBezTo>
                    <a:pt x="123" y="1"/>
                    <a:pt x="133" y="1"/>
                    <a:pt x="143" y="2"/>
                  </a:cubicBezTo>
                  <a:cubicBezTo>
                    <a:pt x="143" y="3"/>
                    <a:pt x="144" y="3"/>
                    <a:pt x="144" y="3"/>
                  </a:cubicBezTo>
                  <a:cubicBezTo>
                    <a:pt x="148" y="3"/>
                    <a:pt x="151" y="3"/>
                    <a:pt x="155" y="2"/>
                  </a:cubicBezTo>
                  <a:cubicBezTo>
                    <a:pt x="158" y="2"/>
                    <a:pt x="161" y="1"/>
                    <a:pt x="164" y="1"/>
                  </a:cubicBezTo>
                  <a:cubicBezTo>
                    <a:pt x="166" y="1"/>
                    <a:pt x="167" y="2"/>
                    <a:pt x="167" y="4"/>
                  </a:cubicBezTo>
                  <a:cubicBezTo>
                    <a:pt x="167" y="5"/>
                    <a:pt x="167" y="6"/>
                    <a:pt x="167" y="7"/>
                  </a:cubicBezTo>
                  <a:cubicBezTo>
                    <a:pt x="166" y="11"/>
                    <a:pt x="165" y="14"/>
                    <a:pt x="165" y="17"/>
                  </a:cubicBezTo>
                  <a:cubicBezTo>
                    <a:pt x="163" y="25"/>
                    <a:pt x="162" y="32"/>
                    <a:pt x="161" y="39"/>
                  </a:cubicBezTo>
                  <a:cubicBezTo>
                    <a:pt x="160" y="44"/>
                    <a:pt x="160" y="49"/>
                    <a:pt x="159" y="55"/>
                  </a:cubicBezTo>
                  <a:cubicBezTo>
                    <a:pt x="158" y="59"/>
                    <a:pt x="158" y="64"/>
                    <a:pt x="158" y="68"/>
                  </a:cubicBezTo>
                  <a:cubicBezTo>
                    <a:pt x="158" y="76"/>
                    <a:pt x="158" y="84"/>
                    <a:pt x="159" y="92"/>
                  </a:cubicBezTo>
                  <a:cubicBezTo>
                    <a:pt x="159" y="106"/>
                    <a:pt x="160" y="119"/>
                    <a:pt x="159" y="133"/>
                  </a:cubicBezTo>
                  <a:cubicBezTo>
                    <a:pt x="159" y="136"/>
                    <a:pt x="159" y="139"/>
                    <a:pt x="158" y="142"/>
                  </a:cubicBezTo>
                  <a:cubicBezTo>
                    <a:pt x="158" y="144"/>
                    <a:pt x="158" y="146"/>
                    <a:pt x="157" y="148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57" y="151"/>
                    <a:pt x="158" y="155"/>
                    <a:pt x="158" y="158"/>
                  </a:cubicBezTo>
                  <a:close/>
                  <a:moveTo>
                    <a:pt x="105" y="212"/>
                  </a:moveTo>
                  <a:cubicBezTo>
                    <a:pt x="105" y="212"/>
                    <a:pt x="106" y="212"/>
                    <a:pt x="106" y="212"/>
                  </a:cubicBezTo>
                  <a:cubicBezTo>
                    <a:pt x="107" y="211"/>
                    <a:pt x="109" y="210"/>
                    <a:pt x="110" y="209"/>
                  </a:cubicBezTo>
                  <a:cubicBezTo>
                    <a:pt x="110" y="208"/>
                    <a:pt x="111" y="208"/>
                    <a:pt x="111" y="208"/>
                  </a:cubicBezTo>
                  <a:cubicBezTo>
                    <a:pt x="111" y="208"/>
                    <a:pt x="111" y="208"/>
                    <a:pt x="111" y="208"/>
                  </a:cubicBezTo>
                  <a:cubicBezTo>
                    <a:pt x="109" y="209"/>
                    <a:pt x="107" y="211"/>
                    <a:pt x="105" y="212"/>
                  </a:cubicBezTo>
                  <a:cubicBezTo>
                    <a:pt x="105" y="212"/>
                    <a:pt x="105" y="212"/>
                    <a:pt x="105" y="212"/>
                  </a:cubicBezTo>
                  <a:cubicBezTo>
                    <a:pt x="105" y="212"/>
                    <a:pt x="105" y="213"/>
                    <a:pt x="105" y="213"/>
                  </a:cubicBezTo>
                  <a:cubicBezTo>
                    <a:pt x="105" y="213"/>
                    <a:pt x="105" y="213"/>
                    <a:pt x="105" y="212"/>
                  </a:cubicBezTo>
                  <a:close/>
                  <a:moveTo>
                    <a:pt x="142" y="135"/>
                  </a:moveTo>
                  <a:cubicBezTo>
                    <a:pt x="143" y="135"/>
                    <a:pt x="144" y="134"/>
                    <a:pt x="144" y="134"/>
                  </a:cubicBezTo>
                  <a:cubicBezTo>
                    <a:pt x="145" y="133"/>
                    <a:pt x="145" y="133"/>
                    <a:pt x="145" y="132"/>
                  </a:cubicBezTo>
                  <a:cubicBezTo>
                    <a:pt x="145" y="130"/>
                    <a:pt x="145" y="127"/>
                    <a:pt x="145" y="125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5" y="124"/>
                    <a:pt x="145" y="124"/>
                    <a:pt x="145" y="124"/>
                  </a:cubicBezTo>
                  <a:cubicBezTo>
                    <a:pt x="144" y="124"/>
                    <a:pt x="144" y="125"/>
                    <a:pt x="144" y="125"/>
                  </a:cubicBezTo>
                  <a:cubicBezTo>
                    <a:pt x="143" y="126"/>
                    <a:pt x="143" y="126"/>
                    <a:pt x="143" y="127"/>
                  </a:cubicBezTo>
                  <a:cubicBezTo>
                    <a:pt x="143" y="129"/>
                    <a:pt x="143" y="131"/>
                    <a:pt x="143" y="132"/>
                  </a:cubicBezTo>
                  <a:cubicBezTo>
                    <a:pt x="143" y="133"/>
                    <a:pt x="142" y="134"/>
                    <a:pt x="142" y="135"/>
                  </a:cubicBezTo>
                  <a:cubicBezTo>
                    <a:pt x="142" y="135"/>
                    <a:pt x="141" y="135"/>
                    <a:pt x="141" y="136"/>
                  </a:cubicBezTo>
                  <a:cubicBezTo>
                    <a:pt x="141" y="136"/>
                    <a:pt x="141" y="136"/>
                    <a:pt x="141" y="137"/>
                  </a:cubicBezTo>
                  <a:cubicBezTo>
                    <a:pt x="141" y="136"/>
                    <a:pt x="142" y="136"/>
                    <a:pt x="142" y="135"/>
                  </a:cubicBezTo>
                  <a:close/>
                  <a:moveTo>
                    <a:pt x="107" y="9"/>
                  </a:moveTo>
                  <a:cubicBezTo>
                    <a:pt x="107" y="9"/>
                    <a:pt x="107" y="9"/>
                    <a:pt x="107" y="10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12" y="10"/>
                    <a:pt x="116" y="11"/>
                    <a:pt x="119" y="12"/>
                  </a:cubicBezTo>
                  <a:cubicBezTo>
                    <a:pt x="123" y="12"/>
                    <a:pt x="126" y="13"/>
                    <a:pt x="129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4" y="18"/>
                    <a:pt x="135" y="18"/>
                    <a:pt x="136" y="18"/>
                  </a:cubicBezTo>
                  <a:cubicBezTo>
                    <a:pt x="136" y="18"/>
                    <a:pt x="136" y="18"/>
                    <a:pt x="137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8" y="17"/>
                    <a:pt x="139" y="18"/>
                    <a:pt x="139" y="18"/>
                  </a:cubicBezTo>
                  <a:cubicBezTo>
                    <a:pt x="139" y="18"/>
                    <a:pt x="140" y="18"/>
                    <a:pt x="140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39" y="17"/>
                    <a:pt x="139" y="15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7" y="13"/>
                    <a:pt x="137" y="12"/>
                    <a:pt x="136" y="12"/>
                  </a:cubicBezTo>
                  <a:cubicBezTo>
                    <a:pt x="133" y="12"/>
                    <a:pt x="129" y="11"/>
                    <a:pt x="126" y="11"/>
                  </a:cubicBezTo>
                  <a:cubicBezTo>
                    <a:pt x="121" y="10"/>
                    <a:pt x="117" y="9"/>
                    <a:pt x="112" y="9"/>
                  </a:cubicBezTo>
                  <a:cubicBezTo>
                    <a:pt x="110" y="9"/>
                    <a:pt x="109" y="9"/>
                    <a:pt x="107" y="9"/>
                  </a:cubicBezTo>
                  <a:close/>
                  <a:moveTo>
                    <a:pt x="107" y="242"/>
                  </a:moveTo>
                  <a:cubicBezTo>
                    <a:pt x="105" y="242"/>
                    <a:pt x="105" y="241"/>
                    <a:pt x="105" y="240"/>
                  </a:cubicBezTo>
                  <a:cubicBezTo>
                    <a:pt x="105" y="239"/>
                    <a:pt x="106" y="239"/>
                    <a:pt x="106" y="238"/>
                  </a:cubicBezTo>
                  <a:cubicBezTo>
                    <a:pt x="106" y="237"/>
                    <a:pt x="107" y="235"/>
                    <a:pt x="108" y="234"/>
                  </a:cubicBezTo>
                  <a:cubicBezTo>
                    <a:pt x="109" y="230"/>
                    <a:pt x="111" y="226"/>
                    <a:pt x="113" y="222"/>
                  </a:cubicBezTo>
                  <a:cubicBezTo>
                    <a:pt x="113" y="222"/>
                    <a:pt x="113" y="221"/>
                    <a:pt x="113" y="221"/>
                  </a:cubicBezTo>
                  <a:cubicBezTo>
                    <a:pt x="113" y="220"/>
                    <a:pt x="113" y="219"/>
                    <a:pt x="114" y="218"/>
                  </a:cubicBezTo>
                  <a:cubicBezTo>
                    <a:pt x="114" y="218"/>
                    <a:pt x="114" y="218"/>
                    <a:pt x="114" y="217"/>
                  </a:cubicBezTo>
                  <a:cubicBezTo>
                    <a:pt x="113" y="217"/>
                    <a:pt x="112" y="218"/>
                    <a:pt x="111" y="218"/>
                  </a:cubicBezTo>
                  <a:cubicBezTo>
                    <a:pt x="112" y="218"/>
                    <a:pt x="112" y="218"/>
                    <a:pt x="112" y="218"/>
                  </a:cubicBezTo>
                  <a:cubicBezTo>
                    <a:pt x="112" y="219"/>
                    <a:pt x="113" y="219"/>
                    <a:pt x="113" y="220"/>
                  </a:cubicBezTo>
                  <a:cubicBezTo>
                    <a:pt x="112" y="220"/>
                    <a:pt x="112" y="221"/>
                    <a:pt x="111" y="221"/>
                  </a:cubicBezTo>
                  <a:cubicBezTo>
                    <a:pt x="111" y="221"/>
                    <a:pt x="110" y="221"/>
                    <a:pt x="110" y="221"/>
                  </a:cubicBezTo>
                  <a:cubicBezTo>
                    <a:pt x="109" y="221"/>
                    <a:pt x="109" y="222"/>
                    <a:pt x="109" y="222"/>
                  </a:cubicBezTo>
                  <a:cubicBezTo>
                    <a:pt x="108" y="223"/>
                    <a:pt x="107" y="225"/>
                    <a:pt x="106" y="226"/>
                  </a:cubicBezTo>
                  <a:cubicBezTo>
                    <a:pt x="105" y="230"/>
                    <a:pt x="104" y="233"/>
                    <a:pt x="103" y="236"/>
                  </a:cubicBezTo>
                  <a:cubicBezTo>
                    <a:pt x="103" y="237"/>
                    <a:pt x="102" y="238"/>
                    <a:pt x="103" y="239"/>
                  </a:cubicBezTo>
                  <a:cubicBezTo>
                    <a:pt x="104" y="240"/>
                    <a:pt x="105" y="241"/>
                    <a:pt x="104" y="242"/>
                  </a:cubicBezTo>
                  <a:cubicBezTo>
                    <a:pt x="104" y="243"/>
                    <a:pt x="105" y="244"/>
                    <a:pt x="105" y="244"/>
                  </a:cubicBezTo>
                  <a:cubicBezTo>
                    <a:pt x="106" y="243"/>
                    <a:pt x="106" y="243"/>
                    <a:pt x="107" y="242"/>
                  </a:cubicBezTo>
                  <a:close/>
                  <a:moveTo>
                    <a:pt x="97" y="240"/>
                  </a:moveTo>
                  <a:cubicBezTo>
                    <a:pt x="97" y="239"/>
                    <a:pt x="97" y="239"/>
                    <a:pt x="97" y="239"/>
                  </a:cubicBezTo>
                  <a:cubicBezTo>
                    <a:pt x="97" y="239"/>
                    <a:pt x="96" y="238"/>
                    <a:pt x="95" y="237"/>
                  </a:cubicBezTo>
                  <a:cubicBezTo>
                    <a:pt x="94" y="235"/>
                    <a:pt x="92" y="234"/>
                    <a:pt x="91" y="232"/>
                  </a:cubicBezTo>
                  <a:cubicBezTo>
                    <a:pt x="89" y="231"/>
                    <a:pt x="88" y="230"/>
                    <a:pt x="86" y="229"/>
                  </a:cubicBezTo>
                  <a:cubicBezTo>
                    <a:pt x="86" y="228"/>
                    <a:pt x="85" y="227"/>
                    <a:pt x="85" y="226"/>
                  </a:cubicBezTo>
                  <a:cubicBezTo>
                    <a:pt x="84" y="225"/>
                    <a:pt x="83" y="225"/>
                    <a:pt x="83" y="224"/>
                  </a:cubicBezTo>
                  <a:cubicBezTo>
                    <a:pt x="74" y="216"/>
                    <a:pt x="65" y="209"/>
                    <a:pt x="56" y="201"/>
                  </a:cubicBezTo>
                  <a:cubicBezTo>
                    <a:pt x="56" y="201"/>
                    <a:pt x="56" y="201"/>
                    <a:pt x="55" y="201"/>
                  </a:cubicBezTo>
                  <a:cubicBezTo>
                    <a:pt x="56" y="201"/>
                    <a:pt x="56" y="202"/>
                    <a:pt x="56" y="202"/>
                  </a:cubicBezTo>
                  <a:cubicBezTo>
                    <a:pt x="58" y="204"/>
                    <a:pt x="61" y="206"/>
                    <a:pt x="63" y="208"/>
                  </a:cubicBezTo>
                  <a:cubicBezTo>
                    <a:pt x="68" y="214"/>
                    <a:pt x="74" y="219"/>
                    <a:pt x="79" y="224"/>
                  </a:cubicBezTo>
                  <a:cubicBezTo>
                    <a:pt x="80" y="225"/>
                    <a:pt x="81" y="226"/>
                    <a:pt x="82" y="227"/>
                  </a:cubicBezTo>
                  <a:cubicBezTo>
                    <a:pt x="86" y="230"/>
                    <a:pt x="91" y="234"/>
                    <a:pt x="95" y="238"/>
                  </a:cubicBezTo>
                  <a:cubicBezTo>
                    <a:pt x="96" y="238"/>
                    <a:pt x="96" y="239"/>
                    <a:pt x="97" y="240"/>
                  </a:cubicBezTo>
                  <a:close/>
                  <a:moveTo>
                    <a:pt x="155" y="194"/>
                  </a:moveTo>
                  <a:cubicBezTo>
                    <a:pt x="155" y="194"/>
                    <a:pt x="155" y="194"/>
                    <a:pt x="155" y="194"/>
                  </a:cubicBezTo>
                  <a:cubicBezTo>
                    <a:pt x="155" y="194"/>
                    <a:pt x="156" y="193"/>
                    <a:pt x="156" y="193"/>
                  </a:cubicBezTo>
                  <a:cubicBezTo>
                    <a:pt x="157" y="192"/>
                    <a:pt x="159" y="191"/>
                    <a:pt x="160" y="190"/>
                  </a:cubicBezTo>
                  <a:cubicBezTo>
                    <a:pt x="164" y="187"/>
                    <a:pt x="168" y="184"/>
                    <a:pt x="171" y="181"/>
                  </a:cubicBezTo>
                  <a:cubicBezTo>
                    <a:pt x="173" y="179"/>
                    <a:pt x="175" y="177"/>
                    <a:pt x="176" y="176"/>
                  </a:cubicBezTo>
                  <a:cubicBezTo>
                    <a:pt x="179" y="174"/>
                    <a:pt x="181" y="171"/>
                    <a:pt x="183" y="168"/>
                  </a:cubicBezTo>
                  <a:cubicBezTo>
                    <a:pt x="183" y="168"/>
                    <a:pt x="183" y="168"/>
                    <a:pt x="183" y="167"/>
                  </a:cubicBezTo>
                  <a:cubicBezTo>
                    <a:pt x="183" y="168"/>
                    <a:pt x="182" y="168"/>
                    <a:pt x="182" y="168"/>
                  </a:cubicBezTo>
                  <a:cubicBezTo>
                    <a:pt x="182" y="168"/>
                    <a:pt x="181" y="168"/>
                    <a:pt x="181" y="169"/>
                  </a:cubicBezTo>
                  <a:cubicBezTo>
                    <a:pt x="181" y="169"/>
                    <a:pt x="181" y="170"/>
                    <a:pt x="180" y="170"/>
                  </a:cubicBezTo>
                  <a:cubicBezTo>
                    <a:pt x="179" y="170"/>
                    <a:pt x="179" y="170"/>
                    <a:pt x="178" y="170"/>
                  </a:cubicBezTo>
                  <a:cubicBezTo>
                    <a:pt x="176" y="172"/>
                    <a:pt x="174" y="174"/>
                    <a:pt x="172" y="176"/>
                  </a:cubicBezTo>
                  <a:cubicBezTo>
                    <a:pt x="172" y="176"/>
                    <a:pt x="171" y="177"/>
                    <a:pt x="171" y="177"/>
                  </a:cubicBezTo>
                  <a:cubicBezTo>
                    <a:pt x="172" y="178"/>
                    <a:pt x="171" y="179"/>
                    <a:pt x="170" y="179"/>
                  </a:cubicBezTo>
                  <a:cubicBezTo>
                    <a:pt x="170" y="179"/>
                    <a:pt x="169" y="179"/>
                    <a:pt x="169" y="179"/>
                  </a:cubicBezTo>
                  <a:cubicBezTo>
                    <a:pt x="169" y="180"/>
                    <a:pt x="168" y="180"/>
                    <a:pt x="167" y="180"/>
                  </a:cubicBezTo>
                  <a:cubicBezTo>
                    <a:pt x="165" y="182"/>
                    <a:pt x="163" y="185"/>
                    <a:pt x="161" y="187"/>
                  </a:cubicBezTo>
                  <a:cubicBezTo>
                    <a:pt x="160" y="187"/>
                    <a:pt x="160" y="187"/>
                    <a:pt x="160" y="188"/>
                  </a:cubicBezTo>
                  <a:cubicBezTo>
                    <a:pt x="160" y="188"/>
                    <a:pt x="159" y="189"/>
                    <a:pt x="159" y="190"/>
                  </a:cubicBezTo>
                  <a:cubicBezTo>
                    <a:pt x="158" y="190"/>
                    <a:pt x="157" y="191"/>
                    <a:pt x="157" y="192"/>
                  </a:cubicBezTo>
                  <a:cubicBezTo>
                    <a:pt x="156" y="192"/>
                    <a:pt x="156" y="193"/>
                    <a:pt x="155" y="194"/>
                  </a:cubicBezTo>
                  <a:close/>
                  <a:moveTo>
                    <a:pt x="155" y="72"/>
                  </a:moveTo>
                  <a:cubicBezTo>
                    <a:pt x="155" y="72"/>
                    <a:pt x="155" y="72"/>
                    <a:pt x="155" y="72"/>
                  </a:cubicBezTo>
                  <a:cubicBezTo>
                    <a:pt x="155" y="69"/>
                    <a:pt x="156" y="66"/>
                    <a:pt x="156" y="64"/>
                  </a:cubicBezTo>
                  <a:cubicBezTo>
                    <a:pt x="156" y="56"/>
                    <a:pt x="156" y="49"/>
                    <a:pt x="156" y="42"/>
                  </a:cubicBezTo>
                  <a:cubicBezTo>
                    <a:pt x="156" y="35"/>
                    <a:pt x="157" y="28"/>
                    <a:pt x="157" y="21"/>
                  </a:cubicBezTo>
                  <a:cubicBezTo>
                    <a:pt x="158" y="17"/>
                    <a:pt x="158" y="13"/>
                    <a:pt x="158" y="8"/>
                  </a:cubicBezTo>
                  <a:cubicBezTo>
                    <a:pt x="158" y="8"/>
                    <a:pt x="158" y="8"/>
                    <a:pt x="158" y="7"/>
                  </a:cubicBezTo>
                  <a:cubicBezTo>
                    <a:pt x="158" y="7"/>
                    <a:pt x="158" y="8"/>
                    <a:pt x="157" y="9"/>
                  </a:cubicBezTo>
                  <a:cubicBezTo>
                    <a:pt x="157" y="9"/>
                    <a:pt x="156" y="9"/>
                    <a:pt x="156" y="9"/>
                  </a:cubicBezTo>
                  <a:cubicBezTo>
                    <a:pt x="156" y="12"/>
                    <a:pt x="156" y="14"/>
                    <a:pt x="156" y="16"/>
                  </a:cubicBezTo>
                  <a:cubicBezTo>
                    <a:pt x="156" y="20"/>
                    <a:pt x="156" y="25"/>
                    <a:pt x="155" y="29"/>
                  </a:cubicBezTo>
                  <a:cubicBezTo>
                    <a:pt x="155" y="32"/>
                    <a:pt x="154" y="36"/>
                    <a:pt x="155" y="40"/>
                  </a:cubicBezTo>
                  <a:cubicBezTo>
                    <a:pt x="155" y="47"/>
                    <a:pt x="155" y="55"/>
                    <a:pt x="155" y="63"/>
                  </a:cubicBezTo>
                  <a:cubicBezTo>
                    <a:pt x="155" y="66"/>
                    <a:pt x="155" y="69"/>
                    <a:pt x="155" y="72"/>
                  </a:cubicBezTo>
                  <a:close/>
                  <a:moveTo>
                    <a:pt x="159" y="38"/>
                  </a:moveTo>
                  <a:cubicBezTo>
                    <a:pt x="159" y="38"/>
                    <a:pt x="159" y="38"/>
                    <a:pt x="159" y="38"/>
                  </a:cubicBezTo>
                  <a:cubicBezTo>
                    <a:pt x="159" y="37"/>
                    <a:pt x="159" y="36"/>
                    <a:pt x="160" y="35"/>
                  </a:cubicBezTo>
                  <a:cubicBezTo>
                    <a:pt x="161" y="29"/>
                    <a:pt x="162" y="23"/>
                    <a:pt x="163" y="17"/>
                  </a:cubicBezTo>
                  <a:cubicBezTo>
                    <a:pt x="163" y="13"/>
                    <a:pt x="164" y="9"/>
                    <a:pt x="165" y="5"/>
                  </a:cubicBezTo>
                  <a:cubicBezTo>
                    <a:pt x="165" y="4"/>
                    <a:pt x="165" y="4"/>
                    <a:pt x="165" y="3"/>
                  </a:cubicBezTo>
                  <a:cubicBezTo>
                    <a:pt x="162" y="3"/>
                    <a:pt x="159" y="4"/>
                    <a:pt x="156" y="4"/>
                  </a:cubicBezTo>
                  <a:cubicBezTo>
                    <a:pt x="156" y="4"/>
                    <a:pt x="157" y="4"/>
                    <a:pt x="157" y="4"/>
                  </a:cubicBezTo>
                  <a:cubicBezTo>
                    <a:pt x="158" y="5"/>
                    <a:pt x="158" y="5"/>
                    <a:pt x="159" y="5"/>
                  </a:cubicBezTo>
                  <a:cubicBezTo>
                    <a:pt x="159" y="5"/>
                    <a:pt x="160" y="5"/>
                    <a:pt x="160" y="5"/>
                  </a:cubicBezTo>
                  <a:cubicBezTo>
                    <a:pt x="160" y="6"/>
                    <a:pt x="161" y="7"/>
                    <a:pt x="161" y="8"/>
                  </a:cubicBezTo>
                  <a:cubicBezTo>
                    <a:pt x="161" y="9"/>
                    <a:pt x="161" y="10"/>
                    <a:pt x="161" y="11"/>
                  </a:cubicBezTo>
                  <a:cubicBezTo>
                    <a:pt x="160" y="16"/>
                    <a:pt x="160" y="22"/>
                    <a:pt x="160" y="27"/>
                  </a:cubicBezTo>
                  <a:cubicBezTo>
                    <a:pt x="159" y="31"/>
                    <a:pt x="159" y="34"/>
                    <a:pt x="159" y="38"/>
                  </a:cubicBezTo>
                  <a:close/>
                  <a:moveTo>
                    <a:pt x="100" y="214"/>
                  </a:moveTo>
                  <a:cubicBezTo>
                    <a:pt x="101" y="213"/>
                    <a:pt x="101" y="213"/>
                    <a:pt x="101" y="212"/>
                  </a:cubicBezTo>
                  <a:cubicBezTo>
                    <a:pt x="102" y="212"/>
                    <a:pt x="102" y="211"/>
                    <a:pt x="102" y="211"/>
                  </a:cubicBezTo>
                  <a:cubicBezTo>
                    <a:pt x="104" y="207"/>
                    <a:pt x="106" y="205"/>
                    <a:pt x="109" y="202"/>
                  </a:cubicBezTo>
                  <a:cubicBezTo>
                    <a:pt x="109" y="202"/>
                    <a:pt x="110" y="202"/>
                    <a:pt x="110" y="201"/>
                  </a:cubicBezTo>
                  <a:cubicBezTo>
                    <a:pt x="109" y="201"/>
                    <a:pt x="108" y="201"/>
                    <a:pt x="107" y="201"/>
                  </a:cubicBezTo>
                  <a:cubicBezTo>
                    <a:pt x="105" y="201"/>
                    <a:pt x="103" y="202"/>
                    <a:pt x="102" y="202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0" y="203"/>
                    <a:pt x="98" y="203"/>
                    <a:pt x="97" y="204"/>
                  </a:cubicBezTo>
                  <a:cubicBezTo>
                    <a:pt x="98" y="207"/>
                    <a:pt x="99" y="211"/>
                    <a:pt x="100" y="214"/>
                  </a:cubicBezTo>
                  <a:close/>
                  <a:moveTo>
                    <a:pt x="72" y="16"/>
                  </a:moveTo>
                  <a:cubicBezTo>
                    <a:pt x="72" y="18"/>
                    <a:pt x="73" y="20"/>
                    <a:pt x="73" y="22"/>
                  </a:cubicBezTo>
                  <a:cubicBezTo>
                    <a:pt x="73" y="23"/>
                    <a:pt x="74" y="23"/>
                    <a:pt x="74" y="24"/>
                  </a:cubicBezTo>
                  <a:cubicBezTo>
                    <a:pt x="76" y="26"/>
                    <a:pt x="77" y="28"/>
                    <a:pt x="78" y="30"/>
                  </a:cubicBezTo>
                  <a:cubicBezTo>
                    <a:pt x="78" y="30"/>
                    <a:pt x="79" y="30"/>
                    <a:pt x="79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29"/>
                    <a:pt x="78" y="28"/>
                    <a:pt x="77" y="27"/>
                  </a:cubicBezTo>
                  <a:cubicBezTo>
                    <a:pt x="76" y="25"/>
                    <a:pt x="76" y="24"/>
                    <a:pt x="78" y="23"/>
                  </a:cubicBezTo>
                  <a:cubicBezTo>
                    <a:pt x="79" y="23"/>
                    <a:pt x="79" y="23"/>
                    <a:pt x="80" y="22"/>
                  </a:cubicBezTo>
                  <a:cubicBezTo>
                    <a:pt x="80" y="22"/>
                    <a:pt x="81" y="22"/>
                    <a:pt x="81" y="22"/>
                  </a:cubicBezTo>
                  <a:cubicBezTo>
                    <a:pt x="81" y="21"/>
                    <a:pt x="81" y="20"/>
                    <a:pt x="81" y="19"/>
                  </a:cubicBezTo>
                  <a:cubicBezTo>
                    <a:pt x="81" y="18"/>
                    <a:pt x="82" y="17"/>
                    <a:pt x="82" y="15"/>
                  </a:cubicBezTo>
                  <a:cubicBezTo>
                    <a:pt x="79" y="16"/>
                    <a:pt x="75" y="16"/>
                    <a:pt x="72" y="16"/>
                  </a:cubicBezTo>
                  <a:close/>
                  <a:moveTo>
                    <a:pt x="152" y="141"/>
                  </a:moveTo>
                  <a:cubicBezTo>
                    <a:pt x="153" y="137"/>
                    <a:pt x="153" y="66"/>
                    <a:pt x="153" y="60"/>
                  </a:cubicBezTo>
                  <a:cubicBezTo>
                    <a:pt x="153" y="61"/>
                    <a:pt x="153" y="62"/>
                    <a:pt x="153" y="63"/>
                  </a:cubicBezTo>
                  <a:cubicBezTo>
                    <a:pt x="153" y="68"/>
                    <a:pt x="153" y="74"/>
                    <a:pt x="152" y="80"/>
                  </a:cubicBezTo>
                  <a:cubicBezTo>
                    <a:pt x="152" y="84"/>
                    <a:pt x="152" y="88"/>
                    <a:pt x="152" y="92"/>
                  </a:cubicBezTo>
                  <a:cubicBezTo>
                    <a:pt x="152" y="93"/>
                    <a:pt x="152" y="93"/>
                    <a:pt x="151" y="94"/>
                  </a:cubicBezTo>
                  <a:cubicBezTo>
                    <a:pt x="151" y="96"/>
                    <a:pt x="151" y="98"/>
                    <a:pt x="151" y="99"/>
                  </a:cubicBezTo>
                  <a:cubicBezTo>
                    <a:pt x="151" y="100"/>
                    <a:pt x="151" y="100"/>
                    <a:pt x="151" y="101"/>
                  </a:cubicBezTo>
                  <a:cubicBezTo>
                    <a:pt x="151" y="104"/>
                    <a:pt x="152" y="107"/>
                    <a:pt x="152" y="110"/>
                  </a:cubicBezTo>
                  <a:cubicBezTo>
                    <a:pt x="152" y="118"/>
                    <a:pt x="152" y="126"/>
                    <a:pt x="152" y="133"/>
                  </a:cubicBezTo>
                  <a:cubicBezTo>
                    <a:pt x="152" y="136"/>
                    <a:pt x="152" y="138"/>
                    <a:pt x="152" y="141"/>
                  </a:cubicBezTo>
                  <a:close/>
                  <a:moveTo>
                    <a:pt x="92" y="184"/>
                  </a:moveTo>
                  <a:cubicBezTo>
                    <a:pt x="92" y="184"/>
                    <a:pt x="92" y="184"/>
                    <a:pt x="92" y="184"/>
                  </a:cubicBezTo>
                  <a:cubicBezTo>
                    <a:pt x="93" y="184"/>
                    <a:pt x="94" y="184"/>
                    <a:pt x="94" y="183"/>
                  </a:cubicBezTo>
                  <a:cubicBezTo>
                    <a:pt x="95" y="181"/>
                    <a:pt x="96" y="180"/>
                    <a:pt x="96" y="178"/>
                  </a:cubicBezTo>
                  <a:cubicBezTo>
                    <a:pt x="96" y="177"/>
                    <a:pt x="97" y="177"/>
                    <a:pt x="97" y="176"/>
                  </a:cubicBezTo>
                  <a:cubicBezTo>
                    <a:pt x="95" y="174"/>
                    <a:pt x="93" y="171"/>
                    <a:pt x="91" y="169"/>
                  </a:cubicBezTo>
                  <a:cubicBezTo>
                    <a:pt x="90" y="170"/>
                    <a:pt x="90" y="172"/>
                    <a:pt x="90" y="173"/>
                  </a:cubicBezTo>
                  <a:cubicBezTo>
                    <a:pt x="90" y="174"/>
                    <a:pt x="90" y="176"/>
                    <a:pt x="89" y="177"/>
                  </a:cubicBezTo>
                  <a:cubicBezTo>
                    <a:pt x="89" y="177"/>
                    <a:pt x="89" y="177"/>
                    <a:pt x="89" y="178"/>
                  </a:cubicBezTo>
                  <a:cubicBezTo>
                    <a:pt x="90" y="180"/>
                    <a:pt x="91" y="182"/>
                    <a:pt x="92" y="184"/>
                  </a:cubicBezTo>
                  <a:close/>
                  <a:moveTo>
                    <a:pt x="93" y="51"/>
                  </a:moveTo>
                  <a:cubicBezTo>
                    <a:pt x="93" y="51"/>
                    <a:pt x="93" y="51"/>
                    <a:pt x="93" y="51"/>
                  </a:cubicBezTo>
                  <a:cubicBezTo>
                    <a:pt x="94" y="49"/>
                    <a:pt x="94" y="47"/>
                    <a:pt x="95" y="46"/>
                  </a:cubicBezTo>
                  <a:cubicBezTo>
                    <a:pt x="94" y="46"/>
                    <a:pt x="94" y="46"/>
                    <a:pt x="93" y="46"/>
                  </a:cubicBezTo>
                  <a:cubicBezTo>
                    <a:pt x="93" y="46"/>
                    <a:pt x="92" y="45"/>
                    <a:pt x="92" y="45"/>
                  </a:cubicBezTo>
                  <a:cubicBezTo>
                    <a:pt x="92" y="44"/>
                    <a:pt x="92" y="44"/>
                    <a:pt x="93" y="43"/>
                  </a:cubicBezTo>
                  <a:cubicBezTo>
                    <a:pt x="93" y="43"/>
                    <a:pt x="94" y="43"/>
                    <a:pt x="94" y="43"/>
                  </a:cubicBezTo>
                  <a:cubicBezTo>
                    <a:pt x="94" y="42"/>
                    <a:pt x="94" y="41"/>
                    <a:pt x="94" y="41"/>
                  </a:cubicBezTo>
                  <a:cubicBezTo>
                    <a:pt x="93" y="40"/>
                    <a:pt x="93" y="38"/>
                    <a:pt x="93" y="37"/>
                  </a:cubicBezTo>
                  <a:cubicBezTo>
                    <a:pt x="92" y="36"/>
                    <a:pt x="91" y="36"/>
                    <a:pt x="89" y="35"/>
                  </a:cubicBezTo>
                  <a:cubicBezTo>
                    <a:pt x="89" y="34"/>
                    <a:pt x="88" y="34"/>
                    <a:pt x="87" y="35"/>
                  </a:cubicBezTo>
                  <a:cubicBezTo>
                    <a:pt x="87" y="36"/>
                    <a:pt x="87" y="37"/>
                    <a:pt x="87" y="38"/>
                  </a:cubicBezTo>
                  <a:cubicBezTo>
                    <a:pt x="88" y="42"/>
                    <a:pt x="89" y="45"/>
                    <a:pt x="91" y="48"/>
                  </a:cubicBezTo>
                  <a:cubicBezTo>
                    <a:pt x="92" y="49"/>
                    <a:pt x="92" y="49"/>
                    <a:pt x="92" y="50"/>
                  </a:cubicBezTo>
                  <a:cubicBezTo>
                    <a:pt x="93" y="50"/>
                    <a:pt x="93" y="51"/>
                    <a:pt x="93" y="51"/>
                  </a:cubicBezTo>
                  <a:close/>
                  <a:moveTo>
                    <a:pt x="95" y="62"/>
                  </a:moveTo>
                  <a:cubicBezTo>
                    <a:pt x="95" y="63"/>
                    <a:pt x="95" y="63"/>
                    <a:pt x="96" y="63"/>
                  </a:cubicBezTo>
                  <a:cubicBezTo>
                    <a:pt x="96" y="65"/>
                    <a:pt x="97" y="67"/>
                    <a:pt x="98" y="69"/>
                  </a:cubicBezTo>
                  <a:cubicBezTo>
                    <a:pt x="98" y="69"/>
                    <a:pt x="98" y="70"/>
                    <a:pt x="98" y="70"/>
                  </a:cubicBezTo>
                  <a:cubicBezTo>
                    <a:pt x="98" y="70"/>
                    <a:pt x="98" y="71"/>
                    <a:pt x="97" y="71"/>
                  </a:cubicBezTo>
                  <a:cubicBezTo>
                    <a:pt x="97" y="71"/>
                    <a:pt x="97" y="71"/>
                    <a:pt x="96" y="71"/>
                  </a:cubicBezTo>
                  <a:cubicBezTo>
                    <a:pt x="96" y="71"/>
                    <a:pt x="96" y="70"/>
                    <a:pt x="96" y="70"/>
                  </a:cubicBezTo>
                  <a:cubicBezTo>
                    <a:pt x="95" y="68"/>
                    <a:pt x="93" y="65"/>
                    <a:pt x="92" y="63"/>
                  </a:cubicBezTo>
                  <a:cubicBezTo>
                    <a:pt x="92" y="63"/>
                    <a:pt x="92" y="62"/>
                    <a:pt x="92" y="62"/>
                  </a:cubicBezTo>
                  <a:cubicBezTo>
                    <a:pt x="91" y="64"/>
                    <a:pt x="90" y="65"/>
                    <a:pt x="90" y="67"/>
                  </a:cubicBezTo>
                  <a:cubicBezTo>
                    <a:pt x="92" y="69"/>
                    <a:pt x="94" y="72"/>
                    <a:pt x="96" y="74"/>
                  </a:cubicBezTo>
                  <a:cubicBezTo>
                    <a:pt x="96" y="74"/>
                    <a:pt x="96" y="74"/>
                    <a:pt x="97" y="73"/>
                  </a:cubicBezTo>
                  <a:cubicBezTo>
                    <a:pt x="98" y="72"/>
                    <a:pt x="99" y="70"/>
                    <a:pt x="101" y="69"/>
                  </a:cubicBezTo>
                  <a:cubicBezTo>
                    <a:pt x="102" y="68"/>
                    <a:pt x="102" y="66"/>
                    <a:pt x="102" y="65"/>
                  </a:cubicBezTo>
                  <a:cubicBezTo>
                    <a:pt x="100" y="64"/>
                    <a:pt x="98" y="63"/>
                    <a:pt x="95" y="62"/>
                  </a:cubicBezTo>
                  <a:close/>
                  <a:moveTo>
                    <a:pt x="132" y="139"/>
                  </a:moveTo>
                  <a:cubicBezTo>
                    <a:pt x="132" y="139"/>
                    <a:pt x="132" y="139"/>
                    <a:pt x="132" y="139"/>
                  </a:cubicBezTo>
                  <a:cubicBezTo>
                    <a:pt x="131" y="140"/>
                    <a:pt x="131" y="140"/>
                    <a:pt x="131" y="141"/>
                  </a:cubicBezTo>
                  <a:cubicBezTo>
                    <a:pt x="131" y="141"/>
                    <a:pt x="130" y="142"/>
                    <a:pt x="130" y="142"/>
                  </a:cubicBezTo>
                  <a:cubicBezTo>
                    <a:pt x="130" y="142"/>
                    <a:pt x="129" y="143"/>
                    <a:pt x="129" y="143"/>
                  </a:cubicBezTo>
                  <a:cubicBezTo>
                    <a:pt x="128" y="143"/>
                    <a:pt x="128" y="143"/>
                    <a:pt x="128" y="144"/>
                  </a:cubicBezTo>
                  <a:cubicBezTo>
                    <a:pt x="129" y="147"/>
                    <a:pt x="129" y="149"/>
                    <a:pt x="129" y="152"/>
                  </a:cubicBezTo>
                  <a:cubicBezTo>
                    <a:pt x="130" y="152"/>
                    <a:pt x="130" y="153"/>
                    <a:pt x="130" y="154"/>
                  </a:cubicBezTo>
                  <a:cubicBezTo>
                    <a:pt x="131" y="154"/>
                    <a:pt x="131" y="153"/>
                    <a:pt x="132" y="153"/>
                  </a:cubicBezTo>
                  <a:cubicBezTo>
                    <a:pt x="133" y="153"/>
                    <a:pt x="134" y="153"/>
                    <a:pt x="134" y="153"/>
                  </a:cubicBezTo>
                  <a:cubicBezTo>
                    <a:pt x="136" y="151"/>
                    <a:pt x="136" y="151"/>
                    <a:pt x="135" y="148"/>
                  </a:cubicBezTo>
                  <a:cubicBezTo>
                    <a:pt x="135" y="148"/>
                    <a:pt x="135" y="147"/>
                    <a:pt x="134" y="146"/>
                  </a:cubicBezTo>
                  <a:cubicBezTo>
                    <a:pt x="134" y="145"/>
                    <a:pt x="134" y="145"/>
                    <a:pt x="134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2" y="144"/>
                    <a:pt x="131" y="143"/>
                    <a:pt x="131" y="142"/>
                  </a:cubicBezTo>
                  <a:cubicBezTo>
                    <a:pt x="131" y="141"/>
                    <a:pt x="132" y="141"/>
                    <a:pt x="132" y="140"/>
                  </a:cubicBezTo>
                  <a:cubicBezTo>
                    <a:pt x="132" y="140"/>
                    <a:pt x="132" y="140"/>
                    <a:pt x="132" y="139"/>
                  </a:cubicBezTo>
                  <a:close/>
                  <a:moveTo>
                    <a:pt x="81" y="42"/>
                  </a:moveTo>
                  <a:cubicBezTo>
                    <a:pt x="81" y="42"/>
                    <a:pt x="81" y="42"/>
                    <a:pt x="81" y="42"/>
                  </a:cubicBezTo>
                  <a:cubicBezTo>
                    <a:pt x="79" y="45"/>
                    <a:pt x="78" y="47"/>
                    <a:pt x="78" y="49"/>
                  </a:cubicBezTo>
                  <a:cubicBezTo>
                    <a:pt x="77" y="50"/>
                    <a:pt x="77" y="51"/>
                    <a:pt x="77" y="52"/>
                  </a:cubicBezTo>
                  <a:cubicBezTo>
                    <a:pt x="77" y="52"/>
                    <a:pt x="77" y="52"/>
                    <a:pt x="77" y="53"/>
                  </a:cubicBezTo>
                  <a:cubicBezTo>
                    <a:pt x="79" y="54"/>
                    <a:pt x="82" y="55"/>
                    <a:pt x="84" y="56"/>
                  </a:cubicBezTo>
                  <a:cubicBezTo>
                    <a:pt x="84" y="54"/>
                    <a:pt x="83" y="45"/>
                    <a:pt x="81" y="42"/>
                  </a:cubicBezTo>
                  <a:close/>
                  <a:moveTo>
                    <a:pt x="82" y="120"/>
                  </a:moveTo>
                  <a:cubicBezTo>
                    <a:pt x="82" y="119"/>
                    <a:pt x="82" y="117"/>
                    <a:pt x="82" y="116"/>
                  </a:cubicBezTo>
                  <a:cubicBezTo>
                    <a:pt x="81" y="116"/>
                    <a:pt x="80" y="117"/>
                    <a:pt x="79" y="117"/>
                  </a:cubicBezTo>
                  <a:cubicBezTo>
                    <a:pt x="79" y="118"/>
                    <a:pt x="78" y="118"/>
                    <a:pt x="78" y="119"/>
                  </a:cubicBezTo>
                  <a:cubicBezTo>
                    <a:pt x="78" y="121"/>
                    <a:pt x="78" y="124"/>
                    <a:pt x="78" y="127"/>
                  </a:cubicBezTo>
                  <a:cubicBezTo>
                    <a:pt x="77" y="128"/>
                    <a:pt x="77" y="129"/>
                    <a:pt x="77" y="130"/>
                  </a:cubicBezTo>
                  <a:cubicBezTo>
                    <a:pt x="77" y="131"/>
                    <a:pt x="77" y="131"/>
                    <a:pt x="76" y="132"/>
                  </a:cubicBezTo>
                  <a:cubicBezTo>
                    <a:pt x="76" y="132"/>
                    <a:pt x="75" y="132"/>
                    <a:pt x="75" y="132"/>
                  </a:cubicBezTo>
                  <a:cubicBezTo>
                    <a:pt x="75" y="134"/>
                    <a:pt x="76" y="135"/>
                    <a:pt x="76" y="137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8" y="132"/>
                    <a:pt x="80" y="129"/>
                    <a:pt x="81" y="126"/>
                  </a:cubicBezTo>
                  <a:cubicBezTo>
                    <a:pt x="82" y="125"/>
                    <a:pt x="82" y="124"/>
                    <a:pt x="81" y="123"/>
                  </a:cubicBezTo>
                  <a:cubicBezTo>
                    <a:pt x="81" y="122"/>
                    <a:pt x="81" y="121"/>
                    <a:pt x="82" y="120"/>
                  </a:cubicBezTo>
                  <a:close/>
                  <a:moveTo>
                    <a:pt x="146" y="139"/>
                  </a:moveTo>
                  <a:cubicBezTo>
                    <a:pt x="144" y="141"/>
                    <a:pt x="143" y="143"/>
                    <a:pt x="142" y="144"/>
                  </a:cubicBezTo>
                  <a:cubicBezTo>
                    <a:pt x="142" y="145"/>
                    <a:pt x="142" y="145"/>
                    <a:pt x="142" y="145"/>
                  </a:cubicBezTo>
                  <a:cubicBezTo>
                    <a:pt x="142" y="147"/>
                    <a:pt x="142" y="148"/>
                    <a:pt x="142" y="149"/>
                  </a:cubicBezTo>
                  <a:cubicBezTo>
                    <a:pt x="142" y="150"/>
                    <a:pt x="142" y="151"/>
                    <a:pt x="143" y="151"/>
                  </a:cubicBezTo>
                  <a:cubicBezTo>
                    <a:pt x="143" y="151"/>
                    <a:pt x="143" y="151"/>
                    <a:pt x="143" y="151"/>
                  </a:cubicBezTo>
                  <a:cubicBezTo>
                    <a:pt x="145" y="150"/>
                    <a:pt x="147" y="149"/>
                    <a:pt x="148" y="147"/>
                  </a:cubicBezTo>
                  <a:cubicBezTo>
                    <a:pt x="149" y="147"/>
                    <a:pt x="149" y="147"/>
                    <a:pt x="149" y="146"/>
                  </a:cubicBezTo>
                  <a:cubicBezTo>
                    <a:pt x="149" y="144"/>
                    <a:pt x="148" y="142"/>
                    <a:pt x="148" y="140"/>
                  </a:cubicBezTo>
                  <a:cubicBezTo>
                    <a:pt x="148" y="139"/>
                    <a:pt x="148" y="138"/>
                    <a:pt x="148" y="137"/>
                  </a:cubicBezTo>
                  <a:cubicBezTo>
                    <a:pt x="148" y="137"/>
                    <a:pt x="148" y="138"/>
                    <a:pt x="148" y="138"/>
                  </a:cubicBezTo>
                  <a:cubicBezTo>
                    <a:pt x="148" y="140"/>
                    <a:pt x="147" y="140"/>
                    <a:pt x="146" y="139"/>
                  </a:cubicBezTo>
                  <a:close/>
                  <a:moveTo>
                    <a:pt x="127" y="103"/>
                  </a:moveTo>
                  <a:cubicBezTo>
                    <a:pt x="127" y="103"/>
                    <a:pt x="127" y="103"/>
                    <a:pt x="127" y="103"/>
                  </a:cubicBezTo>
                  <a:cubicBezTo>
                    <a:pt x="128" y="102"/>
                    <a:pt x="128" y="101"/>
                    <a:pt x="129" y="101"/>
                  </a:cubicBezTo>
                  <a:cubicBezTo>
                    <a:pt x="129" y="100"/>
                    <a:pt x="129" y="99"/>
                    <a:pt x="129" y="99"/>
                  </a:cubicBezTo>
                  <a:cubicBezTo>
                    <a:pt x="129" y="98"/>
                    <a:pt x="129" y="96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ubicBezTo>
                    <a:pt x="127" y="90"/>
                    <a:pt x="125" y="85"/>
                    <a:pt x="123" y="81"/>
                  </a:cubicBezTo>
                  <a:cubicBezTo>
                    <a:pt x="123" y="81"/>
                    <a:pt x="123" y="81"/>
                    <a:pt x="123" y="80"/>
                  </a:cubicBezTo>
                  <a:cubicBezTo>
                    <a:pt x="122" y="82"/>
                    <a:pt x="122" y="83"/>
                    <a:pt x="123" y="85"/>
                  </a:cubicBezTo>
                  <a:cubicBezTo>
                    <a:pt x="123" y="87"/>
                    <a:pt x="124" y="90"/>
                    <a:pt x="125" y="92"/>
                  </a:cubicBezTo>
                  <a:cubicBezTo>
                    <a:pt x="125" y="92"/>
                    <a:pt x="125" y="93"/>
                    <a:pt x="125" y="93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ubicBezTo>
                    <a:pt x="125" y="95"/>
                    <a:pt x="125" y="96"/>
                    <a:pt x="126" y="96"/>
                  </a:cubicBezTo>
                  <a:cubicBezTo>
                    <a:pt x="126" y="98"/>
                    <a:pt x="126" y="100"/>
                    <a:pt x="127" y="102"/>
                  </a:cubicBezTo>
                  <a:cubicBezTo>
                    <a:pt x="127" y="102"/>
                    <a:pt x="127" y="103"/>
                    <a:pt x="127" y="103"/>
                  </a:cubicBezTo>
                  <a:close/>
                  <a:moveTo>
                    <a:pt x="118" y="78"/>
                  </a:moveTo>
                  <a:cubicBezTo>
                    <a:pt x="116" y="79"/>
                    <a:pt x="115" y="80"/>
                    <a:pt x="114" y="81"/>
                  </a:cubicBezTo>
                  <a:cubicBezTo>
                    <a:pt x="114" y="81"/>
                    <a:pt x="113" y="82"/>
                    <a:pt x="113" y="82"/>
                  </a:cubicBezTo>
                  <a:cubicBezTo>
                    <a:pt x="112" y="84"/>
                    <a:pt x="112" y="85"/>
                    <a:pt x="111" y="87"/>
                  </a:cubicBezTo>
                  <a:cubicBezTo>
                    <a:pt x="111" y="87"/>
                    <a:pt x="111" y="87"/>
                    <a:pt x="110" y="88"/>
                  </a:cubicBezTo>
                  <a:cubicBezTo>
                    <a:pt x="113" y="88"/>
                    <a:pt x="116" y="89"/>
                    <a:pt x="118" y="91"/>
                  </a:cubicBezTo>
                  <a:cubicBezTo>
                    <a:pt x="118" y="87"/>
                    <a:pt x="118" y="83"/>
                    <a:pt x="118" y="78"/>
                  </a:cubicBezTo>
                  <a:close/>
                  <a:moveTo>
                    <a:pt x="90" y="16"/>
                  </a:moveTo>
                  <a:cubicBezTo>
                    <a:pt x="90" y="17"/>
                    <a:pt x="90" y="17"/>
                    <a:pt x="90" y="17"/>
                  </a:cubicBezTo>
                  <a:cubicBezTo>
                    <a:pt x="91" y="17"/>
                    <a:pt x="91" y="18"/>
                    <a:pt x="92" y="19"/>
                  </a:cubicBezTo>
                  <a:cubicBezTo>
                    <a:pt x="94" y="20"/>
                    <a:pt x="96" y="22"/>
                    <a:pt x="98" y="24"/>
                  </a:cubicBezTo>
                  <a:cubicBezTo>
                    <a:pt x="98" y="24"/>
                    <a:pt x="98" y="24"/>
                    <a:pt x="99" y="24"/>
                  </a:cubicBezTo>
                  <a:cubicBezTo>
                    <a:pt x="100" y="24"/>
                    <a:pt x="100" y="24"/>
                    <a:pt x="101" y="24"/>
                  </a:cubicBezTo>
                  <a:cubicBezTo>
                    <a:pt x="102" y="22"/>
                    <a:pt x="102" y="20"/>
                    <a:pt x="103" y="18"/>
                  </a:cubicBezTo>
                  <a:cubicBezTo>
                    <a:pt x="103" y="18"/>
                    <a:pt x="103" y="18"/>
                    <a:pt x="102" y="18"/>
                  </a:cubicBezTo>
                  <a:cubicBezTo>
                    <a:pt x="99" y="18"/>
                    <a:pt x="97" y="17"/>
                    <a:pt x="94" y="17"/>
                  </a:cubicBezTo>
                  <a:cubicBezTo>
                    <a:pt x="93" y="17"/>
                    <a:pt x="92" y="17"/>
                    <a:pt x="91" y="16"/>
                  </a:cubicBezTo>
                  <a:cubicBezTo>
                    <a:pt x="91" y="16"/>
                    <a:pt x="90" y="16"/>
                    <a:pt x="90" y="16"/>
                  </a:cubicBezTo>
                  <a:close/>
                  <a:moveTo>
                    <a:pt x="146" y="71"/>
                  </a:moveTo>
                  <a:cubicBezTo>
                    <a:pt x="146" y="69"/>
                    <a:pt x="147" y="67"/>
                    <a:pt x="147" y="64"/>
                  </a:cubicBezTo>
                  <a:cubicBezTo>
                    <a:pt x="146" y="60"/>
                    <a:pt x="146" y="56"/>
                    <a:pt x="146" y="52"/>
                  </a:cubicBezTo>
                  <a:cubicBezTo>
                    <a:pt x="145" y="53"/>
                    <a:pt x="145" y="53"/>
                    <a:pt x="145" y="54"/>
                  </a:cubicBezTo>
                  <a:cubicBezTo>
                    <a:pt x="146" y="56"/>
                    <a:pt x="145" y="58"/>
                    <a:pt x="145" y="60"/>
                  </a:cubicBezTo>
                  <a:cubicBezTo>
                    <a:pt x="145" y="60"/>
                    <a:pt x="145" y="61"/>
                    <a:pt x="144" y="62"/>
                  </a:cubicBezTo>
                  <a:cubicBezTo>
                    <a:pt x="144" y="62"/>
                    <a:pt x="144" y="62"/>
                    <a:pt x="144" y="63"/>
                  </a:cubicBezTo>
                  <a:cubicBezTo>
                    <a:pt x="143" y="63"/>
                    <a:pt x="143" y="64"/>
                    <a:pt x="143" y="65"/>
                  </a:cubicBezTo>
                  <a:cubicBezTo>
                    <a:pt x="143" y="69"/>
                    <a:pt x="143" y="74"/>
                    <a:pt x="143" y="79"/>
                  </a:cubicBezTo>
                  <a:cubicBezTo>
                    <a:pt x="143" y="79"/>
                    <a:pt x="143" y="80"/>
                    <a:pt x="143" y="81"/>
                  </a:cubicBezTo>
                  <a:cubicBezTo>
                    <a:pt x="143" y="80"/>
                    <a:pt x="143" y="80"/>
                    <a:pt x="144" y="79"/>
                  </a:cubicBezTo>
                  <a:cubicBezTo>
                    <a:pt x="144" y="77"/>
                    <a:pt x="144" y="75"/>
                    <a:pt x="144" y="73"/>
                  </a:cubicBezTo>
                  <a:cubicBezTo>
                    <a:pt x="145" y="72"/>
                    <a:pt x="145" y="71"/>
                    <a:pt x="146" y="71"/>
                  </a:cubicBezTo>
                  <a:close/>
                  <a:moveTo>
                    <a:pt x="104" y="72"/>
                  </a:moveTo>
                  <a:cubicBezTo>
                    <a:pt x="103" y="73"/>
                    <a:pt x="102" y="74"/>
                    <a:pt x="101" y="75"/>
                  </a:cubicBezTo>
                  <a:cubicBezTo>
                    <a:pt x="101" y="76"/>
                    <a:pt x="101" y="76"/>
                    <a:pt x="101" y="77"/>
                  </a:cubicBezTo>
                  <a:cubicBezTo>
                    <a:pt x="103" y="76"/>
                    <a:pt x="104" y="76"/>
                    <a:pt x="106" y="75"/>
                  </a:cubicBezTo>
                  <a:cubicBezTo>
                    <a:pt x="107" y="75"/>
                    <a:pt x="109" y="74"/>
                    <a:pt x="110" y="76"/>
                  </a:cubicBezTo>
                  <a:cubicBezTo>
                    <a:pt x="111" y="75"/>
                    <a:pt x="112" y="74"/>
                    <a:pt x="113" y="73"/>
                  </a:cubicBezTo>
                  <a:cubicBezTo>
                    <a:pt x="113" y="72"/>
                    <a:pt x="113" y="71"/>
                    <a:pt x="113" y="71"/>
                  </a:cubicBezTo>
                  <a:cubicBezTo>
                    <a:pt x="112" y="69"/>
                    <a:pt x="110" y="69"/>
                    <a:pt x="109" y="68"/>
                  </a:cubicBezTo>
                  <a:cubicBezTo>
                    <a:pt x="108" y="68"/>
                    <a:pt x="108" y="69"/>
                    <a:pt x="108" y="69"/>
                  </a:cubicBezTo>
                  <a:cubicBezTo>
                    <a:pt x="108" y="70"/>
                    <a:pt x="107" y="71"/>
                    <a:pt x="107" y="72"/>
                  </a:cubicBezTo>
                  <a:cubicBezTo>
                    <a:pt x="106" y="73"/>
                    <a:pt x="105" y="74"/>
                    <a:pt x="104" y="72"/>
                  </a:cubicBezTo>
                  <a:cubicBezTo>
                    <a:pt x="104" y="72"/>
                    <a:pt x="104" y="72"/>
                    <a:pt x="104" y="72"/>
                  </a:cubicBezTo>
                  <a:close/>
                  <a:moveTo>
                    <a:pt x="74" y="68"/>
                  </a:moveTo>
                  <a:cubicBezTo>
                    <a:pt x="74" y="68"/>
                    <a:pt x="73" y="68"/>
                    <a:pt x="72" y="69"/>
                  </a:cubicBezTo>
                  <a:cubicBezTo>
                    <a:pt x="72" y="69"/>
                    <a:pt x="71" y="69"/>
                    <a:pt x="71" y="70"/>
                  </a:cubicBezTo>
                  <a:cubicBezTo>
                    <a:pt x="71" y="71"/>
                    <a:pt x="70" y="71"/>
                    <a:pt x="70" y="72"/>
                  </a:cubicBezTo>
                  <a:cubicBezTo>
                    <a:pt x="69" y="73"/>
                    <a:pt x="69" y="73"/>
                    <a:pt x="70" y="74"/>
                  </a:cubicBezTo>
                  <a:cubicBezTo>
                    <a:pt x="70" y="77"/>
                    <a:pt x="71" y="79"/>
                    <a:pt x="72" y="82"/>
                  </a:cubicBezTo>
                  <a:cubicBezTo>
                    <a:pt x="72" y="82"/>
                    <a:pt x="72" y="82"/>
                    <a:pt x="72" y="83"/>
                  </a:cubicBezTo>
                  <a:cubicBezTo>
                    <a:pt x="74" y="81"/>
                    <a:pt x="74" y="81"/>
                    <a:pt x="74" y="79"/>
                  </a:cubicBezTo>
                  <a:cubicBezTo>
                    <a:pt x="74" y="76"/>
                    <a:pt x="74" y="72"/>
                    <a:pt x="74" y="69"/>
                  </a:cubicBezTo>
                  <a:cubicBezTo>
                    <a:pt x="74" y="69"/>
                    <a:pt x="74" y="68"/>
                    <a:pt x="74" y="68"/>
                  </a:cubicBezTo>
                  <a:close/>
                  <a:moveTo>
                    <a:pt x="118" y="53"/>
                  </a:moveTo>
                  <a:cubicBezTo>
                    <a:pt x="119" y="53"/>
                    <a:pt x="119" y="52"/>
                    <a:pt x="120" y="52"/>
                  </a:cubicBezTo>
                  <a:cubicBezTo>
                    <a:pt x="120" y="52"/>
                    <a:pt x="120" y="51"/>
                    <a:pt x="120" y="51"/>
                  </a:cubicBezTo>
                  <a:cubicBezTo>
                    <a:pt x="120" y="50"/>
                    <a:pt x="119" y="48"/>
                    <a:pt x="119" y="47"/>
                  </a:cubicBezTo>
                  <a:cubicBezTo>
                    <a:pt x="119" y="47"/>
                    <a:pt x="119" y="47"/>
                    <a:pt x="119" y="46"/>
                  </a:cubicBezTo>
                  <a:cubicBezTo>
                    <a:pt x="116" y="47"/>
                    <a:pt x="115" y="48"/>
                    <a:pt x="113" y="49"/>
                  </a:cubicBezTo>
                  <a:cubicBezTo>
                    <a:pt x="112" y="49"/>
                    <a:pt x="112" y="50"/>
                    <a:pt x="112" y="50"/>
                  </a:cubicBezTo>
                  <a:cubicBezTo>
                    <a:pt x="112" y="52"/>
                    <a:pt x="111" y="54"/>
                    <a:pt x="111" y="55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2" y="56"/>
                    <a:pt x="112" y="56"/>
                    <a:pt x="113" y="56"/>
                  </a:cubicBezTo>
                  <a:cubicBezTo>
                    <a:pt x="113" y="55"/>
                    <a:pt x="114" y="54"/>
                    <a:pt x="115" y="53"/>
                  </a:cubicBezTo>
                  <a:cubicBezTo>
                    <a:pt x="116" y="52"/>
                    <a:pt x="117" y="52"/>
                    <a:pt x="118" y="53"/>
                  </a:cubicBezTo>
                  <a:close/>
                  <a:moveTo>
                    <a:pt x="62" y="183"/>
                  </a:moveTo>
                  <a:cubicBezTo>
                    <a:pt x="62" y="183"/>
                    <a:pt x="62" y="184"/>
                    <a:pt x="62" y="184"/>
                  </a:cubicBezTo>
                  <a:cubicBezTo>
                    <a:pt x="61" y="184"/>
                    <a:pt x="60" y="184"/>
                    <a:pt x="60" y="183"/>
                  </a:cubicBezTo>
                  <a:cubicBezTo>
                    <a:pt x="60" y="183"/>
                    <a:pt x="60" y="182"/>
                    <a:pt x="59" y="182"/>
                  </a:cubicBezTo>
                  <a:cubicBezTo>
                    <a:pt x="59" y="182"/>
                    <a:pt x="59" y="183"/>
                    <a:pt x="59" y="183"/>
                  </a:cubicBezTo>
                  <a:cubicBezTo>
                    <a:pt x="59" y="183"/>
                    <a:pt x="59" y="183"/>
                    <a:pt x="59" y="184"/>
                  </a:cubicBezTo>
                  <a:cubicBezTo>
                    <a:pt x="58" y="185"/>
                    <a:pt x="58" y="186"/>
                    <a:pt x="60" y="187"/>
                  </a:cubicBezTo>
                  <a:cubicBezTo>
                    <a:pt x="63" y="191"/>
                    <a:pt x="67" y="194"/>
                    <a:pt x="71" y="197"/>
                  </a:cubicBezTo>
                  <a:cubicBezTo>
                    <a:pt x="71" y="198"/>
                    <a:pt x="72" y="198"/>
                    <a:pt x="72" y="198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68" y="193"/>
                    <a:pt x="65" y="188"/>
                    <a:pt x="62" y="183"/>
                  </a:cubicBezTo>
                  <a:close/>
                  <a:moveTo>
                    <a:pt x="102" y="231"/>
                  </a:moveTo>
                  <a:cubicBezTo>
                    <a:pt x="103" y="230"/>
                    <a:pt x="103" y="230"/>
                    <a:pt x="103" y="229"/>
                  </a:cubicBezTo>
                  <a:cubicBezTo>
                    <a:pt x="102" y="229"/>
                    <a:pt x="101" y="228"/>
                    <a:pt x="101" y="227"/>
                  </a:cubicBezTo>
                  <a:cubicBezTo>
                    <a:pt x="101" y="226"/>
                    <a:pt x="100" y="225"/>
                    <a:pt x="100" y="224"/>
                  </a:cubicBezTo>
                  <a:cubicBezTo>
                    <a:pt x="100" y="224"/>
                    <a:pt x="100" y="223"/>
                    <a:pt x="99" y="223"/>
                  </a:cubicBezTo>
                  <a:cubicBezTo>
                    <a:pt x="99" y="222"/>
                    <a:pt x="99" y="222"/>
                    <a:pt x="98" y="222"/>
                  </a:cubicBezTo>
                  <a:cubicBezTo>
                    <a:pt x="96" y="222"/>
                    <a:pt x="95" y="223"/>
                    <a:pt x="93" y="223"/>
                  </a:cubicBezTo>
                  <a:cubicBezTo>
                    <a:pt x="93" y="223"/>
                    <a:pt x="92" y="223"/>
                    <a:pt x="92" y="223"/>
                  </a:cubicBezTo>
                  <a:cubicBezTo>
                    <a:pt x="95" y="226"/>
                    <a:pt x="97" y="228"/>
                    <a:pt x="100" y="231"/>
                  </a:cubicBezTo>
                  <a:cubicBezTo>
                    <a:pt x="101" y="230"/>
                    <a:pt x="101" y="230"/>
                    <a:pt x="102" y="231"/>
                  </a:cubicBezTo>
                  <a:close/>
                  <a:moveTo>
                    <a:pt x="53" y="64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1" y="67"/>
                    <a:pt x="50" y="68"/>
                    <a:pt x="49" y="70"/>
                  </a:cubicBezTo>
                  <a:cubicBezTo>
                    <a:pt x="48" y="70"/>
                    <a:pt x="48" y="71"/>
                    <a:pt x="48" y="72"/>
                  </a:cubicBezTo>
                  <a:cubicBezTo>
                    <a:pt x="48" y="76"/>
                    <a:pt x="49" y="80"/>
                    <a:pt x="49" y="85"/>
                  </a:cubicBezTo>
                  <a:cubicBezTo>
                    <a:pt x="49" y="85"/>
                    <a:pt x="49" y="86"/>
                    <a:pt x="49" y="86"/>
                  </a:cubicBezTo>
                  <a:cubicBezTo>
                    <a:pt x="49" y="86"/>
                    <a:pt x="49" y="86"/>
                    <a:pt x="49" y="85"/>
                  </a:cubicBezTo>
                  <a:cubicBezTo>
                    <a:pt x="50" y="83"/>
                    <a:pt x="50" y="81"/>
                    <a:pt x="51" y="79"/>
                  </a:cubicBezTo>
                  <a:cubicBezTo>
                    <a:pt x="51" y="79"/>
                    <a:pt x="51" y="78"/>
                    <a:pt x="51" y="78"/>
                  </a:cubicBezTo>
                  <a:cubicBezTo>
                    <a:pt x="50" y="77"/>
                    <a:pt x="50" y="75"/>
                    <a:pt x="50" y="74"/>
                  </a:cubicBezTo>
                  <a:cubicBezTo>
                    <a:pt x="50" y="72"/>
                    <a:pt x="51" y="71"/>
                    <a:pt x="53" y="70"/>
                  </a:cubicBezTo>
                  <a:cubicBezTo>
                    <a:pt x="53" y="70"/>
                    <a:pt x="53" y="70"/>
                    <a:pt x="54" y="70"/>
                  </a:cubicBezTo>
                  <a:cubicBezTo>
                    <a:pt x="54" y="68"/>
                    <a:pt x="54" y="66"/>
                    <a:pt x="53" y="64"/>
                  </a:cubicBezTo>
                  <a:close/>
                  <a:moveTo>
                    <a:pt x="131" y="121"/>
                  </a:moveTo>
                  <a:cubicBezTo>
                    <a:pt x="132" y="125"/>
                    <a:pt x="132" y="129"/>
                    <a:pt x="133" y="133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4" y="129"/>
                    <a:pt x="135" y="126"/>
                    <a:pt x="136" y="124"/>
                  </a:cubicBezTo>
                  <a:cubicBezTo>
                    <a:pt x="137" y="122"/>
                    <a:pt x="136" y="120"/>
                    <a:pt x="136" y="118"/>
                  </a:cubicBezTo>
                  <a:cubicBezTo>
                    <a:pt x="134" y="119"/>
                    <a:pt x="133" y="120"/>
                    <a:pt x="131" y="121"/>
                  </a:cubicBezTo>
                  <a:close/>
                  <a:moveTo>
                    <a:pt x="109" y="90"/>
                  </a:moveTo>
                  <a:cubicBezTo>
                    <a:pt x="109" y="90"/>
                    <a:pt x="109" y="91"/>
                    <a:pt x="109" y="91"/>
                  </a:cubicBezTo>
                  <a:cubicBezTo>
                    <a:pt x="108" y="91"/>
                    <a:pt x="108" y="92"/>
                    <a:pt x="109" y="92"/>
                  </a:cubicBezTo>
                  <a:cubicBezTo>
                    <a:pt x="110" y="94"/>
                    <a:pt x="111" y="95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5" y="97"/>
                    <a:pt x="117" y="96"/>
                    <a:pt x="118" y="96"/>
                  </a:cubicBezTo>
                  <a:cubicBezTo>
                    <a:pt x="117" y="92"/>
                    <a:pt x="113" y="90"/>
                    <a:pt x="109" y="90"/>
                  </a:cubicBezTo>
                  <a:close/>
                  <a:moveTo>
                    <a:pt x="122" y="113"/>
                  </a:moveTo>
                  <a:cubicBezTo>
                    <a:pt x="123" y="113"/>
                    <a:pt x="123" y="113"/>
                    <a:pt x="123" y="113"/>
                  </a:cubicBezTo>
                  <a:cubicBezTo>
                    <a:pt x="124" y="111"/>
                    <a:pt x="125" y="109"/>
                    <a:pt x="126" y="107"/>
                  </a:cubicBezTo>
                  <a:cubicBezTo>
                    <a:pt x="126" y="107"/>
                    <a:pt x="126" y="106"/>
                    <a:pt x="126" y="106"/>
                  </a:cubicBezTo>
                  <a:cubicBezTo>
                    <a:pt x="125" y="103"/>
                    <a:pt x="124" y="100"/>
                    <a:pt x="124" y="98"/>
                  </a:cubicBezTo>
                  <a:cubicBezTo>
                    <a:pt x="124" y="97"/>
                    <a:pt x="124" y="97"/>
                    <a:pt x="123" y="97"/>
                  </a:cubicBezTo>
                  <a:cubicBezTo>
                    <a:pt x="123" y="97"/>
                    <a:pt x="122" y="97"/>
                    <a:pt x="122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2" y="100"/>
                    <a:pt x="122" y="101"/>
                    <a:pt x="122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2" y="108"/>
                    <a:pt x="122" y="111"/>
                    <a:pt x="122" y="113"/>
                  </a:cubicBezTo>
                  <a:close/>
                  <a:moveTo>
                    <a:pt x="112" y="118"/>
                  </a:moveTo>
                  <a:cubicBezTo>
                    <a:pt x="112" y="118"/>
                    <a:pt x="112" y="118"/>
                    <a:pt x="112" y="118"/>
                  </a:cubicBezTo>
                  <a:cubicBezTo>
                    <a:pt x="112" y="115"/>
                    <a:pt x="112" y="113"/>
                    <a:pt x="112" y="111"/>
                  </a:cubicBezTo>
                  <a:cubicBezTo>
                    <a:pt x="112" y="111"/>
                    <a:pt x="112" y="110"/>
                    <a:pt x="112" y="110"/>
                  </a:cubicBezTo>
                  <a:cubicBezTo>
                    <a:pt x="111" y="109"/>
                    <a:pt x="110" y="109"/>
                    <a:pt x="109" y="108"/>
                  </a:cubicBezTo>
                  <a:cubicBezTo>
                    <a:pt x="108" y="109"/>
                    <a:pt x="107" y="111"/>
                    <a:pt x="105" y="112"/>
                  </a:cubicBezTo>
                  <a:cubicBezTo>
                    <a:pt x="105" y="113"/>
                    <a:pt x="106" y="113"/>
                    <a:pt x="106" y="114"/>
                  </a:cubicBezTo>
                  <a:cubicBezTo>
                    <a:pt x="106" y="114"/>
                    <a:pt x="107" y="115"/>
                    <a:pt x="108" y="115"/>
                  </a:cubicBezTo>
                  <a:cubicBezTo>
                    <a:pt x="109" y="116"/>
                    <a:pt x="111" y="117"/>
                    <a:pt x="112" y="118"/>
                  </a:cubicBezTo>
                  <a:cubicBezTo>
                    <a:pt x="112" y="118"/>
                    <a:pt x="112" y="118"/>
                    <a:pt x="112" y="118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4"/>
                    <a:pt x="115" y="74"/>
                  </a:cubicBezTo>
                  <a:cubicBezTo>
                    <a:pt x="116" y="73"/>
                    <a:pt x="117" y="72"/>
                    <a:pt x="117" y="70"/>
                  </a:cubicBezTo>
                  <a:cubicBezTo>
                    <a:pt x="117" y="70"/>
                    <a:pt x="118" y="70"/>
                    <a:pt x="118" y="69"/>
                  </a:cubicBezTo>
                  <a:cubicBezTo>
                    <a:pt x="117" y="67"/>
                    <a:pt x="117" y="65"/>
                    <a:pt x="117" y="62"/>
                  </a:cubicBezTo>
                  <a:cubicBezTo>
                    <a:pt x="117" y="62"/>
                    <a:pt x="117" y="62"/>
                    <a:pt x="117" y="61"/>
                  </a:cubicBezTo>
                  <a:cubicBezTo>
                    <a:pt x="115" y="63"/>
                    <a:pt x="113" y="65"/>
                    <a:pt x="111" y="66"/>
                  </a:cubicBezTo>
                  <a:cubicBezTo>
                    <a:pt x="112" y="67"/>
                    <a:pt x="113" y="68"/>
                    <a:pt x="113" y="69"/>
                  </a:cubicBezTo>
                  <a:cubicBezTo>
                    <a:pt x="115" y="70"/>
                    <a:pt x="116" y="72"/>
                    <a:pt x="115" y="74"/>
                  </a:cubicBezTo>
                  <a:cubicBezTo>
                    <a:pt x="115" y="74"/>
                    <a:pt x="115" y="74"/>
                    <a:pt x="115" y="74"/>
                  </a:cubicBezTo>
                  <a:close/>
                  <a:moveTo>
                    <a:pt x="146" y="175"/>
                  </a:moveTo>
                  <a:cubicBezTo>
                    <a:pt x="146" y="172"/>
                    <a:pt x="144" y="166"/>
                    <a:pt x="143" y="165"/>
                  </a:cubicBezTo>
                  <a:cubicBezTo>
                    <a:pt x="143" y="165"/>
                    <a:pt x="142" y="166"/>
                    <a:pt x="142" y="166"/>
                  </a:cubicBezTo>
                  <a:cubicBezTo>
                    <a:pt x="141" y="169"/>
                    <a:pt x="140" y="171"/>
                    <a:pt x="140" y="174"/>
                  </a:cubicBezTo>
                  <a:cubicBezTo>
                    <a:pt x="140" y="175"/>
                    <a:pt x="140" y="175"/>
                    <a:pt x="141" y="175"/>
                  </a:cubicBezTo>
                  <a:cubicBezTo>
                    <a:pt x="142" y="175"/>
                    <a:pt x="143" y="174"/>
                    <a:pt x="143" y="174"/>
                  </a:cubicBezTo>
                  <a:cubicBezTo>
                    <a:pt x="144" y="175"/>
                    <a:pt x="145" y="175"/>
                    <a:pt x="146" y="175"/>
                  </a:cubicBezTo>
                  <a:close/>
                  <a:moveTo>
                    <a:pt x="82" y="129"/>
                  </a:moveTo>
                  <a:cubicBezTo>
                    <a:pt x="82" y="130"/>
                    <a:pt x="82" y="130"/>
                    <a:pt x="82" y="130"/>
                  </a:cubicBezTo>
                  <a:cubicBezTo>
                    <a:pt x="80" y="133"/>
                    <a:pt x="79" y="135"/>
                    <a:pt x="78" y="138"/>
                  </a:cubicBezTo>
                  <a:cubicBezTo>
                    <a:pt x="77" y="140"/>
                    <a:pt x="77" y="142"/>
                    <a:pt x="77" y="144"/>
                  </a:cubicBezTo>
                  <a:cubicBezTo>
                    <a:pt x="78" y="144"/>
                    <a:pt x="78" y="145"/>
                    <a:pt x="79" y="145"/>
                  </a:cubicBezTo>
                  <a:cubicBezTo>
                    <a:pt x="79" y="144"/>
                    <a:pt x="80" y="143"/>
                    <a:pt x="81" y="141"/>
                  </a:cubicBezTo>
                  <a:cubicBezTo>
                    <a:pt x="81" y="141"/>
                    <a:pt x="81" y="141"/>
                    <a:pt x="81" y="140"/>
                  </a:cubicBezTo>
                  <a:cubicBezTo>
                    <a:pt x="81" y="138"/>
                    <a:pt x="82" y="137"/>
                    <a:pt x="82" y="135"/>
                  </a:cubicBezTo>
                  <a:cubicBezTo>
                    <a:pt x="82" y="133"/>
                    <a:pt x="83" y="131"/>
                    <a:pt x="82" y="129"/>
                  </a:cubicBezTo>
                  <a:close/>
                  <a:moveTo>
                    <a:pt x="72" y="189"/>
                  </a:moveTo>
                  <a:cubicBezTo>
                    <a:pt x="72" y="189"/>
                    <a:pt x="72" y="190"/>
                    <a:pt x="72" y="190"/>
                  </a:cubicBezTo>
                  <a:cubicBezTo>
                    <a:pt x="73" y="193"/>
                    <a:pt x="73" y="196"/>
                    <a:pt x="75" y="199"/>
                  </a:cubicBezTo>
                  <a:cubicBezTo>
                    <a:pt x="76" y="199"/>
                    <a:pt x="76" y="200"/>
                    <a:pt x="77" y="200"/>
                  </a:cubicBezTo>
                  <a:cubicBezTo>
                    <a:pt x="77" y="201"/>
                    <a:pt x="77" y="201"/>
                    <a:pt x="77" y="201"/>
                  </a:cubicBezTo>
                  <a:cubicBezTo>
                    <a:pt x="78" y="201"/>
                    <a:pt x="78" y="200"/>
                    <a:pt x="78" y="200"/>
                  </a:cubicBezTo>
                  <a:cubicBezTo>
                    <a:pt x="78" y="200"/>
                    <a:pt x="78" y="199"/>
                    <a:pt x="78" y="199"/>
                  </a:cubicBezTo>
                  <a:cubicBezTo>
                    <a:pt x="78" y="197"/>
                    <a:pt x="78" y="195"/>
                    <a:pt x="77" y="193"/>
                  </a:cubicBezTo>
                  <a:cubicBezTo>
                    <a:pt x="77" y="193"/>
                    <a:pt x="77" y="193"/>
                    <a:pt x="77" y="192"/>
                  </a:cubicBezTo>
                  <a:cubicBezTo>
                    <a:pt x="76" y="191"/>
                    <a:pt x="74" y="190"/>
                    <a:pt x="73" y="189"/>
                  </a:cubicBezTo>
                  <a:cubicBezTo>
                    <a:pt x="73" y="189"/>
                    <a:pt x="73" y="189"/>
                    <a:pt x="72" y="189"/>
                  </a:cubicBezTo>
                  <a:close/>
                  <a:moveTo>
                    <a:pt x="117" y="111"/>
                  </a:moveTo>
                  <a:cubicBezTo>
                    <a:pt x="117" y="110"/>
                    <a:pt x="118" y="109"/>
                    <a:pt x="119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19" y="105"/>
                    <a:pt x="119" y="104"/>
                    <a:pt x="119" y="102"/>
                  </a:cubicBezTo>
                  <a:cubicBezTo>
                    <a:pt x="119" y="102"/>
                    <a:pt x="118" y="102"/>
                    <a:pt x="118" y="102"/>
                  </a:cubicBezTo>
                  <a:cubicBezTo>
                    <a:pt x="117" y="102"/>
                    <a:pt x="117" y="102"/>
                    <a:pt x="116" y="102"/>
                  </a:cubicBezTo>
                  <a:cubicBezTo>
                    <a:pt x="115" y="103"/>
                    <a:pt x="114" y="104"/>
                    <a:pt x="113" y="105"/>
                  </a:cubicBezTo>
                  <a:cubicBezTo>
                    <a:pt x="113" y="105"/>
                    <a:pt x="112" y="105"/>
                    <a:pt x="112" y="106"/>
                  </a:cubicBezTo>
                  <a:cubicBezTo>
                    <a:pt x="114" y="108"/>
                    <a:pt x="115" y="109"/>
                    <a:pt x="117" y="111"/>
                  </a:cubicBezTo>
                  <a:close/>
                  <a:moveTo>
                    <a:pt x="60" y="44"/>
                  </a:moveTo>
                  <a:cubicBezTo>
                    <a:pt x="62" y="45"/>
                    <a:pt x="65" y="47"/>
                    <a:pt x="65" y="47"/>
                  </a:cubicBezTo>
                  <a:cubicBezTo>
                    <a:pt x="64" y="44"/>
                    <a:pt x="66" y="42"/>
                    <a:pt x="68" y="41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7" y="38"/>
                    <a:pt x="65" y="38"/>
                    <a:pt x="64" y="39"/>
                  </a:cubicBezTo>
                  <a:cubicBezTo>
                    <a:pt x="64" y="39"/>
                    <a:pt x="63" y="39"/>
                    <a:pt x="63" y="40"/>
                  </a:cubicBezTo>
                  <a:cubicBezTo>
                    <a:pt x="62" y="40"/>
                    <a:pt x="62" y="41"/>
                    <a:pt x="61" y="42"/>
                  </a:cubicBezTo>
                  <a:cubicBezTo>
                    <a:pt x="61" y="43"/>
                    <a:pt x="61" y="44"/>
                    <a:pt x="60" y="44"/>
                  </a:cubicBezTo>
                  <a:close/>
                  <a:moveTo>
                    <a:pt x="135" y="69"/>
                  </a:moveTo>
                  <a:cubicBezTo>
                    <a:pt x="135" y="75"/>
                    <a:pt x="136" y="81"/>
                    <a:pt x="137" y="87"/>
                  </a:cubicBezTo>
                  <a:cubicBezTo>
                    <a:pt x="137" y="86"/>
                    <a:pt x="138" y="86"/>
                    <a:pt x="139" y="85"/>
                  </a:cubicBezTo>
                  <a:cubicBezTo>
                    <a:pt x="138" y="80"/>
                    <a:pt x="137" y="74"/>
                    <a:pt x="136" y="68"/>
                  </a:cubicBezTo>
                  <a:cubicBezTo>
                    <a:pt x="136" y="69"/>
                    <a:pt x="135" y="69"/>
                    <a:pt x="135" y="69"/>
                  </a:cubicBezTo>
                  <a:close/>
                  <a:moveTo>
                    <a:pt x="149" y="6"/>
                  </a:moveTo>
                  <a:cubicBezTo>
                    <a:pt x="149" y="6"/>
                    <a:pt x="149" y="5"/>
                    <a:pt x="149" y="5"/>
                  </a:cubicBezTo>
                  <a:cubicBezTo>
                    <a:pt x="149" y="5"/>
                    <a:pt x="148" y="5"/>
                    <a:pt x="147" y="5"/>
                  </a:cubicBezTo>
                  <a:cubicBezTo>
                    <a:pt x="143" y="5"/>
                    <a:pt x="138" y="6"/>
                    <a:pt x="134" y="6"/>
                  </a:cubicBezTo>
                  <a:cubicBezTo>
                    <a:pt x="124" y="6"/>
                    <a:pt x="115" y="5"/>
                    <a:pt x="106" y="5"/>
                  </a:cubicBezTo>
                  <a:cubicBezTo>
                    <a:pt x="101" y="5"/>
                    <a:pt x="97" y="5"/>
                    <a:pt x="93" y="5"/>
                  </a:cubicBezTo>
                  <a:cubicBezTo>
                    <a:pt x="111" y="7"/>
                    <a:pt x="130" y="7"/>
                    <a:pt x="149" y="6"/>
                  </a:cubicBezTo>
                  <a:close/>
                  <a:moveTo>
                    <a:pt x="76" y="67"/>
                  </a:moveTo>
                  <a:cubicBezTo>
                    <a:pt x="76" y="69"/>
                    <a:pt x="76" y="77"/>
                    <a:pt x="76" y="78"/>
                  </a:cubicBezTo>
                  <a:cubicBezTo>
                    <a:pt x="77" y="77"/>
                    <a:pt x="78" y="77"/>
                    <a:pt x="79" y="77"/>
                  </a:cubicBezTo>
                  <a:cubicBezTo>
                    <a:pt x="80" y="76"/>
                    <a:pt x="80" y="75"/>
                    <a:pt x="81" y="74"/>
                  </a:cubicBezTo>
                  <a:cubicBezTo>
                    <a:pt x="81" y="74"/>
                    <a:pt x="81" y="73"/>
                    <a:pt x="81" y="73"/>
                  </a:cubicBezTo>
                  <a:cubicBezTo>
                    <a:pt x="81" y="72"/>
                    <a:pt x="81" y="72"/>
                    <a:pt x="81" y="71"/>
                  </a:cubicBezTo>
                  <a:cubicBezTo>
                    <a:pt x="80" y="70"/>
                    <a:pt x="79" y="69"/>
                    <a:pt x="78" y="68"/>
                  </a:cubicBezTo>
                  <a:cubicBezTo>
                    <a:pt x="77" y="67"/>
                    <a:pt x="77" y="67"/>
                    <a:pt x="76" y="67"/>
                  </a:cubicBezTo>
                  <a:close/>
                  <a:moveTo>
                    <a:pt x="52" y="177"/>
                  </a:moveTo>
                  <a:cubicBezTo>
                    <a:pt x="53" y="178"/>
                    <a:pt x="55" y="179"/>
                    <a:pt x="57" y="179"/>
                  </a:cubicBezTo>
                  <a:cubicBezTo>
                    <a:pt x="57" y="178"/>
                    <a:pt x="58" y="177"/>
                    <a:pt x="58" y="176"/>
                  </a:cubicBezTo>
                  <a:cubicBezTo>
                    <a:pt x="58" y="176"/>
                    <a:pt x="58" y="175"/>
                    <a:pt x="58" y="174"/>
                  </a:cubicBezTo>
                  <a:cubicBezTo>
                    <a:pt x="57" y="172"/>
                    <a:pt x="56" y="170"/>
                    <a:pt x="57" y="168"/>
                  </a:cubicBezTo>
                  <a:cubicBezTo>
                    <a:pt x="57" y="168"/>
                    <a:pt x="56" y="168"/>
                    <a:pt x="56" y="168"/>
                  </a:cubicBezTo>
                  <a:cubicBezTo>
                    <a:pt x="55" y="167"/>
                    <a:pt x="55" y="167"/>
                    <a:pt x="55" y="168"/>
                  </a:cubicBezTo>
                  <a:cubicBezTo>
                    <a:pt x="55" y="168"/>
                    <a:pt x="54" y="169"/>
                    <a:pt x="54" y="169"/>
                  </a:cubicBezTo>
                  <a:cubicBezTo>
                    <a:pt x="54" y="171"/>
                    <a:pt x="54" y="173"/>
                    <a:pt x="55" y="175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7"/>
                    <a:pt x="55" y="177"/>
                    <a:pt x="54" y="177"/>
                  </a:cubicBezTo>
                  <a:cubicBezTo>
                    <a:pt x="54" y="178"/>
                    <a:pt x="53" y="177"/>
                    <a:pt x="53" y="177"/>
                  </a:cubicBezTo>
                  <a:cubicBezTo>
                    <a:pt x="53" y="176"/>
                    <a:pt x="53" y="176"/>
                    <a:pt x="53" y="176"/>
                  </a:cubicBezTo>
                  <a:cubicBezTo>
                    <a:pt x="52" y="175"/>
                    <a:pt x="52" y="175"/>
                    <a:pt x="52" y="174"/>
                  </a:cubicBezTo>
                  <a:cubicBezTo>
                    <a:pt x="52" y="175"/>
                    <a:pt x="52" y="176"/>
                    <a:pt x="52" y="177"/>
                  </a:cubicBezTo>
                  <a:close/>
                  <a:moveTo>
                    <a:pt x="86" y="224"/>
                  </a:moveTo>
                  <a:cubicBezTo>
                    <a:pt x="87" y="225"/>
                    <a:pt x="87" y="225"/>
                    <a:pt x="87" y="225"/>
                  </a:cubicBezTo>
                  <a:cubicBezTo>
                    <a:pt x="89" y="227"/>
                    <a:pt x="90" y="228"/>
                    <a:pt x="91" y="229"/>
                  </a:cubicBezTo>
                  <a:cubicBezTo>
                    <a:pt x="94" y="232"/>
                    <a:pt x="96" y="234"/>
                    <a:pt x="99" y="235"/>
                  </a:cubicBezTo>
                  <a:cubicBezTo>
                    <a:pt x="99" y="235"/>
                    <a:pt x="99" y="235"/>
                    <a:pt x="99" y="236"/>
                  </a:cubicBezTo>
                  <a:cubicBezTo>
                    <a:pt x="99" y="235"/>
                    <a:pt x="100" y="235"/>
                    <a:pt x="100" y="234"/>
                  </a:cubicBezTo>
                  <a:cubicBezTo>
                    <a:pt x="99" y="233"/>
                    <a:pt x="98" y="233"/>
                    <a:pt x="97" y="232"/>
                  </a:cubicBezTo>
                  <a:cubicBezTo>
                    <a:pt x="96" y="230"/>
                    <a:pt x="94" y="229"/>
                    <a:pt x="93" y="228"/>
                  </a:cubicBezTo>
                  <a:cubicBezTo>
                    <a:pt x="92" y="226"/>
                    <a:pt x="91" y="225"/>
                    <a:pt x="90" y="224"/>
                  </a:cubicBezTo>
                  <a:cubicBezTo>
                    <a:pt x="89" y="223"/>
                    <a:pt x="89" y="223"/>
                    <a:pt x="88" y="223"/>
                  </a:cubicBezTo>
                  <a:cubicBezTo>
                    <a:pt x="88" y="224"/>
                    <a:pt x="87" y="224"/>
                    <a:pt x="86" y="224"/>
                  </a:cubicBezTo>
                  <a:close/>
                  <a:moveTo>
                    <a:pt x="87" y="215"/>
                  </a:moveTo>
                  <a:cubicBezTo>
                    <a:pt x="88" y="216"/>
                    <a:pt x="89" y="217"/>
                    <a:pt x="89" y="218"/>
                  </a:cubicBezTo>
                  <a:cubicBezTo>
                    <a:pt x="90" y="219"/>
                    <a:pt x="90" y="219"/>
                    <a:pt x="89" y="219"/>
                  </a:cubicBezTo>
                  <a:cubicBezTo>
                    <a:pt x="89" y="220"/>
                    <a:pt x="89" y="220"/>
                    <a:pt x="89" y="220"/>
                  </a:cubicBezTo>
                  <a:cubicBezTo>
                    <a:pt x="90" y="221"/>
                    <a:pt x="90" y="221"/>
                    <a:pt x="91" y="221"/>
                  </a:cubicBezTo>
                  <a:cubicBezTo>
                    <a:pt x="92" y="221"/>
                    <a:pt x="93" y="220"/>
                    <a:pt x="94" y="220"/>
                  </a:cubicBezTo>
                  <a:cubicBezTo>
                    <a:pt x="95" y="220"/>
                    <a:pt x="96" y="220"/>
                    <a:pt x="98" y="220"/>
                  </a:cubicBezTo>
                  <a:cubicBezTo>
                    <a:pt x="97" y="219"/>
                    <a:pt x="97" y="218"/>
                    <a:pt x="96" y="217"/>
                  </a:cubicBezTo>
                  <a:cubicBezTo>
                    <a:pt x="96" y="217"/>
                    <a:pt x="95" y="216"/>
                    <a:pt x="95" y="216"/>
                  </a:cubicBezTo>
                  <a:cubicBezTo>
                    <a:pt x="93" y="216"/>
                    <a:pt x="91" y="215"/>
                    <a:pt x="89" y="215"/>
                  </a:cubicBezTo>
                  <a:cubicBezTo>
                    <a:pt x="88" y="215"/>
                    <a:pt x="88" y="215"/>
                    <a:pt x="87" y="215"/>
                  </a:cubicBezTo>
                  <a:close/>
                  <a:moveTo>
                    <a:pt x="140" y="99"/>
                  </a:moveTo>
                  <a:cubicBezTo>
                    <a:pt x="140" y="99"/>
                    <a:pt x="141" y="98"/>
                    <a:pt x="141" y="98"/>
                  </a:cubicBezTo>
                  <a:cubicBezTo>
                    <a:pt x="142" y="98"/>
                    <a:pt x="142" y="97"/>
                    <a:pt x="142" y="96"/>
                  </a:cubicBezTo>
                  <a:cubicBezTo>
                    <a:pt x="142" y="94"/>
                    <a:pt x="141" y="92"/>
                    <a:pt x="141" y="90"/>
                  </a:cubicBezTo>
                  <a:cubicBezTo>
                    <a:pt x="141" y="90"/>
                    <a:pt x="141" y="89"/>
                    <a:pt x="140" y="89"/>
                  </a:cubicBezTo>
                  <a:cubicBezTo>
                    <a:pt x="140" y="89"/>
                    <a:pt x="140" y="88"/>
                    <a:pt x="139" y="88"/>
                  </a:cubicBezTo>
                  <a:cubicBezTo>
                    <a:pt x="138" y="88"/>
                    <a:pt x="138" y="89"/>
                    <a:pt x="137" y="90"/>
                  </a:cubicBezTo>
                  <a:cubicBezTo>
                    <a:pt x="137" y="90"/>
                    <a:pt x="137" y="90"/>
                    <a:pt x="137" y="91"/>
                  </a:cubicBezTo>
                  <a:cubicBezTo>
                    <a:pt x="137" y="94"/>
                    <a:pt x="139" y="96"/>
                    <a:pt x="140" y="99"/>
                  </a:cubicBezTo>
                  <a:close/>
                  <a:moveTo>
                    <a:pt x="87" y="124"/>
                  </a:moveTo>
                  <a:cubicBezTo>
                    <a:pt x="87" y="124"/>
                    <a:pt x="87" y="124"/>
                    <a:pt x="87" y="124"/>
                  </a:cubicBezTo>
                  <a:cubicBezTo>
                    <a:pt x="87" y="121"/>
                    <a:pt x="88" y="118"/>
                    <a:pt x="89" y="116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6" y="113"/>
                    <a:pt x="85" y="114"/>
                    <a:pt x="84" y="115"/>
                  </a:cubicBezTo>
                  <a:cubicBezTo>
                    <a:pt x="84" y="117"/>
                    <a:pt x="84" y="119"/>
                    <a:pt x="84" y="121"/>
                  </a:cubicBezTo>
                  <a:cubicBezTo>
                    <a:pt x="84" y="121"/>
                    <a:pt x="84" y="122"/>
                    <a:pt x="85" y="122"/>
                  </a:cubicBezTo>
                  <a:cubicBezTo>
                    <a:pt x="85" y="122"/>
                    <a:pt x="86" y="123"/>
                    <a:pt x="87" y="124"/>
                  </a:cubicBezTo>
                  <a:close/>
                  <a:moveTo>
                    <a:pt x="88" y="68"/>
                  </a:moveTo>
                  <a:cubicBezTo>
                    <a:pt x="88" y="69"/>
                    <a:pt x="88" y="69"/>
                    <a:pt x="88" y="69"/>
                  </a:cubicBezTo>
                  <a:cubicBezTo>
                    <a:pt x="88" y="71"/>
                    <a:pt x="88" y="74"/>
                    <a:pt x="88" y="76"/>
                  </a:cubicBezTo>
                  <a:cubicBezTo>
                    <a:pt x="88" y="77"/>
                    <a:pt x="89" y="77"/>
                    <a:pt x="89" y="77"/>
                  </a:cubicBezTo>
                  <a:cubicBezTo>
                    <a:pt x="89" y="78"/>
                    <a:pt x="90" y="79"/>
                    <a:pt x="91" y="80"/>
                  </a:cubicBezTo>
                  <a:cubicBezTo>
                    <a:pt x="92" y="78"/>
                    <a:pt x="93" y="77"/>
                    <a:pt x="94" y="76"/>
                  </a:cubicBezTo>
                  <a:cubicBezTo>
                    <a:pt x="92" y="73"/>
                    <a:pt x="90" y="71"/>
                    <a:pt x="88" y="68"/>
                  </a:cubicBezTo>
                  <a:close/>
                  <a:moveTo>
                    <a:pt x="110" y="38"/>
                  </a:moveTo>
                  <a:cubicBezTo>
                    <a:pt x="110" y="37"/>
                    <a:pt x="111" y="37"/>
                    <a:pt x="112" y="37"/>
                  </a:cubicBezTo>
                  <a:cubicBezTo>
                    <a:pt x="112" y="37"/>
                    <a:pt x="112" y="36"/>
                    <a:pt x="113" y="36"/>
                  </a:cubicBezTo>
                  <a:cubicBezTo>
                    <a:pt x="113" y="34"/>
                    <a:pt x="113" y="32"/>
                    <a:pt x="114" y="30"/>
                  </a:cubicBezTo>
                  <a:cubicBezTo>
                    <a:pt x="114" y="29"/>
                    <a:pt x="114" y="28"/>
                    <a:pt x="113" y="28"/>
                  </a:cubicBezTo>
                  <a:cubicBezTo>
                    <a:pt x="112" y="28"/>
                    <a:pt x="111" y="28"/>
                    <a:pt x="109" y="29"/>
                  </a:cubicBezTo>
                  <a:cubicBezTo>
                    <a:pt x="109" y="32"/>
                    <a:pt x="110" y="34"/>
                    <a:pt x="110" y="38"/>
                  </a:cubicBezTo>
                  <a:close/>
                  <a:moveTo>
                    <a:pt x="128" y="72"/>
                  </a:moveTo>
                  <a:cubicBezTo>
                    <a:pt x="128" y="67"/>
                    <a:pt x="129" y="63"/>
                    <a:pt x="130" y="58"/>
                  </a:cubicBezTo>
                  <a:cubicBezTo>
                    <a:pt x="129" y="59"/>
                    <a:pt x="129" y="60"/>
                    <a:pt x="128" y="61"/>
                  </a:cubicBezTo>
                  <a:cubicBezTo>
                    <a:pt x="128" y="61"/>
                    <a:pt x="128" y="61"/>
                    <a:pt x="127" y="62"/>
                  </a:cubicBezTo>
                  <a:cubicBezTo>
                    <a:pt x="127" y="62"/>
                    <a:pt x="127" y="62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59"/>
                    <a:pt x="127" y="57"/>
                    <a:pt x="127" y="56"/>
                  </a:cubicBezTo>
                  <a:cubicBezTo>
                    <a:pt x="127" y="56"/>
                    <a:pt x="128" y="56"/>
                    <a:pt x="128" y="55"/>
                  </a:cubicBezTo>
                  <a:cubicBezTo>
                    <a:pt x="126" y="56"/>
                    <a:pt x="125" y="56"/>
                    <a:pt x="124" y="57"/>
                  </a:cubicBezTo>
                  <a:cubicBezTo>
                    <a:pt x="125" y="62"/>
                    <a:pt x="126" y="67"/>
                    <a:pt x="128" y="72"/>
                  </a:cubicBezTo>
                  <a:close/>
                  <a:moveTo>
                    <a:pt x="100" y="45"/>
                  </a:moveTo>
                  <a:cubicBezTo>
                    <a:pt x="99" y="45"/>
                    <a:pt x="98" y="45"/>
                    <a:pt x="97" y="45"/>
                  </a:cubicBezTo>
                  <a:cubicBezTo>
                    <a:pt x="98" y="49"/>
                    <a:pt x="98" y="52"/>
                    <a:pt x="99" y="55"/>
                  </a:cubicBezTo>
                  <a:cubicBezTo>
                    <a:pt x="100" y="54"/>
                    <a:pt x="101" y="53"/>
                    <a:pt x="103" y="52"/>
                  </a:cubicBezTo>
                  <a:cubicBezTo>
                    <a:pt x="102" y="49"/>
                    <a:pt x="101" y="47"/>
                    <a:pt x="100" y="45"/>
                  </a:cubicBezTo>
                  <a:close/>
                  <a:moveTo>
                    <a:pt x="160" y="176"/>
                  </a:moveTo>
                  <a:cubicBezTo>
                    <a:pt x="160" y="176"/>
                    <a:pt x="160" y="176"/>
                    <a:pt x="160" y="176"/>
                  </a:cubicBezTo>
                  <a:cubicBezTo>
                    <a:pt x="160" y="176"/>
                    <a:pt x="160" y="176"/>
                    <a:pt x="159" y="175"/>
                  </a:cubicBezTo>
                  <a:cubicBezTo>
                    <a:pt x="157" y="174"/>
                    <a:pt x="155" y="172"/>
                    <a:pt x="153" y="171"/>
                  </a:cubicBezTo>
                  <a:cubicBezTo>
                    <a:pt x="151" y="170"/>
                    <a:pt x="150" y="169"/>
                    <a:pt x="149" y="16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49" y="167"/>
                    <a:pt x="149" y="167"/>
                    <a:pt x="149" y="167"/>
                  </a:cubicBezTo>
                  <a:cubicBezTo>
                    <a:pt x="150" y="170"/>
                    <a:pt x="151" y="173"/>
                    <a:pt x="152" y="176"/>
                  </a:cubicBezTo>
                  <a:cubicBezTo>
                    <a:pt x="155" y="176"/>
                    <a:pt x="157" y="176"/>
                    <a:pt x="160" y="176"/>
                  </a:cubicBezTo>
                  <a:close/>
                  <a:moveTo>
                    <a:pt x="159" y="172"/>
                  </a:moveTo>
                  <a:cubicBezTo>
                    <a:pt x="161" y="173"/>
                    <a:pt x="162" y="174"/>
                    <a:pt x="164" y="175"/>
                  </a:cubicBezTo>
                  <a:cubicBezTo>
                    <a:pt x="167" y="173"/>
                    <a:pt x="171" y="171"/>
                    <a:pt x="174" y="169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69" y="170"/>
                    <a:pt x="164" y="171"/>
                    <a:pt x="159" y="172"/>
                  </a:cubicBezTo>
                  <a:close/>
                  <a:moveTo>
                    <a:pt x="106" y="186"/>
                  </a:moveTo>
                  <a:cubicBezTo>
                    <a:pt x="107" y="189"/>
                    <a:pt x="108" y="191"/>
                    <a:pt x="108" y="193"/>
                  </a:cubicBezTo>
                  <a:cubicBezTo>
                    <a:pt x="109" y="193"/>
                    <a:pt x="109" y="194"/>
                    <a:pt x="110" y="193"/>
                  </a:cubicBezTo>
                  <a:cubicBezTo>
                    <a:pt x="111" y="193"/>
                    <a:pt x="112" y="192"/>
                    <a:pt x="112" y="191"/>
                  </a:cubicBezTo>
                  <a:cubicBezTo>
                    <a:pt x="112" y="190"/>
                    <a:pt x="112" y="189"/>
                    <a:pt x="111" y="189"/>
                  </a:cubicBezTo>
                  <a:cubicBezTo>
                    <a:pt x="111" y="188"/>
                    <a:pt x="110" y="187"/>
                    <a:pt x="110" y="186"/>
                  </a:cubicBezTo>
                  <a:cubicBezTo>
                    <a:pt x="110" y="186"/>
                    <a:pt x="110" y="185"/>
                    <a:pt x="109" y="185"/>
                  </a:cubicBezTo>
                  <a:cubicBezTo>
                    <a:pt x="108" y="185"/>
                    <a:pt x="107" y="186"/>
                    <a:pt x="106" y="186"/>
                  </a:cubicBezTo>
                  <a:close/>
                  <a:moveTo>
                    <a:pt x="136" y="116"/>
                  </a:moveTo>
                  <a:cubicBezTo>
                    <a:pt x="135" y="113"/>
                    <a:pt x="135" y="111"/>
                    <a:pt x="135" y="108"/>
                  </a:cubicBezTo>
                  <a:cubicBezTo>
                    <a:pt x="133" y="110"/>
                    <a:pt x="132" y="111"/>
                    <a:pt x="131" y="113"/>
                  </a:cubicBezTo>
                  <a:cubicBezTo>
                    <a:pt x="131" y="113"/>
                    <a:pt x="131" y="113"/>
                    <a:pt x="131" y="113"/>
                  </a:cubicBezTo>
                  <a:cubicBezTo>
                    <a:pt x="131" y="115"/>
                    <a:pt x="131" y="116"/>
                    <a:pt x="131" y="117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32" y="117"/>
                    <a:pt x="134" y="117"/>
                    <a:pt x="136" y="116"/>
                  </a:cubicBezTo>
                  <a:close/>
                  <a:moveTo>
                    <a:pt x="67" y="205"/>
                  </a:moveTo>
                  <a:cubicBezTo>
                    <a:pt x="66" y="205"/>
                    <a:pt x="66" y="205"/>
                    <a:pt x="65" y="205"/>
                  </a:cubicBezTo>
                  <a:cubicBezTo>
                    <a:pt x="65" y="204"/>
                    <a:pt x="64" y="204"/>
                    <a:pt x="64" y="204"/>
                  </a:cubicBezTo>
                  <a:cubicBezTo>
                    <a:pt x="62" y="203"/>
                    <a:pt x="61" y="202"/>
                    <a:pt x="60" y="200"/>
                  </a:cubicBezTo>
                  <a:cubicBezTo>
                    <a:pt x="58" y="199"/>
                    <a:pt x="56" y="198"/>
                    <a:pt x="55" y="196"/>
                  </a:cubicBezTo>
                  <a:cubicBezTo>
                    <a:pt x="54" y="196"/>
                    <a:pt x="54" y="196"/>
                    <a:pt x="53" y="196"/>
                  </a:cubicBezTo>
                  <a:cubicBezTo>
                    <a:pt x="60" y="202"/>
                    <a:pt x="67" y="208"/>
                    <a:pt x="74" y="214"/>
                  </a:cubicBezTo>
                  <a:cubicBezTo>
                    <a:pt x="74" y="214"/>
                    <a:pt x="74" y="213"/>
                    <a:pt x="74" y="213"/>
                  </a:cubicBezTo>
                  <a:cubicBezTo>
                    <a:pt x="72" y="211"/>
                    <a:pt x="70" y="208"/>
                    <a:pt x="67" y="205"/>
                  </a:cubicBezTo>
                  <a:close/>
                  <a:moveTo>
                    <a:pt x="75" y="185"/>
                  </a:moveTo>
                  <a:cubicBezTo>
                    <a:pt x="75" y="184"/>
                    <a:pt x="75" y="184"/>
                    <a:pt x="74" y="184"/>
                  </a:cubicBezTo>
                  <a:cubicBezTo>
                    <a:pt x="71" y="184"/>
                    <a:pt x="68" y="184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6" y="185"/>
                    <a:pt x="69" y="191"/>
                    <a:pt x="70" y="191"/>
                  </a:cubicBezTo>
                  <a:cubicBezTo>
                    <a:pt x="70" y="191"/>
                    <a:pt x="70" y="190"/>
                    <a:pt x="70" y="189"/>
                  </a:cubicBezTo>
                  <a:cubicBezTo>
                    <a:pt x="70" y="189"/>
                    <a:pt x="70" y="188"/>
                    <a:pt x="70" y="187"/>
                  </a:cubicBezTo>
                  <a:cubicBezTo>
                    <a:pt x="70" y="187"/>
                    <a:pt x="71" y="186"/>
                    <a:pt x="72" y="186"/>
                  </a:cubicBezTo>
                  <a:cubicBezTo>
                    <a:pt x="72" y="186"/>
                    <a:pt x="73" y="186"/>
                    <a:pt x="73" y="185"/>
                  </a:cubicBezTo>
                  <a:cubicBezTo>
                    <a:pt x="74" y="185"/>
                    <a:pt x="75" y="185"/>
                    <a:pt x="75" y="185"/>
                  </a:cubicBezTo>
                  <a:close/>
                  <a:moveTo>
                    <a:pt x="149" y="189"/>
                  </a:moveTo>
                  <a:cubicBezTo>
                    <a:pt x="149" y="189"/>
                    <a:pt x="149" y="189"/>
                    <a:pt x="149" y="189"/>
                  </a:cubicBezTo>
                  <a:cubicBezTo>
                    <a:pt x="149" y="189"/>
                    <a:pt x="149" y="189"/>
                    <a:pt x="149" y="190"/>
                  </a:cubicBezTo>
                  <a:cubicBezTo>
                    <a:pt x="148" y="190"/>
                    <a:pt x="147" y="191"/>
                    <a:pt x="146" y="192"/>
                  </a:cubicBezTo>
                  <a:cubicBezTo>
                    <a:pt x="146" y="192"/>
                    <a:pt x="145" y="192"/>
                    <a:pt x="145" y="193"/>
                  </a:cubicBezTo>
                  <a:cubicBezTo>
                    <a:pt x="144" y="193"/>
                    <a:pt x="144" y="193"/>
                    <a:pt x="143" y="193"/>
                  </a:cubicBezTo>
                  <a:cubicBezTo>
                    <a:pt x="143" y="192"/>
                    <a:pt x="143" y="192"/>
                    <a:pt x="143" y="191"/>
                  </a:cubicBezTo>
                  <a:cubicBezTo>
                    <a:pt x="143" y="191"/>
                    <a:pt x="144" y="190"/>
                    <a:pt x="144" y="190"/>
                  </a:cubicBezTo>
                  <a:cubicBezTo>
                    <a:pt x="144" y="189"/>
                    <a:pt x="144" y="189"/>
                    <a:pt x="144" y="188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2" y="190"/>
                    <a:pt x="139" y="192"/>
                    <a:pt x="136" y="194"/>
                  </a:cubicBezTo>
                  <a:cubicBezTo>
                    <a:pt x="137" y="195"/>
                    <a:pt x="137" y="195"/>
                    <a:pt x="137" y="196"/>
                  </a:cubicBezTo>
                  <a:cubicBezTo>
                    <a:pt x="137" y="195"/>
                    <a:pt x="138" y="195"/>
                    <a:pt x="138" y="195"/>
                  </a:cubicBezTo>
                  <a:cubicBezTo>
                    <a:pt x="140" y="194"/>
                    <a:pt x="141" y="194"/>
                    <a:pt x="142" y="196"/>
                  </a:cubicBezTo>
                  <a:cubicBezTo>
                    <a:pt x="142" y="195"/>
                    <a:pt x="143" y="195"/>
                    <a:pt x="143" y="195"/>
                  </a:cubicBezTo>
                  <a:cubicBezTo>
                    <a:pt x="144" y="195"/>
                    <a:pt x="144" y="195"/>
                    <a:pt x="144" y="194"/>
                  </a:cubicBezTo>
                  <a:cubicBezTo>
                    <a:pt x="146" y="193"/>
                    <a:pt x="147" y="192"/>
                    <a:pt x="149" y="190"/>
                  </a:cubicBezTo>
                  <a:cubicBezTo>
                    <a:pt x="149" y="190"/>
                    <a:pt x="149" y="190"/>
                    <a:pt x="149" y="189"/>
                  </a:cubicBezTo>
                  <a:close/>
                  <a:moveTo>
                    <a:pt x="94" y="124"/>
                  </a:moveTo>
                  <a:cubicBezTo>
                    <a:pt x="93" y="126"/>
                    <a:pt x="92" y="127"/>
                    <a:pt x="92" y="128"/>
                  </a:cubicBezTo>
                  <a:cubicBezTo>
                    <a:pt x="92" y="129"/>
                    <a:pt x="92" y="129"/>
                    <a:pt x="92" y="130"/>
                  </a:cubicBezTo>
                  <a:cubicBezTo>
                    <a:pt x="93" y="131"/>
                    <a:pt x="95" y="133"/>
                    <a:pt x="96" y="134"/>
                  </a:cubicBezTo>
                  <a:cubicBezTo>
                    <a:pt x="96" y="135"/>
                    <a:pt x="96" y="135"/>
                    <a:pt x="97" y="135"/>
                  </a:cubicBezTo>
                  <a:cubicBezTo>
                    <a:pt x="97" y="135"/>
                    <a:pt x="97" y="134"/>
                    <a:pt x="98" y="134"/>
                  </a:cubicBezTo>
                  <a:cubicBezTo>
                    <a:pt x="97" y="133"/>
                    <a:pt x="97" y="132"/>
                    <a:pt x="97" y="131"/>
                  </a:cubicBezTo>
                  <a:cubicBezTo>
                    <a:pt x="97" y="131"/>
                    <a:pt x="97" y="130"/>
                    <a:pt x="97" y="129"/>
                  </a:cubicBezTo>
                  <a:cubicBezTo>
                    <a:pt x="96" y="128"/>
                    <a:pt x="95" y="126"/>
                    <a:pt x="94" y="124"/>
                  </a:cubicBezTo>
                  <a:close/>
                  <a:moveTo>
                    <a:pt x="70" y="199"/>
                  </a:moveTo>
                  <a:cubicBezTo>
                    <a:pt x="69" y="198"/>
                    <a:pt x="59" y="189"/>
                    <a:pt x="57" y="188"/>
                  </a:cubicBezTo>
                  <a:cubicBezTo>
                    <a:pt x="57" y="189"/>
                    <a:pt x="57" y="190"/>
                    <a:pt x="58" y="190"/>
                  </a:cubicBezTo>
                  <a:cubicBezTo>
                    <a:pt x="60" y="192"/>
                    <a:pt x="62" y="194"/>
                    <a:pt x="64" y="197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6" y="198"/>
                    <a:pt x="68" y="199"/>
                    <a:pt x="70" y="199"/>
                  </a:cubicBezTo>
                  <a:close/>
                  <a:moveTo>
                    <a:pt x="52" y="52"/>
                  </a:moveTo>
                  <a:cubicBezTo>
                    <a:pt x="52" y="51"/>
                    <a:pt x="52" y="47"/>
                    <a:pt x="51" y="46"/>
                  </a:cubicBezTo>
                  <a:cubicBezTo>
                    <a:pt x="50" y="47"/>
                    <a:pt x="49" y="48"/>
                    <a:pt x="48" y="49"/>
                  </a:cubicBezTo>
                  <a:cubicBezTo>
                    <a:pt x="48" y="49"/>
                    <a:pt x="48" y="50"/>
                    <a:pt x="48" y="50"/>
                  </a:cubicBezTo>
                  <a:cubicBezTo>
                    <a:pt x="48" y="54"/>
                    <a:pt x="48" y="57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8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47" y="56"/>
                    <a:pt x="49" y="54"/>
                    <a:pt x="51" y="53"/>
                  </a:cubicBezTo>
                  <a:cubicBezTo>
                    <a:pt x="51" y="53"/>
                    <a:pt x="52" y="52"/>
                    <a:pt x="52" y="52"/>
                  </a:cubicBezTo>
                  <a:close/>
                  <a:moveTo>
                    <a:pt x="138" y="62"/>
                  </a:moveTo>
                  <a:cubicBezTo>
                    <a:pt x="138" y="61"/>
                    <a:pt x="139" y="60"/>
                    <a:pt x="139" y="59"/>
                  </a:cubicBezTo>
                  <a:cubicBezTo>
                    <a:pt x="139" y="58"/>
                    <a:pt x="139" y="57"/>
                    <a:pt x="139" y="55"/>
                  </a:cubicBezTo>
                  <a:cubicBezTo>
                    <a:pt x="139" y="55"/>
                    <a:pt x="139" y="54"/>
                    <a:pt x="139" y="54"/>
                  </a:cubicBezTo>
                  <a:cubicBezTo>
                    <a:pt x="138" y="52"/>
                    <a:pt x="138" y="50"/>
                    <a:pt x="137" y="49"/>
                  </a:cubicBezTo>
                  <a:cubicBezTo>
                    <a:pt x="137" y="48"/>
                    <a:pt x="136" y="47"/>
                    <a:pt x="136" y="46"/>
                  </a:cubicBezTo>
                  <a:cubicBezTo>
                    <a:pt x="136" y="46"/>
                    <a:pt x="135" y="47"/>
                    <a:pt x="135" y="48"/>
                  </a:cubicBezTo>
                  <a:cubicBezTo>
                    <a:pt x="135" y="48"/>
                    <a:pt x="135" y="49"/>
                    <a:pt x="135" y="49"/>
                  </a:cubicBezTo>
                  <a:cubicBezTo>
                    <a:pt x="136" y="53"/>
                    <a:pt x="137" y="56"/>
                    <a:pt x="137" y="60"/>
                  </a:cubicBezTo>
                  <a:cubicBezTo>
                    <a:pt x="137" y="61"/>
                    <a:pt x="138" y="61"/>
                    <a:pt x="138" y="62"/>
                  </a:cubicBezTo>
                  <a:close/>
                  <a:moveTo>
                    <a:pt x="46" y="35"/>
                  </a:moveTo>
                  <a:cubicBezTo>
                    <a:pt x="46" y="35"/>
                    <a:pt x="45" y="36"/>
                    <a:pt x="45" y="36"/>
                  </a:cubicBezTo>
                  <a:cubicBezTo>
                    <a:pt x="44" y="37"/>
                    <a:pt x="44" y="37"/>
                    <a:pt x="44" y="38"/>
                  </a:cubicBezTo>
                  <a:cubicBezTo>
                    <a:pt x="44" y="42"/>
                    <a:pt x="44" y="47"/>
                    <a:pt x="44" y="51"/>
                  </a:cubicBezTo>
                  <a:cubicBezTo>
                    <a:pt x="44" y="51"/>
                    <a:pt x="45" y="52"/>
                    <a:pt x="45" y="52"/>
                  </a:cubicBezTo>
                  <a:cubicBezTo>
                    <a:pt x="45" y="52"/>
                    <a:pt x="45" y="52"/>
                    <a:pt x="46" y="53"/>
                  </a:cubicBezTo>
                  <a:cubicBezTo>
                    <a:pt x="46" y="51"/>
                    <a:pt x="46" y="50"/>
                    <a:pt x="46" y="49"/>
                  </a:cubicBezTo>
                  <a:cubicBezTo>
                    <a:pt x="45" y="49"/>
                    <a:pt x="45" y="48"/>
                    <a:pt x="46" y="48"/>
                  </a:cubicBezTo>
                  <a:cubicBezTo>
                    <a:pt x="46" y="47"/>
                    <a:pt x="46" y="46"/>
                    <a:pt x="46" y="45"/>
                  </a:cubicBezTo>
                  <a:cubicBezTo>
                    <a:pt x="46" y="44"/>
                    <a:pt x="46" y="43"/>
                    <a:pt x="46" y="42"/>
                  </a:cubicBezTo>
                  <a:cubicBezTo>
                    <a:pt x="46" y="39"/>
                    <a:pt x="46" y="37"/>
                    <a:pt x="46" y="35"/>
                  </a:cubicBezTo>
                  <a:close/>
                  <a:moveTo>
                    <a:pt x="65" y="111"/>
                  </a:moveTo>
                  <a:cubicBezTo>
                    <a:pt x="65" y="111"/>
                    <a:pt x="65" y="111"/>
                    <a:pt x="65" y="111"/>
                  </a:cubicBezTo>
                  <a:cubicBezTo>
                    <a:pt x="64" y="113"/>
                    <a:pt x="63" y="115"/>
                    <a:pt x="62" y="116"/>
                  </a:cubicBezTo>
                  <a:cubicBezTo>
                    <a:pt x="62" y="117"/>
                    <a:pt x="62" y="119"/>
                    <a:pt x="62" y="120"/>
                  </a:cubicBezTo>
                  <a:cubicBezTo>
                    <a:pt x="62" y="121"/>
                    <a:pt x="62" y="122"/>
                    <a:pt x="62" y="123"/>
                  </a:cubicBezTo>
                  <a:cubicBezTo>
                    <a:pt x="62" y="123"/>
                    <a:pt x="62" y="124"/>
                    <a:pt x="62" y="124"/>
                  </a:cubicBezTo>
                  <a:cubicBezTo>
                    <a:pt x="63" y="122"/>
                    <a:pt x="64" y="121"/>
                    <a:pt x="66" y="120"/>
                  </a:cubicBezTo>
                  <a:cubicBezTo>
                    <a:pt x="66" y="117"/>
                    <a:pt x="65" y="114"/>
                    <a:pt x="65" y="111"/>
                  </a:cubicBezTo>
                  <a:close/>
                  <a:moveTo>
                    <a:pt x="141" y="188"/>
                  </a:moveTo>
                  <a:cubicBezTo>
                    <a:pt x="140" y="187"/>
                    <a:pt x="138" y="187"/>
                    <a:pt x="1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35" y="189"/>
                    <a:pt x="134" y="190"/>
                    <a:pt x="134" y="192"/>
                  </a:cubicBezTo>
                  <a:cubicBezTo>
                    <a:pt x="134" y="192"/>
                    <a:pt x="133" y="193"/>
                    <a:pt x="132" y="193"/>
                  </a:cubicBezTo>
                  <a:cubicBezTo>
                    <a:pt x="132" y="193"/>
                    <a:pt x="132" y="193"/>
                    <a:pt x="132" y="193"/>
                  </a:cubicBezTo>
                  <a:cubicBezTo>
                    <a:pt x="131" y="194"/>
                    <a:pt x="131" y="195"/>
                    <a:pt x="130" y="196"/>
                  </a:cubicBezTo>
                  <a:cubicBezTo>
                    <a:pt x="130" y="196"/>
                    <a:pt x="130" y="197"/>
                    <a:pt x="130" y="197"/>
                  </a:cubicBezTo>
                  <a:cubicBezTo>
                    <a:pt x="131" y="196"/>
                    <a:pt x="132" y="195"/>
                    <a:pt x="132" y="195"/>
                  </a:cubicBezTo>
                  <a:cubicBezTo>
                    <a:pt x="133" y="194"/>
                    <a:pt x="133" y="194"/>
                    <a:pt x="134" y="194"/>
                  </a:cubicBezTo>
                  <a:cubicBezTo>
                    <a:pt x="134" y="193"/>
                    <a:pt x="135" y="193"/>
                    <a:pt x="136" y="192"/>
                  </a:cubicBezTo>
                  <a:cubicBezTo>
                    <a:pt x="137" y="191"/>
                    <a:pt x="139" y="190"/>
                    <a:pt x="140" y="188"/>
                  </a:cubicBezTo>
                  <a:cubicBezTo>
                    <a:pt x="141" y="188"/>
                    <a:pt x="141" y="188"/>
                    <a:pt x="141" y="188"/>
                  </a:cubicBezTo>
                  <a:close/>
                  <a:moveTo>
                    <a:pt x="86" y="202"/>
                  </a:moveTo>
                  <a:cubicBezTo>
                    <a:pt x="84" y="200"/>
                    <a:pt x="82" y="198"/>
                    <a:pt x="80" y="195"/>
                  </a:cubicBezTo>
                  <a:cubicBezTo>
                    <a:pt x="80" y="196"/>
                    <a:pt x="80" y="197"/>
                    <a:pt x="80" y="198"/>
                  </a:cubicBezTo>
                  <a:cubicBezTo>
                    <a:pt x="80" y="200"/>
                    <a:pt x="80" y="202"/>
                    <a:pt x="79" y="203"/>
                  </a:cubicBezTo>
                  <a:cubicBezTo>
                    <a:pt x="79" y="204"/>
                    <a:pt x="79" y="204"/>
                    <a:pt x="80" y="204"/>
                  </a:cubicBezTo>
                  <a:cubicBezTo>
                    <a:pt x="82" y="203"/>
                    <a:pt x="84" y="203"/>
                    <a:pt x="86" y="202"/>
                  </a:cubicBezTo>
                  <a:close/>
                  <a:moveTo>
                    <a:pt x="129" y="187"/>
                  </a:moveTo>
                  <a:cubicBezTo>
                    <a:pt x="127" y="189"/>
                    <a:pt x="124" y="195"/>
                    <a:pt x="123" y="197"/>
                  </a:cubicBezTo>
                  <a:cubicBezTo>
                    <a:pt x="125" y="196"/>
                    <a:pt x="126" y="194"/>
                    <a:pt x="127" y="196"/>
                  </a:cubicBezTo>
                  <a:cubicBezTo>
                    <a:pt x="128" y="194"/>
                    <a:pt x="129" y="193"/>
                    <a:pt x="130" y="192"/>
                  </a:cubicBezTo>
                  <a:cubicBezTo>
                    <a:pt x="130" y="191"/>
                    <a:pt x="130" y="191"/>
                    <a:pt x="130" y="191"/>
                  </a:cubicBezTo>
                  <a:cubicBezTo>
                    <a:pt x="130" y="190"/>
                    <a:pt x="129" y="189"/>
                    <a:pt x="129" y="187"/>
                  </a:cubicBezTo>
                  <a:close/>
                  <a:moveTo>
                    <a:pt x="130" y="209"/>
                  </a:moveTo>
                  <a:cubicBezTo>
                    <a:pt x="130" y="209"/>
                    <a:pt x="130" y="209"/>
                    <a:pt x="130" y="209"/>
                  </a:cubicBezTo>
                  <a:cubicBezTo>
                    <a:pt x="126" y="211"/>
                    <a:pt x="123" y="213"/>
                    <a:pt x="119" y="215"/>
                  </a:cubicBezTo>
                  <a:cubicBezTo>
                    <a:pt x="119" y="215"/>
                    <a:pt x="119" y="216"/>
                    <a:pt x="118" y="216"/>
                  </a:cubicBezTo>
                  <a:cubicBezTo>
                    <a:pt x="118" y="217"/>
                    <a:pt x="117" y="218"/>
                    <a:pt x="117" y="219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20" y="218"/>
                    <a:pt x="123" y="216"/>
                    <a:pt x="125" y="214"/>
                  </a:cubicBezTo>
                  <a:cubicBezTo>
                    <a:pt x="127" y="213"/>
                    <a:pt x="129" y="211"/>
                    <a:pt x="130" y="209"/>
                  </a:cubicBezTo>
                  <a:close/>
                  <a:moveTo>
                    <a:pt x="87" y="212"/>
                  </a:moveTo>
                  <a:cubicBezTo>
                    <a:pt x="89" y="213"/>
                    <a:pt x="92" y="213"/>
                    <a:pt x="94" y="214"/>
                  </a:cubicBezTo>
                  <a:cubicBezTo>
                    <a:pt x="93" y="212"/>
                    <a:pt x="90" y="207"/>
                    <a:pt x="89" y="206"/>
                  </a:cubicBezTo>
                  <a:cubicBezTo>
                    <a:pt x="88" y="208"/>
                    <a:pt x="88" y="210"/>
                    <a:pt x="87" y="212"/>
                  </a:cubicBezTo>
                  <a:close/>
                  <a:moveTo>
                    <a:pt x="116" y="182"/>
                  </a:moveTo>
                  <a:cubicBezTo>
                    <a:pt x="118" y="181"/>
                    <a:pt x="120" y="181"/>
                    <a:pt x="122" y="181"/>
                  </a:cubicBezTo>
                  <a:cubicBezTo>
                    <a:pt x="122" y="180"/>
                    <a:pt x="123" y="180"/>
                    <a:pt x="123" y="180"/>
                  </a:cubicBezTo>
                  <a:cubicBezTo>
                    <a:pt x="123" y="179"/>
                    <a:pt x="124" y="179"/>
                    <a:pt x="124" y="178"/>
                  </a:cubicBezTo>
                  <a:cubicBezTo>
                    <a:pt x="124" y="178"/>
                    <a:pt x="124" y="177"/>
                    <a:pt x="124" y="177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3" y="176"/>
                    <a:pt x="123" y="176"/>
                    <a:pt x="122" y="176"/>
                  </a:cubicBezTo>
                  <a:cubicBezTo>
                    <a:pt x="121" y="177"/>
                    <a:pt x="119" y="178"/>
                    <a:pt x="117" y="179"/>
                  </a:cubicBezTo>
                  <a:cubicBezTo>
                    <a:pt x="116" y="180"/>
                    <a:pt x="116" y="180"/>
                    <a:pt x="116" y="182"/>
                  </a:cubicBezTo>
                  <a:close/>
                  <a:moveTo>
                    <a:pt x="106" y="157"/>
                  </a:moveTo>
                  <a:cubicBezTo>
                    <a:pt x="106" y="155"/>
                    <a:pt x="105" y="154"/>
                    <a:pt x="104" y="152"/>
                  </a:cubicBezTo>
                  <a:cubicBezTo>
                    <a:pt x="104" y="151"/>
                    <a:pt x="103" y="149"/>
                    <a:pt x="101" y="147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102" y="151"/>
                    <a:pt x="102" y="154"/>
                    <a:pt x="103" y="157"/>
                  </a:cubicBezTo>
                  <a:cubicBezTo>
                    <a:pt x="103" y="158"/>
                    <a:pt x="103" y="159"/>
                    <a:pt x="104" y="159"/>
                  </a:cubicBezTo>
                  <a:cubicBezTo>
                    <a:pt x="105" y="158"/>
                    <a:pt x="106" y="158"/>
                    <a:pt x="106" y="157"/>
                  </a:cubicBezTo>
                  <a:close/>
                  <a:moveTo>
                    <a:pt x="119" y="150"/>
                  </a:moveTo>
                  <a:cubicBezTo>
                    <a:pt x="118" y="151"/>
                    <a:pt x="118" y="152"/>
                    <a:pt x="119" y="153"/>
                  </a:cubicBezTo>
                  <a:cubicBezTo>
                    <a:pt x="120" y="155"/>
                    <a:pt x="121" y="156"/>
                    <a:pt x="122" y="158"/>
                  </a:cubicBezTo>
                  <a:cubicBezTo>
                    <a:pt x="122" y="158"/>
                    <a:pt x="122" y="158"/>
                    <a:pt x="122" y="159"/>
                  </a:cubicBezTo>
                  <a:cubicBezTo>
                    <a:pt x="123" y="158"/>
                    <a:pt x="124" y="157"/>
                    <a:pt x="125" y="157"/>
                  </a:cubicBezTo>
                  <a:cubicBezTo>
                    <a:pt x="123" y="154"/>
                    <a:pt x="121" y="152"/>
                    <a:pt x="119" y="150"/>
                  </a:cubicBezTo>
                  <a:close/>
                  <a:moveTo>
                    <a:pt x="140" y="185"/>
                  </a:moveTo>
                  <a:cubicBezTo>
                    <a:pt x="141" y="185"/>
                    <a:pt x="142" y="185"/>
                    <a:pt x="144" y="186"/>
                  </a:cubicBezTo>
                  <a:cubicBezTo>
                    <a:pt x="144" y="186"/>
                    <a:pt x="144" y="186"/>
                    <a:pt x="144" y="185"/>
                  </a:cubicBezTo>
                  <a:cubicBezTo>
                    <a:pt x="145" y="185"/>
                    <a:pt x="145" y="185"/>
                    <a:pt x="146" y="184"/>
                  </a:cubicBezTo>
                  <a:cubicBezTo>
                    <a:pt x="146" y="184"/>
                    <a:pt x="146" y="184"/>
                    <a:pt x="146" y="183"/>
                  </a:cubicBezTo>
                  <a:cubicBezTo>
                    <a:pt x="145" y="182"/>
                    <a:pt x="144" y="181"/>
                    <a:pt x="143" y="180"/>
                  </a:cubicBezTo>
                  <a:cubicBezTo>
                    <a:pt x="142" y="180"/>
                    <a:pt x="142" y="180"/>
                    <a:pt x="141" y="180"/>
                  </a:cubicBezTo>
                  <a:cubicBezTo>
                    <a:pt x="141" y="180"/>
                    <a:pt x="140" y="181"/>
                    <a:pt x="141" y="182"/>
                  </a:cubicBezTo>
                  <a:cubicBezTo>
                    <a:pt x="141" y="183"/>
                    <a:pt x="140" y="183"/>
                    <a:pt x="140" y="184"/>
                  </a:cubicBezTo>
                  <a:cubicBezTo>
                    <a:pt x="140" y="184"/>
                    <a:pt x="140" y="185"/>
                    <a:pt x="140" y="185"/>
                  </a:cubicBezTo>
                  <a:close/>
                  <a:moveTo>
                    <a:pt x="73" y="182"/>
                  </a:moveTo>
                  <a:cubicBezTo>
                    <a:pt x="72" y="181"/>
                    <a:pt x="72" y="181"/>
                    <a:pt x="71" y="181"/>
                  </a:cubicBezTo>
                  <a:cubicBezTo>
                    <a:pt x="68" y="180"/>
                    <a:pt x="66" y="178"/>
                    <a:pt x="63" y="177"/>
                  </a:cubicBezTo>
                  <a:cubicBezTo>
                    <a:pt x="63" y="177"/>
                    <a:pt x="63" y="177"/>
                    <a:pt x="62" y="177"/>
                  </a:cubicBezTo>
                  <a:cubicBezTo>
                    <a:pt x="62" y="178"/>
                    <a:pt x="62" y="178"/>
                    <a:pt x="62" y="179"/>
                  </a:cubicBezTo>
                  <a:cubicBezTo>
                    <a:pt x="63" y="180"/>
                    <a:pt x="63" y="181"/>
                    <a:pt x="65" y="181"/>
                  </a:cubicBezTo>
                  <a:cubicBezTo>
                    <a:pt x="67" y="181"/>
                    <a:pt x="69" y="182"/>
                    <a:pt x="71" y="182"/>
                  </a:cubicBezTo>
                  <a:cubicBezTo>
                    <a:pt x="72" y="182"/>
                    <a:pt x="72" y="182"/>
                    <a:pt x="73" y="182"/>
                  </a:cubicBezTo>
                  <a:close/>
                  <a:moveTo>
                    <a:pt x="149" y="153"/>
                  </a:moveTo>
                  <a:cubicBezTo>
                    <a:pt x="148" y="155"/>
                    <a:pt x="147" y="157"/>
                    <a:pt x="145" y="159"/>
                  </a:cubicBezTo>
                  <a:cubicBezTo>
                    <a:pt x="147" y="160"/>
                    <a:pt x="148" y="161"/>
                    <a:pt x="150" y="161"/>
                  </a:cubicBezTo>
                  <a:cubicBezTo>
                    <a:pt x="150" y="159"/>
                    <a:pt x="150" y="157"/>
                    <a:pt x="150" y="155"/>
                  </a:cubicBezTo>
                  <a:cubicBezTo>
                    <a:pt x="150" y="155"/>
                    <a:pt x="150" y="155"/>
                    <a:pt x="150" y="155"/>
                  </a:cubicBezTo>
                  <a:cubicBezTo>
                    <a:pt x="150" y="154"/>
                    <a:pt x="149" y="153"/>
                    <a:pt x="149" y="153"/>
                  </a:cubicBezTo>
                  <a:close/>
                  <a:moveTo>
                    <a:pt x="87" y="165"/>
                  </a:moveTo>
                  <a:cubicBezTo>
                    <a:pt x="87" y="164"/>
                    <a:pt x="87" y="163"/>
                    <a:pt x="87" y="163"/>
                  </a:cubicBezTo>
                  <a:cubicBezTo>
                    <a:pt x="85" y="161"/>
                    <a:pt x="84" y="158"/>
                    <a:pt x="82" y="156"/>
                  </a:cubicBezTo>
                  <a:cubicBezTo>
                    <a:pt x="82" y="156"/>
                    <a:pt x="82" y="156"/>
                    <a:pt x="81" y="156"/>
                  </a:cubicBezTo>
                  <a:cubicBezTo>
                    <a:pt x="81" y="157"/>
                    <a:pt x="81" y="158"/>
                    <a:pt x="82" y="160"/>
                  </a:cubicBezTo>
                  <a:cubicBezTo>
                    <a:pt x="82" y="161"/>
                    <a:pt x="83" y="162"/>
                    <a:pt x="83" y="164"/>
                  </a:cubicBezTo>
                  <a:cubicBezTo>
                    <a:pt x="84" y="164"/>
                    <a:pt x="84" y="164"/>
                    <a:pt x="84" y="165"/>
                  </a:cubicBezTo>
                  <a:cubicBezTo>
                    <a:pt x="85" y="165"/>
                    <a:pt x="86" y="165"/>
                    <a:pt x="87" y="165"/>
                  </a:cubicBezTo>
                  <a:close/>
                  <a:moveTo>
                    <a:pt x="138" y="218"/>
                  </a:moveTo>
                  <a:cubicBezTo>
                    <a:pt x="140" y="217"/>
                    <a:pt x="164" y="194"/>
                    <a:pt x="165" y="193"/>
                  </a:cubicBezTo>
                  <a:cubicBezTo>
                    <a:pt x="156" y="201"/>
                    <a:pt x="146" y="210"/>
                    <a:pt x="138" y="218"/>
                  </a:cubicBezTo>
                  <a:close/>
                  <a:moveTo>
                    <a:pt x="106" y="104"/>
                  </a:moveTo>
                  <a:cubicBezTo>
                    <a:pt x="105" y="104"/>
                    <a:pt x="104" y="105"/>
                    <a:pt x="103" y="105"/>
                  </a:cubicBezTo>
                  <a:cubicBezTo>
                    <a:pt x="102" y="105"/>
                    <a:pt x="101" y="106"/>
                    <a:pt x="102" y="107"/>
                  </a:cubicBezTo>
                  <a:cubicBezTo>
                    <a:pt x="102" y="108"/>
                    <a:pt x="103" y="109"/>
                    <a:pt x="104" y="110"/>
                  </a:cubicBezTo>
                  <a:cubicBezTo>
                    <a:pt x="105" y="109"/>
                    <a:pt x="107" y="108"/>
                    <a:pt x="108" y="106"/>
                  </a:cubicBezTo>
                  <a:cubicBezTo>
                    <a:pt x="107" y="105"/>
                    <a:pt x="107" y="105"/>
                    <a:pt x="106" y="104"/>
                  </a:cubicBezTo>
                  <a:close/>
                  <a:moveTo>
                    <a:pt x="88" y="201"/>
                  </a:moveTo>
                  <a:cubicBezTo>
                    <a:pt x="88" y="200"/>
                    <a:pt x="88" y="200"/>
                    <a:pt x="88" y="199"/>
                  </a:cubicBezTo>
                  <a:cubicBezTo>
                    <a:pt x="86" y="196"/>
                    <a:pt x="84" y="194"/>
                    <a:pt x="82" y="191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1" y="191"/>
                    <a:pt x="80" y="190"/>
                    <a:pt x="79" y="190"/>
                  </a:cubicBezTo>
                  <a:cubicBezTo>
                    <a:pt x="79" y="191"/>
                    <a:pt x="79" y="192"/>
                    <a:pt x="80" y="192"/>
                  </a:cubicBezTo>
                  <a:cubicBezTo>
                    <a:pt x="82" y="194"/>
                    <a:pt x="84" y="196"/>
                    <a:pt x="85" y="198"/>
                  </a:cubicBezTo>
                  <a:cubicBezTo>
                    <a:pt x="86" y="199"/>
                    <a:pt x="87" y="200"/>
                    <a:pt x="88" y="201"/>
                  </a:cubicBezTo>
                  <a:close/>
                  <a:moveTo>
                    <a:pt x="92" y="96"/>
                  </a:moveTo>
                  <a:cubicBezTo>
                    <a:pt x="92" y="96"/>
                    <a:pt x="92" y="95"/>
                    <a:pt x="92" y="95"/>
                  </a:cubicBezTo>
                  <a:cubicBezTo>
                    <a:pt x="90" y="95"/>
                    <a:pt x="88" y="96"/>
                    <a:pt x="87" y="96"/>
                  </a:cubicBezTo>
                  <a:cubicBezTo>
                    <a:pt x="87" y="99"/>
                    <a:pt x="86" y="101"/>
                    <a:pt x="86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8" y="101"/>
                    <a:pt x="90" y="99"/>
                    <a:pt x="92" y="96"/>
                  </a:cubicBezTo>
                  <a:close/>
                  <a:moveTo>
                    <a:pt x="124" y="40"/>
                  </a:moveTo>
                  <a:cubicBezTo>
                    <a:pt x="125" y="40"/>
                    <a:pt x="127" y="40"/>
                    <a:pt x="128" y="40"/>
                  </a:cubicBezTo>
                  <a:cubicBezTo>
                    <a:pt x="128" y="37"/>
                    <a:pt x="128" y="35"/>
                    <a:pt x="127" y="33"/>
                  </a:cubicBezTo>
                  <a:cubicBezTo>
                    <a:pt x="126" y="34"/>
                    <a:pt x="125" y="34"/>
                    <a:pt x="125" y="34"/>
                  </a:cubicBezTo>
                  <a:cubicBezTo>
                    <a:pt x="124" y="34"/>
                    <a:pt x="124" y="35"/>
                    <a:pt x="124" y="35"/>
                  </a:cubicBezTo>
                  <a:cubicBezTo>
                    <a:pt x="124" y="37"/>
                    <a:pt x="124" y="38"/>
                    <a:pt x="124" y="40"/>
                  </a:cubicBezTo>
                  <a:close/>
                  <a:moveTo>
                    <a:pt x="115" y="155"/>
                  </a:moveTo>
                  <a:cubicBezTo>
                    <a:pt x="114" y="156"/>
                    <a:pt x="113" y="158"/>
                    <a:pt x="113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3" y="161"/>
                    <a:pt x="113" y="162"/>
                    <a:pt x="113" y="164"/>
                  </a:cubicBezTo>
                  <a:cubicBezTo>
                    <a:pt x="114" y="164"/>
                    <a:pt x="114" y="164"/>
                    <a:pt x="115" y="164"/>
                  </a:cubicBezTo>
                  <a:cubicBezTo>
                    <a:pt x="115" y="164"/>
                    <a:pt x="115" y="164"/>
                    <a:pt x="115" y="163"/>
                  </a:cubicBezTo>
                  <a:cubicBezTo>
                    <a:pt x="116" y="161"/>
                    <a:pt x="116" y="159"/>
                    <a:pt x="116" y="157"/>
                  </a:cubicBezTo>
                  <a:cubicBezTo>
                    <a:pt x="116" y="156"/>
                    <a:pt x="116" y="156"/>
                    <a:pt x="115" y="155"/>
                  </a:cubicBezTo>
                  <a:close/>
                  <a:moveTo>
                    <a:pt x="134" y="210"/>
                  </a:moveTo>
                  <a:cubicBezTo>
                    <a:pt x="132" y="212"/>
                    <a:pt x="130" y="213"/>
                    <a:pt x="128" y="215"/>
                  </a:cubicBezTo>
                  <a:cubicBezTo>
                    <a:pt x="128" y="215"/>
                    <a:pt x="128" y="215"/>
                    <a:pt x="127" y="215"/>
                  </a:cubicBezTo>
                  <a:cubicBezTo>
                    <a:pt x="125" y="219"/>
                    <a:pt x="123" y="222"/>
                    <a:pt x="120" y="225"/>
                  </a:cubicBezTo>
                  <a:cubicBezTo>
                    <a:pt x="120" y="225"/>
                    <a:pt x="120" y="225"/>
                    <a:pt x="119" y="226"/>
                  </a:cubicBez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20" y="225"/>
                  </a:cubicBezTo>
                  <a:cubicBezTo>
                    <a:pt x="123" y="223"/>
                    <a:pt x="126" y="220"/>
                    <a:pt x="129" y="217"/>
                  </a:cubicBezTo>
                  <a:cubicBezTo>
                    <a:pt x="131" y="215"/>
                    <a:pt x="132" y="213"/>
                    <a:pt x="134" y="210"/>
                  </a:cubicBezTo>
                  <a:cubicBezTo>
                    <a:pt x="134" y="210"/>
                    <a:pt x="134" y="210"/>
                    <a:pt x="134" y="210"/>
                  </a:cubicBezTo>
                  <a:close/>
                  <a:moveTo>
                    <a:pt x="118" y="145"/>
                  </a:moveTo>
                  <a:cubicBezTo>
                    <a:pt x="118" y="144"/>
                    <a:pt x="119" y="144"/>
                    <a:pt x="119" y="144"/>
                  </a:cubicBezTo>
                  <a:cubicBezTo>
                    <a:pt x="120" y="144"/>
                    <a:pt x="121" y="143"/>
                    <a:pt x="121" y="142"/>
                  </a:cubicBezTo>
                  <a:cubicBezTo>
                    <a:pt x="121" y="142"/>
                    <a:pt x="121" y="142"/>
                    <a:pt x="121" y="141"/>
                  </a:cubicBezTo>
                  <a:cubicBezTo>
                    <a:pt x="121" y="140"/>
                    <a:pt x="120" y="138"/>
                    <a:pt x="119" y="138"/>
                  </a:cubicBezTo>
                  <a:cubicBezTo>
                    <a:pt x="118" y="138"/>
                    <a:pt x="118" y="137"/>
                    <a:pt x="118" y="137"/>
                  </a:cubicBezTo>
                  <a:cubicBezTo>
                    <a:pt x="117" y="137"/>
                    <a:pt x="117" y="137"/>
                    <a:pt x="117" y="136"/>
                  </a:cubicBezTo>
                  <a:cubicBezTo>
                    <a:pt x="117" y="139"/>
                    <a:pt x="117" y="142"/>
                    <a:pt x="118" y="145"/>
                  </a:cubicBezTo>
                  <a:close/>
                  <a:moveTo>
                    <a:pt x="148" y="202"/>
                  </a:moveTo>
                  <a:cubicBezTo>
                    <a:pt x="148" y="202"/>
                    <a:pt x="148" y="202"/>
                    <a:pt x="148" y="202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46" y="204"/>
                    <a:pt x="144" y="205"/>
                    <a:pt x="142" y="206"/>
                  </a:cubicBezTo>
                  <a:cubicBezTo>
                    <a:pt x="141" y="206"/>
                    <a:pt x="141" y="206"/>
                    <a:pt x="141" y="207"/>
                  </a:cubicBezTo>
                  <a:cubicBezTo>
                    <a:pt x="139" y="208"/>
                    <a:pt x="138" y="210"/>
                    <a:pt x="137" y="212"/>
                  </a:cubicBezTo>
                  <a:cubicBezTo>
                    <a:pt x="136" y="213"/>
                    <a:pt x="136" y="213"/>
                    <a:pt x="136" y="214"/>
                  </a:cubicBezTo>
                  <a:cubicBezTo>
                    <a:pt x="140" y="210"/>
                    <a:pt x="144" y="206"/>
                    <a:pt x="148" y="202"/>
                  </a:cubicBezTo>
                  <a:close/>
                  <a:moveTo>
                    <a:pt x="142" y="35"/>
                  </a:moveTo>
                  <a:cubicBezTo>
                    <a:pt x="141" y="36"/>
                    <a:pt x="141" y="36"/>
                    <a:pt x="141" y="37"/>
                  </a:cubicBezTo>
                  <a:cubicBezTo>
                    <a:pt x="141" y="43"/>
                    <a:pt x="141" y="48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2" y="54"/>
                    <a:pt x="142" y="53"/>
                    <a:pt x="142" y="53"/>
                  </a:cubicBezTo>
                  <a:cubicBezTo>
                    <a:pt x="142" y="51"/>
                    <a:pt x="142" y="49"/>
                    <a:pt x="142" y="46"/>
                  </a:cubicBezTo>
                  <a:cubicBezTo>
                    <a:pt x="142" y="44"/>
                    <a:pt x="143" y="41"/>
                    <a:pt x="142" y="39"/>
                  </a:cubicBezTo>
                  <a:cubicBezTo>
                    <a:pt x="142" y="38"/>
                    <a:pt x="142" y="36"/>
                    <a:pt x="142" y="35"/>
                  </a:cubicBezTo>
                  <a:close/>
                  <a:moveTo>
                    <a:pt x="99" y="193"/>
                  </a:moveTo>
                  <a:cubicBezTo>
                    <a:pt x="98" y="194"/>
                    <a:pt x="98" y="195"/>
                    <a:pt x="99" y="195"/>
                  </a:cubicBezTo>
                  <a:cubicBezTo>
                    <a:pt x="100" y="197"/>
                    <a:pt x="101" y="197"/>
                    <a:pt x="103" y="198"/>
                  </a:cubicBezTo>
                  <a:cubicBezTo>
                    <a:pt x="103" y="198"/>
                    <a:pt x="103" y="198"/>
                    <a:pt x="103" y="198"/>
                  </a:cubicBezTo>
                  <a:cubicBezTo>
                    <a:pt x="105" y="197"/>
                    <a:pt x="106" y="196"/>
                    <a:pt x="107" y="195"/>
                  </a:cubicBezTo>
                  <a:cubicBezTo>
                    <a:pt x="107" y="195"/>
                    <a:pt x="107" y="195"/>
                    <a:pt x="107" y="195"/>
                  </a:cubicBezTo>
                  <a:cubicBezTo>
                    <a:pt x="104" y="194"/>
                    <a:pt x="101" y="194"/>
                    <a:pt x="99" y="193"/>
                  </a:cubicBezTo>
                  <a:close/>
                  <a:moveTo>
                    <a:pt x="115" y="190"/>
                  </a:moveTo>
                  <a:cubicBezTo>
                    <a:pt x="116" y="189"/>
                    <a:pt x="116" y="189"/>
                    <a:pt x="117" y="189"/>
                  </a:cubicBezTo>
                  <a:cubicBezTo>
                    <a:pt x="119" y="188"/>
                    <a:pt x="120" y="187"/>
                    <a:pt x="120" y="185"/>
                  </a:cubicBezTo>
                  <a:cubicBezTo>
                    <a:pt x="120" y="184"/>
                    <a:pt x="121" y="184"/>
                    <a:pt x="121" y="183"/>
                  </a:cubicBezTo>
                  <a:cubicBezTo>
                    <a:pt x="119" y="183"/>
                    <a:pt x="117" y="184"/>
                    <a:pt x="115" y="184"/>
                  </a:cubicBezTo>
                  <a:cubicBezTo>
                    <a:pt x="116" y="186"/>
                    <a:pt x="116" y="188"/>
                    <a:pt x="115" y="190"/>
                  </a:cubicBezTo>
                  <a:close/>
                  <a:moveTo>
                    <a:pt x="104" y="40"/>
                  </a:moveTo>
                  <a:cubicBezTo>
                    <a:pt x="104" y="38"/>
                    <a:pt x="104" y="36"/>
                    <a:pt x="104" y="34"/>
                  </a:cubicBezTo>
                  <a:cubicBezTo>
                    <a:pt x="104" y="34"/>
                    <a:pt x="104" y="33"/>
                    <a:pt x="104" y="33"/>
                  </a:cubicBezTo>
                  <a:cubicBezTo>
                    <a:pt x="103" y="33"/>
                    <a:pt x="102" y="32"/>
                    <a:pt x="101" y="32"/>
                  </a:cubicBezTo>
                  <a:cubicBezTo>
                    <a:pt x="101" y="33"/>
                    <a:pt x="101" y="33"/>
                    <a:pt x="101" y="34"/>
                  </a:cubicBezTo>
                  <a:cubicBezTo>
                    <a:pt x="100" y="35"/>
                    <a:pt x="100" y="36"/>
                    <a:pt x="101" y="37"/>
                  </a:cubicBezTo>
                  <a:cubicBezTo>
                    <a:pt x="101" y="38"/>
                    <a:pt x="102" y="39"/>
                    <a:pt x="102" y="40"/>
                  </a:cubicBezTo>
                  <a:cubicBezTo>
                    <a:pt x="103" y="40"/>
                    <a:pt x="103" y="40"/>
                    <a:pt x="104" y="40"/>
                  </a:cubicBezTo>
                  <a:close/>
                  <a:moveTo>
                    <a:pt x="87" y="204"/>
                  </a:moveTo>
                  <a:cubicBezTo>
                    <a:pt x="85" y="205"/>
                    <a:pt x="83" y="205"/>
                    <a:pt x="81" y="206"/>
                  </a:cubicBezTo>
                  <a:cubicBezTo>
                    <a:pt x="82" y="208"/>
                    <a:pt x="83" y="209"/>
                    <a:pt x="85" y="211"/>
                  </a:cubicBezTo>
                  <a:cubicBezTo>
                    <a:pt x="86" y="209"/>
                    <a:pt x="86" y="207"/>
                    <a:pt x="87" y="204"/>
                  </a:cubicBezTo>
                  <a:close/>
                  <a:moveTo>
                    <a:pt x="113" y="77"/>
                  </a:moveTo>
                  <a:cubicBezTo>
                    <a:pt x="112" y="77"/>
                    <a:pt x="111" y="78"/>
                    <a:pt x="110" y="78"/>
                  </a:cubicBezTo>
                  <a:cubicBezTo>
                    <a:pt x="110" y="78"/>
                    <a:pt x="109" y="79"/>
                    <a:pt x="109" y="79"/>
                  </a:cubicBezTo>
                  <a:cubicBezTo>
                    <a:pt x="108" y="80"/>
                    <a:pt x="107" y="82"/>
                    <a:pt x="106" y="83"/>
                  </a:cubicBezTo>
                  <a:cubicBezTo>
                    <a:pt x="105" y="84"/>
                    <a:pt x="105" y="85"/>
                    <a:pt x="104" y="85"/>
                  </a:cubicBezTo>
                  <a:cubicBezTo>
                    <a:pt x="104" y="86"/>
                    <a:pt x="104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7" y="84"/>
                    <a:pt x="109" y="83"/>
                    <a:pt x="110" y="81"/>
                  </a:cubicBezTo>
                  <a:cubicBezTo>
                    <a:pt x="112" y="80"/>
                    <a:pt x="112" y="79"/>
                    <a:pt x="113" y="77"/>
                  </a:cubicBezTo>
                  <a:close/>
                  <a:moveTo>
                    <a:pt x="101" y="116"/>
                  </a:moveTo>
                  <a:cubicBezTo>
                    <a:pt x="102" y="117"/>
                    <a:pt x="102" y="117"/>
                    <a:pt x="102" y="117"/>
                  </a:cubicBezTo>
                  <a:cubicBezTo>
                    <a:pt x="103" y="119"/>
                    <a:pt x="105" y="120"/>
                    <a:pt x="107" y="122"/>
                  </a:cubicBezTo>
                  <a:cubicBezTo>
                    <a:pt x="107" y="122"/>
                    <a:pt x="107" y="122"/>
                    <a:pt x="108" y="122"/>
                  </a:cubicBezTo>
                  <a:cubicBezTo>
                    <a:pt x="108" y="122"/>
                    <a:pt x="108" y="122"/>
                    <a:pt x="109" y="122"/>
                  </a:cubicBezTo>
                  <a:cubicBezTo>
                    <a:pt x="108" y="120"/>
                    <a:pt x="107" y="118"/>
                    <a:pt x="106" y="117"/>
                  </a:cubicBezTo>
                  <a:cubicBezTo>
                    <a:pt x="105" y="117"/>
                    <a:pt x="105" y="116"/>
                    <a:pt x="105" y="116"/>
                  </a:cubicBezTo>
                  <a:cubicBezTo>
                    <a:pt x="104" y="116"/>
                    <a:pt x="103" y="116"/>
                    <a:pt x="102" y="115"/>
                  </a:cubicBezTo>
                  <a:cubicBezTo>
                    <a:pt x="102" y="116"/>
                    <a:pt x="102" y="116"/>
                    <a:pt x="101" y="116"/>
                  </a:cubicBezTo>
                  <a:close/>
                  <a:moveTo>
                    <a:pt x="124" y="210"/>
                  </a:moveTo>
                  <a:cubicBezTo>
                    <a:pt x="130" y="206"/>
                    <a:pt x="135" y="203"/>
                    <a:pt x="138" y="197"/>
                  </a:cubicBezTo>
                  <a:cubicBezTo>
                    <a:pt x="133" y="201"/>
                    <a:pt x="129" y="205"/>
                    <a:pt x="124" y="210"/>
                  </a:cubicBezTo>
                  <a:close/>
                  <a:moveTo>
                    <a:pt x="81" y="105"/>
                  </a:moveTo>
                  <a:cubicBezTo>
                    <a:pt x="81" y="105"/>
                    <a:pt x="82" y="105"/>
                    <a:pt x="82" y="105"/>
                  </a:cubicBezTo>
                  <a:cubicBezTo>
                    <a:pt x="82" y="101"/>
                    <a:pt x="82" y="96"/>
                    <a:pt x="8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1" y="93"/>
                    <a:pt x="80" y="93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0" y="96"/>
                    <a:pt x="80" y="97"/>
                    <a:pt x="80" y="99"/>
                  </a:cubicBezTo>
                  <a:cubicBezTo>
                    <a:pt x="82" y="100"/>
                    <a:pt x="82" y="101"/>
                    <a:pt x="81" y="105"/>
                  </a:cubicBezTo>
                  <a:close/>
                  <a:moveTo>
                    <a:pt x="91" y="8"/>
                  </a:moveTo>
                  <a:cubicBezTo>
                    <a:pt x="80" y="7"/>
                    <a:pt x="70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4" y="8"/>
                    <a:pt x="69" y="8"/>
                    <a:pt x="73" y="8"/>
                  </a:cubicBezTo>
                  <a:cubicBezTo>
                    <a:pt x="78" y="8"/>
                    <a:pt x="84" y="8"/>
                    <a:pt x="89" y="8"/>
                  </a:cubicBezTo>
                  <a:cubicBezTo>
                    <a:pt x="90" y="8"/>
                    <a:pt x="90" y="8"/>
                    <a:pt x="91" y="8"/>
                  </a:cubicBezTo>
                  <a:close/>
                  <a:moveTo>
                    <a:pt x="129" y="43"/>
                  </a:moveTo>
                  <a:cubicBezTo>
                    <a:pt x="127" y="43"/>
                    <a:pt x="126" y="44"/>
                    <a:pt x="124" y="44"/>
                  </a:cubicBezTo>
                  <a:cubicBezTo>
                    <a:pt x="124" y="44"/>
                    <a:pt x="124" y="44"/>
                    <a:pt x="124" y="45"/>
                  </a:cubicBezTo>
                  <a:cubicBezTo>
                    <a:pt x="124" y="46"/>
                    <a:pt x="124" y="47"/>
                    <a:pt x="124" y="49"/>
                  </a:cubicBezTo>
                  <a:cubicBezTo>
                    <a:pt x="126" y="48"/>
                    <a:pt x="127" y="47"/>
                    <a:pt x="129" y="46"/>
                  </a:cubicBezTo>
                  <a:cubicBezTo>
                    <a:pt x="129" y="45"/>
                    <a:pt x="129" y="44"/>
                    <a:pt x="129" y="43"/>
                  </a:cubicBezTo>
                  <a:close/>
                  <a:moveTo>
                    <a:pt x="34" y="178"/>
                  </a:moveTo>
                  <a:cubicBezTo>
                    <a:pt x="33" y="176"/>
                    <a:pt x="32" y="176"/>
                    <a:pt x="31" y="175"/>
                  </a:cubicBezTo>
                  <a:cubicBezTo>
                    <a:pt x="28" y="173"/>
                    <a:pt x="25" y="172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3" y="172"/>
                    <a:pt x="26" y="174"/>
                    <a:pt x="28" y="177"/>
                  </a:cubicBezTo>
                  <a:cubicBezTo>
                    <a:pt x="29" y="175"/>
                    <a:pt x="30" y="175"/>
                    <a:pt x="31" y="176"/>
                  </a:cubicBezTo>
                  <a:cubicBezTo>
                    <a:pt x="31" y="176"/>
                    <a:pt x="32" y="176"/>
                    <a:pt x="32" y="177"/>
                  </a:cubicBezTo>
                  <a:cubicBezTo>
                    <a:pt x="32" y="177"/>
                    <a:pt x="33" y="177"/>
                    <a:pt x="34" y="178"/>
                  </a:cubicBezTo>
                  <a:close/>
                  <a:moveTo>
                    <a:pt x="94" y="56"/>
                  </a:moveTo>
                  <a:cubicBezTo>
                    <a:pt x="93" y="57"/>
                    <a:pt x="93" y="57"/>
                    <a:pt x="94" y="58"/>
                  </a:cubicBezTo>
                  <a:cubicBezTo>
                    <a:pt x="94" y="59"/>
                    <a:pt x="94" y="60"/>
                    <a:pt x="96" y="60"/>
                  </a:cubicBezTo>
                  <a:cubicBezTo>
                    <a:pt x="98" y="61"/>
                    <a:pt x="100" y="62"/>
                    <a:pt x="102" y="63"/>
                  </a:cubicBezTo>
                  <a:cubicBezTo>
                    <a:pt x="102" y="63"/>
                    <a:pt x="103" y="63"/>
                    <a:pt x="103" y="63"/>
                  </a:cubicBezTo>
                  <a:cubicBezTo>
                    <a:pt x="103" y="62"/>
                    <a:pt x="103" y="61"/>
                    <a:pt x="103" y="60"/>
                  </a:cubicBezTo>
                  <a:cubicBezTo>
                    <a:pt x="103" y="60"/>
                    <a:pt x="102" y="60"/>
                    <a:pt x="102" y="60"/>
                  </a:cubicBezTo>
                  <a:cubicBezTo>
                    <a:pt x="101" y="60"/>
                    <a:pt x="100" y="60"/>
                    <a:pt x="99" y="60"/>
                  </a:cubicBezTo>
                  <a:cubicBezTo>
                    <a:pt x="99" y="60"/>
                    <a:pt x="98" y="60"/>
                    <a:pt x="97" y="59"/>
                  </a:cubicBezTo>
                  <a:cubicBezTo>
                    <a:pt x="97" y="59"/>
                    <a:pt x="96" y="58"/>
                    <a:pt x="95" y="58"/>
                  </a:cubicBezTo>
                  <a:cubicBezTo>
                    <a:pt x="95" y="57"/>
                    <a:pt x="94" y="57"/>
                    <a:pt x="94" y="56"/>
                  </a:cubicBezTo>
                  <a:close/>
                  <a:moveTo>
                    <a:pt x="98" y="126"/>
                  </a:moveTo>
                  <a:cubicBezTo>
                    <a:pt x="98" y="129"/>
                    <a:pt x="100" y="130"/>
                    <a:pt x="101" y="132"/>
                  </a:cubicBezTo>
                  <a:cubicBezTo>
                    <a:pt x="102" y="132"/>
                    <a:pt x="102" y="131"/>
                    <a:pt x="103" y="131"/>
                  </a:cubicBezTo>
                  <a:cubicBezTo>
                    <a:pt x="103" y="129"/>
                    <a:pt x="103" y="128"/>
                    <a:pt x="102" y="126"/>
                  </a:cubicBezTo>
                  <a:cubicBezTo>
                    <a:pt x="101" y="126"/>
                    <a:pt x="100" y="126"/>
                    <a:pt x="98" y="126"/>
                  </a:cubicBezTo>
                  <a:close/>
                  <a:moveTo>
                    <a:pt x="91" y="131"/>
                  </a:moveTo>
                  <a:cubicBezTo>
                    <a:pt x="89" y="134"/>
                    <a:pt x="89" y="134"/>
                    <a:pt x="90" y="136"/>
                  </a:cubicBezTo>
                  <a:cubicBezTo>
                    <a:pt x="90" y="136"/>
                    <a:pt x="91" y="137"/>
                    <a:pt x="91" y="137"/>
                  </a:cubicBezTo>
                  <a:cubicBezTo>
                    <a:pt x="91" y="138"/>
                    <a:pt x="92" y="138"/>
                    <a:pt x="92" y="139"/>
                  </a:cubicBezTo>
                  <a:cubicBezTo>
                    <a:pt x="93" y="138"/>
                    <a:pt x="94" y="137"/>
                    <a:pt x="95" y="136"/>
                  </a:cubicBezTo>
                  <a:cubicBezTo>
                    <a:pt x="93" y="135"/>
                    <a:pt x="92" y="133"/>
                    <a:pt x="91" y="131"/>
                  </a:cubicBezTo>
                  <a:close/>
                  <a:moveTo>
                    <a:pt x="116" y="227"/>
                  </a:moveTo>
                  <a:cubicBezTo>
                    <a:pt x="114" y="228"/>
                    <a:pt x="114" y="228"/>
                    <a:pt x="112" y="228"/>
                  </a:cubicBezTo>
                  <a:cubicBezTo>
                    <a:pt x="111" y="231"/>
                    <a:pt x="110" y="234"/>
                    <a:pt x="108" y="238"/>
                  </a:cubicBezTo>
                  <a:cubicBezTo>
                    <a:pt x="109" y="237"/>
                    <a:pt x="109" y="237"/>
                    <a:pt x="110" y="237"/>
                  </a:cubicBezTo>
                  <a:cubicBezTo>
                    <a:pt x="110" y="236"/>
                    <a:pt x="112" y="235"/>
                    <a:pt x="112" y="233"/>
                  </a:cubicBezTo>
                  <a:cubicBezTo>
                    <a:pt x="112" y="233"/>
                    <a:pt x="112" y="232"/>
                    <a:pt x="113" y="232"/>
                  </a:cubicBezTo>
                  <a:cubicBezTo>
                    <a:pt x="113" y="231"/>
                    <a:pt x="114" y="230"/>
                    <a:pt x="114" y="229"/>
                  </a:cubicBezTo>
                  <a:cubicBezTo>
                    <a:pt x="115" y="228"/>
                    <a:pt x="115" y="228"/>
                    <a:pt x="116" y="227"/>
                  </a:cubicBezTo>
                  <a:close/>
                  <a:moveTo>
                    <a:pt x="78" y="64"/>
                  </a:moveTo>
                  <a:cubicBezTo>
                    <a:pt x="79" y="64"/>
                    <a:pt x="80" y="64"/>
                    <a:pt x="81" y="64"/>
                  </a:cubicBezTo>
                  <a:cubicBezTo>
                    <a:pt x="82" y="64"/>
                    <a:pt x="83" y="64"/>
                    <a:pt x="84" y="64"/>
                  </a:cubicBezTo>
                  <a:cubicBezTo>
                    <a:pt x="83" y="62"/>
                    <a:pt x="78" y="60"/>
                    <a:pt x="77" y="59"/>
                  </a:cubicBezTo>
                  <a:cubicBezTo>
                    <a:pt x="76" y="61"/>
                    <a:pt x="77" y="63"/>
                    <a:pt x="78" y="64"/>
                  </a:cubicBezTo>
                  <a:close/>
                  <a:moveTo>
                    <a:pt x="141" y="14"/>
                  </a:moveTo>
                  <a:cubicBezTo>
                    <a:pt x="142" y="15"/>
                    <a:pt x="142" y="17"/>
                    <a:pt x="142" y="18"/>
                  </a:cubicBezTo>
                  <a:cubicBezTo>
                    <a:pt x="144" y="18"/>
                    <a:pt x="146" y="19"/>
                    <a:pt x="148" y="19"/>
                  </a:cubicBezTo>
                  <a:cubicBezTo>
                    <a:pt x="148" y="18"/>
                    <a:pt x="148" y="18"/>
                    <a:pt x="147" y="17"/>
                  </a:cubicBezTo>
                  <a:cubicBezTo>
                    <a:pt x="146" y="16"/>
                    <a:pt x="144" y="15"/>
                    <a:pt x="142" y="14"/>
                  </a:cubicBezTo>
                  <a:cubicBezTo>
                    <a:pt x="142" y="14"/>
                    <a:pt x="142" y="14"/>
                    <a:pt x="141" y="14"/>
                  </a:cubicBezTo>
                  <a:close/>
                  <a:moveTo>
                    <a:pt x="45" y="22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6" y="21"/>
                    <a:pt x="47" y="20"/>
                    <a:pt x="48" y="19"/>
                  </a:cubicBezTo>
                  <a:cubicBezTo>
                    <a:pt x="48" y="19"/>
                    <a:pt x="48" y="18"/>
                    <a:pt x="48" y="18"/>
                  </a:cubicBezTo>
                  <a:cubicBezTo>
                    <a:pt x="48" y="17"/>
                    <a:pt x="49" y="16"/>
                    <a:pt x="50" y="15"/>
                  </a:cubicBezTo>
                  <a:cubicBezTo>
                    <a:pt x="51" y="15"/>
                    <a:pt x="52" y="14"/>
                    <a:pt x="53" y="13"/>
                  </a:cubicBezTo>
                  <a:cubicBezTo>
                    <a:pt x="53" y="13"/>
                    <a:pt x="53" y="12"/>
                    <a:pt x="53" y="12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9" y="14"/>
                    <a:pt x="47" y="18"/>
                    <a:pt x="45" y="22"/>
                  </a:cubicBezTo>
                  <a:close/>
                  <a:moveTo>
                    <a:pt x="129" y="48"/>
                  </a:moveTo>
                  <a:cubicBezTo>
                    <a:pt x="128" y="49"/>
                    <a:pt x="126" y="50"/>
                    <a:pt x="125" y="51"/>
                  </a:cubicBezTo>
                  <a:cubicBezTo>
                    <a:pt x="123" y="52"/>
                    <a:pt x="123" y="52"/>
                    <a:pt x="124" y="53"/>
                  </a:cubicBezTo>
                  <a:cubicBezTo>
                    <a:pt x="124" y="53"/>
                    <a:pt x="124" y="53"/>
                    <a:pt x="124" y="54"/>
                  </a:cubicBezTo>
                  <a:cubicBezTo>
                    <a:pt x="125" y="53"/>
                    <a:pt x="127" y="53"/>
                    <a:pt x="129" y="53"/>
                  </a:cubicBezTo>
                  <a:cubicBezTo>
                    <a:pt x="129" y="51"/>
                    <a:pt x="130" y="50"/>
                    <a:pt x="129" y="48"/>
                  </a:cubicBezTo>
                  <a:close/>
                  <a:moveTo>
                    <a:pt x="131" y="94"/>
                  </a:moveTo>
                  <a:cubicBezTo>
                    <a:pt x="131" y="94"/>
                    <a:pt x="132" y="94"/>
                    <a:pt x="132" y="94"/>
                  </a:cubicBezTo>
                  <a:cubicBezTo>
                    <a:pt x="132" y="94"/>
                    <a:pt x="132" y="93"/>
                    <a:pt x="133" y="93"/>
                  </a:cubicBezTo>
                  <a:cubicBezTo>
                    <a:pt x="134" y="91"/>
                    <a:pt x="134" y="90"/>
                    <a:pt x="134" y="89"/>
                  </a:cubicBezTo>
                  <a:cubicBezTo>
                    <a:pt x="134" y="88"/>
                    <a:pt x="133" y="88"/>
                    <a:pt x="133" y="88"/>
                  </a:cubicBezTo>
                  <a:cubicBezTo>
                    <a:pt x="133" y="86"/>
                    <a:pt x="132" y="84"/>
                    <a:pt x="132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6"/>
                    <a:pt x="131" y="90"/>
                    <a:pt x="131" y="94"/>
                  </a:cubicBezTo>
                  <a:close/>
                  <a:moveTo>
                    <a:pt x="122" y="129"/>
                  </a:moveTo>
                  <a:cubicBezTo>
                    <a:pt x="122" y="128"/>
                    <a:pt x="121" y="127"/>
                    <a:pt x="121" y="127"/>
                  </a:cubicBezTo>
                  <a:cubicBezTo>
                    <a:pt x="120" y="127"/>
                    <a:pt x="119" y="128"/>
                    <a:pt x="118" y="127"/>
                  </a:cubicBezTo>
                  <a:cubicBezTo>
                    <a:pt x="117" y="127"/>
                    <a:pt x="117" y="128"/>
                    <a:pt x="116" y="128"/>
                  </a:cubicBezTo>
                  <a:cubicBezTo>
                    <a:pt x="116" y="128"/>
                    <a:pt x="116" y="129"/>
                    <a:pt x="116" y="130"/>
                  </a:cubicBezTo>
                  <a:cubicBezTo>
                    <a:pt x="116" y="131"/>
                    <a:pt x="117" y="131"/>
                    <a:pt x="117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17" y="132"/>
                    <a:pt x="117" y="131"/>
                  </a:cubicBezTo>
                  <a:cubicBezTo>
                    <a:pt x="117" y="131"/>
                    <a:pt x="118" y="130"/>
                    <a:pt x="118" y="131"/>
                  </a:cubicBezTo>
                  <a:cubicBezTo>
                    <a:pt x="119" y="131"/>
                    <a:pt x="119" y="130"/>
                    <a:pt x="120" y="130"/>
                  </a:cubicBezTo>
                  <a:cubicBezTo>
                    <a:pt x="120" y="130"/>
                    <a:pt x="121" y="129"/>
                    <a:pt x="122" y="129"/>
                  </a:cubicBezTo>
                  <a:close/>
                  <a:moveTo>
                    <a:pt x="96" y="99"/>
                  </a:moveTo>
                  <a:cubicBezTo>
                    <a:pt x="97" y="99"/>
                    <a:pt x="97" y="100"/>
                    <a:pt x="98" y="101"/>
                  </a:cubicBezTo>
                  <a:cubicBezTo>
                    <a:pt x="98" y="101"/>
                    <a:pt x="98" y="101"/>
                    <a:pt x="99" y="101"/>
                  </a:cubicBezTo>
                  <a:cubicBezTo>
                    <a:pt x="99" y="101"/>
                    <a:pt x="100" y="101"/>
                    <a:pt x="101" y="101"/>
                  </a:cubicBezTo>
                  <a:cubicBezTo>
                    <a:pt x="102" y="101"/>
                    <a:pt x="102" y="100"/>
                    <a:pt x="102" y="100"/>
                  </a:cubicBezTo>
                  <a:cubicBezTo>
                    <a:pt x="101" y="98"/>
                    <a:pt x="100" y="97"/>
                    <a:pt x="99" y="96"/>
                  </a:cubicBezTo>
                  <a:cubicBezTo>
                    <a:pt x="98" y="97"/>
                    <a:pt x="97" y="98"/>
                    <a:pt x="96" y="99"/>
                  </a:cubicBezTo>
                  <a:close/>
                  <a:moveTo>
                    <a:pt x="54" y="25"/>
                  </a:moveTo>
                  <a:cubicBezTo>
                    <a:pt x="53" y="26"/>
                    <a:pt x="52" y="28"/>
                    <a:pt x="51" y="29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1" y="30"/>
                    <a:pt x="51" y="31"/>
                    <a:pt x="52" y="31"/>
                  </a:cubicBezTo>
                  <a:cubicBezTo>
                    <a:pt x="52" y="31"/>
                    <a:pt x="53" y="31"/>
                    <a:pt x="53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5" y="30"/>
                    <a:pt x="55" y="29"/>
                    <a:pt x="56" y="27"/>
                  </a:cubicBezTo>
                  <a:cubicBezTo>
                    <a:pt x="56" y="27"/>
                    <a:pt x="56" y="26"/>
                    <a:pt x="55" y="26"/>
                  </a:cubicBezTo>
                  <a:cubicBezTo>
                    <a:pt x="55" y="26"/>
                    <a:pt x="55" y="25"/>
                    <a:pt x="54" y="25"/>
                  </a:cubicBezTo>
                  <a:close/>
                  <a:moveTo>
                    <a:pt x="96" y="138"/>
                  </a:moveTo>
                  <a:cubicBezTo>
                    <a:pt x="95" y="139"/>
                    <a:pt x="94" y="140"/>
                    <a:pt x="93" y="141"/>
                  </a:cubicBezTo>
                  <a:cubicBezTo>
                    <a:pt x="94" y="142"/>
                    <a:pt x="94" y="143"/>
                    <a:pt x="95" y="145"/>
                  </a:cubicBezTo>
                  <a:cubicBezTo>
                    <a:pt x="96" y="144"/>
                    <a:pt x="97" y="142"/>
                    <a:pt x="97" y="141"/>
                  </a:cubicBezTo>
                  <a:cubicBezTo>
                    <a:pt x="98" y="140"/>
                    <a:pt x="98" y="140"/>
                    <a:pt x="97" y="139"/>
                  </a:cubicBezTo>
                  <a:cubicBezTo>
                    <a:pt x="97" y="139"/>
                    <a:pt x="97" y="138"/>
                    <a:pt x="96" y="138"/>
                  </a:cubicBezTo>
                  <a:close/>
                  <a:moveTo>
                    <a:pt x="128" y="8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31" y="9"/>
                    <a:pt x="133" y="9"/>
                    <a:pt x="135" y="10"/>
                  </a:cubicBezTo>
                  <a:cubicBezTo>
                    <a:pt x="138" y="10"/>
                    <a:pt x="141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4" y="10"/>
                    <a:pt x="143" y="10"/>
                    <a:pt x="142" y="10"/>
                  </a:cubicBezTo>
                  <a:cubicBezTo>
                    <a:pt x="140" y="9"/>
                    <a:pt x="139" y="9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4" y="8"/>
                    <a:pt x="131" y="8"/>
                    <a:pt x="128" y="8"/>
                  </a:cubicBezTo>
                  <a:close/>
                  <a:moveTo>
                    <a:pt x="153" y="163"/>
                  </a:moveTo>
                  <a:cubicBezTo>
                    <a:pt x="153" y="164"/>
                    <a:pt x="153" y="164"/>
                    <a:pt x="154" y="164"/>
                  </a:cubicBezTo>
                  <a:cubicBezTo>
                    <a:pt x="158" y="163"/>
                    <a:pt x="161" y="164"/>
                    <a:pt x="165" y="164"/>
                  </a:cubicBezTo>
                  <a:cubicBezTo>
                    <a:pt x="167" y="165"/>
                    <a:pt x="169" y="165"/>
                    <a:pt x="171" y="164"/>
                  </a:cubicBezTo>
                  <a:cubicBezTo>
                    <a:pt x="172" y="164"/>
                    <a:pt x="172" y="164"/>
                    <a:pt x="173" y="164"/>
                  </a:cubicBezTo>
                  <a:cubicBezTo>
                    <a:pt x="166" y="163"/>
                    <a:pt x="159" y="163"/>
                    <a:pt x="153" y="163"/>
                  </a:cubicBezTo>
                  <a:close/>
                  <a:moveTo>
                    <a:pt x="114" y="208"/>
                  </a:moveTo>
                  <a:cubicBezTo>
                    <a:pt x="111" y="211"/>
                    <a:pt x="108" y="213"/>
                    <a:pt x="105" y="215"/>
                  </a:cubicBezTo>
                  <a:cubicBezTo>
                    <a:pt x="106" y="216"/>
                    <a:pt x="107" y="216"/>
                    <a:pt x="108" y="216"/>
                  </a:cubicBezTo>
                  <a:cubicBezTo>
                    <a:pt x="109" y="216"/>
                    <a:pt x="109" y="216"/>
                    <a:pt x="110" y="215"/>
                  </a:cubicBezTo>
                  <a:cubicBezTo>
                    <a:pt x="111" y="214"/>
                    <a:pt x="112" y="212"/>
                    <a:pt x="113" y="210"/>
                  </a:cubicBezTo>
                  <a:cubicBezTo>
                    <a:pt x="113" y="210"/>
                    <a:pt x="113" y="209"/>
                    <a:pt x="114" y="208"/>
                  </a:cubicBezTo>
                  <a:close/>
                  <a:moveTo>
                    <a:pt x="81" y="89"/>
                  </a:moveTo>
                  <a:cubicBezTo>
                    <a:pt x="81" y="89"/>
                    <a:pt x="81" y="89"/>
                    <a:pt x="82" y="89"/>
                  </a:cubicBezTo>
                  <a:cubicBezTo>
                    <a:pt x="83" y="88"/>
                    <a:pt x="83" y="88"/>
                    <a:pt x="83" y="87"/>
                  </a:cubicBezTo>
                  <a:cubicBezTo>
                    <a:pt x="83" y="86"/>
                    <a:pt x="83" y="85"/>
                    <a:pt x="83" y="84"/>
                  </a:cubicBezTo>
                  <a:cubicBezTo>
                    <a:pt x="83" y="82"/>
                    <a:pt x="83" y="79"/>
                    <a:pt x="83" y="77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6"/>
                    <a:pt x="83" y="76"/>
                    <a:pt x="82" y="76"/>
                  </a:cubicBezTo>
                  <a:cubicBezTo>
                    <a:pt x="82" y="80"/>
                    <a:pt x="81" y="84"/>
                    <a:pt x="81" y="89"/>
                  </a:cubicBezTo>
                  <a:close/>
                  <a:moveTo>
                    <a:pt x="66" y="20"/>
                  </a:moveTo>
                  <a:cubicBezTo>
                    <a:pt x="65" y="22"/>
                    <a:pt x="64" y="24"/>
                    <a:pt x="63" y="27"/>
                  </a:cubicBezTo>
                  <a:cubicBezTo>
                    <a:pt x="64" y="27"/>
                    <a:pt x="64" y="27"/>
                    <a:pt x="65" y="27"/>
                  </a:cubicBezTo>
                  <a:cubicBezTo>
                    <a:pt x="66" y="26"/>
                    <a:pt x="67" y="25"/>
                    <a:pt x="67" y="24"/>
                  </a:cubicBezTo>
                  <a:cubicBezTo>
                    <a:pt x="67" y="23"/>
                    <a:pt x="67" y="23"/>
                    <a:pt x="68" y="22"/>
                  </a:cubicBezTo>
                  <a:cubicBezTo>
                    <a:pt x="68" y="22"/>
                    <a:pt x="68" y="21"/>
                    <a:pt x="68" y="21"/>
                  </a:cubicBezTo>
                  <a:cubicBezTo>
                    <a:pt x="68" y="21"/>
                    <a:pt x="67" y="21"/>
                    <a:pt x="67" y="20"/>
                  </a:cubicBezTo>
                  <a:cubicBezTo>
                    <a:pt x="67" y="20"/>
                    <a:pt x="66" y="20"/>
                    <a:pt x="66" y="20"/>
                  </a:cubicBezTo>
                  <a:close/>
                  <a:moveTo>
                    <a:pt x="93" y="111"/>
                  </a:moveTo>
                  <a:cubicBezTo>
                    <a:pt x="93" y="113"/>
                    <a:pt x="92" y="115"/>
                    <a:pt x="92" y="116"/>
                  </a:cubicBezTo>
                  <a:cubicBezTo>
                    <a:pt x="92" y="116"/>
                    <a:pt x="92" y="116"/>
                    <a:pt x="92" y="117"/>
                  </a:cubicBezTo>
                  <a:cubicBezTo>
                    <a:pt x="92" y="117"/>
                    <a:pt x="93" y="118"/>
                    <a:pt x="93" y="119"/>
                  </a:cubicBezTo>
                  <a:cubicBezTo>
                    <a:pt x="94" y="118"/>
                    <a:pt x="95" y="116"/>
                    <a:pt x="96" y="114"/>
                  </a:cubicBezTo>
                  <a:cubicBezTo>
                    <a:pt x="96" y="114"/>
                    <a:pt x="96" y="114"/>
                    <a:pt x="95" y="114"/>
                  </a:cubicBezTo>
                  <a:cubicBezTo>
                    <a:pt x="95" y="113"/>
                    <a:pt x="94" y="112"/>
                    <a:pt x="93" y="111"/>
                  </a:cubicBezTo>
                  <a:close/>
                  <a:moveTo>
                    <a:pt x="77" y="57"/>
                  </a:moveTo>
                  <a:cubicBezTo>
                    <a:pt x="79" y="58"/>
                    <a:pt x="82" y="60"/>
                    <a:pt x="84" y="61"/>
                  </a:cubicBezTo>
                  <a:cubicBezTo>
                    <a:pt x="84" y="60"/>
                    <a:pt x="84" y="59"/>
                    <a:pt x="84" y="58"/>
                  </a:cubicBezTo>
                  <a:cubicBezTo>
                    <a:pt x="82" y="57"/>
                    <a:pt x="79" y="56"/>
                    <a:pt x="77" y="55"/>
                  </a:cubicBezTo>
                  <a:cubicBezTo>
                    <a:pt x="77" y="56"/>
                    <a:pt x="77" y="56"/>
                    <a:pt x="77" y="57"/>
                  </a:cubicBezTo>
                  <a:close/>
                  <a:moveTo>
                    <a:pt x="103" y="11"/>
                  </a:moveTo>
                  <a:cubicBezTo>
                    <a:pt x="103" y="11"/>
                    <a:pt x="103" y="11"/>
                    <a:pt x="103" y="11"/>
                  </a:cubicBezTo>
                  <a:cubicBezTo>
                    <a:pt x="102" y="11"/>
                    <a:pt x="101" y="10"/>
                    <a:pt x="99" y="10"/>
                  </a:cubicBezTo>
                  <a:cubicBezTo>
                    <a:pt x="99" y="10"/>
                    <a:pt x="98" y="10"/>
                    <a:pt x="97" y="10"/>
                  </a:cubicBezTo>
                  <a:cubicBezTo>
                    <a:pt x="94" y="10"/>
                    <a:pt x="92" y="10"/>
                    <a:pt x="90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3" y="11"/>
                    <a:pt x="96" y="11"/>
                    <a:pt x="99" y="12"/>
                  </a:cubicBezTo>
                  <a:cubicBezTo>
                    <a:pt x="99" y="12"/>
                    <a:pt x="99" y="12"/>
                    <a:pt x="100" y="12"/>
                  </a:cubicBezTo>
                  <a:cubicBezTo>
                    <a:pt x="101" y="12"/>
                    <a:pt x="102" y="11"/>
                    <a:pt x="103" y="11"/>
                  </a:cubicBezTo>
                  <a:close/>
                  <a:moveTo>
                    <a:pt x="70" y="165"/>
                  </a:moveTo>
                  <a:cubicBezTo>
                    <a:pt x="69" y="163"/>
                    <a:pt x="69" y="162"/>
                    <a:pt x="68" y="161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7" y="160"/>
                    <a:pt x="67" y="159"/>
                    <a:pt x="67" y="159"/>
                  </a:cubicBezTo>
                  <a:cubicBezTo>
                    <a:pt x="67" y="158"/>
                    <a:pt x="67" y="158"/>
                    <a:pt x="67" y="157"/>
                  </a:cubicBezTo>
                  <a:cubicBezTo>
                    <a:pt x="67" y="156"/>
                    <a:pt x="66" y="154"/>
                    <a:pt x="66" y="153"/>
                  </a:cubicBezTo>
                  <a:cubicBezTo>
                    <a:pt x="66" y="155"/>
                    <a:pt x="66" y="157"/>
                    <a:pt x="66" y="159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67" y="161"/>
                    <a:pt x="67" y="163"/>
                    <a:pt x="68" y="164"/>
                  </a:cubicBezTo>
                  <a:cubicBezTo>
                    <a:pt x="69" y="165"/>
                    <a:pt x="69" y="165"/>
                    <a:pt x="70" y="165"/>
                  </a:cubicBezTo>
                  <a:close/>
                  <a:moveTo>
                    <a:pt x="117" y="171"/>
                  </a:moveTo>
                  <a:cubicBezTo>
                    <a:pt x="119" y="171"/>
                    <a:pt x="120" y="171"/>
                    <a:pt x="122" y="170"/>
                  </a:cubicBezTo>
                  <a:cubicBezTo>
                    <a:pt x="121" y="169"/>
                    <a:pt x="120" y="168"/>
                    <a:pt x="120" y="166"/>
                  </a:cubicBezTo>
                  <a:cubicBezTo>
                    <a:pt x="119" y="166"/>
                    <a:pt x="118" y="166"/>
                    <a:pt x="118" y="166"/>
                  </a:cubicBezTo>
                  <a:cubicBezTo>
                    <a:pt x="117" y="168"/>
                    <a:pt x="117" y="169"/>
                    <a:pt x="117" y="171"/>
                  </a:cubicBezTo>
                  <a:close/>
                  <a:moveTo>
                    <a:pt x="109" y="57"/>
                  </a:moveTo>
                  <a:cubicBezTo>
                    <a:pt x="109" y="55"/>
                    <a:pt x="109" y="53"/>
                    <a:pt x="110" y="51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3"/>
                    <a:pt x="108" y="53"/>
                    <a:pt x="107" y="53"/>
                  </a:cubicBezTo>
                  <a:cubicBezTo>
                    <a:pt x="106" y="52"/>
                    <a:pt x="106" y="53"/>
                    <a:pt x="106" y="53"/>
                  </a:cubicBezTo>
                  <a:cubicBezTo>
                    <a:pt x="106" y="54"/>
                    <a:pt x="106" y="56"/>
                    <a:pt x="106" y="57"/>
                  </a:cubicBezTo>
                  <a:cubicBezTo>
                    <a:pt x="107" y="57"/>
                    <a:pt x="108" y="57"/>
                    <a:pt x="109" y="57"/>
                  </a:cubicBezTo>
                  <a:close/>
                  <a:moveTo>
                    <a:pt x="137" y="148"/>
                  </a:moveTo>
                  <a:cubicBezTo>
                    <a:pt x="138" y="147"/>
                    <a:pt x="139" y="146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139" y="143"/>
                    <a:pt x="139" y="142"/>
                    <a:pt x="139" y="141"/>
                  </a:cubicBezTo>
                  <a:cubicBezTo>
                    <a:pt x="138" y="142"/>
                    <a:pt x="137" y="142"/>
                    <a:pt x="136" y="143"/>
                  </a:cubicBezTo>
                  <a:cubicBezTo>
                    <a:pt x="136" y="145"/>
                    <a:pt x="137" y="146"/>
                    <a:pt x="137" y="148"/>
                  </a:cubicBezTo>
                  <a:close/>
                  <a:moveTo>
                    <a:pt x="99" y="248"/>
                  </a:moveTo>
                  <a:cubicBezTo>
                    <a:pt x="99" y="248"/>
                    <a:pt x="99" y="248"/>
                    <a:pt x="99" y="248"/>
                  </a:cubicBezTo>
                  <a:cubicBezTo>
                    <a:pt x="99" y="247"/>
                    <a:pt x="99" y="247"/>
                    <a:pt x="99" y="246"/>
                  </a:cubicBezTo>
                  <a:cubicBezTo>
                    <a:pt x="99" y="245"/>
                    <a:pt x="99" y="245"/>
                    <a:pt x="98" y="244"/>
                  </a:cubicBezTo>
                  <a:cubicBezTo>
                    <a:pt x="96" y="242"/>
                    <a:pt x="94" y="241"/>
                    <a:pt x="92" y="239"/>
                  </a:cubicBezTo>
                  <a:cubicBezTo>
                    <a:pt x="91" y="238"/>
                    <a:pt x="91" y="238"/>
                    <a:pt x="91" y="238"/>
                  </a:cubicBezTo>
                  <a:cubicBezTo>
                    <a:pt x="94" y="241"/>
                    <a:pt x="96" y="245"/>
                    <a:pt x="99" y="248"/>
                  </a:cubicBezTo>
                  <a:close/>
                  <a:moveTo>
                    <a:pt x="132" y="100"/>
                  </a:moveTo>
                  <a:cubicBezTo>
                    <a:pt x="131" y="100"/>
                    <a:pt x="131" y="100"/>
                    <a:pt x="131" y="100"/>
                  </a:cubicBezTo>
                  <a:cubicBezTo>
                    <a:pt x="131" y="101"/>
                    <a:pt x="131" y="102"/>
                    <a:pt x="131" y="103"/>
                  </a:cubicBezTo>
                  <a:cubicBezTo>
                    <a:pt x="131" y="104"/>
                    <a:pt x="131" y="105"/>
                    <a:pt x="131" y="106"/>
                  </a:cubicBezTo>
                  <a:cubicBezTo>
                    <a:pt x="131" y="107"/>
                    <a:pt x="131" y="108"/>
                    <a:pt x="131" y="109"/>
                  </a:cubicBezTo>
                  <a:cubicBezTo>
                    <a:pt x="132" y="108"/>
                    <a:pt x="133" y="107"/>
                    <a:pt x="134" y="106"/>
                  </a:cubicBezTo>
                  <a:cubicBezTo>
                    <a:pt x="134" y="106"/>
                    <a:pt x="134" y="105"/>
                    <a:pt x="134" y="105"/>
                  </a:cubicBezTo>
                  <a:cubicBezTo>
                    <a:pt x="133" y="103"/>
                    <a:pt x="132" y="102"/>
                    <a:pt x="132" y="100"/>
                  </a:cubicBezTo>
                  <a:close/>
                  <a:moveTo>
                    <a:pt x="53" y="40"/>
                  </a:moveTo>
                  <a:cubicBezTo>
                    <a:pt x="54" y="39"/>
                    <a:pt x="55" y="38"/>
                    <a:pt x="56" y="37"/>
                  </a:cubicBezTo>
                  <a:cubicBezTo>
                    <a:pt x="56" y="37"/>
                    <a:pt x="56" y="36"/>
                    <a:pt x="56" y="36"/>
                  </a:cubicBezTo>
                  <a:cubicBezTo>
                    <a:pt x="56" y="35"/>
                    <a:pt x="56" y="34"/>
                    <a:pt x="56" y="33"/>
                  </a:cubicBezTo>
                  <a:cubicBezTo>
                    <a:pt x="55" y="33"/>
                    <a:pt x="55" y="33"/>
                    <a:pt x="55" y="34"/>
                  </a:cubicBezTo>
                  <a:cubicBezTo>
                    <a:pt x="54" y="35"/>
                    <a:pt x="54" y="36"/>
                    <a:pt x="53" y="36"/>
                  </a:cubicBezTo>
                  <a:cubicBezTo>
                    <a:pt x="52" y="37"/>
                    <a:pt x="53" y="39"/>
                    <a:pt x="53" y="40"/>
                  </a:cubicBezTo>
                  <a:close/>
                  <a:moveTo>
                    <a:pt x="116" y="177"/>
                  </a:moveTo>
                  <a:cubicBezTo>
                    <a:pt x="119" y="176"/>
                    <a:pt x="121" y="175"/>
                    <a:pt x="123" y="173"/>
                  </a:cubicBezTo>
                  <a:cubicBezTo>
                    <a:pt x="123" y="173"/>
                    <a:pt x="123" y="173"/>
                    <a:pt x="122" y="172"/>
                  </a:cubicBezTo>
                  <a:cubicBezTo>
                    <a:pt x="120" y="173"/>
                    <a:pt x="119" y="173"/>
                    <a:pt x="117" y="173"/>
                  </a:cubicBezTo>
                  <a:cubicBezTo>
                    <a:pt x="117" y="175"/>
                    <a:pt x="116" y="176"/>
                    <a:pt x="116" y="177"/>
                  </a:cubicBezTo>
                  <a:close/>
                  <a:moveTo>
                    <a:pt x="124" y="64"/>
                  </a:moveTo>
                  <a:cubicBezTo>
                    <a:pt x="124" y="64"/>
                    <a:pt x="124" y="64"/>
                    <a:pt x="124" y="64"/>
                  </a:cubicBezTo>
                  <a:cubicBezTo>
                    <a:pt x="124" y="66"/>
                    <a:pt x="124" y="69"/>
                    <a:pt x="124" y="71"/>
                  </a:cubicBezTo>
                  <a:cubicBezTo>
                    <a:pt x="124" y="71"/>
                    <a:pt x="124" y="71"/>
                    <a:pt x="125" y="71"/>
                  </a:cubicBezTo>
                  <a:cubicBezTo>
                    <a:pt x="125" y="72"/>
                    <a:pt x="125" y="72"/>
                    <a:pt x="125" y="73"/>
                  </a:cubicBezTo>
                  <a:cubicBezTo>
                    <a:pt x="125" y="73"/>
                    <a:pt x="124" y="74"/>
                    <a:pt x="124" y="74"/>
                  </a:cubicBezTo>
                  <a:cubicBezTo>
                    <a:pt x="125" y="76"/>
                    <a:pt x="125" y="78"/>
                    <a:pt x="125" y="80"/>
                  </a:cubicBezTo>
                  <a:cubicBezTo>
                    <a:pt x="125" y="80"/>
                    <a:pt x="125" y="80"/>
                    <a:pt x="126" y="81"/>
                  </a:cubicBezTo>
                  <a:cubicBezTo>
                    <a:pt x="126" y="80"/>
                    <a:pt x="126" y="79"/>
                    <a:pt x="126" y="78"/>
                  </a:cubicBezTo>
                  <a:cubicBezTo>
                    <a:pt x="127" y="77"/>
                    <a:pt x="127" y="77"/>
                    <a:pt x="126" y="76"/>
                  </a:cubicBezTo>
                  <a:cubicBezTo>
                    <a:pt x="126" y="74"/>
                    <a:pt x="125" y="73"/>
                    <a:pt x="125" y="71"/>
                  </a:cubicBezTo>
                  <a:cubicBezTo>
                    <a:pt x="125" y="69"/>
                    <a:pt x="124" y="67"/>
                    <a:pt x="124" y="64"/>
                  </a:cubicBezTo>
                  <a:close/>
                  <a:moveTo>
                    <a:pt x="100" y="118"/>
                  </a:moveTo>
                  <a:cubicBezTo>
                    <a:pt x="99" y="119"/>
                    <a:pt x="99" y="120"/>
                    <a:pt x="98" y="120"/>
                  </a:cubicBezTo>
                  <a:cubicBezTo>
                    <a:pt x="97" y="122"/>
                    <a:pt x="98" y="123"/>
                    <a:pt x="98" y="124"/>
                  </a:cubicBezTo>
                  <a:cubicBezTo>
                    <a:pt x="99" y="124"/>
                    <a:pt x="100" y="124"/>
                    <a:pt x="102" y="124"/>
                  </a:cubicBezTo>
                  <a:cubicBezTo>
                    <a:pt x="101" y="122"/>
                    <a:pt x="100" y="120"/>
                    <a:pt x="100" y="118"/>
                  </a:cubicBezTo>
                  <a:close/>
                  <a:moveTo>
                    <a:pt x="111" y="98"/>
                  </a:moveTo>
                  <a:cubicBezTo>
                    <a:pt x="110" y="97"/>
                    <a:pt x="109" y="95"/>
                    <a:pt x="107" y="94"/>
                  </a:cubicBezTo>
                  <a:cubicBezTo>
                    <a:pt x="107" y="95"/>
                    <a:pt x="106" y="96"/>
                    <a:pt x="106" y="97"/>
                  </a:cubicBezTo>
                  <a:cubicBezTo>
                    <a:pt x="106" y="98"/>
                    <a:pt x="107" y="99"/>
                    <a:pt x="107" y="99"/>
                  </a:cubicBezTo>
                  <a:cubicBezTo>
                    <a:pt x="109" y="99"/>
                    <a:pt x="110" y="99"/>
                    <a:pt x="111" y="98"/>
                  </a:cubicBezTo>
                  <a:close/>
                  <a:moveTo>
                    <a:pt x="49" y="176"/>
                  </a:moveTo>
                  <a:cubicBezTo>
                    <a:pt x="49" y="175"/>
                    <a:pt x="49" y="173"/>
                    <a:pt x="49" y="172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8" y="171"/>
                    <a:pt x="48" y="171"/>
                    <a:pt x="47" y="170"/>
                  </a:cubicBezTo>
                  <a:cubicBezTo>
                    <a:pt x="47" y="171"/>
                    <a:pt x="46" y="173"/>
                    <a:pt x="46" y="174"/>
                  </a:cubicBezTo>
                  <a:cubicBezTo>
                    <a:pt x="47" y="175"/>
                    <a:pt x="48" y="175"/>
                    <a:pt x="49" y="176"/>
                  </a:cubicBezTo>
                  <a:close/>
                  <a:moveTo>
                    <a:pt x="135" y="141"/>
                  </a:moveTo>
                  <a:cubicBezTo>
                    <a:pt x="136" y="140"/>
                    <a:pt x="137" y="139"/>
                    <a:pt x="138" y="138"/>
                  </a:cubicBezTo>
                  <a:cubicBezTo>
                    <a:pt x="138" y="138"/>
                    <a:pt x="139" y="138"/>
                    <a:pt x="139" y="138"/>
                  </a:cubicBezTo>
                  <a:cubicBezTo>
                    <a:pt x="139" y="136"/>
                    <a:pt x="138" y="135"/>
                    <a:pt x="138" y="134"/>
                  </a:cubicBezTo>
                  <a:cubicBezTo>
                    <a:pt x="138" y="134"/>
                    <a:pt x="138" y="134"/>
                    <a:pt x="137" y="135"/>
                  </a:cubicBezTo>
                  <a:cubicBezTo>
                    <a:pt x="137" y="136"/>
                    <a:pt x="136" y="137"/>
                    <a:pt x="135" y="139"/>
                  </a:cubicBezTo>
                  <a:cubicBezTo>
                    <a:pt x="134" y="140"/>
                    <a:pt x="134" y="140"/>
                    <a:pt x="135" y="141"/>
                  </a:cubicBezTo>
                  <a:close/>
                  <a:moveTo>
                    <a:pt x="17" y="160"/>
                  </a:moveTo>
                  <a:cubicBezTo>
                    <a:pt x="17" y="162"/>
                    <a:pt x="17" y="164"/>
                    <a:pt x="18" y="166"/>
                  </a:cubicBezTo>
                  <a:cubicBezTo>
                    <a:pt x="18" y="166"/>
                    <a:pt x="18" y="166"/>
                    <a:pt x="19" y="165"/>
                  </a:cubicBezTo>
                  <a:cubicBezTo>
                    <a:pt x="19" y="164"/>
                    <a:pt x="20" y="163"/>
                    <a:pt x="20" y="162"/>
                  </a:cubicBezTo>
                  <a:cubicBezTo>
                    <a:pt x="21" y="161"/>
                    <a:pt x="21" y="161"/>
                    <a:pt x="20" y="160"/>
                  </a:cubicBezTo>
                  <a:cubicBezTo>
                    <a:pt x="19" y="160"/>
                    <a:pt x="18" y="160"/>
                    <a:pt x="17" y="160"/>
                  </a:cubicBezTo>
                  <a:close/>
                  <a:moveTo>
                    <a:pt x="88" y="25"/>
                  </a:moveTo>
                  <a:cubicBezTo>
                    <a:pt x="88" y="26"/>
                    <a:pt x="87" y="26"/>
                    <a:pt x="87" y="26"/>
                  </a:cubicBezTo>
                  <a:cubicBezTo>
                    <a:pt x="87" y="28"/>
                    <a:pt x="87" y="29"/>
                    <a:pt x="87" y="31"/>
                  </a:cubicBezTo>
                  <a:cubicBezTo>
                    <a:pt x="87" y="31"/>
                    <a:pt x="88" y="32"/>
                    <a:pt x="89" y="32"/>
                  </a:cubicBezTo>
                  <a:cubicBezTo>
                    <a:pt x="90" y="32"/>
                    <a:pt x="90" y="32"/>
                    <a:pt x="91" y="31"/>
                  </a:cubicBezTo>
                  <a:cubicBezTo>
                    <a:pt x="91" y="30"/>
                    <a:pt x="91" y="30"/>
                    <a:pt x="90" y="29"/>
                  </a:cubicBezTo>
                  <a:cubicBezTo>
                    <a:pt x="90" y="29"/>
                    <a:pt x="90" y="29"/>
                    <a:pt x="89" y="29"/>
                  </a:cubicBezTo>
                  <a:cubicBezTo>
                    <a:pt x="89" y="29"/>
                    <a:pt x="88" y="29"/>
                    <a:pt x="88" y="28"/>
                  </a:cubicBezTo>
                  <a:cubicBezTo>
                    <a:pt x="88" y="27"/>
                    <a:pt x="88" y="27"/>
                    <a:pt x="89" y="27"/>
                  </a:cubicBezTo>
                  <a:cubicBezTo>
                    <a:pt x="89" y="26"/>
                    <a:pt x="89" y="26"/>
                    <a:pt x="90" y="26"/>
                  </a:cubicBezTo>
                  <a:cubicBezTo>
                    <a:pt x="89" y="26"/>
                    <a:pt x="88" y="26"/>
                    <a:pt x="88" y="25"/>
                  </a:cubicBezTo>
                  <a:close/>
                  <a:moveTo>
                    <a:pt x="123" y="160"/>
                  </a:moveTo>
                  <a:cubicBezTo>
                    <a:pt x="124" y="161"/>
                    <a:pt x="125" y="162"/>
                    <a:pt x="125" y="163"/>
                  </a:cubicBezTo>
                  <a:cubicBezTo>
                    <a:pt x="125" y="163"/>
                    <a:pt x="126" y="163"/>
                    <a:pt x="126" y="163"/>
                  </a:cubicBezTo>
                  <a:cubicBezTo>
                    <a:pt x="127" y="163"/>
                    <a:pt x="128" y="163"/>
                    <a:pt x="129" y="163"/>
                  </a:cubicBezTo>
                  <a:cubicBezTo>
                    <a:pt x="128" y="161"/>
                    <a:pt x="127" y="159"/>
                    <a:pt x="126" y="159"/>
                  </a:cubicBezTo>
                  <a:cubicBezTo>
                    <a:pt x="125" y="159"/>
                    <a:pt x="124" y="160"/>
                    <a:pt x="123" y="160"/>
                  </a:cubicBezTo>
                  <a:close/>
                  <a:moveTo>
                    <a:pt x="123" y="3"/>
                  </a:moveTo>
                  <a:cubicBezTo>
                    <a:pt x="120" y="3"/>
                    <a:pt x="92" y="3"/>
                    <a:pt x="86" y="3"/>
                  </a:cubicBezTo>
                  <a:cubicBezTo>
                    <a:pt x="92" y="3"/>
                    <a:pt x="98" y="3"/>
                    <a:pt x="104" y="3"/>
                  </a:cubicBezTo>
                  <a:cubicBezTo>
                    <a:pt x="111" y="3"/>
                    <a:pt x="117" y="3"/>
                    <a:pt x="123" y="3"/>
                  </a:cubicBezTo>
                  <a:close/>
                  <a:moveTo>
                    <a:pt x="45" y="32"/>
                  </a:moveTo>
                  <a:cubicBezTo>
                    <a:pt x="46" y="32"/>
                    <a:pt x="47" y="31"/>
                    <a:pt x="47" y="29"/>
                  </a:cubicBezTo>
                  <a:cubicBezTo>
                    <a:pt x="47" y="29"/>
                    <a:pt x="48" y="28"/>
                    <a:pt x="48" y="28"/>
                  </a:cubicBezTo>
                  <a:cubicBezTo>
                    <a:pt x="48" y="27"/>
                    <a:pt x="49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6"/>
                    <a:pt x="52" y="25"/>
                    <a:pt x="52" y="24"/>
                  </a:cubicBezTo>
                  <a:cubicBezTo>
                    <a:pt x="52" y="24"/>
                    <a:pt x="51" y="23"/>
                    <a:pt x="50" y="23"/>
                  </a:cubicBezTo>
                  <a:cubicBezTo>
                    <a:pt x="48" y="26"/>
                    <a:pt x="47" y="29"/>
                    <a:pt x="45" y="32"/>
                  </a:cubicBezTo>
                  <a:close/>
                  <a:moveTo>
                    <a:pt x="101" y="199"/>
                  </a:moveTo>
                  <a:cubicBezTo>
                    <a:pt x="100" y="199"/>
                    <a:pt x="100" y="199"/>
                    <a:pt x="99" y="199"/>
                  </a:cubicBezTo>
                  <a:cubicBezTo>
                    <a:pt x="98" y="198"/>
                    <a:pt x="96" y="196"/>
                    <a:pt x="96" y="194"/>
                  </a:cubicBezTo>
                  <a:cubicBezTo>
                    <a:pt x="95" y="195"/>
                    <a:pt x="95" y="196"/>
                    <a:pt x="95" y="196"/>
                  </a:cubicBezTo>
                  <a:cubicBezTo>
                    <a:pt x="95" y="198"/>
                    <a:pt x="96" y="199"/>
                    <a:pt x="96" y="200"/>
                  </a:cubicBezTo>
                  <a:cubicBezTo>
                    <a:pt x="98" y="200"/>
                    <a:pt x="100" y="200"/>
                    <a:pt x="101" y="199"/>
                  </a:cubicBezTo>
                  <a:close/>
                  <a:moveTo>
                    <a:pt x="100" y="191"/>
                  </a:moveTo>
                  <a:cubicBezTo>
                    <a:pt x="100" y="191"/>
                    <a:pt x="100" y="191"/>
                    <a:pt x="100" y="192"/>
                  </a:cubicBezTo>
                  <a:cubicBezTo>
                    <a:pt x="102" y="192"/>
                    <a:pt x="104" y="192"/>
                    <a:pt x="106" y="193"/>
                  </a:cubicBezTo>
                  <a:cubicBezTo>
                    <a:pt x="105" y="191"/>
                    <a:pt x="105" y="189"/>
                    <a:pt x="104" y="188"/>
                  </a:cubicBezTo>
                  <a:cubicBezTo>
                    <a:pt x="103" y="189"/>
                    <a:pt x="102" y="190"/>
                    <a:pt x="100" y="191"/>
                  </a:cubicBezTo>
                  <a:close/>
                  <a:moveTo>
                    <a:pt x="116" y="126"/>
                  </a:moveTo>
                  <a:cubicBezTo>
                    <a:pt x="117" y="124"/>
                    <a:pt x="118" y="122"/>
                    <a:pt x="120" y="121"/>
                  </a:cubicBezTo>
                  <a:cubicBezTo>
                    <a:pt x="120" y="120"/>
                    <a:pt x="119" y="120"/>
                    <a:pt x="119" y="120"/>
                  </a:cubicBezTo>
                  <a:cubicBezTo>
                    <a:pt x="118" y="120"/>
                    <a:pt x="116" y="121"/>
                    <a:pt x="115" y="122"/>
                  </a:cubicBezTo>
                  <a:cubicBezTo>
                    <a:pt x="115" y="123"/>
                    <a:pt x="115" y="124"/>
                    <a:pt x="116" y="126"/>
                  </a:cubicBezTo>
                  <a:close/>
                  <a:moveTo>
                    <a:pt x="134" y="54"/>
                  </a:moveTo>
                  <a:cubicBezTo>
                    <a:pt x="134" y="54"/>
                    <a:pt x="134" y="54"/>
                    <a:pt x="134" y="54"/>
                  </a:cubicBezTo>
                  <a:cubicBezTo>
                    <a:pt x="134" y="56"/>
                    <a:pt x="134" y="58"/>
                    <a:pt x="134" y="60"/>
                  </a:cubicBezTo>
                  <a:cubicBezTo>
                    <a:pt x="134" y="62"/>
                    <a:pt x="134" y="63"/>
                    <a:pt x="134" y="64"/>
                  </a:cubicBezTo>
                  <a:cubicBezTo>
                    <a:pt x="134" y="65"/>
                    <a:pt x="135" y="66"/>
                    <a:pt x="135" y="66"/>
                  </a:cubicBezTo>
                  <a:cubicBezTo>
                    <a:pt x="136" y="66"/>
                    <a:pt x="136" y="65"/>
                    <a:pt x="136" y="65"/>
                  </a:cubicBezTo>
                  <a:cubicBezTo>
                    <a:pt x="136" y="62"/>
                    <a:pt x="135" y="60"/>
                    <a:pt x="135" y="57"/>
                  </a:cubicBezTo>
                  <a:cubicBezTo>
                    <a:pt x="135" y="56"/>
                    <a:pt x="134" y="55"/>
                    <a:pt x="134" y="54"/>
                  </a:cubicBezTo>
                  <a:close/>
                  <a:moveTo>
                    <a:pt x="45" y="169"/>
                  </a:moveTo>
                  <a:cubicBezTo>
                    <a:pt x="44" y="168"/>
                    <a:pt x="43" y="168"/>
                    <a:pt x="42" y="167"/>
                  </a:cubicBezTo>
                  <a:cubicBezTo>
                    <a:pt x="42" y="168"/>
                    <a:pt x="42" y="169"/>
                    <a:pt x="42" y="170"/>
                  </a:cubicBezTo>
                  <a:cubicBezTo>
                    <a:pt x="42" y="172"/>
                    <a:pt x="42" y="172"/>
                    <a:pt x="44" y="173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4" y="172"/>
                    <a:pt x="45" y="170"/>
                    <a:pt x="45" y="169"/>
                  </a:cubicBezTo>
                  <a:close/>
                  <a:moveTo>
                    <a:pt x="117" y="198"/>
                  </a:moveTo>
                  <a:cubicBezTo>
                    <a:pt x="116" y="197"/>
                    <a:pt x="115" y="197"/>
                    <a:pt x="115" y="197"/>
                  </a:cubicBezTo>
                  <a:cubicBezTo>
                    <a:pt x="114" y="197"/>
                    <a:pt x="113" y="196"/>
                    <a:pt x="112" y="196"/>
                  </a:cubicBezTo>
                  <a:cubicBezTo>
                    <a:pt x="112" y="197"/>
                    <a:pt x="111" y="197"/>
                    <a:pt x="110" y="197"/>
                  </a:cubicBezTo>
                  <a:cubicBezTo>
                    <a:pt x="110" y="197"/>
                    <a:pt x="109" y="197"/>
                    <a:pt x="108" y="197"/>
                  </a:cubicBezTo>
                  <a:cubicBezTo>
                    <a:pt x="108" y="197"/>
                    <a:pt x="107" y="198"/>
                    <a:pt x="106" y="198"/>
                  </a:cubicBezTo>
                  <a:cubicBezTo>
                    <a:pt x="106" y="198"/>
                    <a:pt x="106" y="199"/>
                    <a:pt x="106" y="199"/>
                  </a:cubicBezTo>
                  <a:cubicBezTo>
                    <a:pt x="107" y="199"/>
                    <a:pt x="108" y="199"/>
                    <a:pt x="108" y="199"/>
                  </a:cubicBezTo>
                  <a:cubicBezTo>
                    <a:pt x="111" y="198"/>
                    <a:pt x="114" y="198"/>
                    <a:pt x="117" y="198"/>
                  </a:cubicBezTo>
                  <a:cubicBezTo>
                    <a:pt x="117" y="198"/>
                    <a:pt x="117" y="198"/>
                    <a:pt x="117" y="198"/>
                  </a:cubicBezTo>
                  <a:close/>
                  <a:moveTo>
                    <a:pt x="75" y="167"/>
                  </a:moveTo>
                  <a:cubicBezTo>
                    <a:pt x="74" y="167"/>
                    <a:pt x="73" y="167"/>
                    <a:pt x="73" y="167"/>
                  </a:cubicBezTo>
                  <a:cubicBezTo>
                    <a:pt x="73" y="169"/>
                    <a:pt x="75" y="175"/>
                    <a:pt x="75" y="175"/>
                  </a:cubicBezTo>
                  <a:cubicBezTo>
                    <a:pt x="75" y="173"/>
                    <a:pt x="75" y="172"/>
                    <a:pt x="75" y="170"/>
                  </a:cubicBezTo>
                  <a:cubicBezTo>
                    <a:pt x="76" y="169"/>
                    <a:pt x="75" y="168"/>
                    <a:pt x="75" y="167"/>
                  </a:cubicBezTo>
                  <a:close/>
                  <a:moveTo>
                    <a:pt x="71" y="156"/>
                  </a:moveTo>
                  <a:cubicBezTo>
                    <a:pt x="70" y="157"/>
                    <a:pt x="70" y="158"/>
                    <a:pt x="70" y="159"/>
                  </a:cubicBezTo>
                  <a:cubicBezTo>
                    <a:pt x="70" y="160"/>
                    <a:pt x="71" y="161"/>
                    <a:pt x="71" y="162"/>
                  </a:cubicBezTo>
                  <a:cubicBezTo>
                    <a:pt x="71" y="163"/>
                    <a:pt x="72" y="164"/>
                    <a:pt x="72" y="165"/>
                  </a:cubicBezTo>
                  <a:cubicBezTo>
                    <a:pt x="73" y="165"/>
                    <a:pt x="73" y="165"/>
                    <a:pt x="74" y="165"/>
                  </a:cubicBezTo>
                  <a:cubicBezTo>
                    <a:pt x="73" y="162"/>
                    <a:pt x="72" y="159"/>
                    <a:pt x="71" y="156"/>
                  </a:cubicBezTo>
                  <a:close/>
                  <a:moveTo>
                    <a:pt x="94" y="33"/>
                  </a:moveTo>
                  <a:cubicBezTo>
                    <a:pt x="94" y="34"/>
                    <a:pt x="94" y="35"/>
                    <a:pt x="95" y="3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7"/>
                    <a:pt x="96" y="37"/>
                    <a:pt x="97" y="38"/>
                  </a:cubicBezTo>
                  <a:cubicBezTo>
                    <a:pt x="97" y="37"/>
                    <a:pt x="98" y="37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7" y="34"/>
                    <a:pt x="97" y="33"/>
                    <a:pt x="96" y="32"/>
                  </a:cubicBezTo>
                  <a:cubicBezTo>
                    <a:pt x="95" y="32"/>
                    <a:pt x="95" y="33"/>
                    <a:pt x="94" y="33"/>
                  </a:cubicBezTo>
                  <a:close/>
                  <a:moveTo>
                    <a:pt x="99" y="186"/>
                  </a:moveTo>
                  <a:cubicBezTo>
                    <a:pt x="98" y="188"/>
                    <a:pt x="98" y="189"/>
                    <a:pt x="97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100" y="189"/>
                    <a:pt x="101" y="188"/>
                    <a:pt x="103" y="186"/>
                  </a:cubicBezTo>
                  <a:cubicBezTo>
                    <a:pt x="103" y="186"/>
                    <a:pt x="103" y="186"/>
                    <a:pt x="104" y="185"/>
                  </a:cubicBezTo>
                  <a:cubicBezTo>
                    <a:pt x="102" y="186"/>
                    <a:pt x="100" y="186"/>
                    <a:pt x="99" y="186"/>
                  </a:cubicBezTo>
                  <a:close/>
                  <a:moveTo>
                    <a:pt x="162" y="166"/>
                  </a:moveTo>
                  <a:cubicBezTo>
                    <a:pt x="160" y="166"/>
                    <a:pt x="158" y="166"/>
                    <a:pt x="156" y="166"/>
                  </a:cubicBezTo>
                  <a:cubicBezTo>
                    <a:pt x="156" y="167"/>
                    <a:pt x="156" y="167"/>
                    <a:pt x="156" y="168"/>
                  </a:cubicBezTo>
                  <a:cubicBezTo>
                    <a:pt x="155" y="168"/>
                    <a:pt x="155" y="168"/>
                    <a:pt x="155" y="169"/>
                  </a:cubicBezTo>
                  <a:cubicBezTo>
                    <a:pt x="157" y="168"/>
                    <a:pt x="159" y="168"/>
                    <a:pt x="162" y="167"/>
                  </a:cubicBezTo>
                  <a:cubicBezTo>
                    <a:pt x="162" y="167"/>
                    <a:pt x="162" y="167"/>
                    <a:pt x="162" y="166"/>
                  </a:cubicBezTo>
                  <a:close/>
                  <a:moveTo>
                    <a:pt x="122" y="67"/>
                  </a:moveTo>
                  <a:cubicBezTo>
                    <a:pt x="121" y="64"/>
                    <a:pt x="121" y="62"/>
                    <a:pt x="121" y="59"/>
                  </a:cubicBezTo>
                  <a:cubicBezTo>
                    <a:pt x="119" y="60"/>
                    <a:pt x="119" y="60"/>
                    <a:pt x="119" y="61"/>
                  </a:cubicBezTo>
                  <a:cubicBezTo>
                    <a:pt x="120" y="63"/>
                    <a:pt x="120" y="65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20" y="67"/>
                    <a:pt x="121" y="67"/>
                    <a:pt x="122" y="67"/>
                  </a:cubicBezTo>
                  <a:close/>
                  <a:moveTo>
                    <a:pt x="57" y="5"/>
                  </a:moveTo>
                  <a:cubicBezTo>
                    <a:pt x="55" y="5"/>
                    <a:pt x="54" y="5"/>
                    <a:pt x="52" y="5"/>
                  </a:cubicBezTo>
                  <a:cubicBezTo>
                    <a:pt x="53" y="6"/>
                    <a:pt x="53" y="7"/>
                    <a:pt x="53" y="8"/>
                  </a:cubicBezTo>
                  <a:cubicBezTo>
                    <a:pt x="55" y="8"/>
                    <a:pt x="56" y="8"/>
                    <a:pt x="57" y="8"/>
                  </a:cubicBezTo>
                  <a:cubicBezTo>
                    <a:pt x="57" y="7"/>
                    <a:pt x="57" y="6"/>
                    <a:pt x="57" y="5"/>
                  </a:cubicBezTo>
                  <a:close/>
                  <a:moveTo>
                    <a:pt x="92" y="100"/>
                  </a:moveTo>
                  <a:cubicBezTo>
                    <a:pt x="92" y="100"/>
                    <a:pt x="92" y="100"/>
                    <a:pt x="92" y="99"/>
                  </a:cubicBezTo>
                  <a:cubicBezTo>
                    <a:pt x="91" y="101"/>
                    <a:pt x="89" y="103"/>
                    <a:pt x="88" y="105"/>
                  </a:cubicBezTo>
                  <a:cubicBezTo>
                    <a:pt x="89" y="105"/>
                    <a:pt x="90" y="106"/>
                    <a:pt x="91" y="107"/>
                  </a:cubicBezTo>
                  <a:cubicBezTo>
                    <a:pt x="91" y="104"/>
                    <a:pt x="92" y="102"/>
                    <a:pt x="92" y="100"/>
                  </a:cubicBezTo>
                  <a:close/>
                  <a:moveTo>
                    <a:pt x="109" y="165"/>
                  </a:moveTo>
                  <a:cubicBezTo>
                    <a:pt x="108" y="166"/>
                    <a:pt x="108" y="166"/>
                    <a:pt x="108" y="166"/>
                  </a:cubicBezTo>
                  <a:cubicBezTo>
                    <a:pt x="108" y="167"/>
                    <a:pt x="108" y="168"/>
                    <a:pt x="107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9"/>
                    <a:pt x="106" y="169"/>
                  </a:cubicBezTo>
                  <a:cubicBezTo>
                    <a:pt x="106" y="170"/>
                    <a:pt x="106" y="171"/>
                    <a:pt x="106" y="173"/>
                  </a:cubicBezTo>
                  <a:cubicBezTo>
                    <a:pt x="107" y="172"/>
                    <a:pt x="108" y="171"/>
                    <a:pt x="109" y="170"/>
                  </a:cubicBezTo>
                  <a:cubicBezTo>
                    <a:pt x="109" y="170"/>
                    <a:pt x="109" y="170"/>
                    <a:pt x="109" y="169"/>
                  </a:cubicBezTo>
                  <a:cubicBezTo>
                    <a:pt x="109" y="168"/>
                    <a:pt x="109" y="167"/>
                    <a:pt x="109" y="165"/>
                  </a:cubicBezTo>
                  <a:close/>
                  <a:moveTo>
                    <a:pt x="117" y="195"/>
                  </a:moveTo>
                  <a:cubicBezTo>
                    <a:pt x="118" y="195"/>
                    <a:pt x="119" y="196"/>
                    <a:pt x="119" y="196"/>
                  </a:cubicBezTo>
                  <a:cubicBezTo>
                    <a:pt x="120" y="193"/>
                    <a:pt x="121" y="190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1" y="189"/>
                    <a:pt x="121" y="189"/>
                  </a:cubicBezTo>
                  <a:cubicBezTo>
                    <a:pt x="119" y="191"/>
                    <a:pt x="119" y="193"/>
                    <a:pt x="117" y="195"/>
                  </a:cubicBezTo>
                  <a:close/>
                  <a:moveTo>
                    <a:pt x="133" y="179"/>
                  </a:moveTo>
                  <a:cubicBezTo>
                    <a:pt x="133" y="179"/>
                    <a:pt x="133" y="179"/>
                    <a:pt x="133" y="179"/>
                  </a:cubicBezTo>
                  <a:cubicBezTo>
                    <a:pt x="134" y="179"/>
                    <a:pt x="134" y="179"/>
                    <a:pt x="135" y="179"/>
                  </a:cubicBezTo>
                  <a:cubicBezTo>
                    <a:pt x="136" y="179"/>
                    <a:pt x="137" y="179"/>
                    <a:pt x="138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8" y="178"/>
                    <a:pt x="137" y="178"/>
                    <a:pt x="137" y="177"/>
                  </a:cubicBezTo>
                  <a:cubicBezTo>
                    <a:pt x="137" y="177"/>
                    <a:pt x="137" y="176"/>
                    <a:pt x="137" y="175"/>
                  </a:cubicBezTo>
                  <a:cubicBezTo>
                    <a:pt x="137" y="175"/>
                    <a:pt x="136" y="174"/>
                    <a:pt x="136" y="174"/>
                  </a:cubicBezTo>
                  <a:cubicBezTo>
                    <a:pt x="135" y="176"/>
                    <a:pt x="134" y="177"/>
                    <a:pt x="133" y="179"/>
                  </a:cubicBezTo>
                  <a:close/>
                  <a:moveTo>
                    <a:pt x="57" y="162"/>
                  </a:moveTo>
                  <a:cubicBezTo>
                    <a:pt x="57" y="160"/>
                    <a:pt x="57" y="158"/>
                    <a:pt x="57" y="156"/>
                  </a:cubicBezTo>
                  <a:cubicBezTo>
                    <a:pt x="57" y="156"/>
                    <a:pt x="57" y="156"/>
                    <a:pt x="56" y="156"/>
                  </a:cubicBezTo>
                  <a:cubicBezTo>
                    <a:pt x="56" y="155"/>
                    <a:pt x="56" y="155"/>
                    <a:pt x="56" y="154"/>
                  </a:cubicBezTo>
                  <a:cubicBezTo>
                    <a:pt x="55" y="154"/>
                    <a:pt x="55" y="153"/>
                    <a:pt x="55" y="152"/>
                  </a:cubicBezTo>
                  <a:cubicBezTo>
                    <a:pt x="55" y="152"/>
                    <a:pt x="55" y="152"/>
                    <a:pt x="55" y="153"/>
                  </a:cubicBezTo>
                  <a:cubicBezTo>
                    <a:pt x="55" y="156"/>
                    <a:pt x="55" y="159"/>
                    <a:pt x="55" y="162"/>
                  </a:cubicBezTo>
                  <a:cubicBezTo>
                    <a:pt x="56" y="162"/>
                    <a:pt x="56" y="162"/>
                    <a:pt x="57" y="162"/>
                  </a:cubicBezTo>
                  <a:close/>
                  <a:moveTo>
                    <a:pt x="54" y="22"/>
                  </a:moveTo>
                  <a:cubicBezTo>
                    <a:pt x="54" y="22"/>
                    <a:pt x="54" y="22"/>
                    <a:pt x="55" y="22"/>
                  </a:cubicBezTo>
                  <a:cubicBezTo>
                    <a:pt x="55" y="21"/>
                    <a:pt x="55" y="21"/>
                    <a:pt x="55" y="20"/>
                  </a:cubicBezTo>
                  <a:cubicBezTo>
                    <a:pt x="55" y="19"/>
                    <a:pt x="55" y="18"/>
                    <a:pt x="54" y="17"/>
                  </a:cubicBezTo>
                  <a:cubicBezTo>
                    <a:pt x="54" y="17"/>
                    <a:pt x="54" y="17"/>
                    <a:pt x="54" y="16"/>
                  </a:cubicBezTo>
                  <a:cubicBezTo>
                    <a:pt x="53" y="18"/>
                    <a:pt x="52" y="19"/>
                    <a:pt x="51" y="21"/>
                  </a:cubicBezTo>
                  <a:cubicBezTo>
                    <a:pt x="52" y="21"/>
                    <a:pt x="53" y="22"/>
                    <a:pt x="54" y="22"/>
                  </a:cubicBezTo>
                  <a:close/>
                  <a:moveTo>
                    <a:pt x="44" y="182"/>
                  </a:moveTo>
                  <a:cubicBezTo>
                    <a:pt x="43" y="182"/>
                    <a:pt x="44" y="183"/>
                    <a:pt x="44" y="183"/>
                  </a:cubicBezTo>
                  <a:cubicBezTo>
                    <a:pt x="46" y="184"/>
                    <a:pt x="47" y="186"/>
                    <a:pt x="49" y="187"/>
                  </a:cubicBezTo>
                  <a:cubicBezTo>
                    <a:pt x="49" y="187"/>
                    <a:pt x="49" y="187"/>
                    <a:pt x="50" y="187"/>
                  </a:cubicBezTo>
                  <a:cubicBezTo>
                    <a:pt x="50" y="186"/>
                    <a:pt x="50" y="185"/>
                    <a:pt x="50" y="184"/>
                  </a:cubicBezTo>
                  <a:cubicBezTo>
                    <a:pt x="48" y="183"/>
                    <a:pt x="46" y="183"/>
                    <a:pt x="44" y="182"/>
                  </a:cubicBezTo>
                  <a:close/>
                  <a:moveTo>
                    <a:pt x="90" y="58"/>
                  </a:moveTo>
                  <a:cubicBezTo>
                    <a:pt x="89" y="56"/>
                    <a:pt x="87" y="51"/>
                    <a:pt x="86" y="50"/>
                  </a:cubicBezTo>
                  <a:cubicBezTo>
                    <a:pt x="86" y="51"/>
                    <a:pt x="86" y="52"/>
                    <a:pt x="86" y="53"/>
                  </a:cubicBezTo>
                  <a:cubicBezTo>
                    <a:pt x="86" y="53"/>
                    <a:pt x="86" y="54"/>
                    <a:pt x="87" y="54"/>
                  </a:cubicBezTo>
                  <a:cubicBezTo>
                    <a:pt x="87" y="57"/>
                    <a:pt x="87" y="57"/>
                    <a:pt x="89" y="58"/>
                  </a:cubicBezTo>
                  <a:cubicBezTo>
                    <a:pt x="90" y="58"/>
                    <a:pt x="90" y="58"/>
                    <a:pt x="90" y="58"/>
                  </a:cubicBezTo>
                  <a:close/>
                  <a:moveTo>
                    <a:pt x="61" y="85"/>
                  </a:moveTo>
                  <a:cubicBezTo>
                    <a:pt x="62" y="84"/>
                    <a:pt x="62" y="83"/>
                    <a:pt x="62" y="82"/>
                  </a:cubicBezTo>
                  <a:cubicBezTo>
                    <a:pt x="62" y="80"/>
                    <a:pt x="62" y="78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0" y="76"/>
                    <a:pt x="60" y="77"/>
                  </a:cubicBezTo>
                  <a:cubicBezTo>
                    <a:pt x="60" y="79"/>
                    <a:pt x="60" y="81"/>
                    <a:pt x="60" y="84"/>
                  </a:cubicBezTo>
                  <a:cubicBezTo>
                    <a:pt x="60" y="84"/>
                    <a:pt x="61" y="84"/>
                    <a:pt x="61" y="85"/>
                  </a:cubicBezTo>
                  <a:close/>
                  <a:moveTo>
                    <a:pt x="118" y="44"/>
                  </a:moveTo>
                  <a:cubicBezTo>
                    <a:pt x="118" y="44"/>
                    <a:pt x="118" y="43"/>
                    <a:pt x="118" y="43"/>
                  </a:cubicBezTo>
                  <a:cubicBezTo>
                    <a:pt x="116" y="43"/>
                    <a:pt x="115" y="43"/>
                    <a:pt x="113" y="43"/>
                  </a:cubicBezTo>
                  <a:cubicBezTo>
                    <a:pt x="113" y="44"/>
                    <a:pt x="113" y="46"/>
                    <a:pt x="113" y="47"/>
                  </a:cubicBezTo>
                  <a:cubicBezTo>
                    <a:pt x="115" y="46"/>
                    <a:pt x="116" y="45"/>
                    <a:pt x="118" y="44"/>
                  </a:cubicBezTo>
                  <a:close/>
                  <a:moveTo>
                    <a:pt x="132" y="66"/>
                  </a:moveTo>
                  <a:cubicBezTo>
                    <a:pt x="132" y="69"/>
                    <a:pt x="132" y="72"/>
                    <a:pt x="132" y="75"/>
                  </a:cubicBezTo>
                  <a:cubicBezTo>
                    <a:pt x="132" y="75"/>
                    <a:pt x="132" y="75"/>
                    <a:pt x="132" y="76"/>
                  </a:cubicBezTo>
                  <a:cubicBezTo>
                    <a:pt x="132" y="77"/>
                    <a:pt x="132" y="78"/>
                    <a:pt x="133" y="79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3" y="75"/>
                    <a:pt x="133" y="70"/>
                    <a:pt x="132" y="66"/>
                  </a:cubicBezTo>
                  <a:close/>
                  <a:moveTo>
                    <a:pt x="129" y="89"/>
                  </a:moveTo>
                  <a:cubicBezTo>
                    <a:pt x="129" y="89"/>
                    <a:pt x="129" y="89"/>
                    <a:pt x="129" y="89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86"/>
                    <a:pt x="129" y="84"/>
                    <a:pt x="129" y="82"/>
                  </a:cubicBezTo>
                  <a:cubicBezTo>
                    <a:pt x="129" y="81"/>
                    <a:pt x="129" y="81"/>
                    <a:pt x="128" y="81"/>
                  </a:cubicBezTo>
                  <a:cubicBezTo>
                    <a:pt x="128" y="81"/>
                    <a:pt x="127" y="82"/>
                    <a:pt x="127" y="83"/>
                  </a:cubicBezTo>
                  <a:cubicBezTo>
                    <a:pt x="127" y="83"/>
                    <a:pt x="127" y="84"/>
                    <a:pt x="127" y="84"/>
                  </a:cubicBezTo>
                  <a:cubicBezTo>
                    <a:pt x="127" y="86"/>
                    <a:pt x="128" y="87"/>
                    <a:pt x="129" y="89"/>
                  </a:cubicBezTo>
                  <a:close/>
                  <a:moveTo>
                    <a:pt x="61" y="96"/>
                  </a:moveTo>
                  <a:cubicBezTo>
                    <a:pt x="62" y="96"/>
                    <a:pt x="62" y="95"/>
                    <a:pt x="62" y="95"/>
                  </a:cubicBezTo>
                  <a:cubicBezTo>
                    <a:pt x="63" y="94"/>
                    <a:pt x="63" y="94"/>
                    <a:pt x="63" y="93"/>
                  </a:cubicBezTo>
                  <a:cubicBezTo>
                    <a:pt x="63" y="92"/>
                    <a:pt x="63" y="90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9"/>
                    <a:pt x="61" y="90"/>
                    <a:pt x="61" y="91"/>
                  </a:cubicBezTo>
                  <a:cubicBezTo>
                    <a:pt x="61" y="93"/>
                    <a:pt x="61" y="94"/>
                    <a:pt x="61" y="95"/>
                  </a:cubicBezTo>
                  <a:cubicBezTo>
                    <a:pt x="61" y="95"/>
                    <a:pt x="61" y="96"/>
                    <a:pt x="61" y="96"/>
                  </a:cubicBezTo>
                  <a:close/>
                  <a:moveTo>
                    <a:pt x="67" y="65"/>
                  </a:moveTo>
                  <a:cubicBezTo>
                    <a:pt x="69" y="63"/>
                    <a:pt x="71" y="61"/>
                    <a:pt x="72" y="59"/>
                  </a:cubicBezTo>
                  <a:cubicBezTo>
                    <a:pt x="72" y="58"/>
                    <a:pt x="71" y="58"/>
                    <a:pt x="71" y="57"/>
                  </a:cubicBezTo>
                  <a:cubicBezTo>
                    <a:pt x="69" y="59"/>
                    <a:pt x="68" y="61"/>
                    <a:pt x="67" y="63"/>
                  </a:cubicBezTo>
                  <a:cubicBezTo>
                    <a:pt x="67" y="64"/>
                    <a:pt x="67" y="64"/>
                    <a:pt x="67" y="65"/>
                  </a:cubicBezTo>
                  <a:close/>
                  <a:moveTo>
                    <a:pt x="83" y="142"/>
                  </a:moveTo>
                  <a:cubicBezTo>
                    <a:pt x="83" y="142"/>
                    <a:pt x="83" y="142"/>
                    <a:pt x="83" y="143"/>
                  </a:cubicBezTo>
                  <a:cubicBezTo>
                    <a:pt x="83" y="145"/>
                    <a:pt x="82" y="146"/>
                    <a:pt x="82" y="148"/>
                  </a:cubicBezTo>
                  <a:cubicBezTo>
                    <a:pt x="82" y="149"/>
                    <a:pt x="82" y="150"/>
                    <a:pt x="83" y="150"/>
                  </a:cubicBezTo>
                  <a:cubicBezTo>
                    <a:pt x="84" y="148"/>
                    <a:pt x="84" y="147"/>
                    <a:pt x="85" y="145"/>
                  </a:cubicBezTo>
                  <a:cubicBezTo>
                    <a:pt x="85" y="144"/>
                    <a:pt x="84" y="143"/>
                    <a:pt x="83" y="142"/>
                  </a:cubicBezTo>
                  <a:close/>
                  <a:moveTo>
                    <a:pt x="102" y="92"/>
                  </a:moveTo>
                  <a:cubicBezTo>
                    <a:pt x="102" y="93"/>
                    <a:pt x="103" y="94"/>
                    <a:pt x="104" y="96"/>
                  </a:cubicBezTo>
                  <a:cubicBezTo>
                    <a:pt x="105" y="94"/>
                    <a:pt x="105" y="93"/>
                    <a:pt x="106" y="92"/>
                  </a:cubicBezTo>
                  <a:cubicBezTo>
                    <a:pt x="105" y="91"/>
                    <a:pt x="105" y="91"/>
                    <a:pt x="105" y="90"/>
                  </a:cubicBezTo>
                  <a:cubicBezTo>
                    <a:pt x="103" y="91"/>
                    <a:pt x="103" y="91"/>
                    <a:pt x="102" y="92"/>
                  </a:cubicBezTo>
                  <a:close/>
                  <a:moveTo>
                    <a:pt x="136" y="157"/>
                  </a:moveTo>
                  <a:cubicBezTo>
                    <a:pt x="136" y="158"/>
                    <a:pt x="136" y="159"/>
                    <a:pt x="136" y="159"/>
                  </a:cubicBezTo>
                  <a:cubicBezTo>
                    <a:pt x="136" y="160"/>
                    <a:pt x="135" y="161"/>
                    <a:pt x="135" y="162"/>
                  </a:cubicBezTo>
                  <a:cubicBezTo>
                    <a:pt x="137" y="162"/>
                    <a:pt x="138" y="161"/>
                    <a:pt x="139" y="161"/>
                  </a:cubicBezTo>
                  <a:cubicBezTo>
                    <a:pt x="139" y="160"/>
                    <a:pt x="138" y="158"/>
                    <a:pt x="138" y="157"/>
                  </a:cubicBezTo>
                  <a:cubicBezTo>
                    <a:pt x="137" y="157"/>
                    <a:pt x="137" y="157"/>
                    <a:pt x="136" y="157"/>
                  </a:cubicBezTo>
                  <a:close/>
                  <a:moveTo>
                    <a:pt x="103" y="227"/>
                  </a:moveTo>
                  <a:cubicBezTo>
                    <a:pt x="104" y="225"/>
                    <a:pt x="105" y="224"/>
                    <a:pt x="106" y="222"/>
                  </a:cubicBezTo>
                  <a:cubicBezTo>
                    <a:pt x="105" y="222"/>
                    <a:pt x="103" y="222"/>
                    <a:pt x="102" y="222"/>
                  </a:cubicBezTo>
                  <a:cubicBezTo>
                    <a:pt x="102" y="224"/>
                    <a:pt x="103" y="225"/>
                    <a:pt x="103" y="227"/>
                  </a:cubicBezTo>
                  <a:close/>
                  <a:moveTo>
                    <a:pt x="133" y="161"/>
                  </a:moveTo>
                  <a:cubicBezTo>
                    <a:pt x="133" y="161"/>
                    <a:pt x="133" y="161"/>
                    <a:pt x="133" y="161"/>
                  </a:cubicBezTo>
                  <a:cubicBezTo>
                    <a:pt x="134" y="159"/>
                    <a:pt x="135" y="157"/>
                    <a:pt x="134" y="155"/>
                  </a:cubicBezTo>
                  <a:cubicBezTo>
                    <a:pt x="133" y="155"/>
                    <a:pt x="132" y="155"/>
                    <a:pt x="131" y="156"/>
                  </a:cubicBezTo>
                  <a:cubicBezTo>
                    <a:pt x="131" y="158"/>
                    <a:pt x="132" y="159"/>
                    <a:pt x="133" y="161"/>
                  </a:cubicBezTo>
                  <a:close/>
                  <a:moveTo>
                    <a:pt x="196" y="164"/>
                  </a:moveTo>
                  <a:cubicBezTo>
                    <a:pt x="196" y="164"/>
                    <a:pt x="196" y="164"/>
                    <a:pt x="196" y="164"/>
                  </a:cubicBezTo>
                  <a:cubicBezTo>
                    <a:pt x="193" y="164"/>
                    <a:pt x="190" y="163"/>
                    <a:pt x="187" y="163"/>
                  </a:cubicBezTo>
                  <a:cubicBezTo>
                    <a:pt x="187" y="164"/>
                    <a:pt x="187" y="164"/>
                    <a:pt x="188" y="164"/>
                  </a:cubicBezTo>
                  <a:cubicBezTo>
                    <a:pt x="189" y="164"/>
                    <a:pt x="190" y="164"/>
                    <a:pt x="190" y="164"/>
                  </a:cubicBezTo>
                  <a:cubicBezTo>
                    <a:pt x="191" y="164"/>
                    <a:pt x="192" y="165"/>
                    <a:pt x="192" y="166"/>
                  </a:cubicBezTo>
                  <a:cubicBezTo>
                    <a:pt x="192" y="166"/>
                    <a:pt x="192" y="166"/>
                    <a:pt x="192" y="167"/>
                  </a:cubicBezTo>
                  <a:cubicBezTo>
                    <a:pt x="193" y="166"/>
                    <a:pt x="195" y="165"/>
                    <a:pt x="196" y="164"/>
                  </a:cubicBezTo>
                  <a:close/>
                  <a:moveTo>
                    <a:pt x="54" y="95"/>
                  </a:moveTo>
                  <a:cubicBezTo>
                    <a:pt x="54" y="95"/>
                    <a:pt x="54" y="95"/>
                    <a:pt x="54" y="95"/>
                  </a:cubicBezTo>
                  <a:cubicBezTo>
                    <a:pt x="55" y="91"/>
                    <a:pt x="55" y="88"/>
                    <a:pt x="55" y="84"/>
                  </a:cubicBezTo>
                  <a:cubicBezTo>
                    <a:pt x="55" y="83"/>
                    <a:pt x="55" y="83"/>
                    <a:pt x="54" y="83"/>
                  </a:cubicBezTo>
                  <a:cubicBezTo>
                    <a:pt x="53" y="87"/>
                    <a:pt x="54" y="91"/>
                    <a:pt x="54" y="95"/>
                  </a:cubicBezTo>
                  <a:close/>
                  <a:moveTo>
                    <a:pt x="117" y="57"/>
                  </a:moveTo>
                  <a:cubicBezTo>
                    <a:pt x="117" y="57"/>
                    <a:pt x="116" y="57"/>
                    <a:pt x="116" y="58"/>
                  </a:cubicBezTo>
                  <a:cubicBezTo>
                    <a:pt x="114" y="59"/>
                    <a:pt x="112" y="61"/>
                    <a:pt x="110" y="63"/>
                  </a:cubicBezTo>
                  <a:cubicBezTo>
                    <a:pt x="110" y="63"/>
                    <a:pt x="109" y="64"/>
                    <a:pt x="110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2" y="62"/>
                    <a:pt x="114" y="61"/>
                    <a:pt x="116" y="59"/>
                  </a:cubicBezTo>
                  <a:cubicBezTo>
                    <a:pt x="117" y="59"/>
                    <a:pt x="117" y="59"/>
                    <a:pt x="117" y="57"/>
                  </a:cubicBezTo>
                  <a:close/>
                  <a:moveTo>
                    <a:pt x="129" y="202"/>
                  </a:moveTo>
                  <a:cubicBezTo>
                    <a:pt x="129" y="202"/>
                    <a:pt x="128" y="202"/>
                    <a:pt x="128" y="202"/>
                  </a:cubicBezTo>
                  <a:cubicBezTo>
                    <a:pt x="128" y="202"/>
                    <a:pt x="127" y="202"/>
                    <a:pt x="127" y="202"/>
                  </a:cubicBezTo>
                  <a:cubicBezTo>
                    <a:pt x="125" y="203"/>
                    <a:pt x="124" y="205"/>
                    <a:pt x="123" y="207"/>
                  </a:cubicBezTo>
                  <a:cubicBezTo>
                    <a:pt x="123" y="207"/>
                    <a:pt x="122" y="208"/>
                    <a:pt x="122" y="208"/>
                  </a:cubicBezTo>
                  <a:cubicBezTo>
                    <a:pt x="122" y="208"/>
                    <a:pt x="122" y="209"/>
                    <a:pt x="122" y="209"/>
                  </a:cubicBezTo>
                  <a:cubicBezTo>
                    <a:pt x="124" y="207"/>
                    <a:pt x="127" y="204"/>
                    <a:pt x="129" y="202"/>
                  </a:cubicBezTo>
                  <a:close/>
                  <a:moveTo>
                    <a:pt x="121" y="148"/>
                  </a:moveTo>
                  <a:cubicBezTo>
                    <a:pt x="123" y="150"/>
                    <a:pt x="124" y="152"/>
                    <a:pt x="126" y="154"/>
                  </a:cubicBezTo>
                  <a:cubicBezTo>
                    <a:pt x="125" y="152"/>
                    <a:pt x="124" y="149"/>
                    <a:pt x="123" y="147"/>
                  </a:cubicBezTo>
                  <a:cubicBezTo>
                    <a:pt x="122" y="147"/>
                    <a:pt x="122" y="148"/>
                    <a:pt x="121" y="148"/>
                  </a:cubicBezTo>
                  <a:close/>
                  <a:moveTo>
                    <a:pt x="122" y="131"/>
                  </a:moveTo>
                  <a:cubicBezTo>
                    <a:pt x="121" y="132"/>
                    <a:pt x="121" y="132"/>
                    <a:pt x="120" y="133"/>
                  </a:cubicBezTo>
                  <a:cubicBezTo>
                    <a:pt x="121" y="134"/>
                    <a:pt x="121" y="136"/>
                    <a:pt x="122" y="137"/>
                  </a:cubicBezTo>
                  <a:cubicBezTo>
                    <a:pt x="122" y="138"/>
                    <a:pt x="123" y="138"/>
                    <a:pt x="124" y="138"/>
                  </a:cubicBezTo>
                  <a:cubicBezTo>
                    <a:pt x="123" y="136"/>
                    <a:pt x="123" y="134"/>
                    <a:pt x="122" y="131"/>
                  </a:cubicBezTo>
                  <a:close/>
                  <a:moveTo>
                    <a:pt x="63" y="73"/>
                  </a:moveTo>
                  <a:cubicBezTo>
                    <a:pt x="63" y="75"/>
                    <a:pt x="64" y="77"/>
                    <a:pt x="64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78"/>
                    <a:pt x="65" y="77"/>
                    <a:pt x="66" y="76"/>
                  </a:cubicBezTo>
                  <a:cubicBezTo>
                    <a:pt x="66" y="75"/>
                    <a:pt x="66" y="74"/>
                    <a:pt x="66" y="73"/>
                  </a:cubicBezTo>
                  <a:cubicBezTo>
                    <a:pt x="65" y="73"/>
                    <a:pt x="64" y="73"/>
                    <a:pt x="63" y="73"/>
                  </a:cubicBezTo>
                  <a:close/>
                  <a:moveTo>
                    <a:pt x="86" y="176"/>
                  </a:moveTo>
                  <a:cubicBezTo>
                    <a:pt x="86" y="175"/>
                    <a:pt x="86" y="175"/>
                    <a:pt x="86" y="174"/>
                  </a:cubicBezTo>
                  <a:cubicBezTo>
                    <a:pt x="85" y="172"/>
                    <a:pt x="84" y="170"/>
                    <a:pt x="83" y="168"/>
                  </a:cubicBezTo>
                  <a:cubicBezTo>
                    <a:pt x="83" y="167"/>
                    <a:pt x="82" y="167"/>
                    <a:pt x="81" y="167"/>
                  </a:cubicBezTo>
                  <a:cubicBezTo>
                    <a:pt x="83" y="170"/>
                    <a:pt x="84" y="173"/>
                    <a:pt x="86" y="176"/>
                  </a:cubicBezTo>
                  <a:close/>
                  <a:moveTo>
                    <a:pt x="68" y="106"/>
                  </a:moveTo>
                  <a:cubicBezTo>
                    <a:pt x="67" y="107"/>
                    <a:pt x="67" y="107"/>
                    <a:pt x="67" y="108"/>
                  </a:cubicBezTo>
                  <a:cubicBezTo>
                    <a:pt x="67" y="111"/>
                    <a:pt x="67" y="115"/>
                    <a:pt x="68" y="118"/>
                  </a:cubicBezTo>
                  <a:cubicBezTo>
                    <a:pt x="68" y="119"/>
                    <a:pt x="68" y="120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6"/>
                    <a:pt x="68" y="111"/>
                    <a:pt x="68" y="106"/>
                  </a:cubicBezTo>
                  <a:close/>
                  <a:moveTo>
                    <a:pt x="66" y="80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5" y="81"/>
                    <a:pt x="65" y="82"/>
                    <a:pt x="64" y="83"/>
                  </a:cubicBezTo>
                  <a:cubicBezTo>
                    <a:pt x="64" y="84"/>
                    <a:pt x="64" y="85"/>
                    <a:pt x="64" y="86"/>
                  </a:cubicBezTo>
                  <a:cubicBezTo>
                    <a:pt x="65" y="86"/>
                    <a:pt x="66" y="87"/>
                    <a:pt x="66" y="87"/>
                  </a:cubicBezTo>
                  <a:cubicBezTo>
                    <a:pt x="66" y="87"/>
                    <a:pt x="66" y="87"/>
                    <a:pt x="67" y="87"/>
                  </a:cubicBezTo>
                  <a:cubicBezTo>
                    <a:pt x="66" y="85"/>
                    <a:pt x="66" y="82"/>
                    <a:pt x="66" y="80"/>
                  </a:cubicBezTo>
                  <a:close/>
                  <a:moveTo>
                    <a:pt x="74" y="104"/>
                  </a:moveTo>
                  <a:cubicBezTo>
                    <a:pt x="75" y="106"/>
                    <a:pt x="75" y="109"/>
                    <a:pt x="75" y="111"/>
                  </a:cubicBezTo>
                  <a:cubicBezTo>
                    <a:pt x="76" y="110"/>
                    <a:pt x="77" y="109"/>
                    <a:pt x="77" y="108"/>
                  </a:cubicBezTo>
                  <a:cubicBezTo>
                    <a:pt x="77" y="107"/>
                    <a:pt x="77" y="107"/>
                    <a:pt x="77" y="106"/>
                  </a:cubicBezTo>
                  <a:cubicBezTo>
                    <a:pt x="77" y="106"/>
                    <a:pt x="77" y="105"/>
                    <a:pt x="77" y="105"/>
                  </a:cubicBezTo>
                  <a:cubicBezTo>
                    <a:pt x="76" y="105"/>
                    <a:pt x="75" y="104"/>
                    <a:pt x="74" y="104"/>
                  </a:cubicBezTo>
                  <a:close/>
                  <a:moveTo>
                    <a:pt x="80" y="66"/>
                  </a:moveTo>
                  <a:cubicBezTo>
                    <a:pt x="80" y="66"/>
                    <a:pt x="80" y="67"/>
                    <a:pt x="80" y="67"/>
                  </a:cubicBezTo>
                  <a:cubicBezTo>
                    <a:pt x="80" y="67"/>
                    <a:pt x="81" y="68"/>
                    <a:pt x="81" y="69"/>
                  </a:cubicBezTo>
                  <a:cubicBezTo>
                    <a:pt x="82" y="69"/>
                    <a:pt x="82" y="69"/>
                    <a:pt x="82" y="70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4" y="69"/>
                    <a:pt x="84" y="68"/>
                    <a:pt x="84" y="68"/>
                  </a:cubicBezTo>
                  <a:cubicBezTo>
                    <a:pt x="84" y="67"/>
                    <a:pt x="84" y="66"/>
                    <a:pt x="83" y="66"/>
                  </a:cubicBezTo>
                  <a:cubicBezTo>
                    <a:pt x="82" y="66"/>
                    <a:pt x="81" y="66"/>
                    <a:pt x="80" y="66"/>
                  </a:cubicBezTo>
                  <a:close/>
                  <a:moveTo>
                    <a:pt x="66" y="61"/>
                  </a:moveTo>
                  <a:cubicBezTo>
                    <a:pt x="67" y="59"/>
                    <a:pt x="68" y="57"/>
                    <a:pt x="70" y="55"/>
                  </a:cubicBezTo>
                  <a:cubicBezTo>
                    <a:pt x="70" y="55"/>
                    <a:pt x="70" y="54"/>
                    <a:pt x="70" y="54"/>
                  </a:cubicBezTo>
                  <a:cubicBezTo>
                    <a:pt x="69" y="53"/>
                    <a:pt x="69" y="54"/>
                    <a:pt x="68" y="54"/>
                  </a:cubicBezTo>
                  <a:cubicBezTo>
                    <a:pt x="68" y="56"/>
                    <a:pt x="67" y="57"/>
                    <a:pt x="66" y="58"/>
                  </a:cubicBezTo>
                  <a:cubicBezTo>
                    <a:pt x="65" y="59"/>
                    <a:pt x="65" y="60"/>
                    <a:pt x="66" y="61"/>
                  </a:cubicBezTo>
                  <a:close/>
                  <a:moveTo>
                    <a:pt x="133" y="40"/>
                  </a:moveTo>
                  <a:cubicBezTo>
                    <a:pt x="133" y="38"/>
                    <a:pt x="133" y="37"/>
                    <a:pt x="133" y="36"/>
                  </a:cubicBezTo>
                  <a:cubicBezTo>
                    <a:pt x="133" y="36"/>
                    <a:pt x="133" y="35"/>
                    <a:pt x="133" y="35"/>
                  </a:cubicBezTo>
                  <a:cubicBezTo>
                    <a:pt x="133" y="33"/>
                    <a:pt x="132" y="31"/>
                    <a:pt x="132" y="30"/>
                  </a:cubicBezTo>
                  <a:cubicBezTo>
                    <a:pt x="132" y="30"/>
                    <a:pt x="132" y="29"/>
                    <a:pt x="132" y="29"/>
                  </a:cubicBezTo>
                  <a:cubicBezTo>
                    <a:pt x="132" y="32"/>
                    <a:pt x="132" y="36"/>
                    <a:pt x="132" y="39"/>
                  </a:cubicBezTo>
                  <a:cubicBezTo>
                    <a:pt x="132" y="39"/>
                    <a:pt x="132" y="40"/>
                    <a:pt x="133" y="40"/>
                  </a:cubicBezTo>
                  <a:close/>
                  <a:moveTo>
                    <a:pt x="116" y="202"/>
                  </a:moveTo>
                  <a:cubicBezTo>
                    <a:pt x="114" y="202"/>
                    <a:pt x="113" y="202"/>
                    <a:pt x="112" y="203"/>
                  </a:cubicBezTo>
                  <a:cubicBezTo>
                    <a:pt x="110" y="204"/>
                    <a:pt x="108" y="206"/>
                    <a:pt x="107" y="208"/>
                  </a:cubicBezTo>
                  <a:cubicBezTo>
                    <a:pt x="107" y="208"/>
                    <a:pt x="106" y="208"/>
                    <a:pt x="106" y="208"/>
                  </a:cubicBezTo>
                  <a:cubicBezTo>
                    <a:pt x="109" y="206"/>
                    <a:pt x="112" y="204"/>
                    <a:pt x="116" y="202"/>
                  </a:cubicBezTo>
                  <a:close/>
                  <a:moveTo>
                    <a:pt x="52" y="182"/>
                  </a:moveTo>
                  <a:cubicBezTo>
                    <a:pt x="53" y="183"/>
                    <a:pt x="55" y="183"/>
                    <a:pt x="56" y="184"/>
                  </a:cubicBezTo>
                  <a:cubicBezTo>
                    <a:pt x="56" y="183"/>
                    <a:pt x="57" y="183"/>
                    <a:pt x="57" y="182"/>
                  </a:cubicBezTo>
                  <a:cubicBezTo>
                    <a:pt x="55" y="181"/>
                    <a:pt x="53" y="180"/>
                    <a:pt x="52" y="180"/>
                  </a:cubicBezTo>
                  <a:cubicBezTo>
                    <a:pt x="52" y="180"/>
                    <a:pt x="52" y="181"/>
                    <a:pt x="52" y="182"/>
                  </a:cubicBezTo>
                  <a:close/>
                  <a:moveTo>
                    <a:pt x="110" y="181"/>
                  </a:moveTo>
                  <a:cubicBezTo>
                    <a:pt x="111" y="180"/>
                    <a:pt x="111" y="180"/>
                    <a:pt x="111" y="180"/>
                  </a:cubicBezTo>
                  <a:cubicBezTo>
                    <a:pt x="110" y="179"/>
                    <a:pt x="110" y="179"/>
                    <a:pt x="110" y="178"/>
                  </a:cubicBezTo>
                  <a:cubicBezTo>
                    <a:pt x="110" y="177"/>
                    <a:pt x="110" y="176"/>
                    <a:pt x="110" y="175"/>
                  </a:cubicBezTo>
                  <a:cubicBezTo>
                    <a:pt x="109" y="175"/>
                    <a:pt x="108" y="175"/>
                    <a:pt x="107" y="175"/>
                  </a:cubicBezTo>
                  <a:cubicBezTo>
                    <a:pt x="108" y="177"/>
                    <a:pt x="109" y="179"/>
                    <a:pt x="110" y="181"/>
                  </a:cubicBezTo>
                  <a:close/>
                  <a:moveTo>
                    <a:pt x="111" y="132"/>
                  </a:moveTo>
                  <a:cubicBezTo>
                    <a:pt x="110" y="131"/>
                    <a:pt x="109" y="130"/>
                    <a:pt x="108" y="130"/>
                  </a:cubicBezTo>
                  <a:cubicBezTo>
                    <a:pt x="108" y="130"/>
                    <a:pt x="107" y="130"/>
                    <a:pt x="107" y="131"/>
                  </a:cubicBezTo>
                  <a:cubicBezTo>
                    <a:pt x="107" y="131"/>
                    <a:pt x="106" y="131"/>
                    <a:pt x="107" y="132"/>
                  </a:cubicBezTo>
                  <a:cubicBezTo>
                    <a:pt x="107" y="133"/>
                    <a:pt x="107" y="134"/>
                    <a:pt x="108" y="135"/>
                  </a:cubicBezTo>
                  <a:cubicBezTo>
                    <a:pt x="109" y="134"/>
                    <a:pt x="110" y="133"/>
                    <a:pt x="111" y="132"/>
                  </a:cubicBezTo>
                  <a:close/>
                  <a:moveTo>
                    <a:pt x="69" y="142"/>
                  </a:moveTo>
                  <a:cubicBezTo>
                    <a:pt x="70" y="140"/>
                    <a:pt x="70" y="138"/>
                    <a:pt x="71" y="136"/>
                  </a:cubicBezTo>
                  <a:cubicBezTo>
                    <a:pt x="70" y="136"/>
                    <a:pt x="69" y="136"/>
                    <a:pt x="69" y="135"/>
                  </a:cubicBezTo>
                  <a:cubicBezTo>
                    <a:pt x="69" y="134"/>
                    <a:pt x="69" y="134"/>
                    <a:pt x="68" y="133"/>
                  </a:cubicBezTo>
                  <a:cubicBezTo>
                    <a:pt x="68" y="135"/>
                    <a:pt x="69" y="141"/>
                    <a:pt x="69" y="142"/>
                  </a:cubicBezTo>
                  <a:close/>
                  <a:moveTo>
                    <a:pt x="112" y="23"/>
                  </a:moveTo>
                  <a:cubicBezTo>
                    <a:pt x="112" y="22"/>
                    <a:pt x="111" y="21"/>
                    <a:pt x="111" y="20"/>
                  </a:cubicBezTo>
                  <a:cubicBezTo>
                    <a:pt x="110" y="19"/>
                    <a:pt x="110" y="19"/>
                    <a:pt x="109" y="19"/>
                  </a:cubicBezTo>
                  <a:cubicBezTo>
                    <a:pt x="109" y="21"/>
                    <a:pt x="109" y="22"/>
                    <a:pt x="109" y="24"/>
                  </a:cubicBezTo>
                  <a:cubicBezTo>
                    <a:pt x="110" y="24"/>
                    <a:pt x="111" y="24"/>
                    <a:pt x="112" y="23"/>
                  </a:cubicBezTo>
                  <a:close/>
                  <a:moveTo>
                    <a:pt x="60" y="37"/>
                  </a:moveTo>
                  <a:cubicBezTo>
                    <a:pt x="61" y="37"/>
                    <a:pt x="62" y="37"/>
                    <a:pt x="62" y="37"/>
                  </a:cubicBezTo>
                  <a:cubicBezTo>
                    <a:pt x="63" y="36"/>
                    <a:pt x="64" y="35"/>
                    <a:pt x="64" y="33"/>
                  </a:cubicBezTo>
                  <a:cubicBezTo>
                    <a:pt x="63" y="33"/>
                    <a:pt x="62" y="33"/>
                    <a:pt x="61" y="34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6"/>
                    <a:pt x="60" y="36"/>
                    <a:pt x="60" y="37"/>
                  </a:cubicBezTo>
                  <a:close/>
                  <a:moveTo>
                    <a:pt x="85" y="86"/>
                  </a:moveTo>
                  <a:cubicBezTo>
                    <a:pt x="86" y="85"/>
                    <a:pt x="86" y="85"/>
                    <a:pt x="86" y="84"/>
                  </a:cubicBezTo>
                  <a:cubicBezTo>
                    <a:pt x="86" y="82"/>
                    <a:pt x="86" y="80"/>
                    <a:pt x="86" y="79"/>
                  </a:cubicBezTo>
                  <a:cubicBezTo>
                    <a:pt x="86" y="78"/>
                    <a:pt x="86" y="77"/>
                    <a:pt x="85" y="76"/>
                  </a:cubicBezTo>
                  <a:cubicBezTo>
                    <a:pt x="85" y="79"/>
                    <a:pt x="85" y="83"/>
                    <a:pt x="85" y="86"/>
                  </a:cubicBezTo>
                  <a:close/>
                  <a:moveTo>
                    <a:pt x="61" y="163"/>
                  </a:moveTo>
                  <a:cubicBezTo>
                    <a:pt x="63" y="164"/>
                    <a:pt x="63" y="164"/>
                    <a:pt x="61" y="165"/>
                  </a:cubicBezTo>
                  <a:cubicBezTo>
                    <a:pt x="61" y="166"/>
                    <a:pt x="61" y="166"/>
                    <a:pt x="61" y="167"/>
                  </a:cubicBezTo>
                  <a:cubicBezTo>
                    <a:pt x="62" y="167"/>
                    <a:pt x="62" y="166"/>
                    <a:pt x="63" y="166"/>
                  </a:cubicBezTo>
                  <a:cubicBezTo>
                    <a:pt x="63" y="162"/>
                    <a:pt x="63" y="160"/>
                    <a:pt x="62" y="158"/>
                  </a:cubicBezTo>
                  <a:cubicBezTo>
                    <a:pt x="61" y="159"/>
                    <a:pt x="61" y="161"/>
                    <a:pt x="61" y="163"/>
                  </a:cubicBezTo>
                  <a:close/>
                  <a:moveTo>
                    <a:pt x="97" y="161"/>
                  </a:moveTo>
                  <a:cubicBezTo>
                    <a:pt x="97" y="159"/>
                    <a:pt x="97" y="157"/>
                    <a:pt x="95" y="155"/>
                  </a:cubicBezTo>
                  <a:cubicBezTo>
                    <a:pt x="94" y="157"/>
                    <a:pt x="94" y="157"/>
                    <a:pt x="95" y="159"/>
                  </a:cubicBezTo>
                  <a:cubicBezTo>
                    <a:pt x="95" y="159"/>
                    <a:pt x="95" y="160"/>
                    <a:pt x="95" y="160"/>
                  </a:cubicBezTo>
                  <a:cubicBezTo>
                    <a:pt x="95" y="161"/>
                    <a:pt x="96" y="161"/>
                    <a:pt x="97" y="161"/>
                  </a:cubicBezTo>
                  <a:close/>
                  <a:moveTo>
                    <a:pt x="61" y="26"/>
                  </a:moveTo>
                  <a:cubicBezTo>
                    <a:pt x="63" y="24"/>
                    <a:pt x="64" y="19"/>
                    <a:pt x="64" y="18"/>
                  </a:cubicBezTo>
                  <a:cubicBezTo>
                    <a:pt x="62" y="20"/>
                    <a:pt x="61" y="23"/>
                    <a:pt x="60" y="25"/>
                  </a:cubicBezTo>
                  <a:cubicBezTo>
                    <a:pt x="60" y="26"/>
                    <a:pt x="61" y="26"/>
                    <a:pt x="61" y="26"/>
                  </a:cubicBezTo>
                  <a:close/>
                  <a:moveTo>
                    <a:pt x="137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38" y="38"/>
                    <a:pt x="138" y="37"/>
                    <a:pt x="138" y="37"/>
                  </a:cubicBezTo>
                  <a:cubicBezTo>
                    <a:pt x="138" y="36"/>
                    <a:pt x="139" y="36"/>
                    <a:pt x="139" y="36"/>
                  </a:cubicBezTo>
                  <a:cubicBezTo>
                    <a:pt x="138" y="32"/>
                    <a:pt x="138" y="29"/>
                    <a:pt x="138" y="25"/>
                  </a:cubicBezTo>
                  <a:cubicBezTo>
                    <a:pt x="138" y="25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5"/>
                    <a:pt x="137" y="26"/>
                    <a:pt x="138" y="27"/>
                  </a:cubicBezTo>
                  <a:cubicBezTo>
                    <a:pt x="138" y="29"/>
                    <a:pt x="138" y="32"/>
                    <a:pt x="138" y="34"/>
                  </a:cubicBezTo>
                  <a:cubicBezTo>
                    <a:pt x="137" y="36"/>
                    <a:pt x="137" y="37"/>
                    <a:pt x="137" y="39"/>
                  </a:cubicBezTo>
                  <a:close/>
                  <a:moveTo>
                    <a:pt x="33" y="173"/>
                  </a:moveTo>
                  <a:cubicBezTo>
                    <a:pt x="33" y="172"/>
                    <a:pt x="33" y="170"/>
                    <a:pt x="32" y="170"/>
                  </a:cubicBezTo>
                  <a:cubicBezTo>
                    <a:pt x="31" y="169"/>
                    <a:pt x="31" y="169"/>
                    <a:pt x="30" y="169"/>
                  </a:cubicBezTo>
                  <a:cubicBezTo>
                    <a:pt x="30" y="168"/>
                    <a:pt x="29" y="168"/>
                    <a:pt x="29" y="167"/>
                  </a:cubicBezTo>
                  <a:cubicBezTo>
                    <a:pt x="29" y="168"/>
                    <a:pt x="28" y="168"/>
                    <a:pt x="28" y="169"/>
                  </a:cubicBezTo>
                  <a:cubicBezTo>
                    <a:pt x="30" y="170"/>
                    <a:pt x="31" y="172"/>
                    <a:pt x="33" y="173"/>
                  </a:cubicBezTo>
                  <a:close/>
                  <a:moveTo>
                    <a:pt x="38" y="166"/>
                  </a:moveTo>
                  <a:cubicBezTo>
                    <a:pt x="37" y="165"/>
                    <a:pt x="36" y="165"/>
                    <a:pt x="35" y="165"/>
                  </a:cubicBezTo>
                  <a:cubicBezTo>
                    <a:pt x="35" y="166"/>
                    <a:pt x="35" y="166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8"/>
                    <a:pt x="37" y="168"/>
                    <a:pt x="37" y="169"/>
                  </a:cubicBezTo>
                  <a:cubicBezTo>
                    <a:pt x="38" y="168"/>
                    <a:pt x="38" y="167"/>
                    <a:pt x="38" y="166"/>
                  </a:cubicBezTo>
                  <a:close/>
                  <a:moveTo>
                    <a:pt x="48" y="116"/>
                  </a:moveTo>
                  <a:cubicBezTo>
                    <a:pt x="48" y="116"/>
                    <a:pt x="48" y="116"/>
                    <a:pt x="48" y="116"/>
                  </a:cubicBezTo>
                  <a:cubicBezTo>
                    <a:pt x="48" y="114"/>
                    <a:pt x="48" y="112"/>
                    <a:pt x="48" y="109"/>
                  </a:cubicBezTo>
                  <a:cubicBezTo>
                    <a:pt x="47" y="107"/>
                    <a:pt x="47" y="104"/>
                    <a:pt x="47" y="102"/>
                  </a:cubicBezTo>
                  <a:cubicBezTo>
                    <a:pt x="47" y="98"/>
                    <a:pt x="46" y="95"/>
                    <a:pt x="46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9"/>
                    <a:pt x="47" y="108"/>
                    <a:pt x="48" y="116"/>
                  </a:cubicBezTo>
                  <a:close/>
                  <a:moveTo>
                    <a:pt x="89" y="184"/>
                  </a:moveTo>
                  <a:cubicBezTo>
                    <a:pt x="88" y="183"/>
                    <a:pt x="87" y="182"/>
                    <a:pt x="87" y="181"/>
                  </a:cubicBezTo>
                  <a:cubicBezTo>
                    <a:pt x="86" y="181"/>
                    <a:pt x="86" y="181"/>
                    <a:pt x="85" y="181"/>
                  </a:cubicBezTo>
                  <a:cubicBezTo>
                    <a:pt x="85" y="182"/>
                    <a:pt x="85" y="183"/>
                    <a:pt x="84" y="183"/>
                  </a:cubicBezTo>
                  <a:cubicBezTo>
                    <a:pt x="84" y="184"/>
                    <a:pt x="84" y="184"/>
                    <a:pt x="85" y="185"/>
                  </a:cubicBezTo>
                  <a:cubicBezTo>
                    <a:pt x="86" y="184"/>
                    <a:pt x="87" y="184"/>
                    <a:pt x="89" y="184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8" y="11"/>
                  </a:cubicBezTo>
                  <a:cubicBezTo>
                    <a:pt x="46" y="13"/>
                    <a:pt x="45" y="14"/>
                    <a:pt x="44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7"/>
                    <a:pt x="43" y="18"/>
                    <a:pt x="44" y="20"/>
                  </a:cubicBezTo>
                  <a:cubicBezTo>
                    <a:pt x="45" y="17"/>
                    <a:pt x="46" y="14"/>
                    <a:pt x="48" y="12"/>
                  </a:cubicBezTo>
                  <a:close/>
                  <a:moveTo>
                    <a:pt x="64" y="49"/>
                  </a:moveTo>
                  <a:cubicBezTo>
                    <a:pt x="63" y="48"/>
                    <a:pt x="61" y="47"/>
                    <a:pt x="60" y="47"/>
                  </a:cubicBezTo>
                  <a:cubicBezTo>
                    <a:pt x="60" y="48"/>
                    <a:pt x="61" y="51"/>
                    <a:pt x="61" y="52"/>
                  </a:cubicBezTo>
                  <a:cubicBezTo>
                    <a:pt x="61" y="52"/>
                    <a:pt x="61" y="52"/>
                    <a:pt x="61" y="51"/>
                  </a:cubicBezTo>
                  <a:cubicBezTo>
                    <a:pt x="62" y="51"/>
                    <a:pt x="63" y="50"/>
                    <a:pt x="64" y="49"/>
                  </a:cubicBezTo>
                  <a:close/>
                  <a:moveTo>
                    <a:pt x="101" y="220"/>
                  </a:moveTo>
                  <a:cubicBezTo>
                    <a:pt x="103" y="220"/>
                    <a:pt x="107" y="220"/>
                    <a:pt x="10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5" y="219"/>
                    <a:pt x="104" y="218"/>
                    <a:pt x="102" y="218"/>
                  </a:cubicBezTo>
                  <a:cubicBezTo>
                    <a:pt x="101" y="218"/>
                    <a:pt x="101" y="218"/>
                    <a:pt x="101" y="218"/>
                  </a:cubicBezTo>
                  <a:cubicBezTo>
                    <a:pt x="101" y="219"/>
                    <a:pt x="101" y="219"/>
                    <a:pt x="101" y="220"/>
                  </a:cubicBezTo>
                  <a:close/>
                  <a:moveTo>
                    <a:pt x="91" y="159"/>
                  </a:moveTo>
                  <a:cubicBezTo>
                    <a:pt x="92" y="158"/>
                    <a:pt x="92" y="158"/>
                    <a:pt x="91" y="157"/>
                  </a:cubicBezTo>
                  <a:cubicBezTo>
                    <a:pt x="90" y="156"/>
                    <a:pt x="90" y="154"/>
                    <a:pt x="89" y="153"/>
                  </a:cubicBezTo>
                  <a:cubicBezTo>
                    <a:pt x="89" y="153"/>
                    <a:pt x="89" y="152"/>
                    <a:pt x="88" y="152"/>
                  </a:cubicBezTo>
                  <a:cubicBezTo>
                    <a:pt x="88" y="153"/>
                    <a:pt x="88" y="154"/>
                    <a:pt x="89" y="155"/>
                  </a:cubicBezTo>
                  <a:cubicBezTo>
                    <a:pt x="89" y="158"/>
                    <a:pt x="89" y="158"/>
                    <a:pt x="91" y="159"/>
                  </a:cubicBezTo>
                  <a:close/>
                  <a:moveTo>
                    <a:pt x="118" y="35"/>
                  </a:moveTo>
                  <a:cubicBezTo>
                    <a:pt x="119" y="34"/>
                    <a:pt x="118" y="34"/>
                    <a:pt x="118" y="33"/>
                  </a:cubicBezTo>
                  <a:cubicBezTo>
                    <a:pt x="118" y="32"/>
                    <a:pt x="118" y="30"/>
                    <a:pt x="117" y="28"/>
                  </a:cubicBezTo>
                  <a:cubicBezTo>
                    <a:pt x="117" y="28"/>
                    <a:pt x="117" y="27"/>
                    <a:pt x="117" y="27"/>
                  </a:cubicBezTo>
                  <a:cubicBezTo>
                    <a:pt x="117" y="27"/>
                    <a:pt x="117" y="27"/>
                    <a:pt x="116" y="27"/>
                  </a:cubicBezTo>
                  <a:cubicBezTo>
                    <a:pt x="116" y="28"/>
                    <a:pt x="116" y="28"/>
                    <a:pt x="116" y="29"/>
                  </a:cubicBezTo>
                  <a:cubicBezTo>
                    <a:pt x="117" y="31"/>
                    <a:pt x="117" y="33"/>
                    <a:pt x="118" y="35"/>
                  </a:cubicBezTo>
                  <a:close/>
                  <a:moveTo>
                    <a:pt x="99" y="58"/>
                  </a:moveTo>
                  <a:cubicBezTo>
                    <a:pt x="101" y="58"/>
                    <a:pt x="102" y="58"/>
                    <a:pt x="103" y="57"/>
                  </a:cubicBezTo>
                  <a:cubicBezTo>
                    <a:pt x="103" y="57"/>
                    <a:pt x="103" y="56"/>
                    <a:pt x="103" y="54"/>
                  </a:cubicBezTo>
                  <a:cubicBezTo>
                    <a:pt x="102" y="55"/>
                    <a:pt x="100" y="56"/>
                    <a:pt x="99" y="58"/>
                  </a:cubicBezTo>
                  <a:close/>
                  <a:moveTo>
                    <a:pt x="59" y="159"/>
                  </a:moveTo>
                  <a:cubicBezTo>
                    <a:pt x="59" y="159"/>
                    <a:pt x="59" y="159"/>
                    <a:pt x="59" y="159"/>
                  </a:cubicBezTo>
                  <a:cubicBezTo>
                    <a:pt x="59" y="158"/>
                    <a:pt x="60" y="157"/>
                    <a:pt x="60" y="156"/>
                  </a:cubicBezTo>
                  <a:cubicBezTo>
                    <a:pt x="60" y="154"/>
                    <a:pt x="59" y="152"/>
                    <a:pt x="59" y="150"/>
                  </a:cubicBezTo>
                  <a:cubicBezTo>
                    <a:pt x="59" y="149"/>
                    <a:pt x="59" y="148"/>
                    <a:pt x="58" y="147"/>
                  </a:cubicBezTo>
                  <a:cubicBezTo>
                    <a:pt x="58" y="148"/>
                    <a:pt x="58" y="148"/>
                    <a:pt x="58" y="148"/>
                  </a:cubicBezTo>
                  <a:cubicBezTo>
                    <a:pt x="58" y="151"/>
                    <a:pt x="59" y="155"/>
                    <a:pt x="59" y="159"/>
                  </a:cubicBezTo>
                  <a:close/>
                  <a:moveTo>
                    <a:pt x="112" y="139"/>
                  </a:moveTo>
                  <a:cubicBezTo>
                    <a:pt x="112" y="140"/>
                    <a:pt x="113" y="140"/>
                    <a:pt x="113" y="140"/>
                  </a:cubicBezTo>
                  <a:cubicBezTo>
                    <a:pt x="114" y="141"/>
                    <a:pt x="115" y="141"/>
                    <a:pt x="115" y="142"/>
                  </a:cubicBezTo>
                  <a:cubicBezTo>
                    <a:pt x="115" y="140"/>
                    <a:pt x="115" y="139"/>
                    <a:pt x="115" y="137"/>
                  </a:cubicBezTo>
                  <a:cubicBezTo>
                    <a:pt x="114" y="138"/>
                    <a:pt x="113" y="138"/>
                    <a:pt x="112" y="139"/>
                  </a:cubicBezTo>
                  <a:close/>
                  <a:moveTo>
                    <a:pt x="148" y="150"/>
                  </a:moveTo>
                  <a:cubicBezTo>
                    <a:pt x="148" y="150"/>
                    <a:pt x="148" y="150"/>
                    <a:pt x="148" y="150"/>
                  </a:cubicBezTo>
                  <a:cubicBezTo>
                    <a:pt x="146" y="151"/>
                    <a:pt x="145" y="152"/>
                    <a:pt x="143" y="154"/>
                  </a:cubicBezTo>
                  <a:cubicBezTo>
                    <a:pt x="143" y="154"/>
                    <a:pt x="143" y="154"/>
                    <a:pt x="143" y="155"/>
                  </a:cubicBezTo>
                  <a:cubicBezTo>
                    <a:pt x="143" y="155"/>
                    <a:pt x="144" y="155"/>
                    <a:pt x="144" y="156"/>
                  </a:cubicBezTo>
                  <a:cubicBezTo>
                    <a:pt x="146" y="154"/>
                    <a:pt x="147" y="152"/>
                    <a:pt x="148" y="150"/>
                  </a:cubicBezTo>
                  <a:close/>
                  <a:moveTo>
                    <a:pt x="139" y="154"/>
                  </a:moveTo>
                  <a:cubicBezTo>
                    <a:pt x="139" y="154"/>
                    <a:pt x="139" y="154"/>
                    <a:pt x="140" y="153"/>
                  </a:cubicBezTo>
                  <a:cubicBezTo>
                    <a:pt x="140" y="153"/>
                    <a:pt x="141" y="153"/>
                    <a:pt x="140" y="152"/>
                  </a:cubicBezTo>
                  <a:cubicBezTo>
                    <a:pt x="140" y="151"/>
                    <a:pt x="140" y="150"/>
                    <a:pt x="140" y="149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39" y="149"/>
                    <a:pt x="139" y="150"/>
                    <a:pt x="138" y="150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8" y="152"/>
                    <a:pt x="139" y="153"/>
                    <a:pt x="139" y="154"/>
                  </a:cubicBezTo>
                  <a:close/>
                  <a:moveTo>
                    <a:pt x="107" y="50"/>
                  </a:moveTo>
                  <a:cubicBezTo>
                    <a:pt x="108" y="48"/>
                    <a:pt x="108" y="46"/>
                    <a:pt x="108" y="44"/>
                  </a:cubicBezTo>
                  <a:cubicBezTo>
                    <a:pt x="107" y="44"/>
                    <a:pt x="107" y="44"/>
                    <a:pt x="106" y="44"/>
                  </a:cubicBezTo>
                  <a:cubicBezTo>
                    <a:pt x="106" y="46"/>
                    <a:pt x="106" y="48"/>
                    <a:pt x="107" y="50"/>
                  </a:cubicBezTo>
                  <a:close/>
                  <a:moveTo>
                    <a:pt x="90" y="141"/>
                  </a:moveTo>
                  <a:cubicBezTo>
                    <a:pt x="89" y="140"/>
                    <a:pt x="87" y="135"/>
                    <a:pt x="86" y="135"/>
                  </a:cubicBezTo>
                  <a:cubicBezTo>
                    <a:pt x="86" y="135"/>
                    <a:pt x="86" y="135"/>
                    <a:pt x="86" y="135"/>
                  </a:cubicBezTo>
                  <a:cubicBezTo>
                    <a:pt x="86" y="137"/>
                    <a:pt x="86" y="138"/>
                    <a:pt x="87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88" y="140"/>
                    <a:pt x="89" y="140"/>
                    <a:pt x="90" y="141"/>
                  </a:cubicBezTo>
                  <a:close/>
                  <a:moveTo>
                    <a:pt x="127" y="121"/>
                  </a:moveTo>
                  <a:cubicBezTo>
                    <a:pt x="127" y="121"/>
                    <a:pt x="128" y="120"/>
                    <a:pt x="128" y="120"/>
                  </a:cubicBezTo>
                  <a:cubicBezTo>
                    <a:pt x="128" y="120"/>
                    <a:pt x="128" y="120"/>
                    <a:pt x="128" y="119"/>
                  </a:cubicBezTo>
                  <a:cubicBezTo>
                    <a:pt x="129" y="118"/>
                    <a:pt x="128" y="117"/>
                    <a:pt x="128" y="116"/>
                  </a:cubicBezTo>
                  <a:cubicBezTo>
                    <a:pt x="127" y="117"/>
                    <a:pt x="125" y="119"/>
                    <a:pt x="125" y="120"/>
                  </a:cubicBezTo>
                  <a:cubicBezTo>
                    <a:pt x="126" y="120"/>
                    <a:pt x="126" y="120"/>
                    <a:pt x="127" y="121"/>
                  </a:cubicBezTo>
                  <a:close/>
                  <a:moveTo>
                    <a:pt x="114" y="41"/>
                  </a:moveTo>
                  <a:cubicBezTo>
                    <a:pt x="115" y="41"/>
                    <a:pt x="116" y="41"/>
                    <a:pt x="117" y="41"/>
                  </a:cubicBezTo>
                  <a:cubicBezTo>
                    <a:pt x="117" y="40"/>
                    <a:pt x="117" y="39"/>
                    <a:pt x="116" y="38"/>
                  </a:cubicBezTo>
                  <a:cubicBezTo>
                    <a:pt x="114" y="38"/>
                    <a:pt x="114" y="38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lose/>
                  <a:moveTo>
                    <a:pt x="75" y="127"/>
                  </a:moveTo>
                  <a:cubicBezTo>
                    <a:pt x="76" y="125"/>
                    <a:pt x="76" y="122"/>
                    <a:pt x="76" y="119"/>
                  </a:cubicBezTo>
                  <a:cubicBezTo>
                    <a:pt x="76" y="119"/>
                    <a:pt x="76" y="119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5" y="122"/>
                    <a:pt x="74" y="125"/>
                    <a:pt x="75" y="127"/>
                  </a:cubicBezTo>
                  <a:close/>
                  <a:moveTo>
                    <a:pt x="97" y="111"/>
                  </a:moveTo>
                  <a:cubicBezTo>
                    <a:pt x="98" y="109"/>
                    <a:pt x="98" y="108"/>
                    <a:pt x="99" y="107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7" y="108"/>
                    <a:pt x="96" y="108"/>
                    <a:pt x="94" y="109"/>
                  </a:cubicBezTo>
                  <a:cubicBezTo>
                    <a:pt x="94" y="109"/>
                    <a:pt x="94" y="109"/>
                    <a:pt x="94" y="110"/>
                  </a:cubicBezTo>
                  <a:cubicBezTo>
                    <a:pt x="95" y="110"/>
                    <a:pt x="96" y="110"/>
                    <a:pt x="97" y="111"/>
                  </a:cubicBezTo>
                  <a:close/>
                  <a:moveTo>
                    <a:pt x="23" y="169"/>
                  </a:moveTo>
                  <a:cubicBezTo>
                    <a:pt x="24" y="167"/>
                    <a:pt x="23" y="165"/>
                    <a:pt x="22" y="164"/>
                  </a:cubicBezTo>
                  <a:cubicBezTo>
                    <a:pt x="21" y="165"/>
                    <a:pt x="21" y="166"/>
                    <a:pt x="20" y="167"/>
                  </a:cubicBezTo>
                  <a:cubicBezTo>
                    <a:pt x="21" y="168"/>
                    <a:pt x="22" y="168"/>
                    <a:pt x="23" y="169"/>
                  </a:cubicBezTo>
                  <a:close/>
                  <a:moveTo>
                    <a:pt x="139" y="113"/>
                  </a:moveTo>
                  <a:cubicBezTo>
                    <a:pt x="139" y="112"/>
                    <a:pt x="139" y="112"/>
                    <a:pt x="139" y="112"/>
                  </a:cubicBezTo>
                  <a:cubicBezTo>
                    <a:pt x="140" y="112"/>
                    <a:pt x="140" y="111"/>
                    <a:pt x="140" y="111"/>
                  </a:cubicBezTo>
                  <a:cubicBezTo>
                    <a:pt x="140" y="109"/>
                    <a:pt x="140" y="107"/>
                    <a:pt x="140" y="106"/>
                  </a:cubicBezTo>
                  <a:cubicBezTo>
                    <a:pt x="139" y="105"/>
                    <a:pt x="139" y="105"/>
                    <a:pt x="139" y="104"/>
                  </a:cubicBezTo>
                  <a:cubicBezTo>
                    <a:pt x="139" y="107"/>
                    <a:pt x="139" y="110"/>
                    <a:pt x="139" y="113"/>
                  </a:cubicBezTo>
                  <a:close/>
                  <a:moveTo>
                    <a:pt x="74" y="141"/>
                  </a:moveTo>
                  <a:cubicBezTo>
                    <a:pt x="75" y="141"/>
                    <a:pt x="75" y="140"/>
                    <a:pt x="74" y="140"/>
                  </a:cubicBezTo>
                  <a:cubicBezTo>
                    <a:pt x="74" y="138"/>
                    <a:pt x="74" y="137"/>
                    <a:pt x="73" y="135"/>
                  </a:cubicBezTo>
                  <a:cubicBezTo>
                    <a:pt x="73" y="135"/>
                    <a:pt x="73" y="135"/>
                    <a:pt x="73" y="134"/>
                  </a:cubicBezTo>
                  <a:cubicBezTo>
                    <a:pt x="73" y="136"/>
                    <a:pt x="72" y="137"/>
                    <a:pt x="72" y="139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73" y="140"/>
                    <a:pt x="74" y="141"/>
                    <a:pt x="74" y="141"/>
                  </a:cubicBezTo>
                  <a:close/>
                  <a:moveTo>
                    <a:pt x="137" y="127"/>
                  </a:moveTo>
                  <a:cubicBezTo>
                    <a:pt x="136" y="130"/>
                    <a:pt x="135" y="134"/>
                    <a:pt x="133" y="137"/>
                  </a:cubicBezTo>
                  <a:cubicBezTo>
                    <a:pt x="134" y="137"/>
                    <a:pt x="134" y="137"/>
                    <a:pt x="134" y="136"/>
                  </a:cubicBezTo>
                  <a:cubicBezTo>
                    <a:pt x="135" y="135"/>
                    <a:pt x="136" y="133"/>
                    <a:pt x="137" y="131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29"/>
                    <a:pt x="137" y="128"/>
                    <a:pt x="137" y="127"/>
                  </a:cubicBezTo>
                  <a:close/>
                  <a:moveTo>
                    <a:pt x="91" y="120"/>
                  </a:moveTo>
                  <a:cubicBezTo>
                    <a:pt x="91" y="120"/>
                    <a:pt x="91" y="120"/>
                    <a:pt x="91" y="120"/>
                  </a:cubicBezTo>
                  <a:cubicBezTo>
                    <a:pt x="91" y="122"/>
                    <a:pt x="90" y="124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1" y="125"/>
                    <a:pt x="91" y="124"/>
                    <a:pt x="9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2" y="121"/>
                    <a:pt x="92" y="121"/>
                    <a:pt x="91" y="120"/>
                  </a:cubicBezTo>
                  <a:close/>
                  <a:moveTo>
                    <a:pt x="73" y="51"/>
                  </a:moveTo>
                  <a:cubicBezTo>
                    <a:pt x="74" y="49"/>
                    <a:pt x="75" y="47"/>
                    <a:pt x="74" y="45"/>
                  </a:cubicBezTo>
                  <a:cubicBezTo>
                    <a:pt x="73" y="46"/>
                    <a:pt x="73" y="48"/>
                    <a:pt x="72" y="49"/>
                  </a:cubicBezTo>
                  <a:cubicBezTo>
                    <a:pt x="71" y="50"/>
                    <a:pt x="71" y="50"/>
                    <a:pt x="72" y="51"/>
                  </a:cubicBezTo>
                  <a:cubicBezTo>
                    <a:pt x="72" y="51"/>
                    <a:pt x="73" y="51"/>
                    <a:pt x="73" y="51"/>
                  </a:cubicBezTo>
                  <a:close/>
                  <a:moveTo>
                    <a:pt x="49" y="179"/>
                  </a:moveTo>
                  <a:cubicBezTo>
                    <a:pt x="48" y="178"/>
                    <a:pt x="47" y="177"/>
                    <a:pt x="45" y="176"/>
                  </a:cubicBezTo>
                  <a:cubicBezTo>
                    <a:pt x="45" y="177"/>
                    <a:pt x="45" y="177"/>
                    <a:pt x="46" y="178"/>
                  </a:cubicBezTo>
                  <a:cubicBezTo>
                    <a:pt x="46" y="179"/>
                    <a:pt x="47" y="179"/>
                    <a:pt x="48" y="180"/>
                  </a:cubicBezTo>
                  <a:cubicBezTo>
                    <a:pt x="48" y="180"/>
                    <a:pt x="49" y="180"/>
                    <a:pt x="49" y="181"/>
                  </a:cubicBezTo>
                  <a:cubicBezTo>
                    <a:pt x="49" y="180"/>
                    <a:pt x="49" y="179"/>
                    <a:pt x="49" y="179"/>
                  </a:cubicBezTo>
                  <a:close/>
                  <a:moveTo>
                    <a:pt x="88" y="146"/>
                  </a:moveTo>
                  <a:cubicBezTo>
                    <a:pt x="88" y="146"/>
                    <a:pt x="88" y="146"/>
                    <a:pt x="88" y="146"/>
                  </a:cubicBezTo>
                  <a:cubicBezTo>
                    <a:pt x="88" y="146"/>
                    <a:pt x="92" y="154"/>
                    <a:pt x="92" y="155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2" y="153"/>
                    <a:pt x="91" y="152"/>
                    <a:pt x="92" y="151"/>
                  </a:cubicBezTo>
                  <a:cubicBezTo>
                    <a:pt x="92" y="151"/>
                    <a:pt x="92" y="151"/>
                    <a:pt x="91" y="151"/>
                  </a:cubicBezTo>
                  <a:cubicBezTo>
                    <a:pt x="90" y="149"/>
                    <a:pt x="89" y="147"/>
                    <a:pt x="88" y="146"/>
                  </a:cubicBezTo>
                  <a:close/>
                  <a:moveTo>
                    <a:pt x="63" y="174"/>
                  </a:moveTo>
                  <a:cubicBezTo>
                    <a:pt x="65" y="176"/>
                    <a:pt x="68" y="177"/>
                    <a:pt x="69" y="177"/>
                  </a:cubicBezTo>
                  <a:cubicBezTo>
                    <a:pt x="68" y="176"/>
                    <a:pt x="66" y="174"/>
                    <a:pt x="64" y="173"/>
                  </a:cubicBezTo>
                  <a:cubicBezTo>
                    <a:pt x="64" y="173"/>
                    <a:pt x="63" y="174"/>
                    <a:pt x="63" y="174"/>
                  </a:cubicBezTo>
                  <a:close/>
                  <a:moveTo>
                    <a:pt x="141" y="125"/>
                  </a:moveTo>
                  <a:cubicBezTo>
                    <a:pt x="141" y="125"/>
                    <a:pt x="141" y="125"/>
                    <a:pt x="141" y="125"/>
                  </a:cubicBezTo>
                  <a:cubicBezTo>
                    <a:pt x="141" y="125"/>
                    <a:pt x="141" y="125"/>
                    <a:pt x="141" y="124"/>
                  </a:cubicBezTo>
                  <a:cubicBezTo>
                    <a:pt x="141" y="121"/>
                    <a:pt x="141" y="118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1" y="116"/>
                    <a:pt x="140" y="117"/>
                    <a:pt x="140" y="118"/>
                  </a:cubicBezTo>
                  <a:cubicBezTo>
                    <a:pt x="140" y="118"/>
                    <a:pt x="140" y="119"/>
                    <a:pt x="140" y="119"/>
                  </a:cubicBezTo>
                  <a:cubicBezTo>
                    <a:pt x="140" y="121"/>
                    <a:pt x="140" y="123"/>
                    <a:pt x="141" y="125"/>
                  </a:cubicBezTo>
                  <a:close/>
                  <a:moveTo>
                    <a:pt x="87" y="59"/>
                  </a:moveTo>
                  <a:cubicBezTo>
                    <a:pt x="88" y="61"/>
                    <a:pt x="88" y="63"/>
                    <a:pt x="88" y="65"/>
                  </a:cubicBezTo>
                  <a:cubicBezTo>
                    <a:pt x="89" y="64"/>
                    <a:pt x="90" y="62"/>
                    <a:pt x="90" y="60"/>
                  </a:cubicBezTo>
                  <a:cubicBezTo>
                    <a:pt x="89" y="60"/>
                    <a:pt x="88" y="60"/>
                    <a:pt x="87" y="59"/>
                  </a:cubicBezTo>
                  <a:close/>
                  <a:moveTo>
                    <a:pt x="88" y="89"/>
                  </a:moveTo>
                  <a:cubicBezTo>
                    <a:pt x="88" y="89"/>
                    <a:pt x="88" y="89"/>
                    <a:pt x="88" y="89"/>
                  </a:cubicBezTo>
                  <a:cubicBezTo>
                    <a:pt x="88" y="91"/>
                    <a:pt x="88" y="92"/>
                    <a:pt x="87" y="94"/>
                  </a:cubicBezTo>
                  <a:cubicBezTo>
                    <a:pt x="88" y="93"/>
                    <a:pt x="89" y="93"/>
                    <a:pt x="90" y="93"/>
                  </a:cubicBezTo>
                  <a:cubicBezTo>
                    <a:pt x="90" y="91"/>
                    <a:pt x="89" y="90"/>
                    <a:pt x="88" y="89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2"/>
                    <a:pt x="48" y="22"/>
                  </a:cubicBezTo>
                  <a:cubicBezTo>
                    <a:pt x="46" y="23"/>
                    <a:pt x="45" y="25"/>
                    <a:pt x="44" y="26"/>
                  </a:cubicBezTo>
                  <a:cubicBezTo>
                    <a:pt x="44" y="26"/>
                    <a:pt x="44" y="27"/>
                    <a:pt x="44" y="27"/>
                  </a:cubicBezTo>
                  <a:cubicBezTo>
                    <a:pt x="44" y="28"/>
                    <a:pt x="44" y="29"/>
                    <a:pt x="44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5" y="27"/>
                    <a:pt x="47" y="25"/>
                    <a:pt x="48" y="22"/>
                  </a:cubicBezTo>
                  <a:close/>
                  <a:moveTo>
                    <a:pt x="48" y="67"/>
                  </a:moveTo>
                  <a:cubicBezTo>
                    <a:pt x="49" y="66"/>
                    <a:pt x="51" y="64"/>
                    <a:pt x="52" y="63"/>
                  </a:cubicBezTo>
                  <a:cubicBezTo>
                    <a:pt x="51" y="62"/>
                    <a:pt x="51" y="62"/>
                    <a:pt x="50" y="61"/>
                  </a:cubicBezTo>
                  <a:cubicBezTo>
                    <a:pt x="49" y="63"/>
                    <a:pt x="48" y="66"/>
                    <a:pt x="48" y="67"/>
                  </a:cubicBezTo>
                  <a:close/>
                  <a:moveTo>
                    <a:pt x="114" y="134"/>
                  </a:moveTo>
                  <a:cubicBezTo>
                    <a:pt x="113" y="134"/>
                    <a:pt x="113" y="133"/>
                    <a:pt x="112" y="133"/>
                  </a:cubicBezTo>
                  <a:cubicBezTo>
                    <a:pt x="111" y="134"/>
                    <a:pt x="111" y="135"/>
                    <a:pt x="110" y="136"/>
                  </a:cubicBezTo>
                  <a:cubicBezTo>
                    <a:pt x="110" y="137"/>
                    <a:pt x="110" y="137"/>
                    <a:pt x="110" y="137"/>
                  </a:cubicBezTo>
                  <a:cubicBezTo>
                    <a:pt x="112" y="136"/>
                    <a:pt x="113" y="135"/>
                    <a:pt x="114" y="134"/>
                  </a:cubicBezTo>
                  <a:close/>
                  <a:moveTo>
                    <a:pt x="95" y="103"/>
                  </a:moveTo>
                  <a:cubicBezTo>
                    <a:pt x="95" y="104"/>
                    <a:pt x="94" y="105"/>
                    <a:pt x="94" y="107"/>
                  </a:cubicBezTo>
                  <a:cubicBezTo>
                    <a:pt x="95" y="106"/>
                    <a:pt x="97" y="105"/>
                    <a:pt x="98" y="105"/>
                  </a:cubicBezTo>
                  <a:cubicBezTo>
                    <a:pt x="97" y="103"/>
                    <a:pt x="96" y="103"/>
                    <a:pt x="95" y="103"/>
                  </a:cubicBezTo>
                  <a:close/>
                  <a:moveTo>
                    <a:pt x="124" y="32"/>
                  </a:moveTo>
                  <a:cubicBezTo>
                    <a:pt x="125" y="32"/>
                    <a:pt x="125" y="32"/>
                    <a:pt x="126" y="32"/>
                  </a:cubicBezTo>
                  <a:cubicBezTo>
                    <a:pt x="126" y="31"/>
                    <a:pt x="126" y="31"/>
                    <a:pt x="127" y="31"/>
                  </a:cubicBezTo>
                  <a:cubicBezTo>
                    <a:pt x="127" y="29"/>
                    <a:pt x="126" y="28"/>
                    <a:pt x="124" y="28"/>
                  </a:cubicBezTo>
                  <a:cubicBezTo>
                    <a:pt x="124" y="29"/>
                    <a:pt x="124" y="31"/>
                    <a:pt x="124" y="32"/>
                  </a:cubicBezTo>
                  <a:close/>
                  <a:moveTo>
                    <a:pt x="85" y="167"/>
                  </a:moveTo>
                  <a:cubicBezTo>
                    <a:pt x="86" y="169"/>
                    <a:pt x="86" y="170"/>
                    <a:pt x="87" y="172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8" y="170"/>
                    <a:pt x="88" y="169"/>
                    <a:pt x="87" y="167"/>
                  </a:cubicBezTo>
                  <a:cubicBezTo>
                    <a:pt x="87" y="167"/>
                    <a:pt x="86" y="167"/>
                    <a:pt x="85" y="167"/>
                  </a:cubicBezTo>
                  <a:close/>
                  <a:moveTo>
                    <a:pt x="151" y="8"/>
                  </a:moveTo>
                  <a:cubicBezTo>
                    <a:pt x="151" y="9"/>
                    <a:pt x="152" y="11"/>
                    <a:pt x="152" y="12"/>
                  </a:cubicBezTo>
                  <a:cubicBezTo>
                    <a:pt x="152" y="11"/>
                    <a:pt x="154" y="9"/>
                    <a:pt x="153" y="8"/>
                  </a:cubicBezTo>
                  <a:cubicBezTo>
                    <a:pt x="152" y="8"/>
                    <a:pt x="152" y="8"/>
                    <a:pt x="151" y="8"/>
                  </a:cubicBezTo>
                  <a:close/>
                  <a:moveTo>
                    <a:pt x="78" y="38"/>
                  </a:moveTo>
                  <a:cubicBezTo>
                    <a:pt x="77" y="39"/>
                    <a:pt x="77" y="39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2"/>
                    <a:pt x="76" y="43"/>
                    <a:pt x="76" y="45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43"/>
                    <a:pt x="78" y="41"/>
                    <a:pt x="78" y="38"/>
                  </a:cubicBezTo>
                  <a:close/>
                  <a:moveTo>
                    <a:pt x="116" y="19"/>
                  </a:moveTo>
                  <a:cubicBezTo>
                    <a:pt x="115" y="19"/>
                    <a:pt x="114" y="19"/>
                    <a:pt x="113" y="19"/>
                  </a:cubicBezTo>
                  <a:cubicBezTo>
                    <a:pt x="113" y="21"/>
                    <a:pt x="114" y="22"/>
                    <a:pt x="114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22"/>
                    <a:pt x="116" y="21"/>
                    <a:pt x="116" y="19"/>
                  </a:cubicBezTo>
                  <a:close/>
                  <a:moveTo>
                    <a:pt x="164" y="180"/>
                  </a:moveTo>
                  <a:cubicBezTo>
                    <a:pt x="163" y="180"/>
                    <a:pt x="158" y="184"/>
                    <a:pt x="158" y="185"/>
                  </a:cubicBezTo>
                  <a:cubicBezTo>
                    <a:pt x="158" y="186"/>
                    <a:pt x="159" y="186"/>
                    <a:pt x="159" y="185"/>
                  </a:cubicBezTo>
                  <a:cubicBezTo>
                    <a:pt x="160" y="184"/>
                    <a:pt x="162" y="183"/>
                    <a:pt x="163" y="181"/>
                  </a:cubicBezTo>
                  <a:cubicBezTo>
                    <a:pt x="163" y="181"/>
                    <a:pt x="164" y="181"/>
                    <a:pt x="164" y="180"/>
                  </a:cubicBezTo>
                  <a:close/>
                  <a:moveTo>
                    <a:pt x="72" y="63"/>
                  </a:moveTo>
                  <a:cubicBezTo>
                    <a:pt x="72" y="62"/>
                    <a:pt x="72" y="62"/>
                    <a:pt x="72" y="62"/>
                  </a:cubicBezTo>
                  <a:cubicBezTo>
                    <a:pt x="71" y="64"/>
                    <a:pt x="69" y="65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9" y="68"/>
                    <a:pt x="70" y="67"/>
                    <a:pt x="70" y="67"/>
                  </a:cubicBezTo>
                  <a:cubicBezTo>
                    <a:pt x="71" y="65"/>
                    <a:pt x="72" y="64"/>
                    <a:pt x="72" y="63"/>
                  </a:cubicBezTo>
                  <a:close/>
                  <a:moveTo>
                    <a:pt x="145" y="13"/>
                  </a:moveTo>
                  <a:cubicBezTo>
                    <a:pt x="146" y="14"/>
                    <a:pt x="147" y="14"/>
                    <a:pt x="148" y="15"/>
                  </a:cubicBezTo>
                  <a:cubicBezTo>
                    <a:pt x="148" y="13"/>
                    <a:pt x="148" y="12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8" y="12"/>
                    <a:pt x="147" y="12"/>
                    <a:pt x="145" y="13"/>
                  </a:cubicBezTo>
                  <a:close/>
                  <a:moveTo>
                    <a:pt x="111" y="149"/>
                  </a:moveTo>
                  <a:cubicBezTo>
                    <a:pt x="111" y="150"/>
                    <a:pt x="111" y="151"/>
                    <a:pt x="112" y="153"/>
                  </a:cubicBezTo>
                  <a:cubicBezTo>
                    <a:pt x="112" y="152"/>
                    <a:pt x="113" y="151"/>
                    <a:pt x="114" y="151"/>
                  </a:cubicBezTo>
                  <a:cubicBezTo>
                    <a:pt x="114" y="150"/>
                    <a:pt x="113" y="149"/>
                    <a:pt x="113" y="149"/>
                  </a:cubicBezTo>
                  <a:cubicBezTo>
                    <a:pt x="112" y="149"/>
                    <a:pt x="112" y="149"/>
                    <a:pt x="111" y="149"/>
                  </a:cubicBezTo>
                  <a:close/>
                  <a:moveTo>
                    <a:pt x="72" y="24"/>
                  </a:moveTo>
                  <a:cubicBezTo>
                    <a:pt x="71" y="25"/>
                    <a:pt x="71" y="26"/>
                    <a:pt x="71" y="27"/>
                  </a:cubicBezTo>
                  <a:cubicBezTo>
                    <a:pt x="70" y="27"/>
                    <a:pt x="70" y="28"/>
                    <a:pt x="70" y="29"/>
                  </a:cubicBezTo>
                  <a:cubicBezTo>
                    <a:pt x="71" y="29"/>
                    <a:pt x="71" y="29"/>
                    <a:pt x="72" y="29"/>
                  </a:cubicBezTo>
                  <a:cubicBezTo>
                    <a:pt x="72" y="28"/>
                    <a:pt x="72" y="26"/>
                    <a:pt x="72" y="24"/>
                  </a:cubicBezTo>
                  <a:close/>
                  <a:moveTo>
                    <a:pt x="61" y="102"/>
                  </a:moveTo>
                  <a:cubicBezTo>
                    <a:pt x="61" y="102"/>
                    <a:pt x="61" y="102"/>
                    <a:pt x="62" y="102"/>
                  </a:cubicBezTo>
                  <a:cubicBezTo>
                    <a:pt x="62" y="101"/>
                    <a:pt x="63" y="101"/>
                    <a:pt x="63" y="100"/>
                  </a:cubicBezTo>
                  <a:cubicBezTo>
                    <a:pt x="63" y="100"/>
                    <a:pt x="64" y="99"/>
                    <a:pt x="63" y="99"/>
                  </a:cubicBezTo>
                  <a:cubicBezTo>
                    <a:pt x="63" y="98"/>
                    <a:pt x="63" y="98"/>
                    <a:pt x="63" y="97"/>
                  </a:cubicBezTo>
                  <a:cubicBezTo>
                    <a:pt x="62" y="98"/>
                    <a:pt x="61" y="100"/>
                    <a:pt x="61" y="101"/>
                  </a:cubicBezTo>
                  <a:cubicBezTo>
                    <a:pt x="61" y="102"/>
                    <a:pt x="61" y="102"/>
                    <a:pt x="61" y="102"/>
                  </a:cubicBezTo>
                  <a:close/>
                  <a:moveTo>
                    <a:pt x="64" y="103"/>
                  </a:moveTo>
                  <a:cubicBezTo>
                    <a:pt x="64" y="103"/>
                    <a:pt x="64" y="103"/>
                    <a:pt x="64" y="103"/>
                  </a:cubicBezTo>
                  <a:cubicBezTo>
                    <a:pt x="63" y="104"/>
                    <a:pt x="63" y="105"/>
                    <a:pt x="62" y="105"/>
                  </a:cubicBezTo>
                  <a:cubicBezTo>
                    <a:pt x="61" y="106"/>
                    <a:pt x="61" y="107"/>
                    <a:pt x="62" y="108"/>
                  </a:cubicBezTo>
                  <a:cubicBezTo>
                    <a:pt x="62" y="107"/>
                    <a:pt x="63" y="107"/>
                    <a:pt x="64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5"/>
                    <a:pt x="64" y="104"/>
                    <a:pt x="64" y="103"/>
                  </a:cubicBezTo>
                  <a:close/>
                  <a:moveTo>
                    <a:pt x="144" y="31"/>
                  </a:moveTo>
                  <a:cubicBezTo>
                    <a:pt x="144" y="31"/>
                    <a:pt x="144" y="31"/>
                    <a:pt x="144" y="31"/>
                  </a:cubicBezTo>
                  <a:cubicBezTo>
                    <a:pt x="144" y="34"/>
                    <a:pt x="144" y="37"/>
                    <a:pt x="144" y="39"/>
                  </a:cubicBezTo>
                  <a:cubicBezTo>
                    <a:pt x="144" y="39"/>
                    <a:pt x="145" y="39"/>
                    <a:pt x="145" y="39"/>
                  </a:cubicBezTo>
                  <a:cubicBezTo>
                    <a:pt x="145" y="38"/>
                    <a:pt x="145" y="37"/>
                    <a:pt x="145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5" y="34"/>
                    <a:pt x="144" y="33"/>
                    <a:pt x="144" y="31"/>
                  </a:cubicBezTo>
                  <a:close/>
                  <a:moveTo>
                    <a:pt x="70" y="37"/>
                  </a:moveTo>
                  <a:cubicBezTo>
                    <a:pt x="70" y="38"/>
                    <a:pt x="70" y="39"/>
                    <a:pt x="71" y="39"/>
                  </a:cubicBezTo>
                  <a:cubicBezTo>
                    <a:pt x="72" y="39"/>
                    <a:pt x="73" y="38"/>
                    <a:pt x="74" y="38"/>
                  </a:cubicBezTo>
                  <a:cubicBezTo>
                    <a:pt x="74" y="37"/>
                    <a:pt x="73" y="37"/>
                    <a:pt x="73" y="36"/>
                  </a:cubicBezTo>
                  <a:cubicBezTo>
                    <a:pt x="72" y="36"/>
                    <a:pt x="71" y="37"/>
                    <a:pt x="70" y="37"/>
                  </a:cubicBezTo>
                  <a:close/>
                  <a:moveTo>
                    <a:pt x="151" y="42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2" y="37"/>
                    <a:pt x="152" y="32"/>
                    <a:pt x="152" y="27"/>
                  </a:cubicBezTo>
                  <a:cubicBezTo>
                    <a:pt x="151" y="30"/>
                    <a:pt x="151" y="32"/>
                    <a:pt x="151" y="34"/>
                  </a:cubicBezTo>
                  <a:cubicBezTo>
                    <a:pt x="151" y="37"/>
                    <a:pt x="151" y="40"/>
                    <a:pt x="151" y="42"/>
                  </a:cubicBezTo>
                  <a:close/>
                  <a:moveTo>
                    <a:pt x="11" y="163"/>
                  </a:moveTo>
                  <a:cubicBezTo>
                    <a:pt x="12" y="164"/>
                    <a:pt x="14" y="164"/>
                    <a:pt x="15" y="165"/>
                  </a:cubicBezTo>
                  <a:cubicBezTo>
                    <a:pt x="15" y="164"/>
                    <a:pt x="15" y="162"/>
                    <a:pt x="15" y="161"/>
                  </a:cubicBezTo>
                  <a:cubicBezTo>
                    <a:pt x="14" y="162"/>
                    <a:pt x="13" y="163"/>
                    <a:pt x="11" y="163"/>
                  </a:cubicBezTo>
                  <a:close/>
                  <a:moveTo>
                    <a:pt x="143" y="22"/>
                  </a:moveTo>
                  <a:cubicBezTo>
                    <a:pt x="144" y="23"/>
                    <a:pt x="144" y="24"/>
                    <a:pt x="144" y="25"/>
                  </a:cubicBezTo>
                  <a:cubicBezTo>
                    <a:pt x="145" y="24"/>
                    <a:pt x="146" y="22"/>
                    <a:pt x="147" y="21"/>
                  </a:cubicBezTo>
                  <a:cubicBezTo>
                    <a:pt x="145" y="21"/>
                    <a:pt x="144" y="21"/>
                    <a:pt x="143" y="22"/>
                  </a:cubicBezTo>
                  <a:close/>
                  <a:moveTo>
                    <a:pt x="43" y="10"/>
                  </a:moveTo>
                  <a:cubicBezTo>
                    <a:pt x="43" y="10"/>
                    <a:pt x="43" y="10"/>
                    <a:pt x="43" y="10"/>
                  </a:cubicBezTo>
                  <a:cubicBezTo>
                    <a:pt x="44" y="9"/>
                    <a:pt x="44" y="8"/>
                    <a:pt x="45" y="7"/>
                  </a:cubicBezTo>
                  <a:cubicBezTo>
                    <a:pt x="45" y="7"/>
                    <a:pt x="46" y="6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4" y="5"/>
                    <a:pt x="44" y="5"/>
                    <a:pt x="44" y="6"/>
                  </a:cubicBezTo>
                  <a:cubicBezTo>
                    <a:pt x="44" y="7"/>
                    <a:pt x="43" y="8"/>
                    <a:pt x="43" y="10"/>
                  </a:cubicBezTo>
                  <a:close/>
                  <a:moveTo>
                    <a:pt x="141" y="141"/>
                  </a:moveTo>
                  <a:cubicBezTo>
                    <a:pt x="143" y="140"/>
                    <a:pt x="145" y="137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4" y="137"/>
                    <a:pt x="143" y="137"/>
                    <a:pt x="142" y="138"/>
                  </a:cubicBezTo>
                  <a:cubicBezTo>
                    <a:pt x="141" y="139"/>
                    <a:pt x="141" y="139"/>
                    <a:pt x="141" y="141"/>
                  </a:cubicBezTo>
                  <a:cubicBezTo>
                    <a:pt x="141" y="141"/>
                    <a:pt x="141" y="141"/>
                    <a:pt x="141" y="141"/>
                  </a:cubicBezTo>
                  <a:close/>
                  <a:moveTo>
                    <a:pt x="51" y="149"/>
                  </a:moveTo>
                  <a:cubicBezTo>
                    <a:pt x="52" y="149"/>
                    <a:pt x="52" y="148"/>
                    <a:pt x="52" y="148"/>
                  </a:cubicBezTo>
                  <a:cubicBezTo>
                    <a:pt x="52" y="145"/>
                    <a:pt x="52" y="143"/>
                    <a:pt x="52" y="140"/>
                  </a:cubicBezTo>
                  <a:cubicBezTo>
                    <a:pt x="52" y="143"/>
                    <a:pt x="51" y="146"/>
                    <a:pt x="51" y="149"/>
                  </a:cubicBezTo>
                  <a:close/>
                  <a:moveTo>
                    <a:pt x="90" y="204"/>
                  </a:moveTo>
                  <a:cubicBezTo>
                    <a:pt x="92" y="206"/>
                    <a:pt x="93" y="208"/>
                    <a:pt x="94" y="210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08"/>
                    <a:pt x="93" y="206"/>
                    <a:pt x="92" y="203"/>
                  </a:cubicBezTo>
                  <a:cubicBezTo>
                    <a:pt x="91" y="204"/>
                    <a:pt x="91" y="204"/>
                    <a:pt x="90" y="204"/>
                  </a:cubicBezTo>
                  <a:close/>
                  <a:moveTo>
                    <a:pt x="72" y="126"/>
                  </a:moveTo>
                  <a:cubicBezTo>
                    <a:pt x="72" y="124"/>
                    <a:pt x="72" y="122"/>
                    <a:pt x="71" y="120"/>
                  </a:cubicBezTo>
                  <a:cubicBezTo>
                    <a:pt x="71" y="121"/>
                    <a:pt x="71" y="121"/>
                    <a:pt x="71" y="122"/>
                  </a:cubicBezTo>
                  <a:cubicBezTo>
                    <a:pt x="71" y="123"/>
                    <a:pt x="70" y="125"/>
                    <a:pt x="72" y="126"/>
                  </a:cubicBezTo>
                  <a:close/>
                  <a:moveTo>
                    <a:pt x="54" y="191"/>
                  </a:moveTo>
                  <a:cubicBezTo>
                    <a:pt x="54" y="191"/>
                    <a:pt x="55" y="190"/>
                    <a:pt x="54" y="190"/>
                  </a:cubicBezTo>
                  <a:cubicBezTo>
                    <a:pt x="54" y="189"/>
                    <a:pt x="53" y="188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8"/>
                    <a:pt x="52" y="188"/>
                    <a:pt x="52" y="189"/>
                  </a:cubicBezTo>
                  <a:cubicBezTo>
                    <a:pt x="52" y="189"/>
                    <a:pt x="52" y="190"/>
                    <a:pt x="52" y="190"/>
                  </a:cubicBezTo>
                  <a:cubicBezTo>
                    <a:pt x="53" y="190"/>
                    <a:pt x="54" y="191"/>
                    <a:pt x="54" y="191"/>
                  </a:cubicBezTo>
                  <a:close/>
                  <a:moveTo>
                    <a:pt x="87" y="111"/>
                  </a:moveTo>
                  <a:cubicBezTo>
                    <a:pt x="86" y="109"/>
                    <a:pt x="86" y="109"/>
                    <a:pt x="84" y="109"/>
                  </a:cubicBezTo>
                  <a:cubicBezTo>
                    <a:pt x="84" y="110"/>
                    <a:pt x="84" y="111"/>
                    <a:pt x="84" y="112"/>
                  </a:cubicBezTo>
                  <a:cubicBezTo>
                    <a:pt x="85" y="112"/>
                    <a:pt x="86" y="111"/>
                    <a:pt x="87" y="111"/>
                  </a:cubicBezTo>
                  <a:close/>
                  <a:moveTo>
                    <a:pt x="113" y="215"/>
                  </a:moveTo>
                  <a:cubicBezTo>
                    <a:pt x="114" y="215"/>
                    <a:pt x="114" y="215"/>
                    <a:pt x="115" y="215"/>
                  </a:cubicBezTo>
                  <a:cubicBezTo>
                    <a:pt x="115" y="215"/>
                    <a:pt x="115" y="214"/>
                    <a:pt x="116" y="214"/>
                  </a:cubicBezTo>
                  <a:cubicBezTo>
                    <a:pt x="116" y="213"/>
                    <a:pt x="116" y="212"/>
                    <a:pt x="117" y="210"/>
                  </a:cubicBezTo>
                  <a:cubicBezTo>
                    <a:pt x="117" y="210"/>
                    <a:pt x="117" y="210"/>
                    <a:pt x="116" y="210"/>
                  </a:cubicBezTo>
                  <a:cubicBezTo>
                    <a:pt x="115" y="212"/>
                    <a:pt x="114" y="213"/>
                    <a:pt x="113" y="215"/>
                  </a:cubicBezTo>
                  <a:close/>
                  <a:moveTo>
                    <a:pt x="87" y="221"/>
                  </a:moveTo>
                  <a:cubicBezTo>
                    <a:pt x="87" y="221"/>
                    <a:pt x="86" y="220"/>
                    <a:pt x="85" y="219"/>
                  </a:cubicBezTo>
                  <a:cubicBezTo>
                    <a:pt x="85" y="220"/>
                    <a:pt x="84" y="221"/>
                    <a:pt x="84" y="221"/>
                  </a:cubicBezTo>
                  <a:cubicBezTo>
                    <a:pt x="84" y="222"/>
                    <a:pt x="85" y="222"/>
                    <a:pt x="85" y="223"/>
                  </a:cubicBezTo>
                  <a:cubicBezTo>
                    <a:pt x="86" y="222"/>
                    <a:pt x="87" y="222"/>
                    <a:pt x="87" y="221"/>
                  </a:cubicBezTo>
                  <a:close/>
                  <a:moveTo>
                    <a:pt x="99" y="88"/>
                  </a:moveTo>
                  <a:cubicBezTo>
                    <a:pt x="99" y="89"/>
                    <a:pt x="99" y="89"/>
                    <a:pt x="99" y="89"/>
                  </a:cubicBezTo>
                  <a:cubicBezTo>
                    <a:pt x="100" y="88"/>
                    <a:pt x="100" y="87"/>
                    <a:pt x="101" y="86"/>
                  </a:cubicBezTo>
                  <a:cubicBezTo>
                    <a:pt x="101" y="85"/>
                    <a:pt x="100" y="84"/>
                    <a:pt x="100" y="83"/>
                  </a:cubicBezTo>
                  <a:cubicBezTo>
                    <a:pt x="99" y="85"/>
                    <a:pt x="99" y="87"/>
                    <a:pt x="99" y="88"/>
                  </a:cubicBezTo>
                  <a:close/>
                  <a:moveTo>
                    <a:pt x="105" y="182"/>
                  </a:moveTo>
                  <a:cubicBezTo>
                    <a:pt x="106" y="180"/>
                    <a:pt x="105" y="178"/>
                    <a:pt x="105" y="177"/>
                  </a:cubicBezTo>
                  <a:cubicBezTo>
                    <a:pt x="104" y="178"/>
                    <a:pt x="104" y="178"/>
                    <a:pt x="104" y="180"/>
                  </a:cubicBezTo>
                  <a:cubicBezTo>
                    <a:pt x="104" y="180"/>
                    <a:pt x="104" y="180"/>
                    <a:pt x="104" y="180"/>
                  </a:cubicBezTo>
                  <a:cubicBezTo>
                    <a:pt x="104" y="181"/>
                    <a:pt x="105" y="181"/>
                    <a:pt x="105" y="182"/>
                  </a:cubicBezTo>
                  <a:close/>
                  <a:moveTo>
                    <a:pt x="54" y="50"/>
                  </a:moveTo>
                  <a:cubicBezTo>
                    <a:pt x="54" y="50"/>
                    <a:pt x="54" y="50"/>
                    <a:pt x="54" y="50"/>
                  </a:cubicBezTo>
                  <a:cubicBezTo>
                    <a:pt x="55" y="48"/>
                    <a:pt x="55" y="46"/>
                    <a:pt x="55" y="44"/>
                  </a:cubicBezTo>
                  <a:cubicBezTo>
                    <a:pt x="54" y="44"/>
                    <a:pt x="54" y="44"/>
                    <a:pt x="53" y="43"/>
                  </a:cubicBezTo>
                  <a:cubicBezTo>
                    <a:pt x="54" y="46"/>
                    <a:pt x="54" y="48"/>
                    <a:pt x="54" y="50"/>
                  </a:cubicBezTo>
                  <a:close/>
                  <a:moveTo>
                    <a:pt x="106" y="60"/>
                  </a:moveTo>
                  <a:cubicBezTo>
                    <a:pt x="106" y="61"/>
                    <a:pt x="106" y="62"/>
                    <a:pt x="106" y="63"/>
                  </a:cubicBezTo>
                  <a:cubicBezTo>
                    <a:pt x="107" y="62"/>
                    <a:pt x="108" y="61"/>
                    <a:pt x="108" y="59"/>
                  </a:cubicBezTo>
                  <a:cubicBezTo>
                    <a:pt x="107" y="59"/>
                    <a:pt x="107" y="59"/>
                    <a:pt x="106" y="60"/>
                  </a:cubicBezTo>
                  <a:close/>
                  <a:moveTo>
                    <a:pt x="82" y="113"/>
                  </a:moveTo>
                  <a:cubicBezTo>
                    <a:pt x="82" y="113"/>
                    <a:pt x="82" y="112"/>
                    <a:pt x="82" y="111"/>
                  </a:cubicBezTo>
                  <a:cubicBezTo>
                    <a:pt x="81" y="112"/>
                    <a:pt x="80" y="113"/>
                    <a:pt x="79" y="114"/>
                  </a:cubicBezTo>
                  <a:cubicBezTo>
                    <a:pt x="79" y="114"/>
                    <a:pt x="79" y="115"/>
                    <a:pt x="79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0" y="115"/>
                    <a:pt x="81" y="114"/>
                    <a:pt x="82" y="113"/>
                  </a:cubicBezTo>
                  <a:close/>
                  <a:moveTo>
                    <a:pt x="63" y="54"/>
                  </a:moveTo>
                  <a:cubicBezTo>
                    <a:pt x="63" y="55"/>
                    <a:pt x="64" y="56"/>
                    <a:pt x="64" y="57"/>
                  </a:cubicBezTo>
                  <a:cubicBezTo>
                    <a:pt x="65" y="56"/>
                    <a:pt x="66" y="55"/>
                    <a:pt x="66" y="54"/>
                  </a:cubicBezTo>
                  <a:cubicBezTo>
                    <a:pt x="65" y="54"/>
                    <a:pt x="64" y="54"/>
                    <a:pt x="63" y="54"/>
                  </a:cubicBezTo>
                  <a:close/>
                  <a:moveTo>
                    <a:pt x="99" y="112"/>
                  </a:moveTo>
                  <a:cubicBezTo>
                    <a:pt x="100" y="112"/>
                    <a:pt x="101" y="112"/>
                    <a:pt x="101" y="112"/>
                  </a:cubicBezTo>
                  <a:cubicBezTo>
                    <a:pt x="102" y="113"/>
                    <a:pt x="102" y="112"/>
                    <a:pt x="102" y="112"/>
                  </a:cubicBezTo>
                  <a:cubicBezTo>
                    <a:pt x="102" y="111"/>
                    <a:pt x="101" y="110"/>
                    <a:pt x="100" y="109"/>
                  </a:cubicBezTo>
                  <a:cubicBezTo>
                    <a:pt x="100" y="110"/>
                    <a:pt x="100" y="111"/>
                    <a:pt x="99" y="112"/>
                  </a:cubicBezTo>
                  <a:close/>
                  <a:moveTo>
                    <a:pt x="96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95" y="51"/>
                    <a:pt x="95" y="52"/>
                    <a:pt x="95" y="53"/>
                  </a:cubicBezTo>
                  <a:cubicBezTo>
                    <a:pt x="95" y="53"/>
                    <a:pt x="95" y="54"/>
                    <a:pt x="95" y="54"/>
                  </a:cubicBezTo>
                  <a:cubicBezTo>
                    <a:pt x="95" y="54"/>
                    <a:pt x="96" y="55"/>
                    <a:pt x="97" y="56"/>
                  </a:cubicBezTo>
                  <a:cubicBezTo>
                    <a:pt x="97" y="54"/>
                    <a:pt x="96" y="52"/>
                    <a:pt x="96" y="50"/>
                  </a:cubicBezTo>
                  <a:close/>
                  <a:moveTo>
                    <a:pt x="137" y="181"/>
                  </a:moveTo>
                  <a:cubicBezTo>
                    <a:pt x="136" y="181"/>
                    <a:pt x="135" y="181"/>
                    <a:pt x="134" y="182"/>
                  </a:cubicBezTo>
                  <a:cubicBezTo>
                    <a:pt x="134" y="182"/>
                    <a:pt x="135" y="183"/>
                    <a:pt x="135" y="184"/>
                  </a:cubicBezTo>
                  <a:cubicBezTo>
                    <a:pt x="136" y="183"/>
                    <a:pt x="137" y="182"/>
                    <a:pt x="137" y="181"/>
                  </a:cubicBezTo>
                  <a:close/>
                  <a:moveTo>
                    <a:pt x="122" y="166"/>
                  </a:moveTo>
                  <a:cubicBezTo>
                    <a:pt x="123" y="167"/>
                    <a:pt x="123" y="169"/>
                    <a:pt x="124" y="170"/>
                  </a:cubicBezTo>
                  <a:cubicBezTo>
                    <a:pt x="124" y="170"/>
                    <a:pt x="124" y="170"/>
                    <a:pt x="124" y="170"/>
                  </a:cubicBezTo>
                  <a:cubicBezTo>
                    <a:pt x="125" y="170"/>
                    <a:pt x="125" y="170"/>
                    <a:pt x="125" y="170"/>
                  </a:cubicBezTo>
                  <a:cubicBezTo>
                    <a:pt x="124" y="168"/>
                    <a:pt x="124" y="167"/>
                    <a:pt x="123" y="166"/>
                  </a:cubicBezTo>
                  <a:cubicBezTo>
                    <a:pt x="123" y="166"/>
                    <a:pt x="123" y="166"/>
                    <a:pt x="122" y="166"/>
                  </a:cubicBezTo>
                  <a:close/>
                  <a:moveTo>
                    <a:pt x="143" y="122"/>
                  </a:moveTo>
                  <a:cubicBezTo>
                    <a:pt x="143" y="122"/>
                    <a:pt x="143" y="122"/>
                    <a:pt x="143" y="122"/>
                  </a:cubicBezTo>
                  <a:cubicBezTo>
                    <a:pt x="144" y="121"/>
                    <a:pt x="145" y="121"/>
                    <a:pt x="145" y="120"/>
                  </a:cubicBezTo>
                  <a:cubicBezTo>
                    <a:pt x="145" y="119"/>
                    <a:pt x="144" y="118"/>
                    <a:pt x="144" y="118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17"/>
                    <a:pt x="144" y="117"/>
                    <a:pt x="143" y="116"/>
                  </a:cubicBezTo>
                  <a:cubicBezTo>
                    <a:pt x="143" y="118"/>
                    <a:pt x="143" y="120"/>
                    <a:pt x="143" y="122"/>
                  </a:cubicBezTo>
                  <a:close/>
                  <a:moveTo>
                    <a:pt x="71" y="96"/>
                  </a:moveTo>
                  <a:cubicBezTo>
                    <a:pt x="72" y="95"/>
                    <a:pt x="72" y="95"/>
                    <a:pt x="72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3"/>
                    <a:pt x="72" y="92"/>
                    <a:pt x="72" y="92"/>
                  </a:cubicBezTo>
                  <a:cubicBezTo>
                    <a:pt x="71" y="93"/>
                    <a:pt x="70" y="94"/>
                    <a:pt x="71" y="96"/>
                  </a:cubicBezTo>
                  <a:close/>
                  <a:moveTo>
                    <a:pt x="66" y="103"/>
                  </a:moveTo>
                  <a:cubicBezTo>
                    <a:pt x="68" y="102"/>
                    <a:pt x="68" y="100"/>
                    <a:pt x="67" y="98"/>
                  </a:cubicBezTo>
                  <a:cubicBezTo>
                    <a:pt x="67" y="99"/>
                    <a:pt x="66" y="100"/>
                    <a:pt x="66" y="100"/>
                  </a:cubicBezTo>
                  <a:cubicBezTo>
                    <a:pt x="66" y="101"/>
                    <a:pt x="66" y="102"/>
                    <a:pt x="66" y="103"/>
                  </a:cubicBezTo>
                  <a:close/>
                  <a:moveTo>
                    <a:pt x="84" y="25"/>
                  </a:moveTo>
                  <a:cubicBezTo>
                    <a:pt x="84" y="26"/>
                    <a:pt x="84" y="29"/>
                    <a:pt x="85" y="30"/>
                  </a:cubicBezTo>
                  <a:cubicBezTo>
                    <a:pt x="85" y="28"/>
                    <a:pt x="85" y="26"/>
                    <a:pt x="85" y="25"/>
                  </a:cubicBezTo>
                  <a:cubicBezTo>
                    <a:pt x="85" y="25"/>
                    <a:pt x="85" y="25"/>
                    <a:pt x="84" y="25"/>
                  </a:cubicBezTo>
                  <a:close/>
                  <a:moveTo>
                    <a:pt x="95" y="186"/>
                  </a:moveTo>
                  <a:cubicBezTo>
                    <a:pt x="95" y="188"/>
                    <a:pt x="94" y="189"/>
                    <a:pt x="94" y="190"/>
                  </a:cubicBezTo>
                  <a:cubicBezTo>
                    <a:pt x="94" y="190"/>
                    <a:pt x="94" y="190"/>
                    <a:pt x="95" y="190"/>
                  </a:cubicBezTo>
                  <a:cubicBezTo>
                    <a:pt x="95" y="189"/>
                    <a:pt x="96" y="188"/>
                    <a:pt x="96" y="186"/>
                  </a:cubicBezTo>
                  <a:cubicBezTo>
                    <a:pt x="96" y="186"/>
                    <a:pt x="96" y="186"/>
                    <a:pt x="95" y="186"/>
                  </a:cubicBezTo>
                  <a:close/>
                  <a:moveTo>
                    <a:pt x="119" y="111"/>
                  </a:moveTo>
                  <a:cubicBezTo>
                    <a:pt x="119" y="111"/>
                    <a:pt x="119" y="111"/>
                    <a:pt x="119" y="111"/>
                  </a:cubicBezTo>
                  <a:cubicBezTo>
                    <a:pt x="119" y="112"/>
                    <a:pt x="118" y="113"/>
                    <a:pt x="118" y="114"/>
                  </a:cubicBezTo>
                  <a:cubicBezTo>
                    <a:pt x="118" y="114"/>
                    <a:pt x="119" y="115"/>
                    <a:pt x="119" y="115"/>
                  </a:cubicBezTo>
                  <a:cubicBezTo>
                    <a:pt x="119" y="116"/>
                    <a:pt x="119" y="116"/>
                    <a:pt x="120" y="117"/>
                  </a:cubicBezTo>
                  <a:cubicBezTo>
                    <a:pt x="120" y="115"/>
                    <a:pt x="120" y="113"/>
                    <a:pt x="119" y="111"/>
                  </a:cubicBezTo>
                  <a:close/>
                  <a:moveTo>
                    <a:pt x="103" y="183"/>
                  </a:moveTo>
                  <a:cubicBezTo>
                    <a:pt x="103" y="182"/>
                    <a:pt x="102" y="182"/>
                    <a:pt x="101" y="181"/>
                  </a:cubicBezTo>
                  <a:cubicBezTo>
                    <a:pt x="100" y="182"/>
                    <a:pt x="100" y="183"/>
                    <a:pt x="100" y="184"/>
                  </a:cubicBezTo>
                  <a:cubicBezTo>
                    <a:pt x="101" y="184"/>
                    <a:pt x="102" y="183"/>
                    <a:pt x="103" y="183"/>
                  </a:cubicBezTo>
                  <a:close/>
                  <a:moveTo>
                    <a:pt x="65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6" y="36"/>
                    <a:pt x="67" y="36"/>
                    <a:pt x="68" y="35"/>
                  </a:cubicBezTo>
                  <a:cubicBezTo>
                    <a:pt x="68" y="35"/>
                    <a:pt x="68" y="34"/>
                    <a:pt x="68" y="33"/>
                  </a:cubicBezTo>
                  <a:cubicBezTo>
                    <a:pt x="67" y="33"/>
                    <a:pt x="67" y="33"/>
                    <a:pt x="67" y="34"/>
                  </a:cubicBezTo>
                  <a:cubicBezTo>
                    <a:pt x="66" y="34"/>
                    <a:pt x="66" y="35"/>
                    <a:pt x="65" y="36"/>
                  </a:cubicBezTo>
                  <a:close/>
                  <a:moveTo>
                    <a:pt x="97" y="148"/>
                  </a:moveTo>
                  <a:cubicBezTo>
                    <a:pt x="97" y="148"/>
                    <a:pt x="98" y="148"/>
                    <a:pt x="98" y="147"/>
                  </a:cubicBezTo>
                  <a:cubicBezTo>
                    <a:pt x="98" y="147"/>
                    <a:pt x="99" y="147"/>
                    <a:pt x="99" y="146"/>
                  </a:cubicBezTo>
                  <a:cubicBezTo>
                    <a:pt x="98" y="146"/>
                    <a:pt x="98" y="145"/>
                    <a:pt x="98" y="144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7" y="145"/>
                    <a:pt x="97" y="146"/>
                    <a:pt x="96" y="147"/>
                  </a:cubicBezTo>
                  <a:cubicBezTo>
                    <a:pt x="97" y="147"/>
                    <a:pt x="97" y="148"/>
                    <a:pt x="97" y="148"/>
                  </a:cubicBezTo>
                  <a:close/>
                  <a:moveTo>
                    <a:pt x="81" y="24"/>
                  </a:moveTo>
                  <a:cubicBezTo>
                    <a:pt x="81" y="25"/>
                    <a:pt x="80" y="25"/>
                    <a:pt x="79" y="25"/>
                  </a:cubicBezTo>
                  <a:cubicBezTo>
                    <a:pt x="80" y="26"/>
                    <a:pt x="80" y="27"/>
                    <a:pt x="81" y="27"/>
                  </a:cubicBezTo>
                  <a:cubicBezTo>
                    <a:pt x="82" y="26"/>
                    <a:pt x="82" y="26"/>
                    <a:pt x="81" y="24"/>
                  </a:cubicBezTo>
                  <a:close/>
                  <a:moveTo>
                    <a:pt x="69" y="170"/>
                  </a:moveTo>
                  <a:cubicBezTo>
                    <a:pt x="70" y="172"/>
                    <a:pt x="70" y="175"/>
                    <a:pt x="73" y="176"/>
                  </a:cubicBezTo>
                  <a:cubicBezTo>
                    <a:pt x="72" y="174"/>
                    <a:pt x="70" y="172"/>
                    <a:pt x="69" y="170"/>
                  </a:cubicBezTo>
                  <a:close/>
                  <a:moveTo>
                    <a:pt x="129" y="136"/>
                  </a:moveTo>
                  <a:cubicBezTo>
                    <a:pt x="129" y="137"/>
                    <a:pt x="129" y="138"/>
                    <a:pt x="128" y="140"/>
                  </a:cubicBezTo>
                  <a:cubicBezTo>
                    <a:pt x="130" y="139"/>
                    <a:pt x="130" y="138"/>
                    <a:pt x="131" y="136"/>
                  </a:cubicBezTo>
                  <a:cubicBezTo>
                    <a:pt x="130" y="136"/>
                    <a:pt x="130" y="136"/>
                    <a:pt x="129" y="136"/>
                  </a:cubicBezTo>
                  <a:close/>
                  <a:moveTo>
                    <a:pt x="64" y="52"/>
                  </a:moveTo>
                  <a:cubicBezTo>
                    <a:pt x="65" y="52"/>
                    <a:pt x="66" y="52"/>
                    <a:pt x="67" y="52"/>
                  </a:cubicBezTo>
                  <a:cubicBezTo>
                    <a:pt x="68" y="52"/>
                    <a:pt x="68" y="51"/>
                    <a:pt x="68" y="51"/>
                  </a:cubicBezTo>
                  <a:cubicBezTo>
                    <a:pt x="67" y="50"/>
                    <a:pt x="67" y="50"/>
                    <a:pt x="66" y="50"/>
                  </a:cubicBezTo>
                  <a:cubicBezTo>
                    <a:pt x="65" y="50"/>
                    <a:pt x="65" y="51"/>
                    <a:pt x="64" y="52"/>
                  </a:cubicBezTo>
                  <a:close/>
                  <a:moveTo>
                    <a:pt x="135" y="27"/>
                  </a:moveTo>
                  <a:cubicBezTo>
                    <a:pt x="135" y="25"/>
                    <a:pt x="135" y="24"/>
                    <a:pt x="134" y="23"/>
                  </a:cubicBezTo>
                  <a:cubicBezTo>
                    <a:pt x="134" y="23"/>
                    <a:pt x="133" y="23"/>
                    <a:pt x="132" y="23"/>
                  </a:cubicBezTo>
                  <a:cubicBezTo>
                    <a:pt x="133" y="24"/>
                    <a:pt x="133" y="24"/>
                    <a:pt x="133" y="25"/>
                  </a:cubicBezTo>
                  <a:cubicBezTo>
                    <a:pt x="134" y="25"/>
                    <a:pt x="134" y="26"/>
                    <a:pt x="135" y="27"/>
                  </a:cubicBezTo>
                  <a:close/>
                  <a:moveTo>
                    <a:pt x="90" y="88"/>
                  </a:moveTo>
                  <a:cubicBezTo>
                    <a:pt x="90" y="88"/>
                    <a:pt x="90" y="88"/>
                    <a:pt x="90" y="88"/>
                  </a:cubicBezTo>
                  <a:cubicBezTo>
                    <a:pt x="91" y="89"/>
                    <a:pt x="92" y="91"/>
                    <a:pt x="92" y="92"/>
                  </a:cubicBezTo>
                  <a:cubicBezTo>
                    <a:pt x="93" y="92"/>
                    <a:pt x="93" y="92"/>
                    <a:pt x="94" y="91"/>
                  </a:cubicBezTo>
                  <a:cubicBezTo>
                    <a:pt x="93" y="90"/>
                    <a:pt x="91" y="89"/>
                    <a:pt x="90" y="88"/>
                  </a:cubicBezTo>
                  <a:close/>
                  <a:moveTo>
                    <a:pt x="59" y="134"/>
                  </a:moveTo>
                  <a:cubicBezTo>
                    <a:pt x="58" y="134"/>
                    <a:pt x="58" y="134"/>
                    <a:pt x="57" y="134"/>
                  </a:cubicBezTo>
                  <a:cubicBezTo>
                    <a:pt x="57" y="135"/>
                    <a:pt x="58" y="137"/>
                    <a:pt x="59" y="138"/>
                  </a:cubicBezTo>
                  <a:cubicBezTo>
                    <a:pt x="59" y="138"/>
                    <a:pt x="59" y="136"/>
                    <a:pt x="59" y="134"/>
                  </a:cubicBezTo>
                  <a:close/>
                  <a:moveTo>
                    <a:pt x="95" y="30"/>
                  </a:moveTo>
                  <a:cubicBezTo>
                    <a:pt x="95" y="29"/>
                    <a:pt x="95" y="29"/>
                    <a:pt x="94" y="28"/>
                  </a:cubicBezTo>
                  <a:cubicBezTo>
                    <a:pt x="94" y="28"/>
                    <a:pt x="93" y="28"/>
                    <a:pt x="92" y="28"/>
                  </a:cubicBezTo>
                  <a:cubicBezTo>
                    <a:pt x="93" y="29"/>
                    <a:pt x="93" y="30"/>
                    <a:pt x="93" y="31"/>
                  </a:cubicBezTo>
                  <a:cubicBezTo>
                    <a:pt x="94" y="30"/>
                    <a:pt x="95" y="30"/>
                    <a:pt x="95" y="30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0"/>
                    <a:pt x="86" y="70"/>
                  </a:cubicBezTo>
                  <a:cubicBezTo>
                    <a:pt x="86" y="70"/>
                    <a:pt x="85" y="71"/>
                    <a:pt x="85" y="72"/>
                  </a:cubicBezTo>
                  <a:cubicBezTo>
                    <a:pt x="85" y="72"/>
                    <a:pt x="85" y="72"/>
                    <a:pt x="85" y="73"/>
                  </a:cubicBezTo>
                  <a:cubicBezTo>
                    <a:pt x="85" y="73"/>
                    <a:pt x="86" y="74"/>
                    <a:pt x="86" y="74"/>
                  </a:cubicBezTo>
                  <a:cubicBezTo>
                    <a:pt x="86" y="73"/>
                    <a:pt x="86" y="71"/>
                    <a:pt x="86" y="70"/>
                  </a:cubicBezTo>
                  <a:close/>
                  <a:moveTo>
                    <a:pt x="118" y="118"/>
                  </a:moveTo>
                  <a:cubicBezTo>
                    <a:pt x="117" y="117"/>
                    <a:pt x="117" y="116"/>
                    <a:pt x="117" y="116"/>
                  </a:cubicBezTo>
                  <a:cubicBezTo>
                    <a:pt x="115" y="117"/>
                    <a:pt x="115" y="118"/>
                    <a:pt x="115" y="119"/>
                  </a:cubicBezTo>
                  <a:cubicBezTo>
                    <a:pt x="116" y="119"/>
                    <a:pt x="117" y="118"/>
                    <a:pt x="118" y="118"/>
                  </a:cubicBezTo>
                  <a:close/>
                  <a:moveTo>
                    <a:pt x="40" y="162"/>
                  </a:moveTo>
                  <a:cubicBezTo>
                    <a:pt x="37" y="162"/>
                    <a:pt x="35" y="162"/>
                    <a:pt x="34" y="162"/>
                  </a:cubicBezTo>
                  <a:cubicBezTo>
                    <a:pt x="35" y="162"/>
                    <a:pt x="35" y="162"/>
                    <a:pt x="35" y="162"/>
                  </a:cubicBezTo>
                  <a:cubicBezTo>
                    <a:pt x="36" y="163"/>
                    <a:pt x="37" y="163"/>
                    <a:pt x="38" y="163"/>
                  </a:cubicBezTo>
                  <a:cubicBezTo>
                    <a:pt x="39" y="163"/>
                    <a:pt x="39" y="163"/>
                    <a:pt x="40" y="162"/>
                  </a:cubicBezTo>
                  <a:close/>
                  <a:moveTo>
                    <a:pt x="106" y="35"/>
                  </a:moveTo>
                  <a:cubicBezTo>
                    <a:pt x="106" y="36"/>
                    <a:pt x="106" y="38"/>
                    <a:pt x="106" y="39"/>
                  </a:cubicBezTo>
                  <a:cubicBezTo>
                    <a:pt x="107" y="39"/>
                    <a:pt x="107" y="38"/>
                    <a:pt x="108" y="38"/>
                  </a:cubicBezTo>
                  <a:cubicBezTo>
                    <a:pt x="107" y="37"/>
                    <a:pt x="107" y="36"/>
                    <a:pt x="107" y="35"/>
                  </a:cubicBezTo>
                  <a:cubicBezTo>
                    <a:pt x="107" y="35"/>
                    <a:pt x="107" y="35"/>
                    <a:pt x="106" y="35"/>
                  </a:cubicBezTo>
                  <a:close/>
                  <a:moveTo>
                    <a:pt x="92" y="87"/>
                  </a:moveTo>
                  <a:cubicBezTo>
                    <a:pt x="93" y="88"/>
                    <a:pt x="94" y="88"/>
                    <a:pt x="95" y="89"/>
                  </a:cubicBezTo>
                  <a:cubicBezTo>
                    <a:pt x="95" y="89"/>
                    <a:pt x="95" y="88"/>
                    <a:pt x="95" y="88"/>
                  </a:cubicBezTo>
                  <a:cubicBezTo>
                    <a:pt x="95" y="87"/>
                    <a:pt x="94" y="87"/>
                    <a:pt x="94" y="86"/>
                  </a:cubicBezTo>
                  <a:cubicBezTo>
                    <a:pt x="93" y="86"/>
                    <a:pt x="93" y="86"/>
                    <a:pt x="92" y="87"/>
                  </a:cubicBezTo>
                  <a:close/>
                  <a:moveTo>
                    <a:pt x="127" y="110"/>
                  </a:moveTo>
                  <a:cubicBezTo>
                    <a:pt x="127" y="110"/>
                    <a:pt x="127" y="110"/>
                    <a:pt x="126" y="110"/>
                  </a:cubicBezTo>
                  <a:cubicBezTo>
                    <a:pt x="126" y="111"/>
                    <a:pt x="125" y="113"/>
                    <a:pt x="125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6" y="114"/>
                    <a:pt x="126" y="113"/>
                    <a:pt x="127" y="113"/>
                  </a:cubicBezTo>
                  <a:cubicBezTo>
                    <a:pt x="127" y="112"/>
                    <a:pt x="127" y="111"/>
                    <a:pt x="127" y="110"/>
                  </a:cubicBezTo>
                  <a:close/>
                  <a:moveTo>
                    <a:pt x="129" y="18"/>
                  </a:moveTo>
                  <a:cubicBezTo>
                    <a:pt x="129" y="17"/>
                    <a:pt x="129" y="17"/>
                    <a:pt x="128" y="17"/>
                  </a:cubicBezTo>
                  <a:cubicBezTo>
                    <a:pt x="128" y="16"/>
                    <a:pt x="127" y="16"/>
                    <a:pt x="126" y="16"/>
                  </a:cubicBezTo>
                  <a:cubicBezTo>
                    <a:pt x="126" y="17"/>
                    <a:pt x="126" y="17"/>
                    <a:pt x="126" y="18"/>
                  </a:cubicBezTo>
                  <a:cubicBezTo>
                    <a:pt x="127" y="18"/>
                    <a:pt x="128" y="18"/>
                    <a:pt x="129" y="18"/>
                  </a:cubicBezTo>
                  <a:close/>
                  <a:moveTo>
                    <a:pt x="52" y="77"/>
                  </a:moveTo>
                  <a:cubicBezTo>
                    <a:pt x="52" y="77"/>
                    <a:pt x="53" y="77"/>
                    <a:pt x="53" y="77"/>
                  </a:cubicBezTo>
                  <a:cubicBezTo>
                    <a:pt x="53" y="75"/>
                    <a:pt x="53" y="74"/>
                    <a:pt x="53" y="72"/>
                  </a:cubicBezTo>
                  <a:cubicBezTo>
                    <a:pt x="52" y="72"/>
                    <a:pt x="52" y="73"/>
                    <a:pt x="52" y="74"/>
                  </a:cubicBezTo>
                  <a:cubicBezTo>
                    <a:pt x="52" y="75"/>
                    <a:pt x="52" y="76"/>
                    <a:pt x="52" y="77"/>
                  </a:cubicBezTo>
                  <a:close/>
                  <a:moveTo>
                    <a:pt x="134" y="95"/>
                  </a:moveTo>
                  <a:cubicBezTo>
                    <a:pt x="134" y="95"/>
                    <a:pt x="134" y="95"/>
                    <a:pt x="134" y="95"/>
                  </a:cubicBezTo>
                  <a:cubicBezTo>
                    <a:pt x="133" y="96"/>
                    <a:pt x="133" y="96"/>
                    <a:pt x="133" y="97"/>
                  </a:cubicBezTo>
                  <a:cubicBezTo>
                    <a:pt x="133" y="97"/>
                    <a:pt x="133" y="97"/>
                    <a:pt x="133" y="98"/>
                  </a:cubicBezTo>
                  <a:cubicBezTo>
                    <a:pt x="133" y="99"/>
                    <a:pt x="134" y="99"/>
                    <a:pt x="134" y="100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34" y="99"/>
                    <a:pt x="134" y="97"/>
                    <a:pt x="134" y="95"/>
                  </a:cubicBezTo>
                  <a:close/>
                  <a:moveTo>
                    <a:pt x="129" y="165"/>
                  </a:moveTo>
                  <a:cubicBezTo>
                    <a:pt x="128" y="165"/>
                    <a:pt x="128" y="165"/>
                    <a:pt x="127" y="165"/>
                  </a:cubicBezTo>
                  <a:cubicBezTo>
                    <a:pt x="128" y="167"/>
                    <a:pt x="129" y="168"/>
                    <a:pt x="130" y="168"/>
                  </a:cubicBezTo>
                  <a:cubicBezTo>
                    <a:pt x="129" y="167"/>
                    <a:pt x="129" y="166"/>
                    <a:pt x="129" y="165"/>
                  </a:cubicBezTo>
                  <a:close/>
                  <a:moveTo>
                    <a:pt x="140" y="23"/>
                  </a:moveTo>
                  <a:cubicBezTo>
                    <a:pt x="140" y="23"/>
                    <a:pt x="140" y="23"/>
                    <a:pt x="140" y="23"/>
                  </a:cubicBezTo>
                  <a:cubicBezTo>
                    <a:pt x="140" y="26"/>
                    <a:pt x="140" y="29"/>
                    <a:pt x="141" y="32"/>
                  </a:cubicBezTo>
                  <a:cubicBezTo>
                    <a:pt x="141" y="31"/>
                    <a:pt x="141" y="31"/>
                    <a:pt x="141" y="30"/>
                  </a:cubicBezTo>
                  <a:cubicBezTo>
                    <a:pt x="141" y="30"/>
                    <a:pt x="141" y="29"/>
                    <a:pt x="141" y="29"/>
                  </a:cubicBezTo>
                  <a:cubicBezTo>
                    <a:pt x="141" y="27"/>
                    <a:pt x="141" y="25"/>
                    <a:pt x="140" y="23"/>
                  </a:cubicBezTo>
                  <a:close/>
                  <a:moveTo>
                    <a:pt x="119" y="221"/>
                  </a:moveTo>
                  <a:cubicBezTo>
                    <a:pt x="119" y="221"/>
                    <a:pt x="119" y="221"/>
                    <a:pt x="119" y="221"/>
                  </a:cubicBezTo>
                  <a:cubicBezTo>
                    <a:pt x="118" y="221"/>
                    <a:pt x="117" y="222"/>
                    <a:pt x="116" y="222"/>
                  </a:cubicBezTo>
                  <a:cubicBezTo>
                    <a:pt x="116" y="222"/>
                    <a:pt x="116" y="222"/>
                    <a:pt x="116" y="222"/>
                  </a:cubicBezTo>
                  <a:cubicBezTo>
                    <a:pt x="115" y="223"/>
                    <a:pt x="115" y="224"/>
                    <a:pt x="115" y="225"/>
                  </a:cubicBezTo>
                  <a:cubicBezTo>
                    <a:pt x="116" y="223"/>
                    <a:pt x="117" y="222"/>
                    <a:pt x="119" y="221"/>
                  </a:cubicBezTo>
                  <a:close/>
                  <a:moveTo>
                    <a:pt x="106" y="161"/>
                  </a:moveTo>
                  <a:cubicBezTo>
                    <a:pt x="106" y="161"/>
                    <a:pt x="107" y="162"/>
                    <a:pt x="108" y="162"/>
                  </a:cubicBezTo>
                  <a:cubicBezTo>
                    <a:pt x="108" y="161"/>
                    <a:pt x="108" y="160"/>
                    <a:pt x="107" y="159"/>
                  </a:cubicBezTo>
                  <a:cubicBezTo>
                    <a:pt x="107" y="160"/>
                    <a:pt x="106" y="160"/>
                    <a:pt x="106" y="161"/>
                  </a:cubicBezTo>
                  <a:close/>
                  <a:moveTo>
                    <a:pt x="64" y="148"/>
                  </a:moveTo>
                  <a:cubicBezTo>
                    <a:pt x="64" y="148"/>
                    <a:pt x="64" y="148"/>
                    <a:pt x="64" y="148"/>
                  </a:cubicBezTo>
                  <a:cubicBezTo>
                    <a:pt x="63" y="149"/>
                    <a:pt x="63" y="150"/>
                    <a:pt x="63" y="151"/>
                  </a:cubicBezTo>
                  <a:cubicBezTo>
                    <a:pt x="62" y="152"/>
                    <a:pt x="63" y="153"/>
                    <a:pt x="64" y="154"/>
                  </a:cubicBezTo>
                  <a:cubicBezTo>
                    <a:pt x="64" y="152"/>
                    <a:pt x="64" y="150"/>
                    <a:pt x="64" y="148"/>
                  </a:cubicBezTo>
                  <a:close/>
                  <a:moveTo>
                    <a:pt x="132" y="189"/>
                  </a:moveTo>
                  <a:cubicBezTo>
                    <a:pt x="132" y="189"/>
                    <a:pt x="132" y="189"/>
                    <a:pt x="132" y="189"/>
                  </a:cubicBezTo>
                  <a:cubicBezTo>
                    <a:pt x="132" y="188"/>
                    <a:pt x="132" y="187"/>
                    <a:pt x="132" y="186"/>
                  </a:cubicBezTo>
                  <a:cubicBezTo>
                    <a:pt x="132" y="185"/>
                    <a:pt x="131" y="185"/>
                    <a:pt x="131" y="185"/>
                  </a:cubicBezTo>
                  <a:cubicBezTo>
                    <a:pt x="130" y="185"/>
                    <a:pt x="130" y="185"/>
                    <a:pt x="130" y="186"/>
                  </a:cubicBezTo>
                  <a:cubicBezTo>
                    <a:pt x="131" y="187"/>
                    <a:pt x="131" y="188"/>
                    <a:pt x="132" y="189"/>
                  </a:cubicBezTo>
                  <a:close/>
                  <a:moveTo>
                    <a:pt x="148" y="42"/>
                  </a:moveTo>
                  <a:cubicBezTo>
                    <a:pt x="147" y="45"/>
                    <a:pt x="147" y="47"/>
                    <a:pt x="148" y="49"/>
                  </a:cubicBezTo>
                  <a:cubicBezTo>
                    <a:pt x="148" y="47"/>
                    <a:pt x="148" y="45"/>
                    <a:pt x="148" y="42"/>
                  </a:cubicBezTo>
                  <a:close/>
                  <a:moveTo>
                    <a:pt x="127" y="185"/>
                  </a:moveTo>
                  <a:cubicBezTo>
                    <a:pt x="127" y="185"/>
                    <a:pt x="126" y="185"/>
                    <a:pt x="126" y="186"/>
                  </a:cubicBezTo>
                  <a:cubicBezTo>
                    <a:pt x="125" y="187"/>
                    <a:pt x="124" y="189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25" y="188"/>
                    <a:pt x="126" y="187"/>
                    <a:pt x="127" y="185"/>
                  </a:cubicBezTo>
                  <a:close/>
                  <a:moveTo>
                    <a:pt x="88" y="187"/>
                  </a:moveTo>
                  <a:cubicBezTo>
                    <a:pt x="87" y="187"/>
                    <a:pt x="86" y="187"/>
                    <a:pt x="86" y="187"/>
                  </a:cubicBezTo>
                  <a:cubicBezTo>
                    <a:pt x="86" y="187"/>
                    <a:pt x="86" y="187"/>
                    <a:pt x="86" y="187"/>
                  </a:cubicBezTo>
                  <a:cubicBezTo>
                    <a:pt x="86" y="188"/>
                    <a:pt x="86" y="189"/>
                    <a:pt x="87" y="189"/>
                  </a:cubicBezTo>
                  <a:cubicBezTo>
                    <a:pt x="88" y="188"/>
                    <a:pt x="88" y="188"/>
                    <a:pt x="88" y="187"/>
                  </a:cubicBezTo>
                  <a:close/>
                  <a:moveTo>
                    <a:pt x="46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7" y="192"/>
                    <a:pt x="49" y="193"/>
                    <a:pt x="51" y="194"/>
                  </a:cubicBezTo>
                  <a:cubicBezTo>
                    <a:pt x="51" y="193"/>
                    <a:pt x="50" y="193"/>
                    <a:pt x="50" y="193"/>
                  </a:cubicBezTo>
                  <a:cubicBezTo>
                    <a:pt x="48" y="192"/>
                    <a:pt x="47" y="191"/>
                    <a:pt x="46" y="190"/>
                  </a:cubicBezTo>
                  <a:close/>
                  <a:moveTo>
                    <a:pt x="66" y="97"/>
                  </a:moveTo>
                  <a:cubicBezTo>
                    <a:pt x="67" y="95"/>
                    <a:pt x="67" y="94"/>
                    <a:pt x="67" y="93"/>
                  </a:cubicBezTo>
                  <a:cubicBezTo>
                    <a:pt x="65" y="95"/>
                    <a:pt x="65" y="94"/>
                    <a:pt x="66" y="97"/>
                  </a:cubicBezTo>
                  <a:close/>
                  <a:moveTo>
                    <a:pt x="146" y="196"/>
                  </a:moveTo>
                  <a:cubicBezTo>
                    <a:pt x="144" y="197"/>
                    <a:pt x="141" y="201"/>
                    <a:pt x="141" y="202"/>
                  </a:cubicBezTo>
                  <a:cubicBezTo>
                    <a:pt x="143" y="200"/>
                    <a:pt x="144" y="198"/>
                    <a:pt x="146" y="196"/>
                  </a:cubicBezTo>
                  <a:close/>
                  <a:moveTo>
                    <a:pt x="150" y="176"/>
                  </a:moveTo>
                  <a:cubicBezTo>
                    <a:pt x="149" y="174"/>
                    <a:pt x="148" y="172"/>
                    <a:pt x="148" y="170"/>
                  </a:cubicBezTo>
                  <a:cubicBezTo>
                    <a:pt x="148" y="172"/>
                    <a:pt x="148" y="174"/>
                    <a:pt x="148" y="175"/>
                  </a:cubicBezTo>
                  <a:cubicBezTo>
                    <a:pt x="148" y="176"/>
                    <a:pt x="149" y="176"/>
                    <a:pt x="150" y="176"/>
                  </a:cubicBezTo>
                  <a:close/>
                  <a:moveTo>
                    <a:pt x="115" y="168"/>
                  </a:moveTo>
                  <a:cubicBezTo>
                    <a:pt x="115" y="168"/>
                    <a:pt x="114" y="168"/>
                    <a:pt x="114" y="169"/>
                  </a:cubicBezTo>
                  <a:cubicBezTo>
                    <a:pt x="114" y="170"/>
                    <a:pt x="114" y="171"/>
                    <a:pt x="114" y="172"/>
                  </a:cubicBezTo>
                  <a:cubicBezTo>
                    <a:pt x="115" y="172"/>
                    <a:pt x="115" y="172"/>
                    <a:pt x="115" y="171"/>
                  </a:cubicBezTo>
                  <a:cubicBezTo>
                    <a:pt x="115" y="170"/>
                    <a:pt x="115" y="169"/>
                    <a:pt x="115" y="168"/>
                  </a:cubicBezTo>
                  <a:close/>
                  <a:moveTo>
                    <a:pt x="123" y="201"/>
                  </a:moveTo>
                  <a:cubicBezTo>
                    <a:pt x="123" y="201"/>
                    <a:pt x="122" y="201"/>
                    <a:pt x="122" y="201"/>
                  </a:cubicBezTo>
                  <a:cubicBezTo>
                    <a:pt x="121" y="202"/>
                    <a:pt x="120" y="203"/>
                    <a:pt x="120" y="204"/>
                  </a:cubicBezTo>
                  <a:cubicBezTo>
                    <a:pt x="122" y="203"/>
                    <a:pt x="123" y="203"/>
                    <a:pt x="123" y="201"/>
                  </a:cubicBezTo>
                  <a:close/>
                  <a:moveTo>
                    <a:pt x="122" y="20"/>
                  </a:moveTo>
                  <a:cubicBezTo>
                    <a:pt x="122" y="20"/>
                    <a:pt x="121" y="20"/>
                    <a:pt x="121" y="20"/>
                  </a:cubicBezTo>
                  <a:cubicBezTo>
                    <a:pt x="121" y="21"/>
                    <a:pt x="121" y="22"/>
                    <a:pt x="121" y="23"/>
                  </a:cubicBezTo>
                  <a:cubicBezTo>
                    <a:pt x="121" y="23"/>
                    <a:pt x="122" y="23"/>
                    <a:pt x="122" y="23"/>
                  </a:cubicBezTo>
                  <a:cubicBezTo>
                    <a:pt x="122" y="22"/>
                    <a:pt x="122" y="21"/>
                    <a:pt x="122" y="20"/>
                  </a:cubicBezTo>
                  <a:close/>
                  <a:moveTo>
                    <a:pt x="152" y="195"/>
                  </a:moveTo>
                  <a:cubicBezTo>
                    <a:pt x="150" y="197"/>
                    <a:pt x="148" y="199"/>
                    <a:pt x="146" y="200"/>
                  </a:cubicBezTo>
                  <a:cubicBezTo>
                    <a:pt x="147" y="200"/>
                    <a:pt x="147" y="200"/>
                    <a:pt x="147" y="200"/>
                  </a:cubicBezTo>
                  <a:cubicBezTo>
                    <a:pt x="147" y="200"/>
                    <a:pt x="148" y="200"/>
                    <a:pt x="148" y="199"/>
                  </a:cubicBezTo>
                  <a:cubicBezTo>
                    <a:pt x="149" y="198"/>
                    <a:pt x="151" y="197"/>
                    <a:pt x="152" y="196"/>
                  </a:cubicBezTo>
                  <a:cubicBezTo>
                    <a:pt x="152" y="196"/>
                    <a:pt x="153" y="196"/>
                    <a:pt x="152" y="195"/>
                  </a:cubicBezTo>
                  <a:close/>
                  <a:moveTo>
                    <a:pt x="86" y="154"/>
                  </a:moveTo>
                  <a:cubicBezTo>
                    <a:pt x="86" y="152"/>
                    <a:pt x="86" y="151"/>
                    <a:pt x="86" y="149"/>
                  </a:cubicBezTo>
                  <a:cubicBezTo>
                    <a:pt x="84" y="151"/>
                    <a:pt x="85" y="152"/>
                    <a:pt x="86" y="154"/>
                  </a:cubicBezTo>
                  <a:close/>
                  <a:moveTo>
                    <a:pt x="66" y="129"/>
                  </a:moveTo>
                  <a:cubicBezTo>
                    <a:pt x="66" y="129"/>
                    <a:pt x="66" y="129"/>
                    <a:pt x="66" y="129"/>
                  </a:cubicBezTo>
                  <a:cubicBezTo>
                    <a:pt x="65" y="131"/>
                    <a:pt x="64" y="133"/>
                    <a:pt x="64" y="134"/>
                  </a:cubicBezTo>
                  <a:cubicBezTo>
                    <a:pt x="63" y="134"/>
                    <a:pt x="64" y="135"/>
                    <a:pt x="64" y="135"/>
                  </a:cubicBezTo>
                  <a:cubicBezTo>
                    <a:pt x="64" y="134"/>
                    <a:pt x="65" y="133"/>
                    <a:pt x="65" y="132"/>
                  </a:cubicBezTo>
                  <a:cubicBezTo>
                    <a:pt x="66" y="131"/>
                    <a:pt x="66" y="130"/>
                    <a:pt x="66" y="129"/>
                  </a:cubicBezTo>
                  <a:close/>
                  <a:moveTo>
                    <a:pt x="66" y="168"/>
                  </a:moveTo>
                  <a:cubicBezTo>
                    <a:pt x="64" y="168"/>
                    <a:pt x="64" y="168"/>
                    <a:pt x="64" y="170"/>
                  </a:cubicBezTo>
                  <a:cubicBezTo>
                    <a:pt x="65" y="170"/>
                    <a:pt x="66" y="170"/>
                    <a:pt x="67" y="171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6" y="170"/>
                    <a:pt x="66" y="169"/>
                    <a:pt x="66" y="168"/>
                  </a:cubicBezTo>
                  <a:close/>
                  <a:moveTo>
                    <a:pt x="78" y="99"/>
                  </a:moveTo>
                  <a:cubicBezTo>
                    <a:pt x="78" y="98"/>
                    <a:pt x="78" y="97"/>
                    <a:pt x="78" y="96"/>
                  </a:cubicBezTo>
                  <a:cubicBezTo>
                    <a:pt x="76" y="97"/>
                    <a:pt x="76" y="97"/>
                    <a:pt x="77" y="99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77" y="99"/>
                    <a:pt x="77" y="99"/>
                    <a:pt x="78" y="99"/>
                  </a:cubicBezTo>
                  <a:close/>
                  <a:moveTo>
                    <a:pt x="129" y="20"/>
                  </a:moveTo>
                  <a:cubicBezTo>
                    <a:pt x="128" y="20"/>
                    <a:pt x="128" y="20"/>
                    <a:pt x="127" y="20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8" y="22"/>
                    <a:pt x="128" y="22"/>
                    <a:pt x="129" y="22"/>
                  </a:cubicBezTo>
                  <a:cubicBezTo>
                    <a:pt x="129" y="21"/>
                    <a:pt x="129" y="21"/>
                    <a:pt x="129" y="2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5" y="15"/>
                    <a:pt x="103" y="15"/>
                    <a:pt x="102" y="14"/>
                  </a:cubicBezTo>
                  <a:cubicBezTo>
                    <a:pt x="101" y="14"/>
                    <a:pt x="101" y="15"/>
                    <a:pt x="100" y="15"/>
                  </a:cubicBezTo>
                  <a:cubicBezTo>
                    <a:pt x="102" y="15"/>
                    <a:pt x="104" y="15"/>
                    <a:pt x="106" y="15"/>
                  </a:cubicBezTo>
                  <a:close/>
                  <a:moveTo>
                    <a:pt x="49" y="165"/>
                  </a:moveTo>
                  <a:cubicBezTo>
                    <a:pt x="48" y="166"/>
                    <a:pt x="48" y="166"/>
                    <a:pt x="48" y="168"/>
                  </a:cubicBezTo>
                  <a:cubicBezTo>
                    <a:pt x="48" y="168"/>
                    <a:pt x="49" y="168"/>
                    <a:pt x="49" y="169"/>
                  </a:cubicBezTo>
                  <a:cubicBezTo>
                    <a:pt x="49" y="168"/>
                    <a:pt x="49" y="167"/>
                    <a:pt x="49" y="165"/>
                  </a:cubicBezTo>
                  <a:close/>
                  <a:moveTo>
                    <a:pt x="64" y="62"/>
                  </a:moveTo>
                  <a:cubicBezTo>
                    <a:pt x="63" y="63"/>
                    <a:pt x="62" y="64"/>
                    <a:pt x="63" y="66"/>
                  </a:cubicBezTo>
                  <a:cubicBezTo>
                    <a:pt x="63" y="65"/>
                    <a:pt x="63" y="65"/>
                    <a:pt x="64" y="64"/>
                  </a:cubicBezTo>
                  <a:cubicBezTo>
                    <a:pt x="64" y="63"/>
                    <a:pt x="64" y="63"/>
                    <a:pt x="64" y="62"/>
                  </a:cubicBezTo>
                  <a:close/>
                  <a:moveTo>
                    <a:pt x="41" y="162"/>
                  </a:moveTo>
                  <a:cubicBezTo>
                    <a:pt x="41" y="163"/>
                    <a:pt x="41" y="163"/>
                    <a:pt x="42" y="163"/>
                  </a:cubicBezTo>
                  <a:cubicBezTo>
                    <a:pt x="44" y="163"/>
                    <a:pt x="46" y="163"/>
                    <a:pt x="47" y="163"/>
                  </a:cubicBezTo>
                  <a:cubicBezTo>
                    <a:pt x="45" y="163"/>
                    <a:pt x="43" y="162"/>
                    <a:pt x="41" y="162"/>
                  </a:cubicBezTo>
                  <a:close/>
                  <a:moveTo>
                    <a:pt x="111" y="104"/>
                  </a:moveTo>
                  <a:cubicBezTo>
                    <a:pt x="112" y="103"/>
                    <a:pt x="112" y="102"/>
                    <a:pt x="113" y="102"/>
                  </a:cubicBezTo>
                  <a:cubicBezTo>
                    <a:pt x="113" y="102"/>
                    <a:pt x="113" y="102"/>
                    <a:pt x="113" y="102"/>
                  </a:cubicBezTo>
                  <a:cubicBezTo>
                    <a:pt x="112" y="102"/>
                    <a:pt x="111" y="102"/>
                    <a:pt x="110" y="102"/>
                  </a:cubicBezTo>
                  <a:cubicBezTo>
                    <a:pt x="110" y="103"/>
                    <a:pt x="110" y="103"/>
                    <a:pt x="111" y="104"/>
                  </a:cubicBezTo>
                  <a:close/>
                  <a:moveTo>
                    <a:pt x="107" y="29"/>
                  </a:moveTo>
                  <a:cubicBezTo>
                    <a:pt x="106" y="29"/>
                    <a:pt x="106" y="29"/>
                    <a:pt x="106" y="30"/>
                  </a:cubicBezTo>
                  <a:cubicBezTo>
                    <a:pt x="106" y="30"/>
                    <a:pt x="106" y="31"/>
                    <a:pt x="106" y="31"/>
                  </a:cubicBezTo>
                  <a:cubicBezTo>
                    <a:pt x="106" y="32"/>
                    <a:pt x="106" y="32"/>
                    <a:pt x="107" y="33"/>
                  </a:cubicBezTo>
                  <a:cubicBezTo>
                    <a:pt x="107" y="32"/>
                    <a:pt x="107" y="30"/>
                    <a:pt x="107" y="29"/>
                  </a:cubicBezTo>
                  <a:close/>
                  <a:moveTo>
                    <a:pt x="98" y="150"/>
                  </a:moveTo>
                  <a:cubicBezTo>
                    <a:pt x="99" y="152"/>
                    <a:pt x="99" y="153"/>
                    <a:pt x="100" y="154"/>
                  </a:cubicBezTo>
                  <a:cubicBezTo>
                    <a:pt x="100" y="152"/>
                    <a:pt x="99" y="151"/>
                    <a:pt x="99" y="149"/>
                  </a:cubicBezTo>
                  <a:cubicBezTo>
                    <a:pt x="99" y="150"/>
                    <a:pt x="98" y="150"/>
                    <a:pt x="98" y="150"/>
                  </a:cubicBezTo>
                  <a:close/>
                  <a:moveTo>
                    <a:pt x="76" y="156"/>
                  </a:moveTo>
                  <a:cubicBezTo>
                    <a:pt x="77" y="154"/>
                    <a:pt x="76" y="152"/>
                    <a:pt x="75" y="150"/>
                  </a:cubicBezTo>
                  <a:cubicBezTo>
                    <a:pt x="75" y="152"/>
                    <a:pt x="76" y="154"/>
                    <a:pt x="76" y="156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4" y="81"/>
                    <a:pt x="103" y="82"/>
                    <a:pt x="102" y="82"/>
                  </a:cubicBezTo>
                  <a:cubicBezTo>
                    <a:pt x="102" y="83"/>
                    <a:pt x="102" y="83"/>
                    <a:pt x="103" y="84"/>
                  </a:cubicBezTo>
                  <a:cubicBezTo>
                    <a:pt x="103" y="83"/>
                    <a:pt x="104" y="82"/>
                    <a:pt x="105" y="81"/>
                  </a:cubicBezTo>
                  <a:close/>
                  <a:moveTo>
                    <a:pt x="77" y="85"/>
                  </a:moveTo>
                  <a:cubicBezTo>
                    <a:pt x="75" y="86"/>
                    <a:pt x="75" y="88"/>
                    <a:pt x="76" y="89"/>
                  </a:cubicBezTo>
                  <a:cubicBezTo>
                    <a:pt x="76" y="88"/>
                    <a:pt x="77" y="86"/>
                    <a:pt x="77" y="85"/>
                  </a:cubicBezTo>
                  <a:close/>
                  <a:moveTo>
                    <a:pt x="50" y="131"/>
                  </a:moveTo>
                  <a:cubicBezTo>
                    <a:pt x="50" y="131"/>
                    <a:pt x="51" y="131"/>
                    <a:pt x="51" y="131"/>
                  </a:cubicBezTo>
                  <a:cubicBezTo>
                    <a:pt x="51" y="130"/>
                    <a:pt x="51" y="130"/>
                    <a:pt x="51" y="129"/>
                  </a:cubicBezTo>
                  <a:cubicBezTo>
                    <a:pt x="51" y="128"/>
                    <a:pt x="51" y="127"/>
                    <a:pt x="52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2" y="127"/>
                    <a:pt x="51" y="127"/>
                    <a:pt x="50" y="126"/>
                  </a:cubicBezTo>
                  <a:cubicBezTo>
                    <a:pt x="50" y="128"/>
                    <a:pt x="50" y="129"/>
                    <a:pt x="50" y="131"/>
                  </a:cubicBezTo>
                  <a:close/>
                  <a:moveTo>
                    <a:pt x="146" y="104"/>
                  </a:moveTo>
                  <a:cubicBezTo>
                    <a:pt x="147" y="106"/>
                    <a:pt x="147" y="108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10"/>
                    <a:pt x="147" y="106"/>
                    <a:pt x="146" y="104"/>
                  </a:cubicBezTo>
                  <a:close/>
                  <a:moveTo>
                    <a:pt x="112" y="39"/>
                  </a:moveTo>
                  <a:cubicBezTo>
                    <a:pt x="111" y="39"/>
                    <a:pt x="110" y="40"/>
                    <a:pt x="110" y="40"/>
                  </a:cubicBezTo>
                  <a:cubicBezTo>
                    <a:pt x="110" y="40"/>
                    <a:pt x="110" y="41"/>
                    <a:pt x="110" y="42"/>
                  </a:cubicBezTo>
                  <a:cubicBezTo>
                    <a:pt x="110" y="41"/>
                    <a:pt x="111" y="41"/>
                    <a:pt x="111" y="41"/>
                  </a:cubicBezTo>
                  <a:cubicBezTo>
                    <a:pt x="112" y="41"/>
                    <a:pt x="112" y="40"/>
                    <a:pt x="112" y="39"/>
                  </a:cubicBezTo>
                  <a:close/>
                  <a:moveTo>
                    <a:pt x="139" y="41"/>
                  </a:moveTo>
                  <a:cubicBezTo>
                    <a:pt x="138" y="42"/>
                    <a:pt x="137" y="43"/>
                    <a:pt x="138" y="44"/>
                  </a:cubicBezTo>
                  <a:cubicBezTo>
                    <a:pt x="138" y="45"/>
                    <a:pt x="138" y="45"/>
                    <a:pt x="138" y="46"/>
                  </a:cubicBezTo>
                  <a:cubicBezTo>
                    <a:pt x="138" y="46"/>
                    <a:pt x="139" y="46"/>
                    <a:pt x="139" y="46"/>
                  </a:cubicBezTo>
                  <a:cubicBezTo>
                    <a:pt x="139" y="44"/>
                    <a:pt x="139" y="43"/>
                    <a:pt x="139" y="41"/>
                  </a:cubicBezTo>
                  <a:close/>
                  <a:moveTo>
                    <a:pt x="13" y="160"/>
                  </a:moveTo>
                  <a:cubicBezTo>
                    <a:pt x="10" y="160"/>
                    <a:pt x="7" y="160"/>
                    <a:pt x="5" y="160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8" y="160"/>
                    <a:pt x="10" y="160"/>
                    <a:pt x="12" y="160"/>
                  </a:cubicBezTo>
                  <a:cubicBezTo>
                    <a:pt x="12" y="160"/>
                    <a:pt x="12" y="161"/>
                    <a:pt x="13" y="160"/>
                  </a:cubicBezTo>
                  <a:close/>
                  <a:moveTo>
                    <a:pt x="59" y="28"/>
                  </a:moveTo>
                  <a:cubicBezTo>
                    <a:pt x="59" y="29"/>
                    <a:pt x="59" y="30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30"/>
                    <a:pt x="60" y="29"/>
                    <a:pt x="61" y="28"/>
                  </a:cubicBezTo>
                  <a:cubicBezTo>
                    <a:pt x="60" y="28"/>
                    <a:pt x="60" y="28"/>
                    <a:pt x="59" y="28"/>
                  </a:cubicBezTo>
                  <a:close/>
                  <a:moveTo>
                    <a:pt x="70" y="111"/>
                  </a:moveTo>
                  <a:cubicBezTo>
                    <a:pt x="70" y="111"/>
                    <a:pt x="70" y="111"/>
                    <a:pt x="70" y="111"/>
                  </a:cubicBezTo>
                  <a:cubicBezTo>
                    <a:pt x="70" y="113"/>
                    <a:pt x="70" y="115"/>
                    <a:pt x="70" y="118"/>
                  </a:cubicBezTo>
                  <a:cubicBezTo>
                    <a:pt x="71" y="117"/>
                    <a:pt x="71" y="117"/>
                    <a:pt x="71" y="116"/>
                  </a:cubicBezTo>
                  <a:cubicBezTo>
                    <a:pt x="71" y="114"/>
                    <a:pt x="71" y="113"/>
                    <a:pt x="70" y="111"/>
                  </a:cubicBezTo>
                  <a:close/>
                  <a:moveTo>
                    <a:pt x="75" y="211"/>
                  </a:moveTo>
                  <a:cubicBezTo>
                    <a:pt x="76" y="213"/>
                    <a:pt x="77" y="214"/>
                    <a:pt x="78" y="215"/>
                  </a:cubicBezTo>
                  <a:cubicBezTo>
                    <a:pt x="78" y="215"/>
                    <a:pt x="78" y="215"/>
                    <a:pt x="78" y="215"/>
                  </a:cubicBezTo>
                  <a:cubicBezTo>
                    <a:pt x="78" y="214"/>
                    <a:pt x="78" y="214"/>
                    <a:pt x="78" y="213"/>
                  </a:cubicBezTo>
                  <a:cubicBezTo>
                    <a:pt x="77" y="212"/>
                    <a:pt x="76" y="211"/>
                    <a:pt x="75" y="211"/>
                  </a:cubicBezTo>
                  <a:close/>
                  <a:moveTo>
                    <a:pt x="110" y="48"/>
                  </a:moveTo>
                  <a:cubicBezTo>
                    <a:pt x="110" y="48"/>
                    <a:pt x="110" y="48"/>
                    <a:pt x="110" y="48"/>
                  </a:cubicBezTo>
                  <a:cubicBezTo>
                    <a:pt x="110" y="47"/>
                    <a:pt x="111" y="45"/>
                    <a:pt x="111" y="44"/>
                  </a:cubicBezTo>
                  <a:cubicBezTo>
                    <a:pt x="111" y="44"/>
                    <a:pt x="110" y="44"/>
                    <a:pt x="110" y="44"/>
                  </a:cubicBezTo>
                  <a:cubicBezTo>
                    <a:pt x="110" y="45"/>
                    <a:pt x="110" y="47"/>
                    <a:pt x="110" y="48"/>
                  </a:cubicBezTo>
                  <a:close/>
                  <a:moveTo>
                    <a:pt x="113" y="14"/>
                  </a:moveTo>
                  <a:cubicBezTo>
                    <a:pt x="112" y="13"/>
                    <a:pt x="110" y="12"/>
                    <a:pt x="109" y="13"/>
                  </a:cubicBezTo>
                  <a:cubicBezTo>
                    <a:pt x="110" y="14"/>
                    <a:pt x="112" y="13"/>
                    <a:pt x="113" y="14"/>
                  </a:cubicBezTo>
                  <a:close/>
                  <a:moveTo>
                    <a:pt x="93" y="149"/>
                  </a:moveTo>
                  <a:cubicBezTo>
                    <a:pt x="93" y="148"/>
                    <a:pt x="93" y="148"/>
                    <a:pt x="93" y="148"/>
                  </a:cubicBezTo>
                  <a:cubicBezTo>
                    <a:pt x="92" y="147"/>
                    <a:pt x="91" y="146"/>
                    <a:pt x="91" y="145"/>
                  </a:cubicBezTo>
                  <a:cubicBezTo>
                    <a:pt x="91" y="145"/>
                    <a:pt x="90" y="144"/>
                    <a:pt x="90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46"/>
                    <a:pt x="92" y="147"/>
                    <a:pt x="93" y="149"/>
                  </a:cubicBezTo>
                  <a:close/>
                  <a:moveTo>
                    <a:pt x="76" y="36"/>
                  </a:moveTo>
                  <a:cubicBezTo>
                    <a:pt x="76" y="36"/>
                    <a:pt x="76" y="37"/>
                    <a:pt x="76" y="37"/>
                  </a:cubicBezTo>
                  <a:cubicBezTo>
                    <a:pt x="76" y="37"/>
                    <a:pt x="77" y="37"/>
                    <a:pt x="77" y="36"/>
                  </a:cubicBezTo>
                  <a:cubicBezTo>
                    <a:pt x="78" y="36"/>
                    <a:pt x="78" y="36"/>
                    <a:pt x="79" y="35"/>
                  </a:cubicBezTo>
                  <a:cubicBezTo>
                    <a:pt x="78" y="35"/>
                    <a:pt x="77" y="35"/>
                    <a:pt x="76" y="36"/>
                  </a:cubicBezTo>
                  <a:close/>
                  <a:moveTo>
                    <a:pt x="122" y="16"/>
                  </a:moveTo>
                  <a:cubicBezTo>
                    <a:pt x="122" y="15"/>
                    <a:pt x="122" y="15"/>
                    <a:pt x="122" y="15"/>
                  </a:cubicBezTo>
                  <a:cubicBezTo>
                    <a:pt x="121" y="14"/>
                    <a:pt x="121" y="14"/>
                    <a:pt x="120" y="14"/>
                  </a:cubicBezTo>
                  <a:cubicBezTo>
                    <a:pt x="120" y="15"/>
                    <a:pt x="120" y="15"/>
                    <a:pt x="121" y="15"/>
                  </a:cubicBezTo>
                  <a:cubicBezTo>
                    <a:pt x="121" y="16"/>
                    <a:pt x="122" y="16"/>
                    <a:pt x="122" y="16"/>
                  </a:cubicBezTo>
                  <a:close/>
                  <a:moveTo>
                    <a:pt x="115" y="193"/>
                  </a:moveTo>
                  <a:cubicBezTo>
                    <a:pt x="115" y="193"/>
                    <a:pt x="115" y="194"/>
                    <a:pt x="115" y="194"/>
                  </a:cubicBezTo>
                  <a:cubicBezTo>
                    <a:pt x="116" y="193"/>
                    <a:pt x="117" y="192"/>
                    <a:pt x="117" y="191"/>
                  </a:cubicBezTo>
                  <a:cubicBezTo>
                    <a:pt x="116" y="192"/>
                    <a:pt x="115" y="192"/>
                    <a:pt x="115" y="193"/>
                  </a:cubicBezTo>
                  <a:close/>
                  <a:moveTo>
                    <a:pt x="122" y="27"/>
                  </a:moveTo>
                  <a:cubicBezTo>
                    <a:pt x="121" y="29"/>
                    <a:pt x="121" y="32"/>
                    <a:pt x="122" y="33"/>
                  </a:cubicBezTo>
                  <a:cubicBezTo>
                    <a:pt x="122" y="31"/>
                    <a:pt x="122" y="30"/>
                    <a:pt x="122" y="28"/>
                  </a:cubicBezTo>
                  <a:cubicBezTo>
                    <a:pt x="122" y="28"/>
                    <a:pt x="122" y="28"/>
                    <a:pt x="122" y="27"/>
                  </a:cubicBezTo>
                  <a:close/>
                  <a:moveTo>
                    <a:pt x="53" y="61"/>
                  </a:moveTo>
                  <a:cubicBezTo>
                    <a:pt x="53" y="61"/>
                    <a:pt x="53" y="61"/>
                    <a:pt x="53" y="60"/>
                  </a:cubicBezTo>
                  <a:cubicBezTo>
                    <a:pt x="53" y="59"/>
                    <a:pt x="53" y="58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2" y="58"/>
                    <a:pt x="52" y="59"/>
                    <a:pt x="52" y="59"/>
                  </a:cubicBezTo>
                  <a:cubicBezTo>
                    <a:pt x="52" y="60"/>
                    <a:pt x="52" y="60"/>
                    <a:pt x="53" y="61"/>
                  </a:cubicBezTo>
                  <a:close/>
                  <a:moveTo>
                    <a:pt x="93" y="167"/>
                  </a:moveTo>
                  <a:cubicBezTo>
                    <a:pt x="93" y="168"/>
                    <a:pt x="94" y="169"/>
                    <a:pt x="95" y="170"/>
                  </a:cubicBezTo>
                  <a:cubicBezTo>
                    <a:pt x="95" y="169"/>
                    <a:pt x="95" y="169"/>
                    <a:pt x="95" y="168"/>
                  </a:cubicBezTo>
                  <a:cubicBezTo>
                    <a:pt x="94" y="168"/>
                    <a:pt x="94" y="167"/>
                    <a:pt x="93" y="167"/>
                  </a:cubicBezTo>
                  <a:close/>
                  <a:moveTo>
                    <a:pt x="149" y="180"/>
                  </a:moveTo>
                  <a:cubicBezTo>
                    <a:pt x="149" y="181"/>
                    <a:pt x="149" y="182"/>
                    <a:pt x="149" y="182"/>
                  </a:cubicBezTo>
                  <a:cubicBezTo>
                    <a:pt x="150" y="182"/>
                    <a:pt x="150" y="181"/>
                    <a:pt x="151" y="181"/>
                  </a:cubicBezTo>
                  <a:cubicBezTo>
                    <a:pt x="150" y="180"/>
                    <a:pt x="150" y="180"/>
                    <a:pt x="149" y="180"/>
                  </a:cubicBezTo>
                  <a:close/>
                  <a:moveTo>
                    <a:pt x="64" y="13"/>
                  </a:moveTo>
                  <a:cubicBezTo>
                    <a:pt x="63" y="13"/>
                    <a:pt x="63" y="13"/>
                    <a:pt x="61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5" y="14"/>
                    <a:pt x="65" y="13"/>
                    <a:pt x="64" y="13"/>
                  </a:cubicBezTo>
                  <a:close/>
                  <a:moveTo>
                    <a:pt x="73" y="34"/>
                  </a:moveTo>
                  <a:cubicBezTo>
                    <a:pt x="73" y="34"/>
                    <a:pt x="73" y="34"/>
                    <a:pt x="73" y="34"/>
                  </a:cubicBezTo>
                  <a:cubicBezTo>
                    <a:pt x="72" y="33"/>
                    <a:pt x="71" y="33"/>
                    <a:pt x="70" y="33"/>
                  </a:cubicBezTo>
                  <a:cubicBezTo>
                    <a:pt x="70" y="34"/>
                    <a:pt x="70" y="34"/>
                    <a:pt x="70" y="35"/>
                  </a:cubicBezTo>
                  <a:cubicBezTo>
                    <a:pt x="71" y="35"/>
                    <a:pt x="72" y="34"/>
                    <a:pt x="73" y="34"/>
                  </a:cubicBezTo>
                  <a:close/>
                  <a:moveTo>
                    <a:pt x="62" y="132"/>
                  </a:moveTo>
                  <a:cubicBezTo>
                    <a:pt x="62" y="132"/>
                    <a:pt x="62" y="132"/>
                    <a:pt x="62" y="132"/>
                  </a:cubicBezTo>
                  <a:cubicBezTo>
                    <a:pt x="63" y="131"/>
                    <a:pt x="63" y="130"/>
                    <a:pt x="64" y="128"/>
                  </a:cubicBezTo>
                  <a:cubicBezTo>
                    <a:pt x="63" y="129"/>
                    <a:pt x="63" y="129"/>
                    <a:pt x="62" y="129"/>
                  </a:cubicBezTo>
                  <a:cubicBezTo>
                    <a:pt x="62" y="129"/>
                    <a:pt x="62" y="130"/>
                    <a:pt x="62" y="130"/>
                  </a:cubicBezTo>
                  <a:cubicBezTo>
                    <a:pt x="62" y="130"/>
                    <a:pt x="62" y="131"/>
                    <a:pt x="62" y="132"/>
                  </a:cubicBezTo>
                  <a:close/>
                  <a:moveTo>
                    <a:pt x="57" y="14"/>
                  </a:moveTo>
                  <a:cubicBezTo>
                    <a:pt x="57" y="13"/>
                    <a:pt x="57" y="12"/>
                    <a:pt x="57" y="11"/>
                  </a:cubicBezTo>
                  <a:cubicBezTo>
                    <a:pt x="57" y="12"/>
                    <a:pt x="56" y="13"/>
                    <a:pt x="56" y="13"/>
                  </a:cubicBezTo>
                  <a:cubicBezTo>
                    <a:pt x="56" y="13"/>
                    <a:pt x="56" y="14"/>
                    <a:pt x="56" y="14"/>
                  </a:cubicBezTo>
                  <a:cubicBezTo>
                    <a:pt x="56" y="14"/>
                    <a:pt x="57" y="14"/>
                    <a:pt x="57" y="14"/>
                  </a:cubicBezTo>
                  <a:close/>
                  <a:moveTo>
                    <a:pt x="59" y="13"/>
                  </a:moveTo>
                  <a:cubicBezTo>
                    <a:pt x="60" y="12"/>
                    <a:pt x="61" y="12"/>
                    <a:pt x="61" y="11"/>
                  </a:cubicBezTo>
                  <a:cubicBezTo>
                    <a:pt x="61" y="11"/>
                    <a:pt x="60" y="10"/>
                    <a:pt x="59" y="11"/>
                  </a:cubicBezTo>
                  <a:cubicBezTo>
                    <a:pt x="59" y="11"/>
                    <a:pt x="59" y="12"/>
                    <a:pt x="59" y="13"/>
                  </a:cubicBezTo>
                  <a:close/>
                  <a:moveTo>
                    <a:pt x="141" y="159"/>
                  </a:moveTo>
                  <a:cubicBezTo>
                    <a:pt x="141" y="159"/>
                    <a:pt x="141" y="159"/>
                    <a:pt x="141" y="159"/>
                  </a:cubicBezTo>
                  <a:cubicBezTo>
                    <a:pt x="141" y="158"/>
                    <a:pt x="141" y="157"/>
                    <a:pt x="141" y="155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41" y="158"/>
                    <a:pt x="141" y="159"/>
                  </a:cubicBezTo>
                  <a:close/>
                  <a:moveTo>
                    <a:pt x="121" y="69"/>
                  </a:moveTo>
                  <a:cubicBezTo>
                    <a:pt x="120" y="70"/>
                    <a:pt x="119" y="71"/>
                    <a:pt x="120" y="72"/>
                  </a:cubicBezTo>
                  <a:cubicBezTo>
                    <a:pt x="120" y="72"/>
                    <a:pt x="120" y="72"/>
                    <a:pt x="121" y="72"/>
                  </a:cubicBezTo>
                  <a:cubicBezTo>
                    <a:pt x="121" y="71"/>
                    <a:pt x="121" y="70"/>
                    <a:pt x="121" y="69"/>
                  </a:cubicBezTo>
                  <a:close/>
                  <a:moveTo>
                    <a:pt x="146" y="30"/>
                  </a:moveTo>
                  <a:cubicBezTo>
                    <a:pt x="146" y="29"/>
                    <a:pt x="146" y="27"/>
                    <a:pt x="147" y="26"/>
                  </a:cubicBezTo>
                  <a:cubicBezTo>
                    <a:pt x="147" y="26"/>
                    <a:pt x="147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7"/>
                    <a:pt x="145" y="29"/>
                    <a:pt x="146" y="30"/>
                  </a:cubicBezTo>
                  <a:close/>
                  <a:moveTo>
                    <a:pt x="105" y="139"/>
                  </a:moveTo>
                  <a:cubicBezTo>
                    <a:pt x="105" y="139"/>
                    <a:pt x="105" y="138"/>
                    <a:pt x="105" y="137"/>
                  </a:cubicBezTo>
                  <a:cubicBezTo>
                    <a:pt x="104" y="137"/>
                    <a:pt x="104" y="136"/>
                    <a:pt x="103" y="136"/>
                  </a:cubicBezTo>
                  <a:cubicBezTo>
                    <a:pt x="103" y="137"/>
                    <a:pt x="104" y="138"/>
                    <a:pt x="105" y="139"/>
                  </a:cubicBezTo>
                  <a:close/>
                  <a:moveTo>
                    <a:pt x="92" y="198"/>
                  </a:moveTo>
                  <a:cubicBezTo>
                    <a:pt x="93" y="196"/>
                    <a:pt x="93" y="196"/>
                    <a:pt x="92" y="195"/>
                  </a:cubicBezTo>
                  <a:cubicBezTo>
                    <a:pt x="91" y="196"/>
                    <a:pt x="91" y="197"/>
                    <a:pt x="92" y="198"/>
                  </a:cubicBezTo>
                  <a:close/>
                  <a:moveTo>
                    <a:pt x="93" y="25"/>
                  </a:moveTo>
                  <a:cubicBezTo>
                    <a:pt x="92" y="23"/>
                    <a:pt x="91" y="22"/>
                    <a:pt x="90" y="21"/>
                  </a:cubicBezTo>
                  <a:cubicBezTo>
                    <a:pt x="91" y="22"/>
                    <a:pt x="91" y="23"/>
                    <a:pt x="91" y="24"/>
                  </a:cubicBezTo>
                  <a:cubicBezTo>
                    <a:pt x="91" y="24"/>
                    <a:pt x="92" y="25"/>
                    <a:pt x="93" y="25"/>
                  </a:cubicBezTo>
                  <a:close/>
                  <a:moveTo>
                    <a:pt x="67" y="89"/>
                  </a:moveTo>
                  <a:cubicBezTo>
                    <a:pt x="66" y="89"/>
                    <a:pt x="65" y="89"/>
                    <a:pt x="65" y="89"/>
                  </a:cubicBezTo>
                  <a:cubicBezTo>
                    <a:pt x="65" y="90"/>
                    <a:pt x="65" y="90"/>
                    <a:pt x="65" y="92"/>
                  </a:cubicBezTo>
                  <a:cubicBezTo>
                    <a:pt x="66" y="91"/>
                    <a:pt x="66" y="90"/>
                    <a:pt x="67" y="89"/>
                  </a:cubicBezTo>
                  <a:close/>
                  <a:moveTo>
                    <a:pt x="57" y="120"/>
                  </a:moveTo>
                  <a:cubicBezTo>
                    <a:pt x="57" y="117"/>
                    <a:pt x="57" y="115"/>
                    <a:pt x="57" y="113"/>
                  </a:cubicBezTo>
                  <a:cubicBezTo>
                    <a:pt x="57" y="114"/>
                    <a:pt x="57" y="117"/>
                    <a:pt x="57" y="120"/>
                  </a:cubicBezTo>
                  <a:close/>
                  <a:moveTo>
                    <a:pt x="72" y="107"/>
                  </a:moveTo>
                  <a:cubicBezTo>
                    <a:pt x="72" y="109"/>
                    <a:pt x="73" y="111"/>
                    <a:pt x="73" y="112"/>
                  </a:cubicBezTo>
                  <a:cubicBezTo>
                    <a:pt x="73" y="112"/>
                    <a:pt x="73" y="112"/>
                    <a:pt x="73" y="112"/>
                  </a:cubicBezTo>
                  <a:cubicBezTo>
                    <a:pt x="73" y="111"/>
                    <a:pt x="73" y="109"/>
                    <a:pt x="73" y="107"/>
                  </a:cubicBezTo>
                  <a:cubicBezTo>
                    <a:pt x="73" y="107"/>
                    <a:pt x="72" y="107"/>
                    <a:pt x="72" y="107"/>
                  </a:cubicBezTo>
                  <a:close/>
                  <a:moveTo>
                    <a:pt x="50" y="38"/>
                  </a:moveTo>
                  <a:cubicBezTo>
                    <a:pt x="50" y="37"/>
                    <a:pt x="50" y="35"/>
                    <a:pt x="50" y="35"/>
                  </a:cubicBezTo>
                  <a:cubicBezTo>
                    <a:pt x="49" y="36"/>
                    <a:pt x="49" y="36"/>
                    <a:pt x="50" y="38"/>
                  </a:cubicBezTo>
                  <a:close/>
                  <a:moveTo>
                    <a:pt x="71" y="20"/>
                  </a:moveTo>
                  <a:cubicBezTo>
                    <a:pt x="70" y="19"/>
                    <a:pt x="70" y="18"/>
                    <a:pt x="70" y="17"/>
                  </a:cubicBezTo>
                  <a:cubicBezTo>
                    <a:pt x="70" y="17"/>
                    <a:pt x="70" y="18"/>
                    <a:pt x="70" y="19"/>
                  </a:cubicBezTo>
                  <a:cubicBezTo>
                    <a:pt x="70" y="20"/>
                    <a:pt x="70" y="20"/>
                    <a:pt x="71" y="20"/>
                  </a:cubicBezTo>
                  <a:close/>
                  <a:moveTo>
                    <a:pt x="102" y="139"/>
                  </a:moveTo>
                  <a:cubicBezTo>
                    <a:pt x="102" y="140"/>
                    <a:pt x="102" y="142"/>
                    <a:pt x="103" y="142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3" y="141"/>
                    <a:pt x="102" y="140"/>
                    <a:pt x="102" y="139"/>
                  </a:cubicBezTo>
                  <a:close/>
                  <a:moveTo>
                    <a:pt x="106" y="88"/>
                  </a:moveTo>
                  <a:cubicBezTo>
                    <a:pt x="108" y="88"/>
                    <a:pt x="109" y="87"/>
                    <a:pt x="109" y="85"/>
                  </a:cubicBezTo>
                  <a:cubicBezTo>
                    <a:pt x="108" y="86"/>
                    <a:pt x="107" y="87"/>
                    <a:pt x="106" y="88"/>
                  </a:cubicBezTo>
                  <a:close/>
                  <a:moveTo>
                    <a:pt x="93" y="162"/>
                  </a:moveTo>
                  <a:cubicBezTo>
                    <a:pt x="93" y="163"/>
                    <a:pt x="95" y="165"/>
                    <a:pt x="95" y="165"/>
                  </a:cubicBezTo>
                  <a:cubicBezTo>
                    <a:pt x="95" y="163"/>
                    <a:pt x="94" y="162"/>
                    <a:pt x="93" y="162"/>
                  </a:cubicBezTo>
                  <a:close/>
                  <a:moveTo>
                    <a:pt x="142" y="101"/>
                  </a:moveTo>
                  <a:cubicBezTo>
                    <a:pt x="141" y="101"/>
                    <a:pt x="141" y="101"/>
                    <a:pt x="140" y="102"/>
                  </a:cubicBezTo>
                  <a:cubicBezTo>
                    <a:pt x="141" y="102"/>
                    <a:pt x="141" y="103"/>
                    <a:pt x="141" y="104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2" y="103"/>
                    <a:pt x="142" y="102"/>
                    <a:pt x="142" y="101"/>
                  </a:cubicBezTo>
                  <a:close/>
                  <a:moveTo>
                    <a:pt x="59" y="21"/>
                  </a:moveTo>
                  <a:cubicBezTo>
                    <a:pt x="60" y="21"/>
                    <a:pt x="61" y="19"/>
                    <a:pt x="61" y="18"/>
                  </a:cubicBezTo>
                  <a:cubicBezTo>
                    <a:pt x="60" y="19"/>
                    <a:pt x="59" y="20"/>
                    <a:pt x="59" y="21"/>
                  </a:cubicBezTo>
                  <a:close/>
                  <a:moveTo>
                    <a:pt x="71" y="46"/>
                  </a:moveTo>
                  <a:cubicBezTo>
                    <a:pt x="72" y="44"/>
                    <a:pt x="73" y="43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1" y="44"/>
                    <a:pt x="71" y="45"/>
                    <a:pt x="71" y="46"/>
                  </a:cubicBezTo>
                  <a:close/>
                  <a:moveTo>
                    <a:pt x="155" y="129"/>
                  </a:moveTo>
                  <a:cubicBezTo>
                    <a:pt x="155" y="129"/>
                    <a:pt x="155" y="129"/>
                    <a:pt x="155" y="129"/>
                  </a:cubicBezTo>
                  <a:cubicBezTo>
                    <a:pt x="155" y="132"/>
                    <a:pt x="155" y="135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5" y="135"/>
                    <a:pt x="155" y="132"/>
                    <a:pt x="155" y="129"/>
                  </a:cubicBezTo>
                  <a:close/>
                  <a:moveTo>
                    <a:pt x="93" y="186"/>
                  </a:moveTo>
                  <a:cubicBezTo>
                    <a:pt x="92" y="186"/>
                    <a:pt x="91" y="186"/>
                    <a:pt x="91" y="186"/>
                  </a:cubicBezTo>
                  <a:cubicBezTo>
                    <a:pt x="91" y="187"/>
                    <a:pt x="92" y="188"/>
                    <a:pt x="92" y="189"/>
                  </a:cubicBezTo>
                  <a:cubicBezTo>
                    <a:pt x="92" y="188"/>
                    <a:pt x="93" y="187"/>
                    <a:pt x="93" y="186"/>
                  </a:cubicBezTo>
                  <a:close/>
                  <a:moveTo>
                    <a:pt x="83" y="218"/>
                  </a:moveTo>
                  <a:cubicBezTo>
                    <a:pt x="82" y="217"/>
                    <a:pt x="82" y="216"/>
                    <a:pt x="81" y="216"/>
                  </a:cubicBezTo>
                  <a:cubicBezTo>
                    <a:pt x="82" y="217"/>
                    <a:pt x="82" y="218"/>
                    <a:pt x="83" y="219"/>
                  </a:cubicBezTo>
                  <a:cubicBezTo>
                    <a:pt x="83" y="218"/>
                    <a:pt x="83" y="218"/>
                    <a:pt x="83" y="218"/>
                  </a:cubicBezTo>
                  <a:close/>
                  <a:moveTo>
                    <a:pt x="51" y="41"/>
                  </a:moveTo>
                  <a:cubicBezTo>
                    <a:pt x="50" y="43"/>
                    <a:pt x="50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4"/>
                    <a:pt x="50" y="44"/>
                    <a:pt x="51" y="43"/>
                  </a:cubicBezTo>
                  <a:cubicBezTo>
                    <a:pt x="51" y="43"/>
                    <a:pt x="51" y="42"/>
                    <a:pt x="51" y="41"/>
                  </a:cubicBezTo>
                  <a:close/>
                  <a:moveTo>
                    <a:pt x="132" y="171"/>
                  </a:moveTo>
                  <a:cubicBezTo>
                    <a:pt x="133" y="171"/>
                    <a:pt x="133" y="171"/>
                    <a:pt x="134" y="170"/>
                  </a:cubicBezTo>
                  <a:cubicBezTo>
                    <a:pt x="134" y="170"/>
                    <a:pt x="133" y="169"/>
                    <a:pt x="133" y="169"/>
                  </a:cubicBezTo>
                  <a:cubicBezTo>
                    <a:pt x="132" y="169"/>
                    <a:pt x="132" y="170"/>
                    <a:pt x="132" y="171"/>
                  </a:cubicBezTo>
                  <a:close/>
                  <a:moveTo>
                    <a:pt x="106" y="19"/>
                  </a:moveTo>
                  <a:cubicBezTo>
                    <a:pt x="106" y="20"/>
                    <a:pt x="106" y="23"/>
                    <a:pt x="107" y="24"/>
                  </a:cubicBezTo>
                  <a:cubicBezTo>
                    <a:pt x="107" y="23"/>
                    <a:pt x="107" y="20"/>
                    <a:pt x="106" y="19"/>
                  </a:cubicBezTo>
                  <a:close/>
                  <a:moveTo>
                    <a:pt x="108" y="142"/>
                  </a:moveTo>
                  <a:cubicBezTo>
                    <a:pt x="108" y="142"/>
                    <a:pt x="108" y="142"/>
                    <a:pt x="108" y="142"/>
                  </a:cubicBezTo>
                  <a:cubicBezTo>
                    <a:pt x="107" y="143"/>
                    <a:pt x="108" y="143"/>
                    <a:pt x="108" y="144"/>
                  </a:cubicBezTo>
                  <a:cubicBezTo>
                    <a:pt x="108" y="144"/>
                    <a:pt x="108" y="145"/>
                    <a:pt x="108" y="146"/>
                  </a:cubicBezTo>
                  <a:cubicBezTo>
                    <a:pt x="108" y="146"/>
                    <a:pt x="108" y="147"/>
                    <a:pt x="109" y="147"/>
                  </a:cubicBezTo>
                  <a:cubicBezTo>
                    <a:pt x="108" y="146"/>
                    <a:pt x="108" y="144"/>
                    <a:pt x="108" y="142"/>
                  </a:cubicBezTo>
                  <a:close/>
                  <a:moveTo>
                    <a:pt x="152" y="183"/>
                  </a:moveTo>
                  <a:cubicBezTo>
                    <a:pt x="151" y="183"/>
                    <a:pt x="150" y="184"/>
                    <a:pt x="150" y="184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1" y="184"/>
                    <a:pt x="152" y="184"/>
                    <a:pt x="152" y="183"/>
                  </a:cubicBezTo>
                  <a:close/>
                  <a:moveTo>
                    <a:pt x="113" y="143"/>
                  </a:moveTo>
                  <a:cubicBezTo>
                    <a:pt x="113" y="143"/>
                    <a:pt x="113" y="143"/>
                    <a:pt x="113" y="143"/>
                  </a:cubicBezTo>
                  <a:cubicBezTo>
                    <a:pt x="114" y="144"/>
                    <a:pt x="114" y="145"/>
                    <a:pt x="114" y="146"/>
                  </a:cubicBezTo>
                  <a:cubicBezTo>
                    <a:pt x="115" y="146"/>
                    <a:pt x="115" y="146"/>
                    <a:pt x="115" y="145"/>
                  </a:cubicBezTo>
                  <a:cubicBezTo>
                    <a:pt x="115" y="145"/>
                    <a:pt x="114" y="144"/>
                    <a:pt x="113" y="143"/>
                  </a:cubicBezTo>
                  <a:close/>
                  <a:moveTo>
                    <a:pt x="62" y="60"/>
                  </a:moveTo>
                  <a:cubicBezTo>
                    <a:pt x="62" y="60"/>
                    <a:pt x="63" y="59"/>
                    <a:pt x="63" y="59"/>
                  </a:cubicBezTo>
                  <a:cubicBezTo>
                    <a:pt x="62" y="58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8"/>
                    <a:pt x="62" y="59"/>
                    <a:pt x="62" y="60"/>
                  </a:cubicBezTo>
                  <a:close/>
                  <a:moveTo>
                    <a:pt x="74" y="66"/>
                  </a:moveTo>
                  <a:cubicBezTo>
                    <a:pt x="74" y="65"/>
                    <a:pt x="74" y="64"/>
                    <a:pt x="74" y="63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4" y="64"/>
                    <a:pt x="73" y="65"/>
                    <a:pt x="73" y="66"/>
                  </a:cubicBezTo>
                  <a:cubicBezTo>
                    <a:pt x="73" y="66"/>
                    <a:pt x="74" y="66"/>
                    <a:pt x="74" y="66"/>
                  </a:cubicBezTo>
                  <a:close/>
                  <a:moveTo>
                    <a:pt x="125" y="20"/>
                  </a:moveTo>
                  <a:cubicBezTo>
                    <a:pt x="124" y="21"/>
                    <a:pt x="124" y="22"/>
                    <a:pt x="124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2"/>
                    <a:pt x="125" y="21"/>
                    <a:pt x="125" y="20"/>
                  </a:cubicBezTo>
                  <a:close/>
                  <a:moveTo>
                    <a:pt x="82" y="178"/>
                  </a:moveTo>
                  <a:cubicBezTo>
                    <a:pt x="82" y="179"/>
                    <a:pt x="83" y="180"/>
                    <a:pt x="83" y="181"/>
                  </a:cubicBezTo>
                  <a:cubicBezTo>
                    <a:pt x="83" y="181"/>
                    <a:pt x="84" y="180"/>
                    <a:pt x="84" y="180"/>
                  </a:cubicBezTo>
                  <a:cubicBezTo>
                    <a:pt x="83" y="179"/>
                    <a:pt x="83" y="179"/>
                    <a:pt x="82" y="178"/>
                  </a:cubicBezTo>
                  <a:close/>
                  <a:moveTo>
                    <a:pt x="75" y="28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74" y="29"/>
                    <a:pt x="75" y="29"/>
                    <a:pt x="75" y="30"/>
                  </a:cubicBezTo>
                  <a:cubicBezTo>
                    <a:pt x="75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29"/>
                    <a:pt x="75" y="29"/>
                    <a:pt x="75" y="28"/>
                  </a:cubicBezTo>
                  <a:close/>
                  <a:moveTo>
                    <a:pt x="62" y="141"/>
                  </a:moveTo>
                  <a:cubicBezTo>
                    <a:pt x="62" y="142"/>
                    <a:pt x="62" y="143"/>
                    <a:pt x="62" y="144"/>
                  </a:cubicBezTo>
                  <a:cubicBezTo>
                    <a:pt x="63" y="143"/>
                    <a:pt x="63" y="142"/>
                    <a:pt x="62" y="141"/>
                  </a:cubicBezTo>
                  <a:close/>
                  <a:moveTo>
                    <a:pt x="84" y="189"/>
                  </a:moveTo>
                  <a:cubicBezTo>
                    <a:pt x="84" y="188"/>
                    <a:pt x="83" y="187"/>
                    <a:pt x="83" y="187"/>
                  </a:cubicBezTo>
                  <a:cubicBezTo>
                    <a:pt x="83" y="187"/>
                    <a:pt x="82" y="187"/>
                    <a:pt x="82" y="187"/>
                  </a:cubicBezTo>
                  <a:cubicBezTo>
                    <a:pt x="83" y="188"/>
                    <a:pt x="83" y="189"/>
                    <a:pt x="84" y="189"/>
                  </a:cubicBezTo>
                  <a:close/>
                  <a:moveTo>
                    <a:pt x="37" y="176"/>
                  </a:moveTo>
                  <a:cubicBezTo>
                    <a:pt x="38" y="176"/>
                    <a:pt x="39" y="177"/>
                    <a:pt x="39" y="177"/>
                  </a:cubicBezTo>
                  <a:cubicBezTo>
                    <a:pt x="40" y="176"/>
                    <a:pt x="39" y="175"/>
                    <a:pt x="38" y="175"/>
                  </a:cubicBezTo>
                  <a:cubicBezTo>
                    <a:pt x="38" y="175"/>
                    <a:pt x="38" y="175"/>
                    <a:pt x="37" y="176"/>
                  </a:cubicBezTo>
                  <a:close/>
                  <a:moveTo>
                    <a:pt x="25" y="165"/>
                  </a:moveTo>
                  <a:cubicBezTo>
                    <a:pt x="25" y="166"/>
                    <a:pt x="26" y="166"/>
                    <a:pt x="27" y="167"/>
                  </a:cubicBezTo>
                  <a:cubicBezTo>
                    <a:pt x="27" y="167"/>
                    <a:pt x="27" y="167"/>
                    <a:pt x="27" y="167"/>
                  </a:cubicBezTo>
                  <a:cubicBezTo>
                    <a:pt x="27" y="167"/>
                    <a:pt x="27" y="166"/>
                    <a:pt x="27" y="166"/>
                  </a:cubicBezTo>
                  <a:cubicBezTo>
                    <a:pt x="27" y="165"/>
                    <a:pt x="26" y="165"/>
                    <a:pt x="25" y="165"/>
                  </a:cubicBezTo>
                  <a:close/>
                  <a:moveTo>
                    <a:pt x="107" y="126"/>
                  </a:moveTo>
                  <a:cubicBezTo>
                    <a:pt x="107" y="126"/>
                    <a:pt x="107" y="125"/>
                    <a:pt x="106" y="125"/>
                  </a:cubicBezTo>
                  <a:cubicBezTo>
                    <a:pt x="106" y="125"/>
                    <a:pt x="106" y="125"/>
                    <a:pt x="105" y="125"/>
                  </a:cubicBezTo>
                  <a:cubicBezTo>
                    <a:pt x="106" y="126"/>
                    <a:pt x="106" y="126"/>
                    <a:pt x="107" y="127"/>
                  </a:cubicBezTo>
                  <a:cubicBezTo>
                    <a:pt x="107" y="126"/>
                    <a:pt x="107" y="126"/>
                    <a:pt x="107" y="126"/>
                  </a:cubicBezTo>
                  <a:close/>
                  <a:moveTo>
                    <a:pt x="56" y="192"/>
                  </a:moveTo>
                  <a:cubicBezTo>
                    <a:pt x="56" y="192"/>
                    <a:pt x="56" y="193"/>
                    <a:pt x="56" y="193"/>
                  </a:cubicBezTo>
                  <a:cubicBezTo>
                    <a:pt x="57" y="193"/>
                    <a:pt x="57" y="194"/>
                    <a:pt x="58" y="194"/>
                  </a:cubicBezTo>
                  <a:cubicBezTo>
                    <a:pt x="58" y="194"/>
                    <a:pt x="57" y="193"/>
                    <a:pt x="56" y="192"/>
                  </a:cubicBezTo>
                  <a:close/>
                  <a:moveTo>
                    <a:pt x="89" y="23"/>
                  </a:moveTo>
                  <a:cubicBezTo>
                    <a:pt x="88" y="22"/>
                    <a:pt x="88" y="21"/>
                    <a:pt x="88" y="21"/>
                  </a:cubicBezTo>
                  <a:cubicBezTo>
                    <a:pt x="88" y="22"/>
                    <a:pt x="88" y="22"/>
                    <a:pt x="88" y="23"/>
                  </a:cubicBezTo>
                  <a:cubicBezTo>
                    <a:pt x="88" y="23"/>
                    <a:pt x="88" y="23"/>
                    <a:pt x="89" y="23"/>
                  </a:cubicBezTo>
                  <a:close/>
                  <a:moveTo>
                    <a:pt x="71" y="144"/>
                  </a:moveTo>
                  <a:cubicBezTo>
                    <a:pt x="71" y="145"/>
                    <a:pt x="70" y="146"/>
                    <a:pt x="72" y="147"/>
                  </a:cubicBezTo>
                  <a:cubicBezTo>
                    <a:pt x="72" y="146"/>
                    <a:pt x="71" y="145"/>
                    <a:pt x="71" y="144"/>
                  </a:cubicBezTo>
                  <a:close/>
                  <a:moveTo>
                    <a:pt x="108" y="41"/>
                  </a:moveTo>
                  <a:cubicBezTo>
                    <a:pt x="106" y="41"/>
                    <a:pt x="106" y="41"/>
                    <a:pt x="106" y="42"/>
                  </a:cubicBezTo>
                  <a:cubicBezTo>
                    <a:pt x="107" y="42"/>
                    <a:pt x="107" y="42"/>
                    <a:pt x="108" y="42"/>
                  </a:cubicBezTo>
                  <a:cubicBezTo>
                    <a:pt x="108" y="41"/>
                    <a:pt x="108" y="41"/>
                    <a:pt x="108" y="41"/>
                  </a:cubicBezTo>
                  <a:close/>
                  <a:moveTo>
                    <a:pt x="46" y="165"/>
                  </a:moveTo>
                  <a:cubicBezTo>
                    <a:pt x="45" y="165"/>
                    <a:pt x="44" y="165"/>
                    <a:pt x="44" y="165"/>
                  </a:cubicBezTo>
                  <a:cubicBezTo>
                    <a:pt x="44" y="165"/>
                    <a:pt x="44" y="166"/>
                    <a:pt x="44" y="166"/>
                  </a:cubicBezTo>
                  <a:cubicBezTo>
                    <a:pt x="44" y="166"/>
                    <a:pt x="45" y="166"/>
                    <a:pt x="46" y="167"/>
                  </a:cubicBezTo>
                  <a:cubicBezTo>
                    <a:pt x="46" y="166"/>
                    <a:pt x="46" y="166"/>
                    <a:pt x="46" y="165"/>
                  </a:cubicBezTo>
                  <a:close/>
                  <a:moveTo>
                    <a:pt x="114" y="115"/>
                  </a:moveTo>
                  <a:cubicBezTo>
                    <a:pt x="114" y="115"/>
                    <a:pt x="114" y="115"/>
                    <a:pt x="115" y="115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15" y="113"/>
                    <a:pt x="115" y="113"/>
                    <a:pt x="114" y="113"/>
                  </a:cubicBezTo>
                  <a:cubicBezTo>
                    <a:pt x="114" y="114"/>
                    <a:pt x="114" y="114"/>
                    <a:pt x="114" y="115"/>
                  </a:cubicBezTo>
                  <a:close/>
                  <a:moveTo>
                    <a:pt x="137" y="172"/>
                  </a:moveTo>
                  <a:cubicBezTo>
                    <a:pt x="137" y="172"/>
                    <a:pt x="137" y="172"/>
                    <a:pt x="138" y="173"/>
                  </a:cubicBezTo>
                  <a:cubicBezTo>
                    <a:pt x="138" y="172"/>
                    <a:pt x="138" y="171"/>
                    <a:pt x="138" y="170"/>
                  </a:cubicBezTo>
                  <a:cubicBezTo>
                    <a:pt x="138" y="171"/>
                    <a:pt x="137" y="171"/>
                    <a:pt x="137" y="172"/>
                  </a:cubicBezTo>
                  <a:close/>
                  <a:moveTo>
                    <a:pt x="59" y="41"/>
                  </a:moveTo>
                  <a:cubicBezTo>
                    <a:pt x="59" y="41"/>
                    <a:pt x="59" y="41"/>
                    <a:pt x="59" y="41"/>
                  </a:cubicBezTo>
                  <a:cubicBezTo>
                    <a:pt x="60" y="41"/>
                    <a:pt x="60" y="40"/>
                    <a:pt x="61" y="39"/>
                  </a:cubicBezTo>
                  <a:cubicBezTo>
                    <a:pt x="60" y="39"/>
                    <a:pt x="60" y="39"/>
                    <a:pt x="59" y="39"/>
                  </a:cubicBezTo>
                  <a:cubicBezTo>
                    <a:pt x="59" y="40"/>
                    <a:pt x="59" y="41"/>
                    <a:pt x="59" y="41"/>
                  </a:cubicBezTo>
                  <a:close/>
                  <a:moveTo>
                    <a:pt x="63" y="110"/>
                  </a:moveTo>
                  <a:cubicBezTo>
                    <a:pt x="61" y="110"/>
                    <a:pt x="61" y="111"/>
                    <a:pt x="62" y="112"/>
                  </a:cubicBezTo>
                  <a:cubicBezTo>
                    <a:pt x="62" y="111"/>
                    <a:pt x="63" y="110"/>
                    <a:pt x="63" y="110"/>
                  </a:cubicBezTo>
                  <a:close/>
                  <a:moveTo>
                    <a:pt x="87" y="13"/>
                  </a:moveTo>
                  <a:cubicBezTo>
                    <a:pt x="85" y="12"/>
                    <a:pt x="84" y="12"/>
                    <a:pt x="82" y="12"/>
                  </a:cubicBezTo>
                  <a:cubicBezTo>
                    <a:pt x="84" y="13"/>
                    <a:pt x="85" y="13"/>
                    <a:pt x="87" y="13"/>
                  </a:cubicBezTo>
                  <a:close/>
                  <a:moveTo>
                    <a:pt x="144" y="108"/>
                  </a:moveTo>
                  <a:cubicBezTo>
                    <a:pt x="144" y="109"/>
                    <a:pt x="143" y="110"/>
                    <a:pt x="144" y="111"/>
                  </a:cubicBezTo>
                  <a:cubicBezTo>
                    <a:pt x="144" y="110"/>
                    <a:pt x="144" y="109"/>
                    <a:pt x="144" y="108"/>
                  </a:cubicBezTo>
                  <a:close/>
                  <a:moveTo>
                    <a:pt x="124" y="182"/>
                  </a:moveTo>
                  <a:cubicBezTo>
                    <a:pt x="124" y="182"/>
                    <a:pt x="124" y="182"/>
                    <a:pt x="124" y="183"/>
                  </a:cubicBezTo>
                  <a:cubicBezTo>
                    <a:pt x="124" y="183"/>
                    <a:pt x="123" y="184"/>
                    <a:pt x="123" y="185"/>
                  </a:cubicBezTo>
                  <a:cubicBezTo>
                    <a:pt x="124" y="184"/>
                    <a:pt x="124" y="184"/>
                    <a:pt x="124" y="182"/>
                  </a:cubicBezTo>
                  <a:close/>
                  <a:moveTo>
                    <a:pt x="60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60" y="62"/>
                    <a:pt x="60" y="61"/>
                    <a:pt x="60" y="59"/>
                  </a:cubicBezTo>
                  <a:cubicBezTo>
                    <a:pt x="60" y="61"/>
                    <a:pt x="60" y="62"/>
                    <a:pt x="60" y="64"/>
                  </a:cubicBezTo>
                  <a:close/>
                  <a:moveTo>
                    <a:pt x="121" y="164"/>
                  </a:moveTo>
                  <a:cubicBezTo>
                    <a:pt x="122" y="164"/>
                    <a:pt x="122" y="164"/>
                    <a:pt x="122" y="164"/>
                  </a:cubicBezTo>
                  <a:cubicBezTo>
                    <a:pt x="122" y="163"/>
                    <a:pt x="122" y="163"/>
                    <a:pt x="122" y="162"/>
                  </a:cubicBezTo>
                  <a:cubicBezTo>
                    <a:pt x="121" y="163"/>
                    <a:pt x="121" y="163"/>
                    <a:pt x="121" y="164"/>
                  </a:cubicBezTo>
                  <a:close/>
                  <a:moveTo>
                    <a:pt x="78" y="187"/>
                  </a:moveTo>
                  <a:cubicBezTo>
                    <a:pt x="78" y="188"/>
                    <a:pt x="78" y="188"/>
                    <a:pt x="80" y="188"/>
                  </a:cubicBezTo>
                  <a:cubicBezTo>
                    <a:pt x="79" y="187"/>
                    <a:pt x="79" y="187"/>
                    <a:pt x="78" y="187"/>
                  </a:cubicBezTo>
                  <a:close/>
                  <a:moveTo>
                    <a:pt x="126" y="25"/>
                  </a:moveTo>
                  <a:cubicBezTo>
                    <a:pt x="125" y="25"/>
                    <a:pt x="125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5" y="26"/>
                    <a:pt x="125" y="26"/>
                    <a:pt x="126" y="26"/>
                  </a:cubicBezTo>
                  <a:cubicBezTo>
                    <a:pt x="126" y="26"/>
                    <a:pt x="126" y="25"/>
                    <a:pt x="126" y="25"/>
                  </a:cubicBezTo>
                  <a:close/>
                  <a:moveTo>
                    <a:pt x="128" y="25"/>
                  </a:moveTo>
                  <a:cubicBezTo>
                    <a:pt x="128" y="27"/>
                    <a:pt x="128" y="27"/>
                    <a:pt x="129" y="27"/>
                  </a:cubicBezTo>
                  <a:cubicBezTo>
                    <a:pt x="129" y="27"/>
                    <a:pt x="129" y="26"/>
                    <a:pt x="129" y="26"/>
                  </a:cubicBezTo>
                  <a:cubicBezTo>
                    <a:pt x="129" y="26"/>
                    <a:pt x="128" y="25"/>
                    <a:pt x="128" y="25"/>
                  </a:cubicBezTo>
                  <a:close/>
                  <a:moveTo>
                    <a:pt x="74" y="158"/>
                  </a:moveTo>
                  <a:cubicBezTo>
                    <a:pt x="74" y="159"/>
                    <a:pt x="75" y="161"/>
                    <a:pt x="76" y="162"/>
                  </a:cubicBezTo>
                  <a:cubicBezTo>
                    <a:pt x="75" y="161"/>
                    <a:pt x="75" y="159"/>
                    <a:pt x="74" y="158"/>
                  </a:cubicBezTo>
                  <a:close/>
                  <a:moveTo>
                    <a:pt x="104" y="27"/>
                  </a:moveTo>
                  <a:cubicBezTo>
                    <a:pt x="102" y="27"/>
                    <a:pt x="102" y="27"/>
                    <a:pt x="102" y="28"/>
                  </a:cubicBezTo>
                  <a:cubicBezTo>
                    <a:pt x="104" y="28"/>
                    <a:pt x="104" y="28"/>
                    <a:pt x="104" y="27"/>
                  </a:cubicBezTo>
                  <a:close/>
                  <a:moveTo>
                    <a:pt x="155" y="189"/>
                  </a:moveTo>
                  <a:cubicBezTo>
                    <a:pt x="156" y="189"/>
                    <a:pt x="156" y="188"/>
                    <a:pt x="157" y="187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5" y="188"/>
                    <a:pt x="155" y="189"/>
                    <a:pt x="155" y="189"/>
                  </a:cubicBezTo>
                  <a:close/>
                  <a:moveTo>
                    <a:pt x="111" y="145"/>
                  </a:moveTo>
                  <a:cubicBezTo>
                    <a:pt x="111" y="145"/>
                    <a:pt x="111" y="147"/>
                    <a:pt x="111" y="147"/>
                  </a:cubicBezTo>
                  <a:cubicBezTo>
                    <a:pt x="111" y="147"/>
                    <a:pt x="112" y="147"/>
                    <a:pt x="112" y="147"/>
                  </a:cubicBezTo>
                  <a:cubicBezTo>
                    <a:pt x="111" y="146"/>
                    <a:pt x="111" y="145"/>
                    <a:pt x="111" y="145"/>
                  </a:cubicBezTo>
                  <a:close/>
                  <a:moveTo>
                    <a:pt x="129" y="105"/>
                  </a:moveTo>
                  <a:cubicBezTo>
                    <a:pt x="128" y="107"/>
                    <a:pt x="128" y="108"/>
                    <a:pt x="129" y="109"/>
                  </a:cubicBezTo>
                  <a:cubicBezTo>
                    <a:pt x="129" y="108"/>
                    <a:pt x="129" y="107"/>
                    <a:pt x="129" y="105"/>
                  </a:cubicBezTo>
                  <a:close/>
                  <a:moveTo>
                    <a:pt x="66" y="30"/>
                  </a:moveTo>
                  <a:cubicBezTo>
                    <a:pt x="65" y="30"/>
                    <a:pt x="65" y="30"/>
                    <a:pt x="64" y="31"/>
                  </a:cubicBezTo>
                  <a:cubicBezTo>
                    <a:pt x="66" y="31"/>
                    <a:pt x="66" y="31"/>
                    <a:pt x="66" y="30"/>
                  </a:cubicBezTo>
                  <a:close/>
                  <a:moveTo>
                    <a:pt x="117" y="14"/>
                  </a:moveTo>
                  <a:cubicBezTo>
                    <a:pt x="117" y="13"/>
                    <a:pt x="116" y="13"/>
                    <a:pt x="116" y="13"/>
                  </a:cubicBezTo>
                  <a:cubicBezTo>
                    <a:pt x="116" y="14"/>
                    <a:pt x="116" y="14"/>
                    <a:pt x="117" y="15"/>
                  </a:cubicBezTo>
                  <a:cubicBezTo>
                    <a:pt x="117" y="15"/>
                    <a:pt x="117" y="14"/>
                    <a:pt x="117" y="14"/>
                  </a:cubicBezTo>
                  <a:close/>
                  <a:moveTo>
                    <a:pt x="123" y="94"/>
                  </a:moveTo>
                  <a:cubicBezTo>
                    <a:pt x="123" y="93"/>
                    <a:pt x="123" y="93"/>
                    <a:pt x="122" y="92"/>
                  </a:cubicBezTo>
                  <a:cubicBezTo>
                    <a:pt x="122" y="92"/>
                    <a:pt x="122" y="92"/>
                    <a:pt x="122" y="91"/>
                  </a:cubicBezTo>
                  <a:cubicBezTo>
                    <a:pt x="122" y="91"/>
                    <a:pt x="122" y="91"/>
                    <a:pt x="122" y="91"/>
                  </a:cubicBezTo>
                  <a:cubicBezTo>
                    <a:pt x="122" y="92"/>
                    <a:pt x="122" y="93"/>
                    <a:pt x="122" y="94"/>
                  </a:cubicBezTo>
                  <a:cubicBezTo>
                    <a:pt x="122" y="94"/>
                    <a:pt x="122" y="94"/>
                    <a:pt x="123" y="94"/>
                  </a:cubicBezTo>
                  <a:close/>
                  <a:moveTo>
                    <a:pt x="139" y="69"/>
                  </a:moveTo>
                  <a:cubicBezTo>
                    <a:pt x="139" y="68"/>
                    <a:pt x="139" y="66"/>
                    <a:pt x="139" y="65"/>
                  </a:cubicBezTo>
                  <a:cubicBezTo>
                    <a:pt x="138" y="66"/>
                    <a:pt x="139" y="68"/>
                    <a:pt x="139" y="69"/>
                  </a:cubicBezTo>
                  <a:close/>
                  <a:moveTo>
                    <a:pt x="35" y="175"/>
                  </a:moveTo>
                  <a:cubicBezTo>
                    <a:pt x="35" y="175"/>
                    <a:pt x="35" y="175"/>
                    <a:pt x="36" y="175"/>
                  </a:cubicBezTo>
                  <a:cubicBezTo>
                    <a:pt x="36" y="174"/>
                    <a:pt x="36" y="174"/>
                    <a:pt x="36" y="173"/>
                  </a:cubicBezTo>
                  <a:cubicBezTo>
                    <a:pt x="36" y="173"/>
                    <a:pt x="35" y="173"/>
                    <a:pt x="35" y="172"/>
                  </a:cubicBezTo>
                  <a:cubicBezTo>
                    <a:pt x="35" y="173"/>
                    <a:pt x="35" y="174"/>
                    <a:pt x="35" y="175"/>
                  </a:cubicBezTo>
                  <a:close/>
                  <a:moveTo>
                    <a:pt x="57" y="123"/>
                  </a:moveTo>
                  <a:cubicBezTo>
                    <a:pt x="57" y="123"/>
                    <a:pt x="57" y="123"/>
                    <a:pt x="57" y="123"/>
                  </a:cubicBezTo>
                  <a:cubicBezTo>
                    <a:pt x="56" y="124"/>
                    <a:pt x="57" y="126"/>
                    <a:pt x="57" y="127"/>
                  </a:cubicBezTo>
                  <a:cubicBezTo>
                    <a:pt x="57" y="126"/>
                    <a:pt x="57" y="124"/>
                    <a:pt x="57" y="123"/>
                  </a:cubicBezTo>
                  <a:close/>
                  <a:moveTo>
                    <a:pt x="88" y="82"/>
                  </a:moveTo>
                  <a:cubicBezTo>
                    <a:pt x="88" y="82"/>
                    <a:pt x="88" y="82"/>
                    <a:pt x="89" y="82"/>
                  </a:cubicBezTo>
                  <a:cubicBezTo>
                    <a:pt x="89" y="82"/>
                    <a:pt x="89" y="81"/>
                    <a:pt x="89" y="81"/>
                  </a:cubicBezTo>
                  <a:cubicBezTo>
                    <a:pt x="89" y="81"/>
                    <a:pt x="89" y="81"/>
                    <a:pt x="88" y="80"/>
                  </a:cubicBezTo>
                  <a:cubicBezTo>
                    <a:pt x="88" y="81"/>
                    <a:pt x="88" y="81"/>
                    <a:pt x="88" y="82"/>
                  </a:cubicBezTo>
                  <a:close/>
                  <a:moveTo>
                    <a:pt x="107" y="152"/>
                  </a:moveTo>
                  <a:cubicBezTo>
                    <a:pt x="107" y="152"/>
                    <a:pt x="107" y="152"/>
                    <a:pt x="107" y="152"/>
                  </a:cubicBezTo>
                  <a:cubicBezTo>
                    <a:pt x="107" y="151"/>
                    <a:pt x="107" y="151"/>
                    <a:pt x="107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6" y="151"/>
                    <a:pt x="106" y="152"/>
                    <a:pt x="107" y="152"/>
                  </a:cubicBezTo>
                  <a:close/>
                  <a:moveTo>
                    <a:pt x="89" y="161"/>
                  </a:moveTo>
                  <a:cubicBezTo>
                    <a:pt x="89" y="162"/>
                    <a:pt x="89" y="163"/>
                    <a:pt x="90" y="163"/>
                  </a:cubicBezTo>
                  <a:cubicBezTo>
                    <a:pt x="90" y="162"/>
                    <a:pt x="90" y="162"/>
                    <a:pt x="89" y="161"/>
                  </a:cubicBezTo>
                  <a:close/>
                  <a:moveTo>
                    <a:pt x="81" y="163"/>
                  </a:moveTo>
                  <a:cubicBezTo>
                    <a:pt x="81" y="163"/>
                    <a:pt x="81" y="163"/>
                    <a:pt x="80" y="163"/>
                  </a:cubicBezTo>
                  <a:cubicBezTo>
                    <a:pt x="80" y="163"/>
                    <a:pt x="80" y="164"/>
                    <a:pt x="80" y="165"/>
                  </a:cubicBezTo>
                  <a:cubicBezTo>
                    <a:pt x="81" y="165"/>
                    <a:pt x="81" y="165"/>
                    <a:pt x="82" y="165"/>
                  </a:cubicBezTo>
                  <a:cubicBezTo>
                    <a:pt x="81" y="164"/>
                    <a:pt x="81" y="163"/>
                    <a:pt x="81" y="163"/>
                  </a:cubicBezTo>
                  <a:close/>
                  <a:moveTo>
                    <a:pt x="137" y="165"/>
                  </a:moveTo>
                  <a:cubicBezTo>
                    <a:pt x="137" y="165"/>
                    <a:pt x="137" y="165"/>
                    <a:pt x="137" y="165"/>
                  </a:cubicBezTo>
                  <a:cubicBezTo>
                    <a:pt x="136" y="165"/>
                    <a:pt x="136" y="166"/>
                    <a:pt x="136" y="166"/>
                  </a:cubicBezTo>
                  <a:cubicBezTo>
                    <a:pt x="135" y="166"/>
                    <a:pt x="135" y="167"/>
                    <a:pt x="136" y="167"/>
                  </a:cubicBezTo>
                  <a:cubicBezTo>
                    <a:pt x="136" y="166"/>
                    <a:pt x="137" y="166"/>
                    <a:pt x="137" y="165"/>
                  </a:cubicBezTo>
                  <a:close/>
                  <a:moveTo>
                    <a:pt x="109" y="150"/>
                  </a:moveTo>
                  <a:cubicBezTo>
                    <a:pt x="109" y="150"/>
                    <a:pt x="109" y="150"/>
                    <a:pt x="109" y="150"/>
                  </a:cubicBezTo>
                  <a:cubicBezTo>
                    <a:pt x="109" y="151"/>
                    <a:pt x="109" y="153"/>
                    <a:pt x="109" y="154"/>
                  </a:cubicBezTo>
                  <a:cubicBezTo>
                    <a:pt x="109" y="154"/>
                    <a:pt x="109" y="154"/>
                    <a:pt x="110" y="154"/>
                  </a:cubicBezTo>
                  <a:cubicBezTo>
                    <a:pt x="109" y="153"/>
                    <a:pt x="109" y="151"/>
                    <a:pt x="109" y="150"/>
                  </a:cubicBezTo>
                  <a:close/>
                  <a:moveTo>
                    <a:pt x="105" y="123"/>
                  </a:moveTo>
                  <a:cubicBezTo>
                    <a:pt x="104" y="123"/>
                    <a:pt x="104" y="122"/>
                    <a:pt x="103" y="122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2"/>
                    <a:pt x="104" y="123"/>
                    <a:pt x="104" y="124"/>
                  </a:cubicBezTo>
                  <a:cubicBezTo>
                    <a:pt x="104" y="123"/>
                    <a:pt x="104" y="123"/>
                    <a:pt x="105" y="123"/>
                  </a:cubicBezTo>
                  <a:close/>
                  <a:moveTo>
                    <a:pt x="53" y="116"/>
                  </a:moveTo>
                  <a:cubicBezTo>
                    <a:pt x="53" y="116"/>
                    <a:pt x="53" y="116"/>
                    <a:pt x="53" y="116"/>
                  </a:cubicBezTo>
                  <a:cubicBezTo>
                    <a:pt x="53" y="115"/>
                    <a:pt x="53" y="113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3"/>
                    <a:pt x="53" y="115"/>
                    <a:pt x="53" y="116"/>
                  </a:cubicBezTo>
                  <a:close/>
                  <a:moveTo>
                    <a:pt x="113" y="179"/>
                  </a:moveTo>
                  <a:cubicBezTo>
                    <a:pt x="113" y="179"/>
                    <a:pt x="113" y="179"/>
                    <a:pt x="113" y="179"/>
                  </a:cubicBezTo>
                  <a:cubicBezTo>
                    <a:pt x="113" y="177"/>
                    <a:pt x="112" y="176"/>
                    <a:pt x="112" y="175"/>
                  </a:cubicBezTo>
                  <a:cubicBezTo>
                    <a:pt x="112" y="175"/>
                    <a:pt x="112" y="175"/>
                    <a:pt x="112" y="175"/>
                  </a:cubicBezTo>
                  <a:cubicBezTo>
                    <a:pt x="112" y="176"/>
                    <a:pt x="112" y="177"/>
                    <a:pt x="113" y="179"/>
                  </a:cubicBezTo>
                  <a:close/>
                  <a:moveTo>
                    <a:pt x="110" y="119"/>
                  </a:moveTo>
                  <a:cubicBezTo>
                    <a:pt x="110" y="119"/>
                    <a:pt x="110" y="119"/>
                    <a:pt x="110" y="119"/>
                  </a:cubicBezTo>
                  <a:cubicBezTo>
                    <a:pt x="110" y="120"/>
                    <a:pt x="110" y="120"/>
                    <a:pt x="111" y="121"/>
                  </a:cubicBezTo>
                  <a:cubicBezTo>
                    <a:pt x="111" y="120"/>
                    <a:pt x="111" y="120"/>
                    <a:pt x="111" y="120"/>
                  </a:cubicBezTo>
                  <a:cubicBezTo>
                    <a:pt x="111" y="120"/>
                    <a:pt x="110" y="119"/>
                    <a:pt x="110" y="119"/>
                  </a:cubicBezTo>
                  <a:close/>
                  <a:moveTo>
                    <a:pt x="43" y="176"/>
                  </a:moveTo>
                  <a:cubicBezTo>
                    <a:pt x="43" y="175"/>
                    <a:pt x="43" y="175"/>
                    <a:pt x="42" y="174"/>
                  </a:cubicBezTo>
                  <a:cubicBezTo>
                    <a:pt x="42" y="175"/>
                    <a:pt x="42" y="175"/>
                    <a:pt x="43" y="176"/>
                  </a:cubicBezTo>
                  <a:close/>
                  <a:moveTo>
                    <a:pt x="100" y="143"/>
                  </a:moveTo>
                  <a:cubicBezTo>
                    <a:pt x="100" y="143"/>
                    <a:pt x="100" y="143"/>
                    <a:pt x="100" y="143"/>
                  </a:cubicBezTo>
                  <a:cubicBezTo>
                    <a:pt x="100" y="144"/>
                    <a:pt x="100" y="144"/>
                    <a:pt x="101" y="145"/>
                  </a:cubicBezTo>
                  <a:cubicBezTo>
                    <a:pt x="101" y="145"/>
                    <a:pt x="101" y="145"/>
                    <a:pt x="101" y="145"/>
                  </a:cubicBezTo>
                  <a:cubicBezTo>
                    <a:pt x="101" y="144"/>
                    <a:pt x="101" y="143"/>
                    <a:pt x="100" y="143"/>
                  </a:cubicBezTo>
                  <a:close/>
                  <a:moveTo>
                    <a:pt x="74" y="54"/>
                  </a:moveTo>
                  <a:cubicBezTo>
                    <a:pt x="73" y="55"/>
                    <a:pt x="72" y="55"/>
                    <a:pt x="73" y="56"/>
                  </a:cubicBezTo>
                  <a:cubicBezTo>
                    <a:pt x="73" y="55"/>
                    <a:pt x="73" y="54"/>
                    <a:pt x="74" y="54"/>
                  </a:cubicBezTo>
                  <a:close/>
                  <a:moveTo>
                    <a:pt x="133" y="21"/>
                  </a:moveTo>
                  <a:cubicBezTo>
                    <a:pt x="133" y="20"/>
                    <a:pt x="132" y="20"/>
                    <a:pt x="132" y="20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3" y="21"/>
                    <a:pt x="133" y="21"/>
                    <a:pt x="133" y="21"/>
                  </a:cubicBezTo>
                  <a:close/>
                  <a:moveTo>
                    <a:pt x="83" y="31"/>
                  </a:moveTo>
                  <a:cubicBezTo>
                    <a:pt x="82" y="32"/>
                    <a:pt x="83" y="33"/>
                    <a:pt x="83" y="34"/>
                  </a:cubicBezTo>
                  <a:cubicBezTo>
                    <a:pt x="83" y="33"/>
                    <a:pt x="83" y="32"/>
                    <a:pt x="83" y="31"/>
                  </a:cubicBezTo>
                  <a:close/>
                  <a:moveTo>
                    <a:pt x="67" y="16"/>
                  </a:moveTo>
                  <a:cubicBezTo>
                    <a:pt x="67" y="16"/>
                    <a:pt x="67" y="16"/>
                    <a:pt x="67" y="17"/>
                  </a:cubicBezTo>
                  <a:cubicBezTo>
                    <a:pt x="67" y="17"/>
                    <a:pt x="67" y="18"/>
                    <a:pt x="67" y="18"/>
                  </a:cubicBezTo>
                  <a:cubicBezTo>
                    <a:pt x="67" y="17"/>
                    <a:pt x="67" y="17"/>
                    <a:pt x="67" y="16"/>
                  </a:cubicBezTo>
                  <a:close/>
                  <a:moveTo>
                    <a:pt x="97" y="118"/>
                  </a:moveTo>
                  <a:cubicBezTo>
                    <a:pt x="98" y="117"/>
                    <a:pt x="98" y="117"/>
                    <a:pt x="98" y="117"/>
                  </a:cubicBezTo>
                  <a:cubicBezTo>
                    <a:pt x="98" y="116"/>
                    <a:pt x="98" y="116"/>
                    <a:pt x="97" y="116"/>
                  </a:cubicBezTo>
                  <a:cubicBezTo>
                    <a:pt x="97" y="116"/>
                    <a:pt x="97" y="117"/>
                    <a:pt x="97" y="117"/>
                  </a:cubicBezTo>
                  <a:cubicBezTo>
                    <a:pt x="97" y="117"/>
                    <a:pt x="97" y="118"/>
                    <a:pt x="97" y="118"/>
                  </a:cubicBezTo>
                  <a:close/>
                  <a:moveTo>
                    <a:pt x="57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57" y="105"/>
                    <a:pt x="57" y="105"/>
                    <a:pt x="57" y="106"/>
                  </a:cubicBezTo>
                  <a:cubicBezTo>
                    <a:pt x="57" y="107"/>
                    <a:pt x="57" y="108"/>
                    <a:pt x="57" y="108"/>
                  </a:cubicBezTo>
                  <a:cubicBezTo>
                    <a:pt x="57" y="107"/>
                    <a:pt x="57" y="105"/>
                    <a:pt x="57" y="104"/>
                  </a:cubicBezTo>
                  <a:close/>
                  <a:moveTo>
                    <a:pt x="125" y="133"/>
                  </a:moveTo>
                  <a:cubicBezTo>
                    <a:pt x="125" y="132"/>
                    <a:pt x="125" y="130"/>
                    <a:pt x="124" y="130"/>
                  </a:cubicBezTo>
                  <a:cubicBezTo>
                    <a:pt x="124" y="131"/>
                    <a:pt x="124" y="132"/>
                    <a:pt x="125" y="133"/>
                  </a:cubicBezTo>
                  <a:close/>
                  <a:moveTo>
                    <a:pt x="118" y="98"/>
                  </a:moveTo>
                  <a:cubicBezTo>
                    <a:pt x="117" y="98"/>
                    <a:pt x="116" y="99"/>
                    <a:pt x="115" y="99"/>
                  </a:cubicBezTo>
                  <a:cubicBezTo>
                    <a:pt x="117" y="99"/>
                    <a:pt x="117" y="99"/>
                    <a:pt x="118" y="98"/>
                  </a:cubicBezTo>
                  <a:close/>
                  <a:moveTo>
                    <a:pt x="147" y="113"/>
                  </a:moveTo>
                  <a:cubicBezTo>
                    <a:pt x="147" y="113"/>
                    <a:pt x="147" y="115"/>
                    <a:pt x="147" y="116"/>
                  </a:cubicBezTo>
                  <a:cubicBezTo>
                    <a:pt x="147" y="115"/>
                    <a:pt x="147" y="114"/>
                    <a:pt x="147" y="113"/>
                  </a:cubicBezTo>
                  <a:close/>
                  <a:moveTo>
                    <a:pt x="79" y="178"/>
                  </a:moveTo>
                  <a:cubicBezTo>
                    <a:pt x="79" y="180"/>
                    <a:pt x="79" y="180"/>
                    <a:pt x="80" y="180"/>
                  </a:cubicBezTo>
                  <a:cubicBezTo>
                    <a:pt x="80" y="179"/>
                    <a:pt x="80" y="179"/>
                    <a:pt x="79" y="178"/>
                  </a:cubicBezTo>
                  <a:close/>
                  <a:moveTo>
                    <a:pt x="85" y="20"/>
                  </a:moveTo>
                  <a:cubicBezTo>
                    <a:pt x="85" y="21"/>
                    <a:pt x="85" y="22"/>
                    <a:pt x="85" y="23"/>
                  </a:cubicBezTo>
                  <a:cubicBezTo>
                    <a:pt x="86" y="22"/>
                    <a:pt x="86" y="22"/>
                    <a:pt x="85" y="20"/>
                  </a:cubicBezTo>
                  <a:close/>
                  <a:moveTo>
                    <a:pt x="96" y="207"/>
                  </a:moveTo>
                  <a:cubicBezTo>
                    <a:pt x="95" y="205"/>
                    <a:pt x="95" y="205"/>
                    <a:pt x="95" y="205"/>
                  </a:cubicBezTo>
                  <a:cubicBezTo>
                    <a:pt x="95" y="206"/>
                    <a:pt x="95" y="206"/>
                    <a:pt x="96" y="207"/>
                  </a:cubicBezTo>
                  <a:close/>
                  <a:moveTo>
                    <a:pt x="99" y="39"/>
                  </a:moveTo>
                  <a:cubicBezTo>
                    <a:pt x="99" y="40"/>
                    <a:pt x="99" y="40"/>
                    <a:pt x="100" y="41"/>
                  </a:cubicBezTo>
                  <a:cubicBezTo>
                    <a:pt x="100" y="40"/>
                    <a:pt x="100" y="39"/>
                    <a:pt x="99" y="39"/>
                  </a:cubicBezTo>
                  <a:close/>
                  <a:moveTo>
                    <a:pt x="61" y="70"/>
                  </a:moveTo>
                  <a:cubicBezTo>
                    <a:pt x="61" y="69"/>
                    <a:pt x="61" y="69"/>
                    <a:pt x="60" y="69"/>
                  </a:cubicBezTo>
                  <a:cubicBezTo>
                    <a:pt x="60" y="69"/>
                    <a:pt x="60" y="70"/>
                    <a:pt x="60" y="70"/>
                  </a:cubicBezTo>
                  <a:cubicBezTo>
                    <a:pt x="60" y="70"/>
                    <a:pt x="60" y="70"/>
                    <a:pt x="61" y="70"/>
                  </a:cubicBezTo>
                  <a:close/>
                  <a:moveTo>
                    <a:pt x="71" y="129"/>
                  </a:moveTo>
                  <a:cubicBezTo>
                    <a:pt x="71" y="130"/>
                    <a:pt x="71" y="131"/>
                    <a:pt x="71" y="131"/>
                  </a:cubicBezTo>
                  <a:cubicBezTo>
                    <a:pt x="71" y="131"/>
                    <a:pt x="72" y="130"/>
                    <a:pt x="71" y="129"/>
                  </a:cubicBezTo>
                  <a:close/>
                  <a:moveTo>
                    <a:pt x="120" y="160"/>
                  </a:moveTo>
                  <a:cubicBezTo>
                    <a:pt x="120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19" y="158"/>
                  </a:cubicBezTo>
                  <a:cubicBezTo>
                    <a:pt x="119" y="159"/>
                    <a:pt x="120" y="160"/>
                    <a:pt x="120" y="160"/>
                  </a:cubicBezTo>
                  <a:close/>
                  <a:moveTo>
                    <a:pt x="116" y="35"/>
                  </a:moveTo>
                  <a:cubicBezTo>
                    <a:pt x="116" y="35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5"/>
                    <a:pt x="115" y="36"/>
                  </a:cubicBezTo>
                  <a:cubicBezTo>
                    <a:pt x="115" y="36"/>
                    <a:pt x="115" y="35"/>
                    <a:pt x="116" y="35"/>
                  </a:cubicBezTo>
                  <a:close/>
                  <a:moveTo>
                    <a:pt x="86" y="127"/>
                  </a:moveTo>
                  <a:cubicBezTo>
                    <a:pt x="86" y="126"/>
                    <a:pt x="86" y="126"/>
                    <a:pt x="85" y="126"/>
                  </a:cubicBezTo>
                  <a:cubicBezTo>
                    <a:pt x="85" y="126"/>
                    <a:pt x="86" y="127"/>
                    <a:pt x="86" y="127"/>
                  </a:cubicBezTo>
                  <a:close/>
                  <a:moveTo>
                    <a:pt x="153" y="161"/>
                  </a:moveTo>
                  <a:cubicBezTo>
                    <a:pt x="153" y="160"/>
                    <a:pt x="154" y="160"/>
                    <a:pt x="153" y="159"/>
                  </a:cubicBezTo>
                  <a:cubicBezTo>
                    <a:pt x="153" y="160"/>
                    <a:pt x="152" y="160"/>
                    <a:pt x="153" y="161"/>
                  </a:cubicBezTo>
                  <a:close/>
                  <a:moveTo>
                    <a:pt x="81" y="107"/>
                  </a:moveTo>
                  <a:cubicBezTo>
                    <a:pt x="81" y="107"/>
                    <a:pt x="80" y="107"/>
                    <a:pt x="80" y="107"/>
                  </a:cubicBezTo>
                  <a:cubicBezTo>
                    <a:pt x="81" y="107"/>
                    <a:pt x="81" y="108"/>
                    <a:pt x="81" y="108"/>
                  </a:cubicBezTo>
                  <a:cubicBezTo>
                    <a:pt x="82" y="108"/>
                    <a:pt x="82" y="108"/>
                    <a:pt x="82" y="107"/>
                  </a:cubicBezTo>
                  <a:cubicBezTo>
                    <a:pt x="81" y="107"/>
                    <a:pt x="81" y="107"/>
                    <a:pt x="81" y="107"/>
                  </a:cubicBezTo>
                  <a:close/>
                  <a:moveTo>
                    <a:pt x="119" y="22"/>
                  </a:moveTo>
                  <a:cubicBezTo>
                    <a:pt x="118" y="21"/>
                    <a:pt x="119" y="20"/>
                    <a:pt x="118" y="19"/>
                  </a:cubicBezTo>
                  <a:cubicBezTo>
                    <a:pt x="118" y="20"/>
                    <a:pt x="118" y="21"/>
                    <a:pt x="119" y="22"/>
                  </a:cubicBezTo>
                  <a:close/>
                  <a:moveTo>
                    <a:pt x="119" y="39"/>
                  </a:move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7"/>
                    <a:pt x="119" y="37"/>
                  </a:cubicBezTo>
                  <a:cubicBezTo>
                    <a:pt x="119" y="37"/>
                    <a:pt x="119" y="37"/>
                    <a:pt x="118" y="37"/>
                  </a:cubicBezTo>
                  <a:cubicBezTo>
                    <a:pt x="118" y="37"/>
                    <a:pt x="119" y="38"/>
                    <a:pt x="119" y="39"/>
                  </a:cubicBezTo>
                  <a:close/>
                  <a:moveTo>
                    <a:pt x="48" y="39"/>
                  </a:moveTo>
                  <a:cubicBezTo>
                    <a:pt x="48" y="40"/>
                    <a:pt x="48" y="40"/>
                    <a:pt x="48" y="41"/>
                  </a:cubicBezTo>
                  <a:cubicBezTo>
                    <a:pt x="49" y="40"/>
                    <a:pt x="49" y="40"/>
                    <a:pt x="48" y="39"/>
                  </a:cubicBezTo>
                  <a:close/>
                  <a:moveTo>
                    <a:pt x="73" y="203"/>
                  </a:moveTo>
                  <a:cubicBezTo>
                    <a:pt x="73" y="203"/>
                    <a:pt x="73" y="204"/>
                    <a:pt x="74" y="204"/>
                  </a:cubicBezTo>
                  <a:cubicBezTo>
                    <a:pt x="74" y="203"/>
                    <a:pt x="74" y="203"/>
                    <a:pt x="73" y="203"/>
                  </a:cubicBezTo>
                  <a:close/>
                  <a:moveTo>
                    <a:pt x="32" y="166"/>
                  </a:moveTo>
                  <a:cubicBezTo>
                    <a:pt x="32" y="165"/>
                    <a:pt x="32" y="165"/>
                    <a:pt x="31" y="165"/>
                  </a:cubicBezTo>
                  <a:cubicBezTo>
                    <a:pt x="32" y="165"/>
                    <a:pt x="32" y="165"/>
                    <a:pt x="32" y="166"/>
                  </a:cubicBezTo>
                  <a:close/>
                  <a:moveTo>
                    <a:pt x="154" y="191"/>
                  </a:moveTo>
                  <a:cubicBezTo>
                    <a:pt x="153" y="191"/>
                    <a:pt x="153" y="191"/>
                    <a:pt x="152" y="192"/>
                  </a:cubicBezTo>
                  <a:cubicBezTo>
                    <a:pt x="153" y="192"/>
                    <a:pt x="153" y="192"/>
                    <a:pt x="154" y="191"/>
                  </a:cubicBezTo>
                  <a:close/>
                  <a:moveTo>
                    <a:pt x="147" y="94"/>
                  </a:moveTo>
                  <a:cubicBezTo>
                    <a:pt x="147" y="93"/>
                    <a:pt x="147" y="92"/>
                    <a:pt x="146" y="91"/>
                  </a:cubicBezTo>
                  <a:cubicBezTo>
                    <a:pt x="146" y="92"/>
                    <a:pt x="147" y="93"/>
                    <a:pt x="147" y="94"/>
                  </a:cubicBezTo>
                  <a:close/>
                  <a:moveTo>
                    <a:pt x="145" y="98"/>
                  </a:moveTo>
                  <a:cubicBezTo>
                    <a:pt x="145" y="97"/>
                    <a:pt x="145" y="97"/>
                    <a:pt x="145" y="96"/>
                  </a:cubicBezTo>
                  <a:cubicBezTo>
                    <a:pt x="145" y="97"/>
                    <a:pt x="145" y="97"/>
                    <a:pt x="145" y="98"/>
                  </a:cubicBezTo>
                  <a:close/>
                  <a:moveTo>
                    <a:pt x="67" y="13"/>
                  </a:moveTo>
                  <a:cubicBezTo>
                    <a:pt x="67" y="13"/>
                    <a:pt x="67" y="13"/>
                    <a:pt x="67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7" y="14"/>
                    <a:pt x="68" y="13"/>
                  </a:cubicBezTo>
                  <a:cubicBezTo>
                    <a:pt x="68" y="13"/>
                    <a:pt x="67" y="13"/>
                    <a:pt x="67" y="13"/>
                  </a:cubicBezTo>
                  <a:close/>
                  <a:moveTo>
                    <a:pt x="124" y="123"/>
                  </a:moveTo>
                  <a:cubicBezTo>
                    <a:pt x="124" y="122"/>
                    <a:pt x="124" y="122"/>
                    <a:pt x="124" y="121"/>
                  </a:cubicBezTo>
                  <a:cubicBezTo>
                    <a:pt x="123" y="122"/>
                    <a:pt x="123" y="122"/>
                    <a:pt x="124" y="123"/>
                  </a:cubicBezTo>
                  <a:close/>
                  <a:moveTo>
                    <a:pt x="182" y="160"/>
                  </a:moveTo>
                  <a:cubicBezTo>
                    <a:pt x="182" y="160"/>
                    <a:pt x="182" y="160"/>
                    <a:pt x="182" y="160"/>
                  </a:cubicBezTo>
                  <a:cubicBezTo>
                    <a:pt x="181" y="160"/>
                    <a:pt x="180" y="160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80" y="160"/>
                    <a:pt x="181" y="160"/>
                    <a:pt x="182" y="160"/>
                  </a:cubicBezTo>
                  <a:close/>
                  <a:moveTo>
                    <a:pt x="137" y="154"/>
                  </a:moveTo>
                  <a:cubicBezTo>
                    <a:pt x="136" y="154"/>
                    <a:pt x="136" y="154"/>
                    <a:pt x="136" y="155"/>
                  </a:cubicBezTo>
                  <a:cubicBezTo>
                    <a:pt x="137" y="155"/>
                    <a:pt x="137" y="155"/>
                    <a:pt x="137" y="155"/>
                  </a:cubicBezTo>
                  <a:cubicBezTo>
                    <a:pt x="137" y="154"/>
                    <a:pt x="137" y="154"/>
                    <a:pt x="137" y="154"/>
                  </a:cubicBezTo>
                  <a:close/>
                  <a:moveTo>
                    <a:pt x="69" y="48"/>
                  </a:moveTo>
                  <a:cubicBezTo>
                    <a:pt x="69" y="48"/>
                    <a:pt x="69" y="48"/>
                    <a:pt x="69" y="48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7"/>
                    <a:pt x="68" y="47"/>
                    <a:pt x="68" y="47"/>
                  </a:cubicBezTo>
                  <a:cubicBezTo>
                    <a:pt x="68" y="48"/>
                    <a:pt x="69" y="48"/>
                    <a:pt x="69" y="48"/>
                  </a:cubicBezTo>
                  <a:close/>
                  <a:moveTo>
                    <a:pt x="80" y="110"/>
                  </a:moveTo>
                  <a:cubicBezTo>
                    <a:pt x="80" y="110"/>
                    <a:pt x="79" y="109"/>
                    <a:pt x="79" y="109"/>
                  </a:cubicBezTo>
                  <a:cubicBezTo>
                    <a:pt x="79" y="110"/>
                    <a:pt x="79" y="110"/>
                    <a:pt x="79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79" y="110"/>
                    <a:pt x="80" y="110"/>
                    <a:pt x="80" y="110"/>
                  </a:cubicBezTo>
                  <a:close/>
                  <a:moveTo>
                    <a:pt x="120" y="85"/>
                  </a:moveTo>
                  <a:cubicBezTo>
                    <a:pt x="120" y="85"/>
                    <a:pt x="120" y="85"/>
                    <a:pt x="120" y="85"/>
                  </a:cubicBezTo>
                  <a:cubicBezTo>
                    <a:pt x="120" y="85"/>
                    <a:pt x="120" y="84"/>
                    <a:pt x="120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20" y="84"/>
                    <a:pt x="120" y="85"/>
                    <a:pt x="120" y="85"/>
                  </a:cubicBezTo>
                  <a:close/>
                  <a:moveTo>
                    <a:pt x="103" y="24"/>
                  </a:moveTo>
                  <a:cubicBezTo>
                    <a:pt x="104" y="24"/>
                    <a:pt x="104" y="23"/>
                    <a:pt x="104" y="22"/>
                  </a:cubicBezTo>
                  <a:cubicBezTo>
                    <a:pt x="104" y="23"/>
                    <a:pt x="104" y="23"/>
                    <a:pt x="103" y="24"/>
                  </a:cubicBezTo>
                  <a:close/>
                  <a:moveTo>
                    <a:pt x="102" y="89"/>
                  </a:moveTo>
                  <a:cubicBezTo>
                    <a:pt x="103" y="88"/>
                    <a:pt x="103" y="88"/>
                    <a:pt x="103" y="87"/>
                  </a:cubicBezTo>
                  <a:cubicBezTo>
                    <a:pt x="102" y="88"/>
                    <a:pt x="102" y="88"/>
                    <a:pt x="102" y="89"/>
                  </a:cubicBezTo>
                  <a:close/>
                  <a:moveTo>
                    <a:pt x="64" y="67"/>
                  </a:moveTo>
                  <a:cubicBezTo>
                    <a:pt x="64" y="67"/>
                    <a:pt x="64" y="67"/>
                    <a:pt x="64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6"/>
                    <a:pt x="65" y="6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67"/>
                    <a:pt x="65" y="67"/>
                    <a:pt x="64" y="67"/>
                  </a:cubicBezTo>
                  <a:close/>
                  <a:moveTo>
                    <a:pt x="55" y="187"/>
                  </a:moveTo>
                  <a:cubicBezTo>
                    <a:pt x="55" y="186"/>
                    <a:pt x="55" y="186"/>
                    <a:pt x="54" y="186"/>
                  </a:cubicBezTo>
                  <a:cubicBezTo>
                    <a:pt x="55" y="186"/>
                    <a:pt x="55" y="187"/>
                    <a:pt x="55" y="187"/>
                  </a:cubicBezTo>
                  <a:close/>
                  <a:moveTo>
                    <a:pt x="82" y="173"/>
                  </a:moveTo>
                  <a:cubicBezTo>
                    <a:pt x="82" y="173"/>
                    <a:pt x="82" y="173"/>
                    <a:pt x="82" y="173"/>
                  </a:cubicBezTo>
                  <a:cubicBezTo>
                    <a:pt x="81" y="173"/>
                    <a:pt x="81" y="172"/>
                    <a:pt x="81" y="171"/>
                  </a:cubicBezTo>
                  <a:cubicBezTo>
                    <a:pt x="81" y="171"/>
                    <a:pt x="81" y="172"/>
                    <a:pt x="81" y="172"/>
                  </a:cubicBezTo>
                  <a:cubicBezTo>
                    <a:pt x="81" y="172"/>
                    <a:pt x="81" y="173"/>
                    <a:pt x="82" y="173"/>
                  </a:cubicBezTo>
                  <a:close/>
                  <a:moveTo>
                    <a:pt x="57" y="16"/>
                  </a:moveTo>
                  <a:cubicBezTo>
                    <a:pt x="56" y="17"/>
                    <a:pt x="57" y="17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lose/>
                  <a:moveTo>
                    <a:pt x="126" y="145"/>
                  </a:moveTo>
                  <a:cubicBezTo>
                    <a:pt x="126" y="145"/>
                    <a:pt x="126" y="145"/>
                    <a:pt x="126" y="146"/>
                  </a:cubicBezTo>
                  <a:cubicBezTo>
                    <a:pt x="126" y="146"/>
                    <a:pt x="126" y="145"/>
                    <a:pt x="126" y="145"/>
                  </a:cubicBezTo>
                  <a:close/>
                  <a:moveTo>
                    <a:pt x="96" y="40"/>
                  </a:moveTo>
                  <a:cubicBezTo>
                    <a:pt x="96" y="40"/>
                    <a:pt x="96" y="41"/>
                    <a:pt x="96" y="41"/>
                  </a:cubicBezTo>
                  <a:cubicBezTo>
                    <a:pt x="97" y="40"/>
                    <a:pt x="97" y="40"/>
                    <a:pt x="96" y="40"/>
                  </a:cubicBezTo>
                  <a:close/>
                  <a:moveTo>
                    <a:pt x="73" y="85"/>
                  </a:moveTo>
                  <a:cubicBezTo>
                    <a:pt x="73" y="85"/>
                    <a:pt x="73" y="85"/>
                    <a:pt x="73" y="86"/>
                  </a:cubicBezTo>
                  <a:cubicBezTo>
                    <a:pt x="73" y="86"/>
                    <a:pt x="73" y="85"/>
                    <a:pt x="73" y="85"/>
                  </a:cubicBezTo>
                  <a:close/>
                  <a:moveTo>
                    <a:pt x="113" y="124"/>
                  </a:moveTo>
                  <a:cubicBezTo>
                    <a:pt x="113" y="123"/>
                    <a:pt x="113" y="123"/>
                    <a:pt x="113" y="123"/>
                  </a:cubicBezTo>
                  <a:cubicBezTo>
                    <a:pt x="113" y="123"/>
                    <a:pt x="112" y="123"/>
                    <a:pt x="112" y="123"/>
                  </a:cubicBezTo>
                  <a:cubicBezTo>
                    <a:pt x="112" y="123"/>
                    <a:pt x="112" y="123"/>
                    <a:pt x="113" y="124"/>
                  </a:cubicBezTo>
                  <a:close/>
                  <a:moveTo>
                    <a:pt x="128" y="128"/>
                  </a:moveTo>
                  <a:cubicBezTo>
                    <a:pt x="127" y="128"/>
                    <a:pt x="127" y="129"/>
                    <a:pt x="127" y="129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8" y="128"/>
                  </a:cubicBezTo>
                  <a:close/>
                  <a:moveTo>
                    <a:pt x="64" y="125"/>
                  </a:moveTo>
                  <a:cubicBezTo>
                    <a:pt x="65" y="124"/>
                    <a:pt x="65" y="124"/>
                    <a:pt x="65" y="123"/>
                  </a:cubicBezTo>
                  <a:cubicBezTo>
                    <a:pt x="65" y="124"/>
                    <a:pt x="65" y="124"/>
                    <a:pt x="64" y="125"/>
                  </a:cubicBezTo>
                  <a:close/>
                  <a:moveTo>
                    <a:pt x="79" y="88"/>
                  </a:moveTo>
                  <a:cubicBezTo>
                    <a:pt x="78" y="88"/>
                    <a:pt x="78" y="88"/>
                    <a:pt x="78" y="89"/>
                  </a:cubicBezTo>
                  <a:cubicBezTo>
                    <a:pt x="79" y="89"/>
                    <a:pt x="79" y="88"/>
                    <a:pt x="79" y="88"/>
                  </a:cubicBezTo>
                  <a:close/>
                  <a:moveTo>
                    <a:pt x="98" y="165"/>
                  </a:moveTo>
                  <a:cubicBezTo>
                    <a:pt x="98" y="164"/>
                    <a:pt x="98" y="164"/>
                    <a:pt x="97" y="164"/>
                  </a:cubicBezTo>
                  <a:cubicBezTo>
                    <a:pt x="98" y="164"/>
                    <a:pt x="98" y="165"/>
                    <a:pt x="98" y="165"/>
                  </a:cubicBez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5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7" y="55"/>
                    <a:pt x="57" y="55"/>
                    <a:pt x="57" y="56"/>
                  </a:cubicBezTo>
                  <a:close/>
                  <a:moveTo>
                    <a:pt x="127" y="125"/>
                  </a:moveTo>
                  <a:cubicBezTo>
                    <a:pt x="126" y="125"/>
                    <a:pt x="126" y="125"/>
                    <a:pt x="126" y="125"/>
                  </a:cubicBezTo>
                  <a:cubicBezTo>
                    <a:pt x="126" y="125"/>
                    <a:pt x="126" y="126"/>
                    <a:pt x="126" y="126"/>
                  </a:cubicBezTo>
                  <a:cubicBezTo>
                    <a:pt x="127" y="126"/>
                    <a:pt x="127" y="125"/>
                    <a:pt x="127" y="125"/>
                  </a:cubicBezTo>
                  <a:close/>
                  <a:moveTo>
                    <a:pt x="111" y="166"/>
                  </a:moveTo>
                  <a:cubicBezTo>
                    <a:pt x="111" y="166"/>
                    <a:pt x="111" y="166"/>
                    <a:pt x="111" y="166"/>
                  </a:cubicBezTo>
                  <a:cubicBezTo>
                    <a:pt x="111" y="167"/>
                    <a:pt x="111" y="167"/>
                    <a:pt x="111" y="168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11" y="167"/>
                    <a:pt x="111" y="167"/>
                    <a:pt x="111" y="166"/>
                  </a:cubicBezTo>
                  <a:close/>
                  <a:moveTo>
                    <a:pt x="107" y="183"/>
                  </a:moveTo>
                  <a:cubicBezTo>
                    <a:pt x="108" y="182"/>
                    <a:pt x="108" y="182"/>
                    <a:pt x="108" y="182"/>
                  </a:cubicBezTo>
                  <a:cubicBezTo>
                    <a:pt x="108" y="182"/>
                    <a:pt x="108" y="182"/>
                    <a:pt x="107" y="183"/>
                  </a:cubicBezTo>
                  <a:close/>
                  <a:moveTo>
                    <a:pt x="86" y="158"/>
                  </a:moveTo>
                  <a:cubicBezTo>
                    <a:pt x="86" y="158"/>
                    <a:pt x="86" y="159"/>
                    <a:pt x="87" y="159"/>
                  </a:cubicBezTo>
                  <a:cubicBezTo>
                    <a:pt x="87" y="158"/>
                    <a:pt x="87" y="158"/>
                    <a:pt x="86" y="158"/>
                  </a:cubicBezTo>
                  <a:close/>
                  <a:moveTo>
                    <a:pt x="102" y="249"/>
                  </a:moveTo>
                  <a:cubicBezTo>
                    <a:pt x="102" y="248"/>
                    <a:pt x="102" y="248"/>
                    <a:pt x="102" y="248"/>
                  </a:cubicBezTo>
                  <a:cubicBezTo>
                    <a:pt x="102" y="248"/>
                    <a:pt x="102" y="248"/>
                    <a:pt x="102" y="248"/>
                  </a:cubicBezTo>
                  <a:cubicBezTo>
                    <a:pt x="101" y="248"/>
                    <a:pt x="101" y="248"/>
                    <a:pt x="102" y="249"/>
                  </a:cubicBezTo>
                  <a:close/>
                  <a:moveTo>
                    <a:pt x="76" y="114"/>
                  </a:moveTo>
                  <a:cubicBezTo>
                    <a:pt x="76" y="114"/>
                    <a:pt x="76" y="114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lose/>
                  <a:moveTo>
                    <a:pt x="120" y="57"/>
                  </a:moveTo>
                  <a:cubicBezTo>
                    <a:pt x="119" y="57"/>
                    <a:pt x="119" y="57"/>
                    <a:pt x="119" y="57"/>
                  </a:cubicBezTo>
                  <a:cubicBezTo>
                    <a:pt x="120" y="57"/>
                    <a:pt x="120" y="57"/>
                    <a:pt x="120" y="57"/>
                  </a:cubicBezTo>
                  <a:close/>
                  <a:moveTo>
                    <a:pt x="129" y="32"/>
                  </a:moveTo>
                  <a:cubicBezTo>
                    <a:pt x="129" y="32"/>
                    <a:pt x="129" y="32"/>
                    <a:pt x="129" y="32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29" y="33"/>
                    <a:pt x="129" y="32"/>
                    <a:pt x="129" y="32"/>
                  </a:cubicBez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1"/>
                  </a:cubicBezTo>
                  <a:cubicBezTo>
                    <a:pt x="98" y="32"/>
                    <a:pt x="98" y="32"/>
                    <a:pt x="99" y="32"/>
                  </a:cubicBezTo>
                  <a:close/>
                  <a:moveTo>
                    <a:pt x="71" y="87"/>
                  </a:moveTo>
                  <a:cubicBezTo>
                    <a:pt x="71" y="88"/>
                    <a:pt x="71" y="88"/>
                    <a:pt x="70" y="88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8"/>
                    <a:pt x="71" y="88"/>
                    <a:pt x="71" y="87"/>
                  </a:cubicBezTo>
                  <a:close/>
                  <a:moveTo>
                    <a:pt x="166" y="192"/>
                  </a:moveTo>
                  <a:cubicBezTo>
                    <a:pt x="166" y="192"/>
                    <a:pt x="166" y="192"/>
                    <a:pt x="166" y="192"/>
                  </a:cubicBezTo>
                  <a:cubicBezTo>
                    <a:pt x="166" y="192"/>
                    <a:pt x="166" y="192"/>
                    <a:pt x="167" y="191"/>
                  </a:cubicBezTo>
                  <a:cubicBezTo>
                    <a:pt x="166" y="192"/>
                    <a:pt x="166" y="192"/>
                    <a:pt x="166" y="192"/>
                  </a:cubicBezTo>
                  <a:close/>
                  <a:moveTo>
                    <a:pt x="159" y="195"/>
                  </a:moveTo>
                  <a:cubicBezTo>
                    <a:pt x="159" y="195"/>
                    <a:pt x="159" y="195"/>
                    <a:pt x="159" y="195"/>
                  </a:cubicBezTo>
                  <a:cubicBezTo>
                    <a:pt x="159" y="195"/>
                    <a:pt x="159" y="196"/>
                    <a:pt x="158" y="196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59" y="196"/>
                    <a:pt x="159" y="195"/>
                    <a:pt x="159" y="195"/>
                  </a:cubicBezTo>
                  <a:close/>
                  <a:moveTo>
                    <a:pt x="69" y="44"/>
                  </a:moveTo>
                  <a:cubicBezTo>
                    <a:pt x="68" y="44"/>
                    <a:pt x="68" y="44"/>
                    <a:pt x="68" y="45"/>
                  </a:cubicBezTo>
                  <a:cubicBezTo>
                    <a:pt x="68" y="44"/>
                    <a:pt x="68" y="44"/>
                    <a:pt x="69" y="44"/>
                  </a:cubicBezTo>
                  <a:close/>
                  <a:moveTo>
                    <a:pt x="51" y="55"/>
                  </a:move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0" y="56"/>
                  </a:cubicBezTo>
                  <a:cubicBezTo>
                    <a:pt x="50" y="56"/>
                    <a:pt x="51" y="56"/>
                    <a:pt x="51" y="56"/>
                  </a:cubicBezTo>
                  <a:cubicBezTo>
                    <a:pt x="51" y="56"/>
                    <a:pt x="51" y="56"/>
                    <a:pt x="51" y="55"/>
                  </a:cubicBezTo>
                  <a:close/>
                  <a:moveTo>
                    <a:pt x="107" y="27"/>
                  </a:moveTo>
                  <a:cubicBezTo>
                    <a:pt x="107" y="26"/>
                    <a:pt x="107" y="26"/>
                    <a:pt x="107" y="26"/>
                  </a:cubicBezTo>
                  <a:cubicBezTo>
                    <a:pt x="106" y="26"/>
                    <a:pt x="106" y="27"/>
                    <a:pt x="106" y="27"/>
                  </a:cubicBezTo>
                  <a:cubicBezTo>
                    <a:pt x="106" y="27"/>
                    <a:pt x="107" y="27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lose/>
                  <a:moveTo>
                    <a:pt x="99" y="103"/>
                  </a:moveTo>
                  <a:cubicBezTo>
                    <a:pt x="100" y="104"/>
                    <a:pt x="100" y="104"/>
                    <a:pt x="101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96" y="82"/>
                  </a:moveTo>
                  <a:cubicBezTo>
                    <a:pt x="96" y="82"/>
                    <a:pt x="97" y="82"/>
                    <a:pt x="97" y="82"/>
                  </a:cubicBezTo>
                  <a:cubicBezTo>
                    <a:pt x="97" y="82"/>
                    <a:pt x="96" y="82"/>
                    <a:pt x="96" y="82"/>
                  </a:cubicBezTo>
                  <a:close/>
                  <a:moveTo>
                    <a:pt x="49" y="31"/>
                  </a:moveTo>
                  <a:cubicBezTo>
                    <a:pt x="49" y="31"/>
                    <a:pt x="49" y="31"/>
                    <a:pt x="49" y="31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1"/>
                  </a:cubicBezTo>
                  <a:close/>
                  <a:moveTo>
                    <a:pt x="95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121"/>
                    <a:pt x="95" y="122"/>
                    <a:pt x="95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5" y="122"/>
                    <a:pt x="95" y="121"/>
                    <a:pt x="95" y="121"/>
                  </a:cubicBezTo>
                  <a:close/>
                  <a:moveTo>
                    <a:pt x="112" y="155"/>
                  </a:moveTo>
                  <a:cubicBezTo>
                    <a:pt x="112" y="156"/>
                    <a:pt x="112" y="156"/>
                    <a:pt x="112" y="156"/>
                  </a:cubicBezTo>
                  <a:cubicBezTo>
                    <a:pt x="112" y="155"/>
                    <a:pt x="112" y="155"/>
                    <a:pt x="113" y="155"/>
                  </a:cubicBezTo>
                  <a:cubicBezTo>
                    <a:pt x="113" y="155"/>
                    <a:pt x="113" y="155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lose/>
                  <a:moveTo>
                    <a:pt x="57" y="166"/>
                  </a:moveTo>
                  <a:cubicBezTo>
                    <a:pt x="57" y="166"/>
                    <a:pt x="57" y="166"/>
                    <a:pt x="58" y="166"/>
                  </a:cubicBezTo>
                  <a:cubicBezTo>
                    <a:pt x="57" y="165"/>
                    <a:pt x="57" y="165"/>
                    <a:pt x="56" y="165"/>
                  </a:cubicBezTo>
                  <a:cubicBezTo>
                    <a:pt x="57" y="166"/>
                    <a:pt x="57" y="166"/>
                    <a:pt x="57" y="166"/>
                  </a:cubicBezTo>
                  <a:close/>
                  <a:moveTo>
                    <a:pt x="104" y="175"/>
                  </a:move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3" y="175"/>
                    <a:pt x="103" y="175"/>
                    <a:pt x="103" y="176"/>
                  </a:cubicBezTo>
                  <a:cubicBezTo>
                    <a:pt x="103" y="175"/>
                    <a:pt x="103" y="175"/>
                    <a:pt x="104" y="175"/>
                  </a:cubicBezTo>
                  <a:close/>
                  <a:moveTo>
                    <a:pt x="107" y="13"/>
                  </a:move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3"/>
                    <a:pt x="107" y="13"/>
                    <a:pt x="107" y="13"/>
                  </a:cubicBezTo>
                  <a:close/>
                  <a:moveTo>
                    <a:pt x="75" y="187"/>
                  </a:moveTo>
                  <a:cubicBezTo>
                    <a:pt x="75" y="187"/>
                    <a:pt x="75" y="187"/>
                    <a:pt x="75" y="187"/>
                  </a:cubicBezTo>
                  <a:cubicBezTo>
                    <a:pt x="75" y="187"/>
                    <a:pt x="76" y="188"/>
                    <a:pt x="76" y="188"/>
                  </a:cubicBezTo>
                  <a:cubicBezTo>
                    <a:pt x="76" y="188"/>
                    <a:pt x="76" y="187"/>
                    <a:pt x="76" y="187"/>
                  </a:cubicBezTo>
                  <a:cubicBezTo>
                    <a:pt x="76" y="187"/>
                    <a:pt x="75" y="187"/>
                    <a:pt x="75" y="187"/>
                  </a:cubicBezTo>
                  <a:close/>
                  <a:moveTo>
                    <a:pt x="116" y="76"/>
                  </a:moveTo>
                  <a:cubicBezTo>
                    <a:pt x="116" y="76"/>
                    <a:pt x="116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7" y="76"/>
                  </a:cubicBezTo>
                  <a:cubicBezTo>
                    <a:pt x="117" y="76"/>
                    <a:pt x="117" y="76"/>
                    <a:pt x="116" y="76"/>
                  </a:cubicBezTo>
                  <a:close/>
                  <a:moveTo>
                    <a:pt x="141" y="62"/>
                  </a:moveTo>
                  <a:cubicBezTo>
                    <a:pt x="141" y="62"/>
                    <a:pt x="141" y="62"/>
                    <a:pt x="141" y="62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1"/>
                  </a:cubicBezTo>
                  <a:cubicBezTo>
                    <a:pt x="141" y="61"/>
                    <a:pt x="141" y="61"/>
                    <a:pt x="141" y="62"/>
                  </a:cubicBezTo>
                  <a:close/>
                  <a:moveTo>
                    <a:pt x="94" y="80"/>
                  </a:move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0"/>
                    <a:pt x="94" y="80"/>
                    <a:pt x="94" y="80"/>
                  </a:cubicBezTo>
                  <a:close/>
                  <a:moveTo>
                    <a:pt x="136" y="219"/>
                  </a:moveTo>
                  <a:cubicBezTo>
                    <a:pt x="136" y="219"/>
                    <a:pt x="136" y="220"/>
                    <a:pt x="136" y="220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37" y="219"/>
                    <a:pt x="137" y="219"/>
                    <a:pt x="137" y="219"/>
                  </a:cubicBezTo>
                  <a:cubicBezTo>
                    <a:pt x="137" y="219"/>
                    <a:pt x="136" y="219"/>
                    <a:pt x="136" y="219"/>
                  </a:cubicBezTo>
                  <a:close/>
                  <a:moveTo>
                    <a:pt x="57" y="51"/>
                  </a:move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1"/>
                    <a:pt x="57" y="51"/>
                    <a:pt x="57" y="51"/>
                  </a:cubicBezTo>
                  <a:close/>
                  <a:moveTo>
                    <a:pt x="147" y="86"/>
                  </a:moveTo>
                  <a:cubicBezTo>
                    <a:pt x="147" y="86"/>
                    <a:pt x="147" y="86"/>
                    <a:pt x="147" y="86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6"/>
                    <a:pt x="147" y="86"/>
                  </a:cubicBezTo>
                  <a:close/>
                  <a:moveTo>
                    <a:pt x="116" y="148"/>
                  </a:moveTo>
                  <a:cubicBezTo>
                    <a:pt x="116" y="148"/>
                    <a:pt x="116" y="148"/>
                    <a:pt x="115" y="148"/>
                  </a:cubicBezTo>
                  <a:cubicBezTo>
                    <a:pt x="115" y="148"/>
                    <a:pt x="115" y="148"/>
                    <a:pt x="116" y="148"/>
                  </a:cubicBezTo>
                  <a:close/>
                  <a:moveTo>
                    <a:pt x="112" y="172"/>
                  </a:moveTo>
                  <a:cubicBezTo>
                    <a:pt x="112" y="172"/>
                    <a:pt x="112" y="172"/>
                    <a:pt x="112" y="172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1"/>
                  </a:cubicBezTo>
                  <a:cubicBezTo>
                    <a:pt x="112" y="171"/>
                    <a:pt x="112" y="171"/>
                    <a:pt x="112" y="172"/>
                  </a:cubicBezTo>
                  <a:close/>
                  <a:moveTo>
                    <a:pt x="67" y="28"/>
                  </a:moveTo>
                  <a:cubicBezTo>
                    <a:pt x="68" y="28"/>
                    <a:pt x="68" y="28"/>
                    <a:pt x="67" y="27"/>
                  </a:cubicBezTo>
                  <a:cubicBezTo>
                    <a:pt x="67" y="28"/>
                    <a:pt x="67" y="28"/>
                    <a:pt x="67" y="28"/>
                  </a:cubicBezTo>
                  <a:close/>
                  <a:moveTo>
                    <a:pt x="79" y="154"/>
                  </a:move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79" y="153"/>
                    <a:pt x="79" y="153"/>
                  </a:cubicBezTo>
                  <a:cubicBezTo>
                    <a:pt x="79" y="153"/>
                    <a:pt x="79" y="153"/>
                    <a:pt x="79" y="153"/>
                  </a:cubicBezTo>
                  <a:cubicBezTo>
                    <a:pt x="79" y="153"/>
                    <a:pt x="79" y="154"/>
                    <a:pt x="79" y="154"/>
                  </a:cubicBezTo>
                  <a:close/>
                  <a:moveTo>
                    <a:pt x="95" y="25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24"/>
                    <a:pt x="95" y="25"/>
                    <a:pt x="95" y="25"/>
                  </a:cubicBezTo>
                  <a:close/>
                  <a:moveTo>
                    <a:pt x="112" y="128"/>
                  </a:moveTo>
                  <a:cubicBezTo>
                    <a:pt x="112" y="128"/>
                    <a:pt x="112" y="128"/>
                    <a:pt x="113" y="128"/>
                  </a:cubicBezTo>
                  <a:cubicBezTo>
                    <a:pt x="112" y="128"/>
                    <a:pt x="112" y="128"/>
                    <a:pt x="112" y="127"/>
                  </a:cubicBezTo>
                  <a:cubicBezTo>
                    <a:pt x="112" y="127"/>
                    <a:pt x="112" y="127"/>
                    <a:pt x="112" y="127"/>
                  </a:cubicBezTo>
                  <a:cubicBezTo>
                    <a:pt x="112" y="128"/>
                    <a:pt x="112" y="128"/>
                    <a:pt x="112" y="128"/>
                  </a:cubicBezTo>
                  <a:close/>
                  <a:moveTo>
                    <a:pt x="132" y="42"/>
                  </a:move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2"/>
                    <a:pt x="132" y="42"/>
                    <a:pt x="132" y="41"/>
                  </a:cubicBezTo>
                  <a:cubicBezTo>
                    <a:pt x="132" y="42"/>
                    <a:pt x="132" y="42"/>
                    <a:pt x="132" y="42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6" y="179"/>
                    <a:pt x="35" y="178"/>
                    <a:pt x="35" y="178"/>
                  </a:cubicBezTo>
                  <a:cubicBezTo>
                    <a:pt x="35" y="178"/>
                    <a:pt x="35" y="178"/>
                    <a:pt x="35" y="178"/>
                  </a:cubicBezTo>
                  <a:cubicBezTo>
                    <a:pt x="35" y="179"/>
                    <a:pt x="35" y="179"/>
                    <a:pt x="36" y="179"/>
                  </a:cubicBezTo>
                  <a:close/>
                  <a:moveTo>
                    <a:pt x="53" y="166"/>
                  </a:moveTo>
                  <a:cubicBezTo>
                    <a:pt x="54" y="166"/>
                    <a:pt x="54" y="166"/>
                    <a:pt x="54" y="165"/>
                  </a:cubicBezTo>
                  <a:cubicBezTo>
                    <a:pt x="54" y="165"/>
                    <a:pt x="53" y="165"/>
                    <a:pt x="53" y="166"/>
                  </a:cubicBezTo>
                  <a:close/>
                  <a:moveTo>
                    <a:pt x="118" y="135"/>
                  </a:moveTo>
                  <a:cubicBezTo>
                    <a:pt x="118" y="135"/>
                    <a:pt x="118" y="135"/>
                    <a:pt x="118" y="135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8" y="134"/>
                    <a:pt x="118" y="135"/>
                    <a:pt x="118" y="135"/>
                  </a:cubicBezTo>
                  <a:close/>
                  <a:moveTo>
                    <a:pt x="68" y="151"/>
                  </a:moveTo>
                  <a:cubicBezTo>
                    <a:pt x="68" y="151"/>
                    <a:pt x="68" y="151"/>
                    <a:pt x="68" y="151"/>
                  </a:cubicBezTo>
                  <a:cubicBezTo>
                    <a:pt x="68" y="151"/>
                    <a:pt x="68" y="150"/>
                    <a:pt x="68" y="150"/>
                  </a:cubicBezTo>
                  <a:cubicBezTo>
                    <a:pt x="68" y="150"/>
                    <a:pt x="68" y="150"/>
                    <a:pt x="68" y="150"/>
                  </a:cubicBezTo>
                  <a:cubicBezTo>
                    <a:pt x="68" y="150"/>
                    <a:pt x="68" y="151"/>
                    <a:pt x="68" y="151"/>
                  </a:cubicBezTo>
                  <a:close/>
                  <a:moveTo>
                    <a:pt x="95" y="7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lose/>
                  <a:moveTo>
                    <a:pt x="55" y="200"/>
                  </a:moveTo>
                  <a:cubicBezTo>
                    <a:pt x="54" y="200"/>
                    <a:pt x="54" y="200"/>
                    <a:pt x="54" y="200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0"/>
                    <a:pt x="55" y="200"/>
                  </a:cubicBezTo>
                  <a:close/>
                  <a:moveTo>
                    <a:pt x="148" y="186"/>
                  </a:moveTo>
                  <a:cubicBezTo>
                    <a:pt x="148" y="186"/>
                    <a:pt x="148" y="186"/>
                    <a:pt x="149" y="186"/>
                  </a:cubicBezTo>
                  <a:cubicBezTo>
                    <a:pt x="148" y="186"/>
                    <a:pt x="148" y="186"/>
                    <a:pt x="148" y="186"/>
                  </a:cubicBezTo>
                  <a:close/>
                  <a:moveTo>
                    <a:pt x="94" y="200"/>
                  </a:moveTo>
                  <a:cubicBezTo>
                    <a:pt x="94" y="200"/>
                    <a:pt x="94" y="200"/>
                    <a:pt x="94" y="200"/>
                  </a:cubicBezTo>
                  <a:cubicBezTo>
                    <a:pt x="94" y="200"/>
                    <a:pt x="94" y="201"/>
                    <a:pt x="94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201"/>
                    <a:pt x="94" y="200"/>
                    <a:pt x="94" y="200"/>
                  </a:cubicBezTo>
                  <a:close/>
                  <a:moveTo>
                    <a:pt x="111" y="125"/>
                  </a:moveTo>
                  <a:cubicBezTo>
                    <a:pt x="111" y="125"/>
                    <a:pt x="111" y="125"/>
                    <a:pt x="111" y="125"/>
                  </a:cubicBezTo>
                  <a:cubicBezTo>
                    <a:pt x="111" y="125"/>
                    <a:pt x="110" y="125"/>
                    <a:pt x="110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1" y="126"/>
                    <a:pt x="111" y="125"/>
                    <a:pt x="111" y="125"/>
                  </a:cubicBezTo>
                  <a:close/>
                  <a:moveTo>
                    <a:pt x="152" y="187"/>
                  </a:moveTo>
                  <a:cubicBezTo>
                    <a:pt x="152" y="187"/>
                    <a:pt x="152" y="187"/>
                    <a:pt x="152" y="187"/>
                  </a:cubicBezTo>
                  <a:cubicBezTo>
                    <a:pt x="152" y="187"/>
                    <a:pt x="152" y="187"/>
                    <a:pt x="153" y="186"/>
                  </a:cubicBezTo>
                  <a:cubicBezTo>
                    <a:pt x="152" y="186"/>
                    <a:pt x="152" y="186"/>
                    <a:pt x="152" y="186"/>
                  </a:cubicBezTo>
                  <a:cubicBezTo>
                    <a:pt x="152" y="186"/>
                    <a:pt x="152" y="186"/>
                    <a:pt x="152" y="187"/>
                  </a:cubicBezTo>
                  <a:close/>
                  <a:moveTo>
                    <a:pt x="125" y="172"/>
                  </a:move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ubicBezTo>
                    <a:pt x="125" y="172"/>
                    <a:pt x="125" y="172"/>
                    <a:pt x="125" y="172"/>
                  </a:cubicBezTo>
                  <a:close/>
                  <a:moveTo>
                    <a:pt x="100" y="94"/>
                  </a:moveTo>
                  <a:cubicBezTo>
                    <a:pt x="100" y="94"/>
                    <a:pt x="100" y="94"/>
                    <a:pt x="100" y="94"/>
                  </a:cubicBezTo>
                  <a:cubicBezTo>
                    <a:pt x="100" y="94"/>
                    <a:pt x="100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0" y="94"/>
                    <a:pt x="100" y="94"/>
                  </a:cubicBezTo>
                  <a:close/>
                  <a:moveTo>
                    <a:pt x="153" y="19"/>
                  </a:moveTo>
                  <a:cubicBezTo>
                    <a:pt x="153" y="19"/>
                    <a:pt x="153" y="19"/>
                    <a:pt x="153" y="19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3" y="20"/>
                    <a:pt x="153" y="20"/>
                    <a:pt x="153" y="19"/>
                  </a:cubicBezTo>
                  <a:close/>
                  <a:moveTo>
                    <a:pt x="52" y="171"/>
                  </a:moveTo>
                  <a:cubicBezTo>
                    <a:pt x="52" y="171"/>
                    <a:pt x="52" y="171"/>
                    <a:pt x="52" y="171"/>
                  </a:cubicBezTo>
                  <a:cubicBezTo>
                    <a:pt x="52" y="171"/>
                    <a:pt x="52" y="171"/>
                    <a:pt x="52" y="170"/>
                  </a:cubicBezTo>
                  <a:cubicBezTo>
                    <a:pt x="52" y="170"/>
                    <a:pt x="52" y="171"/>
                    <a:pt x="52" y="171"/>
                  </a:cubicBezTo>
                  <a:cubicBezTo>
                    <a:pt x="52" y="171"/>
                    <a:pt x="52" y="171"/>
                    <a:pt x="52" y="171"/>
                  </a:cubicBezTo>
                  <a:close/>
                  <a:moveTo>
                    <a:pt x="119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8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9" y="209"/>
                    <a:pt x="119" y="209"/>
                    <a:pt x="119" y="2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7024688" y="2435225"/>
              <a:ext cx="793750" cy="231775"/>
            </a:xfrm>
            <a:custGeom>
              <a:avLst/>
              <a:gdLst>
                <a:gd name="T0" fmla="*/ 209 w 242"/>
                <a:gd name="T1" fmla="*/ 2 h 71"/>
                <a:gd name="T2" fmla="*/ 233 w 242"/>
                <a:gd name="T3" fmla="*/ 0 h 71"/>
                <a:gd name="T4" fmla="*/ 233 w 242"/>
                <a:gd name="T5" fmla="*/ 3 h 71"/>
                <a:gd name="T6" fmla="*/ 238 w 242"/>
                <a:gd name="T7" fmla="*/ 6 h 71"/>
                <a:gd name="T8" fmla="*/ 233 w 242"/>
                <a:gd name="T9" fmla="*/ 9 h 71"/>
                <a:gd name="T10" fmla="*/ 237 w 242"/>
                <a:gd name="T11" fmla="*/ 42 h 71"/>
                <a:gd name="T12" fmla="*/ 232 w 242"/>
                <a:gd name="T13" fmla="*/ 61 h 71"/>
                <a:gd name="T14" fmla="*/ 124 w 242"/>
                <a:gd name="T15" fmla="*/ 66 h 71"/>
                <a:gd name="T16" fmla="*/ 70 w 242"/>
                <a:gd name="T17" fmla="*/ 70 h 71"/>
                <a:gd name="T18" fmla="*/ 17 w 242"/>
                <a:gd name="T19" fmla="*/ 68 h 71"/>
                <a:gd name="T20" fmla="*/ 11 w 242"/>
                <a:gd name="T21" fmla="*/ 63 h 71"/>
                <a:gd name="T22" fmla="*/ 6 w 242"/>
                <a:gd name="T23" fmla="*/ 26 h 71"/>
                <a:gd name="T24" fmla="*/ 1 w 242"/>
                <a:gd name="T25" fmla="*/ 9 h 71"/>
                <a:gd name="T26" fmla="*/ 15 w 242"/>
                <a:gd name="T27" fmla="*/ 6 h 71"/>
                <a:gd name="T28" fmla="*/ 27 w 242"/>
                <a:gd name="T29" fmla="*/ 5 h 71"/>
                <a:gd name="T30" fmla="*/ 23 w 242"/>
                <a:gd name="T31" fmla="*/ 32 h 71"/>
                <a:gd name="T32" fmla="*/ 32 w 242"/>
                <a:gd name="T33" fmla="*/ 55 h 71"/>
                <a:gd name="T34" fmla="*/ 100 w 242"/>
                <a:gd name="T35" fmla="*/ 56 h 71"/>
                <a:gd name="T36" fmla="*/ 177 w 242"/>
                <a:gd name="T37" fmla="*/ 51 h 71"/>
                <a:gd name="T38" fmla="*/ 219 w 242"/>
                <a:gd name="T39" fmla="*/ 42 h 71"/>
                <a:gd name="T40" fmla="*/ 214 w 242"/>
                <a:gd name="T41" fmla="*/ 7 h 71"/>
                <a:gd name="T42" fmla="*/ 214 w 242"/>
                <a:gd name="T43" fmla="*/ 5 h 71"/>
                <a:gd name="T44" fmla="*/ 91 w 242"/>
                <a:gd name="T45" fmla="*/ 65 h 71"/>
                <a:gd name="T46" fmla="*/ 88 w 242"/>
                <a:gd name="T47" fmla="*/ 65 h 71"/>
                <a:gd name="T48" fmla="*/ 129 w 242"/>
                <a:gd name="T49" fmla="*/ 64 h 71"/>
                <a:gd name="T50" fmla="*/ 192 w 242"/>
                <a:gd name="T51" fmla="*/ 64 h 71"/>
                <a:gd name="T52" fmla="*/ 169 w 242"/>
                <a:gd name="T53" fmla="*/ 63 h 71"/>
                <a:gd name="T54" fmla="*/ 190 w 242"/>
                <a:gd name="T55" fmla="*/ 58 h 71"/>
                <a:gd name="T56" fmla="*/ 227 w 242"/>
                <a:gd name="T57" fmla="*/ 57 h 71"/>
                <a:gd name="T58" fmla="*/ 201 w 242"/>
                <a:gd name="T59" fmla="*/ 53 h 71"/>
                <a:gd name="T60" fmla="*/ 218 w 242"/>
                <a:gd name="T61" fmla="*/ 9 h 71"/>
                <a:gd name="T62" fmla="*/ 222 w 242"/>
                <a:gd name="T63" fmla="*/ 48 h 71"/>
                <a:gd name="T64" fmla="*/ 223 w 242"/>
                <a:gd name="T65" fmla="*/ 47 h 71"/>
                <a:gd name="T66" fmla="*/ 218 w 242"/>
                <a:gd name="T67" fmla="*/ 8 h 71"/>
                <a:gd name="T68" fmla="*/ 15 w 242"/>
                <a:gd name="T69" fmla="*/ 39 h 71"/>
                <a:gd name="T70" fmla="*/ 15 w 242"/>
                <a:gd name="T71" fmla="*/ 34 h 71"/>
                <a:gd name="T72" fmla="*/ 17 w 242"/>
                <a:gd name="T73" fmla="*/ 13 h 71"/>
                <a:gd name="T74" fmla="*/ 224 w 242"/>
                <a:gd name="T75" fmla="*/ 7 h 71"/>
                <a:gd name="T76" fmla="*/ 225 w 242"/>
                <a:gd name="T77" fmla="*/ 12 h 71"/>
                <a:gd name="T78" fmla="*/ 228 w 242"/>
                <a:gd name="T79" fmla="*/ 7 h 71"/>
                <a:gd name="T80" fmla="*/ 237 w 242"/>
                <a:gd name="T81" fmla="*/ 47 h 71"/>
                <a:gd name="T82" fmla="*/ 237 w 242"/>
                <a:gd name="T83" fmla="*/ 56 h 71"/>
                <a:gd name="T84" fmla="*/ 27 w 242"/>
                <a:gd name="T85" fmla="*/ 61 h 71"/>
                <a:gd name="T86" fmla="*/ 20 w 242"/>
                <a:gd name="T87" fmla="*/ 62 h 71"/>
                <a:gd name="T88" fmla="*/ 9 w 242"/>
                <a:gd name="T89" fmla="*/ 38 h 71"/>
                <a:gd name="T90" fmla="*/ 13 w 242"/>
                <a:gd name="T91" fmla="*/ 59 h 71"/>
                <a:gd name="T92" fmla="*/ 14 w 242"/>
                <a:gd name="T93" fmla="*/ 58 h 71"/>
                <a:gd name="T94" fmla="*/ 15 w 242"/>
                <a:gd name="T95" fmla="*/ 9 h 71"/>
                <a:gd name="T96" fmla="*/ 41 w 242"/>
                <a:gd name="T97" fmla="*/ 60 h 71"/>
                <a:gd name="T98" fmla="*/ 26 w 242"/>
                <a:gd name="T99" fmla="*/ 68 h 71"/>
                <a:gd name="T100" fmla="*/ 22 w 242"/>
                <a:gd name="T101" fmla="*/ 7 h 71"/>
                <a:gd name="T102" fmla="*/ 223 w 242"/>
                <a:gd name="T103" fmla="*/ 3 h 71"/>
                <a:gd name="T104" fmla="*/ 21 w 242"/>
                <a:gd name="T105" fmla="*/ 41 h 71"/>
                <a:gd name="T106" fmla="*/ 232 w 242"/>
                <a:gd name="T107" fmla="*/ 48 h 71"/>
                <a:gd name="T108" fmla="*/ 230 w 242"/>
                <a:gd name="T109" fmla="*/ 4 h 71"/>
                <a:gd name="T110" fmla="*/ 232 w 242"/>
                <a:gd name="T111" fmla="*/ 56 h 71"/>
                <a:gd name="T112" fmla="*/ 10 w 242"/>
                <a:gd name="T113" fmla="*/ 14 h 71"/>
                <a:gd name="T114" fmla="*/ 5 w 242"/>
                <a:gd name="T115" fmla="*/ 9 h 71"/>
                <a:gd name="T116" fmla="*/ 20 w 242"/>
                <a:gd name="T117" fmla="*/ 59 h 71"/>
                <a:gd name="T118" fmla="*/ 14 w 242"/>
                <a:gd name="T119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2" h="71">
                  <a:moveTo>
                    <a:pt x="216" y="4"/>
                  </a:moveTo>
                  <a:cubicBezTo>
                    <a:pt x="214" y="4"/>
                    <a:pt x="212" y="4"/>
                    <a:pt x="210" y="3"/>
                  </a:cubicBezTo>
                  <a:cubicBezTo>
                    <a:pt x="210" y="3"/>
                    <a:pt x="210" y="3"/>
                    <a:pt x="209" y="3"/>
                  </a:cubicBezTo>
                  <a:cubicBezTo>
                    <a:pt x="209" y="3"/>
                    <a:pt x="209" y="2"/>
                    <a:pt x="209" y="2"/>
                  </a:cubicBezTo>
                  <a:cubicBezTo>
                    <a:pt x="209" y="1"/>
                    <a:pt x="209" y="1"/>
                    <a:pt x="210" y="1"/>
                  </a:cubicBezTo>
                  <a:cubicBezTo>
                    <a:pt x="210" y="1"/>
                    <a:pt x="211" y="0"/>
                    <a:pt x="212" y="0"/>
                  </a:cubicBezTo>
                  <a:cubicBezTo>
                    <a:pt x="215" y="0"/>
                    <a:pt x="219" y="0"/>
                    <a:pt x="223" y="0"/>
                  </a:cubicBezTo>
                  <a:cubicBezTo>
                    <a:pt x="226" y="0"/>
                    <a:pt x="230" y="0"/>
                    <a:pt x="233" y="0"/>
                  </a:cubicBezTo>
                  <a:cubicBezTo>
                    <a:pt x="233" y="0"/>
                    <a:pt x="233" y="0"/>
                    <a:pt x="234" y="0"/>
                  </a:cubicBezTo>
                  <a:cubicBezTo>
                    <a:pt x="234" y="0"/>
                    <a:pt x="235" y="1"/>
                    <a:pt x="235" y="1"/>
                  </a:cubicBezTo>
                  <a:cubicBezTo>
                    <a:pt x="235" y="2"/>
                    <a:pt x="234" y="2"/>
                    <a:pt x="234" y="2"/>
                  </a:cubicBezTo>
                  <a:cubicBezTo>
                    <a:pt x="233" y="2"/>
                    <a:pt x="233" y="2"/>
                    <a:pt x="233" y="3"/>
                  </a:cubicBezTo>
                  <a:cubicBezTo>
                    <a:pt x="233" y="3"/>
                    <a:pt x="233" y="4"/>
                    <a:pt x="233" y="4"/>
                  </a:cubicBezTo>
                  <a:cubicBezTo>
                    <a:pt x="234" y="4"/>
                    <a:pt x="235" y="4"/>
                    <a:pt x="235" y="5"/>
                  </a:cubicBezTo>
                  <a:cubicBezTo>
                    <a:pt x="236" y="5"/>
                    <a:pt x="236" y="5"/>
                    <a:pt x="237" y="5"/>
                  </a:cubicBezTo>
                  <a:cubicBezTo>
                    <a:pt x="238" y="5"/>
                    <a:pt x="238" y="5"/>
                    <a:pt x="238" y="6"/>
                  </a:cubicBezTo>
                  <a:cubicBezTo>
                    <a:pt x="238" y="6"/>
                    <a:pt x="237" y="7"/>
                    <a:pt x="237" y="7"/>
                  </a:cubicBezTo>
                  <a:cubicBezTo>
                    <a:pt x="236" y="7"/>
                    <a:pt x="236" y="7"/>
                    <a:pt x="235" y="7"/>
                  </a:cubicBezTo>
                  <a:cubicBezTo>
                    <a:pt x="235" y="7"/>
                    <a:pt x="234" y="7"/>
                    <a:pt x="233" y="7"/>
                  </a:cubicBezTo>
                  <a:cubicBezTo>
                    <a:pt x="233" y="8"/>
                    <a:pt x="233" y="8"/>
                    <a:pt x="233" y="9"/>
                  </a:cubicBezTo>
                  <a:cubicBezTo>
                    <a:pt x="233" y="10"/>
                    <a:pt x="233" y="10"/>
                    <a:pt x="233" y="11"/>
                  </a:cubicBezTo>
                  <a:cubicBezTo>
                    <a:pt x="235" y="18"/>
                    <a:pt x="235" y="25"/>
                    <a:pt x="236" y="32"/>
                  </a:cubicBezTo>
                  <a:cubicBezTo>
                    <a:pt x="236" y="35"/>
                    <a:pt x="236" y="38"/>
                    <a:pt x="237" y="40"/>
                  </a:cubicBezTo>
                  <a:cubicBezTo>
                    <a:pt x="237" y="41"/>
                    <a:pt x="237" y="42"/>
                    <a:pt x="237" y="42"/>
                  </a:cubicBezTo>
                  <a:cubicBezTo>
                    <a:pt x="239" y="44"/>
                    <a:pt x="240" y="46"/>
                    <a:pt x="241" y="48"/>
                  </a:cubicBezTo>
                  <a:cubicBezTo>
                    <a:pt x="241" y="49"/>
                    <a:pt x="241" y="50"/>
                    <a:pt x="242" y="52"/>
                  </a:cubicBezTo>
                  <a:cubicBezTo>
                    <a:pt x="242" y="55"/>
                    <a:pt x="241" y="57"/>
                    <a:pt x="238" y="59"/>
                  </a:cubicBezTo>
                  <a:cubicBezTo>
                    <a:pt x="236" y="60"/>
                    <a:pt x="234" y="61"/>
                    <a:pt x="232" y="61"/>
                  </a:cubicBezTo>
                  <a:cubicBezTo>
                    <a:pt x="227" y="63"/>
                    <a:pt x="221" y="63"/>
                    <a:pt x="216" y="64"/>
                  </a:cubicBezTo>
                  <a:cubicBezTo>
                    <a:pt x="212" y="64"/>
                    <a:pt x="209" y="64"/>
                    <a:pt x="206" y="65"/>
                  </a:cubicBezTo>
                  <a:cubicBezTo>
                    <a:pt x="200" y="65"/>
                    <a:pt x="194" y="66"/>
                    <a:pt x="188" y="66"/>
                  </a:cubicBezTo>
                  <a:cubicBezTo>
                    <a:pt x="166" y="66"/>
                    <a:pt x="145" y="66"/>
                    <a:pt x="124" y="66"/>
                  </a:cubicBezTo>
                  <a:cubicBezTo>
                    <a:pt x="120" y="66"/>
                    <a:pt x="116" y="66"/>
                    <a:pt x="112" y="66"/>
                  </a:cubicBezTo>
                  <a:cubicBezTo>
                    <a:pt x="109" y="66"/>
                    <a:pt x="106" y="66"/>
                    <a:pt x="102" y="66"/>
                  </a:cubicBezTo>
                  <a:cubicBezTo>
                    <a:pt x="97" y="67"/>
                    <a:pt x="91" y="68"/>
                    <a:pt x="85" y="68"/>
                  </a:cubicBezTo>
                  <a:cubicBezTo>
                    <a:pt x="80" y="69"/>
                    <a:pt x="75" y="69"/>
                    <a:pt x="70" y="70"/>
                  </a:cubicBezTo>
                  <a:cubicBezTo>
                    <a:pt x="62" y="70"/>
                    <a:pt x="54" y="70"/>
                    <a:pt x="47" y="70"/>
                  </a:cubicBezTo>
                  <a:cubicBezTo>
                    <a:pt x="40" y="71"/>
                    <a:pt x="33" y="71"/>
                    <a:pt x="27" y="71"/>
                  </a:cubicBezTo>
                  <a:cubicBezTo>
                    <a:pt x="25" y="71"/>
                    <a:pt x="23" y="70"/>
                    <a:pt x="21" y="70"/>
                  </a:cubicBezTo>
                  <a:cubicBezTo>
                    <a:pt x="19" y="70"/>
                    <a:pt x="18" y="70"/>
                    <a:pt x="17" y="68"/>
                  </a:cubicBezTo>
                  <a:cubicBezTo>
                    <a:pt x="17" y="68"/>
                    <a:pt x="16" y="68"/>
                    <a:pt x="16" y="68"/>
                  </a:cubicBezTo>
                  <a:cubicBezTo>
                    <a:pt x="16" y="68"/>
                    <a:pt x="16" y="68"/>
                    <a:pt x="15" y="68"/>
                  </a:cubicBezTo>
                  <a:cubicBezTo>
                    <a:pt x="13" y="68"/>
                    <a:pt x="12" y="67"/>
                    <a:pt x="12" y="65"/>
                  </a:cubicBezTo>
                  <a:cubicBezTo>
                    <a:pt x="12" y="65"/>
                    <a:pt x="11" y="64"/>
                    <a:pt x="11" y="63"/>
                  </a:cubicBezTo>
                  <a:cubicBezTo>
                    <a:pt x="11" y="62"/>
                    <a:pt x="11" y="62"/>
                    <a:pt x="11" y="61"/>
                  </a:cubicBezTo>
                  <a:cubicBezTo>
                    <a:pt x="10" y="60"/>
                    <a:pt x="10" y="60"/>
                    <a:pt x="10" y="59"/>
                  </a:cubicBezTo>
                  <a:cubicBezTo>
                    <a:pt x="9" y="52"/>
                    <a:pt x="8" y="46"/>
                    <a:pt x="8" y="40"/>
                  </a:cubicBezTo>
                  <a:cubicBezTo>
                    <a:pt x="7" y="35"/>
                    <a:pt x="6" y="30"/>
                    <a:pt x="6" y="26"/>
                  </a:cubicBezTo>
                  <a:cubicBezTo>
                    <a:pt x="5" y="23"/>
                    <a:pt x="5" y="19"/>
                    <a:pt x="4" y="16"/>
                  </a:cubicBezTo>
                  <a:cubicBezTo>
                    <a:pt x="4" y="14"/>
                    <a:pt x="4" y="12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4" y="7"/>
                    <a:pt x="6" y="7"/>
                    <a:pt x="9" y="7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8" y="6"/>
                    <a:pt x="21" y="5"/>
                    <a:pt x="24" y="5"/>
                  </a:cubicBezTo>
                  <a:cubicBezTo>
                    <a:pt x="24" y="5"/>
                    <a:pt x="25" y="4"/>
                    <a:pt x="25" y="4"/>
                  </a:cubicBezTo>
                  <a:cubicBezTo>
                    <a:pt x="25" y="4"/>
                    <a:pt x="25" y="4"/>
                    <a:pt x="26" y="4"/>
                  </a:cubicBezTo>
                  <a:cubicBezTo>
                    <a:pt x="26" y="4"/>
                    <a:pt x="27" y="4"/>
                    <a:pt x="27" y="5"/>
                  </a:cubicBezTo>
                  <a:cubicBezTo>
                    <a:pt x="27" y="6"/>
                    <a:pt x="27" y="6"/>
                    <a:pt x="26" y="6"/>
                  </a:cubicBezTo>
                  <a:cubicBezTo>
                    <a:pt x="25" y="7"/>
                    <a:pt x="24" y="8"/>
                    <a:pt x="24" y="9"/>
                  </a:cubicBezTo>
                  <a:cubicBezTo>
                    <a:pt x="24" y="10"/>
                    <a:pt x="23" y="11"/>
                    <a:pt x="23" y="12"/>
                  </a:cubicBezTo>
                  <a:cubicBezTo>
                    <a:pt x="22" y="19"/>
                    <a:pt x="22" y="25"/>
                    <a:pt x="23" y="32"/>
                  </a:cubicBezTo>
                  <a:cubicBezTo>
                    <a:pt x="24" y="36"/>
                    <a:pt x="24" y="40"/>
                    <a:pt x="25" y="45"/>
                  </a:cubicBezTo>
                  <a:cubicBezTo>
                    <a:pt x="25" y="48"/>
                    <a:pt x="25" y="51"/>
                    <a:pt x="26" y="54"/>
                  </a:cubicBezTo>
                  <a:cubicBezTo>
                    <a:pt x="26" y="55"/>
                    <a:pt x="26" y="55"/>
                    <a:pt x="27" y="55"/>
                  </a:cubicBezTo>
                  <a:cubicBezTo>
                    <a:pt x="29" y="55"/>
                    <a:pt x="30" y="55"/>
                    <a:pt x="32" y="55"/>
                  </a:cubicBezTo>
                  <a:cubicBezTo>
                    <a:pt x="37" y="56"/>
                    <a:pt x="42" y="57"/>
                    <a:pt x="47" y="57"/>
                  </a:cubicBezTo>
                  <a:cubicBezTo>
                    <a:pt x="48" y="57"/>
                    <a:pt x="49" y="57"/>
                    <a:pt x="49" y="57"/>
                  </a:cubicBezTo>
                  <a:cubicBezTo>
                    <a:pt x="60" y="57"/>
                    <a:pt x="70" y="57"/>
                    <a:pt x="81" y="56"/>
                  </a:cubicBezTo>
                  <a:cubicBezTo>
                    <a:pt x="87" y="56"/>
                    <a:pt x="93" y="56"/>
                    <a:pt x="100" y="56"/>
                  </a:cubicBezTo>
                  <a:cubicBezTo>
                    <a:pt x="104" y="56"/>
                    <a:pt x="109" y="55"/>
                    <a:pt x="114" y="55"/>
                  </a:cubicBezTo>
                  <a:cubicBezTo>
                    <a:pt x="119" y="55"/>
                    <a:pt x="125" y="54"/>
                    <a:pt x="130" y="54"/>
                  </a:cubicBezTo>
                  <a:cubicBezTo>
                    <a:pt x="136" y="53"/>
                    <a:pt x="141" y="53"/>
                    <a:pt x="147" y="52"/>
                  </a:cubicBezTo>
                  <a:cubicBezTo>
                    <a:pt x="157" y="51"/>
                    <a:pt x="167" y="51"/>
                    <a:pt x="177" y="51"/>
                  </a:cubicBezTo>
                  <a:cubicBezTo>
                    <a:pt x="191" y="51"/>
                    <a:pt x="205" y="51"/>
                    <a:pt x="219" y="51"/>
                  </a:cubicBezTo>
                  <a:cubicBezTo>
                    <a:pt x="220" y="51"/>
                    <a:pt x="220" y="51"/>
                    <a:pt x="221" y="51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0" y="47"/>
                    <a:pt x="219" y="45"/>
                    <a:pt x="219" y="42"/>
                  </a:cubicBezTo>
                  <a:cubicBezTo>
                    <a:pt x="218" y="37"/>
                    <a:pt x="217" y="31"/>
                    <a:pt x="217" y="26"/>
                  </a:cubicBezTo>
                  <a:cubicBezTo>
                    <a:pt x="216" y="21"/>
                    <a:pt x="216" y="16"/>
                    <a:pt x="216" y="11"/>
                  </a:cubicBezTo>
                  <a:cubicBezTo>
                    <a:pt x="216" y="10"/>
                    <a:pt x="216" y="9"/>
                    <a:pt x="216" y="8"/>
                  </a:cubicBezTo>
                  <a:cubicBezTo>
                    <a:pt x="215" y="7"/>
                    <a:pt x="214" y="7"/>
                    <a:pt x="214" y="7"/>
                  </a:cubicBezTo>
                  <a:cubicBezTo>
                    <a:pt x="213" y="7"/>
                    <a:pt x="213" y="7"/>
                    <a:pt x="212" y="7"/>
                  </a:cubicBezTo>
                  <a:cubicBezTo>
                    <a:pt x="212" y="7"/>
                    <a:pt x="212" y="6"/>
                    <a:pt x="212" y="6"/>
                  </a:cubicBezTo>
                  <a:cubicBezTo>
                    <a:pt x="212" y="5"/>
                    <a:pt x="212" y="5"/>
                    <a:pt x="213" y="5"/>
                  </a:cubicBezTo>
                  <a:cubicBezTo>
                    <a:pt x="213" y="5"/>
                    <a:pt x="214" y="5"/>
                    <a:pt x="214" y="5"/>
                  </a:cubicBezTo>
                  <a:cubicBezTo>
                    <a:pt x="215" y="5"/>
                    <a:pt x="215" y="5"/>
                    <a:pt x="216" y="4"/>
                  </a:cubicBezTo>
                  <a:cubicBezTo>
                    <a:pt x="216" y="4"/>
                    <a:pt x="216" y="4"/>
                    <a:pt x="216" y="4"/>
                  </a:cubicBezTo>
                  <a:close/>
                  <a:moveTo>
                    <a:pt x="89" y="65"/>
                  </a:moveTo>
                  <a:cubicBezTo>
                    <a:pt x="90" y="65"/>
                    <a:pt x="91" y="65"/>
                    <a:pt x="91" y="65"/>
                  </a:cubicBezTo>
                  <a:cubicBezTo>
                    <a:pt x="91" y="65"/>
                    <a:pt x="91" y="65"/>
                    <a:pt x="91" y="64"/>
                  </a:cubicBezTo>
                  <a:cubicBezTo>
                    <a:pt x="90" y="65"/>
                    <a:pt x="90" y="64"/>
                    <a:pt x="89" y="65"/>
                  </a:cubicBezTo>
                  <a:cubicBezTo>
                    <a:pt x="89" y="65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8" y="65"/>
                    <a:pt x="89" y="65"/>
                    <a:pt x="89" y="65"/>
                  </a:cubicBezTo>
                  <a:close/>
                  <a:moveTo>
                    <a:pt x="127" y="63"/>
                  </a:moveTo>
                  <a:cubicBezTo>
                    <a:pt x="127" y="63"/>
                    <a:pt x="127" y="63"/>
                    <a:pt x="127" y="64"/>
                  </a:cubicBezTo>
                  <a:cubicBezTo>
                    <a:pt x="128" y="64"/>
                    <a:pt x="128" y="64"/>
                    <a:pt x="129" y="64"/>
                  </a:cubicBezTo>
                  <a:cubicBezTo>
                    <a:pt x="132" y="64"/>
                    <a:pt x="135" y="64"/>
                    <a:pt x="138" y="64"/>
                  </a:cubicBezTo>
                  <a:cubicBezTo>
                    <a:pt x="147" y="64"/>
                    <a:pt x="156" y="64"/>
                    <a:pt x="165" y="64"/>
                  </a:cubicBezTo>
                  <a:cubicBezTo>
                    <a:pt x="168" y="64"/>
                    <a:pt x="172" y="64"/>
                    <a:pt x="175" y="64"/>
                  </a:cubicBezTo>
                  <a:cubicBezTo>
                    <a:pt x="181" y="64"/>
                    <a:pt x="186" y="64"/>
                    <a:pt x="192" y="64"/>
                  </a:cubicBezTo>
                  <a:cubicBezTo>
                    <a:pt x="192" y="63"/>
                    <a:pt x="193" y="63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2" y="63"/>
                    <a:pt x="190" y="63"/>
                    <a:pt x="188" y="63"/>
                  </a:cubicBezTo>
                  <a:cubicBezTo>
                    <a:pt x="182" y="63"/>
                    <a:pt x="175" y="63"/>
                    <a:pt x="169" y="63"/>
                  </a:cubicBezTo>
                  <a:cubicBezTo>
                    <a:pt x="156" y="63"/>
                    <a:pt x="143" y="63"/>
                    <a:pt x="131" y="63"/>
                  </a:cubicBezTo>
                  <a:cubicBezTo>
                    <a:pt x="129" y="63"/>
                    <a:pt x="128" y="63"/>
                    <a:pt x="127" y="63"/>
                  </a:cubicBezTo>
                  <a:close/>
                  <a:moveTo>
                    <a:pt x="190" y="58"/>
                  </a:moveTo>
                  <a:cubicBezTo>
                    <a:pt x="190" y="58"/>
                    <a:pt x="190" y="58"/>
                    <a:pt x="190" y="58"/>
                  </a:cubicBezTo>
                  <a:cubicBezTo>
                    <a:pt x="192" y="58"/>
                    <a:pt x="194" y="58"/>
                    <a:pt x="197" y="58"/>
                  </a:cubicBezTo>
                  <a:cubicBezTo>
                    <a:pt x="201" y="58"/>
                    <a:pt x="205" y="58"/>
                    <a:pt x="210" y="58"/>
                  </a:cubicBezTo>
                  <a:cubicBezTo>
                    <a:pt x="215" y="58"/>
                    <a:pt x="220" y="58"/>
                    <a:pt x="225" y="58"/>
                  </a:cubicBezTo>
                  <a:cubicBezTo>
                    <a:pt x="226" y="58"/>
                    <a:pt x="227" y="58"/>
                    <a:pt x="227" y="57"/>
                  </a:cubicBezTo>
                  <a:cubicBezTo>
                    <a:pt x="227" y="57"/>
                    <a:pt x="227" y="57"/>
                    <a:pt x="227" y="56"/>
                  </a:cubicBezTo>
                  <a:cubicBezTo>
                    <a:pt x="227" y="56"/>
                    <a:pt x="227" y="56"/>
                    <a:pt x="226" y="55"/>
                  </a:cubicBezTo>
                  <a:cubicBezTo>
                    <a:pt x="214" y="56"/>
                    <a:pt x="202" y="57"/>
                    <a:pt x="190" y="58"/>
                  </a:cubicBezTo>
                  <a:close/>
                  <a:moveTo>
                    <a:pt x="201" y="53"/>
                  </a:moveTo>
                  <a:cubicBezTo>
                    <a:pt x="181" y="53"/>
                    <a:pt x="161" y="53"/>
                    <a:pt x="141" y="55"/>
                  </a:cubicBezTo>
                  <a:cubicBezTo>
                    <a:pt x="161" y="55"/>
                    <a:pt x="181" y="54"/>
                    <a:pt x="201" y="53"/>
                  </a:cubicBezTo>
                  <a:close/>
                  <a:moveTo>
                    <a:pt x="218" y="8"/>
                  </a:moveTo>
                  <a:cubicBezTo>
                    <a:pt x="218" y="8"/>
                    <a:pt x="218" y="8"/>
                    <a:pt x="218" y="9"/>
                  </a:cubicBezTo>
                  <a:cubicBezTo>
                    <a:pt x="218" y="9"/>
                    <a:pt x="218" y="10"/>
                    <a:pt x="218" y="10"/>
                  </a:cubicBezTo>
                  <a:cubicBezTo>
                    <a:pt x="219" y="13"/>
                    <a:pt x="219" y="15"/>
                    <a:pt x="219" y="17"/>
                  </a:cubicBezTo>
                  <a:cubicBezTo>
                    <a:pt x="220" y="21"/>
                    <a:pt x="220" y="25"/>
                    <a:pt x="220" y="29"/>
                  </a:cubicBezTo>
                  <a:cubicBezTo>
                    <a:pt x="221" y="35"/>
                    <a:pt x="222" y="42"/>
                    <a:pt x="222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1"/>
                    <a:pt x="224" y="51"/>
                  </a:cubicBezTo>
                  <a:cubicBezTo>
                    <a:pt x="224" y="50"/>
                    <a:pt x="224" y="50"/>
                    <a:pt x="224" y="49"/>
                  </a:cubicBezTo>
                  <a:cubicBezTo>
                    <a:pt x="223" y="49"/>
                    <a:pt x="223" y="48"/>
                    <a:pt x="223" y="47"/>
                  </a:cubicBezTo>
                  <a:cubicBezTo>
                    <a:pt x="223" y="42"/>
                    <a:pt x="222" y="37"/>
                    <a:pt x="222" y="32"/>
                  </a:cubicBezTo>
                  <a:cubicBezTo>
                    <a:pt x="221" y="27"/>
                    <a:pt x="221" y="22"/>
                    <a:pt x="221" y="17"/>
                  </a:cubicBezTo>
                  <a:cubicBezTo>
                    <a:pt x="221" y="14"/>
                    <a:pt x="220" y="11"/>
                    <a:pt x="219" y="8"/>
                  </a:cubicBezTo>
                  <a:cubicBezTo>
                    <a:pt x="219" y="8"/>
                    <a:pt x="219" y="7"/>
                    <a:pt x="218" y="8"/>
                  </a:cubicBezTo>
                  <a:close/>
                  <a:moveTo>
                    <a:pt x="12" y="12"/>
                  </a:moveTo>
                  <a:cubicBezTo>
                    <a:pt x="13" y="13"/>
                    <a:pt x="13" y="13"/>
                    <a:pt x="13" y="14"/>
                  </a:cubicBezTo>
                  <a:cubicBezTo>
                    <a:pt x="13" y="16"/>
                    <a:pt x="13" y="17"/>
                    <a:pt x="13" y="19"/>
                  </a:cubicBezTo>
                  <a:cubicBezTo>
                    <a:pt x="14" y="26"/>
                    <a:pt x="14" y="32"/>
                    <a:pt x="15" y="39"/>
                  </a:cubicBezTo>
                  <a:cubicBezTo>
                    <a:pt x="15" y="40"/>
                    <a:pt x="15" y="4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2"/>
                    <a:pt x="16" y="41"/>
                    <a:pt x="16" y="41"/>
                  </a:cubicBezTo>
                  <a:cubicBezTo>
                    <a:pt x="16" y="38"/>
                    <a:pt x="15" y="36"/>
                    <a:pt x="15" y="34"/>
                  </a:cubicBezTo>
                  <a:cubicBezTo>
                    <a:pt x="15" y="27"/>
                    <a:pt x="15" y="20"/>
                    <a:pt x="15" y="14"/>
                  </a:cubicBezTo>
                  <a:cubicBezTo>
                    <a:pt x="15" y="14"/>
                    <a:pt x="15" y="13"/>
                    <a:pt x="15" y="13"/>
                  </a:cubicBezTo>
                  <a:cubicBezTo>
                    <a:pt x="15" y="13"/>
                    <a:pt x="15" y="12"/>
                    <a:pt x="16" y="12"/>
                  </a:cubicBezTo>
                  <a:cubicBezTo>
                    <a:pt x="16" y="12"/>
                    <a:pt x="17" y="12"/>
                    <a:pt x="17" y="13"/>
                  </a:cubicBezTo>
                  <a:cubicBezTo>
                    <a:pt x="17" y="13"/>
                    <a:pt x="17" y="13"/>
                    <a:pt x="18" y="14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6" y="12"/>
                    <a:pt x="14" y="12"/>
                    <a:pt x="12" y="12"/>
                  </a:cubicBezTo>
                  <a:close/>
                  <a:moveTo>
                    <a:pt x="224" y="7"/>
                  </a:moveTo>
                  <a:cubicBezTo>
                    <a:pt x="223" y="10"/>
                    <a:pt x="224" y="16"/>
                    <a:pt x="225" y="20"/>
                  </a:cubicBezTo>
                  <a:cubicBezTo>
                    <a:pt x="225" y="18"/>
                    <a:pt x="225" y="17"/>
                    <a:pt x="225" y="15"/>
                  </a:cubicBezTo>
                  <a:cubicBezTo>
                    <a:pt x="225" y="15"/>
                    <a:pt x="225" y="14"/>
                    <a:pt x="226" y="13"/>
                  </a:cubicBezTo>
                  <a:cubicBezTo>
                    <a:pt x="226" y="13"/>
                    <a:pt x="225" y="12"/>
                    <a:pt x="225" y="12"/>
                  </a:cubicBezTo>
                  <a:cubicBezTo>
                    <a:pt x="225" y="12"/>
                    <a:pt x="225" y="11"/>
                    <a:pt x="226" y="11"/>
                  </a:cubicBezTo>
                  <a:cubicBezTo>
                    <a:pt x="226" y="10"/>
                    <a:pt x="227" y="10"/>
                    <a:pt x="227" y="11"/>
                  </a:cubicBezTo>
                  <a:cubicBezTo>
                    <a:pt x="227" y="11"/>
                    <a:pt x="227" y="11"/>
                    <a:pt x="228" y="11"/>
                  </a:cubicBezTo>
                  <a:cubicBezTo>
                    <a:pt x="228" y="9"/>
                    <a:pt x="228" y="8"/>
                    <a:pt x="228" y="7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6" y="7"/>
                    <a:pt x="225" y="7"/>
                    <a:pt x="224" y="7"/>
                  </a:cubicBezTo>
                  <a:close/>
                  <a:moveTo>
                    <a:pt x="237" y="46"/>
                  </a:moveTo>
                  <a:cubicBezTo>
                    <a:pt x="237" y="47"/>
                    <a:pt x="237" y="47"/>
                    <a:pt x="237" y="47"/>
                  </a:cubicBezTo>
                  <a:cubicBezTo>
                    <a:pt x="237" y="48"/>
                    <a:pt x="237" y="48"/>
                    <a:pt x="237" y="49"/>
                  </a:cubicBezTo>
                  <a:cubicBezTo>
                    <a:pt x="237" y="50"/>
                    <a:pt x="237" y="51"/>
                    <a:pt x="237" y="51"/>
                  </a:cubicBezTo>
                  <a:cubicBezTo>
                    <a:pt x="237" y="52"/>
                    <a:pt x="237" y="53"/>
                    <a:pt x="237" y="54"/>
                  </a:cubicBezTo>
                  <a:cubicBezTo>
                    <a:pt x="237" y="54"/>
                    <a:pt x="237" y="55"/>
                    <a:pt x="237" y="56"/>
                  </a:cubicBezTo>
                  <a:cubicBezTo>
                    <a:pt x="237" y="56"/>
                    <a:pt x="237" y="56"/>
                    <a:pt x="237" y="57"/>
                  </a:cubicBezTo>
                  <a:cubicBezTo>
                    <a:pt x="239" y="56"/>
                    <a:pt x="240" y="54"/>
                    <a:pt x="240" y="52"/>
                  </a:cubicBezTo>
                  <a:cubicBezTo>
                    <a:pt x="239" y="50"/>
                    <a:pt x="238" y="48"/>
                    <a:pt x="237" y="46"/>
                  </a:cubicBezTo>
                  <a:close/>
                  <a:moveTo>
                    <a:pt x="27" y="61"/>
                  </a:moveTo>
                  <a:cubicBezTo>
                    <a:pt x="27" y="62"/>
                    <a:pt x="26" y="62"/>
                    <a:pt x="26" y="62"/>
                  </a:cubicBezTo>
                  <a:cubicBezTo>
                    <a:pt x="30" y="62"/>
                    <a:pt x="34" y="62"/>
                    <a:pt x="38" y="62"/>
                  </a:cubicBezTo>
                  <a:cubicBezTo>
                    <a:pt x="34" y="61"/>
                    <a:pt x="31" y="61"/>
                    <a:pt x="27" y="61"/>
                  </a:cubicBezTo>
                  <a:close/>
                  <a:moveTo>
                    <a:pt x="20" y="62"/>
                  </a:moveTo>
                  <a:cubicBezTo>
                    <a:pt x="21" y="63"/>
                    <a:pt x="23" y="63"/>
                    <a:pt x="25" y="63"/>
                  </a:cubicBezTo>
                  <a:cubicBezTo>
                    <a:pt x="25" y="62"/>
                    <a:pt x="24" y="62"/>
                    <a:pt x="24" y="61"/>
                  </a:cubicBezTo>
                  <a:cubicBezTo>
                    <a:pt x="23" y="61"/>
                    <a:pt x="21" y="61"/>
                    <a:pt x="20" y="62"/>
                  </a:cubicBezTo>
                  <a:close/>
                  <a:moveTo>
                    <a:pt x="9" y="38"/>
                  </a:moveTo>
                  <a:cubicBezTo>
                    <a:pt x="10" y="34"/>
                    <a:pt x="9" y="28"/>
                    <a:pt x="8" y="27"/>
                  </a:cubicBezTo>
                  <a:cubicBezTo>
                    <a:pt x="9" y="31"/>
                    <a:pt x="9" y="34"/>
                    <a:pt x="9" y="38"/>
                  </a:cubicBezTo>
                  <a:close/>
                  <a:moveTo>
                    <a:pt x="14" y="58"/>
                  </a:moveTo>
                  <a:cubicBezTo>
                    <a:pt x="13" y="58"/>
                    <a:pt x="13" y="58"/>
                    <a:pt x="13" y="59"/>
                  </a:cubicBezTo>
                  <a:cubicBezTo>
                    <a:pt x="13" y="60"/>
                    <a:pt x="14" y="61"/>
                    <a:pt x="14" y="62"/>
                  </a:cubicBezTo>
                  <a:cubicBezTo>
                    <a:pt x="14" y="62"/>
                    <a:pt x="14" y="63"/>
                    <a:pt x="14" y="63"/>
                  </a:cubicBezTo>
                  <a:cubicBezTo>
                    <a:pt x="14" y="63"/>
                    <a:pt x="14" y="63"/>
                    <a:pt x="15" y="63"/>
                  </a:cubicBezTo>
                  <a:cubicBezTo>
                    <a:pt x="14" y="61"/>
                    <a:pt x="14" y="60"/>
                    <a:pt x="14" y="58"/>
                  </a:cubicBezTo>
                  <a:close/>
                  <a:moveTo>
                    <a:pt x="9" y="9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" y="10"/>
                    <a:pt x="13" y="10"/>
                    <a:pt x="15" y="9"/>
                  </a:cubicBezTo>
                  <a:cubicBezTo>
                    <a:pt x="13" y="9"/>
                    <a:pt x="11" y="9"/>
                    <a:pt x="9" y="9"/>
                  </a:cubicBezTo>
                  <a:close/>
                  <a:moveTo>
                    <a:pt x="46" y="61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5" y="61"/>
                    <a:pt x="43" y="61"/>
                    <a:pt x="41" y="60"/>
                  </a:cubicBezTo>
                  <a:cubicBezTo>
                    <a:pt x="41" y="61"/>
                    <a:pt x="40" y="61"/>
                    <a:pt x="40" y="62"/>
                  </a:cubicBezTo>
                  <a:cubicBezTo>
                    <a:pt x="42" y="61"/>
                    <a:pt x="44" y="61"/>
                    <a:pt x="46" y="61"/>
                  </a:cubicBezTo>
                  <a:close/>
                  <a:moveTo>
                    <a:pt x="36" y="68"/>
                  </a:moveTo>
                  <a:cubicBezTo>
                    <a:pt x="33" y="68"/>
                    <a:pt x="29" y="68"/>
                    <a:pt x="26" y="68"/>
                  </a:cubicBezTo>
                  <a:cubicBezTo>
                    <a:pt x="29" y="68"/>
                    <a:pt x="33" y="68"/>
                    <a:pt x="36" y="68"/>
                  </a:cubicBezTo>
                  <a:close/>
                  <a:moveTo>
                    <a:pt x="19" y="8"/>
                  </a:moveTo>
                  <a:cubicBezTo>
                    <a:pt x="20" y="8"/>
                    <a:pt x="21" y="9"/>
                    <a:pt x="21" y="9"/>
                  </a:cubicBezTo>
                  <a:cubicBezTo>
                    <a:pt x="22" y="9"/>
                    <a:pt x="22" y="8"/>
                    <a:pt x="22" y="7"/>
                  </a:cubicBezTo>
                  <a:cubicBezTo>
                    <a:pt x="21" y="7"/>
                    <a:pt x="20" y="8"/>
                    <a:pt x="19" y="8"/>
                  </a:cubicBezTo>
                  <a:close/>
                  <a:moveTo>
                    <a:pt x="219" y="3"/>
                  </a:moveTo>
                  <a:cubicBezTo>
                    <a:pt x="219" y="3"/>
                    <a:pt x="219" y="3"/>
                    <a:pt x="219" y="3"/>
                  </a:cubicBezTo>
                  <a:cubicBezTo>
                    <a:pt x="221" y="3"/>
                    <a:pt x="222" y="3"/>
                    <a:pt x="223" y="3"/>
                  </a:cubicBezTo>
                  <a:cubicBezTo>
                    <a:pt x="224" y="3"/>
                    <a:pt x="224" y="3"/>
                    <a:pt x="224" y="3"/>
                  </a:cubicBezTo>
                  <a:cubicBezTo>
                    <a:pt x="223" y="3"/>
                    <a:pt x="221" y="3"/>
                    <a:pt x="219" y="3"/>
                  </a:cubicBezTo>
                  <a:close/>
                  <a:moveTo>
                    <a:pt x="21" y="46"/>
                  </a:moveTo>
                  <a:cubicBezTo>
                    <a:pt x="21" y="44"/>
                    <a:pt x="21" y="43"/>
                    <a:pt x="21" y="41"/>
                  </a:cubicBezTo>
                  <a:cubicBezTo>
                    <a:pt x="21" y="43"/>
                    <a:pt x="20" y="44"/>
                    <a:pt x="21" y="46"/>
                  </a:cubicBezTo>
                  <a:close/>
                  <a:moveTo>
                    <a:pt x="232" y="52"/>
                  </a:moveTo>
                  <a:cubicBezTo>
                    <a:pt x="232" y="52"/>
                    <a:pt x="232" y="52"/>
                    <a:pt x="232" y="52"/>
                  </a:cubicBezTo>
                  <a:cubicBezTo>
                    <a:pt x="232" y="51"/>
                    <a:pt x="232" y="49"/>
                    <a:pt x="232" y="48"/>
                  </a:cubicBezTo>
                  <a:cubicBezTo>
                    <a:pt x="232" y="49"/>
                    <a:pt x="231" y="51"/>
                    <a:pt x="232" y="52"/>
                  </a:cubicBezTo>
                  <a:close/>
                  <a:moveTo>
                    <a:pt x="228" y="3"/>
                  </a:moveTo>
                  <a:cubicBezTo>
                    <a:pt x="228" y="4"/>
                    <a:pt x="228" y="4"/>
                    <a:pt x="228" y="4"/>
                  </a:cubicBezTo>
                  <a:cubicBezTo>
                    <a:pt x="228" y="4"/>
                    <a:pt x="229" y="4"/>
                    <a:pt x="230" y="4"/>
                  </a:cubicBezTo>
                  <a:cubicBezTo>
                    <a:pt x="231" y="4"/>
                    <a:pt x="230" y="3"/>
                    <a:pt x="230" y="3"/>
                  </a:cubicBezTo>
                  <a:cubicBezTo>
                    <a:pt x="229" y="3"/>
                    <a:pt x="228" y="3"/>
                    <a:pt x="228" y="3"/>
                  </a:cubicBezTo>
                  <a:close/>
                  <a:moveTo>
                    <a:pt x="232" y="54"/>
                  </a:moveTo>
                  <a:cubicBezTo>
                    <a:pt x="232" y="55"/>
                    <a:pt x="232" y="55"/>
                    <a:pt x="232" y="56"/>
                  </a:cubicBezTo>
                  <a:cubicBezTo>
                    <a:pt x="232" y="56"/>
                    <a:pt x="232" y="56"/>
                    <a:pt x="233" y="56"/>
                  </a:cubicBezTo>
                  <a:cubicBezTo>
                    <a:pt x="233" y="55"/>
                    <a:pt x="233" y="55"/>
                    <a:pt x="233" y="54"/>
                  </a:cubicBezTo>
                  <a:cubicBezTo>
                    <a:pt x="232" y="54"/>
                    <a:pt x="232" y="54"/>
                    <a:pt x="232" y="54"/>
                  </a:cubicBezTo>
                  <a:close/>
                  <a:moveTo>
                    <a:pt x="10" y="14"/>
                  </a:moveTo>
                  <a:cubicBezTo>
                    <a:pt x="10" y="13"/>
                    <a:pt x="11" y="13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4"/>
                  </a:cubicBezTo>
                  <a:close/>
                  <a:moveTo>
                    <a:pt x="5" y="9"/>
                  </a:move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lose/>
                  <a:moveTo>
                    <a:pt x="19" y="59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19" y="59"/>
                  </a:cubicBezTo>
                  <a:close/>
                  <a:moveTo>
                    <a:pt x="14" y="66"/>
                  </a:moveTo>
                  <a:cubicBezTo>
                    <a:pt x="14" y="66"/>
                    <a:pt x="14" y="66"/>
                    <a:pt x="14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6"/>
                    <a:pt x="14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14158" y="1509633"/>
            <a:ext cx="304914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92080" y="1436697"/>
            <a:ext cx="343786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任意多边形 58"/>
          <p:cNvSpPr/>
          <p:nvPr/>
        </p:nvSpPr>
        <p:spPr>
          <a:xfrm>
            <a:off x="899593" y="1086286"/>
            <a:ext cx="7210425" cy="2768918"/>
          </a:xfrm>
          <a:custGeom>
            <a:avLst/>
            <a:gdLst>
              <a:gd name="connsiteX0" fmla="*/ 2076450 w 7210425"/>
              <a:gd name="connsiteY0" fmla="*/ 0 h 3076575"/>
              <a:gd name="connsiteX1" fmla="*/ 7210425 w 7210425"/>
              <a:gd name="connsiteY1" fmla="*/ 0 h 3076575"/>
              <a:gd name="connsiteX2" fmla="*/ 7210425 w 7210425"/>
              <a:gd name="connsiteY2" fmla="*/ 3076575 h 3076575"/>
              <a:gd name="connsiteX3" fmla="*/ 0 w 7210425"/>
              <a:gd name="connsiteY3" fmla="*/ 3076575 h 3076575"/>
              <a:gd name="connsiteX4" fmla="*/ 0 w 7210425"/>
              <a:gd name="connsiteY4" fmla="*/ 228600 h 3076575"/>
              <a:gd name="connsiteX5" fmla="*/ 333375 w 7210425"/>
              <a:gd name="connsiteY5" fmla="*/ 228600 h 30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0425" h="3076575">
                <a:moveTo>
                  <a:pt x="2076450" y="0"/>
                </a:moveTo>
                <a:lnTo>
                  <a:pt x="7210425" y="0"/>
                </a:lnTo>
                <a:lnTo>
                  <a:pt x="7210425" y="3076575"/>
                </a:lnTo>
                <a:lnTo>
                  <a:pt x="0" y="3076575"/>
                </a:lnTo>
                <a:lnTo>
                  <a:pt x="0" y="228600"/>
                </a:lnTo>
                <a:lnTo>
                  <a:pt x="333375" y="22860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3" name="TextBox 12"/>
          <p:cNvSpPr txBox="1"/>
          <p:nvPr/>
        </p:nvSpPr>
        <p:spPr>
          <a:xfrm>
            <a:off x="1475656" y="855752"/>
            <a:ext cx="1210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>
                <a:blipFill>
                  <a:blip r:embed="rId3"/>
                  <a:stretch>
                    <a:fillRect/>
                  </a:stretch>
                </a:blipFill>
              </a:rPr>
              <a:t>前言</a:t>
            </a:r>
            <a:endParaRPr lang="zh-CN" altLang="en-US" sz="40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17"/>
          <p:cNvSpPr txBox="1"/>
          <p:nvPr/>
        </p:nvSpPr>
        <p:spPr>
          <a:xfrm>
            <a:off x="1228441" y="1777239"/>
            <a:ext cx="655272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blipFill>
                  <a:blip r:embed="rId3"/>
                  <a:stretch>
                    <a:fillRect/>
                  </a:stretch>
                </a:blipFill>
              </a:rPr>
              <a:t>老师您辛苦了，谢谢您多年对我们的关心 呵护。</a:t>
            </a:r>
            <a:endParaRPr lang="en-US" altLang="zh-CN" sz="1600" dirty="0">
              <a:blipFill>
                <a:blip r:embed="rId3"/>
                <a:stretch>
                  <a:fillRect/>
                </a:stretch>
              </a:blip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blipFill>
                  <a:blip r:embed="rId3"/>
                  <a:stretch>
                    <a:fillRect/>
                  </a:stretch>
                </a:blipFill>
              </a:rPr>
              <a:t>请您暂且停下手中的工作，我们向您致敬，用最真挚的感情，最朴素的语言说：“老师您辛苦了！”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320" y="3194408"/>
            <a:ext cx="1440160" cy="175360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69810" y="1869673"/>
            <a:ext cx="5483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blipFill>
                  <a:blip r:embed="rId3"/>
                  <a:stretch>
                    <a:fillRect/>
                  </a:stretch>
                </a:blipFill>
                <a:latin typeface="+mn-lt"/>
                <a:ea typeface="+mn-ea"/>
              </a:rPr>
              <a:t>老师您辛苦了！</a:t>
            </a:r>
          </a:p>
        </p:txBody>
      </p:sp>
      <p:sp>
        <p:nvSpPr>
          <p:cNvPr id="8" name="Freeform 376"/>
          <p:cNvSpPr>
            <a:spLocks noEditPoints="1"/>
          </p:cNvSpPr>
          <p:nvPr/>
        </p:nvSpPr>
        <p:spPr bwMode="auto">
          <a:xfrm>
            <a:off x="1082549" y="555526"/>
            <a:ext cx="6657803" cy="3960439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579862"/>
            <a:ext cx="1166846" cy="1342973"/>
          </a:xfrm>
          <a:prstGeom prst="rect">
            <a:avLst/>
          </a:prstGeom>
        </p:spPr>
      </p:pic>
      <p:grpSp>
        <p:nvGrpSpPr>
          <p:cNvPr id="77" name="组合 440"/>
          <p:cNvGrpSpPr/>
          <p:nvPr/>
        </p:nvGrpSpPr>
        <p:grpSpPr bwMode="auto">
          <a:xfrm>
            <a:off x="1475656" y="1279932"/>
            <a:ext cx="1584176" cy="3624121"/>
            <a:chOff x="4767263" y="3571875"/>
            <a:chExt cx="552450" cy="1041400"/>
          </a:xfrm>
        </p:grpSpPr>
        <p:sp>
          <p:nvSpPr>
            <p:cNvPr id="78" name="Freeform 146"/>
            <p:cNvSpPr/>
            <p:nvPr/>
          </p:nvSpPr>
          <p:spPr bwMode="auto">
            <a:xfrm>
              <a:off x="4894263" y="3719513"/>
              <a:ext cx="9525" cy="22225"/>
            </a:xfrm>
            <a:custGeom>
              <a:avLst/>
              <a:gdLst>
                <a:gd name="T0" fmla="*/ 1 w 3"/>
                <a:gd name="T1" fmla="*/ 0 h 7"/>
                <a:gd name="T2" fmla="*/ 3 w 3"/>
                <a:gd name="T3" fmla="*/ 7 h 7"/>
                <a:gd name="T4" fmla="*/ 1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cubicBezTo>
                    <a:pt x="1" y="2"/>
                    <a:pt x="3" y="4"/>
                    <a:pt x="3" y="7"/>
                  </a:cubicBezTo>
                  <a:cubicBezTo>
                    <a:pt x="1" y="6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47"/>
            <p:cNvSpPr/>
            <p:nvPr/>
          </p:nvSpPr>
          <p:spPr bwMode="auto">
            <a:xfrm>
              <a:off x="4943475" y="3732213"/>
              <a:ext cx="31750" cy="31750"/>
            </a:xfrm>
            <a:custGeom>
              <a:avLst/>
              <a:gdLst>
                <a:gd name="T0" fmla="*/ 10 w 10"/>
                <a:gd name="T1" fmla="*/ 5 h 10"/>
                <a:gd name="T2" fmla="*/ 4 w 10"/>
                <a:gd name="T3" fmla="*/ 5 h 10"/>
                <a:gd name="T4" fmla="*/ 3 w 10"/>
                <a:gd name="T5" fmla="*/ 10 h 10"/>
                <a:gd name="T6" fmla="*/ 3 w 10"/>
                <a:gd name="T7" fmla="*/ 4 h 10"/>
                <a:gd name="T8" fmla="*/ 10 w 10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cubicBezTo>
                    <a:pt x="8" y="4"/>
                    <a:pt x="6" y="3"/>
                    <a:pt x="4" y="5"/>
                  </a:cubicBezTo>
                  <a:cubicBezTo>
                    <a:pt x="3" y="7"/>
                    <a:pt x="4" y="9"/>
                    <a:pt x="3" y="10"/>
                  </a:cubicBezTo>
                  <a:cubicBezTo>
                    <a:pt x="0" y="9"/>
                    <a:pt x="3" y="6"/>
                    <a:pt x="3" y="4"/>
                  </a:cubicBezTo>
                  <a:cubicBezTo>
                    <a:pt x="4" y="1"/>
                    <a:pt x="9" y="0"/>
                    <a:pt x="1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48"/>
            <p:cNvSpPr>
              <a:spLocks noEditPoints="1"/>
            </p:cNvSpPr>
            <p:nvPr/>
          </p:nvSpPr>
          <p:spPr bwMode="auto">
            <a:xfrm>
              <a:off x="5127625" y="3735388"/>
              <a:ext cx="100013" cy="104775"/>
            </a:xfrm>
            <a:custGeom>
              <a:avLst/>
              <a:gdLst>
                <a:gd name="T0" fmla="*/ 0 w 32"/>
                <a:gd name="T1" fmla="*/ 24 h 33"/>
                <a:gd name="T2" fmla="*/ 18 w 32"/>
                <a:gd name="T3" fmla="*/ 1 h 33"/>
                <a:gd name="T4" fmla="*/ 31 w 32"/>
                <a:gd name="T5" fmla="*/ 7 h 33"/>
                <a:gd name="T6" fmla="*/ 22 w 32"/>
                <a:gd name="T7" fmla="*/ 15 h 33"/>
                <a:gd name="T8" fmla="*/ 7 w 32"/>
                <a:gd name="T9" fmla="*/ 31 h 33"/>
                <a:gd name="T10" fmla="*/ 3 w 32"/>
                <a:gd name="T11" fmla="*/ 32 h 33"/>
                <a:gd name="T12" fmla="*/ 0 w 32"/>
                <a:gd name="T13" fmla="*/ 24 h 33"/>
                <a:gd name="T14" fmla="*/ 4 w 32"/>
                <a:gd name="T15" fmla="*/ 16 h 33"/>
                <a:gd name="T16" fmla="*/ 1 w 32"/>
                <a:gd name="T17" fmla="*/ 25 h 33"/>
                <a:gd name="T18" fmla="*/ 8 w 32"/>
                <a:gd name="T19" fmla="*/ 27 h 33"/>
                <a:gd name="T20" fmla="*/ 27 w 32"/>
                <a:gd name="T21" fmla="*/ 12 h 33"/>
                <a:gd name="T22" fmla="*/ 29 w 32"/>
                <a:gd name="T23" fmla="*/ 8 h 33"/>
                <a:gd name="T24" fmla="*/ 24 w 32"/>
                <a:gd name="T25" fmla="*/ 4 h 33"/>
                <a:gd name="T26" fmla="*/ 25 w 32"/>
                <a:gd name="T27" fmla="*/ 3 h 33"/>
                <a:gd name="T28" fmla="*/ 4 w 32"/>
                <a:gd name="T2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3">
                  <a:moveTo>
                    <a:pt x="0" y="24"/>
                  </a:moveTo>
                  <a:cubicBezTo>
                    <a:pt x="2" y="14"/>
                    <a:pt x="9" y="3"/>
                    <a:pt x="18" y="1"/>
                  </a:cubicBezTo>
                  <a:cubicBezTo>
                    <a:pt x="23" y="0"/>
                    <a:pt x="30" y="2"/>
                    <a:pt x="31" y="7"/>
                  </a:cubicBezTo>
                  <a:cubicBezTo>
                    <a:pt x="32" y="13"/>
                    <a:pt x="26" y="13"/>
                    <a:pt x="22" y="15"/>
                  </a:cubicBezTo>
                  <a:cubicBezTo>
                    <a:pt x="16" y="18"/>
                    <a:pt x="12" y="27"/>
                    <a:pt x="7" y="31"/>
                  </a:cubicBezTo>
                  <a:cubicBezTo>
                    <a:pt x="6" y="31"/>
                    <a:pt x="4" y="33"/>
                    <a:pt x="3" y="32"/>
                  </a:cubicBezTo>
                  <a:cubicBezTo>
                    <a:pt x="0" y="32"/>
                    <a:pt x="0" y="28"/>
                    <a:pt x="0" y="24"/>
                  </a:cubicBezTo>
                  <a:close/>
                  <a:moveTo>
                    <a:pt x="4" y="16"/>
                  </a:moveTo>
                  <a:cubicBezTo>
                    <a:pt x="3" y="19"/>
                    <a:pt x="2" y="22"/>
                    <a:pt x="1" y="25"/>
                  </a:cubicBezTo>
                  <a:cubicBezTo>
                    <a:pt x="1" y="33"/>
                    <a:pt x="5" y="30"/>
                    <a:pt x="8" y="27"/>
                  </a:cubicBezTo>
                  <a:cubicBezTo>
                    <a:pt x="14" y="21"/>
                    <a:pt x="18" y="13"/>
                    <a:pt x="27" y="12"/>
                  </a:cubicBezTo>
                  <a:cubicBezTo>
                    <a:pt x="28" y="10"/>
                    <a:pt x="29" y="9"/>
                    <a:pt x="29" y="8"/>
                  </a:cubicBezTo>
                  <a:cubicBezTo>
                    <a:pt x="29" y="5"/>
                    <a:pt x="25" y="5"/>
                    <a:pt x="24" y="4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13" y="2"/>
                    <a:pt x="8" y="9"/>
                    <a:pt x="4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49"/>
            <p:cNvSpPr/>
            <p:nvPr/>
          </p:nvSpPr>
          <p:spPr bwMode="auto">
            <a:xfrm>
              <a:off x="4978400" y="3751263"/>
              <a:ext cx="9525" cy="1587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2" y="0"/>
                    <a:pt x="3" y="5"/>
                    <a:pt x="0" y="5"/>
                  </a:cubicBezTo>
                  <a:cubicBezTo>
                    <a:pt x="0" y="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50"/>
            <p:cNvSpPr>
              <a:spLocks noEditPoints="1"/>
            </p:cNvSpPr>
            <p:nvPr/>
          </p:nvSpPr>
          <p:spPr bwMode="auto">
            <a:xfrm>
              <a:off x="4830763" y="3754438"/>
              <a:ext cx="82550" cy="111125"/>
            </a:xfrm>
            <a:custGeom>
              <a:avLst/>
              <a:gdLst>
                <a:gd name="T0" fmla="*/ 4 w 26"/>
                <a:gd name="T1" fmla="*/ 1 h 35"/>
                <a:gd name="T2" fmla="*/ 7 w 26"/>
                <a:gd name="T3" fmla="*/ 2 h 35"/>
                <a:gd name="T4" fmla="*/ 14 w 26"/>
                <a:gd name="T5" fmla="*/ 5 h 35"/>
                <a:gd name="T6" fmla="*/ 15 w 26"/>
                <a:gd name="T7" fmla="*/ 15 h 35"/>
                <a:gd name="T8" fmla="*/ 19 w 26"/>
                <a:gd name="T9" fmla="*/ 19 h 35"/>
                <a:gd name="T10" fmla="*/ 20 w 26"/>
                <a:gd name="T11" fmla="*/ 21 h 35"/>
                <a:gd name="T12" fmla="*/ 25 w 26"/>
                <a:gd name="T13" fmla="*/ 28 h 35"/>
                <a:gd name="T14" fmla="*/ 17 w 26"/>
                <a:gd name="T15" fmla="*/ 33 h 35"/>
                <a:gd name="T16" fmla="*/ 1 w 26"/>
                <a:gd name="T17" fmla="*/ 18 h 35"/>
                <a:gd name="T18" fmla="*/ 0 w 26"/>
                <a:gd name="T19" fmla="*/ 8 h 35"/>
                <a:gd name="T20" fmla="*/ 4 w 26"/>
                <a:gd name="T21" fmla="*/ 1 h 35"/>
                <a:gd name="T22" fmla="*/ 6 w 26"/>
                <a:gd name="T23" fmla="*/ 2 h 35"/>
                <a:gd name="T24" fmla="*/ 2 w 26"/>
                <a:gd name="T25" fmla="*/ 5 h 35"/>
                <a:gd name="T26" fmla="*/ 2 w 26"/>
                <a:gd name="T27" fmla="*/ 9 h 35"/>
                <a:gd name="T28" fmla="*/ 22 w 26"/>
                <a:gd name="T29" fmla="*/ 32 h 35"/>
                <a:gd name="T30" fmla="*/ 20 w 26"/>
                <a:gd name="T31" fmla="*/ 23 h 35"/>
                <a:gd name="T32" fmla="*/ 17 w 26"/>
                <a:gd name="T33" fmla="*/ 19 h 35"/>
                <a:gd name="T34" fmla="*/ 13 w 26"/>
                <a:gd name="T35" fmla="*/ 11 h 35"/>
                <a:gd name="T36" fmla="*/ 10 w 26"/>
                <a:gd name="T37" fmla="*/ 4 h 35"/>
                <a:gd name="T38" fmla="*/ 7 w 26"/>
                <a:gd name="T39" fmla="*/ 4 h 35"/>
                <a:gd name="T40" fmla="*/ 6 w 26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5">
                  <a:moveTo>
                    <a:pt x="4" y="1"/>
                  </a:moveTo>
                  <a:cubicBezTo>
                    <a:pt x="5" y="0"/>
                    <a:pt x="7" y="1"/>
                    <a:pt x="7" y="2"/>
                  </a:cubicBezTo>
                  <a:cubicBezTo>
                    <a:pt x="10" y="2"/>
                    <a:pt x="12" y="3"/>
                    <a:pt x="14" y="5"/>
                  </a:cubicBezTo>
                  <a:cubicBezTo>
                    <a:pt x="14" y="10"/>
                    <a:pt x="14" y="12"/>
                    <a:pt x="15" y="15"/>
                  </a:cubicBezTo>
                  <a:cubicBezTo>
                    <a:pt x="16" y="16"/>
                    <a:pt x="18" y="17"/>
                    <a:pt x="19" y="19"/>
                  </a:cubicBezTo>
                  <a:cubicBezTo>
                    <a:pt x="19" y="19"/>
                    <a:pt x="20" y="21"/>
                    <a:pt x="20" y="21"/>
                  </a:cubicBezTo>
                  <a:cubicBezTo>
                    <a:pt x="22" y="23"/>
                    <a:pt x="25" y="25"/>
                    <a:pt x="25" y="28"/>
                  </a:cubicBezTo>
                  <a:cubicBezTo>
                    <a:pt x="26" y="33"/>
                    <a:pt x="22" y="35"/>
                    <a:pt x="17" y="33"/>
                  </a:cubicBezTo>
                  <a:cubicBezTo>
                    <a:pt x="10" y="32"/>
                    <a:pt x="4" y="24"/>
                    <a:pt x="1" y="18"/>
                  </a:cubicBezTo>
                  <a:cubicBezTo>
                    <a:pt x="0" y="15"/>
                    <a:pt x="0" y="11"/>
                    <a:pt x="0" y="8"/>
                  </a:cubicBezTo>
                  <a:cubicBezTo>
                    <a:pt x="0" y="5"/>
                    <a:pt x="1" y="2"/>
                    <a:pt x="4" y="1"/>
                  </a:cubicBezTo>
                  <a:close/>
                  <a:moveTo>
                    <a:pt x="6" y="2"/>
                  </a:moveTo>
                  <a:cubicBezTo>
                    <a:pt x="4" y="2"/>
                    <a:pt x="3" y="4"/>
                    <a:pt x="2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1" y="19"/>
                    <a:pt x="11" y="33"/>
                    <a:pt x="22" y="32"/>
                  </a:cubicBezTo>
                  <a:cubicBezTo>
                    <a:pt x="25" y="28"/>
                    <a:pt x="22" y="26"/>
                    <a:pt x="20" y="23"/>
                  </a:cubicBezTo>
                  <a:cubicBezTo>
                    <a:pt x="19" y="22"/>
                    <a:pt x="18" y="21"/>
                    <a:pt x="17" y="19"/>
                  </a:cubicBezTo>
                  <a:cubicBezTo>
                    <a:pt x="15" y="17"/>
                    <a:pt x="13" y="14"/>
                    <a:pt x="13" y="11"/>
                  </a:cubicBezTo>
                  <a:cubicBezTo>
                    <a:pt x="12" y="8"/>
                    <a:pt x="13" y="6"/>
                    <a:pt x="10" y="4"/>
                  </a:cubicBezTo>
                  <a:cubicBezTo>
                    <a:pt x="9" y="4"/>
                    <a:pt x="7" y="4"/>
                    <a:pt x="7" y="4"/>
                  </a:cubicBezTo>
                  <a:cubicBezTo>
                    <a:pt x="6" y="3"/>
                    <a:pt x="7" y="2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51"/>
            <p:cNvSpPr/>
            <p:nvPr/>
          </p:nvSpPr>
          <p:spPr bwMode="auto">
            <a:xfrm>
              <a:off x="4913313" y="3760788"/>
              <a:ext cx="12700" cy="15875"/>
            </a:xfrm>
            <a:custGeom>
              <a:avLst/>
              <a:gdLst>
                <a:gd name="T0" fmla="*/ 0 w 4"/>
                <a:gd name="T1" fmla="*/ 0 h 5"/>
                <a:gd name="T2" fmla="*/ 4 w 4"/>
                <a:gd name="T3" fmla="*/ 5 h 5"/>
                <a:gd name="T4" fmla="*/ 0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1" y="2"/>
                    <a:pt x="4" y="2"/>
                    <a:pt x="4" y="5"/>
                  </a:cubicBezTo>
                  <a:cubicBezTo>
                    <a:pt x="1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52"/>
            <p:cNvSpPr/>
            <p:nvPr/>
          </p:nvSpPr>
          <p:spPr bwMode="auto">
            <a:xfrm>
              <a:off x="4949825" y="3767138"/>
              <a:ext cx="19050" cy="22225"/>
            </a:xfrm>
            <a:custGeom>
              <a:avLst/>
              <a:gdLst>
                <a:gd name="T0" fmla="*/ 1 w 6"/>
                <a:gd name="T1" fmla="*/ 0 h 7"/>
                <a:gd name="T2" fmla="*/ 6 w 6"/>
                <a:gd name="T3" fmla="*/ 5 h 7"/>
                <a:gd name="T4" fmla="*/ 5 w 6"/>
                <a:gd name="T5" fmla="*/ 6 h 7"/>
                <a:gd name="T6" fmla="*/ 0 w 6"/>
                <a:gd name="T7" fmla="*/ 1 h 7"/>
                <a:gd name="T8" fmla="*/ 1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3" y="1"/>
                    <a:pt x="3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2" y="7"/>
                    <a:pt x="2" y="4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53"/>
            <p:cNvSpPr/>
            <p:nvPr/>
          </p:nvSpPr>
          <p:spPr bwMode="auto">
            <a:xfrm>
              <a:off x="4968875" y="3773488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5" y="1"/>
                    <a:pt x="2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54"/>
            <p:cNvSpPr/>
            <p:nvPr/>
          </p:nvSpPr>
          <p:spPr bwMode="auto">
            <a:xfrm>
              <a:off x="4940300" y="3789363"/>
              <a:ext cx="15875" cy="1587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2"/>
                    <a:pt x="5" y="5"/>
                  </a:cubicBezTo>
                  <a:cubicBezTo>
                    <a:pt x="3" y="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55"/>
            <p:cNvSpPr/>
            <p:nvPr/>
          </p:nvSpPr>
          <p:spPr bwMode="auto">
            <a:xfrm>
              <a:off x="4975225" y="3814763"/>
              <a:ext cx="19050" cy="12700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2 h 4"/>
                <a:gd name="T4" fmla="*/ 0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5" y="1"/>
                    <a:pt x="6" y="2"/>
                  </a:cubicBezTo>
                  <a:cubicBezTo>
                    <a:pt x="5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56"/>
            <p:cNvSpPr>
              <a:spLocks noEditPoints="1"/>
            </p:cNvSpPr>
            <p:nvPr/>
          </p:nvSpPr>
          <p:spPr bwMode="auto">
            <a:xfrm>
              <a:off x="5105400" y="3856038"/>
              <a:ext cx="41275" cy="44450"/>
            </a:xfrm>
            <a:custGeom>
              <a:avLst/>
              <a:gdLst>
                <a:gd name="T0" fmla="*/ 3 w 13"/>
                <a:gd name="T1" fmla="*/ 13 h 14"/>
                <a:gd name="T2" fmla="*/ 3 w 13"/>
                <a:gd name="T3" fmla="*/ 3 h 14"/>
                <a:gd name="T4" fmla="*/ 7 w 13"/>
                <a:gd name="T5" fmla="*/ 1 h 14"/>
                <a:gd name="T6" fmla="*/ 12 w 13"/>
                <a:gd name="T7" fmla="*/ 4 h 14"/>
                <a:gd name="T8" fmla="*/ 3 w 13"/>
                <a:gd name="T9" fmla="*/ 13 h 14"/>
                <a:gd name="T10" fmla="*/ 10 w 13"/>
                <a:gd name="T11" fmla="*/ 4 h 14"/>
                <a:gd name="T12" fmla="*/ 4 w 13"/>
                <a:gd name="T13" fmla="*/ 5 h 14"/>
                <a:gd name="T14" fmla="*/ 4 w 13"/>
                <a:gd name="T15" fmla="*/ 11 h 14"/>
                <a:gd name="T16" fmla="*/ 10 w 13"/>
                <a:gd name="T1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3" y="13"/>
                  </a:moveTo>
                  <a:cubicBezTo>
                    <a:pt x="0" y="11"/>
                    <a:pt x="2" y="6"/>
                    <a:pt x="3" y="3"/>
                  </a:cubicBezTo>
                  <a:cubicBezTo>
                    <a:pt x="5" y="3"/>
                    <a:pt x="5" y="1"/>
                    <a:pt x="7" y="1"/>
                  </a:cubicBezTo>
                  <a:cubicBezTo>
                    <a:pt x="9" y="0"/>
                    <a:pt x="12" y="2"/>
                    <a:pt x="12" y="4"/>
                  </a:cubicBezTo>
                  <a:cubicBezTo>
                    <a:pt x="13" y="8"/>
                    <a:pt x="9" y="14"/>
                    <a:pt x="3" y="13"/>
                  </a:cubicBezTo>
                  <a:close/>
                  <a:moveTo>
                    <a:pt x="10" y="4"/>
                  </a:moveTo>
                  <a:cubicBezTo>
                    <a:pt x="9" y="2"/>
                    <a:pt x="6" y="4"/>
                    <a:pt x="4" y="5"/>
                  </a:cubicBezTo>
                  <a:cubicBezTo>
                    <a:pt x="4" y="7"/>
                    <a:pt x="3" y="10"/>
                    <a:pt x="4" y="11"/>
                  </a:cubicBezTo>
                  <a:cubicBezTo>
                    <a:pt x="8" y="12"/>
                    <a:pt x="12" y="7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57"/>
            <p:cNvSpPr>
              <a:spLocks noEditPoints="1"/>
            </p:cNvSpPr>
            <p:nvPr/>
          </p:nvSpPr>
          <p:spPr bwMode="auto">
            <a:xfrm>
              <a:off x="4926013" y="3856038"/>
              <a:ext cx="46037" cy="47625"/>
            </a:xfrm>
            <a:custGeom>
              <a:avLst/>
              <a:gdLst>
                <a:gd name="T0" fmla="*/ 11 w 15"/>
                <a:gd name="T1" fmla="*/ 4 h 15"/>
                <a:gd name="T2" fmla="*/ 11 w 15"/>
                <a:gd name="T3" fmla="*/ 12 h 15"/>
                <a:gd name="T4" fmla="*/ 2 w 15"/>
                <a:gd name="T5" fmla="*/ 3 h 15"/>
                <a:gd name="T6" fmla="*/ 3 w 15"/>
                <a:gd name="T7" fmla="*/ 1 h 15"/>
                <a:gd name="T8" fmla="*/ 11 w 15"/>
                <a:gd name="T9" fmla="*/ 4 h 15"/>
                <a:gd name="T10" fmla="*/ 4 w 15"/>
                <a:gd name="T11" fmla="*/ 3 h 15"/>
                <a:gd name="T12" fmla="*/ 11 w 15"/>
                <a:gd name="T13" fmla="*/ 7 h 15"/>
                <a:gd name="T14" fmla="*/ 9 w 15"/>
                <a:gd name="T15" fmla="*/ 5 h 15"/>
                <a:gd name="T16" fmla="*/ 10 w 15"/>
                <a:gd name="T17" fmla="*/ 4 h 15"/>
                <a:gd name="T18" fmla="*/ 4 w 15"/>
                <a:gd name="T1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1" y="4"/>
                  </a:moveTo>
                  <a:cubicBezTo>
                    <a:pt x="15" y="5"/>
                    <a:pt x="14" y="11"/>
                    <a:pt x="11" y="12"/>
                  </a:cubicBezTo>
                  <a:cubicBezTo>
                    <a:pt x="7" y="12"/>
                    <a:pt x="1" y="9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ubicBezTo>
                    <a:pt x="6" y="0"/>
                    <a:pt x="11" y="2"/>
                    <a:pt x="11" y="4"/>
                  </a:cubicBezTo>
                  <a:close/>
                  <a:moveTo>
                    <a:pt x="4" y="3"/>
                  </a:moveTo>
                  <a:cubicBezTo>
                    <a:pt x="0" y="7"/>
                    <a:pt x="13" y="15"/>
                    <a:pt x="11" y="7"/>
                  </a:cubicBezTo>
                  <a:cubicBezTo>
                    <a:pt x="11" y="6"/>
                    <a:pt x="9" y="6"/>
                    <a:pt x="9" y="5"/>
                  </a:cubicBezTo>
                  <a:cubicBezTo>
                    <a:pt x="9" y="4"/>
                    <a:pt x="11" y="4"/>
                    <a:pt x="10" y="4"/>
                  </a:cubicBezTo>
                  <a:cubicBezTo>
                    <a:pt x="8" y="3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58"/>
            <p:cNvSpPr>
              <a:spLocks noEditPoints="1"/>
            </p:cNvSpPr>
            <p:nvPr/>
          </p:nvSpPr>
          <p:spPr bwMode="auto">
            <a:xfrm>
              <a:off x="4767263" y="3571875"/>
              <a:ext cx="552450" cy="1041400"/>
            </a:xfrm>
            <a:custGeom>
              <a:avLst/>
              <a:gdLst>
                <a:gd name="T0" fmla="*/ 87 w 175"/>
                <a:gd name="T1" fmla="*/ 113 h 330"/>
                <a:gd name="T2" fmla="*/ 27 w 175"/>
                <a:gd name="T3" fmla="*/ 103 h 330"/>
                <a:gd name="T4" fmla="*/ 16 w 175"/>
                <a:gd name="T5" fmla="*/ 51 h 330"/>
                <a:gd name="T6" fmla="*/ 97 w 175"/>
                <a:gd name="T7" fmla="*/ 17 h 330"/>
                <a:gd name="T8" fmla="*/ 114 w 175"/>
                <a:gd name="T9" fmla="*/ 59 h 330"/>
                <a:gd name="T10" fmla="*/ 161 w 175"/>
                <a:gd name="T11" fmla="*/ 60 h 330"/>
                <a:gd name="T12" fmla="*/ 132 w 175"/>
                <a:gd name="T13" fmla="*/ 128 h 330"/>
                <a:gd name="T14" fmla="*/ 122 w 175"/>
                <a:gd name="T15" fmla="*/ 200 h 330"/>
                <a:gd name="T16" fmla="*/ 157 w 175"/>
                <a:gd name="T17" fmla="*/ 215 h 330"/>
                <a:gd name="T18" fmla="*/ 150 w 175"/>
                <a:gd name="T19" fmla="*/ 329 h 330"/>
                <a:gd name="T20" fmla="*/ 10 w 175"/>
                <a:gd name="T21" fmla="*/ 313 h 330"/>
                <a:gd name="T22" fmla="*/ 3 w 175"/>
                <a:gd name="T23" fmla="*/ 226 h 330"/>
                <a:gd name="T24" fmla="*/ 97 w 175"/>
                <a:gd name="T25" fmla="*/ 196 h 330"/>
                <a:gd name="T26" fmla="*/ 103 w 175"/>
                <a:gd name="T27" fmla="*/ 32 h 330"/>
                <a:gd name="T28" fmla="*/ 52 w 175"/>
                <a:gd name="T29" fmla="*/ 44 h 330"/>
                <a:gd name="T30" fmla="*/ 67 w 175"/>
                <a:gd name="T31" fmla="*/ 35 h 330"/>
                <a:gd name="T32" fmla="*/ 48 w 175"/>
                <a:gd name="T33" fmla="*/ 37 h 330"/>
                <a:gd name="T34" fmla="*/ 56 w 175"/>
                <a:gd name="T35" fmla="*/ 18 h 330"/>
                <a:gd name="T36" fmla="*/ 37 w 175"/>
                <a:gd name="T37" fmla="*/ 43 h 330"/>
                <a:gd name="T38" fmla="*/ 46 w 175"/>
                <a:gd name="T39" fmla="*/ 112 h 330"/>
                <a:gd name="T40" fmla="*/ 86 w 175"/>
                <a:gd name="T41" fmla="*/ 83 h 330"/>
                <a:gd name="T42" fmla="*/ 122 w 175"/>
                <a:gd name="T43" fmla="*/ 128 h 330"/>
                <a:gd name="T44" fmla="*/ 96 w 175"/>
                <a:gd name="T45" fmla="*/ 84 h 330"/>
                <a:gd name="T46" fmla="*/ 96 w 175"/>
                <a:gd name="T47" fmla="*/ 84 h 330"/>
                <a:gd name="T48" fmla="*/ 90 w 175"/>
                <a:gd name="T49" fmla="*/ 86 h 330"/>
                <a:gd name="T50" fmla="*/ 101 w 175"/>
                <a:gd name="T51" fmla="*/ 145 h 330"/>
                <a:gd name="T52" fmla="*/ 101 w 175"/>
                <a:gd name="T53" fmla="*/ 89 h 330"/>
                <a:gd name="T54" fmla="*/ 82 w 175"/>
                <a:gd name="T55" fmla="*/ 114 h 330"/>
                <a:gd name="T56" fmla="*/ 100 w 175"/>
                <a:gd name="T57" fmla="*/ 127 h 330"/>
                <a:gd name="T58" fmla="*/ 115 w 175"/>
                <a:gd name="T59" fmla="*/ 136 h 330"/>
                <a:gd name="T60" fmla="*/ 113 w 175"/>
                <a:gd name="T61" fmla="*/ 208 h 330"/>
                <a:gd name="T62" fmla="*/ 101 w 175"/>
                <a:gd name="T63" fmla="*/ 152 h 330"/>
                <a:gd name="T64" fmla="*/ 73 w 175"/>
                <a:gd name="T65" fmla="*/ 197 h 330"/>
                <a:gd name="T66" fmla="*/ 96 w 175"/>
                <a:gd name="T67" fmla="*/ 210 h 330"/>
                <a:gd name="T68" fmla="*/ 120 w 175"/>
                <a:gd name="T69" fmla="*/ 214 h 330"/>
                <a:gd name="T70" fmla="*/ 95 w 175"/>
                <a:gd name="T71" fmla="*/ 214 h 330"/>
                <a:gd name="T72" fmla="*/ 117 w 175"/>
                <a:gd name="T73" fmla="*/ 216 h 330"/>
                <a:gd name="T74" fmla="*/ 25 w 175"/>
                <a:gd name="T75" fmla="*/ 215 h 330"/>
                <a:gd name="T76" fmla="*/ 53 w 175"/>
                <a:gd name="T77" fmla="*/ 215 h 330"/>
                <a:gd name="T78" fmla="*/ 95 w 175"/>
                <a:gd name="T79" fmla="*/ 216 h 330"/>
                <a:gd name="T80" fmla="*/ 98 w 175"/>
                <a:gd name="T81" fmla="*/ 219 h 330"/>
                <a:gd name="T82" fmla="*/ 137 w 175"/>
                <a:gd name="T83" fmla="*/ 223 h 330"/>
                <a:gd name="T84" fmla="*/ 22 w 175"/>
                <a:gd name="T85" fmla="*/ 220 h 330"/>
                <a:gd name="T86" fmla="*/ 113 w 175"/>
                <a:gd name="T87" fmla="*/ 217 h 330"/>
                <a:gd name="T88" fmla="*/ 55 w 175"/>
                <a:gd name="T89" fmla="*/ 218 h 330"/>
                <a:gd name="T90" fmla="*/ 98 w 175"/>
                <a:gd name="T91" fmla="*/ 221 h 330"/>
                <a:gd name="T92" fmla="*/ 154 w 175"/>
                <a:gd name="T93" fmla="*/ 221 h 330"/>
                <a:gd name="T94" fmla="*/ 21 w 175"/>
                <a:gd name="T95" fmla="*/ 222 h 330"/>
                <a:gd name="T96" fmla="*/ 8 w 175"/>
                <a:gd name="T97" fmla="*/ 224 h 330"/>
                <a:gd name="T98" fmla="*/ 8 w 175"/>
                <a:gd name="T99" fmla="*/ 224 h 330"/>
                <a:gd name="T100" fmla="*/ 124 w 175"/>
                <a:gd name="T101" fmla="*/ 225 h 330"/>
                <a:gd name="T102" fmla="*/ 83 w 175"/>
                <a:gd name="T103" fmla="*/ 226 h 330"/>
                <a:gd name="T104" fmla="*/ 139 w 175"/>
                <a:gd name="T105" fmla="*/ 225 h 330"/>
                <a:gd name="T106" fmla="*/ 127 w 175"/>
                <a:gd name="T107" fmla="*/ 228 h 330"/>
                <a:gd name="T108" fmla="*/ 166 w 175"/>
                <a:gd name="T109" fmla="*/ 226 h 330"/>
                <a:gd name="T110" fmla="*/ 93 w 175"/>
                <a:gd name="T111" fmla="*/ 231 h 330"/>
                <a:gd name="T112" fmla="*/ 15 w 175"/>
                <a:gd name="T113" fmla="*/ 229 h 330"/>
                <a:gd name="T114" fmla="*/ 14 w 175"/>
                <a:gd name="T115" fmla="*/ 320 h 330"/>
                <a:gd name="T116" fmla="*/ 107 w 175"/>
                <a:gd name="T117" fmla="*/ 328 h 330"/>
                <a:gd name="T118" fmla="*/ 172 w 175"/>
                <a:gd name="T119" fmla="*/ 233 h 330"/>
                <a:gd name="T120" fmla="*/ 130 w 175"/>
                <a:gd name="T121" fmla="*/ 25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5" h="330">
                  <a:moveTo>
                    <a:pt x="110" y="211"/>
                  </a:moveTo>
                  <a:cubicBezTo>
                    <a:pt x="108" y="204"/>
                    <a:pt x="105" y="197"/>
                    <a:pt x="103" y="189"/>
                  </a:cubicBezTo>
                  <a:cubicBezTo>
                    <a:pt x="101" y="180"/>
                    <a:pt x="101" y="172"/>
                    <a:pt x="100" y="164"/>
                  </a:cubicBezTo>
                  <a:cubicBezTo>
                    <a:pt x="100" y="161"/>
                    <a:pt x="99" y="158"/>
                    <a:pt x="99" y="156"/>
                  </a:cubicBezTo>
                  <a:cubicBezTo>
                    <a:pt x="100" y="152"/>
                    <a:pt x="101" y="149"/>
                    <a:pt x="99" y="146"/>
                  </a:cubicBezTo>
                  <a:cubicBezTo>
                    <a:pt x="95" y="135"/>
                    <a:pt x="87" y="126"/>
                    <a:pt x="87" y="113"/>
                  </a:cubicBezTo>
                  <a:cubicBezTo>
                    <a:pt x="85" y="114"/>
                    <a:pt x="82" y="118"/>
                    <a:pt x="81" y="115"/>
                  </a:cubicBezTo>
                  <a:cubicBezTo>
                    <a:pt x="80" y="114"/>
                    <a:pt x="79" y="112"/>
                    <a:pt x="78" y="111"/>
                  </a:cubicBezTo>
                  <a:cubicBezTo>
                    <a:pt x="74" y="112"/>
                    <a:pt x="70" y="114"/>
                    <a:pt x="66" y="115"/>
                  </a:cubicBezTo>
                  <a:cubicBezTo>
                    <a:pt x="63" y="116"/>
                    <a:pt x="59" y="115"/>
                    <a:pt x="55" y="115"/>
                  </a:cubicBezTo>
                  <a:cubicBezTo>
                    <a:pt x="51" y="115"/>
                    <a:pt x="47" y="114"/>
                    <a:pt x="44" y="113"/>
                  </a:cubicBezTo>
                  <a:cubicBezTo>
                    <a:pt x="38" y="111"/>
                    <a:pt x="31" y="108"/>
                    <a:pt x="27" y="103"/>
                  </a:cubicBezTo>
                  <a:cubicBezTo>
                    <a:pt x="26" y="102"/>
                    <a:pt x="24" y="100"/>
                    <a:pt x="23" y="98"/>
                  </a:cubicBezTo>
                  <a:cubicBezTo>
                    <a:pt x="21" y="97"/>
                    <a:pt x="20" y="96"/>
                    <a:pt x="19" y="94"/>
                  </a:cubicBezTo>
                  <a:cubicBezTo>
                    <a:pt x="17" y="91"/>
                    <a:pt x="15" y="86"/>
                    <a:pt x="14" y="82"/>
                  </a:cubicBezTo>
                  <a:cubicBezTo>
                    <a:pt x="13" y="75"/>
                    <a:pt x="11" y="67"/>
                    <a:pt x="13" y="59"/>
                  </a:cubicBezTo>
                  <a:cubicBezTo>
                    <a:pt x="13" y="58"/>
                    <a:pt x="15" y="57"/>
                    <a:pt x="15" y="56"/>
                  </a:cubicBezTo>
                  <a:cubicBezTo>
                    <a:pt x="15" y="54"/>
                    <a:pt x="15" y="52"/>
                    <a:pt x="16" y="51"/>
                  </a:cubicBezTo>
                  <a:cubicBezTo>
                    <a:pt x="18" y="48"/>
                    <a:pt x="23" y="44"/>
                    <a:pt x="27" y="42"/>
                  </a:cubicBezTo>
                  <a:cubicBezTo>
                    <a:pt x="30" y="41"/>
                    <a:pt x="34" y="41"/>
                    <a:pt x="39" y="41"/>
                  </a:cubicBezTo>
                  <a:cubicBezTo>
                    <a:pt x="39" y="34"/>
                    <a:pt x="38" y="25"/>
                    <a:pt x="42" y="18"/>
                  </a:cubicBezTo>
                  <a:cubicBezTo>
                    <a:pt x="44" y="13"/>
                    <a:pt x="49" y="10"/>
                    <a:pt x="52" y="7"/>
                  </a:cubicBezTo>
                  <a:cubicBezTo>
                    <a:pt x="63" y="0"/>
                    <a:pt x="81" y="4"/>
                    <a:pt x="91" y="11"/>
                  </a:cubicBezTo>
                  <a:cubicBezTo>
                    <a:pt x="93" y="13"/>
                    <a:pt x="95" y="16"/>
                    <a:pt x="97" y="17"/>
                  </a:cubicBezTo>
                  <a:cubicBezTo>
                    <a:pt x="99" y="23"/>
                    <a:pt x="103" y="27"/>
                    <a:pt x="105" y="33"/>
                  </a:cubicBezTo>
                  <a:cubicBezTo>
                    <a:pt x="104" y="35"/>
                    <a:pt x="106" y="38"/>
                    <a:pt x="107" y="40"/>
                  </a:cubicBezTo>
                  <a:cubicBezTo>
                    <a:pt x="109" y="50"/>
                    <a:pt x="107" y="61"/>
                    <a:pt x="104" y="70"/>
                  </a:cubicBezTo>
                  <a:cubicBezTo>
                    <a:pt x="103" y="74"/>
                    <a:pt x="101" y="78"/>
                    <a:pt x="98" y="81"/>
                  </a:cubicBezTo>
                  <a:cubicBezTo>
                    <a:pt x="99" y="83"/>
                    <a:pt x="101" y="84"/>
                    <a:pt x="102" y="84"/>
                  </a:cubicBezTo>
                  <a:cubicBezTo>
                    <a:pt x="105" y="75"/>
                    <a:pt x="108" y="67"/>
                    <a:pt x="114" y="59"/>
                  </a:cubicBezTo>
                  <a:cubicBezTo>
                    <a:pt x="119" y="54"/>
                    <a:pt x="127" y="49"/>
                    <a:pt x="134" y="48"/>
                  </a:cubicBezTo>
                  <a:cubicBezTo>
                    <a:pt x="137" y="48"/>
                    <a:pt x="143" y="49"/>
                    <a:pt x="146" y="50"/>
                  </a:cubicBezTo>
                  <a:cubicBezTo>
                    <a:pt x="148" y="50"/>
                    <a:pt x="149" y="49"/>
                    <a:pt x="150" y="50"/>
                  </a:cubicBezTo>
                  <a:cubicBezTo>
                    <a:pt x="150" y="50"/>
                    <a:pt x="150" y="51"/>
                    <a:pt x="151" y="52"/>
                  </a:cubicBezTo>
                  <a:cubicBezTo>
                    <a:pt x="153" y="54"/>
                    <a:pt x="157" y="55"/>
                    <a:pt x="159" y="57"/>
                  </a:cubicBezTo>
                  <a:cubicBezTo>
                    <a:pt x="160" y="58"/>
                    <a:pt x="160" y="59"/>
                    <a:pt x="161" y="60"/>
                  </a:cubicBezTo>
                  <a:cubicBezTo>
                    <a:pt x="163" y="63"/>
                    <a:pt x="166" y="66"/>
                    <a:pt x="167" y="70"/>
                  </a:cubicBezTo>
                  <a:cubicBezTo>
                    <a:pt x="168" y="76"/>
                    <a:pt x="169" y="82"/>
                    <a:pt x="168" y="89"/>
                  </a:cubicBezTo>
                  <a:cubicBezTo>
                    <a:pt x="168" y="92"/>
                    <a:pt x="166" y="96"/>
                    <a:pt x="164" y="100"/>
                  </a:cubicBezTo>
                  <a:cubicBezTo>
                    <a:pt x="161" y="108"/>
                    <a:pt x="155" y="113"/>
                    <a:pt x="147" y="119"/>
                  </a:cubicBezTo>
                  <a:cubicBezTo>
                    <a:pt x="144" y="121"/>
                    <a:pt x="142" y="124"/>
                    <a:pt x="137" y="126"/>
                  </a:cubicBezTo>
                  <a:cubicBezTo>
                    <a:pt x="136" y="126"/>
                    <a:pt x="133" y="127"/>
                    <a:pt x="132" y="128"/>
                  </a:cubicBezTo>
                  <a:cubicBezTo>
                    <a:pt x="127" y="129"/>
                    <a:pt x="120" y="130"/>
                    <a:pt x="115" y="129"/>
                  </a:cubicBezTo>
                  <a:cubicBezTo>
                    <a:pt x="116" y="132"/>
                    <a:pt x="118" y="138"/>
                    <a:pt x="114" y="139"/>
                  </a:cubicBezTo>
                  <a:cubicBezTo>
                    <a:pt x="112" y="139"/>
                    <a:pt x="111" y="135"/>
                    <a:pt x="109" y="134"/>
                  </a:cubicBezTo>
                  <a:cubicBezTo>
                    <a:pt x="116" y="156"/>
                    <a:pt x="119" y="185"/>
                    <a:pt x="114" y="211"/>
                  </a:cubicBezTo>
                  <a:cubicBezTo>
                    <a:pt x="115" y="211"/>
                    <a:pt x="117" y="209"/>
                    <a:pt x="118" y="209"/>
                  </a:cubicBezTo>
                  <a:cubicBezTo>
                    <a:pt x="119" y="207"/>
                    <a:pt x="120" y="203"/>
                    <a:pt x="122" y="200"/>
                  </a:cubicBezTo>
                  <a:cubicBezTo>
                    <a:pt x="124" y="197"/>
                    <a:pt x="128" y="190"/>
                    <a:pt x="131" y="196"/>
                  </a:cubicBezTo>
                  <a:cubicBezTo>
                    <a:pt x="129" y="202"/>
                    <a:pt x="126" y="205"/>
                    <a:pt x="123" y="208"/>
                  </a:cubicBezTo>
                  <a:cubicBezTo>
                    <a:pt x="127" y="207"/>
                    <a:pt x="136" y="203"/>
                    <a:pt x="138" y="210"/>
                  </a:cubicBezTo>
                  <a:cubicBezTo>
                    <a:pt x="136" y="213"/>
                    <a:pt x="133" y="214"/>
                    <a:pt x="130" y="215"/>
                  </a:cubicBezTo>
                  <a:cubicBezTo>
                    <a:pt x="137" y="215"/>
                    <a:pt x="145" y="216"/>
                    <a:pt x="152" y="215"/>
                  </a:cubicBezTo>
                  <a:cubicBezTo>
                    <a:pt x="154" y="215"/>
                    <a:pt x="155" y="215"/>
                    <a:pt x="157" y="215"/>
                  </a:cubicBezTo>
                  <a:cubicBezTo>
                    <a:pt x="163" y="219"/>
                    <a:pt x="167" y="225"/>
                    <a:pt x="173" y="229"/>
                  </a:cubicBezTo>
                  <a:cubicBezTo>
                    <a:pt x="175" y="235"/>
                    <a:pt x="174" y="244"/>
                    <a:pt x="174" y="252"/>
                  </a:cubicBezTo>
                  <a:cubicBezTo>
                    <a:pt x="173" y="265"/>
                    <a:pt x="174" y="279"/>
                    <a:pt x="173" y="291"/>
                  </a:cubicBezTo>
                  <a:cubicBezTo>
                    <a:pt x="172" y="299"/>
                    <a:pt x="171" y="307"/>
                    <a:pt x="170" y="315"/>
                  </a:cubicBezTo>
                  <a:cubicBezTo>
                    <a:pt x="169" y="318"/>
                    <a:pt x="168" y="322"/>
                    <a:pt x="168" y="325"/>
                  </a:cubicBezTo>
                  <a:cubicBezTo>
                    <a:pt x="163" y="328"/>
                    <a:pt x="156" y="329"/>
                    <a:pt x="150" y="329"/>
                  </a:cubicBezTo>
                  <a:cubicBezTo>
                    <a:pt x="143" y="329"/>
                    <a:pt x="136" y="328"/>
                    <a:pt x="129" y="329"/>
                  </a:cubicBezTo>
                  <a:cubicBezTo>
                    <a:pt x="115" y="330"/>
                    <a:pt x="101" y="329"/>
                    <a:pt x="86" y="329"/>
                  </a:cubicBezTo>
                  <a:cubicBezTo>
                    <a:pt x="63" y="329"/>
                    <a:pt x="39" y="329"/>
                    <a:pt x="16" y="325"/>
                  </a:cubicBezTo>
                  <a:cubicBezTo>
                    <a:pt x="14" y="324"/>
                    <a:pt x="14" y="323"/>
                    <a:pt x="13" y="321"/>
                  </a:cubicBezTo>
                  <a:cubicBezTo>
                    <a:pt x="12" y="321"/>
                    <a:pt x="11" y="320"/>
                    <a:pt x="11" y="320"/>
                  </a:cubicBezTo>
                  <a:cubicBezTo>
                    <a:pt x="10" y="318"/>
                    <a:pt x="10" y="315"/>
                    <a:pt x="10" y="313"/>
                  </a:cubicBezTo>
                  <a:cubicBezTo>
                    <a:pt x="9" y="302"/>
                    <a:pt x="6" y="289"/>
                    <a:pt x="5" y="276"/>
                  </a:cubicBezTo>
                  <a:cubicBezTo>
                    <a:pt x="3" y="267"/>
                    <a:pt x="3" y="258"/>
                    <a:pt x="2" y="250"/>
                  </a:cubicBezTo>
                  <a:cubicBezTo>
                    <a:pt x="2" y="246"/>
                    <a:pt x="1" y="243"/>
                    <a:pt x="1" y="240"/>
                  </a:cubicBezTo>
                  <a:cubicBezTo>
                    <a:pt x="1" y="239"/>
                    <a:pt x="1" y="237"/>
                    <a:pt x="1" y="236"/>
                  </a:cubicBezTo>
                  <a:cubicBezTo>
                    <a:pt x="1" y="234"/>
                    <a:pt x="0" y="232"/>
                    <a:pt x="0" y="230"/>
                  </a:cubicBezTo>
                  <a:cubicBezTo>
                    <a:pt x="1" y="229"/>
                    <a:pt x="2" y="228"/>
                    <a:pt x="3" y="226"/>
                  </a:cubicBezTo>
                  <a:cubicBezTo>
                    <a:pt x="4" y="225"/>
                    <a:pt x="5" y="223"/>
                    <a:pt x="6" y="222"/>
                  </a:cubicBezTo>
                  <a:cubicBezTo>
                    <a:pt x="10" y="218"/>
                    <a:pt x="15" y="215"/>
                    <a:pt x="19" y="211"/>
                  </a:cubicBezTo>
                  <a:cubicBezTo>
                    <a:pt x="28" y="209"/>
                    <a:pt x="43" y="213"/>
                    <a:pt x="53" y="213"/>
                  </a:cubicBezTo>
                  <a:cubicBezTo>
                    <a:pt x="55" y="207"/>
                    <a:pt x="58" y="201"/>
                    <a:pt x="61" y="197"/>
                  </a:cubicBezTo>
                  <a:cubicBezTo>
                    <a:pt x="67" y="195"/>
                    <a:pt x="74" y="195"/>
                    <a:pt x="81" y="195"/>
                  </a:cubicBezTo>
                  <a:cubicBezTo>
                    <a:pt x="86" y="195"/>
                    <a:pt x="91" y="195"/>
                    <a:pt x="97" y="196"/>
                  </a:cubicBezTo>
                  <a:cubicBezTo>
                    <a:pt x="103" y="199"/>
                    <a:pt x="107" y="203"/>
                    <a:pt x="109" y="211"/>
                  </a:cubicBezTo>
                  <a:cubicBezTo>
                    <a:pt x="109" y="210"/>
                    <a:pt x="109" y="211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lose/>
                  <a:moveTo>
                    <a:pt x="96" y="80"/>
                  </a:moveTo>
                  <a:cubicBezTo>
                    <a:pt x="100" y="76"/>
                    <a:pt x="102" y="68"/>
                    <a:pt x="104" y="63"/>
                  </a:cubicBezTo>
                  <a:cubicBezTo>
                    <a:pt x="107" y="53"/>
                    <a:pt x="106" y="42"/>
                    <a:pt x="103" y="32"/>
                  </a:cubicBezTo>
                  <a:cubicBezTo>
                    <a:pt x="102" y="29"/>
                    <a:pt x="99" y="25"/>
                    <a:pt x="98" y="22"/>
                  </a:cubicBezTo>
                  <a:cubicBezTo>
                    <a:pt x="96" y="19"/>
                    <a:pt x="94" y="16"/>
                    <a:pt x="91" y="14"/>
                  </a:cubicBezTo>
                  <a:cubicBezTo>
                    <a:pt x="85" y="8"/>
                    <a:pt x="73" y="4"/>
                    <a:pt x="64" y="5"/>
                  </a:cubicBezTo>
                  <a:cubicBezTo>
                    <a:pt x="56" y="6"/>
                    <a:pt x="51" y="9"/>
                    <a:pt x="47" y="14"/>
                  </a:cubicBezTo>
                  <a:cubicBezTo>
                    <a:pt x="40" y="21"/>
                    <a:pt x="40" y="30"/>
                    <a:pt x="41" y="41"/>
                  </a:cubicBezTo>
                  <a:cubicBezTo>
                    <a:pt x="44" y="43"/>
                    <a:pt x="48" y="43"/>
                    <a:pt x="52" y="44"/>
                  </a:cubicBezTo>
                  <a:cubicBezTo>
                    <a:pt x="51" y="42"/>
                    <a:pt x="49" y="41"/>
                    <a:pt x="48" y="39"/>
                  </a:cubicBezTo>
                  <a:cubicBezTo>
                    <a:pt x="46" y="35"/>
                    <a:pt x="46" y="30"/>
                    <a:pt x="46" y="25"/>
                  </a:cubicBezTo>
                  <a:cubicBezTo>
                    <a:pt x="47" y="21"/>
                    <a:pt x="50" y="17"/>
                    <a:pt x="54" y="16"/>
                  </a:cubicBezTo>
                  <a:cubicBezTo>
                    <a:pt x="56" y="12"/>
                    <a:pt x="62" y="15"/>
                    <a:pt x="63" y="18"/>
                  </a:cubicBezTo>
                  <a:cubicBezTo>
                    <a:pt x="64" y="20"/>
                    <a:pt x="63" y="23"/>
                    <a:pt x="64" y="26"/>
                  </a:cubicBezTo>
                  <a:cubicBezTo>
                    <a:pt x="64" y="29"/>
                    <a:pt x="67" y="31"/>
                    <a:pt x="67" y="35"/>
                  </a:cubicBezTo>
                  <a:cubicBezTo>
                    <a:pt x="67" y="41"/>
                    <a:pt x="63" y="45"/>
                    <a:pt x="59" y="46"/>
                  </a:cubicBezTo>
                  <a:cubicBezTo>
                    <a:pt x="74" y="54"/>
                    <a:pt x="86" y="65"/>
                    <a:pt x="87" y="84"/>
                  </a:cubicBezTo>
                  <a:cubicBezTo>
                    <a:pt x="92" y="84"/>
                    <a:pt x="94" y="82"/>
                    <a:pt x="96" y="80"/>
                  </a:cubicBezTo>
                  <a:close/>
                  <a:moveTo>
                    <a:pt x="54" y="18"/>
                  </a:moveTo>
                  <a:cubicBezTo>
                    <a:pt x="50" y="21"/>
                    <a:pt x="47" y="23"/>
                    <a:pt x="47" y="29"/>
                  </a:cubicBezTo>
                  <a:cubicBezTo>
                    <a:pt x="47" y="32"/>
                    <a:pt x="48" y="35"/>
                    <a:pt x="48" y="37"/>
                  </a:cubicBezTo>
                  <a:cubicBezTo>
                    <a:pt x="50" y="41"/>
                    <a:pt x="55" y="45"/>
                    <a:pt x="59" y="44"/>
                  </a:cubicBezTo>
                  <a:cubicBezTo>
                    <a:pt x="63" y="44"/>
                    <a:pt x="65" y="39"/>
                    <a:pt x="65" y="35"/>
                  </a:cubicBezTo>
                  <a:cubicBezTo>
                    <a:pt x="65" y="31"/>
                    <a:pt x="62" y="28"/>
                    <a:pt x="62" y="25"/>
                  </a:cubicBezTo>
                  <a:cubicBezTo>
                    <a:pt x="62" y="22"/>
                    <a:pt x="63" y="17"/>
                    <a:pt x="58" y="16"/>
                  </a:cubicBezTo>
                  <a:cubicBezTo>
                    <a:pt x="57" y="16"/>
                    <a:pt x="56" y="17"/>
                    <a:pt x="55" y="17"/>
                  </a:cubicBezTo>
                  <a:cubicBezTo>
                    <a:pt x="55" y="18"/>
                    <a:pt x="56" y="17"/>
                    <a:pt x="56" y="18"/>
                  </a:cubicBezTo>
                  <a:cubicBezTo>
                    <a:pt x="55" y="18"/>
                    <a:pt x="54" y="18"/>
                    <a:pt x="54" y="18"/>
                  </a:cubicBezTo>
                  <a:close/>
                  <a:moveTo>
                    <a:pt x="81" y="68"/>
                  </a:moveTo>
                  <a:cubicBezTo>
                    <a:pt x="77" y="60"/>
                    <a:pt x="71" y="55"/>
                    <a:pt x="64" y="51"/>
                  </a:cubicBezTo>
                  <a:cubicBezTo>
                    <a:pt x="60" y="49"/>
                    <a:pt x="57" y="47"/>
                    <a:pt x="54" y="46"/>
                  </a:cubicBezTo>
                  <a:cubicBezTo>
                    <a:pt x="51" y="45"/>
                    <a:pt x="47" y="45"/>
                    <a:pt x="44" y="45"/>
                  </a:cubicBezTo>
                  <a:cubicBezTo>
                    <a:pt x="42" y="44"/>
                    <a:pt x="40" y="43"/>
                    <a:pt x="37" y="43"/>
                  </a:cubicBezTo>
                  <a:cubicBezTo>
                    <a:pt x="32" y="42"/>
                    <a:pt x="28" y="44"/>
                    <a:pt x="24" y="46"/>
                  </a:cubicBezTo>
                  <a:cubicBezTo>
                    <a:pt x="16" y="51"/>
                    <a:pt x="13" y="65"/>
                    <a:pt x="15" y="76"/>
                  </a:cubicBezTo>
                  <a:cubicBezTo>
                    <a:pt x="16" y="79"/>
                    <a:pt x="16" y="82"/>
                    <a:pt x="17" y="84"/>
                  </a:cubicBezTo>
                  <a:cubicBezTo>
                    <a:pt x="18" y="88"/>
                    <a:pt x="21" y="91"/>
                    <a:pt x="22" y="95"/>
                  </a:cubicBezTo>
                  <a:cubicBezTo>
                    <a:pt x="24" y="97"/>
                    <a:pt x="25" y="99"/>
                    <a:pt x="28" y="101"/>
                  </a:cubicBezTo>
                  <a:cubicBezTo>
                    <a:pt x="32" y="106"/>
                    <a:pt x="39" y="110"/>
                    <a:pt x="46" y="112"/>
                  </a:cubicBezTo>
                  <a:cubicBezTo>
                    <a:pt x="56" y="115"/>
                    <a:pt x="68" y="114"/>
                    <a:pt x="76" y="110"/>
                  </a:cubicBezTo>
                  <a:cubicBezTo>
                    <a:pt x="78" y="108"/>
                    <a:pt x="79" y="107"/>
                    <a:pt x="81" y="106"/>
                  </a:cubicBezTo>
                  <a:cubicBezTo>
                    <a:pt x="81" y="102"/>
                    <a:pt x="85" y="101"/>
                    <a:pt x="86" y="99"/>
                  </a:cubicBezTo>
                  <a:cubicBezTo>
                    <a:pt x="87" y="95"/>
                    <a:pt x="86" y="91"/>
                    <a:pt x="86" y="85"/>
                  </a:cubicBezTo>
                  <a:cubicBezTo>
                    <a:pt x="83" y="86"/>
                    <a:pt x="77" y="84"/>
                    <a:pt x="77" y="82"/>
                  </a:cubicBezTo>
                  <a:cubicBezTo>
                    <a:pt x="80" y="82"/>
                    <a:pt x="83" y="84"/>
                    <a:pt x="86" y="83"/>
                  </a:cubicBezTo>
                  <a:cubicBezTo>
                    <a:pt x="84" y="78"/>
                    <a:pt x="84" y="73"/>
                    <a:pt x="81" y="68"/>
                  </a:cubicBezTo>
                  <a:close/>
                  <a:moveTo>
                    <a:pt x="144" y="51"/>
                  </a:moveTo>
                  <a:cubicBezTo>
                    <a:pt x="134" y="49"/>
                    <a:pt x="125" y="52"/>
                    <a:pt x="119" y="58"/>
                  </a:cubicBezTo>
                  <a:cubicBezTo>
                    <a:pt x="110" y="67"/>
                    <a:pt x="102" y="83"/>
                    <a:pt x="101" y="99"/>
                  </a:cubicBezTo>
                  <a:cubicBezTo>
                    <a:pt x="101" y="109"/>
                    <a:pt x="102" y="118"/>
                    <a:pt x="108" y="123"/>
                  </a:cubicBezTo>
                  <a:cubicBezTo>
                    <a:pt x="112" y="126"/>
                    <a:pt x="115" y="128"/>
                    <a:pt x="122" y="128"/>
                  </a:cubicBezTo>
                  <a:cubicBezTo>
                    <a:pt x="135" y="128"/>
                    <a:pt x="146" y="119"/>
                    <a:pt x="154" y="112"/>
                  </a:cubicBezTo>
                  <a:cubicBezTo>
                    <a:pt x="157" y="109"/>
                    <a:pt x="161" y="103"/>
                    <a:pt x="163" y="98"/>
                  </a:cubicBezTo>
                  <a:cubicBezTo>
                    <a:pt x="169" y="85"/>
                    <a:pt x="168" y="71"/>
                    <a:pt x="159" y="60"/>
                  </a:cubicBezTo>
                  <a:cubicBezTo>
                    <a:pt x="156" y="58"/>
                    <a:pt x="154" y="56"/>
                    <a:pt x="151" y="53"/>
                  </a:cubicBezTo>
                  <a:cubicBezTo>
                    <a:pt x="149" y="53"/>
                    <a:pt x="147" y="52"/>
                    <a:pt x="144" y="51"/>
                  </a:cubicBezTo>
                  <a:close/>
                  <a:moveTo>
                    <a:pt x="96" y="84"/>
                  </a:moveTo>
                  <a:cubicBezTo>
                    <a:pt x="96" y="85"/>
                    <a:pt x="93" y="85"/>
                    <a:pt x="92" y="86"/>
                  </a:cubicBezTo>
                  <a:cubicBezTo>
                    <a:pt x="92" y="86"/>
                    <a:pt x="91" y="86"/>
                    <a:pt x="91" y="86"/>
                  </a:cubicBezTo>
                  <a:cubicBezTo>
                    <a:pt x="90" y="88"/>
                    <a:pt x="90" y="92"/>
                    <a:pt x="92" y="92"/>
                  </a:cubicBezTo>
                  <a:cubicBezTo>
                    <a:pt x="95" y="92"/>
                    <a:pt x="95" y="89"/>
                    <a:pt x="97" y="88"/>
                  </a:cubicBezTo>
                  <a:cubicBezTo>
                    <a:pt x="99" y="88"/>
                    <a:pt x="100" y="88"/>
                    <a:pt x="101" y="87"/>
                  </a:cubicBezTo>
                  <a:cubicBezTo>
                    <a:pt x="101" y="85"/>
                    <a:pt x="99" y="84"/>
                    <a:pt x="96" y="84"/>
                  </a:cubicBezTo>
                  <a:close/>
                  <a:moveTo>
                    <a:pt x="106" y="125"/>
                  </a:moveTo>
                  <a:cubicBezTo>
                    <a:pt x="106" y="125"/>
                    <a:pt x="107" y="124"/>
                    <a:pt x="106" y="124"/>
                  </a:cubicBezTo>
                  <a:cubicBezTo>
                    <a:pt x="106" y="124"/>
                    <a:pt x="106" y="124"/>
                    <a:pt x="105" y="124"/>
                  </a:cubicBezTo>
                  <a:cubicBezTo>
                    <a:pt x="100" y="114"/>
                    <a:pt x="98" y="104"/>
                    <a:pt x="95" y="93"/>
                  </a:cubicBezTo>
                  <a:cubicBezTo>
                    <a:pt x="93" y="93"/>
                    <a:pt x="91" y="95"/>
                    <a:pt x="90" y="94"/>
                  </a:cubicBezTo>
                  <a:cubicBezTo>
                    <a:pt x="89" y="91"/>
                    <a:pt x="89" y="89"/>
                    <a:pt x="90" y="86"/>
                  </a:cubicBezTo>
                  <a:cubicBezTo>
                    <a:pt x="89" y="86"/>
                    <a:pt x="88" y="86"/>
                    <a:pt x="87" y="86"/>
                  </a:cubicBezTo>
                  <a:cubicBezTo>
                    <a:pt x="89" y="91"/>
                    <a:pt x="87" y="98"/>
                    <a:pt x="88" y="102"/>
                  </a:cubicBezTo>
                  <a:cubicBezTo>
                    <a:pt x="90" y="102"/>
                    <a:pt x="93" y="103"/>
                    <a:pt x="93" y="106"/>
                  </a:cubicBezTo>
                  <a:cubicBezTo>
                    <a:pt x="92" y="108"/>
                    <a:pt x="91" y="108"/>
                    <a:pt x="89" y="109"/>
                  </a:cubicBezTo>
                  <a:cubicBezTo>
                    <a:pt x="88" y="116"/>
                    <a:pt x="90" y="124"/>
                    <a:pt x="93" y="130"/>
                  </a:cubicBezTo>
                  <a:cubicBezTo>
                    <a:pt x="96" y="135"/>
                    <a:pt x="98" y="140"/>
                    <a:pt x="101" y="145"/>
                  </a:cubicBezTo>
                  <a:cubicBezTo>
                    <a:pt x="102" y="141"/>
                    <a:pt x="102" y="138"/>
                    <a:pt x="104" y="135"/>
                  </a:cubicBezTo>
                  <a:cubicBezTo>
                    <a:pt x="103" y="133"/>
                    <a:pt x="103" y="131"/>
                    <a:pt x="102" y="130"/>
                  </a:cubicBezTo>
                  <a:cubicBezTo>
                    <a:pt x="100" y="130"/>
                    <a:pt x="97" y="130"/>
                    <a:pt x="97" y="128"/>
                  </a:cubicBezTo>
                  <a:cubicBezTo>
                    <a:pt x="98" y="123"/>
                    <a:pt x="104" y="124"/>
                    <a:pt x="106" y="125"/>
                  </a:cubicBezTo>
                  <a:close/>
                  <a:moveTo>
                    <a:pt x="99" y="103"/>
                  </a:moveTo>
                  <a:cubicBezTo>
                    <a:pt x="99" y="97"/>
                    <a:pt x="100" y="93"/>
                    <a:pt x="101" y="89"/>
                  </a:cubicBezTo>
                  <a:cubicBezTo>
                    <a:pt x="93" y="89"/>
                    <a:pt x="99" y="98"/>
                    <a:pt x="99" y="103"/>
                  </a:cubicBezTo>
                  <a:close/>
                  <a:moveTo>
                    <a:pt x="83" y="106"/>
                  </a:moveTo>
                  <a:cubicBezTo>
                    <a:pt x="84" y="106"/>
                    <a:pt x="85" y="105"/>
                    <a:pt x="85" y="103"/>
                  </a:cubicBezTo>
                  <a:cubicBezTo>
                    <a:pt x="83" y="103"/>
                    <a:pt x="83" y="105"/>
                    <a:pt x="83" y="106"/>
                  </a:cubicBezTo>
                  <a:close/>
                  <a:moveTo>
                    <a:pt x="82" y="110"/>
                  </a:moveTo>
                  <a:cubicBezTo>
                    <a:pt x="82" y="111"/>
                    <a:pt x="82" y="112"/>
                    <a:pt x="82" y="114"/>
                  </a:cubicBezTo>
                  <a:cubicBezTo>
                    <a:pt x="84" y="113"/>
                    <a:pt x="86" y="112"/>
                    <a:pt x="87" y="110"/>
                  </a:cubicBezTo>
                  <a:cubicBezTo>
                    <a:pt x="85" y="107"/>
                    <a:pt x="91" y="108"/>
                    <a:pt x="91" y="106"/>
                  </a:cubicBezTo>
                  <a:cubicBezTo>
                    <a:pt x="91" y="104"/>
                    <a:pt x="89" y="104"/>
                    <a:pt x="87" y="104"/>
                  </a:cubicBezTo>
                  <a:cubicBezTo>
                    <a:pt x="86" y="107"/>
                    <a:pt x="84" y="108"/>
                    <a:pt x="82" y="110"/>
                  </a:cubicBezTo>
                  <a:close/>
                  <a:moveTo>
                    <a:pt x="108" y="127"/>
                  </a:moveTo>
                  <a:cubicBezTo>
                    <a:pt x="105" y="127"/>
                    <a:pt x="102" y="125"/>
                    <a:pt x="100" y="127"/>
                  </a:cubicBezTo>
                  <a:cubicBezTo>
                    <a:pt x="101" y="128"/>
                    <a:pt x="102" y="128"/>
                    <a:pt x="103" y="128"/>
                  </a:cubicBezTo>
                  <a:cubicBezTo>
                    <a:pt x="104" y="129"/>
                    <a:pt x="104" y="131"/>
                    <a:pt x="105" y="132"/>
                  </a:cubicBezTo>
                  <a:cubicBezTo>
                    <a:pt x="105" y="132"/>
                    <a:pt x="106" y="132"/>
                    <a:pt x="106" y="132"/>
                  </a:cubicBezTo>
                  <a:cubicBezTo>
                    <a:pt x="106" y="131"/>
                    <a:pt x="107" y="130"/>
                    <a:pt x="108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2" y="131"/>
                    <a:pt x="112" y="137"/>
                    <a:pt x="115" y="136"/>
                  </a:cubicBezTo>
                  <a:cubicBezTo>
                    <a:pt x="115" y="134"/>
                    <a:pt x="114" y="131"/>
                    <a:pt x="113" y="129"/>
                  </a:cubicBezTo>
                  <a:cubicBezTo>
                    <a:pt x="111" y="129"/>
                    <a:pt x="108" y="129"/>
                    <a:pt x="108" y="127"/>
                  </a:cubicBezTo>
                  <a:close/>
                  <a:moveTo>
                    <a:pt x="106" y="134"/>
                  </a:moveTo>
                  <a:cubicBezTo>
                    <a:pt x="105" y="138"/>
                    <a:pt x="102" y="143"/>
                    <a:pt x="102" y="148"/>
                  </a:cubicBezTo>
                  <a:cubicBezTo>
                    <a:pt x="102" y="152"/>
                    <a:pt x="105" y="157"/>
                    <a:pt x="107" y="161"/>
                  </a:cubicBezTo>
                  <a:cubicBezTo>
                    <a:pt x="111" y="176"/>
                    <a:pt x="111" y="192"/>
                    <a:pt x="113" y="208"/>
                  </a:cubicBezTo>
                  <a:cubicBezTo>
                    <a:pt x="113" y="205"/>
                    <a:pt x="114" y="201"/>
                    <a:pt x="114" y="197"/>
                  </a:cubicBezTo>
                  <a:cubicBezTo>
                    <a:pt x="115" y="182"/>
                    <a:pt x="115" y="170"/>
                    <a:pt x="113" y="156"/>
                  </a:cubicBezTo>
                  <a:cubicBezTo>
                    <a:pt x="112" y="149"/>
                    <a:pt x="110" y="141"/>
                    <a:pt x="107" y="134"/>
                  </a:cubicBezTo>
                  <a:cubicBezTo>
                    <a:pt x="107" y="134"/>
                    <a:pt x="107" y="134"/>
                    <a:pt x="106" y="134"/>
                  </a:cubicBezTo>
                  <a:close/>
                  <a:moveTo>
                    <a:pt x="111" y="209"/>
                  </a:moveTo>
                  <a:cubicBezTo>
                    <a:pt x="110" y="189"/>
                    <a:pt x="108" y="168"/>
                    <a:pt x="101" y="152"/>
                  </a:cubicBezTo>
                  <a:cubicBezTo>
                    <a:pt x="100" y="173"/>
                    <a:pt x="104" y="192"/>
                    <a:pt x="111" y="209"/>
                  </a:cubicBezTo>
                  <a:close/>
                  <a:moveTo>
                    <a:pt x="120" y="208"/>
                  </a:moveTo>
                  <a:cubicBezTo>
                    <a:pt x="124" y="205"/>
                    <a:pt x="129" y="202"/>
                    <a:pt x="128" y="196"/>
                  </a:cubicBezTo>
                  <a:cubicBezTo>
                    <a:pt x="124" y="198"/>
                    <a:pt x="122" y="203"/>
                    <a:pt x="120" y="208"/>
                  </a:cubicBezTo>
                  <a:close/>
                  <a:moveTo>
                    <a:pt x="87" y="197"/>
                  </a:moveTo>
                  <a:cubicBezTo>
                    <a:pt x="83" y="196"/>
                    <a:pt x="77" y="197"/>
                    <a:pt x="73" y="197"/>
                  </a:cubicBezTo>
                  <a:cubicBezTo>
                    <a:pt x="70" y="198"/>
                    <a:pt x="65" y="197"/>
                    <a:pt x="62" y="199"/>
                  </a:cubicBezTo>
                  <a:cubicBezTo>
                    <a:pt x="58" y="202"/>
                    <a:pt x="55" y="212"/>
                    <a:pt x="55" y="216"/>
                  </a:cubicBezTo>
                  <a:cubicBezTo>
                    <a:pt x="59" y="217"/>
                    <a:pt x="62" y="217"/>
                    <a:pt x="66" y="219"/>
                  </a:cubicBezTo>
                  <a:cubicBezTo>
                    <a:pt x="66" y="217"/>
                    <a:pt x="66" y="214"/>
                    <a:pt x="66" y="212"/>
                  </a:cubicBezTo>
                  <a:cubicBezTo>
                    <a:pt x="67" y="211"/>
                    <a:pt x="68" y="209"/>
                    <a:pt x="69" y="208"/>
                  </a:cubicBezTo>
                  <a:cubicBezTo>
                    <a:pt x="76" y="205"/>
                    <a:pt x="92" y="205"/>
                    <a:pt x="96" y="210"/>
                  </a:cubicBezTo>
                  <a:cubicBezTo>
                    <a:pt x="98" y="212"/>
                    <a:pt x="97" y="215"/>
                    <a:pt x="98" y="217"/>
                  </a:cubicBezTo>
                  <a:cubicBezTo>
                    <a:pt x="103" y="217"/>
                    <a:pt x="105" y="216"/>
                    <a:pt x="108" y="214"/>
                  </a:cubicBezTo>
                  <a:cubicBezTo>
                    <a:pt x="105" y="202"/>
                    <a:pt x="99" y="197"/>
                    <a:pt x="87" y="197"/>
                  </a:cubicBezTo>
                  <a:close/>
                  <a:moveTo>
                    <a:pt x="131" y="213"/>
                  </a:moveTo>
                  <a:cubicBezTo>
                    <a:pt x="134" y="211"/>
                    <a:pt x="137" y="209"/>
                    <a:pt x="134" y="207"/>
                  </a:cubicBezTo>
                  <a:cubicBezTo>
                    <a:pt x="129" y="208"/>
                    <a:pt x="121" y="208"/>
                    <a:pt x="120" y="214"/>
                  </a:cubicBezTo>
                  <a:cubicBezTo>
                    <a:pt x="124" y="216"/>
                    <a:pt x="128" y="214"/>
                    <a:pt x="131" y="213"/>
                  </a:cubicBezTo>
                  <a:close/>
                  <a:moveTo>
                    <a:pt x="94" y="211"/>
                  </a:moveTo>
                  <a:cubicBezTo>
                    <a:pt x="87" y="207"/>
                    <a:pt x="75" y="207"/>
                    <a:pt x="69" y="212"/>
                  </a:cubicBezTo>
                  <a:cubicBezTo>
                    <a:pt x="68" y="212"/>
                    <a:pt x="68" y="214"/>
                    <a:pt x="68" y="215"/>
                  </a:cubicBezTo>
                  <a:cubicBezTo>
                    <a:pt x="70" y="213"/>
                    <a:pt x="74" y="214"/>
                    <a:pt x="77" y="214"/>
                  </a:cubicBezTo>
                  <a:cubicBezTo>
                    <a:pt x="82" y="213"/>
                    <a:pt x="88" y="213"/>
                    <a:pt x="95" y="214"/>
                  </a:cubicBezTo>
                  <a:cubicBezTo>
                    <a:pt x="96" y="213"/>
                    <a:pt x="94" y="212"/>
                    <a:pt x="94" y="211"/>
                  </a:cubicBezTo>
                  <a:close/>
                  <a:moveTo>
                    <a:pt x="117" y="216"/>
                  </a:moveTo>
                  <a:cubicBezTo>
                    <a:pt x="117" y="216"/>
                    <a:pt x="118" y="213"/>
                    <a:pt x="116" y="212"/>
                  </a:cubicBezTo>
                  <a:cubicBezTo>
                    <a:pt x="115" y="213"/>
                    <a:pt x="114" y="213"/>
                    <a:pt x="114" y="216"/>
                  </a:cubicBezTo>
                  <a:cubicBezTo>
                    <a:pt x="115" y="216"/>
                    <a:pt x="116" y="216"/>
                    <a:pt x="116" y="216"/>
                  </a:cubicBezTo>
                  <a:cubicBezTo>
                    <a:pt x="116" y="216"/>
                    <a:pt x="116" y="215"/>
                    <a:pt x="117" y="216"/>
                  </a:cubicBezTo>
                  <a:close/>
                  <a:moveTo>
                    <a:pt x="40" y="215"/>
                  </a:moveTo>
                  <a:cubicBezTo>
                    <a:pt x="38" y="214"/>
                    <a:pt x="36" y="213"/>
                    <a:pt x="34" y="213"/>
                  </a:cubicBezTo>
                  <a:cubicBezTo>
                    <a:pt x="30" y="212"/>
                    <a:pt x="22" y="213"/>
                    <a:pt x="19" y="214"/>
                  </a:cubicBezTo>
                  <a:cubicBezTo>
                    <a:pt x="16" y="216"/>
                    <a:pt x="13" y="220"/>
                    <a:pt x="10" y="222"/>
                  </a:cubicBezTo>
                  <a:cubicBezTo>
                    <a:pt x="13" y="223"/>
                    <a:pt x="15" y="221"/>
                    <a:pt x="19" y="222"/>
                  </a:cubicBezTo>
                  <a:cubicBezTo>
                    <a:pt x="19" y="220"/>
                    <a:pt x="23" y="215"/>
                    <a:pt x="25" y="215"/>
                  </a:cubicBezTo>
                  <a:cubicBezTo>
                    <a:pt x="26" y="214"/>
                    <a:pt x="29" y="216"/>
                    <a:pt x="32" y="216"/>
                  </a:cubicBezTo>
                  <a:cubicBezTo>
                    <a:pt x="36" y="216"/>
                    <a:pt x="40" y="214"/>
                    <a:pt x="42" y="217"/>
                  </a:cubicBezTo>
                  <a:cubicBezTo>
                    <a:pt x="43" y="218"/>
                    <a:pt x="42" y="219"/>
                    <a:pt x="43" y="220"/>
                  </a:cubicBezTo>
                  <a:cubicBezTo>
                    <a:pt x="43" y="221"/>
                    <a:pt x="42" y="222"/>
                    <a:pt x="42" y="224"/>
                  </a:cubicBezTo>
                  <a:cubicBezTo>
                    <a:pt x="46" y="222"/>
                    <a:pt x="49" y="223"/>
                    <a:pt x="52" y="223"/>
                  </a:cubicBezTo>
                  <a:cubicBezTo>
                    <a:pt x="49" y="221"/>
                    <a:pt x="52" y="218"/>
                    <a:pt x="53" y="215"/>
                  </a:cubicBezTo>
                  <a:cubicBezTo>
                    <a:pt x="48" y="215"/>
                    <a:pt x="44" y="215"/>
                    <a:pt x="40" y="215"/>
                  </a:cubicBezTo>
                  <a:close/>
                  <a:moveTo>
                    <a:pt x="68" y="216"/>
                  </a:moveTo>
                  <a:cubicBezTo>
                    <a:pt x="69" y="219"/>
                    <a:pt x="67" y="222"/>
                    <a:pt x="67" y="225"/>
                  </a:cubicBezTo>
                  <a:cubicBezTo>
                    <a:pt x="76" y="223"/>
                    <a:pt x="86" y="224"/>
                    <a:pt x="95" y="223"/>
                  </a:cubicBezTo>
                  <a:cubicBezTo>
                    <a:pt x="95" y="222"/>
                    <a:pt x="96" y="220"/>
                    <a:pt x="96" y="219"/>
                  </a:cubicBezTo>
                  <a:cubicBezTo>
                    <a:pt x="96" y="218"/>
                    <a:pt x="94" y="218"/>
                    <a:pt x="95" y="216"/>
                  </a:cubicBezTo>
                  <a:cubicBezTo>
                    <a:pt x="96" y="216"/>
                    <a:pt x="96" y="217"/>
                    <a:pt x="96" y="216"/>
                  </a:cubicBezTo>
                  <a:cubicBezTo>
                    <a:pt x="87" y="214"/>
                    <a:pt x="79" y="217"/>
                    <a:pt x="68" y="216"/>
                  </a:cubicBezTo>
                  <a:close/>
                  <a:moveTo>
                    <a:pt x="98" y="219"/>
                  </a:moveTo>
                  <a:cubicBezTo>
                    <a:pt x="101" y="221"/>
                    <a:pt x="106" y="219"/>
                    <a:pt x="110" y="216"/>
                  </a:cubicBezTo>
                  <a:cubicBezTo>
                    <a:pt x="109" y="216"/>
                    <a:pt x="110" y="215"/>
                    <a:pt x="110" y="215"/>
                  </a:cubicBezTo>
                  <a:cubicBezTo>
                    <a:pt x="107" y="217"/>
                    <a:pt x="101" y="219"/>
                    <a:pt x="98" y="219"/>
                  </a:cubicBezTo>
                  <a:close/>
                  <a:moveTo>
                    <a:pt x="157" y="218"/>
                  </a:moveTo>
                  <a:cubicBezTo>
                    <a:pt x="153" y="217"/>
                    <a:pt x="150" y="218"/>
                    <a:pt x="146" y="218"/>
                  </a:cubicBezTo>
                  <a:cubicBezTo>
                    <a:pt x="140" y="218"/>
                    <a:pt x="134" y="216"/>
                    <a:pt x="128" y="217"/>
                  </a:cubicBezTo>
                  <a:cubicBezTo>
                    <a:pt x="127" y="216"/>
                    <a:pt x="125" y="216"/>
                    <a:pt x="124" y="217"/>
                  </a:cubicBezTo>
                  <a:cubicBezTo>
                    <a:pt x="127" y="218"/>
                    <a:pt x="129" y="221"/>
                    <a:pt x="131" y="223"/>
                  </a:cubicBezTo>
                  <a:cubicBezTo>
                    <a:pt x="134" y="223"/>
                    <a:pt x="134" y="223"/>
                    <a:pt x="137" y="223"/>
                  </a:cubicBezTo>
                  <a:cubicBezTo>
                    <a:pt x="135" y="218"/>
                    <a:pt x="140" y="218"/>
                    <a:pt x="144" y="219"/>
                  </a:cubicBezTo>
                  <a:cubicBezTo>
                    <a:pt x="147" y="219"/>
                    <a:pt x="151" y="218"/>
                    <a:pt x="155" y="219"/>
                  </a:cubicBezTo>
                  <a:cubicBezTo>
                    <a:pt x="157" y="220"/>
                    <a:pt x="160" y="226"/>
                    <a:pt x="164" y="224"/>
                  </a:cubicBezTo>
                  <a:cubicBezTo>
                    <a:pt x="161" y="222"/>
                    <a:pt x="160" y="219"/>
                    <a:pt x="157" y="218"/>
                  </a:cubicBezTo>
                  <a:close/>
                  <a:moveTo>
                    <a:pt x="26" y="217"/>
                  </a:moveTo>
                  <a:cubicBezTo>
                    <a:pt x="25" y="218"/>
                    <a:pt x="21" y="219"/>
                    <a:pt x="22" y="220"/>
                  </a:cubicBezTo>
                  <a:cubicBezTo>
                    <a:pt x="30" y="220"/>
                    <a:pt x="33" y="220"/>
                    <a:pt x="41" y="220"/>
                  </a:cubicBezTo>
                  <a:cubicBezTo>
                    <a:pt x="41" y="219"/>
                    <a:pt x="41" y="219"/>
                    <a:pt x="41" y="218"/>
                  </a:cubicBezTo>
                  <a:cubicBezTo>
                    <a:pt x="36" y="217"/>
                    <a:pt x="31" y="218"/>
                    <a:pt x="26" y="217"/>
                  </a:cubicBezTo>
                  <a:close/>
                  <a:moveTo>
                    <a:pt x="111" y="225"/>
                  </a:moveTo>
                  <a:cubicBezTo>
                    <a:pt x="115" y="224"/>
                    <a:pt x="118" y="224"/>
                    <a:pt x="122" y="224"/>
                  </a:cubicBezTo>
                  <a:cubicBezTo>
                    <a:pt x="121" y="221"/>
                    <a:pt x="117" y="217"/>
                    <a:pt x="113" y="217"/>
                  </a:cubicBezTo>
                  <a:cubicBezTo>
                    <a:pt x="115" y="220"/>
                    <a:pt x="114" y="224"/>
                    <a:pt x="111" y="225"/>
                  </a:cubicBezTo>
                  <a:close/>
                  <a:moveTo>
                    <a:pt x="124" y="223"/>
                  </a:moveTo>
                  <a:cubicBezTo>
                    <a:pt x="126" y="223"/>
                    <a:pt x="127" y="223"/>
                    <a:pt x="129" y="223"/>
                  </a:cubicBezTo>
                  <a:cubicBezTo>
                    <a:pt x="127" y="220"/>
                    <a:pt x="123" y="217"/>
                    <a:pt x="119" y="218"/>
                  </a:cubicBezTo>
                  <a:cubicBezTo>
                    <a:pt x="121" y="219"/>
                    <a:pt x="123" y="221"/>
                    <a:pt x="124" y="223"/>
                  </a:cubicBezTo>
                  <a:close/>
                  <a:moveTo>
                    <a:pt x="55" y="218"/>
                  </a:moveTo>
                  <a:cubicBezTo>
                    <a:pt x="54" y="219"/>
                    <a:pt x="54" y="221"/>
                    <a:pt x="55" y="222"/>
                  </a:cubicBezTo>
                  <a:cubicBezTo>
                    <a:pt x="58" y="222"/>
                    <a:pt x="60" y="223"/>
                    <a:pt x="64" y="223"/>
                  </a:cubicBezTo>
                  <a:cubicBezTo>
                    <a:pt x="65" y="222"/>
                    <a:pt x="66" y="222"/>
                    <a:pt x="66" y="220"/>
                  </a:cubicBezTo>
                  <a:cubicBezTo>
                    <a:pt x="62" y="219"/>
                    <a:pt x="59" y="219"/>
                    <a:pt x="55" y="218"/>
                  </a:cubicBezTo>
                  <a:close/>
                  <a:moveTo>
                    <a:pt x="111" y="219"/>
                  </a:moveTo>
                  <a:cubicBezTo>
                    <a:pt x="108" y="220"/>
                    <a:pt x="102" y="223"/>
                    <a:pt x="98" y="221"/>
                  </a:cubicBezTo>
                  <a:cubicBezTo>
                    <a:pt x="98" y="222"/>
                    <a:pt x="97" y="222"/>
                    <a:pt x="98" y="223"/>
                  </a:cubicBezTo>
                  <a:cubicBezTo>
                    <a:pt x="98" y="223"/>
                    <a:pt x="99" y="223"/>
                    <a:pt x="99" y="223"/>
                  </a:cubicBezTo>
                  <a:cubicBezTo>
                    <a:pt x="99" y="224"/>
                    <a:pt x="100" y="224"/>
                    <a:pt x="99" y="224"/>
                  </a:cubicBezTo>
                  <a:cubicBezTo>
                    <a:pt x="104" y="225"/>
                    <a:pt x="110" y="224"/>
                    <a:pt x="112" y="221"/>
                  </a:cubicBezTo>
                  <a:cubicBezTo>
                    <a:pt x="111" y="220"/>
                    <a:pt x="112" y="219"/>
                    <a:pt x="111" y="219"/>
                  </a:cubicBezTo>
                  <a:close/>
                  <a:moveTo>
                    <a:pt x="154" y="221"/>
                  </a:moveTo>
                  <a:cubicBezTo>
                    <a:pt x="149" y="221"/>
                    <a:pt x="144" y="221"/>
                    <a:pt x="141" y="221"/>
                  </a:cubicBezTo>
                  <a:cubicBezTo>
                    <a:pt x="140" y="220"/>
                    <a:pt x="138" y="221"/>
                    <a:pt x="139" y="222"/>
                  </a:cubicBezTo>
                  <a:cubicBezTo>
                    <a:pt x="140" y="222"/>
                    <a:pt x="140" y="223"/>
                    <a:pt x="141" y="223"/>
                  </a:cubicBezTo>
                  <a:cubicBezTo>
                    <a:pt x="146" y="223"/>
                    <a:pt x="151" y="224"/>
                    <a:pt x="156" y="224"/>
                  </a:cubicBezTo>
                  <a:cubicBezTo>
                    <a:pt x="155" y="223"/>
                    <a:pt x="154" y="223"/>
                    <a:pt x="154" y="221"/>
                  </a:cubicBezTo>
                  <a:close/>
                  <a:moveTo>
                    <a:pt x="21" y="222"/>
                  </a:moveTo>
                  <a:cubicBezTo>
                    <a:pt x="21" y="223"/>
                    <a:pt x="20" y="223"/>
                    <a:pt x="20" y="224"/>
                  </a:cubicBezTo>
                  <a:cubicBezTo>
                    <a:pt x="21" y="223"/>
                    <a:pt x="23" y="224"/>
                    <a:pt x="24" y="223"/>
                  </a:cubicBezTo>
                  <a:cubicBezTo>
                    <a:pt x="28" y="225"/>
                    <a:pt x="34" y="224"/>
                    <a:pt x="38" y="225"/>
                  </a:cubicBezTo>
                  <a:cubicBezTo>
                    <a:pt x="38" y="224"/>
                    <a:pt x="39" y="224"/>
                    <a:pt x="39" y="223"/>
                  </a:cubicBezTo>
                  <a:cubicBezTo>
                    <a:pt x="32" y="222"/>
                    <a:pt x="27" y="223"/>
                    <a:pt x="21" y="222"/>
                  </a:cubicBezTo>
                  <a:close/>
                  <a:moveTo>
                    <a:pt x="8" y="224"/>
                  </a:moveTo>
                  <a:cubicBezTo>
                    <a:pt x="7" y="226"/>
                    <a:pt x="4" y="228"/>
                    <a:pt x="3" y="230"/>
                  </a:cubicBezTo>
                  <a:cubicBezTo>
                    <a:pt x="4" y="228"/>
                    <a:pt x="8" y="227"/>
                    <a:pt x="10" y="227"/>
                  </a:cubicBezTo>
                  <a:cubicBezTo>
                    <a:pt x="20" y="226"/>
                    <a:pt x="28" y="228"/>
                    <a:pt x="37" y="227"/>
                  </a:cubicBezTo>
                  <a:cubicBezTo>
                    <a:pt x="29" y="227"/>
                    <a:pt x="25" y="225"/>
                    <a:pt x="19" y="226"/>
                  </a:cubicBezTo>
                  <a:cubicBezTo>
                    <a:pt x="18" y="225"/>
                    <a:pt x="18" y="224"/>
                    <a:pt x="17" y="224"/>
                  </a:cubicBezTo>
                  <a:cubicBezTo>
                    <a:pt x="15" y="223"/>
                    <a:pt x="10" y="224"/>
                    <a:pt x="8" y="224"/>
                  </a:cubicBezTo>
                  <a:close/>
                  <a:moveTo>
                    <a:pt x="47" y="225"/>
                  </a:moveTo>
                  <a:cubicBezTo>
                    <a:pt x="44" y="225"/>
                    <a:pt x="41" y="225"/>
                    <a:pt x="40" y="228"/>
                  </a:cubicBezTo>
                  <a:cubicBezTo>
                    <a:pt x="48" y="228"/>
                    <a:pt x="60" y="229"/>
                    <a:pt x="69" y="227"/>
                  </a:cubicBezTo>
                  <a:cubicBezTo>
                    <a:pt x="70" y="227"/>
                    <a:pt x="71" y="228"/>
                    <a:pt x="71" y="229"/>
                  </a:cubicBezTo>
                  <a:cubicBezTo>
                    <a:pt x="88" y="229"/>
                    <a:pt x="108" y="229"/>
                    <a:pt x="125" y="228"/>
                  </a:cubicBezTo>
                  <a:cubicBezTo>
                    <a:pt x="125" y="227"/>
                    <a:pt x="125" y="226"/>
                    <a:pt x="124" y="225"/>
                  </a:cubicBezTo>
                  <a:cubicBezTo>
                    <a:pt x="121" y="226"/>
                    <a:pt x="118" y="226"/>
                    <a:pt x="115" y="226"/>
                  </a:cubicBezTo>
                  <a:cubicBezTo>
                    <a:pt x="113" y="226"/>
                    <a:pt x="111" y="227"/>
                    <a:pt x="110" y="227"/>
                  </a:cubicBezTo>
                  <a:cubicBezTo>
                    <a:pt x="109" y="227"/>
                    <a:pt x="108" y="226"/>
                    <a:pt x="107" y="226"/>
                  </a:cubicBezTo>
                  <a:cubicBezTo>
                    <a:pt x="104" y="226"/>
                    <a:pt x="101" y="228"/>
                    <a:pt x="98" y="226"/>
                  </a:cubicBezTo>
                  <a:cubicBezTo>
                    <a:pt x="97" y="226"/>
                    <a:pt x="96" y="225"/>
                    <a:pt x="96" y="225"/>
                  </a:cubicBezTo>
                  <a:cubicBezTo>
                    <a:pt x="92" y="225"/>
                    <a:pt x="88" y="226"/>
                    <a:pt x="83" y="226"/>
                  </a:cubicBezTo>
                  <a:cubicBezTo>
                    <a:pt x="76" y="226"/>
                    <a:pt x="71" y="226"/>
                    <a:pt x="63" y="227"/>
                  </a:cubicBezTo>
                  <a:cubicBezTo>
                    <a:pt x="63" y="226"/>
                    <a:pt x="63" y="226"/>
                    <a:pt x="64" y="225"/>
                  </a:cubicBezTo>
                  <a:cubicBezTo>
                    <a:pt x="58" y="225"/>
                    <a:pt x="52" y="225"/>
                    <a:pt x="47" y="225"/>
                  </a:cubicBezTo>
                  <a:close/>
                  <a:moveTo>
                    <a:pt x="132" y="225"/>
                  </a:moveTo>
                  <a:cubicBezTo>
                    <a:pt x="133" y="230"/>
                    <a:pt x="138" y="227"/>
                    <a:pt x="142" y="228"/>
                  </a:cubicBezTo>
                  <a:cubicBezTo>
                    <a:pt x="140" y="227"/>
                    <a:pt x="140" y="226"/>
                    <a:pt x="139" y="225"/>
                  </a:cubicBezTo>
                  <a:cubicBezTo>
                    <a:pt x="136" y="225"/>
                    <a:pt x="134" y="225"/>
                    <a:pt x="132" y="225"/>
                  </a:cubicBezTo>
                  <a:close/>
                  <a:moveTo>
                    <a:pt x="127" y="228"/>
                  </a:moveTo>
                  <a:cubicBezTo>
                    <a:pt x="129" y="228"/>
                    <a:pt x="130" y="227"/>
                    <a:pt x="131" y="227"/>
                  </a:cubicBezTo>
                  <a:cubicBezTo>
                    <a:pt x="131" y="226"/>
                    <a:pt x="131" y="225"/>
                    <a:pt x="130" y="225"/>
                  </a:cubicBezTo>
                  <a:cubicBezTo>
                    <a:pt x="129" y="226"/>
                    <a:pt x="127" y="225"/>
                    <a:pt x="126" y="225"/>
                  </a:cubicBezTo>
                  <a:cubicBezTo>
                    <a:pt x="126" y="226"/>
                    <a:pt x="127" y="226"/>
                    <a:pt x="127" y="228"/>
                  </a:cubicBezTo>
                  <a:close/>
                  <a:moveTo>
                    <a:pt x="147" y="226"/>
                  </a:moveTo>
                  <a:cubicBezTo>
                    <a:pt x="146" y="226"/>
                    <a:pt x="145" y="226"/>
                    <a:pt x="144" y="225"/>
                  </a:cubicBezTo>
                  <a:cubicBezTo>
                    <a:pt x="146" y="226"/>
                    <a:pt x="149" y="227"/>
                    <a:pt x="151" y="227"/>
                  </a:cubicBezTo>
                  <a:cubicBezTo>
                    <a:pt x="154" y="227"/>
                    <a:pt x="157" y="228"/>
                    <a:pt x="160" y="227"/>
                  </a:cubicBezTo>
                  <a:cubicBezTo>
                    <a:pt x="157" y="225"/>
                    <a:pt x="151" y="226"/>
                    <a:pt x="147" y="226"/>
                  </a:cubicBezTo>
                  <a:close/>
                  <a:moveTo>
                    <a:pt x="166" y="226"/>
                  </a:moveTo>
                  <a:cubicBezTo>
                    <a:pt x="165" y="227"/>
                    <a:pt x="163" y="226"/>
                    <a:pt x="162" y="226"/>
                  </a:cubicBezTo>
                  <a:cubicBezTo>
                    <a:pt x="163" y="227"/>
                    <a:pt x="163" y="229"/>
                    <a:pt x="163" y="230"/>
                  </a:cubicBezTo>
                  <a:cubicBezTo>
                    <a:pt x="165" y="229"/>
                    <a:pt x="168" y="231"/>
                    <a:pt x="171" y="230"/>
                  </a:cubicBezTo>
                  <a:cubicBezTo>
                    <a:pt x="170" y="228"/>
                    <a:pt x="168" y="227"/>
                    <a:pt x="166" y="226"/>
                  </a:cubicBezTo>
                  <a:close/>
                  <a:moveTo>
                    <a:pt x="105" y="231"/>
                  </a:moveTo>
                  <a:cubicBezTo>
                    <a:pt x="101" y="231"/>
                    <a:pt x="97" y="231"/>
                    <a:pt x="93" y="231"/>
                  </a:cubicBezTo>
                  <a:cubicBezTo>
                    <a:pt x="83" y="231"/>
                    <a:pt x="71" y="229"/>
                    <a:pt x="61" y="231"/>
                  </a:cubicBezTo>
                  <a:cubicBezTo>
                    <a:pt x="61" y="231"/>
                    <a:pt x="61" y="231"/>
                    <a:pt x="60" y="230"/>
                  </a:cubicBezTo>
                  <a:cubicBezTo>
                    <a:pt x="55" y="231"/>
                    <a:pt x="51" y="230"/>
                    <a:pt x="46" y="230"/>
                  </a:cubicBezTo>
                  <a:cubicBezTo>
                    <a:pt x="41" y="230"/>
                    <a:pt x="36" y="229"/>
                    <a:pt x="28" y="229"/>
                  </a:cubicBezTo>
                  <a:cubicBezTo>
                    <a:pt x="25" y="229"/>
                    <a:pt x="22" y="229"/>
                    <a:pt x="20" y="229"/>
                  </a:cubicBezTo>
                  <a:cubicBezTo>
                    <a:pt x="18" y="229"/>
                    <a:pt x="16" y="229"/>
                    <a:pt x="15" y="229"/>
                  </a:cubicBezTo>
                  <a:cubicBezTo>
                    <a:pt x="13" y="229"/>
                    <a:pt x="11" y="229"/>
                    <a:pt x="9" y="229"/>
                  </a:cubicBezTo>
                  <a:cubicBezTo>
                    <a:pt x="6" y="230"/>
                    <a:pt x="5" y="232"/>
                    <a:pt x="2" y="233"/>
                  </a:cubicBezTo>
                  <a:cubicBezTo>
                    <a:pt x="3" y="249"/>
                    <a:pt x="6" y="265"/>
                    <a:pt x="7" y="278"/>
                  </a:cubicBezTo>
                  <a:cubicBezTo>
                    <a:pt x="8" y="282"/>
                    <a:pt x="8" y="287"/>
                    <a:pt x="9" y="291"/>
                  </a:cubicBezTo>
                  <a:cubicBezTo>
                    <a:pt x="10" y="300"/>
                    <a:pt x="12" y="308"/>
                    <a:pt x="13" y="317"/>
                  </a:cubicBezTo>
                  <a:cubicBezTo>
                    <a:pt x="14" y="318"/>
                    <a:pt x="13" y="318"/>
                    <a:pt x="14" y="320"/>
                  </a:cubicBezTo>
                  <a:cubicBezTo>
                    <a:pt x="16" y="321"/>
                    <a:pt x="17" y="323"/>
                    <a:pt x="18" y="324"/>
                  </a:cubicBezTo>
                  <a:cubicBezTo>
                    <a:pt x="21" y="324"/>
                    <a:pt x="23" y="325"/>
                    <a:pt x="25" y="325"/>
                  </a:cubicBezTo>
                  <a:cubicBezTo>
                    <a:pt x="29" y="326"/>
                    <a:pt x="35" y="325"/>
                    <a:pt x="40" y="325"/>
                  </a:cubicBezTo>
                  <a:cubicBezTo>
                    <a:pt x="50" y="326"/>
                    <a:pt x="62" y="327"/>
                    <a:pt x="72" y="327"/>
                  </a:cubicBezTo>
                  <a:cubicBezTo>
                    <a:pt x="79" y="327"/>
                    <a:pt x="85" y="327"/>
                    <a:pt x="92" y="327"/>
                  </a:cubicBezTo>
                  <a:cubicBezTo>
                    <a:pt x="97" y="327"/>
                    <a:pt x="102" y="328"/>
                    <a:pt x="107" y="328"/>
                  </a:cubicBezTo>
                  <a:cubicBezTo>
                    <a:pt x="112" y="328"/>
                    <a:pt x="117" y="327"/>
                    <a:pt x="122" y="327"/>
                  </a:cubicBezTo>
                  <a:cubicBezTo>
                    <a:pt x="131" y="326"/>
                    <a:pt x="140" y="327"/>
                    <a:pt x="149" y="326"/>
                  </a:cubicBezTo>
                  <a:cubicBezTo>
                    <a:pt x="154" y="327"/>
                    <a:pt x="160" y="326"/>
                    <a:pt x="166" y="324"/>
                  </a:cubicBezTo>
                  <a:cubicBezTo>
                    <a:pt x="169" y="309"/>
                    <a:pt x="171" y="293"/>
                    <a:pt x="172" y="277"/>
                  </a:cubicBezTo>
                  <a:cubicBezTo>
                    <a:pt x="172" y="269"/>
                    <a:pt x="172" y="261"/>
                    <a:pt x="172" y="253"/>
                  </a:cubicBezTo>
                  <a:cubicBezTo>
                    <a:pt x="172" y="247"/>
                    <a:pt x="173" y="238"/>
                    <a:pt x="172" y="233"/>
                  </a:cubicBezTo>
                  <a:cubicBezTo>
                    <a:pt x="159" y="231"/>
                    <a:pt x="146" y="231"/>
                    <a:pt x="135" y="230"/>
                  </a:cubicBezTo>
                  <a:cubicBezTo>
                    <a:pt x="134" y="231"/>
                    <a:pt x="136" y="233"/>
                    <a:pt x="135" y="234"/>
                  </a:cubicBezTo>
                  <a:cubicBezTo>
                    <a:pt x="134" y="232"/>
                    <a:pt x="133" y="231"/>
                    <a:pt x="132" y="229"/>
                  </a:cubicBezTo>
                  <a:cubicBezTo>
                    <a:pt x="130" y="230"/>
                    <a:pt x="130" y="229"/>
                    <a:pt x="128" y="230"/>
                  </a:cubicBezTo>
                  <a:cubicBezTo>
                    <a:pt x="130" y="234"/>
                    <a:pt x="132" y="239"/>
                    <a:pt x="131" y="245"/>
                  </a:cubicBezTo>
                  <a:cubicBezTo>
                    <a:pt x="130" y="248"/>
                    <a:pt x="129" y="251"/>
                    <a:pt x="130" y="255"/>
                  </a:cubicBezTo>
                  <a:cubicBezTo>
                    <a:pt x="131" y="259"/>
                    <a:pt x="134" y="261"/>
                    <a:pt x="134" y="265"/>
                  </a:cubicBezTo>
                  <a:cubicBezTo>
                    <a:pt x="132" y="263"/>
                    <a:pt x="130" y="260"/>
                    <a:pt x="129" y="257"/>
                  </a:cubicBezTo>
                  <a:cubicBezTo>
                    <a:pt x="126" y="249"/>
                    <a:pt x="132" y="237"/>
                    <a:pt x="126" y="230"/>
                  </a:cubicBezTo>
                  <a:cubicBezTo>
                    <a:pt x="119" y="230"/>
                    <a:pt x="112" y="229"/>
                    <a:pt x="105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324391" y="1220792"/>
            <a:ext cx="503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pPr algn="ctr"/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pPr algn="ctr"/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pPr algn="ctr"/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pPr algn="ctr"/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gallery dir="l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65" y="172005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⒋老师您辛苦了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352" y="3075806"/>
            <a:ext cx="1152128" cy="1857048"/>
          </a:xfrm>
          <a:prstGeom prst="rect">
            <a:avLst/>
          </a:prstGeom>
        </p:spPr>
      </p:pic>
      <p:sp>
        <p:nvSpPr>
          <p:cNvPr id="93" name="文本框 92"/>
          <p:cNvSpPr txBox="1"/>
          <p:nvPr/>
        </p:nvSpPr>
        <p:spPr>
          <a:xfrm>
            <a:off x="784671" y="1598218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3304951" y="1641443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grpSp>
        <p:nvGrpSpPr>
          <p:cNvPr id="95" name="组合 152"/>
          <p:cNvGrpSpPr/>
          <p:nvPr/>
        </p:nvGrpSpPr>
        <p:grpSpPr>
          <a:xfrm rot="431478">
            <a:off x="3910036" y="2444942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96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7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9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0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1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2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3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4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5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6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7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8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9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0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1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2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3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4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5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6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7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8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1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5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2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5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6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1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8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9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1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3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4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5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6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7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8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9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0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1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63" name="文本框 162"/>
          <p:cNvSpPr txBox="1"/>
          <p:nvPr/>
        </p:nvSpPr>
        <p:spPr>
          <a:xfrm>
            <a:off x="6023405" y="1635646"/>
            <a:ext cx="19871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  <a:p>
            <a:pPr>
              <a:defRPr/>
            </a:pPr>
            <a:r>
              <a:rPr lang="zh-CN" altLang="en-US" sz="2000" dirty="0">
                <a:blipFill>
                  <a:blip r:embed="rId3"/>
                  <a:stretch>
                    <a:fillRect/>
                  </a:stretch>
                </a:blipFill>
              </a:rPr>
              <a:t>老师您辛苦了！</a:t>
            </a:r>
            <a:endParaRPr lang="en-US" altLang="zh-CN" sz="2000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grpSp>
        <p:nvGrpSpPr>
          <p:cNvPr id="164" name="组合 152"/>
          <p:cNvGrpSpPr/>
          <p:nvPr/>
        </p:nvGrpSpPr>
        <p:grpSpPr>
          <a:xfrm rot="431478">
            <a:off x="1389980" y="2419516"/>
            <a:ext cx="805612" cy="52917"/>
            <a:chOff x="4811713" y="3189288"/>
            <a:chExt cx="2571751" cy="446088"/>
          </a:xfrm>
          <a:solidFill>
            <a:schemeClr val="bg1">
              <a:lumMod val="85000"/>
            </a:schemeClr>
          </a:solidFill>
        </p:grpSpPr>
        <p:sp>
          <p:nvSpPr>
            <p:cNvPr id="165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7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8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9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0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1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9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0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69"/>
            <p:cNvSpPr>
              <a:spLocks noEditPoints="1"/>
            </p:cNvSpPr>
            <p:nvPr/>
          </p:nvSpPr>
          <p:spPr bwMode="auto">
            <a:xfrm>
              <a:off x="6834436" y="3422089"/>
              <a:ext cx="282576" cy="128591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71"/>
            <p:cNvSpPr/>
            <p:nvPr/>
          </p:nvSpPr>
          <p:spPr bwMode="auto">
            <a:xfrm>
              <a:off x="5901455" y="3390162"/>
              <a:ext cx="55562" cy="33340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32" name="组合 152"/>
          <p:cNvGrpSpPr/>
          <p:nvPr/>
        </p:nvGrpSpPr>
        <p:grpSpPr>
          <a:xfrm rot="431478">
            <a:off x="6668206" y="2393044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33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8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9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0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1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2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7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8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9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0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1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2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3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4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5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6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8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9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00" name="组合 152"/>
          <p:cNvGrpSpPr/>
          <p:nvPr/>
        </p:nvGrpSpPr>
        <p:grpSpPr>
          <a:xfrm rot="431478">
            <a:off x="1542380" y="2571916"/>
            <a:ext cx="805612" cy="52917"/>
            <a:chOff x="4811713" y="3189288"/>
            <a:chExt cx="2571751" cy="446088"/>
          </a:xfrm>
          <a:solidFill>
            <a:schemeClr val="bg1">
              <a:lumMod val="85000"/>
            </a:schemeClr>
          </a:solidFill>
        </p:grpSpPr>
        <p:sp>
          <p:nvSpPr>
            <p:cNvPr id="301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2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3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4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5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6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8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9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0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1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2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3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4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5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6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7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8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9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0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1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2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3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4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5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6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7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8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9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0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1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2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3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4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5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6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7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8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9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0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1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2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3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4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5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8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9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0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1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2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3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4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5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6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7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8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9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0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1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2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3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4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5" name="Freeform 69"/>
            <p:cNvSpPr>
              <a:spLocks noEditPoints="1"/>
            </p:cNvSpPr>
            <p:nvPr/>
          </p:nvSpPr>
          <p:spPr bwMode="auto">
            <a:xfrm>
              <a:off x="6834436" y="3422089"/>
              <a:ext cx="282576" cy="128591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6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7" name="Freeform 71"/>
            <p:cNvSpPr/>
            <p:nvPr/>
          </p:nvSpPr>
          <p:spPr bwMode="auto">
            <a:xfrm>
              <a:off x="5901455" y="3390162"/>
              <a:ext cx="55562" cy="33340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368" name="组合 152"/>
          <p:cNvGrpSpPr/>
          <p:nvPr/>
        </p:nvGrpSpPr>
        <p:grpSpPr>
          <a:xfrm rot="431478">
            <a:off x="4062436" y="2597342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369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0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1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2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3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4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5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6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7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8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9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0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1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2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3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4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5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6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7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8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9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0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1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2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3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4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5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6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7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8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9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0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1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2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3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4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5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6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7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8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9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0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1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2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3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4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5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6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7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8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9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0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1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2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3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4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5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6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7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8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9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0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1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2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3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4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5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436" name="组合 152"/>
          <p:cNvGrpSpPr/>
          <p:nvPr/>
        </p:nvGrpSpPr>
        <p:grpSpPr>
          <a:xfrm rot="431478">
            <a:off x="6820606" y="2545444"/>
            <a:ext cx="805612" cy="56495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437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8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9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0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1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2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3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4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5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6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7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8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9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0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1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2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3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4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5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6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7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8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9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0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1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2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3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4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5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6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7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8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9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0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1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2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3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4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5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6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7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8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9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0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1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2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3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4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5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6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7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8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9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0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1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2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3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4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5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6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7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8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9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0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1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2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3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504" name="Freeform 5"/>
          <p:cNvSpPr/>
          <p:nvPr/>
        </p:nvSpPr>
        <p:spPr bwMode="auto">
          <a:xfrm>
            <a:off x="5373887" y="3201145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5" name="Freeform 5"/>
          <p:cNvSpPr/>
          <p:nvPr/>
        </p:nvSpPr>
        <p:spPr bwMode="auto">
          <a:xfrm>
            <a:off x="3398679" y="3651870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6" name="Freeform 5"/>
          <p:cNvSpPr/>
          <p:nvPr/>
        </p:nvSpPr>
        <p:spPr bwMode="auto">
          <a:xfrm>
            <a:off x="1420505" y="3646065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-0.09427 0.00185 " pathEditMode="relative" rAng="0" ptsTypes="AA">
                                      <p:cBhvr>
                                        <p:cTn id="47" dur="750" spd="-100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9.87654E-7 L -0.03559 0.00432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09427 0.0018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2222E-6 -3.33333E-6 L -0.03559 0.00432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09427 0.00185 " pathEditMode="relative" rAng="0" ptsTypes="AA">
                                      <p:cBhvr>
                                        <p:cTn id="61" dur="750" spd="-100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38889E-6 2.22222E-6 L -0.03559 0.0043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163" grpId="0"/>
      <p:bldP spid="504" grpId="0" animBg="1"/>
      <p:bldP spid="504" grpId="1" animBg="1"/>
      <p:bldP spid="504" grpId="2" animBg="1"/>
      <p:bldP spid="505" grpId="0" animBg="1"/>
      <p:bldP spid="505" grpId="1" animBg="1"/>
      <p:bldP spid="505" grpId="2" animBg="1"/>
      <p:bldP spid="506" grpId="0" animBg="1"/>
      <p:bldP spid="506" grpId="1" animBg="1"/>
      <p:bldP spid="506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12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12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4980" y="3450429"/>
            <a:ext cx="1147500" cy="14975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95536" y="1869673"/>
            <a:ext cx="2507129" cy="2384392"/>
            <a:chOff x="1032931" y="1505189"/>
            <a:chExt cx="1673087" cy="1400975"/>
          </a:xfrm>
        </p:grpSpPr>
        <p:sp>
          <p:nvSpPr>
            <p:cNvPr id="8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1032931" y="1505189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8"/>
              </p:custDataLst>
            </p:nvPr>
          </p:nvSpPr>
          <p:spPr bwMode="auto">
            <a:xfrm>
              <a:off x="1067955" y="1684352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0" name="MH_SubTitle_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73724" y="2139669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61160" y="1493292"/>
            <a:ext cx="2649531" cy="2434667"/>
            <a:chOff x="3613160" y="1813673"/>
            <a:chExt cx="1673088" cy="1400975"/>
          </a:xfrm>
        </p:grpSpPr>
        <p:sp>
          <p:nvSpPr>
            <p:cNvPr id="12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3613160" y="1813673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algn="ctr"/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3" name="MH_Other_4"/>
            <p:cNvSpPr/>
            <p:nvPr>
              <p:custDataLst>
                <p:tags r:id="rId5"/>
              </p:custDataLst>
            </p:nvPr>
          </p:nvSpPr>
          <p:spPr bwMode="auto">
            <a:xfrm>
              <a:off x="3648185" y="1992836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algn="ctr"/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4" name="MH_SubTitle_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786651" y="2457583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35053" y="843558"/>
            <a:ext cx="2841403" cy="2609230"/>
            <a:chOff x="6179534" y="1505189"/>
            <a:chExt cx="1673086" cy="1402446"/>
          </a:xfrm>
        </p:grpSpPr>
        <p:sp>
          <p:nvSpPr>
            <p:cNvPr id="16" name="MH_Other_5"/>
            <p:cNvSpPr/>
            <p:nvPr>
              <p:custDataLst>
                <p:tags r:id="rId1"/>
              </p:custDataLst>
            </p:nvPr>
          </p:nvSpPr>
          <p:spPr bwMode="auto">
            <a:xfrm>
              <a:off x="6179534" y="1505189"/>
              <a:ext cx="1651534" cy="1379422"/>
            </a:xfrm>
            <a:custGeom>
              <a:avLst/>
              <a:gdLst>
                <a:gd name="T0" fmla="*/ 191907 w 1946275"/>
                <a:gd name="T1" fmla="*/ 1457871 h 1625601"/>
                <a:gd name="T2" fmla="*/ 469563 w 1946275"/>
                <a:gd name="T3" fmla="*/ 1465183 h 1625601"/>
                <a:gd name="T4" fmla="*/ 15058 w 1946275"/>
                <a:gd name="T5" fmla="*/ 1387812 h 1625601"/>
                <a:gd name="T6" fmla="*/ 173883 w 1946275"/>
                <a:gd name="T7" fmla="*/ 916385 h 1625601"/>
                <a:gd name="T8" fmla="*/ 1845108 w 1946275"/>
                <a:gd name="T9" fmla="*/ 860670 h 1625601"/>
                <a:gd name="T10" fmla="*/ 87526 w 1946275"/>
                <a:gd name="T11" fmla="*/ 789985 h 1625601"/>
                <a:gd name="T12" fmla="*/ 496943 w 1946275"/>
                <a:gd name="T13" fmla="*/ 749914 h 1625601"/>
                <a:gd name="T14" fmla="*/ 36810 w 1946275"/>
                <a:gd name="T15" fmla="*/ 916385 h 1625601"/>
                <a:gd name="T16" fmla="*/ 173606 w 1946275"/>
                <a:gd name="T17" fmla="*/ 919957 h 1625601"/>
                <a:gd name="T18" fmla="*/ 196197 w 1946275"/>
                <a:gd name="T19" fmla="*/ 927101 h 1625601"/>
                <a:gd name="T20" fmla="*/ 25511 w 1946275"/>
                <a:gd name="T21" fmla="*/ 1199993 h 1625601"/>
                <a:gd name="T22" fmla="*/ 188045 w 1946275"/>
                <a:gd name="T23" fmla="*/ 1285522 h 1625601"/>
                <a:gd name="T24" fmla="*/ 165531 w 1946275"/>
                <a:gd name="T25" fmla="*/ 1297164 h 1625601"/>
                <a:gd name="T26" fmla="*/ 22174 w 1946275"/>
                <a:gd name="T27" fmla="*/ 1293294 h 1625601"/>
                <a:gd name="T28" fmla="*/ 266902 w 1946275"/>
                <a:gd name="T29" fmla="*/ 1451610 h 1625601"/>
                <a:gd name="T30" fmla="*/ 25181 w 1946275"/>
                <a:gd name="T31" fmla="*/ 1456015 h 1625601"/>
                <a:gd name="T32" fmla="*/ 97879 w 1946275"/>
                <a:gd name="T33" fmla="*/ 1587857 h 1625601"/>
                <a:gd name="T34" fmla="*/ 1065351 w 1946275"/>
                <a:gd name="T35" fmla="*/ 1582979 h 1625601"/>
                <a:gd name="T36" fmla="*/ 1796181 w 1946275"/>
                <a:gd name="T37" fmla="*/ 1601814 h 1625601"/>
                <a:gd name="T38" fmla="*/ 1660524 w 1946275"/>
                <a:gd name="T39" fmla="*/ 1531303 h 1625601"/>
                <a:gd name="T40" fmla="*/ 1705768 w 1946275"/>
                <a:gd name="T41" fmla="*/ 1519873 h 1625601"/>
                <a:gd name="T42" fmla="*/ 1920497 w 1946275"/>
                <a:gd name="T43" fmla="*/ 1387090 h 1625601"/>
                <a:gd name="T44" fmla="*/ 1855623 w 1946275"/>
                <a:gd name="T45" fmla="*/ 1074420 h 1625601"/>
                <a:gd name="T46" fmla="*/ 1921262 w 1946275"/>
                <a:gd name="T47" fmla="*/ 1060588 h 1625601"/>
                <a:gd name="T48" fmla="*/ 1928695 w 1946275"/>
                <a:gd name="T49" fmla="*/ 885826 h 1625601"/>
                <a:gd name="T50" fmla="*/ 1757675 w 1946275"/>
                <a:gd name="T51" fmla="*/ 863204 h 1625601"/>
                <a:gd name="T52" fmla="*/ 1851611 w 1946275"/>
                <a:gd name="T53" fmla="*/ 861319 h 1625601"/>
                <a:gd name="T54" fmla="*/ 1870984 w 1946275"/>
                <a:gd name="T55" fmla="*/ 791452 h 1625601"/>
                <a:gd name="T56" fmla="*/ 481354 w 1946275"/>
                <a:gd name="T57" fmla="*/ 557472 h 1625601"/>
                <a:gd name="T58" fmla="*/ 880878 w 1946275"/>
                <a:gd name="T59" fmla="*/ 237110 h 1625601"/>
                <a:gd name="T60" fmla="*/ 571812 w 1946275"/>
                <a:gd name="T61" fmla="*/ 504707 h 1625601"/>
                <a:gd name="T62" fmla="*/ 324814 w 1946275"/>
                <a:gd name="T63" fmla="*/ 722489 h 1625601"/>
                <a:gd name="T64" fmla="*/ 1633536 w 1946275"/>
                <a:gd name="T65" fmla="*/ 731838 h 1625601"/>
                <a:gd name="T66" fmla="*/ 1594095 w 1946275"/>
                <a:gd name="T67" fmla="*/ 654071 h 1625601"/>
                <a:gd name="T68" fmla="*/ 1203100 w 1946275"/>
                <a:gd name="T69" fmla="*/ 268599 h 1625601"/>
                <a:gd name="T70" fmla="*/ 1121958 w 1946275"/>
                <a:gd name="T71" fmla="*/ 206877 h 1625601"/>
                <a:gd name="T72" fmla="*/ 1101944 w 1946275"/>
                <a:gd name="T73" fmla="*/ 222017 h 1625601"/>
                <a:gd name="T74" fmla="*/ 1050119 w 1946275"/>
                <a:gd name="T75" fmla="*/ 241300 h 1625601"/>
                <a:gd name="T76" fmla="*/ 947737 w 1946275"/>
                <a:gd name="T77" fmla="*/ 218614 h 1625601"/>
                <a:gd name="T78" fmla="*/ 990116 w 1946275"/>
                <a:gd name="T79" fmla="*/ 18851 h 1625601"/>
                <a:gd name="T80" fmla="*/ 915113 w 1946275"/>
                <a:gd name="T81" fmla="*/ 135731 h 1625601"/>
                <a:gd name="T82" fmla="*/ 1050119 w 1946275"/>
                <a:gd name="T83" fmla="*/ 226219 h 1625601"/>
                <a:gd name="T84" fmla="*/ 1140124 w 1946275"/>
                <a:gd name="T85" fmla="*/ 158353 h 1625601"/>
                <a:gd name="T86" fmla="*/ 1102622 w 1946275"/>
                <a:gd name="T87" fmla="*/ 33933 h 1625601"/>
                <a:gd name="T88" fmla="*/ 1001367 w 1946275"/>
                <a:gd name="T89" fmla="*/ 0 h 1625601"/>
                <a:gd name="T90" fmla="*/ 1057620 w 1946275"/>
                <a:gd name="T91" fmla="*/ 3770 h 1625601"/>
                <a:gd name="T92" fmla="*/ 1158875 w 1946275"/>
                <a:gd name="T93" fmla="*/ 116523 h 1625601"/>
                <a:gd name="T94" fmla="*/ 1150906 w 1946275"/>
                <a:gd name="T95" fmla="*/ 176733 h 1625601"/>
                <a:gd name="T96" fmla="*/ 1303963 w 1946275"/>
                <a:gd name="T97" fmla="*/ 336937 h 1625601"/>
                <a:gd name="T98" fmla="*/ 1596594 w 1946275"/>
                <a:gd name="T99" fmla="*/ 629079 h 1625601"/>
                <a:gd name="T100" fmla="*/ 1829574 w 1946275"/>
                <a:gd name="T101" fmla="*/ 761256 h 1625601"/>
                <a:gd name="T102" fmla="*/ 1938746 w 1946275"/>
                <a:gd name="T103" fmla="*/ 1357617 h 1625601"/>
                <a:gd name="T104" fmla="*/ 1924447 w 1946275"/>
                <a:gd name="T105" fmla="*/ 1535113 h 1625601"/>
                <a:gd name="T106" fmla="*/ 1050311 w 1946275"/>
                <a:gd name="T107" fmla="*/ 1602955 h 1625601"/>
                <a:gd name="T108" fmla="*/ 15058 w 1946275"/>
                <a:gd name="T109" fmla="*/ 1542564 h 1625601"/>
                <a:gd name="T110" fmla="*/ 33881 w 1946275"/>
                <a:gd name="T111" fmla="*/ 832971 h 1625601"/>
                <a:gd name="T112" fmla="*/ 402341 w 1946275"/>
                <a:gd name="T113" fmla="*/ 628030 h 1625601"/>
                <a:gd name="T114" fmla="*/ 646109 w 1946275"/>
                <a:gd name="T115" fmla="*/ 412941 h 1625601"/>
                <a:gd name="T116" fmla="*/ 911804 w 1946275"/>
                <a:gd name="T117" fmla="*/ 176495 h 1625601"/>
                <a:gd name="T118" fmla="*/ 937614 w 1946275"/>
                <a:gd name="T119" fmla="*/ 33933 h 1625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6275" h="1625601">
                  <a:moveTo>
                    <a:pt x="481437" y="1465536"/>
                  </a:moveTo>
                  <a:lnTo>
                    <a:pt x="487586" y="1465719"/>
                  </a:lnTo>
                  <a:cubicBezTo>
                    <a:pt x="494896" y="1465957"/>
                    <a:pt x="493351" y="1465957"/>
                    <a:pt x="486307" y="1465719"/>
                  </a:cubicBezTo>
                  <a:lnTo>
                    <a:pt x="481437" y="1465536"/>
                  </a:lnTo>
                  <a:close/>
                  <a:moveTo>
                    <a:pt x="191907" y="1457871"/>
                  </a:moveTo>
                  <a:lnTo>
                    <a:pt x="247607" y="1459230"/>
                  </a:lnTo>
                  <a:cubicBezTo>
                    <a:pt x="322435" y="1461135"/>
                    <a:pt x="396793" y="1463040"/>
                    <a:pt x="428795" y="1463040"/>
                  </a:cubicBezTo>
                  <a:cubicBezTo>
                    <a:pt x="444796" y="1463993"/>
                    <a:pt x="460327" y="1464707"/>
                    <a:pt x="472034" y="1465183"/>
                  </a:cubicBezTo>
                  <a:lnTo>
                    <a:pt x="481437" y="1465536"/>
                  </a:lnTo>
                  <a:lnTo>
                    <a:pt x="469563" y="1465183"/>
                  </a:lnTo>
                  <a:cubicBezTo>
                    <a:pt x="452562" y="1464707"/>
                    <a:pt x="425031" y="1463993"/>
                    <a:pt x="383616" y="1463040"/>
                  </a:cubicBezTo>
                  <a:cubicBezTo>
                    <a:pt x="217958" y="1459230"/>
                    <a:pt x="440090" y="1466850"/>
                    <a:pt x="225488" y="1459230"/>
                  </a:cubicBezTo>
                  <a:lnTo>
                    <a:pt x="191907" y="1457871"/>
                  </a:lnTo>
                  <a:close/>
                  <a:moveTo>
                    <a:pt x="15280" y="1374175"/>
                  </a:moveTo>
                  <a:lnTo>
                    <a:pt x="15058" y="1387812"/>
                  </a:lnTo>
                  <a:lnTo>
                    <a:pt x="15334" y="1396572"/>
                  </a:lnTo>
                  <a:lnTo>
                    <a:pt x="15280" y="1374175"/>
                  </a:lnTo>
                  <a:close/>
                  <a:moveTo>
                    <a:pt x="182607" y="914934"/>
                  </a:moveTo>
                  <a:cubicBezTo>
                    <a:pt x="183255" y="915046"/>
                    <a:pt x="182078" y="915492"/>
                    <a:pt x="177371" y="916385"/>
                  </a:cubicBezTo>
                  <a:lnTo>
                    <a:pt x="173883" y="916385"/>
                  </a:lnTo>
                  <a:lnTo>
                    <a:pt x="176901" y="915492"/>
                  </a:lnTo>
                  <a:cubicBezTo>
                    <a:pt x="179489" y="915046"/>
                    <a:pt x="181960" y="914822"/>
                    <a:pt x="182607" y="914934"/>
                  </a:cubicBezTo>
                  <a:close/>
                  <a:moveTo>
                    <a:pt x="1830701" y="858668"/>
                  </a:moveTo>
                  <a:cubicBezTo>
                    <a:pt x="1832316" y="858727"/>
                    <a:pt x="1835561" y="858962"/>
                    <a:pt x="1840754" y="859434"/>
                  </a:cubicBezTo>
                  <a:lnTo>
                    <a:pt x="1845108" y="860670"/>
                  </a:lnTo>
                  <a:lnTo>
                    <a:pt x="1838032" y="859964"/>
                  </a:lnTo>
                  <a:cubicBezTo>
                    <a:pt x="1830760" y="859139"/>
                    <a:pt x="1827470" y="858550"/>
                    <a:pt x="1830701" y="858668"/>
                  </a:cubicBezTo>
                  <a:close/>
                  <a:moveTo>
                    <a:pt x="101185" y="780313"/>
                  </a:moveTo>
                  <a:lnTo>
                    <a:pt x="93644" y="784375"/>
                  </a:lnTo>
                  <a:lnTo>
                    <a:pt x="87526" y="789985"/>
                  </a:lnTo>
                  <a:lnTo>
                    <a:pt x="101185" y="780313"/>
                  </a:lnTo>
                  <a:close/>
                  <a:moveTo>
                    <a:pt x="1202371" y="731945"/>
                  </a:moveTo>
                  <a:lnTo>
                    <a:pt x="1190955" y="732938"/>
                  </a:lnTo>
                  <a:cubicBezTo>
                    <a:pt x="1133591" y="737654"/>
                    <a:pt x="1061181" y="742369"/>
                    <a:pt x="1000995" y="742369"/>
                  </a:cubicBezTo>
                  <a:cubicBezTo>
                    <a:pt x="876863" y="742369"/>
                    <a:pt x="609791" y="746141"/>
                    <a:pt x="496943" y="749914"/>
                  </a:cubicBezTo>
                  <a:cubicBezTo>
                    <a:pt x="459327" y="749914"/>
                    <a:pt x="417950" y="749914"/>
                    <a:pt x="380334" y="749914"/>
                  </a:cubicBezTo>
                  <a:cubicBezTo>
                    <a:pt x="308864" y="749914"/>
                    <a:pt x="241155" y="749914"/>
                    <a:pt x="196016" y="757458"/>
                  </a:cubicBezTo>
                  <a:cubicBezTo>
                    <a:pt x="162162" y="765003"/>
                    <a:pt x="83169" y="791409"/>
                    <a:pt x="53076" y="847993"/>
                  </a:cubicBezTo>
                  <a:cubicBezTo>
                    <a:pt x="45553" y="863082"/>
                    <a:pt x="40851" y="881000"/>
                    <a:pt x="37912" y="900864"/>
                  </a:cubicBezTo>
                  <a:lnTo>
                    <a:pt x="36810" y="916385"/>
                  </a:lnTo>
                  <a:lnTo>
                    <a:pt x="87006" y="916385"/>
                  </a:lnTo>
                  <a:cubicBezTo>
                    <a:pt x="109597" y="916385"/>
                    <a:pt x="127482" y="916385"/>
                    <a:pt x="142072" y="916385"/>
                  </a:cubicBezTo>
                  <a:lnTo>
                    <a:pt x="173883" y="916385"/>
                  </a:lnTo>
                  <a:lnTo>
                    <a:pt x="170488" y="917390"/>
                  </a:lnTo>
                  <a:cubicBezTo>
                    <a:pt x="169370" y="918171"/>
                    <a:pt x="169841" y="919064"/>
                    <a:pt x="173606" y="919957"/>
                  </a:cubicBezTo>
                  <a:cubicBezTo>
                    <a:pt x="192432" y="919957"/>
                    <a:pt x="233850" y="923529"/>
                    <a:pt x="248911" y="923529"/>
                  </a:cubicBezTo>
                  <a:cubicBezTo>
                    <a:pt x="263972" y="923529"/>
                    <a:pt x="222554" y="923529"/>
                    <a:pt x="263972" y="927101"/>
                  </a:cubicBezTo>
                  <a:lnTo>
                    <a:pt x="211258" y="927101"/>
                  </a:lnTo>
                  <a:lnTo>
                    <a:pt x="200139" y="927101"/>
                  </a:lnTo>
                  <a:lnTo>
                    <a:pt x="196197" y="927101"/>
                  </a:lnTo>
                  <a:cubicBezTo>
                    <a:pt x="181372" y="927101"/>
                    <a:pt x="116278" y="924025"/>
                    <a:pt x="66893" y="923929"/>
                  </a:cubicBezTo>
                  <a:lnTo>
                    <a:pt x="36215" y="924754"/>
                  </a:lnTo>
                  <a:lnTo>
                    <a:pt x="33328" y="965405"/>
                  </a:lnTo>
                  <a:cubicBezTo>
                    <a:pt x="32387" y="1011144"/>
                    <a:pt x="34268" y="1061126"/>
                    <a:pt x="30507" y="1108280"/>
                  </a:cubicBezTo>
                  <a:cubicBezTo>
                    <a:pt x="28626" y="1132800"/>
                    <a:pt x="26980" y="1164864"/>
                    <a:pt x="25511" y="1199993"/>
                  </a:cubicBezTo>
                  <a:lnTo>
                    <a:pt x="23007" y="1270000"/>
                  </a:lnTo>
                  <a:lnTo>
                    <a:pt x="28574" y="1270000"/>
                  </a:lnTo>
                  <a:cubicBezTo>
                    <a:pt x="41706" y="1270000"/>
                    <a:pt x="60468" y="1270000"/>
                    <a:pt x="82981" y="1270000"/>
                  </a:cubicBezTo>
                  <a:cubicBezTo>
                    <a:pt x="131761" y="1270000"/>
                    <a:pt x="45459" y="1277761"/>
                    <a:pt x="90486" y="1281642"/>
                  </a:cubicBezTo>
                  <a:cubicBezTo>
                    <a:pt x="135513" y="1285522"/>
                    <a:pt x="173036" y="1281642"/>
                    <a:pt x="188045" y="1285522"/>
                  </a:cubicBezTo>
                  <a:cubicBezTo>
                    <a:pt x="203054" y="1293283"/>
                    <a:pt x="116752" y="1281642"/>
                    <a:pt x="188045" y="1293283"/>
                  </a:cubicBezTo>
                  <a:cubicBezTo>
                    <a:pt x="238701" y="1302015"/>
                    <a:pt x="177492" y="1299832"/>
                    <a:pt x="161134" y="1298195"/>
                  </a:cubicBezTo>
                  <a:lnTo>
                    <a:pt x="164157" y="1297486"/>
                  </a:lnTo>
                  <a:lnTo>
                    <a:pt x="167759" y="1297710"/>
                  </a:lnTo>
                  <a:cubicBezTo>
                    <a:pt x="174678" y="1298134"/>
                    <a:pt x="175850" y="1298134"/>
                    <a:pt x="165531" y="1297164"/>
                  </a:cubicBezTo>
                  <a:lnTo>
                    <a:pt x="164157" y="1297486"/>
                  </a:lnTo>
                  <a:lnTo>
                    <a:pt x="135513" y="1295709"/>
                  </a:lnTo>
                  <a:cubicBezTo>
                    <a:pt x="110185" y="1294254"/>
                    <a:pt x="84857" y="1293284"/>
                    <a:pt x="105495" y="1297164"/>
                  </a:cubicBezTo>
                  <a:cubicBezTo>
                    <a:pt x="136451" y="1302985"/>
                    <a:pt x="97756" y="1295709"/>
                    <a:pt x="55895" y="1293344"/>
                  </a:cubicBezTo>
                  <a:lnTo>
                    <a:pt x="22174" y="1293294"/>
                  </a:lnTo>
                  <a:lnTo>
                    <a:pt x="21573" y="1310097"/>
                  </a:lnTo>
                  <a:cubicBezTo>
                    <a:pt x="20397" y="1346876"/>
                    <a:pt x="19339" y="1382242"/>
                    <a:pt x="18340" y="1411712"/>
                  </a:cubicBezTo>
                  <a:lnTo>
                    <a:pt x="16995" y="1447805"/>
                  </a:lnTo>
                  <a:lnTo>
                    <a:pt x="20343" y="1447808"/>
                  </a:lnTo>
                  <a:cubicBezTo>
                    <a:pt x="62654" y="1447860"/>
                    <a:pt x="233959" y="1448276"/>
                    <a:pt x="266902" y="1451610"/>
                  </a:cubicBezTo>
                  <a:cubicBezTo>
                    <a:pt x="299846" y="1454944"/>
                    <a:pt x="79125" y="1452444"/>
                    <a:pt x="167197" y="1456871"/>
                  </a:cubicBezTo>
                  <a:lnTo>
                    <a:pt x="191907" y="1457871"/>
                  </a:lnTo>
                  <a:lnTo>
                    <a:pt x="140247" y="1456611"/>
                  </a:lnTo>
                  <a:cubicBezTo>
                    <a:pt x="107833" y="1455896"/>
                    <a:pt x="80537" y="1455420"/>
                    <a:pt x="63595" y="1455420"/>
                  </a:cubicBezTo>
                  <a:cubicBezTo>
                    <a:pt x="45711" y="1455420"/>
                    <a:pt x="33475" y="1455658"/>
                    <a:pt x="25181" y="1456015"/>
                  </a:cubicBezTo>
                  <a:lnTo>
                    <a:pt x="17229" y="1456721"/>
                  </a:lnTo>
                  <a:lnTo>
                    <a:pt x="17882" y="1477455"/>
                  </a:lnTo>
                  <a:cubicBezTo>
                    <a:pt x="19764" y="1502932"/>
                    <a:pt x="22588" y="1523692"/>
                    <a:pt x="26352" y="1538789"/>
                  </a:cubicBezTo>
                  <a:cubicBezTo>
                    <a:pt x="30117" y="1550113"/>
                    <a:pt x="37646" y="1561436"/>
                    <a:pt x="48939" y="1568985"/>
                  </a:cubicBezTo>
                  <a:cubicBezTo>
                    <a:pt x="60233" y="1576534"/>
                    <a:pt x="75291" y="1584082"/>
                    <a:pt x="97879" y="1587857"/>
                  </a:cubicBezTo>
                  <a:cubicBezTo>
                    <a:pt x="143053" y="1599180"/>
                    <a:pt x="210815" y="1602955"/>
                    <a:pt x="319987" y="1602955"/>
                  </a:cubicBezTo>
                  <a:cubicBezTo>
                    <a:pt x="376456" y="1602955"/>
                    <a:pt x="443277" y="1602011"/>
                    <a:pt x="521862" y="1600124"/>
                  </a:cubicBezTo>
                  <a:lnTo>
                    <a:pt x="555677" y="1599181"/>
                  </a:lnTo>
                  <a:lnTo>
                    <a:pt x="620458" y="1594516"/>
                  </a:lnTo>
                  <a:cubicBezTo>
                    <a:pt x="843265" y="1580095"/>
                    <a:pt x="973055" y="1582979"/>
                    <a:pt x="1065351" y="1582979"/>
                  </a:cubicBezTo>
                  <a:cubicBezTo>
                    <a:pt x="1110557" y="1582979"/>
                    <a:pt x="1148229" y="1582979"/>
                    <a:pt x="1178366" y="1582979"/>
                  </a:cubicBezTo>
                  <a:cubicBezTo>
                    <a:pt x="1238641" y="1579212"/>
                    <a:pt x="1306449" y="1582979"/>
                    <a:pt x="1366724" y="1590513"/>
                  </a:cubicBezTo>
                  <a:cubicBezTo>
                    <a:pt x="1426999" y="1594280"/>
                    <a:pt x="1479739" y="1601814"/>
                    <a:pt x="1509876" y="1598047"/>
                  </a:cubicBezTo>
                  <a:cubicBezTo>
                    <a:pt x="1543781" y="1594280"/>
                    <a:pt x="1588987" y="1598047"/>
                    <a:pt x="1637960" y="1601814"/>
                  </a:cubicBezTo>
                  <a:cubicBezTo>
                    <a:pt x="1698235" y="1605581"/>
                    <a:pt x="1758509" y="1609349"/>
                    <a:pt x="1796181" y="1601814"/>
                  </a:cubicBezTo>
                  <a:cubicBezTo>
                    <a:pt x="1847037" y="1590513"/>
                    <a:pt x="1883061" y="1581331"/>
                    <a:pt x="1901073" y="1544072"/>
                  </a:cubicBezTo>
                  <a:lnTo>
                    <a:pt x="1903834" y="1532986"/>
                  </a:lnTo>
                  <a:lnTo>
                    <a:pt x="1877730" y="1530291"/>
                  </a:lnTo>
                  <a:cubicBezTo>
                    <a:pt x="1811809" y="1528684"/>
                    <a:pt x="1702941" y="1535113"/>
                    <a:pt x="1683146" y="1535113"/>
                  </a:cubicBezTo>
                  <a:cubicBezTo>
                    <a:pt x="1656754" y="1535113"/>
                    <a:pt x="1720849" y="1531303"/>
                    <a:pt x="1660524" y="1531303"/>
                  </a:cubicBezTo>
                  <a:cubicBezTo>
                    <a:pt x="1603969" y="1531303"/>
                    <a:pt x="1539874" y="1535113"/>
                    <a:pt x="1592658" y="1531303"/>
                  </a:cubicBezTo>
                  <a:cubicBezTo>
                    <a:pt x="1645443" y="1527493"/>
                    <a:pt x="1592658" y="1527493"/>
                    <a:pt x="1611510" y="1527493"/>
                  </a:cubicBezTo>
                  <a:cubicBezTo>
                    <a:pt x="1626592" y="1527493"/>
                    <a:pt x="1686917" y="1523683"/>
                    <a:pt x="1709539" y="1523683"/>
                  </a:cubicBezTo>
                  <a:cubicBezTo>
                    <a:pt x="1726505" y="1523683"/>
                    <a:pt x="1703176" y="1519397"/>
                    <a:pt x="1699995" y="1518861"/>
                  </a:cubicBezTo>
                  <a:cubicBezTo>
                    <a:pt x="1698935" y="1518683"/>
                    <a:pt x="1700113" y="1518921"/>
                    <a:pt x="1705768" y="1519873"/>
                  </a:cubicBezTo>
                  <a:cubicBezTo>
                    <a:pt x="1728390" y="1519873"/>
                    <a:pt x="1762323" y="1519873"/>
                    <a:pt x="1822648" y="1519873"/>
                  </a:cubicBezTo>
                  <a:cubicBezTo>
                    <a:pt x="1852811" y="1519873"/>
                    <a:pt x="1880146" y="1519873"/>
                    <a:pt x="1899940" y="1519873"/>
                  </a:cubicBezTo>
                  <a:lnTo>
                    <a:pt x="1907100" y="1519873"/>
                  </a:lnTo>
                  <a:lnTo>
                    <a:pt x="1912963" y="1496336"/>
                  </a:lnTo>
                  <a:cubicBezTo>
                    <a:pt x="1916730" y="1436062"/>
                    <a:pt x="1924264" y="1451130"/>
                    <a:pt x="1920497" y="1387090"/>
                  </a:cubicBezTo>
                  <a:cubicBezTo>
                    <a:pt x="1920497" y="1319282"/>
                    <a:pt x="1912963" y="1187434"/>
                    <a:pt x="1916730" y="1119626"/>
                  </a:cubicBezTo>
                  <a:lnTo>
                    <a:pt x="1919333" y="1085717"/>
                  </a:lnTo>
                  <a:lnTo>
                    <a:pt x="1893394" y="1085374"/>
                  </a:lnTo>
                  <a:cubicBezTo>
                    <a:pt x="1869787" y="1084898"/>
                    <a:pt x="1844291" y="1083945"/>
                    <a:pt x="1836737" y="1082040"/>
                  </a:cubicBezTo>
                  <a:cubicBezTo>
                    <a:pt x="1821628" y="1074420"/>
                    <a:pt x="1938720" y="1082040"/>
                    <a:pt x="1855623" y="1074420"/>
                  </a:cubicBezTo>
                  <a:cubicBezTo>
                    <a:pt x="1768748" y="1066800"/>
                    <a:pt x="1855623" y="1074420"/>
                    <a:pt x="1791411" y="1070610"/>
                  </a:cubicBezTo>
                  <a:cubicBezTo>
                    <a:pt x="1727199" y="1066800"/>
                    <a:pt x="1749862" y="1066800"/>
                    <a:pt x="1772525" y="1066800"/>
                  </a:cubicBezTo>
                  <a:cubicBezTo>
                    <a:pt x="1798965" y="1066800"/>
                    <a:pt x="1889617" y="1074420"/>
                    <a:pt x="1919834" y="1078230"/>
                  </a:cubicBezTo>
                  <a:lnTo>
                    <a:pt x="1919909" y="1078224"/>
                  </a:lnTo>
                  <a:lnTo>
                    <a:pt x="1921262" y="1060588"/>
                  </a:lnTo>
                  <a:cubicBezTo>
                    <a:pt x="1922719" y="1045093"/>
                    <a:pt x="1924342" y="1029499"/>
                    <a:pt x="1925956" y="1014823"/>
                  </a:cubicBezTo>
                  <a:lnTo>
                    <a:pt x="1930315" y="977039"/>
                  </a:lnTo>
                  <a:lnTo>
                    <a:pt x="1931217" y="938655"/>
                  </a:lnTo>
                  <a:cubicBezTo>
                    <a:pt x="1931217" y="919783"/>
                    <a:pt x="1930276" y="902798"/>
                    <a:pt x="1928864" y="887228"/>
                  </a:cubicBezTo>
                  <a:lnTo>
                    <a:pt x="1928695" y="885826"/>
                  </a:lnTo>
                  <a:lnTo>
                    <a:pt x="1914393" y="885826"/>
                  </a:lnTo>
                  <a:cubicBezTo>
                    <a:pt x="1901176" y="885826"/>
                    <a:pt x="1882294" y="885826"/>
                    <a:pt x="1859636" y="885826"/>
                  </a:cubicBezTo>
                  <a:cubicBezTo>
                    <a:pt x="1814320" y="885826"/>
                    <a:pt x="1901175" y="878285"/>
                    <a:pt x="1855859" y="874515"/>
                  </a:cubicBezTo>
                  <a:cubicBezTo>
                    <a:pt x="1806767" y="874515"/>
                    <a:pt x="1772780" y="874515"/>
                    <a:pt x="1757675" y="870745"/>
                  </a:cubicBezTo>
                  <a:cubicBezTo>
                    <a:pt x="1742569" y="866974"/>
                    <a:pt x="1829425" y="874515"/>
                    <a:pt x="1757675" y="863204"/>
                  </a:cubicBezTo>
                  <a:cubicBezTo>
                    <a:pt x="1721800" y="859434"/>
                    <a:pt x="1737849" y="858491"/>
                    <a:pt x="1757675" y="858491"/>
                  </a:cubicBezTo>
                  <a:cubicBezTo>
                    <a:pt x="1777500" y="858491"/>
                    <a:pt x="1801103" y="859434"/>
                    <a:pt x="1780333" y="859434"/>
                  </a:cubicBezTo>
                  <a:cubicBezTo>
                    <a:pt x="1743985" y="859434"/>
                    <a:pt x="1849310" y="865207"/>
                    <a:pt x="1848380" y="861599"/>
                  </a:cubicBezTo>
                  <a:lnTo>
                    <a:pt x="1845108" y="860670"/>
                  </a:lnTo>
                  <a:lnTo>
                    <a:pt x="1851611" y="861319"/>
                  </a:lnTo>
                  <a:cubicBezTo>
                    <a:pt x="1862232" y="862262"/>
                    <a:pt x="1875567" y="863204"/>
                    <a:pt x="1889080" y="863675"/>
                  </a:cubicBezTo>
                  <a:lnTo>
                    <a:pt x="1925970" y="863224"/>
                  </a:lnTo>
                  <a:lnTo>
                    <a:pt x="1923688" y="844294"/>
                  </a:lnTo>
                  <a:cubicBezTo>
                    <a:pt x="1923688" y="832971"/>
                    <a:pt x="1916159" y="825422"/>
                    <a:pt x="1908630" y="817873"/>
                  </a:cubicBezTo>
                  <a:cubicBezTo>
                    <a:pt x="1901101" y="806549"/>
                    <a:pt x="1889807" y="799001"/>
                    <a:pt x="1870984" y="791452"/>
                  </a:cubicBezTo>
                  <a:cubicBezTo>
                    <a:pt x="1837103" y="776354"/>
                    <a:pt x="1788164" y="765031"/>
                    <a:pt x="1716637" y="757482"/>
                  </a:cubicBezTo>
                  <a:cubicBezTo>
                    <a:pt x="1609347" y="743328"/>
                    <a:pt x="1459707" y="735543"/>
                    <a:pt x="1258185" y="732536"/>
                  </a:cubicBezTo>
                  <a:lnTo>
                    <a:pt x="1202371" y="731945"/>
                  </a:lnTo>
                  <a:close/>
                  <a:moveTo>
                    <a:pt x="484353" y="555667"/>
                  </a:moveTo>
                  <a:lnTo>
                    <a:pt x="481354" y="557472"/>
                  </a:lnTo>
                  <a:lnTo>
                    <a:pt x="475083" y="563846"/>
                  </a:lnTo>
                  <a:lnTo>
                    <a:pt x="484353" y="555667"/>
                  </a:lnTo>
                  <a:close/>
                  <a:moveTo>
                    <a:pt x="920312" y="191891"/>
                  </a:moveTo>
                  <a:lnTo>
                    <a:pt x="895454" y="213713"/>
                  </a:lnTo>
                  <a:lnTo>
                    <a:pt x="880878" y="237110"/>
                  </a:lnTo>
                  <a:cubicBezTo>
                    <a:pt x="869571" y="255955"/>
                    <a:pt x="846956" y="274800"/>
                    <a:pt x="820573" y="289876"/>
                  </a:cubicBezTo>
                  <a:lnTo>
                    <a:pt x="774815" y="319617"/>
                  </a:lnTo>
                  <a:lnTo>
                    <a:pt x="653303" y="426288"/>
                  </a:lnTo>
                  <a:lnTo>
                    <a:pt x="643425" y="440634"/>
                  </a:lnTo>
                  <a:cubicBezTo>
                    <a:pt x="628348" y="467017"/>
                    <a:pt x="601965" y="485862"/>
                    <a:pt x="571812" y="504707"/>
                  </a:cubicBezTo>
                  <a:lnTo>
                    <a:pt x="549774" y="517173"/>
                  </a:lnTo>
                  <a:lnTo>
                    <a:pt x="415727" y="634848"/>
                  </a:lnTo>
                  <a:lnTo>
                    <a:pt x="398433" y="659234"/>
                  </a:lnTo>
                  <a:cubicBezTo>
                    <a:pt x="383357" y="681848"/>
                    <a:pt x="362627" y="698809"/>
                    <a:pt x="345666" y="710116"/>
                  </a:cubicBezTo>
                  <a:lnTo>
                    <a:pt x="324814" y="722489"/>
                  </a:lnTo>
                  <a:lnTo>
                    <a:pt x="468334" y="720740"/>
                  </a:lnTo>
                  <a:cubicBezTo>
                    <a:pt x="686090" y="718086"/>
                    <a:pt x="875259" y="715963"/>
                    <a:pt x="1039017" y="715963"/>
                  </a:cubicBezTo>
                  <a:cubicBezTo>
                    <a:pt x="1233127" y="715963"/>
                    <a:pt x="1390841" y="718451"/>
                    <a:pt x="1516813" y="724593"/>
                  </a:cubicBezTo>
                  <a:lnTo>
                    <a:pt x="1629894" y="731838"/>
                  </a:lnTo>
                  <a:lnTo>
                    <a:pt x="1633536" y="731838"/>
                  </a:lnTo>
                  <a:lnTo>
                    <a:pt x="1635618" y="732324"/>
                  </a:lnTo>
                  <a:lnTo>
                    <a:pt x="1667118" y="735498"/>
                  </a:lnTo>
                  <a:lnTo>
                    <a:pt x="1658225" y="729607"/>
                  </a:lnTo>
                  <a:cubicBezTo>
                    <a:pt x="1649286" y="722527"/>
                    <a:pt x="1639877" y="714032"/>
                    <a:pt x="1630467" y="704593"/>
                  </a:cubicBezTo>
                  <a:lnTo>
                    <a:pt x="1594095" y="654071"/>
                  </a:lnTo>
                  <a:lnTo>
                    <a:pt x="1458600" y="520490"/>
                  </a:lnTo>
                  <a:lnTo>
                    <a:pt x="1446044" y="512033"/>
                  </a:lnTo>
                  <a:cubicBezTo>
                    <a:pt x="1412170" y="489379"/>
                    <a:pt x="1363242" y="459174"/>
                    <a:pt x="1318077" y="387436"/>
                  </a:cubicBezTo>
                  <a:lnTo>
                    <a:pt x="1309221" y="373221"/>
                  </a:lnTo>
                  <a:lnTo>
                    <a:pt x="1203100" y="268599"/>
                  </a:lnTo>
                  <a:lnTo>
                    <a:pt x="1165175" y="242073"/>
                  </a:lnTo>
                  <a:lnTo>
                    <a:pt x="1128373" y="201503"/>
                  </a:lnTo>
                  <a:lnTo>
                    <a:pt x="1127479" y="202252"/>
                  </a:lnTo>
                  <a:lnTo>
                    <a:pt x="1128713" y="203490"/>
                  </a:lnTo>
                  <a:lnTo>
                    <a:pt x="1121958" y="206877"/>
                  </a:lnTo>
                  <a:lnTo>
                    <a:pt x="1121373" y="207367"/>
                  </a:lnTo>
                  <a:lnTo>
                    <a:pt x="1120178" y="208269"/>
                  </a:lnTo>
                  <a:lnTo>
                    <a:pt x="1117402" y="211052"/>
                  </a:lnTo>
                  <a:lnTo>
                    <a:pt x="1117009" y="210658"/>
                  </a:lnTo>
                  <a:lnTo>
                    <a:pt x="1101944" y="222017"/>
                  </a:lnTo>
                  <a:lnTo>
                    <a:pt x="1102320" y="222395"/>
                  </a:lnTo>
                  <a:lnTo>
                    <a:pt x="1094570" y="227578"/>
                  </a:lnTo>
                  <a:lnTo>
                    <a:pt x="1091371" y="229989"/>
                  </a:lnTo>
                  <a:cubicBezTo>
                    <a:pt x="1083871" y="233760"/>
                    <a:pt x="1072620" y="237530"/>
                    <a:pt x="1057620" y="237530"/>
                  </a:cubicBezTo>
                  <a:cubicBezTo>
                    <a:pt x="1057620" y="241300"/>
                    <a:pt x="1053869" y="241300"/>
                    <a:pt x="1050119" y="241300"/>
                  </a:cubicBezTo>
                  <a:lnTo>
                    <a:pt x="1049616" y="241261"/>
                  </a:lnTo>
                  <a:lnTo>
                    <a:pt x="1049536" y="241301"/>
                  </a:lnTo>
                  <a:cubicBezTo>
                    <a:pt x="1034455" y="241301"/>
                    <a:pt x="1015603" y="237520"/>
                    <a:pt x="1000522" y="237520"/>
                  </a:cubicBezTo>
                  <a:cubicBezTo>
                    <a:pt x="981670" y="233739"/>
                    <a:pt x="970359" y="229958"/>
                    <a:pt x="955278" y="222395"/>
                  </a:cubicBezTo>
                  <a:cubicBezTo>
                    <a:pt x="951508" y="218614"/>
                    <a:pt x="951508" y="218614"/>
                    <a:pt x="947737" y="218614"/>
                  </a:cubicBezTo>
                  <a:lnTo>
                    <a:pt x="955384" y="221682"/>
                  </a:lnTo>
                  <a:lnTo>
                    <a:pt x="922613" y="196056"/>
                  </a:lnTo>
                  <a:lnTo>
                    <a:pt x="920312" y="191891"/>
                  </a:lnTo>
                  <a:close/>
                  <a:moveTo>
                    <a:pt x="1001367" y="15081"/>
                  </a:moveTo>
                  <a:cubicBezTo>
                    <a:pt x="997617" y="15081"/>
                    <a:pt x="993866" y="15081"/>
                    <a:pt x="990116" y="18851"/>
                  </a:cubicBezTo>
                  <a:cubicBezTo>
                    <a:pt x="975116" y="22622"/>
                    <a:pt x="963865" y="26392"/>
                    <a:pt x="956365" y="33933"/>
                  </a:cubicBezTo>
                  <a:cubicBezTo>
                    <a:pt x="952614" y="33933"/>
                    <a:pt x="952614" y="37703"/>
                    <a:pt x="948864" y="41473"/>
                  </a:cubicBezTo>
                  <a:cubicBezTo>
                    <a:pt x="945114" y="49014"/>
                    <a:pt x="941364" y="52784"/>
                    <a:pt x="937614" y="56555"/>
                  </a:cubicBezTo>
                  <a:cubicBezTo>
                    <a:pt x="933863" y="67865"/>
                    <a:pt x="930113" y="75406"/>
                    <a:pt x="926363" y="86717"/>
                  </a:cubicBezTo>
                  <a:cubicBezTo>
                    <a:pt x="918863" y="101798"/>
                    <a:pt x="915113" y="116880"/>
                    <a:pt x="915113" y="135731"/>
                  </a:cubicBezTo>
                  <a:cubicBezTo>
                    <a:pt x="915113" y="143272"/>
                    <a:pt x="918863" y="150812"/>
                    <a:pt x="918863" y="158353"/>
                  </a:cubicBezTo>
                  <a:cubicBezTo>
                    <a:pt x="918863" y="169664"/>
                    <a:pt x="926363" y="180975"/>
                    <a:pt x="933863" y="188516"/>
                  </a:cubicBezTo>
                  <a:cubicBezTo>
                    <a:pt x="941364" y="196056"/>
                    <a:pt x="952614" y="203597"/>
                    <a:pt x="963865" y="207367"/>
                  </a:cubicBezTo>
                  <a:cubicBezTo>
                    <a:pt x="978866" y="214908"/>
                    <a:pt x="986366" y="218678"/>
                    <a:pt x="1005117" y="222449"/>
                  </a:cubicBezTo>
                  <a:cubicBezTo>
                    <a:pt x="1020118" y="222449"/>
                    <a:pt x="1035119" y="226219"/>
                    <a:pt x="1050119" y="226219"/>
                  </a:cubicBezTo>
                  <a:cubicBezTo>
                    <a:pt x="1053869" y="226219"/>
                    <a:pt x="1053869" y="226219"/>
                    <a:pt x="1057620" y="222449"/>
                  </a:cubicBezTo>
                  <a:cubicBezTo>
                    <a:pt x="1068870" y="222449"/>
                    <a:pt x="1076371" y="218678"/>
                    <a:pt x="1087621" y="214908"/>
                  </a:cubicBezTo>
                  <a:cubicBezTo>
                    <a:pt x="1095122" y="211138"/>
                    <a:pt x="1102622" y="203597"/>
                    <a:pt x="1110122" y="196056"/>
                  </a:cubicBezTo>
                  <a:cubicBezTo>
                    <a:pt x="1117623" y="192286"/>
                    <a:pt x="1125123" y="184745"/>
                    <a:pt x="1132624" y="180975"/>
                  </a:cubicBezTo>
                  <a:cubicBezTo>
                    <a:pt x="1136374" y="173434"/>
                    <a:pt x="1140124" y="165894"/>
                    <a:pt x="1140124" y="158353"/>
                  </a:cubicBezTo>
                  <a:cubicBezTo>
                    <a:pt x="1143874" y="147042"/>
                    <a:pt x="1143874" y="139501"/>
                    <a:pt x="1143874" y="128190"/>
                  </a:cubicBezTo>
                  <a:cubicBezTo>
                    <a:pt x="1143874" y="124420"/>
                    <a:pt x="1143874" y="120650"/>
                    <a:pt x="1143874" y="116880"/>
                  </a:cubicBezTo>
                  <a:cubicBezTo>
                    <a:pt x="1143874" y="101798"/>
                    <a:pt x="1143874" y="86717"/>
                    <a:pt x="1136374" y="71636"/>
                  </a:cubicBezTo>
                  <a:cubicBezTo>
                    <a:pt x="1128874" y="64095"/>
                    <a:pt x="1128874" y="52784"/>
                    <a:pt x="1121373" y="49014"/>
                  </a:cubicBezTo>
                  <a:cubicBezTo>
                    <a:pt x="1117623" y="41473"/>
                    <a:pt x="1113872" y="41473"/>
                    <a:pt x="1102622" y="33933"/>
                  </a:cubicBezTo>
                  <a:cubicBezTo>
                    <a:pt x="1087621" y="26392"/>
                    <a:pt x="1072620" y="15081"/>
                    <a:pt x="1057620" y="18851"/>
                  </a:cubicBezTo>
                  <a:cubicBezTo>
                    <a:pt x="1050119" y="18851"/>
                    <a:pt x="1046369" y="18851"/>
                    <a:pt x="1042619" y="18851"/>
                  </a:cubicBezTo>
                  <a:cubicBezTo>
                    <a:pt x="1035119" y="18851"/>
                    <a:pt x="1027618" y="18851"/>
                    <a:pt x="1016368" y="18851"/>
                  </a:cubicBezTo>
                  <a:cubicBezTo>
                    <a:pt x="1012617" y="18851"/>
                    <a:pt x="1005117" y="15081"/>
                    <a:pt x="1001367" y="15081"/>
                  </a:cubicBezTo>
                  <a:close/>
                  <a:moveTo>
                    <a:pt x="1001367" y="0"/>
                  </a:moveTo>
                  <a:cubicBezTo>
                    <a:pt x="1008867" y="0"/>
                    <a:pt x="1012617" y="3770"/>
                    <a:pt x="1016368" y="3770"/>
                  </a:cubicBezTo>
                  <a:cubicBezTo>
                    <a:pt x="1027618" y="3770"/>
                    <a:pt x="1035119" y="3770"/>
                    <a:pt x="1042619" y="3770"/>
                  </a:cubicBezTo>
                  <a:lnTo>
                    <a:pt x="1053869" y="3770"/>
                  </a:lnTo>
                  <a:cubicBezTo>
                    <a:pt x="1057620" y="11311"/>
                    <a:pt x="1057620" y="11311"/>
                    <a:pt x="1057620" y="11311"/>
                  </a:cubicBezTo>
                  <a:cubicBezTo>
                    <a:pt x="1057620" y="3770"/>
                    <a:pt x="1057620" y="3770"/>
                    <a:pt x="1057620" y="3770"/>
                  </a:cubicBezTo>
                  <a:cubicBezTo>
                    <a:pt x="1076371" y="3770"/>
                    <a:pt x="1095122" y="15081"/>
                    <a:pt x="1110122" y="22622"/>
                  </a:cubicBezTo>
                  <a:lnTo>
                    <a:pt x="1129207" y="33586"/>
                  </a:lnTo>
                  <a:lnTo>
                    <a:pt x="1136253" y="37119"/>
                  </a:lnTo>
                  <a:cubicBezTo>
                    <a:pt x="1140024" y="48462"/>
                    <a:pt x="1143794" y="56025"/>
                    <a:pt x="1147564" y="63587"/>
                  </a:cubicBezTo>
                  <a:cubicBezTo>
                    <a:pt x="1158875" y="82493"/>
                    <a:pt x="1158875" y="101398"/>
                    <a:pt x="1158875" y="116523"/>
                  </a:cubicBezTo>
                  <a:lnTo>
                    <a:pt x="1158875" y="116880"/>
                  </a:lnTo>
                  <a:lnTo>
                    <a:pt x="1158875" y="127867"/>
                  </a:lnTo>
                  <a:lnTo>
                    <a:pt x="1158875" y="128190"/>
                  </a:lnTo>
                  <a:cubicBezTo>
                    <a:pt x="1158875" y="139501"/>
                    <a:pt x="1158875" y="150812"/>
                    <a:pt x="1155125" y="162123"/>
                  </a:cubicBezTo>
                  <a:cubicBezTo>
                    <a:pt x="1155125" y="167779"/>
                    <a:pt x="1153250" y="172492"/>
                    <a:pt x="1150906" y="176733"/>
                  </a:cubicBezTo>
                  <a:lnTo>
                    <a:pt x="1144014" y="188281"/>
                  </a:lnTo>
                  <a:lnTo>
                    <a:pt x="1211007" y="254328"/>
                  </a:lnTo>
                  <a:lnTo>
                    <a:pt x="1223983" y="262839"/>
                  </a:lnTo>
                  <a:cubicBezTo>
                    <a:pt x="1246566" y="277941"/>
                    <a:pt x="1265384" y="289268"/>
                    <a:pt x="1280439" y="308147"/>
                  </a:cubicBezTo>
                  <a:cubicBezTo>
                    <a:pt x="1287967" y="315698"/>
                    <a:pt x="1295494" y="325137"/>
                    <a:pt x="1303963" y="336937"/>
                  </a:cubicBezTo>
                  <a:lnTo>
                    <a:pt x="1322531" y="364277"/>
                  </a:lnTo>
                  <a:lnTo>
                    <a:pt x="1456664" y="496514"/>
                  </a:lnTo>
                  <a:lnTo>
                    <a:pt x="1457335" y="496931"/>
                  </a:lnTo>
                  <a:cubicBezTo>
                    <a:pt x="1472390" y="512033"/>
                    <a:pt x="1498736" y="530912"/>
                    <a:pt x="1525083" y="553566"/>
                  </a:cubicBezTo>
                  <a:cubicBezTo>
                    <a:pt x="1555193" y="576220"/>
                    <a:pt x="1581539" y="602649"/>
                    <a:pt x="1596594" y="629079"/>
                  </a:cubicBezTo>
                  <a:lnTo>
                    <a:pt x="1605861" y="643604"/>
                  </a:lnTo>
                  <a:lnTo>
                    <a:pt x="1701800" y="738188"/>
                  </a:lnTo>
                  <a:lnTo>
                    <a:pt x="1701069" y="738919"/>
                  </a:lnTo>
                  <a:lnTo>
                    <a:pt x="1710285" y="739848"/>
                  </a:lnTo>
                  <a:cubicBezTo>
                    <a:pt x="1758048" y="745687"/>
                    <a:pt x="1797576" y="752764"/>
                    <a:pt x="1829574" y="761256"/>
                  </a:cubicBezTo>
                  <a:cubicBezTo>
                    <a:pt x="1870984" y="772580"/>
                    <a:pt x="1901101" y="787677"/>
                    <a:pt x="1919923" y="806549"/>
                  </a:cubicBezTo>
                  <a:cubicBezTo>
                    <a:pt x="1931217" y="817873"/>
                    <a:pt x="1934982" y="829196"/>
                    <a:pt x="1938746" y="840519"/>
                  </a:cubicBezTo>
                  <a:cubicBezTo>
                    <a:pt x="1942511" y="866940"/>
                    <a:pt x="1946275" y="900910"/>
                    <a:pt x="1946275" y="938655"/>
                  </a:cubicBezTo>
                  <a:cubicBezTo>
                    <a:pt x="1946275" y="1036790"/>
                    <a:pt x="1934982" y="1153797"/>
                    <a:pt x="1934982" y="1259481"/>
                  </a:cubicBezTo>
                  <a:cubicBezTo>
                    <a:pt x="1934982" y="1293451"/>
                    <a:pt x="1934982" y="1327421"/>
                    <a:pt x="1938746" y="1357617"/>
                  </a:cubicBezTo>
                  <a:cubicBezTo>
                    <a:pt x="1942511" y="1384038"/>
                    <a:pt x="1942511" y="1410459"/>
                    <a:pt x="1942511" y="1433105"/>
                  </a:cubicBezTo>
                  <a:cubicBezTo>
                    <a:pt x="1942511" y="1459526"/>
                    <a:pt x="1940629" y="1483116"/>
                    <a:pt x="1935923" y="1504348"/>
                  </a:cubicBezTo>
                  <a:lnTo>
                    <a:pt x="1929524" y="1519873"/>
                  </a:lnTo>
                  <a:lnTo>
                    <a:pt x="1931987" y="1519873"/>
                  </a:lnTo>
                  <a:lnTo>
                    <a:pt x="1924447" y="1535113"/>
                  </a:lnTo>
                  <a:lnTo>
                    <a:pt x="1923292" y="1534994"/>
                  </a:lnTo>
                  <a:lnTo>
                    <a:pt x="1912394" y="1561436"/>
                  </a:lnTo>
                  <a:cubicBezTo>
                    <a:pt x="1893571" y="1591631"/>
                    <a:pt x="1859690" y="1614278"/>
                    <a:pt x="1814516" y="1621827"/>
                  </a:cubicBezTo>
                  <a:cubicBezTo>
                    <a:pt x="1788164" y="1625601"/>
                    <a:pt x="1754283" y="1625601"/>
                    <a:pt x="1720402" y="1625601"/>
                  </a:cubicBezTo>
                  <a:cubicBezTo>
                    <a:pt x="1584878" y="1625601"/>
                    <a:pt x="1389121" y="1602955"/>
                    <a:pt x="1050311" y="1602955"/>
                  </a:cubicBezTo>
                  <a:cubicBezTo>
                    <a:pt x="975020" y="1602955"/>
                    <a:pt x="888435" y="1602955"/>
                    <a:pt x="794321" y="1606729"/>
                  </a:cubicBezTo>
                  <a:cubicBezTo>
                    <a:pt x="587271" y="1614278"/>
                    <a:pt x="432924" y="1618052"/>
                    <a:pt x="319987" y="1618052"/>
                  </a:cubicBezTo>
                  <a:cubicBezTo>
                    <a:pt x="240932" y="1618052"/>
                    <a:pt x="176934" y="1618052"/>
                    <a:pt x="131760" y="1610503"/>
                  </a:cubicBezTo>
                  <a:cubicBezTo>
                    <a:pt x="86585" y="1602955"/>
                    <a:pt x="60233" y="1595406"/>
                    <a:pt x="37646" y="1580308"/>
                  </a:cubicBezTo>
                  <a:cubicBezTo>
                    <a:pt x="26352" y="1568985"/>
                    <a:pt x="18823" y="1557661"/>
                    <a:pt x="15058" y="1542564"/>
                  </a:cubicBezTo>
                  <a:cubicBezTo>
                    <a:pt x="3765" y="1508594"/>
                    <a:pt x="0" y="1455752"/>
                    <a:pt x="0" y="1387812"/>
                  </a:cubicBezTo>
                  <a:cubicBezTo>
                    <a:pt x="0" y="1319872"/>
                    <a:pt x="3765" y="1233060"/>
                    <a:pt x="3765" y="1131151"/>
                  </a:cubicBezTo>
                  <a:cubicBezTo>
                    <a:pt x="3765" y="1085857"/>
                    <a:pt x="3765" y="1033015"/>
                    <a:pt x="0" y="976399"/>
                  </a:cubicBezTo>
                  <a:cubicBezTo>
                    <a:pt x="0" y="972624"/>
                    <a:pt x="0" y="968850"/>
                    <a:pt x="0" y="965076"/>
                  </a:cubicBezTo>
                  <a:cubicBezTo>
                    <a:pt x="0" y="908459"/>
                    <a:pt x="15058" y="866940"/>
                    <a:pt x="33881" y="832971"/>
                  </a:cubicBezTo>
                  <a:cubicBezTo>
                    <a:pt x="52704" y="799001"/>
                    <a:pt x="75291" y="776354"/>
                    <a:pt x="101643" y="757482"/>
                  </a:cubicBezTo>
                  <a:cubicBezTo>
                    <a:pt x="158111" y="727286"/>
                    <a:pt x="214580" y="723512"/>
                    <a:pt x="233403" y="723512"/>
                  </a:cubicBezTo>
                  <a:cubicBezTo>
                    <a:pt x="237167" y="723512"/>
                    <a:pt x="240932" y="723512"/>
                    <a:pt x="240932" y="723512"/>
                  </a:cubicBezTo>
                  <a:lnTo>
                    <a:pt x="294873" y="722855"/>
                  </a:lnTo>
                  <a:lnTo>
                    <a:pt x="402341" y="628030"/>
                  </a:lnTo>
                  <a:lnTo>
                    <a:pt x="421048" y="598931"/>
                  </a:lnTo>
                  <a:cubicBezTo>
                    <a:pt x="432355" y="583855"/>
                    <a:pt x="447432" y="568779"/>
                    <a:pt x="473815" y="546165"/>
                  </a:cubicBezTo>
                  <a:cubicBezTo>
                    <a:pt x="487007" y="536743"/>
                    <a:pt x="502084" y="528263"/>
                    <a:pt x="517631" y="519783"/>
                  </a:cubicBezTo>
                  <a:lnTo>
                    <a:pt x="538218" y="508138"/>
                  </a:lnTo>
                  <a:lnTo>
                    <a:pt x="646109" y="412941"/>
                  </a:lnTo>
                  <a:lnTo>
                    <a:pt x="654968" y="400177"/>
                  </a:lnTo>
                  <a:cubicBezTo>
                    <a:pt x="678289" y="370673"/>
                    <a:pt x="703731" y="350179"/>
                    <a:pt x="737652" y="327565"/>
                  </a:cubicBezTo>
                  <a:lnTo>
                    <a:pt x="757455" y="314694"/>
                  </a:lnTo>
                  <a:lnTo>
                    <a:pt x="904405" y="185032"/>
                  </a:lnTo>
                  <a:lnTo>
                    <a:pt x="911804" y="176495"/>
                  </a:lnTo>
                  <a:lnTo>
                    <a:pt x="903862" y="162123"/>
                  </a:lnTo>
                  <a:cubicBezTo>
                    <a:pt x="903862" y="150812"/>
                    <a:pt x="900112" y="143272"/>
                    <a:pt x="900112" y="135731"/>
                  </a:cubicBezTo>
                  <a:cubicBezTo>
                    <a:pt x="900112" y="116880"/>
                    <a:pt x="903862" y="98028"/>
                    <a:pt x="911362" y="82947"/>
                  </a:cubicBezTo>
                  <a:cubicBezTo>
                    <a:pt x="915113" y="71636"/>
                    <a:pt x="918863" y="60325"/>
                    <a:pt x="926363" y="49014"/>
                  </a:cubicBezTo>
                  <a:cubicBezTo>
                    <a:pt x="930113" y="41473"/>
                    <a:pt x="933863" y="37703"/>
                    <a:pt x="937614" y="33933"/>
                  </a:cubicBezTo>
                  <a:cubicBezTo>
                    <a:pt x="937614" y="30162"/>
                    <a:pt x="941364" y="26392"/>
                    <a:pt x="945114" y="22622"/>
                  </a:cubicBezTo>
                  <a:cubicBezTo>
                    <a:pt x="956365" y="11311"/>
                    <a:pt x="975116" y="7540"/>
                    <a:pt x="986366" y="3770"/>
                  </a:cubicBezTo>
                  <a:cubicBezTo>
                    <a:pt x="990116" y="0"/>
                    <a:pt x="997617" y="0"/>
                    <a:pt x="100136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MH_Other_6"/>
            <p:cNvSpPr/>
            <p:nvPr>
              <p:custDataLst>
                <p:tags r:id="rId2"/>
              </p:custDataLst>
            </p:nvPr>
          </p:nvSpPr>
          <p:spPr bwMode="auto">
            <a:xfrm>
              <a:off x="6214557" y="1685823"/>
              <a:ext cx="1638063" cy="1221812"/>
            </a:xfrm>
            <a:custGeom>
              <a:avLst/>
              <a:gdLst>
                <a:gd name="T0" fmla="*/ 1924272 w 1930133"/>
                <a:gd name="T1" fmla="*/ 671098 h 1439863"/>
                <a:gd name="T2" fmla="*/ 1788707 w 1930133"/>
                <a:gd name="T3" fmla="*/ 1432326 h 1439863"/>
                <a:gd name="T4" fmla="*/ 1442262 w 1930133"/>
                <a:gd name="T5" fmla="*/ 1432326 h 1439863"/>
                <a:gd name="T6" fmla="*/ 779500 w 1930133"/>
                <a:gd name="T7" fmla="*/ 1432326 h 1439863"/>
                <a:gd name="T8" fmla="*/ 0 w 1930133"/>
                <a:gd name="T9" fmla="*/ 1375799 h 1439863"/>
                <a:gd name="T10" fmla="*/ 90377 w 1930133"/>
                <a:gd name="T11" fmla="*/ 1398410 h 1439863"/>
                <a:gd name="T12" fmla="*/ 753140 w 1930133"/>
                <a:gd name="T13" fmla="*/ 1394642 h 1439863"/>
                <a:gd name="T14" fmla="*/ 1679501 w 1930133"/>
                <a:gd name="T15" fmla="*/ 1413484 h 1439863"/>
                <a:gd name="T16" fmla="*/ 1871552 w 1930133"/>
                <a:gd name="T17" fmla="*/ 1349420 h 1439863"/>
                <a:gd name="T18" fmla="*/ 1897912 w 1930133"/>
                <a:gd name="T19" fmla="*/ 1145923 h 1439863"/>
                <a:gd name="T20" fmla="*/ 1905443 w 1930133"/>
                <a:gd name="T21" fmla="*/ 727625 h 1439863"/>
                <a:gd name="T22" fmla="*/ 1084457 w 1930133"/>
                <a:gd name="T23" fmla="*/ 19050 h 1439863"/>
                <a:gd name="T24" fmla="*/ 1152297 w 1930133"/>
                <a:gd name="T25" fmla="*/ 71855 h 1439863"/>
                <a:gd name="T26" fmla="*/ 1246519 w 1930133"/>
                <a:gd name="T27" fmla="*/ 169922 h 1439863"/>
                <a:gd name="T28" fmla="*/ 1374661 w 1930133"/>
                <a:gd name="T29" fmla="*/ 294392 h 1439863"/>
                <a:gd name="T30" fmla="*/ 1442501 w 1930133"/>
                <a:gd name="T31" fmla="*/ 347197 h 1439863"/>
                <a:gd name="T32" fmla="*/ 1514110 w 1930133"/>
                <a:gd name="T33" fmla="*/ 430177 h 1439863"/>
                <a:gd name="T34" fmla="*/ 1597025 w 1930133"/>
                <a:gd name="T35" fmla="*/ 516928 h 1439863"/>
                <a:gd name="T36" fmla="*/ 1570643 w 1930133"/>
                <a:gd name="T37" fmla="*/ 520700 h 1439863"/>
                <a:gd name="T38" fmla="*/ 1502803 w 1930133"/>
                <a:gd name="T39" fmla="*/ 441492 h 1439863"/>
                <a:gd name="T40" fmla="*/ 1431194 w 1930133"/>
                <a:gd name="T41" fmla="*/ 358513 h 1439863"/>
                <a:gd name="T42" fmla="*/ 1363354 w 1930133"/>
                <a:gd name="T43" fmla="*/ 305707 h 1439863"/>
                <a:gd name="T44" fmla="*/ 1235212 w 1930133"/>
                <a:gd name="T45" fmla="*/ 177466 h 1439863"/>
                <a:gd name="T46" fmla="*/ 1144759 w 1930133"/>
                <a:gd name="T47" fmla="*/ 86943 h 1439863"/>
                <a:gd name="T48" fmla="*/ 1073150 w 1930133"/>
                <a:gd name="T49" fmla="*/ 26594 h 1439863"/>
                <a:gd name="T50" fmla="*/ 900825 w 1930133"/>
                <a:gd name="T51" fmla="*/ 3770 h 1439863"/>
                <a:gd name="T52" fmla="*/ 906463 w 1930133"/>
                <a:gd name="T53" fmla="*/ 7541 h 1439863"/>
                <a:gd name="T54" fmla="*/ 895187 w 1930133"/>
                <a:gd name="T55" fmla="*/ 0 h 1439863"/>
                <a:gd name="T56" fmla="*/ 898946 w 1930133"/>
                <a:gd name="T57" fmla="*/ 3770 h 1439863"/>
                <a:gd name="T58" fmla="*/ 876393 w 1930133"/>
                <a:gd name="T59" fmla="*/ 37703 h 1439863"/>
                <a:gd name="T60" fmla="*/ 812493 w 1930133"/>
                <a:gd name="T61" fmla="*/ 109339 h 1439863"/>
                <a:gd name="T62" fmla="*/ 741076 w 1930133"/>
                <a:gd name="T63" fmla="*/ 154583 h 1439863"/>
                <a:gd name="T64" fmla="*/ 643348 w 1930133"/>
                <a:gd name="T65" fmla="*/ 252611 h 1439863"/>
                <a:gd name="T66" fmla="*/ 553137 w 1930133"/>
                <a:gd name="T67" fmla="*/ 324247 h 1439863"/>
                <a:gd name="T68" fmla="*/ 444132 w 1930133"/>
                <a:gd name="T69" fmla="*/ 410965 h 1439863"/>
                <a:gd name="T70" fmla="*/ 410302 w 1930133"/>
                <a:gd name="T71" fmla="*/ 459979 h 1439863"/>
                <a:gd name="T72" fmla="*/ 327609 w 1930133"/>
                <a:gd name="T73" fmla="*/ 512763 h 1439863"/>
                <a:gd name="T74" fmla="*/ 327609 w 1930133"/>
                <a:gd name="T75" fmla="*/ 508993 h 1439863"/>
                <a:gd name="T76" fmla="*/ 353920 w 1930133"/>
                <a:gd name="T77" fmla="*/ 493912 h 1439863"/>
                <a:gd name="T78" fmla="*/ 414061 w 1930133"/>
                <a:gd name="T79" fmla="*/ 426046 h 1439863"/>
                <a:gd name="T80" fmla="*/ 481719 w 1930133"/>
                <a:gd name="T81" fmla="*/ 350640 h 1439863"/>
                <a:gd name="T82" fmla="*/ 568172 w 1930133"/>
                <a:gd name="T83" fmla="*/ 297855 h 1439863"/>
                <a:gd name="T84" fmla="*/ 643348 w 1930133"/>
                <a:gd name="T85" fmla="*/ 226219 h 1439863"/>
                <a:gd name="T86" fmla="*/ 759870 w 1930133"/>
                <a:gd name="T87" fmla="*/ 120650 h 1439863"/>
                <a:gd name="T88" fmla="*/ 853840 w 1930133"/>
                <a:gd name="T89" fmla="*/ 49014 h 1439863"/>
                <a:gd name="T90" fmla="*/ 895187 w 1930133"/>
                <a:gd name="T91" fmla="*/ 0 h 1439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30133" h="1439863">
                  <a:moveTo>
                    <a:pt x="1897912" y="633413"/>
                  </a:moveTo>
                  <a:cubicBezTo>
                    <a:pt x="1912975" y="644718"/>
                    <a:pt x="1920506" y="656024"/>
                    <a:pt x="1924272" y="671098"/>
                  </a:cubicBezTo>
                  <a:cubicBezTo>
                    <a:pt x="1943100" y="791688"/>
                    <a:pt x="1909209" y="1036638"/>
                    <a:pt x="1924272" y="1191145"/>
                  </a:cubicBezTo>
                  <a:cubicBezTo>
                    <a:pt x="1943100" y="1341883"/>
                    <a:pt x="1897912" y="1413484"/>
                    <a:pt x="1788707" y="1432326"/>
                  </a:cubicBezTo>
                  <a:cubicBezTo>
                    <a:pt x="1754815" y="1439863"/>
                    <a:pt x="1713393" y="1439863"/>
                    <a:pt x="1668204" y="1439863"/>
                  </a:cubicBezTo>
                  <a:cubicBezTo>
                    <a:pt x="1607953" y="1439863"/>
                    <a:pt x="1532639" y="1436095"/>
                    <a:pt x="1442262" y="1432326"/>
                  </a:cubicBezTo>
                  <a:cubicBezTo>
                    <a:pt x="1348120" y="1428558"/>
                    <a:pt x="1238915" y="1424789"/>
                    <a:pt x="1099584" y="1424789"/>
                  </a:cubicBezTo>
                  <a:cubicBezTo>
                    <a:pt x="1005441" y="1424789"/>
                    <a:pt x="900002" y="1428558"/>
                    <a:pt x="779500" y="1432326"/>
                  </a:cubicBezTo>
                  <a:cubicBezTo>
                    <a:pt x="658997" y="1436095"/>
                    <a:pt x="553558" y="1439863"/>
                    <a:pt x="466947" y="1439863"/>
                  </a:cubicBezTo>
                  <a:cubicBezTo>
                    <a:pt x="109205" y="1439863"/>
                    <a:pt x="3766" y="1405947"/>
                    <a:pt x="0" y="1375799"/>
                  </a:cubicBezTo>
                  <a:cubicBezTo>
                    <a:pt x="0" y="1372031"/>
                    <a:pt x="0" y="1372031"/>
                    <a:pt x="0" y="1368262"/>
                  </a:cubicBezTo>
                  <a:cubicBezTo>
                    <a:pt x="18828" y="1383336"/>
                    <a:pt x="48954" y="1390873"/>
                    <a:pt x="90377" y="1398410"/>
                  </a:cubicBezTo>
                  <a:cubicBezTo>
                    <a:pt x="135565" y="1405947"/>
                    <a:pt x="199582" y="1405947"/>
                    <a:pt x="278661" y="1405947"/>
                  </a:cubicBezTo>
                  <a:cubicBezTo>
                    <a:pt x="391633" y="1405947"/>
                    <a:pt x="546026" y="1402179"/>
                    <a:pt x="753140" y="1394642"/>
                  </a:cubicBezTo>
                  <a:cubicBezTo>
                    <a:pt x="847282" y="1390873"/>
                    <a:pt x="933893" y="1390873"/>
                    <a:pt x="1009207" y="1390873"/>
                  </a:cubicBezTo>
                  <a:cubicBezTo>
                    <a:pt x="1348120" y="1390873"/>
                    <a:pt x="1543936" y="1413484"/>
                    <a:pt x="1679501" y="1413484"/>
                  </a:cubicBezTo>
                  <a:cubicBezTo>
                    <a:pt x="1713393" y="1413484"/>
                    <a:pt x="1747284" y="1413484"/>
                    <a:pt x="1773644" y="1409716"/>
                  </a:cubicBezTo>
                  <a:cubicBezTo>
                    <a:pt x="1818832" y="1402179"/>
                    <a:pt x="1852723" y="1379568"/>
                    <a:pt x="1871552" y="1349420"/>
                  </a:cubicBezTo>
                  <a:cubicBezTo>
                    <a:pt x="1894146" y="1315504"/>
                    <a:pt x="1901678" y="1274051"/>
                    <a:pt x="1901678" y="1221293"/>
                  </a:cubicBezTo>
                  <a:cubicBezTo>
                    <a:pt x="1901678" y="1198682"/>
                    <a:pt x="1901678" y="1172303"/>
                    <a:pt x="1897912" y="1145923"/>
                  </a:cubicBezTo>
                  <a:cubicBezTo>
                    <a:pt x="1894146" y="1115776"/>
                    <a:pt x="1894146" y="1081860"/>
                    <a:pt x="1894146" y="1047944"/>
                  </a:cubicBezTo>
                  <a:cubicBezTo>
                    <a:pt x="1894146" y="942427"/>
                    <a:pt x="1905443" y="825604"/>
                    <a:pt x="1905443" y="727625"/>
                  </a:cubicBezTo>
                  <a:cubicBezTo>
                    <a:pt x="1905443" y="693708"/>
                    <a:pt x="1901678" y="659792"/>
                    <a:pt x="1897912" y="633413"/>
                  </a:cubicBezTo>
                  <a:close/>
                  <a:moveTo>
                    <a:pt x="1084457" y="19050"/>
                  </a:moveTo>
                  <a:cubicBezTo>
                    <a:pt x="1103301" y="37909"/>
                    <a:pt x="1125915" y="56768"/>
                    <a:pt x="1148528" y="68084"/>
                  </a:cubicBezTo>
                  <a:cubicBezTo>
                    <a:pt x="1148528" y="71855"/>
                    <a:pt x="1148528" y="71855"/>
                    <a:pt x="1152297" y="71855"/>
                  </a:cubicBezTo>
                  <a:cubicBezTo>
                    <a:pt x="1174910" y="83171"/>
                    <a:pt x="1189986" y="94486"/>
                    <a:pt x="1208830" y="113345"/>
                  </a:cubicBezTo>
                  <a:cubicBezTo>
                    <a:pt x="1220137" y="128432"/>
                    <a:pt x="1231443" y="143520"/>
                    <a:pt x="1246519" y="169922"/>
                  </a:cubicBezTo>
                  <a:cubicBezTo>
                    <a:pt x="1250288" y="173694"/>
                    <a:pt x="1254057" y="177466"/>
                    <a:pt x="1257826" y="185010"/>
                  </a:cubicBezTo>
                  <a:cubicBezTo>
                    <a:pt x="1295514" y="249130"/>
                    <a:pt x="1340741" y="271761"/>
                    <a:pt x="1374661" y="294392"/>
                  </a:cubicBezTo>
                  <a:cubicBezTo>
                    <a:pt x="1374661" y="298164"/>
                    <a:pt x="1378430" y="298164"/>
                    <a:pt x="1382199" y="301935"/>
                  </a:cubicBezTo>
                  <a:cubicBezTo>
                    <a:pt x="1397274" y="313251"/>
                    <a:pt x="1419888" y="328338"/>
                    <a:pt x="1442501" y="347197"/>
                  </a:cubicBezTo>
                  <a:cubicBezTo>
                    <a:pt x="1468883" y="369828"/>
                    <a:pt x="1491496" y="396231"/>
                    <a:pt x="1506572" y="418861"/>
                  </a:cubicBezTo>
                  <a:cubicBezTo>
                    <a:pt x="1510341" y="422633"/>
                    <a:pt x="1510341" y="426405"/>
                    <a:pt x="1514110" y="430177"/>
                  </a:cubicBezTo>
                  <a:cubicBezTo>
                    <a:pt x="1525416" y="449036"/>
                    <a:pt x="1540492" y="467895"/>
                    <a:pt x="1551799" y="482982"/>
                  </a:cubicBezTo>
                  <a:cubicBezTo>
                    <a:pt x="1566874" y="501841"/>
                    <a:pt x="1585719" y="513157"/>
                    <a:pt x="1597025" y="516928"/>
                  </a:cubicBezTo>
                  <a:cubicBezTo>
                    <a:pt x="1597025" y="516928"/>
                    <a:pt x="1597025" y="516928"/>
                    <a:pt x="1593256" y="520700"/>
                  </a:cubicBezTo>
                  <a:cubicBezTo>
                    <a:pt x="1585719" y="520700"/>
                    <a:pt x="1578181" y="520700"/>
                    <a:pt x="1570643" y="520700"/>
                  </a:cubicBezTo>
                  <a:cubicBezTo>
                    <a:pt x="1559336" y="513157"/>
                    <a:pt x="1551799" y="501841"/>
                    <a:pt x="1540492" y="494298"/>
                  </a:cubicBezTo>
                  <a:cubicBezTo>
                    <a:pt x="1529185" y="479210"/>
                    <a:pt x="1514110" y="460351"/>
                    <a:pt x="1502803" y="441492"/>
                  </a:cubicBezTo>
                  <a:cubicBezTo>
                    <a:pt x="1499034" y="437720"/>
                    <a:pt x="1495265" y="433949"/>
                    <a:pt x="1495265" y="426405"/>
                  </a:cubicBezTo>
                  <a:cubicBezTo>
                    <a:pt x="1480190" y="407546"/>
                    <a:pt x="1457576" y="381143"/>
                    <a:pt x="1431194" y="358513"/>
                  </a:cubicBezTo>
                  <a:cubicBezTo>
                    <a:pt x="1408581" y="339654"/>
                    <a:pt x="1385968" y="324566"/>
                    <a:pt x="1370892" y="313251"/>
                  </a:cubicBezTo>
                  <a:cubicBezTo>
                    <a:pt x="1370892" y="309479"/>
                    <a:pt x="1367123" y="309479"/>
                    <a:pt x="1363354" y="305707"/>
                  </a:cubicBezTo>
                  <a:cubicBezTo>
                    <a:pt x="1333203" y="286848"/>
                    <a:pt x="1284208" y="256674"/>
                    <a:pt x="1242750" y="192553"/>
                  </a:cubicBezTo>
                  <a:cubicBezTo>
                    <a:pt x="1242750" y="188781"/>
                    <a:pt x="1238981" y="181238"/>
                    <a:pt x="1235212" y="177466"/>
                  </a:cubicBezTo>
                  <a:cubicBezTo>
                    <a:pt x="1220137" y="154835"/>
                    <a:pt x="1208830" y="135976"/>
                    <a:pt x="1197523" y="124661"/>
                  </a:cubicBezTo>
                  <a:cubicBezTo>
                    <a:pt x="1182448" y="105802"/>
                    <a:pt x="1167372" y="98258"/>
                    <a:pt x="1144759" y="86943"/>
                  </a:cubicBezTo>
                  <a:cubicBezTo>
                    <a:pt x="1140990" y="83171"/>
                    <a:pt x="1140990" y="83171"/>
                    <a:pt x="1137221" y="83171"/>
                  </a:cubicBezTo>
                  <a:cubicBezTo>
                    <a:pt x="1114608" y="68084"/>
                    <a:pt x="1091995" y="49225"/>
                    <a:pt x="1073150" y="26594"/>
                  </a:cubicBezTo>
                  <a:cubicBezTo>
                    <a:pt x="1076919" y="22822"/>
                    <a:pt x="1080688" y="22822"/>
                    <a:pt x="1084457" y="19050"/>
                  </a:cubicBezTo>
                  <a:close/>
                  <a:moveTo>
                    <a:pt x="900825" y="3770"/>
                  </a:moveTo>
                  <a:lnTo>
                    <a:pt x="902704" y="3770"/>
                  </a:lnTo>
                  <a:cubicBezTo>
                    <a:pt x="902704" y="3770"/>
                    <a:pt x="902704" y="3770"/>
                    <a:pt x="906463" y="7541"/>
                  </a:cubicBezTo>
                  <a:lnTo>
                    <a:pt x="900825" y="3770"/>
                  </a:lnTo>
                  <a:close/>
                  <a:moveTo>
                    <a:pt x="895187" y="0"/>
                  </a:moveTo>
                  <a:lnTo>
                    <a:pt x="900825" y="3770"/>
                  </a:lnTo>
                  <a:lnTo>
                    <a:pt x="898946" y="3770"/>
                  </a:lnTo>
                  <a:cubicBezTo>
                    <a:pt x="902704" y="3770"/>
                    <a:pt x="906463" y="7541"/>
                    <a:pt x="906463" y="7541"/>
                  </a:cubicBezTo>
                  <a:cubicBezTo>
                    <a:pt x="895187" y="18852"/>
                    <a:pt x="887669" y="26392"/>
                    <a:pt x="876393" y="37703"/>
                  </a:cubicBezTo>
                  <a:cubicBezTo>
                    <a:pt x="872634" y="45244"/>
                    <a:pt x="872634" y="49014"/>
                    <a:pt x="868875" y="56555"/>
                  </a:cubicBezTo>
                  <a:cubicBezTo>
                    <a:pt x="857599" y="75406"/>
                    <a:pt x="835046" y="90488"/>
                    <a:pt x="812493" y="109339"/>
                  </a:cubicBezTo>
                  <a:cubicBezTo>
                    <a:pt x="797458" y="116880"/>
                    <a:pt x="782423" y="124421"/>
                    <a:pt x="771147" y="131961"/>
                  </a:cubicBezTo>
                  <a:cubicBezTo>
                    <a:pt x="759870" y="139502"/>
                    <a:pt x="748594" y="147042"/>
                    <a:pt x="741076" y="154583"/>
                  </a:cubicBezTo>
                  <a:cubicBezTo>
                    <a:pt x="703488" y="180975"/>
                    <a:pt x="677177" y="199827"/>
                    <a:pt x="654624" y="237530"/>
                  </a:cubicBezTo>
                  <a:cubicBezTo>
                    <a:pt x="650865" y="241300"/>
                    <a:pt x="647106" y="245071"/>
                    <a:pt x="643348" y="252611"/>
                  </a:cubicBezTo>
                  <a:cubicBezTo>
                    <a:pt x="628312" y="275233"/>
                    <a:pt x="602001" y="294085"/>
                    <a:pt x="575689" y="312936"/>
                  </a:cubicBezTo>
                  <a:cubicBezTo>
                    <a:pt x="568172" y="316707"/>
                    <a:pt x="560654" y="320477"/>
                    <a:pt x="553137" y="324247"/>
                  </a:cubicBezTo>
                  <a:cubicBezTo>
                    <a:pt x="530584" y="335558"/>
                    <a:pt x="508031" y="350640"/>
                    <a:pt x="492996" y="361950"/>
                  </a:cubicBezTo>
                  <a:cubicBezTo>
                    <a:pt x="466684" y="380802"/>
                    <a:pt x="455408" y="395883"/>
                    <a:pt x="444132" y="410965"/>
                  </a:cubicBezTo>
                  <a:cubicBezTo>
                    <a:pt x="436614" y="418505"/>
                    <a:pt x="432855" y="426046"/>
                    <a:pt x="425338" y="437357"/>
                  </a:cubicBezTo>
                  <a:cubicBezTo>
                    <a:pt x="421579" y="441127"/>
                    <a:pt x="417820" y="452438"/>
                    <a:pt x="410302" y="459979"/>
                  </a:cubicBezTo>
                  <a:cubicBezTo>
                    <a:pt x="395267" y="482601"/>
                    <a:pt x="368956" y="501452"/>
                    <a:pt x="353920" y="508993"/>
                  </a:cubicBezTo>
                  <a:cubicBezTo>
                    <a:pt x="342644" y="508993"/>
                    <a:pt x="335127" y="512763"/>
                    <a:pt x="327609" y="512763"/>
                  </a:cubicBezTo>
                  <a:cubicBezTo>
                    <a:pt x="327609" y="512763"/>
                    <a:pt x="327609" y="512763"/>
                    <a:pt x="323850" y="508993"/>
                  </a:cubicBezTo>
                  <a:cubicBezTo>
                    <a:pt x="323850" y="508993"/>
                    <a:pt x="323850" y="508993"/>
                    <a:pt x="327609" y="508993"/>
                  </a:cubicBezTo>
                  <a:cubicBezTo>
                    <a:pt x="327609" y="505223"/>
                    <a:pt x="331368" y="505223"/>
                    <a:pt x="331368" y="505223"/>
                  </a:cubicBezTo>
                  <a:cubicBezTo>
                    <a:pt x="338885" y="501452"/>
                    <a:pt x="346403" y="497682"/>
                    <a:pt x="353920" y="493912"/>
                  </a:cubicBezTo>
                  <a:cubicBezTo>
                    <a:pt x="368956" y="482601"/>
                    <a:pt x="387750" y="467519"/>
                    <a:pt x="399026" y="448668"/>
                  </a:cubicBezTo>
                  <a:cubicBezTo>
                    <a:pt x="406544" y="441127"/>
                    <a:pt x="410302" y="433587"/>
                    <a:pt x="414061" y="426046"/>
                  </a:cubicBezTo>
                  <a:cubicBezTo>
                    <a:pt x="421579" y="418505"/>
                    <a:pt x="425338" y="410965"/>
                    <a:pt x="432855" y="399654"/>
                  </a:cubicBezTo>
                  <a:cubicBezTo>
                    <a:pt x="444132" y="384572"/>
                    <a:pt x="455408" y="369491"/>
                    <a:pt x="481719" y="350640"/>
                  </a:cubicBezTo>
                  <a:cubicBezTo>
                    <a:pt x="500513" y="335558"/>
                    <a:pt x="523066" y="324247"/>
                    <a:pt x="545619" y="312936"/>
                  </a:cubicBezTo>
                  <a:cubicBezTo>
                    <a:pt x="553137" y="309166"/>
                    <a:pt x="560654" y="305396"/>
                    <a:pt x="568172" y="297855"/>
                  </a:cubicBezTo>
                  <a:cubicBezTo>
                    <a:pt x="594483" y="282774"/>
                    <a:pt x="617036" y="263922"/>
                    <a:pt x="632071" y="245071"/>
                  </a:cubicBezTo>
                  <a:cubicBezTo>
                    <a:pt x="635830" y="237530"/>
                    <a:pt x="639589" y="233760"/>
                    <a:pt x="643348" y="226219"/>
                  </a:cubicBezTo>
                  <a:cubicBezTo>
                    <a:pt x="665900" y="188516"/>
                    <a:pt x="692212" y="165894"/>
                    <a:pt x="729800" y="139502"/>
                  </a:cubicBezTo>
                  <a:cubicBezTo>
                    <a:pt x="741076" y="135732"/>
                    <a:pt x="752353" y="128191"/>
                    <a:pt x="759870" y="120650"/>
                  </a:cubicBezTo>
                  <a:cubicBezTo>
                    <a:pt x="774905" y="113110"/>
                    <a:pt x="789941" y="105569"/>
                    <a:pt x="804976" y="94258"/>
                  </a:cubicBezTo>
                  <a:cubicBezTo>
                    <a:pt x="827529" y="79177"/>
                    <a:pt x="846323" y="64096"/>
                    <a:pt x="853840" y="49014"/>
                  </a:cubicBezTo>
                  <a:cubicBezTo>
                    <a:pt x="857599" y="41474"/>
                    <a:pt x="861358" y="33933"/>
                    <a:pt x="865116" y="30163"/>
                  </a:cubicBezTo>
                  <a:cubicBezTo>
                    <a:pt x="876393" y="18852"/>
                    <a:pt x="883910" y="7541"/>
                    <a:pt x="895187" y="0"/>
                  </a:cubicBezTo>
                  <a:close/>
                </a:path>
              </a:pathLst>
            </a:custGeom>
            <a:solidFill>
              <a:srgbClr val="DADA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8" name="MH_SubTitle_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368619" y="2130913"/>
              <a:ext cx="1361129" cy="74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</a:endParaRPr>
            </a:p>
            <a:p>
              <a:pPr>
                <a:defRPr/>
              </a:pPr>
              <a:r>
                <a:rPr lang="zh-CN" altLang="en-US" dirty="0">
                  <a:blipFill>
                    <a:blip r:embed="rId12"/>
                    <a:stretch>
                      <a:fillRect/>
                    </a:stretch>
                  </a:blipFill>
                </a:rPr>
                <a:t>老师您辛苦了！</a:t>
              </a:r>
              <a:endParaRPr lang="en-US" altLang="zh-CN" dirty="0">
                <a:blipFill>
                  <a:blip r:embed="rId12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210" y="3435846"/>
            <a:ext cx="866752" cy="15054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384" y="3435846"/>
            <a:ext cx="866752" cy="1505411"/>
          </a:xfrm>
          <a:prstGeom prst="rect">
            <a:avLst/>
          </a:prstGeom>
        </p:spPr>
      </p:pic>
      <p:grpSp>
        <p:nvGrpSpPr>
          <p:cNvPr id="8" name="组合 446"/>
          <p:cNvGrpSpPr/>
          <p:nvPr/>
        </p:nvGrpSpPr>
        <p:grpSpPr bwMode="auto">
          <a:xfrm>
            <a:off x="1130372" y="2080285"/>
            <a:ext cx="1761259" cy="2336881"/>
            <a:chOff x="4713288" y="508000"/>
            <a:chExt cx="568325" cy="711200"/>
          </a:xfrm>
        </p:grpSpPr>
        <p:sp>
          <p:nvSpPr>
            <p:cNvPr id="9" name="Freeform 119"/>
            <p:cNvSpPr>
              <a:spLocks noEditPoints="1"/>
            </p:cNvSpPr>
            <p:nvPr/>
          </p:nvSpPr>
          <p:spPr bwMode="auto">
            <a:xfrm>
              <a:off x="5051425" y="919163"/>
              <a:ext cx="195263" cy="115887"/>
            </a:xfrm>
            <a:custGeom>
              <a:avLst/>
              <a:gdLst>
                <a:gd name="T0" fmla="*/ 50 w 62"/>
                <a:gd name="T1" fmla="*/ 31 h 37"/>
                <a:gd name="T2" fmla="*/ 42 w 62"/>
                <a:gd name="T3" fmla="*/ 30 h 37"/>
                <a:gd name="T4" fmla="*/ 34 w 62"/>
                <a:gd name="T5" fmla="*/ 30 h 37"/>
                <a:gd name="T6" fmla="*/ 26 w 62"/>
                <a:gd name="T7" fmla="*/ 31 h 37"/>
                <a:gd name="T8" fmla="*/ 13 w 62"/>
                <a:gd name="T9" fmla="*/ 35 h 37"/>
                <a:gd name="T10" fmla="*/ 5 w 62"/>
                <a:gd name="T11" fmla="*/ 34 h 37"/>
                <a:gd name="T12" fmla="*/ 5 w 62"/>
                <a:gd name="T13" fmla="*/ 28 h 37"/>
                <a:gd name="T14" fmla="*/ 0 w 62"/>
                <a:gd name="T15" fmla="*/ 22 h 37"/>
                <a:gd name="T16" fmla="*/ 4 w 62"/>
                <a:gd name="T17" fmla="*/ 14 h 37"/>
                <a:gd name="T18" fmla="*/ 26 w 62"/>
                <a:gd name="T19" fmla="*/ 0 h 37"/>
                <a:gd name="T20" fmla="*/ 38 w 62"/>
                <a:gd name="T21" fmla="*/ 0 h 37"/>
                <a:gd name="T22" fmla="*/ 52 w 62"/>
                <a:gd name="T23" fmla="*/ 3 h 37"/>
                <a:gd name="T24" fmla="*/ 62 w 62"/>
                <a:gd name="T25" fmla="*/ 10 h 37"/>
                <a:gd name="T26" fmla="*/ 61 w 62"/>
                <a:gd name="T27" fmla="*/ 16 h 37"/>
                <a:gd name="T28" fmla="*/ 58 w 62"/>
                <a:gd name="T29" fmla="*/ 21 h 37"/>
                <a:gd name="T30" fmla="*/ 57 w 62"/>
                <a:gd name="T31" fmla="*/ 27 h 37"/>
                <a:gd name="T32" fmla="*/ 50 w 62"/>
                <a:gd name="T33" fmla="*/ 31 h 37"/>
                <a:gd name="T34" fmla="*/ 15 w 62"/>
                <a:gd name="T35" fmla="*/ 32 h 37"/>
                <a:gd name="T36" fmla="*/ 30 w 62"/>
                <a:gd name="T37" fmla="*/ 28 h 37"/>
                <a:gd name="T38" fmla="*/ 35 w 62"/>
                <a:gd name="T39" fmla="*/ 29 h 37"/>
                <a:gd name="T40" fmla="*/ 38 w 62"/>
                <a:gd name="T41" fmla="*/ 28 h 37"/>
                <a:gd name="T42" fmla="*/ 46 w 62"/>
                <a:gd name="T43" fmla="*/ 28 h 37"/>
                <a:gd name="T44" fmla="*/ 55 w 62"/>
                <a:gd name="T45" fmla="*/ 28 h 37"/>
                <a:gd name="T46" fmla="*/ 56 w 62"/>
                <a:gd name="T47" fmla="*/ 22 h 37"/>
                <a:gd name="T48" fmla="*/ 60 w 62"/>
                <a:gd name="T49" fmla="*/ 14 h 37"/>
                <a:gd name="T50" fmla="*/ 59 w 62"/>
                <a:gd name="T51" fmla="*/ 10 h 37"/>
                <a:gd name="T52" fmla="*/ 48 w 62"/>
                <a:gd name="T53" fmla="*/ 3 h 37"/>
                <a:gd name="T54" fmla="*/ 42 w 62"/>
                <a:gd name="T55" fmla="*/ 3 h 37"/>
                <a:gd name="T56" fmla="*/ 35 w 62"/>
                <a:gd name="T57" fmla="*/ 1 h 37"/>
                <a:gd name="T58" fmla="*/ 11 w 62"/>
                <a:gd name="T59" fmla="*/ 9 h 37"/>
                <a:gd name="T60" fmla="*/ 5 w 62"/>
                <a:gd name="T61" fmla="*/ 15 h 37"/>
                <a:gd name="T62" fmla="*/ 2 w 62"/>
                <a:gd name="T63" fmla="*/ 22 h 37"/>
                <a:gd name="T64" fmla="*/ 4 w 62"/>
                <a:gd name="T65" fmla="*/ 23 h 37"/>
                <a:gd name="T66" fmla="*/ 7 w 62"/>
                <a:gd name="T67" fmla="*/ 28 h 37"/>
                <a:gd name="T68" fmla="*/ 7 w 62"/>
                <a:gd name="T69" fmla="*/ 34 h 37"/>
                <a:gd name="T70" fmla="*/ 15 w 62"/>
                <a:gd name="T71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2" h="37">
                  <a:moveTo>
                    <a:pt x="50" y="31"/>
                  </a:moveTo>
                  <a:cubicBezTo>
                    <a:pt x="48" y="30"/>
                    <a:pt x="45" y="30"/>
                    <a:pt x="42" y="30"/>
                  </a:cubicBezTo>
                  <a:cubicBezTo>
                    <a:pt x="39" y="29"/>
                    <a:pt x="37" y="30"/>
                    <a:pt x="34" y="30"/>
                  </a:cubicBezTo>
                  <a:cubicBezTo>
                    <a:pt x="32" y="30"/>
                    <a:pt x="29" y="30"/>
                    <a:pt x="26" y="31"/>
                  </a:cubicBezTo>
                  <a:cubicBezTo>
                    <a:pt x="21" y="32"/>
                    <a:pt x="18" y="33"/>
                    <a:pt x="13" y="35"/>
                  </a:cubicBezTo>
                  <a:cubicBezTo>
                    <a:pt x="10" y="36"/>
                    <a:pt x="7" y="37"/>
                    <a:pt x="5" y="34"/>
                  </a:cubicBezTo>
                  <a:cubicBezTo>
                    <a:pt x="4" y="32"/>
                    <a:pt x="5" y="30"/>
                    <a:pt x="5" y="28"/>
                  </a:cubicBezTo>
                  <a:cubicBezTo>
                    <a:pt x="4" y="26"/>
                    <a:pt x="1" y="24"/>
                    <a:pt x="0" y="22"/>
                  </a:cubicBezTo>
                  <a:cubicBezTo>
                    <a:pt x="0" y="18"/>
                    <a:pt x="2" y="16"/>
                    <a:pt x="4" y="14"/>
                  </a:cubicBezTo>
                  <a:cubicBezTo>
                    <a:pt x="9" y="8"/>
                    <a:pt x="18" y="3"/>
                    <a:pt x="26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3" y="1"/>
                    <a:pt x="48" y="1"/>
                    <a:pt x="52" y="3"/>
                  </a:cubicBezTo>
                  <a:cubicBezTo>
                    <a:pt x="56" y="5"/>
                    <a:pt x="59" y="8"/>
                    <a:pt x="62" y="10"/>
                  </a:cubicBezTo>
                  <a:cubicBezTo>
                    <a:pt x="62" y="12"/>
                    <a:pt x="62" y="15"/>
                    <a:pt x="61" y="16"/>
                  </a:cubicBezTo>
                  <a:cubicBezTo>
                    <a:pt x="60" y="18"/>
                    <a:pt x="58" y="19"/>
                    <a:pt x="58" y="21"/>
                  </a:cubicBezTo>
                  <a:cubicBezTo>
                    <a:pt x="57" y="23"/>
                    <a:pt x="58" y="26"/>
                    <a:pt x="57" y="27"/>
                  </a:cubicBezTo>
                  <a:cubicBezTo>
                    <a:pt x="56" y="30"/>
                    <a:pt x="52" y="31"/>
                    <a:pt x="50" y="31"/>
                  </a:cubicBezTo>
                  <a:close/>
                  <a:moveTo>
                    <a:pt x="15" y="32"/>
                  </a:moveTo>
                  <a:cubicBezTo>
                    <a:pt x="20" y="30"/>
                    <a:pt x="26" y="29"/>
                    <a:pt x="30" y="28"/>
                  </a:cubicBezTo>
                  <a:cubicBezTo>
                    <a:pt x="32" y="28"/>
                    <a:pt x="33" y="29"/>
                    <a:pt x="35" y="29"/>
                  </a:cubicBezTo>
                  <a:cubicBezTo>
                    <a:pt x="36" y="29"/>
                    <a:pt x="37" y="28"/>
                    <a:pt x="38" y="28"/>
                  </a:cubicBezTo>
                  <a:cubicBezTo>
                    <a:pt x="40" y="28"/>
                    <a:pt x="43" y="28"/>
                    <a:pt x="46" y="28"/>
                  </a:cubicBezTo>
                  <a:cubicBezTo>
                    <a:pt x="49" y="29"/>
                    <a:pt x="53" y="31"/>
                    <a:pt x="55" y="28"/>
                  </a:cubicBezTo>
                  <a:cubicBezTo>
                    <a:pt x="56" y="26"/>
                    <a:pt x="55" y="24"/>
                    <a:pt x="56" y="22"/>
                  </a:cubicBezTo>
                  <a:cubicBezTo>
                    <a:pt x="56" y="19"/>
                    <a:pt x="60" y="17"/>
                    <a:pt x="60" y="14"/>
                  </a:cubicBezTo>
                  <a:cubicBezTo>
                    <a:pt x="60" y="13"/>
                    <a:pt x="60" y="12"/>
                    <a:pt x="59" y="10"/>
                  </a:cubicBezTo>
                  <a:cubicBezTo>
                    <a:pt x="56" y="8"/>
                    <a:pt x="52" y="5"/>
                    <a:pt x="48" y="3"/>
                  </a:cubicBezTo>
                  <a:cubicBezTo>
                    <a:pt x="46" y="3"/>
                    <a:pt x="44" y="3"/>
                    <a:pt x="42" y="3"/>
                  </a:cubicBezTo>
                  <a:cubicBezTo>
                    <a:pt x="40" y="2"/>
                    <a:pt x="37" y="2"/>
                    <a:pt x="35" y="1"/>
                  </a:cubicBezTo>
                  <a:cubicBezTo>
                    <a:pt x="26" y="1"/>
                    <a:pt x="17" y="5"/>
                    <a:pt x="11" y="9"/>
                  </a:cubicBezTo>
                  <a:cubicBezTo>
                    <a:pt x="9" y="11"/>
                    <a:pt x="6" y="13"/>
                    <a:pt x="5" y="15"/>
                  </a:cubicBezTo>
                  <a:cubicBezTo>
                    <a:pt x="4" y="16"/>
                    <a:pt x="2" y="20"/>
                    <a:pt x="2" y="22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5" y="25"/>
                    <a:pt x="6" y="26"/>
                    <a:pt x="7" y="28"/>
                  </a:cubicBezTo>
                  <a:cubicBezTo>
                    <a:pt x="6" y="30"/>
                    <a:pt x="6" y="32"/>
                    <a:pt x="7" y="34"/>
                  </a:cubicBezTo>
                  <a:cubicBezTo>
                    <a:pt x="10" y="35"/>
                    <a:pt x="13" y="33"/>
                    <a:pt x="1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0"/>
            <p:cNvSpPr>
              <a:spLocks noEditPoints="1"/>
            </p:cNvSpPr>
            <p:nvPr/>
          </p:nvSpPr>
          <p:spPr bwMode="auto">
            <a:xfrm>
              <a:off x="5064125" y="933450"/>
              <a:ext cx="166688" cy="85725"/>
            </a:xfrm>
            <a:custGeom>
              <a:avLst/>
              <a:gdLst>
                <a:gd name="T0" fmla="*/ 49 w 53"/>
                <a:gd name="T1" fmla="*/ 20 h 27"/>
                <a:gd name="T2" fmla="*/ 43 w 53"/>
                <a:gd name="T3" fmla="*/ 21 h 27"/>
                <a:gd name="T4" fmla="*/ 19 w 53"/>
                <a:gd name="T5" fmla="*/ 21 h 27"/>
                <a:gd name="T6" fmla="*/ 14 w 53"/>
                <a:gd name="T7" fmla="*/ 22 h 27"/>
                <a:gd name="T8" fmla="*/ 9 w 53"/>
                <a:gd name="T9" fmla="*/ 24 h 27"/>
                <a:gd name="T10" fmla="*/ 5 w 53"/>
                <a:gd name="T11" fmla="*/ 24 h 27"/>
                <a:gd name="T12" fmla="*/ 4 w 53"/>
                <a:gd name="T13" fmla="*/ 18 h 27"/>
                <a:gd name="T14" fmla="*/ 1 w 53"/>
                <a:gd name="T15" fmla="*/ 17 h 27"/>
                <a:gd name="T16" fmla="*/ 3 w 53"/>
                <a:gd name="T17" fmla="*/ 11 h 27"/>
                <a:gd name="T18" fmla="*/ 45 w 53"/>
                <a:gd name="T19" fmla="*/ 4 h 27"/>
                <a:gd name="T20" fmla="*/ 53 w 53"/>
                <a:gd name="T21" fmla="*/ 9 h 27"/>
                <a:gd name="T22" fmla="*/ 49 w 53"/>
                <a:gd name="T23" fmla="*/ 20 h 27"/>
                <a:gd name="T24" fmla="*/ 51 w 53"/>
                <a:gd name="T25" fmla="*/ 10 h 27"/>
                <a:gd name="T26" fmla="*/ 51 w 53"/>
                <a:gd name="T27" fmla="*/ 9 h 27"/>
                <a:gd name="T28" fmla="*/ 50 w 53"/>
                <a:gd name="T29" fmla="*/ 7 h 27"/>
                <a:gd name="T30" fmla="*/ 44 w 53"/>
                <a:gd name="T31" fmla="*/ 4 h 27"/>
                <a:gd name="T32" fmla="*/ 31 w 53"/>
                <a:gd name="T33" fmla="*/ 4 h 27"/>
                <a:gd name="T34" fmla="*/ 12 w 53"/>
                <a:gd name="T35" fmla="*/ 7 h 27"/>
                <a:gd name="T36" fmla="*/ 3 w 53"/>
                <a:gd name="T37" fmla="*/ 16 h 27"/>
                <a:gd name="T38" fmla="*/ 7 w 53"/>
                <a:gd name="T39" fmla="*/ 24 h 27"/>
                <a:gd name="T40" fmla="*/ 13 w 53"/>
                <a:gd name="T41" fmla="*/ 21 h 27"/>
                <a:gd name="T42" fmla="*/ 24 w 53"/>
                <a:gd name="T43" fmla="*/ 18 h 27"/>
                <a:gd name="T44" fmla="*/ 28 w 53"/>
                <a:gd name="T45" fmla="*/ 18 h 27"/>
                <a:gd name="T46" fmla="*/ 46 w 53"/>
                <a:gd name="T47" fmla="*/ 19 h 27"/>
                <a:gd name="T48" fmla="*/ 51 w 53"/>
                <a:gd name="T4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27">
                  <a:moveTo>
                    <a:pt x="49" y="20"/>
                  </a:moveTo>
                  <a:cubicBezTo>
                    <a:pt x="47" y="21"/>
                    <a:pt x="45" y="21"/>
                    <a:pt x="43" y="21"/>
                  </a:cubicBezTo>
                  <a:cubicBezTo>
                    <a:pt x="35" y="20"/>
                    <a:pt x="27" y="19"/>
                    <a:pt x="19" y="21"/>
                  </a:cubicBezTo>
                  <a:cubicBezTo>
                    <a:pt x="17" y="21"/>
                    <a:pt x="16" y="22"/>
                    <a:pt x="14" y="22"/>
                  </a:cubicBezTo>
                  <a:cubicBezTo>
                    <a:pt x="12" y="23"/>
                    <a:pt x="11" y="24"/>
                    <a:pt x="9" y="24"/>
                  </a:cubicBezTo>
                  <a:cubicBezTo>
                    <a:pt x="10" y="26"/>
                    <a:pt x="6" y="27"/>
                    <a:pt x="5" y="24"/>
                  </a:cubicBezTo>
                  <a:cubicBezTo>
                    <a:pt x="4" y="23"/>
                    <a:pt x="5" y="20"/>
                    <a:pt x="4" y="18"/>
                  </a:cubicBezTo>
                  <a:cubicBezTo>
                    <a:pt x="3" y="18"/>
                    <a:pt x="2" y="17"/>
                    <a:pt x="1" y="17"/>
                  </a:cubicBezTo>
                  <a:cubicBezTo>
                    <a:pt x="0" y="15"/>
                    <a:pt x="3" y="12"/>
                    <a:pt x="3" y="11"/>
                  </a:cubicBezTo>
                  <a:cubicBezTo>
                    <a:pt x="12" y="2"/>
                    <a:pt x="31" y="0"/>
                    <a:pt x="45" y="4"/>
                  </a:cubicBezTo>
                  <a:cubicBezTo>
                    <a:pt x="49" y="5"/>
                    <a:pt x="52" y="5"/>
                    <a:pt x="53" y="9"/>
                  </a:cubicBezTo>
                  <a:cubicBezTo>
                    <a:pt x="50" y="12"/>
                    <a:pt x="48" y="15"/>
                    <a:pt x="49" y="20"/>
                  </a:cubicBezTo>
                  <a:close/>
                  <a:moveTo>
                    <a:pt x="51" y="10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50" y="9"/>
                    <a:pt x="50" y="7"/>
                    <a:pt x="50" y="7"/>
                  </a:cubicBezTo>
                  <a:cubicBezTo>
                    <a:pt x="49" y="6"/>
                    <a:pt x="45" y="5"/>
                    <a:pt x="44" y="4"/>
                  </a:cubicBezTo>
                  <a:cubicBezTo>
                    <a:pt x="40" y="4"/>
                    <a:pt x="36" y="4"/>
                    <a:pt x="31" y="4"/>
                  </a:cubicBezTo>
                  <a:cubicBezTo>
                    <a:pt x="24" y="4"/>
                    <a:pt x="17" y="5"/>
                    <a:pt x="12" y="7"/>
                  </a:cubicBezTo>
                  <a:cubicBezTo>
                    <a:pt x="8" y="9"/>
                    <a:pt x="4" y="12"/>
                    <a:pt x="3" y="16"/>
                  </a:cubicBezTo>
                  <a:cubicBezTo>
                    <a:pt x="6" y="17"/>
                    <a:pt x="6" y="21"/>
                    <a:pt x="7" y="24"/>
                  </a:cubicBezTo>
                  <a:cubicBezTo>
                    <a:pt x="9" y="23"/>
                    <a:pt x="11" y="22"/>
                    <a:pt x="13" y="21"/>
                  </a:cubicBezTo>
                  <a:cubicBezTo>
                    <a:pt x="17" y="19"/>
                    <a:pt x="20" y="19"/>
                    <a:pt x="24" y="18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35" y="18"/>
                    <a:pt x="41" y="20"/>
                    <a:pt x="46" y="19"/>
                  </a:cubicBezTo>
                  <a:cubicBezTo>
                    <a:pt x="47" y="15"/>
                    <a:pt x="48" y="12"/>
                    <a:pt x="5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21"/>
            <p:cNvSpPr>
              <a:spLocks noEditPoints="1"/>
            </p:cNvSpPr>
            <p:nvPr/>
          </p:nvSpPr>
          <p:spPr bwMode="auto">
            <a:xfrm>
              <a:off x="5045075" y="744538"/>
              <a:ext cx="141288" cy="63500"/>
            </a:xfrm>
            <a:custGeom>
              <a:avLst/>
              <a:gdLst>
                <a:gd name="T0" fmla="*/ 6 w 45"/>
                <a:gd name="T1" fmla="*/ 4 h 20"/>
                <a:gd name="T2" fmla="*/ 34 w 45"/>
                <a:gd name="T3" fmla="*/ 2 h 20"/>
                <a:gd name="T4" fmla="*/ 38 w 45"/>
                <a:gd name="T5" fmla="*/ 0 h 20"/>
                <a:gd name="T6" fmla="*/ 44 w 45"/>
                <a:gd name="T7" fmla="*/ 6 h 20"/>
                <a:gd name="T8" fmla="*/ 28 w 45"/>
                <a:gd name="T9" fmla="*/ 19 h 20"/>
                <a:gd name="T10" fmla="*/ 13 w 45"/>
                <a:gd name="T11" fmla="*/ 20 h 20"/>
                <a:gd name="T12" fmla="*/ 1 w 45"/>
                <a:gd name="T13" fmla="*/ 16 h 20"/>
                <a:gd name="T14" fmla="*/ 6 w 45"/>
                <a:gd name="T15" fmla="*/ 4 h 20"/>
                <a:gd name="T16" fmla="*/ 29 w 45"/>
                <a:gd name="T17" fmla="*/ 5 h 20"/>
                <a:gd name="T18" fmla="*/ 17 w 45"/>
                <a:gd name="T19" fmla="*/ 7 h 20"/>
                <a:gd name="T20" fmla="*/ 12 w 45"/>
                <a:gd name="T21" fmla="*/ 6 h 20"/>
                <a:gd name="T22" fmla="*/ 7 w 45"/>
                <a:gd name="T23" fmla="*/ 6 h 20"/>
                <a:gd name="T24" fmla="*/ 3 w 45"/>
                <a:gd name="T25" fmla="*/ 11 h 20"/>
                <a:gd name="T26" fmla="*/ 3 w 45"/>
                <a:gd name="T27" fmla="*/ 16 h 20"/>
                <a:gd name="T28" fmla="*/ 6 w 45"/>
                <a:gd name="T29" fmla="*/ 17 h 20"/>
                <a:gd name="T30" fmla="*/ 32 w 45"/>
                <a:gd name="T31" fmla="*/ 16 h 20"/>
                <a:gd name="T32" fmla="*/ 37 w 45"/>
                <a:gd name="T33" fmla="*/ 14 h 20"/>
                <a:gd name="T34" fmla="*/ 42 w 45"/>
                <a:gd name="T35" fmla="*/ 7 h 20"/>
                <a:gd name="T36" fmla="*/ 37 w 45"/>
                <a:gd name="T37" fmla="*/ 3 h 20"/>
                <a:gd name="T38" fmla="*/ 29 w 45"/>
                <a:gd name="T3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20">
                  <a:moveTo>
                    <a:pt x="6" y="4"/>
                  </a:moveTo>
                  <a:cubicBezTo>
                    <a:pt x="15" y="6"/>
                    <a:pt x="25" y="4"/>
                    <a:pt x="34" y="2"/>
                  </a:cubicBezTo>
                  <a:cubicBezTo>
                    <a:pt x="35" y="1"/>
                    <a:pt x="37" y="0"/>
                    <a:pt x="38" y="0"/>
                  </a:cubicBezTo>
                  <a:cubicBezTo>
                    <a:pt x="40" y="2"/>
                    <a:pt x="41" y="5"/>
                    <a:pt x="44" y="6"/>
                  </a:cubicBezTo>
                  <a:cubicBezTo>
                    <a:pt x="45" y="13"/>
                    <a:pt x="35" y="18"/>
                    <a:pt x="28" y="19"/>
                  </a:cubicBezTo>
                  <a:cubicBezTo>
                    <a:pt x="23" y="20"/>
                    <a:pt x="18" y="20"/>
                    <a:pt x="13" y="20"/>
                  </a:cubicBezTo>
                  <a:cubicBezTo>
                    <a:pt x="8" y="19"/>
                    <a:pt x="3" y="19"/>
                    <a:pt x="1" y="16"/>
                  </a:cubicBezTo>
                  <a:cubicBezTo>
                    <a:pt x="0" y="11"/>
                    <a:pt x="3" y="6"/>
                    <a:pt x="6" y="4"/>
                  </a:cubicBezTo>
                  <a:close/>
                  <a:moveTo>
                    <a:pt x="29" y="5"/>
                  </a:moveTo>
                  <a:cubicBezTo>
                    <a:pt x="25" y="5"/>
                    <a:pt x="21" y="7"/>
                    <a:pt x="17" y="7"/>
                  </a:cubicBezTo>
                  <a:cubicBezTo>
                    <a:pt x="15" y="7"/>
                    <a:pt x="14" y="6"/>
                    <a:pt x="12" y="6"/>
                  </a:cubicBezTo>
                  <a:cubicBezTo>
                    <a:pt x="10" y="6"/>
                    <a:pt x="8" y="6"/>
                    <a:pt x="7" y="6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2" y="14"/>
                    <a:pt x="3" y="16"/>
                  </a:cubicBezTo>
                  <a:cubicBezTo>
                    <a:pt x="4" y="16"/>
                    <a:pt x="5" y="16"/>
                    <a:pt x="6" y="17"/>
                  </a:cubicBezTo>
                  <a:cubicBezTo>
                    <a:pt x="12" y="18"/>
                    <a:pt x="25" y="19"/>
                    <a:pt x="32" y="16"/>
                  </a:cubicBezTo>
                  <a:cubicBezTo>
                    <a:pt x="34" y="15"/>
                    <a:pt x="36" y="15"/>
                    <a:pt x="37" y="14"/>
                  </a:cubicBezTo>
                  <a:cubicBezTo>
                    <a:pt x="39" y="13"/>
                    <a:pt x="43" y="10"/>
                    <a:pt x="42" y="7"/>
                  </a:cubicBezTo>
                  <a:cubicBezTo>
                    <a:pt x="41" y="6"/>
                    <a:pt x="39" y="4"/>
                    <a:pt x="37" y="3"/>
                  </a:cubicBezTo>
                  <a:cubicBezTo>
                    <a:pt x="35" y="4"/>
                    <a:pt x="32" y="4"/>
                    <a:pt x="2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2"/>
            <p:cNvSpPr>
              <a:spLocks noEditPoints="1"/>
            </p:cNvSpPr>
            <p:nvPr/>
          </p:nvSpPr>
          <p:spPr bwMode="auto">
            <a:xfrm>
              <a:off x="5060950" y="757238"/>
              <a:ext cx="112713" cy="38100"/>
            </a:xfrm>
            <a:custGeom>
              <a:avLst/>
              <a:gdLst>
                <a:gd name="T0" fmla="*/ 2 w 36"/>
                <a:gd name="T1" fmla="*/ 4 h 12"/>
                <a:gd name="T2" fmla="*/ 16 w 36"/>
                <a:gd name="T3" fmla="*/ 4 h 12"/>
                <a:gd name="T4" fmla="*/ 19 w 36"/>
                <a:gd name="T5" fmla="*/ 4 h 12"/>
                <a:gd name="T6" fmla="*/ 26 w 36"/>
                <a:gd name="T7" fmla="*/ 3 h 12"/>
                <a:gd name="T8" fmla="*/ 32 w 36"/>
                <a:gd name="T9" fmla="*/ 0 h 12"/>
                <a:gd name="T10" fmla="*/ 33 w 36"/>
                <a:gd name="T11" fmla="*/ 6 h 12"/>
                <a:gd name="T12" fmla="*/ 31 w 36"/>
                <a:gd name="T13" fmla="*/ 7 h 12"/>
                <a:gd name="T14" fmla="*/ 25 w 36"/>
                <a:gd name="T15" fmla="*/ 11 h 12"/>
                <a:gd name="T16" fmla="*/ 19 w 36"/>
                <a:gd name="T17" fmla="*/ 12 h 12"/>
                <a:gd name="T18" fmla="*/ 10 w 36"/>
                <a:gd name="T19" fmla="*/ 12 h 12"/>
                <a:gd name="T20" fmla="*/ 2 w 36"/>
                <a:gd name="T21" fmla="*/ 11 h 12"/>
                <a:gd name="T22" fmla="*/ 2 w 36"/>
                <a:gd name="T23" fmla="*/ 4 h 12"/>
                <a:gd name="T24" fmla="*/ 16 w 36"/>
                <a:gd name="T25" fmla="*/ 10 h 12"/>
                <a:gd name="T26" fmla="*/ 32 w 36"/>
                <a:gd name="T27" fmla="*/ 5 h 12"/>
                <a:gd name="T28" fmla="*/ 32 w 36"/>
                <a:gd name="T29" fmla="*/ 4 h 12"/>
                <a:gd name="T30" fmla="*/ 31 w 36"/>
                <a:gd name="T31" fmla="*/ 2 h 12"/>
                <a:gd name="T32" fmla="*/ 30 w 36"/>
                <a:gd name="T33" fmla="*/ 3 h 12"/>
                <a:gd name="T34" fmla="*/ 23 w 36"/>
                <a:gd name="T35" fmla="*/ 5 h 12"/>
                <a:gd name="T36" fmla="*/ 13 w 36"/>
                <a:gd name="T37" fmla="*/ 6 h 12"/>
                <a:gd name="T38" fmla="*/ 3 w 36"/>
                <a:gd name="T39" fmla="*/ 6 h 12"/>
                <a:gd name="T40" fmla="*/ 3 w 36"/>
                <a:gd name="T41" fmla="*/ 7 h 12"/>
                <a:gd name="T42" fmla="*/ 3 w 36"/>
                <a:gd name="T43" fmla="*/ 9 h 12"/>
                <a:gd name="T44" fmla="*/ 16 w 36"/>
                <a:gd name="T4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2">
                  <a:moveTo>
                    <a:pt x="2" y="4"/>
                  </a:moveTo>
                  <a:cubicBezTo>
                    <a:pt x="7" y="4"/>
                    <a:pt x="12" y="5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1"/>
                    <a:pt x="30" y="1"/>
                    <a:pt x="32" y="0"/>
                  </a:cubicBezTo>
                  <a:cubicBezTo>
                    <a:pt x="33" y="3"/>
                    <a:pt x="36" y="4"/>
                    <a:pt x="33" y="6"/>
                  </a:cubicBezTo>
                  <a:cubicBezTo>
                    <a:pt x="33" y="7"/>
                    <a:pt x="32" y="7"/>
                    <a:pt x="31" y="7"/>
                  </a:cubicBezTo>
                  <a:cubicBezTo>
                    <a:pt x="29" y="9"/>
                    <a:pt x="27" y="10"/>
                    <a:pt x="25" y="11"/>
                  </a:cubicBezTo>
                  <a:cubicBezTo>
                    <a:pt x="23" y="12"/>
                    <a:pt x="21" y="12"/>
                    <a:pt x="19" y="12"/>
                  </a:cubicBezTo>
                  <a:cubicBezTo>
                    <a:pt x="16" y="12"/>
                    <a:pt x="12" y="11"/>
                    <a:pt x="10" y="12"/>
                  </a:cubicBezTo>
                  <a:cubicBezTo>
                    <a:pt x="8" y="11"/>
                    <a:pt x="5" y="11"/>
                    <a:pt x="2" y="11"/>
                  </a:cubicBezTo>
                  <a:cubicBezTo>
                    <a:pt x="0" y="9"/>
                    <a:pt x="1" y="5"/>
                    <a:pt x="2" y="4"/>
                  </a:cubicBezTo>
                  <a:close/>
                  <a:moveTo>
                    <a:pt x="16" y="10"/>
                  </a:moveTo>
                  <a:cubicBezTo>
                    <a:pt x="21" y="12"/>
                    <a:pt x="28" y="8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1" y="3"/>
                    <a:pt x="31" y="3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28" y="4"/>
                    <a:pt x="25" y="5"/>
                    <a:pt x="23" y="5"/>
                  </a:cubicBezTo>
                  <a:cubicBezTo>
                    <a:pt x="19" y="6"/>
                    <a:pt x="15" y="6"/>
                    <a:pt x="13" y="6"/>
                  </a:cubicBezTo>
                  <a:cubicBezTo>
                    <a:pt x="9" y="6"/>
                    <a:pt x="6" y="5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7" y="10"/>
                    <a:pt x="11" y="10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23"/>
            <p:cNvSpPr>
              <a:spLocks noEditPoints="1"/>
            </p:cNvSpPr>
            <p:nvPr/>
          </p:nvSpPr>
          <p:spPr bwMode="auto">
            <a:xfrm>
              <a:off x="5064125" y="687388"/>
              <a:ext cx="82550" cy="57150"/>
            </a:xfrm>
            <a:custGeom>
              <a:avLst/>
              <a:gdLst>
                <a:gd name="T0" fmla="*/ 13 w 26"/>
                <a:gd name="T1" fmla="*/ 0 h 18"/>
                <a:gd name="T2" fmla="*/ 20 w 26"/>
                <a:gd name="T3" fmla="*/ 1 h 18"/>
                <a:gd name="T4" fmla="*/ 21 w 26"/>
                <a:gd name="T5" fmla="*/ 3 h 18"/>
                <a:gd name="T6" fmla="*/ 24 w 26"/>
                <a:gd name="T7" fmla="*/ 5 h 18"/>
                <a:gd name="T8" fmla="*/ 23 w 26"/>
                <a:gd name="T9" fmla="*/ 13 h 18"/>
                <a:gd name="T10" fmla="*/ 14 w 26"/>
                <a:gd name="T11" fmla="*/ 17 h 18"/>
                <a:gd name="T12" fmla="*/ 8 w 26"/>
                <a:gd name="T13" fmla="*/ 18 h 18"/>
                <a:gd name="T14" fmla="*/ 7 w 26"/>
                <a:gd name="T15" fmla="*/ 17 h 18"/>
                <a:gd name="T16" fmla="*/ 2 w 26"/>
                <a:gd name="T17" fmla="*/ 12 h 18"/>
                <a:gd name="T18" fmla="*/ 13 w 26"/>
                <a:gd name="T19" fmla="*/ 0 h 18"/>
                <a:gd name="T20" fmla="*/ 9 w 26"/>
                <a:gd name="T21" fmla="*/ 4 h 18"/>
                <a:gd name="T22" fmla="*/ 4 w 26"/>
                <a:gd name="T23" fmla="*/ 9 h 18"/>
                <a:gd name="T24" fmla="*/ 8 w 26"/>
                <a:gd name="T25" fmla="*/ 16 h 18"/>
                <a:gd name="T26" fmla="*/ 22 w 26"/>
                <a:gd name="T27" fmla="*/ 12 h 18"/>
                <a:gd name="T28" fmla="*/ 18 w 26"/>
                <a:gd name="T29" fmla="*/ 2 h 18"/>
                <a:gd name="T30" fmla="*/ 9 w 26"/>
                <a:gd name="T31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18">
                  <a:moveTo>
                    <a:pt x="13" y="0"/>
                  </a:moveTo>
                  <a:cubicBezTo>
                    <a:pt x="15" y="1"/>
                    <a:pt x="19" y="0"/>
                    <a:pt x="20" y="1"/>
                  </a:cubicBezTo>
                  <a:cubicBezTo>
                    <a:pt x="21" y="2"/>
                    <a:pt x="21" y="2"/>
                    <a:pt x="21" y="3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6" y="7"/>
                    <a:pt x="25" y="10"/>
                    <a:pt x="23" y="13"/>
                  </a:cubicBezTo>
                  <a:cubicBezTo>
                    <a:pt x="21" y="16"/>
                    <a:pt x="18" y="17"/>
                    <a:pt x="14" y="17"/>
                  </a:cubicBezTo>
                  <a:cubicBezTo>
                    <a:pt x="12" y="18"/>
                    <a:pt x="9" y="18"/>
                    <a:pt x="8" y="18"/>
                  </a:cubicBezTo>
                  <a:cubicBezTo>
                    <a:pt x="8" y="18"/>
                    <a:pt x="7" y="17"/>
                    <a:pt x="7" y="17"/>
                  </a:cubicBezTo>
                  <a:cubicBezTo>
                    <a:pt x="4" y="16"/>
                    <a:pt x="2" y="14"/>
                    <a:pt x="2" y="12"/>
                  </a:cubicBezTo>
                  <a:cubicBezTo>
                    <a:pt x="0" y="6"/>
                    <a:pt x="9" y="2"/>
                    <a:pt x="13" y="0"/>
                  </a:cubicBezTo>
                  <a:close/>
                  <a:moveTo>
                    <a:pt x="9" y="4"/>
                  </a:moveTo>
                  <a:cubicBezTo>
                    <a:pt x="7" y="5"/>
                    <a:pt x="4" y="7"/>
                    <a:pt x="4" y="9"/>
                  </a:cubicBezTo>
                  <a:cubicBezTo>
                    <a:pt x="3" y="13"/>
                    <a:pt x="6" y="15"/>
                    <a:pt x="8" y="16"/>
                  </a:cubicBezTo>
                  <a:cubicBezTo>
                    <a:pt x="12" y="17"/>
                    <a:pt x="20" y="14"/>
                    <a:pt x="22" y="12"/>
                  </a:cubicBezTo>
                  <a:cubicBezTo>
                    <a:pt x="26" y="7"/>
                    <a:pt x="22" y="5"/>
                    <a:pt x="18" y="2"/>
                  </a:cubicBezTo>
                  <a:cubicBezTo>
                    <a:pt x="15" y="2"/>
                    <a:pt x="11" y="3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24"/>
            <p:cNvSpPr>
              <a:spLocks noEditPoints="1"/>
            </p:cNvSpPr>
            <p:nvPr/>
          </p:nvSpPr>
          <p:spPr bwMode="auto">
            <a:xfrm>
              <a:off x="5083175" y="696913"/>
              <a:ext cx="60325" cy="38100"/>
            </a:xfrm>
            <a:custGeom>
              <a:avLst/>
              <a:gdLst>
                <a:gd name="T0" fmla="*/ 13 w 19"/>
                <a:gd name="T1" fmla="*/ 2 h 12"/>
                <a:gd name="T2" fmla="*/ 6 w 19"/>
                <a:gd name="T3" fmla="*/ 11 h 12"/>
                <a:gd name="T4" fmla="*/ 4 w 19"/>
                <a:gd name="T5" fmla="*/ 2 h 12"/>
                <a:gd name="T6" fmla="*/ 12 w 19"/>
                <a:gd name="T7" fmla="*/ 2 h 12"/>
                <a:gd name="T8" fmla="*/ 13 w 19"/>
                <a:gd name="T9" fmla="*/ 2 h 12"/>
                <a:gd name="T10" fmla="*/ 13 w 19"/>
                <a:gd name="T11" fmla="*/ 4 h 12"/>
                <a:gd name="T12" fmla="*/ 6 w 19"/>
                <a:gd name="T13" fmla="*/ 4 h 12"/>
                <a:gd name="T14" fmla="*/ 3 w 19"/>
                <a:gd name="T15" fmla="*/ 6 h 12"/>
                <a:gd name="T16" fmla="*/ 13 w 19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3" y="2"/>
                  </a:moveTo>
                  <a:cubicBezTo>
                    <a:pt x="19" y="8"/>
                    <a:pt x="11" y="11"/>
                    <a:pt x="6" y="11"/>
                  </a:cubicBezTo>
                  <a:cubicBezTo>
                    <a:pt x="1" y="11"/>
                    <a:pt x="0" y="5"/>
                    <a:pt x="4" y="2"/>
                  </a:cubicBezTo>
                  <a:cubicBezTo>
                    <a:pt x="7" y="1"/>
                    <a:pt x="10" y="0"/>
                    <a:pt x="12" y="2"/>
                  </a:cubicBezTo>
                  <a:cubicBezTo>
                    <a:pt x="13" y="2"/>
                    <a:pt x="13" y="1"/>
                    <a:pt x="13" y="2"/>
                  </a:cubicBezTo>
                  <a:close/>
                  <a:moveTo>
                    <a:pt x="13" y="4"/>
                  </a:moveTo>
                  <a:cubicBezTo>
                    <a:pt x="12" y="2"/>
                    <a:pt x="9" y="2"/>
                    <a:pt x="6" y="4"/>
                  </a:cubicBezTo>
                  <a:cubicBezTo>
                    <a:pt x="5" y="3"/>
                    <a:pt x="4" y="5"/>
                    <a:pt x="3" y="6"/>
                  </a:cubicBezTo>
                  <a:cubicBezTo>
                    <a:pt x="2" y="12"/>
                    <a:pt x="17" y="9"/>
                    <a:pt x="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25"/>
            <p:cNvSpPr>
              <a:spLocks noEditPoints="1"/>
            </p:cNvSpPr>
            <p:nvPr/>
          </p:nvSpPr>
          <p:spPr bwMode="auto">
            <a:xfrm>
              <a:off x="4713288" y="508000"/>
              <a:ext cx="568325" cy="711200"/>
            </a:xfrm>
            <a:custGeom>
              <a:avLst/>
              <a:gdLst>
                <a:gd name="T0" fmla="*/ 84 w 180"/>
                <a:gd name="T1" fmla="*/ 0 h 225"/>
                <a:gd name="T2" fmla="*/ 151 w 180"/>
                <a:gd name="T3" fmla="*/ 52 h 225"/>
                <a:gd name="T4" fmla="*/ 103 w 180"/>
                <a:gd name="T5" fmla="*/ 214 h 225"/>
                <a:gd name="T6" fmla="*/ 19 w 180"/>
                <a:gd name="T7" fmla="*/ 219 h 225"/>
                <a:gd name="T8" fmla="*/ 139 w 180"/>
                <a:gd name="T9" fmla="*/ 206 h 225"/>
                <a:gd name="T10" fmla="*/ 94 w 180"/>
                <a:gd name="T11" fmla="*/ 130 h 225"/>
                <a:gd name="T12" fmla="*/ 166 w 180"/>
                <a:gd name="T13" fmla="*/ 87 h 225"/>
                <a:gd name="T14" fmla="*/ 70 w 180"/>
                <a:gd name="T15" fmla="*/ 102 h 225"/>
                <a:gd name="T16" fmla="*/ 83 w 180"/>
                <a:gd name="T17" fmla="*/ 128 h 225"/>
                <a:gd name="T18" fmla="*/ 96 w 180"/>
                <a:gd name="T19" fmla="*/ 106 h 225"/>
                <a:gd name="T20" fmla="*/ 104 w 180"/>
                <a:gd name="T21" fmla="*/ 109 h 225"/>
                <a:gd name="T22" fmla="*/ 86 w 180"/>
                <a:gd name="T23" fmla="*/ 202 h 225"/>
                <a:gd name="T24" fmla="*/ 155 w 180"/>
                <a:gd name="T25" fmla="*/ 100 h 225"/>
                <a:gd name="T26" fmla="*/ 47 w 180"/>
                <a:gd name="T27" fmla="*/ 69 h 225"/>
                <a:gd name="T28" fmla="*/ 58 w 180"/>
                <a:gd name="T29" fmla="*/ 155 h 225"/>
                <a:gd name="T30" fmla="*/ 127 w 180"/>
                <a:gd name="T31" fmla="*/ 46 h 225"/>
                <a:gd name="T32" fmla="*/ 109 w 180"/>
                <a:gd name="T33" fmla="*/ 29 h 225"/>
                <a:gd name="T34" fmla="*/ 32 w 180"/>
                <a:gd name="T35" fmla="*/ 112 h 225"/>
                <a:gd name="T36" fmla="*/ 62 w 180"/>
                <a:gd name="T37" fmla="*/ 33 h 225"/>
                <a:gd name="T38" fmla="*/ 35 w 180"/>
                <a:gd name="T39" fmla="*/ 35 h 225"/>
                <a:gd name="T40" fmla="*/ 54 w 180"/>
                <a:gd name="T41" fmla="*/ 26 h 225"/>
                <a:gd name="T42" fmla="*/ 86 w 180"/>
                <a:gd name="T43" fmla="*/ 10 h 225"/>
                <a:gd name="T44" fmla="*/ 62 w 180"/>
                <a:gd name="T45" fmla="*/ 120 h 225"/>
                <a:gd name="T46" fmla="*/ 86 w 180"/>
                <a:gd name="T47" fmla="*/ 12 h 225"/>
                <a:gd name="T48" fmla="*/ 42 w 180"/>
                <a:gd name="T49" fmla="*/ 30 h 225"/>
                <a:gd name="T50" fmla="*/ 79 w 180"/>
                <a:gd name="T51" fmla="*/ 58 h 225"/>
                <a:gd name="T52" fmla="*/ 74 w 180"/>
                <a:gd name="T53" fmla="*/ 203 h 225"/>
                <a:gd name="T54" fmla="*/ 72 w 180"/>
                <a:gd name="T55" fmla="*/ 218 h 225"/>
                <a:gd name="T56" fmla="*/ 68 w 180"/>
                <a:gd name="T57" fmla="*/ 199 h 225"/>
                <a:gd name="T58" fmla="*/ 65 w 180"/>
                <a:gd name="T59" fmla="*/ 193 h 225"/>
                <a:gd name="T60" fmla="*/ 65 w 180"/>
                <a:gd name="T61" fmla="*/ 35 h 225"/>
                <a:gd name="T62" fmla="*/ 57 w 180"/>
                <a:gd name="T63" fmla="*/ 148 h 225"/>
                <a:gd name="T64" fmla="*/ 58 w 180"/>
                <a:gd name="T65" fmla="*/ 223 h 225"/>
                <a:gd name="T66" fmla="*/ 64 w 180"/>
                <a:gd name="T67" fmla="*/ 173 h 225"/>
                <a:gd name="T68" fmla="*/ 58 w 180"/>
                <a:gd name="T69" fmla="*/ 40 h 225"/>
                <a:gd name="T70" fmla="*/ 46 w 180"/>
                <a:gd name="T71" fmla="*/ 52 h 225"/>
                <a:gd name="T72" fmla="*/ 31 w 180"/>
                <a:gd name="T73" fmla="*/ 89 h 225"/>
                <a:gd name="T74" fmla="*/ 30 w 180"/>
                <a:gd name="T75" fmla="*/ 121 h 225"/>
                <a:gd name="T76" fmla="*/ 48 w 180"/>
                <a:gd name="T77" fmla="*/ 153 h 225"/>
                <a:gd name="T78" fmla="*/ 49 w 180"/>
                <a:gd name="T79" fmla="*/ 177 h 225"/>
                <a:gd name="T80" fmla="*/ 48 w 180"/>
                <a:gd name="T81" fmla="*/ 189 h 225"/>
                <a:gd name="T82" fmla="*/ 42 w 180"/>
                <a:gd name="T83" fmla="*/ 204 h 225"/>
                <a:gd name="T84" fmla="*/ 48 w 180"/>
                <a:gd name="T85" fmla="*/ 176 h 225"/>
                <a:gd name="T86" fmla="*/ 40 w 180"/>
                <a:gd name="T87" fmla="*/ 161 h 225"/>
                <a:gd name="T88" fmla="*/ 45 w 180"/>
                <a:gd name="T89" fmla="*/ 180 h 225"/>
                <a:gd name="T90" fmla="*/ 42 w 180"/>
                <a:gd name="T91" fmla="*/ 197 h 225"/>
                <a:gd name="T92" fmla="*/ 35 w 180"/>
                <a:gd name="T93" fmla="*/ 167 h 225"/>
                <a:gd name="T94" fmla="*/ 37 w 180"/>
                <a:gd name="T95" fmla="*/ 190 h 225"/>
                <a:gd name="T96" fmla="*/ 39 w 180"/>
                <a:gd name="T97" fmla="*/ 161 h 225"/>
                <a:gd name="T98" fmla="*/ 37 w 180"/>
                <a:gd name="T99" fmla="*/ 179 h 225"/>
                <a:gd name="T100" fmla="*/ 29 w 180"/>
                <a:gd name="T101" fmla="*/ 81 h 225"/>
                <a:gd name="T102" fmla="*/ 18 w 180"/>
                <a:gd name="T103" fmla="*/ 198 h 225"/>
                <a:gd name="T104" fmla="*/ 12 w 180"/>
                <a:gd name="T105" fmla="*/ 197 h 225"/>
                <a:gd name="T106" fmla="*/ 29 w 180"/>
                <a:gd name="T107" fmla="*/ 81 h 225"/>
                <a:gd name="T108" fmla="*/ 28 w 180"/>
                <a:gd name="T109" fmla="*/ 103 h 225"/>
                <a:gd name="T110" fmla="*/ 20 w 180"/>
                <a:gd name="T111" fmla="*/ 164 h 225"/>
                <a:gd name="T112" fmla="*/ 17 w 180"/>
                <a:gd name="T113" fmla="*/ 163 h 225"/>
                <a:gd name="T114" fmla="*/ 17 w 180"/>
                <a:gd name="T115" fmla="*/ 184 h 225"/>
                <a:gd name="T116" fmla="*/ 12 w 180"/>
                <a:gd name="T117" fmla="*/ 173 h 225"/>
                <a:gd name="T118" fmla="*/ 11 w 180"/>
                <a:gd name="T119" fmla="*/ 173 h 225"/>
                <a:gd name="T120" fmla="*/ 12 w 180"/>
                <a:gd name="T121" fmla="*/ 19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" h="225">
                  <a:moveTo>
                    <a:pt x="15" y="142"/>
                  </a:moveTo>
                  <a:cubicBezTo>
                    <a:pt x="16" y="137"/>
                    <a:pt x="16" y="131"/>
                    <a:pt x="17" y="126"/>
                  </a:cubicBezTo>
                  <a:cubicBezTo>
                    <a:pt x="17" y="113"/>
                    <a:pt x="15" y="92"/>
                    <a:pt x="17" y="75"/>
                  </a:cubicBezTo>
                  <a:cubicBezTo>
                    <a:pt x="17" y="72"/>
                    <a:pt x="17" y="68"/>
                    <a:pt x="18" y="65"/>
                  </a:cubicBezTo>
                  <a:cubicBezTo>
                    <a:pt x="19" y="59"/>
                    <a:pt x="21" y="54"/>
                    <a:pt x="24" y="50"/>
                  </a:cubicBezTo>
                  <a:cubicBezTo>
                    <a:pt x="27" y="43"/>
                    <a:pt x="31" y="37"/>
                    <a:pt x="36" y="33"/>
                  </a:cubicBezTo>
                  <a:cubicBezTo>
                    <a:pt x="37" y="32"/>
                    <a:pt x="38" y="30"/>
                    <a:pt x="40" y="30"/>
                  </a:cubicBezTo>
                  <a:cubicBezTo>
                    <a:pt x="39" y="25"/>
                    <a:pt x="41" y="20"/>
                    <a:pt x="43" y="16"/>
                  </a:cubicBezTo>
                  <a:cubicBezTo>
                    <a:pt x="47" y="10"/>
                    <a:pt x="53" y="6"/>
                    <a:pt x="61" y="4"/>
                  </a:cubicBezTo>
                  <a:cubicBezTo>
                    <a:pt x="63" y="3"/>
                    <a:pt x="66" y="2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8" y="0"/>
                    <a:pt x="79" y="0"/>
                    <a:pt x="80" y="0"/>
                  </a:cubicBezTo>
                  <a:cubicBezTo>
                    <a:pt x="81" y="0"/>
                    <a:pt x="83" y="0"/>
                    <a:pt x="84" y="0"/>
                  </a:cubicBezTo>
                  <a:cubicBezTo>
                    <a:pt x="88" y="1"/>
                    <a:pt x="92" y="3"/>
                    <a:pt x="95" y="5"/>
                  </a:cubicBezTo>
                  <a:cubicBezTo>
                    <a:pt x="97" y="6"/>
                    <a:pt x="99" y="7"/>
                    <a:pt x="100" y="9"/>
                  </a:cubicBezTo>
                  <a:cubicBezTo>
                    <a:pt x="103" y="11"/>
                    <a:pt x="106" y="14"/>
                    <a:pt x="108" y="17"/>
                  </a:cubicBezTo>
                  <a:cubicBezTo>
                    <a:pt x="110" y="19"/>
                    <a:pt x="111" y="21"/>
                    <a:pt x="112" y="23"/>
                  </a:cubicBezTo>
                  <a:cubicBezTo>
                    <a:pt x="115" y="24"/>
                    <a:pt x="118" y="24"/>
                    <a:pt x="120" y="25"/>
                  </a:cubicBezTo>
                  <a:cubicBezTo>
                    <a:pt x="121" y="25"/>
                    <a:pt x="121" y="26"/>
                    <a:pt x="122" y="26"/>
                  </a:cubicBezTo>
                  <a:cubicBezTo>
                    <a:pt x="123" y="27"/>
                    <a:pt x="124" y="27"/>
                    <a:pt x="125" y="27"/>
                  </a:cubicBezTo>
                  <a:cubicBezTo>
                    <a:pt x="126" y="28"/>
                    <a:pt x="127" y="29"/>
                    <a:pt x="129" y="29"/>
                  </a:cubicBezTo>
                  <a:cubicBezTo>
                    <a:pt x="129" y="29"/>
                    <a:pt x="130" y="30"/>
                    <a:pt x="129" y="30"/>
                  </a:cubicBezTo>
                  <a:cubicBezTo>
                    <a:pt x="132" y="32"/>
                    <a:pt x="135" y="32"/>
                    <a:pt x="137" y="33"/>
                  </a:cubicBezTo>
                  <a:cubicBezTo>
                    <a:pt x="139" y="35"/>
                    <a:pt x="143" y="39"/>
                    <a:pt x="144" y="41"/>
                  </a:cubicBezTo>
                  <a:cubicBezTo>
                    <a:pt x="145" y="43"/>
                    <a:pt x="146" y="46"/>
                    <a:pt x="147" y="49"/>
                  </a:cubicBezTo>
                  <a:cubicBezTo>
                    <a:pt x="149" y="50"/>
                    <a:pt x="150" y="51"/>
                    <a:pt x="151" y="52"/>
                  </a:cubicBezTo>
                  <a:cubicBezTo>
                    <a:pt x="162" y="65"/>
                    <a:pt x="167" y="82"/>
                    <a:pt x="171" y="101"/>
                  </a:cubicBezTo>
                  <a:cubicBezTo>
                    <a:pt x="172" y="103"/>
                    <a:pt x="173" y="104"/>
                    <a:pt x="172" y="106"/>
                  </a:cubicBezTo>
                  <a:cubicBezTo>
                    <a:pt x="176" y="111"/>
                    <a:pt x="177" y="119"/>
                    <a:pt x="179" y="127"/>
                  </a:cubicBezTo>
                  <a:cubicBezTo>
                    <a:pt x="179" y="133"/>
                    <a:pt x="179" y="140"/>
                    <a:pt x="179" y="147"/>
                  </a:cubicBezTo>
                  <a:cubicBezTo>
                    <a:pt x="180" y="150"/>
                    <a:pt x="180" y="152"/>
                    <a:pt x="180" y="155"/>
                  </a:cubicBezTo>
                  <a:cubicBezTo>
                    <a:pt x="180" y="158"/>
                    <a:pt x="179" y="160"/>
                    <a:pt x="179" y="163"/>
                  </a:cubicBezTo>
                  <a:cubicBezTo>
                    <a:pt x="178" y="173"/>
                    <a:pt x="177" y="183"/>
                    <a:pt x="175" y="192"/>
                  </a:cubicBezTo>
                  <a:cubicBezTo>
                    <a:pt x="173" y="198"/>
                    <a:pt x="169" y="202"/>
                    <a:pt x="165" y="205"/>
                  </a:cubicBezTo>
                  <a:cubicBezTo>
                    <a:pt x="164" y="206"/>
                    <a:pt x="164" y="206"/>
                    <a:pt x="164" y="207"/>
                  </a:cubicBezTo>
                  <a:cubicBezTo>
                    <a:pt x="162" y="207"/>
                    <a:pt x="161" y="207"/>
                    <a:pt x="159" y="207"/>
                  </a:cubicBezTo>
                  <a:cubicBezTo>
                    <a:pt x="149" y="206"/>
                    <a:pt x="141" y="208"/>
                    <a:pt x="132" y="208"/>
                  </a:cubicBezTo>
                  <a:cubicBezTo>
                    <a:pt x="130" y="208"/>
                    <a:pt x="128" y="208"/>
                    <a:pt x="126" y="208"/>
                  </a:cubicBezTo>
                  <a:cubicBezTo>
                    <a:pt x="119" y="209"/>
                    <a:pt x="111" y="211"/>
                    <a:pt x="103" y="214"/>
                  </a:cubicBezTo>
                  <a:cubicBezTo>
                    <a:pt x="95" y="218"/>
                    <a:pt x="86" y="222"/>
                    <a:pt x="76" y="220"/>
                  </a:cubicBezTo>
                  <a:cubicBezTo>
                    <a:pt x="75" y="220"/>
                    <a:pt x="75" y="221"/>
                    <a:pt x="75" y="221"/>
                  </a:cubicBezTo>
                  <a:cubicBezTo>
                    <a:pt x="73" y="218"/>
                    <a:pt x="69" y="221"/>
                    <a:pt x="68" y="222"/>
                  </a:cubicBezTo>
                  <a:cubicBezTo>
                    <a:pt x="66" y="222"/>
                    <a:pt x="64" y="223"/>
                    <a:pt x="62" y="223"/>
                  </a:cubicBezTo>
                  <a:cubicBezTo>
                    <a:pt x="60" y="224"/>
                    <a:pt x="58" y="225"/>
                    <a:pt x="57" y="225"/>
                  </a:cubicBezTo>
                  <a:cubicBezTo>
                    <a:pt x="55" y="224"/>
                    <a:pt x="52" y="222"/>
                    <a:pt x="50" y="221"/>
                  </a:cubicBezTo>
                  <a:cubicBezTo>
                    <a:pt x="50" y="220"/>
                    <a:pt x="49" y="219"/>
                    <a:pt x="48" y="218"/>
                  </a:cubicBezTo>
                  <a:cubicBezTo>
                    <a:pt x="47" y="221"/>
                    <a:pt x="43" y="222"/>
                    <a:pt x="40" y="223"/>
                  </a:cubicBezTo>
                  <a:cubicBezTo>
                    <a:pt x="38" y="222"/>
                    <a:pt x="33" y="223"/>
                    <a:pt x="31" y="223"/>
                  </a:cubicBezTo>
                  <a:cubicBezTo>
                    <a:pt x="30" y="223"/>
                    <a:pt x="30" y="222"/>
                    <a:pt x="29" y="222"/>
                  </a:cubicBezTo>
                  <a:cubicBezTo>
                    <a:pt x="29" y="222"/>
                    <a:pt x="28" y="222"/>
                    <a:pt x="27" y="222"/>
                  </a:cubicBezTo>
                  <a:cubicBezTo>
                    <a:pt x="26" y="222"/>
                    <a:pt x="25" y="221"/>
                    <a:pt x="24" y="220"/>
                  </a:cubicBezTo>
                  <a:cubicBezTo>
                    <a:pt x="23" y="220"/>
                    <a:pt x="21" y="220"/>
                    <a:pt x="19" y="219"/>
                  </a:cubicBezTo>
                  <a:cubicBezTo>
                    <a:pt x="18" y="219"/>
                    <a:pt x="17" y="218"/>
                    <a:pt x="16" y="218"/>
                  </a:cubicBezTo>
                  <a:cubicBezTo>
                    <a:pt x="15" y="217"/>
                    <a:pt x="14" y="217"/>
                    <a:pt x="13" y="217"/>
                  </a:cubicBezTo>
                  <a:cubicBezTo>
                    <a:pt x="12" y="216"/>
                    <a:pt x="11" y="215"/>
                    <a:pt x="10" y="214"/>
                  </a:cubicBezTo>
                  <a:cubicBezTo>
                    <a:pt x="7" y="212"/>
                    <a:pt x="3" y="210"/>
                    <a:pt x="2" y="207"/>
                  </a:cubicBezTo>
                  <a:cubicBezTo>
                    <a:pt x="2" y="202"/>
                    <a:pt x="1" y="197"/>
                    <a:pt x="1" y="192"/>
                  </a:cubicBezTo>
                  <a:cubicBezTo>
                    <a:pt x="1" y="189"/>
                    <a:pt x="2" y="186"/>
                    <a:pt x="0" y="184"/>
                  </a:cubicBezTo>
                  <a:cubicBezTo>
                    <a:pt x="2" y="174"/>
                    <a:pt x="7" y="164"/>
                    <a:pt x="9" y="155"/>
                  </a:cubicBezTo>
                  <a:cubicBezTo>
                    <a:pt x="10" y="153"/>
                    <a:pt x="11" y="152"/>
                    <a:pt x="11" y="151"/>
                  </a:cubicBezTo>
                  <a:cubicBezTo>
                    <a:pt x="11" y="148"/>
                    <a:pt x="11" y="146"/>
                    <a:pt x="12" y="144"/>
                  </a:cubicBezTo>
                  <a:cubicBezTo>
                    <a:pt x="13" y="143"/>
                    <a:pt x="14" y="142"/>
                    <a:pt x="15" y="142"/>
                  </a:cubicBezTo>
                  <a:close/>
                  <a:moveTo>
                    <a:pt x="99" y="215"/>
                  </a:moveTo>
                  <a:cubicBezTo>
                    <a:pt x="105" y="212"/>
                    <a:pt x="111" y="210"/>
                    <a:pt x="118" y="209"/>
                  </a:cubicBezTo>
                  <a:cubicBezTo>
                    <a:pt x="125" y="207"/>
                    <a:pt x="132" y="207"/>
                    <a:pt x="139" y="206"/>
                  </a:cubicBezTo>
                  <a:cubicBezTo>
                    <a:pt x="142" y="206"/>
                    <a:pt x="146" y="206"/>
                    <a:pt x="149" y="206"/>
                  </a:cubicBezTo>
                  <a:cubicBezTo>
                    <a:pt x="152" y="205"/>
                    <a:pt x="156" y="206"/>
                    <a:pt x="160" y="206"/>
                  </a:cubicBezTo>
                  <a:cubicBezTo>
                    <a:pt x="165" y="205"/>
                    <a:pt x="168" y="201"/>
                    <a:pt x="171" y="198"/>
                  </a:cubicBezTo>
                  <a:cubicBezTo>
                    <a:pt x="172" y="195"/>
                    <a:pt x="173" y="191"/>
                    <a:pt x="174" y="188"/>
                  </a:cubicBezTo>
                  <a:cubicBezTo>
                    <a:pt x="176" y="181"/>
                    <a:pt x="177" y="174"/>
                    <a:pt x="178" y="166"/>
                  </a:cubicBezTo>
                  <a:cubicBezTo>
                    <a:pt x="178" y="161"/>
                    <a:pt x="179" y="156"/>
                    <a:pt x="179" y="153"/>
                  </a:cubicBezTo>
                  <a:cubicBezTo>
                    <a:pt x="178" y="144"/>
                    <a:pt x="179" y="137"/>
                    <a:pt x="178" y="130"/>
                  </a:cubicBezTo>
                  <a:cubicBezTo>
                    <a:pt x="176" y="119"/>
                    <a:pt x="175" y="107"/>
                    <a:pt x="166" y="105"/>
                  </a:cubicBezTo>
                  <a:cubicBezTo>
                    <a:pt x="155" y="106"/>
                    <a:pt x="145" y="102"/>
                    <a:pt x="135" y="104"/>
                  </a:cubicBezTo>
                  <a:cubicBezTo>
                    <a:pt x="129" y="104"/>
                    <a:pt x="123" y="105"/>
                    <a:pt x="117" y="107"/>
                  </a:cubicBezTo>
                  <a:cubicBezTo>
                    <a:pt x="114" y="107"/>
                    <a:pt x="111" y="108"/>
                    <a:pt x="109" y="110"/>
                  </a:cubicBezTo>
                  <a:cubicBezTo>
                    <a:pt x="106" y="111"/>
                    <a:pt x="103" y="112"/>
                    <a:pt x="101" y="114"/>
                  </a:cubicBezTo>
                  <a:cubicBezTo>
                    <a:pt x="97" y="118"/>
                    <a:pt x="95" y="123"/>
                    <a:pt x="94" y="130"/>
                  </a:cubicBezTo>
                  <a:cubicBezTo>
                    <a:pt x="93" y="133"/>
                    <a:pt x="92" y="137"/>
                    <a:pt x="92" y="140"/>
                  </a:cubicBezTo>
                  <a:cubicBezTo>
                    <a:pt x="92" y="146"/>
                    <a:pt x="92" y="153"/>
                    <a:pt x="92" y="160"/>
                  </a:cubicBezTo>
                  <a:cubicBezTo>
                    <a:pt x="92" y="166"/>
                    <a:pt x="91" y="172"/>
                    <a:pt x="91" y="178"/>
                  </a:cubicBezTo>
                  <a:cubicBezTo>
                    <a:pt x="89" y="192"/>
                    <a:pt x="89" y="208"/>
                    <a:pt x="82" y="217"/>
                  </a:cubicBezTo>
                  <a:cubicBezTo>
                    <a:pt x="81" y="218"/>
                    <a:pt x="80" y="219"/>
                    <a:pt x="80" y="220"/>
                  </a:cubicBezTo>
                  <a:cubicBezTo>
                    <a:pt x="87" y="219"/>
                    <a:pt x="94" y="217"/>
                    <a:pt x="99" y="215"/>
                  </a:cubicBezTo>
                  <a:close/>
                  <a:moveTo>
                    <a:pt x="157" y="102"/>
                  </a:moveTo>
                  <a:cubicBezTo>
                    <a:pt x="155" y="102"/>
                    <a:pt x="153" y="102"/>
                    <a:pt x="152" y="102"/>
                  </a:cubicBezTo>
                  <a:cubicBezTo>
                    <a:pt x="151" y="102"/>
                    <a:pt x="150" y="103"/>
                    <a:pt x="151" y="103"/>
                  </a:cubicBezTo>
                  <a:cubicBezTo>
                    <a:pt x="157" y="103"/>
                    <a:pt x="163" y="103"/>
                    <a:pt x="168" y="103"/>
                  </a:cubicBezTo>
                  <a:cubicBezTo>
                    <a:pt x="169" y="103"/>
                    <a:pt x="170" y="105"/>
                    <a:pt x="170" y="104"/>
                  </a:cubicBezTo>
                  <a:cubicBezTo>
                    <a:pt x="169" y="99"/>
                    <a:pt x="163" y="102"/>
                    <a:pt x="157" y="102"/>
                  </a:cubicBezTo>
                  <a:close/>
                  <a:moveTo>
                    <a:pt x="166" y="87"/>
                  </a:moveTo>
                  <a:cubicBezTo>
                    <a:pt x="165" y="83"/>
                    <a:pt x="164" y="79"/>
                    <a:pt x="163" y="75"/>
                  </a:cubicBezTo>
                  <a:cubicBezTo>
                    <a:pt x="162" y="73"/>
                    <a:pt x="161" y="72"/>
                    <a:pt x="160" y="70"/>
                  </a:cubicBezTo>
                  <a:cubicBezTo>
                    <a:pt x="157" y="62"/>
                    <a:pt x="152" y="53"/>
                    <a:pt x="145" y="49"/>
                  </a:cubicBezTo>
                  <a:cubicBezTo>
                    <a:pt x="141" y="47"/>
                    <a:pt x="136" y="48"/>
                    <a:pt x="131" y="48"/>
                  </a:cubicBezTo>
                  <a:cubicBezTo>
                    <a:pt x="128" y="48"/>
                    <a:pt x="125" y="48"/>
                    <a:pt x="122" y="48"/>
                  </a:cubicBezTo>
                  <a:cubicBezTo>
                    <a:pt x="119" y="48"/>
                    <a:pt x="115" y="47"/>
                    <a:pt x="111" y="48"/>
                  </a:cubicBezTo>
                  <a:cubicBezTo>
                    <a:pt x="106" y="48"/>
                    <a:pt x="101" y="50"/>
                    <a:pt x="97" y="52"/>
                  </a:cubicBezTo>
                  <a:cubicBezTo>
                    <a:pt x="92" y="54"/>
                    <a:pt x="89" y="56"/>
                    <a:pt x="85" y="59"/>
                  </a:cubicBezTo>
                  <a:cubicBezTo>
                    <a:pt x="84" y="61"/>
                    <a:pt x="83" y="62"/>
                    <a:pt x="81" y="63"/>
                  </a:cubicBezTo>
                  <a:cubicBezTo>
                    <a:pt x="80" y="66"/>
                    <a:pt x="77" y="69"/>
                    <a:pt x="76" y="72"/>
                  </a:cubicBezTo>
                  <a:cubicBezTo>
                    <a:pt x="75" y="74"/>
                    <a:pt x="74" y="77"/>
                    <a:pt x="74" y="80"/>
                  </a:cubicBezTo>
                  <a:cubicBezTo>
                    <a:pt x="73" y="83"/>
                    <a:pt x="72" y="85"/>
                    <a:pt x="72" y="88"/>
                  </a:cubicBezTo>
                  <a:cubicBezTo>
                    <a:pt x="71" y="92"/>
                    <a:pt x="70" y="97"/>
                    <a:pt x="70" y="102"/>
                  </a:cubicBezTo>
                  <a:cubicBezTo>
                    <a:pt x="68" y="112"/>
                    <a:pt x="67" y="121"/>
                    <a:pt x="67" y="131"/>
                  </a:cubicBezTo>
                  <a:cubicBezTo>
                    <a:pt x="68" y="135"/>
                    <a:pt x="68" y="140"/>
                    <a:pt x="69" y="144"/>
                  </a:cubicBezTo>
                  <a:cubicBezTo>
                    <a:pt x="70" y="160"/>
                    <a:pt x="69" y="175"/>
                    <a:pt x="69" y="191"/>
                  </a:cubicBezTo>
                  <a:cubicBezTo>
                    <a:pt x="70" y="202"/>
                    <a:pt x="67" y="212"/>
                    <a:pt x="64" y="221"/>
                  </a:cubicBezTo>
                  <a:cubicBezTo>
                    <a:pt x="67" y="221"/>
                    <a:pt x="68" y="219"/>
                    <a:pt x="71" y="218"/>
                  </a:cubicBezTo>
                  <a:cubicBezTo>
                    <a:pt x="72" y="214"/>
                    <a:pt x="73" y="210"/>
                    <a:pt x="74" y="206"/>
                  </a:cubicBezTo>
                  <a:cubicBezTo>
                    <a:pt x="71" y="204"/>
                    <a:pt x="72" y="200"/>
                    <a:pt x="72" y="198"/>
                  </a:cubicBezTo>
                  <a:cubicBezTo>
                    <a:pt x="73" y="195"/>
                    <a:pt x="76" y="192"/>
                    <a:pt x="77" y="189"/>
                  </a:cubicBezTo>
                  <a:cubicBezTo>
                    <a:pt x="78" y="187"/>
                    <a:pt x="78" y="185"/>
                    <a:pt x="78" y="183"/>
                  </a:cubicBezTo>
                  <a:cubicBezTo>
                    <a:pt x="78" y="181"/>
                    <a:pt x="79" y="179"/>
                    <a:pt x="79" y="177"/>
                  </a:cubicBezTo>
                  <a:cubicBezTo>
                    <a:pt x="81" y="170"/>
                    <a:pt x="82" y="162"/>
                    <a:pt x="82" y="153"/>
                  </a:cubicBezTo>
                  <a:cubicBezTo>
                    <a:pt x="82" y="149"/>
                    <a:pt x="83" y="146"/>
                    <a:pt x="83" y="142"/>
                  </a:cubicBezTo>
                  <a:cubicBezTo>
                    <a:pt x="84" y="137"/>
                    <a:pt x="83" y="133"/>
                    <a:pt x="83" y="128"/>
                  </a:cubicBezTo>
                  <a:cubicBezTo>
                    <a:pt x="84" y="119"/>
                    <a:pt x="88" y="109"/>
                    <a:pt x="94" y="105"/>
                  </a:cubicBezTo>
                  <a:cubicBezTo>
                    <a:pt x="98" y="103"/>
                    <a:pt x="102" y="102"/>
                    <a:pt x="107" y="101"/>
                  </a:cubicBezTo>
                  <a:cubicBezTo>
                    <a:pt x="120" y="99"/>
                    <a:pt x="134" y="98"/>
                    <a:pt x="147" y="99"/>
                  </a:cubicBezTo>
                  <a:cubicBezTo>
                    <a:pt x="149" y="99"/>
                    <a:pt x="151" y="98"/>
                    <a:pt x="152" y="98"/>
                  </a:cubicBezTo>
                  <a:cubicBezTo>
                    <a:pt x="154" y="98"/>
                    <a:pt x="156" y="98"/>
                    <a:pt x="157" y="97"/>
                  </a:cubicBezTo>
                  <a:cubicBezTo>
                    <a:pt x="159" y="97"/>
                    <a:pt x="160" y="95"/>
                    <a:pt x="162" y="96"/>
                  </a:cubicBezTo>
                  <a:cubicBezTo>
                    <a:pt x="163" y="96"/>
                    <a:pt x="165" y="96"/>
                    <a:pt x="166" y="97"/>
                  </a:cubicBezTo>
                  <a:cubicBezTo>
                    <a:pt x="167" y="98"/>
                    <a:pt x="167" y="100"/>
                    <a:pt x="169" y="100"/>
                  </a:cubicBezTo>
                  <a:cubicBezTo>
                    <a:pt x="169" y="95"/>
                    <a:pt x="167" y="91"/>
                    <a:pt x="166" y="87"/>
                  </a:cubicBezTo>
                  <a:close/>
                  <a:moveTo>
                    <a:pt x="155" y="100"/>
                  </a:moveTo>
                  <a:cubicBezTo>
                    <a:pt x="147" y="101"/>
                    <a:pt x="135" y="100"/>
                    <a:pt x="126" y="101"/>
                  </a:cubicBezTo>
                  <a:cubicBezTo>
                    <a:pt x="123" y="101"/>
                    <a:pt x="119" y="101"/>
                    <a:pt x="115" y="102"/>
                  </a:cubicBezTo>
                  <a:cubicBezTo>
                    <a:pt x="108" y="102"/>
                    <a:pt x="101" y="104"/>
                    <a:pt x="96" y="106"/>
                  </a:cubicBezTo>
                  <a:cubicBezTo>
                    <a:pt x="93" y="107"/>
                    <a:pt x="91" y="110"/>
                    <a:pt x="89" y="112"/>
                  </a:cubicBezTo>
                  <a:cubicBezTo>
                    <a:pt x="85" y="120"/>
                    <a:pt x="85" y="129"/>
                    <a:pt x="84" y="139"/>
                  </a:cubicBezTo>
                  <a:cubicBezTo>
                    <a:pt x="84" y="144"/>
                    <a:pt x="84" y="148"/>
                    <a:pt x="84" y="153"/>
                  </a:cubicBezTo>
                  <a:cubicBezTo>
                    <a:pt x="83" y="163"/>
                    <a:pt x="82" y="173"/>
                    <a:pt x="80" y="181"/>
                  </a:cubicBezTo>
                  <a:cubicBezTo>
                    <a:pt x="81" y="181"/>
                    <a:pt x="82" y="182"/>
                    <a:pt x="84" y="182"/>
                  </a:cubicBezTo>
                  <a:cubicBezTo>
                    <a:pt x="84" y="174"/>
                    <a:pt x="85" y="165"/>
                    <a:pt x="86" y="156"/>
                  </a:cubicBezTo>
                  <a:cubicBezTo>
                    <a:pt x="86" y="147"/>
                    <a:pt x="88" y="138"/>
                    <a:pt x="89" y="130"/>
                  </a:cubicBezTo>
                  <a:cubicBezTo>
                    <a:pt x="89" y="127"/>
                    <a:pt x="89" y="124"/>
                    <a:pt x="90" y="121"/>
                  </a:cubicBezTo>
                  <a:cubicBezTo>
                    <a:pt x="91" y="118"/>
                    <a:pt x="92" y="116"/>
                    <a:pt x="93" y="114"/>
                  </a:cubicBezTo>
                  <a:cubicBezTo>
                    <a:pt x="97" y="109"/>
                    <a:pt x="105" y="107"/>
                    <a:pt x="111" y="105"/>
                  </a:cubicBezTo>
                  <a:cubicBezTo>
                    <a:pt x="112" y="105"/>
                    <a:pt x="113" y="104"/>
                    <a:pt x="114" y="104"/>
                  </a:cubicBezTo>
                  <a:cubicBezTo>
                    <a:pt x="114" y="105"/>
                    <a:pt x="113" y="105"/>
                    <a:pt x="112" y="106"/>
                  </a:cubicBezTo>
                  <a:cubicBezTo>
                    <a:pt x="109" y="107"/>
                    <a:pt x="107" y="108"/>
                    <a:pt x="104" y="109"/>
                  </a:cubicBezTo>
                  <a:cubicBezTo>
                    <a:pt x="102" y="110"/>
                    <a:pt x="99" y="110"/>
                    <a:pt x="97" y="112"/>
                  </a:cubicBezTo>
                  <a:cubicBezTo>
                    <a:pt x="94" y="114"/>
                    <a:pt x="91" y="119"/>
                    <a:pt x="90" y="124"/>
                  </a:cubicBezTo>
                  <a:cubicBezTo>
                    <a:pt x="89" y="128"/>
                    <a:pt x="90" y="133"/>
                    <a:pt x="89" y="138"/>
                  </a:cubicBezTo>
                  <a:cubicBezTo>
                    <a:pt x="89" y="143"/>
                    <a:pt x="88" y="148"/>
                    <a:pt x="87" y="153"/>
                  </a:cubicBezTo>
                  <a:cubicBezTo>
                    <a:pt x="86" y="160"/>
                    <a:pt x="86" y="167"/>
                    <a:pt x="86" y="175"/>
                  </a:cubicBezTo>
                  <a:cubicBezTo>
                    <a:pt x="85" y="178"/>
                    <a:pt x="86" y="180"/>
                    <a:pt x="85" y="183"/>
                  </a:cubicBezTo>
                  <a:cubicBezTo>
                    <a:pt x="87" y="183"/>
                    <a:pt x="87" y="186"/>
                    <a:pt x="87" y="188"/>
                  </a:cubicBezTo>
                  <a:cubicBezTo>
                    <a:pt x="87" y="189"/>
                    <a:pt x="85" y="190"/>
                    <a:pt x="85" y="191"/>
                  </a:cubicBezTo>
                  <a:cubicBezTo>
                    <a:pt x="84" y="196"/>
                    <a:pt x="86" y="203"/>
                    <a:pt x="83" y="206"/>
                  </a:cubicBezTo>
                  <a:cubicBezTo>
                    <a:pt x="82" y="207"/>
                    <a:pt x="81" y="206"/>
                    <a:pt x="80" y="207"/>
                  </a:cubicBezTo>
                  <a:cubicBezTo>
                    <a:pt x="79" y="211"/>
                    <a:pt x="78" y="215"/>
                    <a:pt x="76" y="219"/>
                  </a:cubicBezTo>
                  <a:cubicBezTo>
                    <a:pt x="78" y="220"/>
                    <a:pt x="79" y="218"/>
                    <a:pt x="80" y="217"/>
                  </a:cubicBezTo>
                  <a:cubicBezTo>
                    <a:pt x="83" y="213"/>
                    <a:pt x="84" y="208"/>
                    <a:pt x="86" y="202"/>
                  </a:cubicBezTo>
                  <a:cubicBezTo>
                    <a:pt x="86" y="199"/>
                    <a:pt x="88" y="195"/>
                    <a:pt x="88" y="191"/>
                  </a:cubicBezTo>
                  <a:cubicBezTo>
                    <a:pt x="89" y="188"/>
                    <a:pt x="89" y="184"/>
                    <a:pt x="89" y="179"/>
                  </a:cubicBezTo>
                  <a:cubicBezTo>
                    <a:pt x="89" y="175"/>
                    <a:pt x="90" y="171"/>
                    <a:pt x="90" y="168"/>
                  </a:cubicBezTo>
                  <a:cubicBezTo>
                    <a:pt x="91" y="159"/>
                    <a:pt x="91" y="151"/>
                    <a:pt x="91" y="143"/>
                  </a:cubicBezTo>
                  <a:cubicBezTo>
                    <a:pt x="91" y="135"/>
                    <a:pt x="93" y="128"/>
                    <a:pt x="94" y="120"/>
                  </a:cubicBezTo>
                  <a:cubicBezTo>
                    <a:pt x="97" y="115"/>
                    <a:pt x="100" y="113"/>
                    <a:pt x="105" y="110"/>
                  </a:cubicBezTo>
                  <a:cubicBezTo>
                    <a:pt x="107" y="109"/>
                    <a:pt x="109" y="108"/>
                    <a:pt x="111" y="107"/>
                  </a:cubicBezTo>
                  <a:cubicBezTo>
                    <a:pt x="116" y="105"/>
                    <a:pt x="122" y="104"/>
                    <a:pt x="128" y="103"/>
                  </a:cubicBezTo>
                  <a:cubicBezTo>
                    <a:pt x="133" y="102"/>
                    <a:pt x="139" y="101"/>
                    <a:pt x="145" y="102"/>
                  </a:cubicBezTo>
                  <a:cubicBezTo>
                    <a:pt x="148" y="101"/>
                    <a:pt x="154" y="102"/>
                    <a:pt x="157" y="100"/>
                  </a:cubicBezTo>
                  <a:cubicBezTo>
                    <a:pt x="159" y="100"/>
                    <a:pt x="161" y="101"/>
                    <a:pt x="164" y="100"/>
                  </a:cubicBezTo>
                  <a:cubicBezTo>
                    <a:pt x="164" y="99"/>
                    <a:pt x="163" y="98"/>
                    <a:pt x="164" y="98"/>
                  </a:cubicBezTo>
                  <a:cubicBezTo>
                    <a:pt x="162" y="95"/>
                    <a:pt x="159" y="99"/>
                    <a:pt x="155" y="100"/>
                  </a:cubicBezTo>
                  <a:close/>
                  <a:moveTo>
                    <a:pt x="146" y="102"/>
                  </a:moveTo>
                  <a:cubicBezTo>
                    <a:pt x="147" y="102"/>
                    <a:pt x="148" y="103"/>
                    <a:pt x="148" y="102"/>
                  </a:cubicBezTo>
                  <a:cubicBezTo>
                    <a:pt x="147" y="102"/>
                    <a:pt x="147" y="102"/>
                    <a:pt x="146" y="102"/>
                  </a:cubicBezTo>
                  <a:close/>
                  <a:moveTo>
                    <a:pt x="137" y="35"/>
                  </a:moveTo>
                  <a:cubicBezTo>
                    <a:pt x="133" y="33"/>
                    <a:pt x="127" y="31"/>
                    <a:pt x="120" y="31"/>
                  </a:cubicBezTo>
                  <a:cubicBezTo>
                    <a:pt x="118" y="31"/>
                    <a:pt x="115" y="30"/>
                    <a:pt x="113" y="30"/>
                  </a:cubicBezTo>
                  <a:cubicBezTo>
                    <a:pt x="111" y="30"/>
                    <a:pt x="109" y="30"/>
                    <a:pt x="106" y="31"/>
                  </a:cubicBezTo>
                  <a:cubicBezTo>
                    <a:pt x="100" y="31"/>
                    <a:pt x="93" y="31"/>
                    <a:pt x="87" y="32"/>
                  </a:cubicBezTo>
                  <a:cubicBezTo>
                    <a:pt x="79" y="34"/>
                    <a:pt x="71" y="36"/>
                    <a:pt x="65" y="39"/>
                  </a:cubicBezTo>
                  <a:cubicBezTo>
                    <a:pt x="63" y="41"/>
                    <a:pt x="61" y="43"/>
                    <a:pt x="59" y="46"/>
                  </a:cubicBezTo>
                  <a:cubicBezTo>
                    <a:pt x="57" y="48"/>
                    <a:pt x="56" y="50"/>
                    <a:pt x="54" y="52"/>
                  </a:cubicBezTo>
                  <a:cubicBezTo>
                    <a:pt x="54" y="54"/>
                    <a:pt x="53" y="55"/>
                    <a:pt x="52" y="56"/>
                  </a:cubicBezTo>
                  <a:cubicBezTo>
                    <a:pt x="50" y="60"/>
                    <a:pt x="49" y="64"/>
                    <a:pt x="47" y="69"/>
                  </a:cubicBezTo>
                  <a:cubicBezTo>
                    <a:pt x="47" y="74"/>
                    <a:pt x="45" y="80"/>
                    <a:pt x="46" y="87"/>
                  </a:cubicBezTo>
                  <a:cubicBezTo>
                    <a:pt x="46" y="90"/>
                    <a:pt x="47" y="93"/>
                    <a:pt x="48" y="96"/>
                  </a:cubicBezTo>
                  <a:cubicBezTo>
                    <a:pt x="49" y="99"/>
                    <a:pt x="49" y="102"/>
                    <a:pt x="50" y="105"/>
                  </a:cubicBezTo>
                  <a:cubicBezTo>
                    <a:pt x="50" y="117"/>
                    <a:pt x="51" y="129"/>
                    <a:pt x="52" y="141"/>
                  </a:cubicBezTo>
                  <a:cubicBezTo>
                    <a:pt x="52" y="149"/>
                    <a:pt x="52" y="156"/>
                    <a:pt x="52" y="163"/>
                  </a:cubicBezTo>
                  <a:cubicBezTo>
                    <a:pt x="51" y="171"/>
                    <a:pt x="51" y="178"/>
                    <a:pt x="51" y="185"/>
                  </a:cubicBezTo>
                  <a:cubicBezTo>
                    <a:pt x="50" y="188"/>
                    <a:pt x="49" y="194"/>
                    <a:pt x="50" y="196"/>
                  </a:cubicBezTo>
                  <a:cubicBezTo>
                    <a:pt x="50" y="197"/>
                    <a:pt x="50" y="198"/>
                    <a:pt x="50" y="198"/>
                  </a:cubicBezTo>
                  <a:cubicBezTo>
                    <a:pt x="50" y="201"/>
                    <a:pt x="50" y="204"/>
                    <a:pt x="49" y="206"/>
                  </a:cubicBezTo>
                  <a:cubicBezTo>
                    <a:pt x="49" y="209"/>
                    <a:pt x="48" y="212"/>
                    <a:pt x="48" y="214"/>
                  </a:cubicBezTo>
                  <a:cubicBezTo>
                    <a:pt x="48" y="218"/>
                    <a:pt x="51" y="220"/>
                    <a:pt x="54" y="222"/>
                  </a:cubicBezTo>
                  <a:cubicBezTo>
                    <a:pt x="59" y="207"/>
                    <a:pt x="58" y="189"/>
                    <a:pt x="59" y="174"/>
                  </a:cubicBezTo>
                  <a:cubicBezTo>
                    <a:pt x="59" y="168"/>
                    <a:pt x="59" y="160"/>
                    <a:pt x="58" y="155"/>
                  </a:cubicBezTo>
                  <a:cubicBezTo>
                    <a:pt x="58" y="154"/>
                    <a:pt x="58" y="152"/>
                    <a:pt x="57" y="151"/>
                  </a:cubicBezTo>
                  <a:cubicBezTo>
                    <a:pt x="57" y="150"/>
                    <a:pt x="55" y="149"/>
                    <a:pt x="55" y="148"/>
                  </a:cubicBezTo>
                  <a:cubicBezTo>
                    <a:pt x="55" y="147"/>
                    <a:pt x="54" y="146"/>
                    <a:pt x="54" y="145"/>
                  </a:cubicBezTo>
                  <a:cubicBezTo>
                    <a:pt x="54" y="142"/>
                    <a:pt x="55" y="137"/>
                    <a:pt x="56" y="134"/>
                  </a:cubicBezTo>
                  <a:cubicBezTo>
                    <a:pt x="55" y="133"/>
                    <a:pt x="54" y="127"/>
                    <a:pt x="55" y="126"/>
                  </a:cubicBezTo>
                  <a:cubicBezTo>
                    <a:pt x="55" y="125"/>
                    <a:pt x="56" y="125"/>
                    <a:pt x="57" y="124"/>
                  </a:cubicBezTo>
                  <a:cubicBezTo>
                    <a:pt x="56" y="111"/>
                    <a:pt x="60" y="98"/>
                    <a:pt x="63" y="84"/>
                  </a:cubicBezTo>
                  <a:cubicBezTo>
                    <a:pt x="64" y="76"/>
                    <a:pt x="69" y="69"/>
                    <a:pt x="71" y="62"/>
                  </a:cubicBezTo>
                  <a:cubicBezTo>
                    <a:pt x="73" y="60"/>
                    <a:pt x="74" y="58"/>
                    <a:pt x="76" y="56"/>
                  </a:cubicBezTo>
                  <a:cubicBezTo>
                    <a:pt x="82" y="51"/>
                    <a:pt x="89" y="48"/>
                    <a:pt x="99" y="46"/>
                  </a:cubicBezTo>
                  <a:cubicBezTo>
                    <a:pt x="101" y="46"/>
                    <a:pt x="103" y="45"/>
                    <a:pt x="105" y="45"/>
                  </a:cubicBezTo>
                  <a:cubicBezTo>
                    <a:pt x="110" y="44"/>
                    <a:pt x="115" y="44"/>
                    <a:pt x="119" y="45"/>
                  </a:cubicBezTo>
                  <a:cubicBezTo>
                    <a:pt x="121" y="46"/>
                    <a:pt x="124" y="46"/>
                    <a:pt x="127" y="46"/>
                  </a:cubicBezTo>
                  <a:cubicBezTo>
                    <a:pt x="133" y="46"/>
                    <a:pt x="141" y="45"/>
                    <a:pt x="145" y="48"/>
                  </a:cubicBezTo>
                  <a:cubicBezTo>
                    <a:pt x="146" y="48"/>
                    <a:pt x="146" y="48"/>
                    <a:pt x="146" y="47"/>
                  </a:cubicBezTo>
                  <a:cubicBezTo>
                    <a:pt x="143" y="43"/>
                    <a:pt x="141" y="39"/>
                    <a:pt x="137" y="35"/>
                  </a:cubicBezTo>
                  <a:close/>
                  <a:moveTo>
                    <a:pt x="116" y="28"/>
                  </a:moveTo>
                  <a:cubicBezTo>
                    <a:pt x="113" y="27"/>
                    <a:pt x="111" y="27"/>
                    <a:pt x="108" y="27"/>
                  </a:cubicBezTo>
                  <a:cubicBezTo>
                    <a:pt x="104" y="27"/>
                    <a:pt x="100" y="27"/>
                    <a:pt x="97" y="28"/>
                  </a:cubicBezTo>
                  <a:cubicBezTo>
                    <a:pt x="92" y="28"/>
                    <a:pt x="86" y="29"/>
                    <a:pt x="81" y="30"/>
                  </a:cubicBezTo>
                  <a:cubicBezTo>
                    <a:pt x="76" y="31"/>
                    <a:pt x="71" y="31"/>
                    <a:pt x="67" y="34"/>
                  </a:cubicBezTo>
                  <a:cubicBezTo>
                    <a:pt x="69" y="34"/>
                    <a:pt x="70" y="33"/>
                    <a:pt x="71" y="33"/>
                  </a:cubicBezTo>
                  <a:cubicBezTo>
                    <a:pt x="73" y="32"/>
                    <a:pt x="74" y="33"/>
                    <a:pt x="76" y="33"/>
                  </a:cubicBezTo>
                  <a:cubicBezTo>
                    <a:pt x="77" y="33"/>
                    <a:pt x="78" y="32"/>
                    <a:pt x="79" y="32"/>
                  </a:cubicBezTo>
                  <a:cubicBezTo>
                    <a:pt x="83" y="31"/>
                    <a:pt x="86" y="30"/>
                    <a:pt x="90" y="30"/>
                  </a:cubicBezTo>
                  <a:cubicBezTo>
                    <a:pt x="96" y="29"/>
                    <a:pt x="103" y="29"/>
                    <a:pt x="109" y="29"/>
                  </a:cubicBezTo>
                  <a:cubicBezTo>
                    <a:pt x="110" y="29"/>
                    <a:pt x="111" y="28"/>
                    <a:pt x="112" y="28"/>
                  </a:cubicBezTo>
                  <a:cubicBezTo>
                    <a:pt x="116" y="28"/>
                    <a:pt x="120" y="30"/>
                    <a:pt x="124" y="29"/>
                  </a:cubicBezTo>
                  <a:cubicBezTo>
                    <a:pt x="121" y="29"/>
                    <a:pt x="119" y="28"/>
                    <a:pt x="116" y="28"/>
                  </a:cubicBezTo>
                  <a:close/>
                  <a:moveTo>
                    <a:pt x="118" y="26"/>
                  </a:moveTo>
                  <a:cubicBezTo>
                    <a:pt x="118" y="26"/>
                    <a:pt x="120" y="27"/>
                    <a:pt x="120" y="27"/>
                  </a:cubicBezTo>
                  <a:cubicBezTo>
                    <a:pt x="119" y="26"/>
                    <a:pt x="118" y="26"/>
                    <a:pt x="118" y="26"/>
                  </a:cubicBezTo>
                  <a:close/>
                  <a:moveTo>
                    <a:pt x="48" y="103"/>
                  </a:moveTo>
                  <a:cubicBezTo>
                    <a:pt x="47" y="97"/>
                    <a:pt x="44" y="92"/>
                    <a:pt x="44" y="85"/>
                  </a:cubicBezTo>
                  <a:cubicBezTo>
                    <a:pt x="43" y="81"/>
                    <a:pt x="44" y="77"/>
                    <a:pt x="45" y="73"/>
                  </a:cubicBezTo>
                  <a:cubicBezTo>
                    <a:pt x="46" y="64"/>
                    <a:pt x="50" y="55"/>
                    <a:pt x="53" y="49"/>
                  </a:cubicBezTo>
                  <a:cubicBezTo>
                    <a:pt x="49" y="52"/>
                    <a:pt x="47" y="56"/>
                    <a:pt x="44" y="60"/>
                  </a:cubicBezTo>
                  <a:cubicBezTo>
                    <a:pt x="41" y="64"/>
                    <a:pt x="39" y="69"/>
                    <a:pt x="37" y="74"/>
                  </a:cubicBezTo>
                  <a:cubicBezTo>
                    <a:pt x="33" y="85"/>
                    <a:pt x="32" y="99"/>
                    <a:pt x="32" y="112"/>
                  </a:cubicBezTo>
                  <a:cubicBezTo>
                    <a:pt x="32" y="114"/>
                    <a:pt x="32" y="115"/>
                    <a:pt x="32" y="116"/>
                  </a:cubicBezTo>
                  <a:cubicBezTo>
                    <a:pt x="32" y="118"/>
                    <a:pt x="33" y="119"/>
                    <a:pt x="32" y="121"/>
                  </a:cubicBezTo>
                  <a:cubicBezTo>
                    <a:pt x="32" y="122"/>
                    <a:pt x="32" y="123"/>
                    <a:pt x="32" y="124"/>
                  </a:cubicBezTo>
                  <a:cubicBezTo>
                    <a:pt x="32" y="126"/>
                    <a:pt x="32" y="128"/>
                    <a:pt x="32" y="129"/>
                  </a:cubicBezTo>
                  <a:cubicBezTo>
                    <a:pt x="32" y="134"/>
                    <a:pt x="35" y="139"/>
                    <a:pt x="34" y="142"/>
                  </a:cubicBezTo>
                  <a:cubicBezTo>
                    <a:pt x="32" y="145"/>
                    <a:pt x="27" y="146"/>
                    <a:pt x="24" y="145"/>
                  </a:cubicBezTo>
                  <a:cubicBezTo>
                    <a:pt x="17" y="143"/>
                    <a:pt x="21" y="133"/>
                    <a:pt x="24" y="129"/>
                  </a:cubicBezTo>
                  <a:cubicBezTo>
                    <a:pt x="23" y="127"/>
                    <a:pt x="25" y="125"/>
                    <a:pt x="25" y="123"/>
                  </a:cubicBezTo>
                  <a:cubicBezTo>
                    <a:pt x="25" y="120"/>
                    <a:pt x="24" y="117"/>
                    <a:pt x="24" y="115"/>
                  </a:cubicBezTo>
                  <a:cubicBezTo>
                    <a:pt x="24" y="112"/>
                    <a:pt x="24" y="110"/>
                    <a:pt x="24" y="108"/>
                  </a:cubicBezTo>
                  <a:cubicBezTo>
                    <a:pt x="24" y="97"/>
                    <a:pt x="26" y="86"/>
                    <a:pt x="29" y="76"/>
                  </a:cubicBezTo>
                  <a:cubicBezTo>
                    <a:pt x="31" y="65"/>
                    <a:pt x="36" y="57"/>
                    <a:pt x="41" y="49"/>
                  </a:cubicBezTo>
                  <a:cubicBezTo>
                    <a:pt x="48" y="44"/>
                    <a:pt x="53" y="37"/>
                    <a:pt x="62" y="33"/>
                  </a:cubicBezTo>
                  <a:cubicBezTo>
                    <a:pt x="70" y="30"/>
                    <a:pt x="79" y="29"/>
                    <a:pt x="89" y="28"/>
                  </a:cubicBezTo>
                  <a:cubicBezTo>
                    <a:pt x="92" y="27"/>
                    <a:pt x="95" y="26"/>
                    <a:pt x="97" y="26"/>
                  </a:cubicBezTo>
                  <a:cubicBezTo>
                    <a:pt x="100" y="25"/>
                    <a:pt x="104" y="25"/>
                    <a:pt x="107" y="25"/>
                  </a:cubicBezTo>
                  <a:cubicBezTo>
                    <a:pt x="110" y="26"/>
                    <a:pt x="114" y="26"/>
                    <a:pt x="117" y="26"/>
                  </a:cubicBezTo>
                  <a:cubicBezTo>
                    <a:pt x="114" y="26"/>
                    <a:pt x="111" y="24"/>
                    <a:pt x="107" y="24"/>
                  </a:cubicBezTo>
                  <a:cubicBezTo>
                    <a:pt x="105" y="23"/>
                    <a:pt x="103" y="23"/>
                    <a:pt x="101" y="23"/>
                  </a:cubicBezTo>
                  <a:cubicBezTo>
                    <a:pt x="100" y="23"/>
                    <a:pt x="99" y="22"/>
                    <a:pt x="99" y="22"/>
                  </a:cubicBezTo>
                  <a:cubicBezTo>
                    <a:pt x="96" y="22"/>
                    <a:pt x="93" y="22"/>
                    <a:pt x="90" y="22"/>
                  </a:cubicBezTo>
                  <a:cubicBezTo>
                    <a:pt x="79" y="22"/>
                    <a:pt x="67" y="24"/>
                    <a:pt x="57" y="28"/>
                  </a:cubicBezTo>
                  <a:cubicBezTo>
                    <a:pt x="56" y="30"/>
                    <a:pt x="59" y="33"/>
                    <a:pt x="57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0" y="35"/>
                    <a:pt x="43" y="34"/>
                    <a:pt x="40" y="31"/>
                  </a:cubicBezTo>
                  <a:cubicBezTo>
                    <a:pt x="39" y="33"/>
                    <a:pt x="37" y="34"/>
                    <a:pt x="35" y="35"/>
                  </a:cubicBezTo>
                  <a:cubicBezTo>
                    <a:pt x="30" y="41"/>
                    <a:pt x="26" y="48"/>
                    <a:pt x="23" y="55"/>
                  </a:cubicBezTo>
                  <a:cubicBezTo>
                    <a:pt x="19" y="62"/>
                    <a:pt x="18" y="71"/>
                    <a:pt x="18" y="80"/>
                  </a:cubicBezTo>
                  <a:cubicBezTo>
                    <a:pt x="17" y="93"/>
                    <a:pt x="18" y="107"/>
                    <a:pt x="19" y="121"/>
                  </a:cubicBezTo>
                  <a:cubicBezTo>
                    <a:pt x="19" y="126"/>
                    <a:pt x="19" y="131"/>
                    <a:pt x="18" y="136"/>
                  </a:cubicBezTo>
                  <a:cubicBezTo>
                    <a:pt x="18" y="137"/>
                    <a:pt x="17" y="137"/>
                    <a:pt x="17" y="138"/>
                  </a:cubicBezTo>
                  <a:cubicBezTo>
                    <a:pt x="17" y="140"/>
                    <a:pt x="17" y="143"/>
                    <a:pt x="16" y="145"/>
                  </a:cubicBezTo>
                  <a:cubicBezTo>
                    <a:pt x="26" y="150"/>
                    <a:pt x="40" y="149"/>
                    <a:pt x="50" y="145"/>
                  </a:cubicBezTo>
                  <a:cubicBezTo>
                    <a:pt x="50" y="130"/>
                    <a:pt x="48" y="117"/>
                    <a:pt x="48" y="103"/>
                  </a:cubicBezTo>
                  <a:close/>
                  <a:moveTo>
                    <a:pt x="110" y="22"/>
                  </a:moveTo>
                  <a:cubicBezTo>
                    <a:pt x="106" y="15"/>
                    <a:pt x="98" y="7"/>
                    <a:pt x="89" y="6"/>
                  </a:cubicBezTo>
                  <a:cubicBezTo>
                    <a:pt x="85" y="5"/>
                    <a:pt x="82" y="5"/>
                    <a:pt x="79" y="6"/>
                  </a:cubicBezTo>
                  <a:cubicBezTo>
                    <a:pt x="72" y="7"/>
                    <a:pt x="64" y="9"/>
                    <a:pt x="59" y="13"/>
                  </a:cubicBezTo>
                  <a:cubicBezTo>
                    <a:pt x="57" y="17"/>
                    <a:pt x="54" y="22"/>
                    <a:pt x="54" y="26"/>
                  </a:cubicBezTo>
                  <a:cubicBezTo>
                    <a:pt x="54" y="29"/>
                    <a:pt x="54" y="32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5" y="27"/>
                    <a:pt x="56" y="23"/>
                    <a:pt x="58" y="20"/>
                  </a:cubicBezTo>
                  <a:cubicBezTo>
                    <a:pt x="60" y="15"/>
                    <a:pt x="64" y="14"/>
                    <a:pt x="69" y="12"/>
                  </a:cubicBezTo>
                  <a:cubicBezTo>
                    <a:pt x="73" y="12"/>
                    <a:pt x="77" y="8"/>
                    <a:pt x="82" y="8"/>
                  </a:cubicBezTo>
                  <a:cubicBezTo>
                    <a:pt x="86" y="7"/>
                    <a:pt x="89" y="9"/>
                    <a:pt x="93" y="10"/>
                  </a:cubicBezTo>
                  <a:cubicBezTo>
                    <a:pt x="95" y="11"/>
                    <a:pt x="96" y="11"/>
                    <a:pt x="98" y="12"/>
                  </a:cubicBezTo>
                  <a:cubicBezTo>
                    <a:pt x="100" y="13"/>
                    <a:pt x="103" y="17"/>
                    <a:pt x="104" y="19"/>
                  </a:cubicBezTo>
                  <a:cubicBezTo>
                    <a:pt x="105" y="20"/>
                    <a:pt x="107" y="20"/>
                    <a:pt x="107" y="22"/>
                  </a:cubicBezTo>
                  <a:cubicBezTo>
                    <a:pt x="108" y="22"/>
                    <a:pt x="109" y="23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lose/>
                  <a:moveTo>
                    <a:pt x="101" y="17"/>
                  </a:moveTo>
                  <a:cubicBezTo>
                    <a:pt x="96" y="14"/>
                    <a:pt x="92" y="11"/>
                    <a:pt x="86" y="10"/>
                  </a:cubicBezTo>
                  <a:cubicBezTo>
                    <a:pt x="90" y="12"/>
                    <a:pt x="94" y="15"/>
                    <a:pt x="95" y="21"/>
                  </a:cubicBezTo>
                  <a:cubicBezTo>
                    <a:pt x="99" y="21"/>
                    <a:pt x="101" y="21"/>
                    <a:pt x="105" y="22"/>
                  </a:cubicBezTo>
                  <a:cubicBezTo>
                    <a:pt x="105" y="22"/>
                    <a:pt x="105" y="21"/>
                    <a:pt x="105" y="21"/>
                  </a:cubicBezTo>
                  <a:cubicBezTo>
                    <a:pt x="104" y="20"/>
                    <a:pt x="102" y="18"/>
                    <a:pt x="101" y="17"/>
                  </a:cubicBezTo>
                  <a:close/>
                  <a:moveTo>
                    <a:pt x="89" y="53"/>
                  </a:moveTo>
                  <a:cubicBezTo>
                    <a:pt x="87" y="54"/>
                    <a:pt x="85" y="55"/>
                    <a:pt x="83" y="57"/>
                  </a:cubicBezTo>
                  <a:cubicBezTo>
                    <a:pt x="80" y="59"/>
                    <a:pt x="80" y="60"/>
                    <a:pt x="78" y="62"/>
                  </a:cubicBezTo>
                  <a:cubicBezTo>
                    <a:pt x="76" y="65"/>
                    <a:pt x="75" y="67"/>
                    <a:pt x="73" y="70"/>
                  </a:cubicBezTo>
                  <a:cubicBezTo>
                    <a:pt x="73" y="72"/>
                    <a:pt x="72" y="73"/>
                    <a:pt x="71" y="75"/>
                  </a:cubicBezTo>
                  <a:cubicBezTo>
                    <a:pt x="70" y="77"/>
                    <a:pt x="70" y="79"/>
                    <a:pt x="69" y="81"/>
                  </a:cubicBezTo>
                  <a:cubicBezTo>
                    <a:pt x="69" y="82"/>
                    <a:pt x="68" y="84"/>
                    <a:pt x="68" y="86"/>
                  </a:cubicBezTo>
                  <a:cubicBezTo>
                    <a:pt x="66" y="92"/>
                    <a:pt x="65" y="98"/>
                    <a:pt x="64" y="104"/>
                  </a:cubicBezTo>
                  <a:cubicBezTo>
                    <a:pt x="63" y="110"/>
                    <a:pt x="62" y="115"/>
                    <a:pt x="62" y="120"/>
                  </a:cubicBezTo>
                  <a:cubicBezTo>
                    <a:pt x="62" y="123"/>
                    <a:pt x="61" y="126"/>
                    <a:pt x="62" y="128"/>
                  </a:cubicBezTo>
                  <a:cubicBezTo>
                    <a:pt x="62" y="129"/>
                    <a:pt x="63" y="130"/>
                    <a:pt x="63" y="131"/>
                  </a:cubicBezTo>
                  <a:cubicBezTo>
                    <a:pt x="63" y="133"/>
                    <a:pt x="63" y="134"/>
                    <a:pt x="63" y="135"/>
                  </a:cubicBezTo>
                  <a:cubicBezTo>
                    <a:pt x="63" y="136"/>
                    <a:pt x="64" y="138"/>
                    <a:pt x="65" y="140"/>
                  </a:cubicBezTo>
                  <a:cubicBezTo>
                    <a:pt x="65" y="140"/>
                    <a:pt x="66" y="141"/>
                    <a:pt x="66" y="142"/>
                  </a:cubicBezTo>
                  <a:cubicBezTo>
                    <a:pt x="66" y="143"/>
                    <a:pt x="66" y="144"/>
                    <a:pt x="67" y="144"/>
                  </a:cubicBezTo>
                  <a:cubicBezTo>
                    <a:pt x="63" y="125"/>
                    <a:pt x="68" y="107"/>
                    <a:pt x="70" y="90"/>
                  </a:cubicBezTo>
                  <a:cubicBezTo>
                    <a:pt x="70" y="86"/>
                    <a:pt x="71" y="83"/>
                    <a:pt x="72" y="79"/>
                  </a:cubicBezTo>
                  <a:cubicBezTo>
                    <a:pt x="73" y="76"/>
                    <a:pt x="74" y="72"/>
                    <a:pt x="75" y="69"/>
                  </a:cubicBezTo>
                  <a:cubicBezTo>
                    <a:pt x="82" y="59"/>
                    <a:pt x="91" y="51"/>
                    <a:pt x="103" y="48"/>
                  </a:cubicBezTo>
                  <a:cubicBezTo>
                    <a:pt x="98" y="48"/>
                    <a:pt x="93" y="50"/>
                    <a:pt x="89" y="53"/>
                  </a:cubicBezTo>
                  <a:close/>
                  <a:moveTo>
                    <a:pt x="88" y="13"/>
                  </a:moveTo>
                  <a:cubicBezTo>
                    <a:pt x="87" y="13"/>
                    <a:pt x="87" y="12"/>
                    <a:pt x="86" y="12"/>
                  </a:cubicBezTo>
                  <a:cubicBezTo>
                    <a:pt x="83" y="10"/>
                    <a:pt x="81" y="11"/>
                    <a:pt x="79" y="12"/>
                  </a:cubicBezTo>
                  <a:cubicBezTo>
                    <a:pt x="76" y="12"/>
                    <a:pt x="72" y="12"/>
                    <a:pt x="69" y="13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6" y="15"/>
                    <a:pt x="64" y="16"/>
                    <a:pt x="62" y="16"/>
                  </a:cubicBezTo>
                  <a:cubicBezTo>
                    <a:pt x="60" y="19"/>
                    <a:pt x="57" y="23"/>
                    <a:pt x="57" y="26"/>
                  </a:cubicBezTo>
                  <a:cubicBezTo>
                    <a:pt x="67" y="21"/>
                    <a:pt x="80" y="21"/>
                    <a:pt x="94" y="20"/>
                  </a:cubicBezTo>
                  <a:cubicBezTo>
                    <a:pt x="93" y="17"/>
                    <a:pt x="91" y="15"/>
                    <a:pt x="88" y="13"/>
                  </a:cubicBezTo>
                  <a:close/>
                  <a:moveTo>
                    <a:pt x="87" y="3"/>
                  </a:moveTo>
                  <a:cubicBezTo>
                    <a:pt x="86" y="3"/>
                    <a:pt x="86" y="3"/>
                    <a:pt x="85" y="2"/>
                  </a:cubicBezTo>
                  <a:cubicBezTo>
                    <a:pt x="83" y="2"/>
                    <a:pt x="81" y="2"/>
                    <a:pt x="79" y="2"/>
                  </a:cubicBezTo>
                  <a:cubicBezTo>
                    <a:pt x="74" y="1"/>
                    <a:pt x="71" y="3"/>
                    <a:pt x="66" y="4"/>
                  </a:cubicBezTo>
                  <a:cubicBezTo>
                    <a:pt x="59" y="6"/>
                    <a:pt x="53" y="8"/>
                    <a:pt x="48" y="13"/>
                  </a:cubicBezTo>
                  <a:cubicBezTo>
                    <a:pt x="45" y="17"/>
                    <a:pt x="39" y="23"/>
                    <a:pt x="42" y="30"/>
                  </a:cubicBezTo>
                  <a:cubicBezTo>
                    <a:pt x="45" y="33"/>
                    <a:pt x="50" y="33"/>
                    <a:pt x="53" y="33"/>
                  </a:cubicBezTo>
                  <a:cubicBezTo>
                    <a:pt x="51" y="25"/>
                    <a:pt x="55" y="15"/>
                    <a:pt x="59" y="11"/>
                  </a:cubicBezTo>
                  <a:cubicBezTo>
                    <a:pt x="66" y="6"/>
                    <a:pt x="81" y="2"/>
                    <a:pt x="90" y="4"/>
                  </a:cubicBezTo>
                  <a:cubicBezTo>
                    <a:pt x="89" y="3"/>
                    <a:pt x="88" y="4"/>
                    <a:pt x="87" y="3"/>
                  </a:cubicBezTo>
                  <a:close/>
                  <a:moveTo>
                    <a:pt x="79" y="55"/>
                  </a:moveTo>
                  <a:cubicBezTo>
                    <a:pt x="78" y="57"/>
                    <a:pt x="76" y="60"/>
                    <a:pt x="75" y="62"/>
                  </a:cubicBezTo>
                  <a:cubicBezTo>
                    <a:pt x="72" y="68"/>
                    <a:pt x="69" y="72"/>
                    <a:pt x="67" y="78"/>
                  </a:cubicBezTo>
                  <a:cubicBezTo>
                    <a:pt x="66" y="80"/>
                    <a:pt x="65" y="84"/>
                    <a:pt x="64" y="87"/>
                  </a:cubicBezTo>
                  <a:cubicBezTo>
                    <a:pt x="60" y="97"/>
                    <a:pt x="58" y="112"/>
                    <a:pt x="58" y="125"/>
                  </a:cubicBezTo>
                  <a:cubicBezTo>
                    <a:pt x="59" y="125"/>
                    <a:pt x="60" y="125"/>
                    <a:pt x="61" y="125"/>
                  </a:cubicBezTo>
                  <a:cubicBezTo>
                    <a:pt x="60" y="120"/>
                    <a:pt x="61" y="115"/>
                    <a:pt x="61" y="111"/>
                  </a:cubicBezTo>
                  <a:cubicBezTo>
                    <a:pt x="63" y="93"/>
                    <a:pt x="68" y="78"/>
                    <a:pt x="74" y="64"/>
                  </a:cubicBezTo>
                  <a:cubicBezTo>
                    <a:pt x="76" y="62"/>
                    <a:pt x="78" y="60"/>
                    <a:pt x="79" y="58"/>
                  </a:cubicBezTo>
                  <a:cubicBezTo>
                    <a:pt x="82" y="55"/>
                    <a:pt x="87" y="53"/>
                    <a:pt x="89" y="50"/>
                  </a:cubicBezTo>
                  <a:cubicBezTo>
                    <a:pt x="86" y="52"/>
                    <a:pt x="82" y="53"/>
                    <a:pt x="79" y="55"/>
                  </a:cubicBezTo>
                  <a:close/>
                  <a:moveTo>
                    <a:pt x="82" y="190"/>
                  </a:moveTo>
                  <a:cubicBezTo>
                    <a:pt x="82" y="190"/>
                    <a:pt x="84" y="190"/>
                    <a:pt x="85" y="189"/>
                  </a:cubicBezTo>
                  <a:cubicBezTo>
                    <a:pt x="85" y="188"/>
                    <a:pt x="86" y="185"/>
                    <a:pt x="84" y="184"/>
                  </a:cubicBezTo>
                  <a:cubicBezTo>
                    <a:pt x="83" y="183"/>
                    <a:pt x="82" y="184"/>
                    <a:pt x="81" y="183"/>
                  </a:cubicBezTo>
                  <a:cubicBezTo>
                    <a:pt x="80" y="185"/>
                    <a:pt x="79" y="186"/>
                    <a:pt x="79" y="188"/>
                  </a:cubicBezTo>
                  <a:cubicBezTo>
                    <a:pt x="80" y="188"/>
                    <a:pt x="81" y="190"/>
                    <a:pt x="82" y="190"/>
                  </a:cubicBezTo>
                  <a:close/>
                  <a:moveTo>
                    <a:pt x="82" y="201"/>
                  </a:moveTo>
                  <a:cubicBezTo>
                    <a:pt x="81" y="204"/>
                    <a:pt x="75" y="203"/>
                    <a:pt x="75" y="199"/>
                  </a:cubicBezTo>
                  <a:cubicBezTo>
                    <a:pt x="75" y="199"/>
                    <a:pt x="76" y="199"/>
                    <a:pt x="76" y="198"/>
                  </a:cubicBezTo>
                  <a:cubicBezTo>
                    <a:pt x="77" y="196"/>
                    <a:pt x="77" y="195"/>
                    <a:pt x="77" y="193"/>
                  </a:cubicBezTo>
                  <a:cubicBezTo>
                    <a:pt x="75" y="195"/>
                    <a:pt x="72" y="199"/>
                    <a:pt x="74" y="203"/>
                  </a:cubicBezTo>
                  <a:cubicBezTo>
                    <a:pt x="74" y="203"/>
                    <a:pt x="74" y="203"/>
                    <a:pt x="75" y="203"/>
                  </a:cubicBezTo>
                  <a:cubicBezTo>
                    <a:pt x="76" y="204"/>
                    <a:pt x="78" y="205"/>
                    <a:pt x="80" y="204"/>
                  </a:cubicBezTo>
                  <a:cubicBezTo>
                    <a:pt x="80" y="205"/>
                    <a:pt x="81" y="205"/>
                    <a:pt x="82" y="205"/>
                  </a:cubicBezTo>
                  <a:cubicBezTo>
                    <a:pt x="83" y="202"/>
                    <a:pt x="83" y="198"/>
                    <a:pt x="83" y="195"/>
                  </a:cubicBezTo>
                  <a:cubicBezTo>
                    <a:pt x="82" y="198"/>
                    <a:pt x="83" y="199"/>
                    <a:pt x="82" y="201"/>
                  </a:cubicBezTo>
                  <a:close/>
                  <a:moveTo>
                    <a:pt x="79" y="191"/>
                  </a:moveTo>
                  <a:cubicBezTo>
                    <a:pt x="80" y="193"/>
                    <a:pt x="76" y="198"/>
                    <a:pt x="77" y="200"/>
                  </a:cubicBezTo>
                  <a:cubicBezTo>
                    <a:pt x="77" y="201"/>
                    <a:pt x="79" y="202"/>
                    <a:pt x="80" y="201"/>
                  </a:cubicBezTo>
                  <a:cubicBezTo>
                    <a:pt x="81" y="201"/>
                    <a:pt x="81" y="198"/>
                    <a:pt x="81" y="197"/>
                  </a:cubicBezTo>
                  <a:cubicBezTo>
                    <a:pt x="82" y="195"/>
                    <a:pt x="82" y="194"/>
                    <a:pt x="82" y="192"/>
                  </a:cubicBezTo>
                  <a:cubicBezTo>
                    <a:pt x="81" y="191"/>
                    <a:pt x="80" y="190"/>
                    <a:pt x="79" y="191"/>
                  </a:cubicBezTo>
                  <a:close/>
                  <a:moveTo>
                    <a:pt x="75" y="206"/>
                  </a:moveTo>
                  <a:cubicBezTo>
                    <a:pt x="74" y="210"/>
                    <a:pt x="73" y="214"/>
                    <a:pt x="72" y="218"/>
                  </a:cubicBezTo>
                  <a:cubicBezTo>
                    <a:pt x="73" y="218"/>
                    <a:pt x="74" y="218"/>
                    <a:pt x="75" y="218"/>
                  </a:cubicBezTo>
                  <a:cubicBezTo>
                    <a:pt x="76" y="215"/>
                    <a:pt x="78" y="211"/>
                    <a:pt x="79" y="206"/>
                  </a:cubicBezTo>
                  <a:cubicBezTo>
                    <a:pt x="77" y="206"/>
                    <a:pt x="76" y="206"/>
                    <a:pt x="75" y="206"/>
                  </a:cubicBezTo>
                  <a:close/>
                  <a:moveTo>
                    <a:pt x="67" y="35"/>
                  </a:moveTo>
                  <a:cubicBezTo>
                    <a:pt x="66" y="36"/>
                    <a:pt x="66" y="36"/>
                    <a:pt x="66" y="37"/>
                  </a:cubicBezTo>
                  <a:cubicBezTo>
                    <a:pt x="67" y="36"/>
                    <a:pt x="68" y="36"/>
                    <a:pt x="68" y="35"/>
                  </a:cubicBezTo>
                  <a:cubicBezTo>
                    <a:pt x="68" y="35"/>
                    <a:pt x="67" y="35"/>
                    <a:pt x="67" y="35"/>
                  </a:cubicBezTo>
                  <a:close/>
                  <a:moveTo>
                    <a:pt x="59" y="222"/>
                  </a:moveTo>
                  <a:cubicBezTo>
                    <a:pt x="60" y="222"/>
                    <a:pt x="61" y="222"/>
                    <a:pt x="62" y="221"/>
                  </a:cubicBezTo>
                  <a:cubicBezTo>
                    <a:pt x="62" y="221"/>
                    <a:pt x="62" y="220"/>
                    <a:pt x="62" y="219"/>
                  </a:cubicBezTo>
                  <a:cubicBezTo>
                    <a:pt x="62" y="219"/>
                    <a:pt x="63" y="219"/>
                    <a:pt x="63" y="219"/>
                  </a:cubicBezTo>
                  <a:cubicBezTo>
                    <a:pt x="64" y="217"/>
                    <a:pt x="64" y="215"/>
                    <a:pt x="64" y="213"/>
                  </a:cubicBezTo>
                  <a:cubicBezTo>
                    <a:pt x="66" y="209"/>
                    <a:pt x="67" y="204"/>
                    <a:pt x="68" y="199"/>
                  </a:cubicBezTo>
                  <a:cubicBezTo>
                    <a:pt x="68" y="197"/>
                    <a:pt x="68" y="194"/>
                    <a:pt x="68" y="191"/>
                  </a:cubicBezTo>
                  <a:cubicBezTo>
                    <a:pt x="68" y="175"/>
                    <a:pt x="68" y="160"/>
                    <a:pt x="67" y="145"/>
                  </a:cubicBezTo>
                  <a:cubicBezTo>
                    <a:pt x="67" y="148"/>
                    <a:pt x="64" y="149"/>
                    <a:pt x="63" y="151"/>
                  </a:cubicBezTo>
                  <a:cubicBezTo>
                    <a:pt x="63" y="152"/>
                    <a:pt x="63" y="157"/>
                    <a:pt x="64" y="158"/>
                  </a:cubicBezTo>
                  <a:cubicBezTo>
                    <a:pt x="64" y="159"/>
                    <a:pt x="65" y="159"/>
                    <a:pt x="65" y="160"/>
                  </a:cubicBezTo>
                  <a:cubicBezTo>
                    <a:pt x="65" y="161"/>
                    <a:pt x="63" y="163"/>
                    <a:pt x="63" y="164"/>
                  </a:cubicBezTo>
                  <a:cubicBezTo>
                    <a:pt x="63" y="165"/>
                    <a:pt x="64" y="165"/>
                    <a:pt x="65" y="167"/>
                  </a:cubicBezTo>
                  <a:cubicBezTo>
                    <a:pt x="65" y="168"/>
                    <a:pt x="65" y="169"/>
                    <a:pt x="64" y="170"/>
                  </a:cubicBezTo>
                  <a:cubicBezTo>
                    <a:pt x="66" y="172"/>
                    <a:pt x="66" y="175"/>
                    <a:pt x="64" y="177"/>
                  </a:cubicBezTo>
                  <a:cubicBezTo>
                    <a:pt x="66" y="179"/>
                    <a:pt x="65" y="182"/>
                    <a:pt x="64" y="183"/>
                  </a:cubicBezTo>
                  <a:cubicBezTo>
                    <a:pt x="64" y="184"/>
                    <a:pt x="65" y="185"/>
                    <a:pt x="65" y="187"/>
                  </a:cubicBezTo>
                  <a:cubicBezTo>
                    <a:pt x="65" y="188"/>
                    <a:pt x="63" y="189"/>
                    <a:pt x="63" y="190"/>
                  </a:cubicBezTo>
                  <a:cubicBezTo>
                    <a:pt x="63" y="191"/>
                    <a:pt x="65" y="192"/>
                    <a:pt x="65" y="193"/>
                  </a:cubicBezTo>
                  <a:cubicBezTo>
                    <a:pt x="65" y="195"/>
                    <a:pt x="64" y="195"/>
                    <a:pt x="63" y="197"/>
                  </a:cubicBezTo>
                  <a:cubicBezTo>
                    <a:pt x="63" y="198"/>
                    <a:pt x="64" y="200"/>
                    <a:pt x="64" y="202"/>
                  </a:cubicBezTo>
                  <a:cubicBezTo>
                    <a:pt x="64" y="203"/>
                    <a:pt x="63" y="204"/>
                    <a:pt x="63" y="205"/>
                  </a:cubicBezTo>
                  <a:cubicBezTo>
                    <a:pt x="63" y="206"/>
                    <a:pt x="64" y="208"/>
                    <a:pt x="64" y="209"/>
                  </a:cubicBezTo>
                  <a:cubicBezTo>
                    <a:pt x="64" y="211"/>
                    <a:pt x="61" y="211"/>
                    <a:pt x="61" y="213"/>
                  </a:cubicBezTo>
                  <a:cubicBezTo>
                    <a:pt x="61" y="214"/>
                    <a:pt x="62" y="216"/>
                    <a:pt x="62" y="218"/>
                  </a:cubicBezTo>
                  <a:cubicBezTo>
                    <a:pt x="61" y="218"/>
                    <a:pt x="60" y="219"/>
                    <a:pt x="59" y="220"/>
                  </a:cubicBezTo>
                  <a:cubicBezTo>
                    <a:pt x="59" y="221"/>
                    <a:pt x="59" y="222"/>
                    <a:pt x="59" y="222"/>
                  </a:cubicBezTo>
                  <a:close/>
                  <a:moveTo>
                    <a:pt x="65" y="34"/>
                  </a:moveTo>
                  <a:cubicBezTo>
                    <a:pt x="63" y="34"/>
                    <a:pt x="59" y="36"/>
                    <a:pt x="57" y="38"/>
                  </a:cubicBezTo>
                  <a:cubicBezTo>
                    <a:pt x="58" y="38"/>
                    <a:pt x="58" y="38"/>
                    <a:pt x="59" y="39"/>
                  </a:cubicBezTo>
                  <a:cubicBezTo>
                    <a:pt x="61" y="38"/>
                    <a:pt x="60" y="36"/>
                    <a:pt x="62" y="35"/>
                  </a:cubicBezTo>
                  <a:cubicBezTo>
                    <a:pt x="63" y="35"/>
                    <a:pt x="64" y="36"/>
                    <a:pt x="65" y="35"/>
                  </a:cubicBezTo>
                  <a:cubicBezTo>
                    <a:pt x="65" y="35"/>
                    <a:pt x="66" y="34"/>
                    <a:pt x="65" y="34"/>
                  </a:cubicBezTo>
                  <a:close/>
                  <a:moveTo>
                    <a:pt x="62" y="37"/>
                  </a:moveTo>
                  <a:cubicBezTo>
                    <a:pt x="62" y="38"/>
                    <a:pt x="61" y="39"/>
                    <a:pt x="61" y="39"/>
                  </a:cubicBezTo>
                  <a:cubicBezTo>
                    <a:pt x="62" y="39"/>
                    <a:pt x="64" y="38"/>
                    <a:pt x="65" y="37"/>
                  </a:cubicBezTo>
                  <a:cubicBezTo>
                    <a:pt x="64" y="37"/>
                    <a:pt x="64" y="37"/>
                    <a:pt x="62" y="37"/>
                  </a:cubicBezTo>
                  <a:close/>
                  <a:moveTo>
                    <a:pt x="63" y="149"/>
                  </a:moveTo>
                  <a:cubicBezTo>
                    <a:pt x="63" y="148"/>
                    <a:pt x="64" y="147"/>
                    <a:pt x="65" y="146"/>
                  </a:cubicBezTo>
                  <a:cubicBezTo>
                    <a:pt x="65" y="143"/>
                    <a:pt x="64" y="141"/>
                    <a:pt x="63" y="139"/>
                  </a:cubicBezTo>
                  <a:cubicBezTo>
                    <a:pt x="63" y="138"/>
                    <a:pt x="62" y="136"/>
                    <a:pt x="61" y="136"/>
                  </a:cubicBezTo>
                  <a:cubicBezTo>
                    <a:pt x="63" y="139"/>
                    <a:pt x="65" y="146"/>
                    <a:pt x="60" y="147"/>
                  </a:cubicBezTo>
                  <a:cubicBezTo>
                    <a:pt x="60" y="147"/>
                    <a:pt x="58" y="147"/>
                    <a:pt x="57" y="146"/>
                  </a:cubicBezTo>
                  <a:cubicBezTo>
                    <a:pt x="56" y="143"/>
                    <a:pt x="57" y="140"/>
                    <a:pt x="56" y="137"/>
                  </a:cubicBezTo>
                  <a:cubicBezTo>
                    <a:pt x="57" y="140"/>
                    <a:pt x="55" y="146"/>
                    <a:pt x="57" y="148"/>
                  </a:cubicBezTo>
                  <a:cubicBezTo>
                    <a:pt x="59" y="148"/>
                    <a:pt x="61" y="149"/>
                    <a:pt x="63" y="149"/>
                  </a:cubicBezTo>
                  <a:close/>
                  <a:moveTo>
                    <a:pt x="64" y="173"/>
                  </a:moveTo>
                  <a:cubicBezTo>
                    <a:pt x="64" y="172"/>
                    <a:pt x="63" y="172"/>
                    <a:pt x="63" y="171"/>
                  </a:cubicBezTo>
                  <a:cubicBezTo>
                    <a:pt x="62" y="169"/>
                    <a:pt x="63" y="169"/>
                    <a:pt x="63" y="168"/>
                  </a:cubicBezTo>
                  <a:cubicBezTo>
                    <a:pt x="63" y="166"/>
                    <a:pt x="62" y="166"/>
                    <a:pt x="61" y="165"/>
                  </a:cubicBezTo>
                  <a:cubicBezTo>
                    <a:pt x="61" y="163"/>
                    <a:pt x="63" y="161"/>
                    <a:pt x="63" y="160"/>
                  </a:cubicBezTo>
                  <a:cubicBezTo>
                    <a:pt x="63" y="159"/>
                    <a:pt x="62" y="159"/>
                    <a:pt x="62" y="158"/>
                  </a:cubicBezTo>
                  <a:cubicBezTo>
                    <a:pt x="61" y="156"/>
                    <a:pt x="63" y="153"/>
                    <a:pt x="62" y="150"/>
                  </a:cubicBezTo>
                  <a:cubicBezTo>
                    <a:pt x="61" y="150"/>
                    <a:pt x="60" y="150"/>
                    <a:pt x="59" y="150"/>
                  </a:cubicBezTo>
                  <a:cubicBezTo>
                    <a:pt x="61" y="162"/>
                    <a:pt x="60" y="171"/>
                    <a:pt x="60" y="183"/>
                  </a:cubicBezTo>
                  <a:cubicBezTo>
                    <a:pt x="60" y="188"/>
                    <a:pt x="60" y="194"/>
                    <a:pt x="59" y="200"/>
                  </a:cubicBezTo>
                  <a:cubicBezTo>
                    <a:pt x="59" y="206"/>
                    <a:pt x="58" y="211"/>
                    <a:pt x="57" y="216"/>
                  </a:cubicBezTo>
                  <a:cubicBezTo>
                    <a:pt x="57" y="219"/>
                    <a:pt x="55" y="222"/>
                    <a:pt x="58" y="223"/>
                  </a:cubicBezTo>
                  <a:cubicBezTo>
                    <a:pt x="58" y="221"/>
                    <a:pt x="57" y="221"/>
                    <a:pt x="58" y="219"/>
                  </a:cubicBezTo>
                  <a:cubicBezTo>
                    <a:pt x="58" y="218"/>
                    <a:pt x="60" y="217"/>
                    <a:pt x="61" y="216"/>
                  </a:cubicBezTo>
                  <a:cubicBezTo>
                    <a:pt x="61" y="215"/>
                    <a:pt x="59" y="213"/>
                    <a:pt x="60" y="212"/>
                  </a:cubicBezTo>
                  <a:cubicBezTo>
                    <a:pt x="60" y="211"/>
                    <a:pt x="62" y="210"/>
                    <a:pt x="62" y="209"/>
                  </a:cubicBezTo>
                  <a:cubicBezTo>
                    <a:pt x="62" y="207"/>
                    <a:pt x="61" y="206"/>
                    <a:pt x="61" y="204"/>
                  </a:cubicBezTo>
                  <a:cubicBezTo>
                    <a:pt x="61" y="203"/>
                    <a:pt x="63" y="202"/>
                    <a:pt x="63" y="201"/>
                  </a:cubicBezTo>
                  <a:cubicBezTo>
                    <a:pt x="63" y="199"/>
                    <a:pt x="62" y="198"/>
                    <a:pt x="62" y="197"/>
                  </a:cubicBezTo>
                  <a:cubicBezTo>
                    <a:pt x="62" y="196"/>
                    <a:pt x="63" y="195"/>
                    <a:pt x="63" y="194"/>
                  </a:cubicBezTo>
                  <a:cubicBezTo>
                    <a:pt x="63" y="193"/>
                    <a:pt x="62" y="191"/>
                    <a:pt x="62" y="190"/>
                  </a:cubicBezTo>
                  <a:cubicBezTo>
                    <a:pt x="62" y="189"/>
                    <a:pt x="64" y="187"/>
                    <a:pt x="64" y="186"/>
                  </a:cubicBezTo>
                  <a:cubicBezTo>
                    <a:pt x="64" y="185"/>
                    <a:pt x="62" y="184"/>
                    <a:pt x="62" y="183"/>
                  </a:cubicBezTo>
                  <a:cubicBezTo>
                    <a:pt x="63" y="182"/>
                    <a:pt x="63" y="181"/>
                    <a:pt x="64" y="180"/>
                  </a:cubicBezTo>
                  <a:cubicBezTo>
                    <a:pt x="61" y="178"/>
                    <a:pt x="64" y="175"/>
                    <a:pt x="64" y="173"/>
                  </a:cubicBezTo>
                  <a:close/>
                  <a:moveTo>
                    <a:pt x="59" y="135"/>
                  </a:moveTo>
                  <a:cubicBezTo>
                    <a:pt x="58" y="135"/>
                    <a:pt x="58" y="135"/>
                    <a:pt x="58" y="135"/>
                  </a:cubicBezTo>
                  <a:cubicBezTo>
                    <a:pt x="59" y="138"/>
                    <a:pt x="57" y="143"/>
                    <a:pt x="59" y="145"/>
                  </a:cubicBezTo>
                  <a:cubicBezTo>
                    <a:pt x="64" y="145"/>
                    <a:pt x="61" y="137"/>
                    <a:pt x="59" y="135"/>
                  </a:cubicBezTo>
                  <a:close/>
                  <a:moveTo>
                    <a:pt x="56" y="127"/>
                  </a:moveTo>
                  <a:cubicBezTo>
                    <a:pt x="56" y="130"/>
                    <a:pt x="56" y="132"/>
                    <a:pt x="57" y="134"/>
                  </a:cubicBezTo>
                  <a:cubicBezTo>
                    <a:pt x="58" y="133"/>
                    <a:pt x="60" y="134"/>
                    <a:pt x="60" y="133"/>
                  </a:cubicBezTo>
                  <a:cubicBezTo>
                    <a:pt x="61" y="133"/>
                    <a:pt x="60" y="132"/>
                    <a:pt x="61" y="133"/>
                  </a:cubicBezTo>
                  <a:cubicBezTo>
                    <a:pt x="62" y="129"/>
                    <a:pt x="60" y="125"/>
                    <a:pt x="56" y="127"/>
                  </a:cubicBezTo>
                  <a:close/>
                  <a:moveTo>
                    <a:pt x="58" y="40"/>
                  </a:moveTo>
                  <a:cubicBezTo>
                    <a:pt x="58" y="41"/>
                    <a:pt x="57" y="42"/>
                    <a:pt x="58" y="42"/>
                  </a:cubicBezTo>
                  <a:cubicBezTo>
                    <a:pt x="58" y="41"/>
                    <a:pt x="59" y="41"/>
                    <a:pt x="60" y="40"/>
                  </a:cubicBezTo>
                  <a:cubicBezTo>
                    <a:pt x="59" y="40"/>
                    <a:pt x="58" y="40"/>
                    <a:pt x="58" y="40"/>
                  </a:cubicBezTo>
                  <a:close/>
                  <a:moveTo>
                    <a:pt x="52" y="42"/>
                  </a:moveTo>
                  <a:cubicBezTo>
                    <a:pt x="54" y="43"/>
                    <a:pt x="55" y="41"/>
                    <a:pt x="55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0"/>
                    <a:pt x="57" y="39"/>
                    <a:pt x="57" y="38"/>
                  </a:cubicBezTo>
                  <a:cubicBezTo>
                    <a:pt x="55" y="39"/>
                    <a:pt x="53" y="40"/>
                    <a:pt x="52" y="42"/>
                  </a:cubicBezTo>
                  <a:close/>
                  <a:moveTo>
                    <a:pt x="31" y="118"/>
                  </a:moveTo>
                  <a:cubicBezTo>
                    <a:pt x="31" y="111"/>
                    <a:pt x="30" y="104"/>
                    <a:pt x="31" y="97"/>
                  </a:cubicBezTo>
                  <a:cubicBezTo>
                    <a:pt x="31" y="92"/>
                    <a:pt x="32" y="86"/>
                    <a:pt x="33" y="81"/>
                  </a:cubicBezTo>
                  <a:cubicBezTo>
                    <a:pt x="34" y="75"/>
                    <a:pt x="37" y="70"/>
                    <a:pt x="39" y="65"/>
                  </a:cubicBezTo>
                  <a:cubicBezTo>
                    <a:pt x="42" y="59"/>
                    <a:pt x="46" y="54"/>
                    <a:pt x="50" y="49"/>
                  </a:cubicBezTo>
                  <a:cubicBezTo>
                    <a:pt x="52" y="48"/>
                    <a:pt x="54" y="45"/>
                    <a:pt x="56" y="43"/>
                  </a:cubicBezTo>
                  <a:cubicBezTo>
                    <a:pt x="51" y="44"/>
                    <a:pt x="51" y="48"/>
                    <a:pt x="48" y="49"/>
                  </a:cubicBezTo>
                  <a:cubicBezTo>
                    <a:pt x="47" y="51"/>
                    <a:pt x="47" y="52"/>
                    <a:pt x="46" y="52"/>
                  </a:cubicBezTo>
                  <a:cubicBezTo>
                    <a:pt x="45" y="53"/>
                    <a:pt x="44" y="52"/>
                    <a:pt x="43" y="53"/>
                  </a:cubicBezTo>
                  <a:cubicBezTo>
                    <a:pt x="44" y="55"/>
                    <a:pt x="43" y="56"/>
                    <a:pt x="41" y="57"/>
                  </a:cubicBezTo>
                  <a:cubicBezTo>
                    <a:pt x="40" y="59"/>
                    <a:pt x="39" y="61"/>
                    <a:pt x="37" y="62"/>
                  </a:cubicBezTo>
                  <a:cubicBezTo>
                    <a:pt x="37" y="65"/>
                    <a:pt x="36" y="66"/>
                    <a:pt x="35" y="67"/>
                  </a:cubicBezTo>
                  <a:cubicBezTo>
                    <a:pt x="35" y="68"/>
                    <a:pt x="36" y="69"/>
                    <a:pt x="36" y="70"/>
                  </a:cubicBezTo>
                  <a:cubicBezTo>
                    <a:pt x="35" y="71"/>
                    <a:pt x="34" y="71"/>
                    <a:pt x="34" y="72"/>
                  </a:cubicBezTo>
                  <a:cubicBezTo>
                    <a:pt x="34" y="73"/>
                    <a:pt x="34" y="73"/>
                    <a:pt x="34" y="74"/>
                  </a:cubicBezTo>
                  <a:cubicBezTo>
                    <a:pt x="34" y="75"/>
                    <a:pt x="33" y="76"/>
                    <a:pt x="32" y="77"/>
                  </a:cubicBezTo>
                  <a:cubicBezTo>
                    <a:pt x="32" y="78"/>
                    <a:pt x="33" y="78"/>
                    <a:pt x="33" y="80"/>
                  </a:cubicBezTo>
                  <a:cubicBezTo>
                    <a:pt x="32" y="80"/>
                    <a:pt x="31" y="80"/>
                    <a:pt x="31" y="81"/>
                  </a:cubicBezTo>
                  <a:cubicBezTo>
                    <a:pt x="31" y="82"/>
                    <a:pt x="32" y="82"/>
                    <a:pt x="31" y="84"/>
                  </a:cubicBezTo>
                  <a:cubicBezTo>
                    <a:pt x="31" y="85"/>
                    <a:pt x="29" y="84"/>
                    <a:pt x="29" y="86"/>
                  </a:cubicBezTo>
                  <a:cubicBezTo>
                    <a:pt x="29" y="87"/>
                    <a:pt x="30" y="87"/>
                    <a:pt x="31" y="89"/>
                  </a:cubicBezTo>
                  <a:cubicBezTo>
                    <a:pt x="30" y="90"/>
                    <a:pt x="28" y="91"/>
                    <a:pt x="29" y="92"/>
                  </a:cubicBezTo>
                  <a:cubicBezTo>
                    <a:pt x="29" y="94"/>
                    <a:pt x="31" y="93"/>
                    <a:pt x="31" y="95"/>
                  </a:cubicBezTo>
                  <a:cubicBezTo>
                    <a:pt x="30" y="96"/>
                    <a:pt x="29" y="96"/>
                    <a:pt x="28" y="97"/>
                  </a:cubicBezTo>
                  <a:cubicBezTo>
                    <a:pt x="29" y="97"/>
                    <a:pt x="29" y="98"/>
                    <a:pt x="29" y="99"/>
                  </a:cubicBezTo>
                  <a:cubicBezTo>
                    <a:pt x="29" y="100"/>
                    <a:pt x="28" y="100"/>
                    <a:pt x="28" y="101"/>
                  </a:cubicBezTo>
                  <a:cubicBezTo>
                    <a:pt x="29" y="102"/>
                    <a:pt x="30" y="103"/>
                    <a:pt x="30" y="104"/>
                  </a:cubicBezTo>
                  <a:cubicBezTo>
                    <a:pt x="30" y="105"/>
                    <a:pt x="28" y="104"/>
                    <a:pt x="28" y="105"/>
                  </a:cubicBezTo>
                  <a:cubicBezTo>
                    <a:pt x="27" y="107"/>
                    <a:pt x="30" y="108"/>
                    <a:pt x="30" y="110"/>
                  </a:cubicBezTo>
                  <a:cubicBezTo>
                    <a:pt x="29" y="111"/>
                    <a:pt x="28" y="111"/>
                    <a:pt x="27" y="111"/>
                  </a:cubicBezTo>
                  <a:cubicBezTo>
                    <a:pt x="28" y="113"/>
                    <a:pt x="30" y="113"/>
                    <a:pt x="30" y="114"/>
                  </a:cubicBezTo>
                  <a:cubicBezTo>
                    <a:pt x="30" y="115"/>
                    <a:pt x="29" y="116"/>
                    <a:pt x="28" y="117"/>
                  </a:cubicBezTo>
                  <a:cubicBezTo>
                    <a:pt x="28" y="118"/>
                    <a:pt x="30" y="118"/>
                    <a:pt x="30" y="120"/>
                  </a:cubicBezTo>
                  <a:cubicBezTo>
                    <a:pt x="30" y="120"/>
                    <a:pt x="29" y="121"/>
                    <a:pt x="30" y="121"/>
                  </a:cubicBezTo>
                  <a:cubicBezTo>
                    <a:pt x="30" y="121"/>
                    <a:pt x="30" y="119"/>
                    <a:pt x="31" y="118"/>
                  </a:cubicBezTo>
                  <a:close/>
                  <a:moveTo>
                    <a:pt x="48" y="46"/>
                  </a:moveTo>
                  <a:cubicBezTo>
                    <a:pt x="50" y="45"/>
                    <a:pt x="50" y="45"/>
                    <a:pt x="51" y="43"/>
                  </a:cubicBezTo>
                  <a:cubicBezTo>
                    <a:pt x="50" y="44"/>
                    <a:pt x="48" y="45"/>
                    <a:pt x="48" y="46"/>
                  </a:cubicBezTo>
                  <a:close/>
                  <a:moveTo>
                    <a:pt x="50" y="148"/>
                  </a:moveTo>
                  <a:cubicBezTo>
                    <a:pt x="46" y="148"/>
                    <a:pt x="43" y="149"/>
                    <a:pt x="39" y="150"/>
                  </a:cubicBezTo>
                  <a:cubicBezTo>
                    <a:pt x="40" y="151"/>
                    <a:pt x="41" y="151"/>
                    <a:pt x="41" y="153"/>
                  </a:cubicBezTo>
                  <a:cubicBezTo>
                    <a:pt x="45" y="152"/>
                    <a:pt x="47" y="151"/>
                    <a:pt x="50" y="150"/>
                  </a:cubicBezTo>
                  <a:cubicBezTo>
                    <a:pt x="50" y="149"/>
                    <a:pt x="50" y="148"/>
                    <a:pt x="50" y="148"/>
                  </a:cubicBezTo>
                  <a:close/>
                  <a:moveTo>
                    <a:pt x="48" y="153"/>
                  </a:moveTo>
                  <a:cubicBezTo>
                    <a:pt x="49" y="153"/>
                    <a:pt x="49" y="154"/>
                    <a:pt x="50" y="155"/>
                  </a:cubicBezTo>
                  <a:cubicBezTo>
                    <a:pt x="50" y="154"/>
                    <a:pt x="50" y="152"/>
                    <a:pt x="50" y="152"/>
                  </a:cubicBezTo>
                  <a:cubicBezTo>
                    <a:pt x="50" y="152"/>
                    <a:pt x="49" y="152"/>
                    <a:pt x="48" y="153"/>
                  </a:cubicBezTo>
                  <a:close/>
                  <a:moveTo>
                    <a:pt x="49" y="158"/>
                  </a:moveTo>
                  <a:cubicBezTo>
                    <a:pt x="49" y="159"/>
                    <a:pt x="48" y="160"/>
                    <a:pt x="47" y="161"/>
                  </a:cubicBezTo>
                  <a:cubicBezTo>
                    <a:pt x="48" y="162"/>
                    <a:pt x="48" y="164"/>
                    <a:pt x="49" y="165"/>
                  </a:cubicBezTo>
                  <a:cubicBezTo>
                    <a:pt x="50" y="163"/>
                    <a:pt x="51" y="160"/>
                    <a:pt x="49" y="158"/>
                  </a:cubicBezTo>
                  <a:close/>
                  <a:moveTo>
                    <a:pt x="49" y="168"/>
                  </a:moveTo>
                  <a:cubicBezTo>
                    <a:pt x="48" y="169"/>
                    <a:pt x="47" y="170"/>
                    <a:pt x="46" y="172"/>
                  </a:cubicBezTo>
                  <a:cubicBezTo>
                    <a:pt x="47" y="172"/>
                    <a:pt x="48" y="174"/>
                    <a:pt x="49" y="174"/>
                  </a:cubicBezTo>
                  <a:cubicBezTo>
                    <a:pt x="50" y="173"/>
                    <a:pt x="50" y="170"/>
                    <a:pt x="50" y="168"/>
                  </a:cubicBezTo>
                  <a:cubicBezTo>
                    <a:pt x="50" y="168"/>
                    <a:pt x="49" y="168"/>
                    <a:pt x="49" y="168"/>
                  </a:cubicBezTo>
                  <a:close/>
                  <a:moveTo>
                    <a:pt x="49" y="177"/>
                  </a:moveTo>
                  <a:cubicBezTo>
                    <a:pt x="48" y="178"/>
                    <a:pt x="47" y="179"/>
                    <a:pt x="46" y="180"/>
                  </a:cubicBezTo>
                  <a:cubicBezTo>
                    <a:pt x="47" y="181"/>
                    <a:pt x="48" y="182"/>
                    <a:pt x="49" y="183"/>
                  </a:cubicBezTo>
                  <a:cubicBezTo>
                    <a:pt x="49" y="181"/>
                    <a:pt x="50" y="178"/>
                    <a:pt x="49" y="177"/>
                  </a:cubicBezTo>
                  <a:close/>
                  <a:moveTo>
                    <a:pt x="49" y="156"/>
                  </a:moveTo>
                  <a:cubicBezTo>
                    <a:pt x="49" y="155"/>
                    <a:pt x="48" y="154"/>
                    <a:pt x="48" y="153"/>
                  </a:cubicBezTo>
                  <a:cubicBezTo>
                    <a:pt x="46" y="153"/>
                    <a:pt x="45" y="155"/>
                    <a:pt x="44" y="157"/>
                  </a:cubicBezTo>
                  <a:cubicBezTo>
                    <a:pt x="45" y="158"/>
                    <a:pt x="45" y="159"/>
                    <a:pt x="46" y="160"/>
                  </a:cubicBezTo>
                  <a:cubicBezTo>
                    <a:pt x="47" y="159"/>
                    <a:pt x="48" y="157"/>
                    <a:pt x="49" y="156"/>
                  </a:cubicBezTo>
                  <a:close/>
                  <a:moveTo>
                    <a:pt x="49" y="185"/>
                  </a:moveTo>
                  <a:cubicBezTo>
                    <a:pt x="47" y="184"/>
                    <a:pt x="47" y="182"/>
                    <a:pt x="45" y="181"/>
                  </a:cubicBezTo>
                  <a:cubicBezTo>
                    <a:pt x="44" y="183"/>
                    <a:pt x="43" y="184"/>
                    <a:pt x="42" y="186"/>
                  </a:cubicBezTo>
                  <a:cubicBezTo>
                    <a:pt x="43" y="187"/>
                    <a:pt x="44" y="189"/>
                    <a:pt x="46" y="191"/>
                  </a:cubicBezTo>
                  <a:cubicBezTo>
                    <a:pt x="47" y="189"/>
                    <a:pt x="48" y="188"/>
                    <a:pt x="49" y="185"/>
                  </a:cubicBezTo>
                  <a:close/>
                  <a:moveTo>
                    <a:pt x="46" y="192"/>
                  </a:moveTo>
                  <a:cubicBezTo>
                    <a:pt x="47" y="192"/>
                    <a:pt x="47" y="194"/>
                    <a:pt x="48" y="194"/>
                  </a:cubicBezTo>
                  <a:cubicBezTo>
                    <a:pt x="48" y="192"/>
                    <a:pt x="49" y="190"/>
                    <a:pt x="48" y="189"/>
                  </a:cubicBezTo>
                  <a:cubicBezTo>
                    <a:pt x="48" y="190"/>
                    <a:pt x="47" y="191"/>
                    <a:pt x="46" y="192"/>
                  </a:cubicBezTo>
                  <a:close/>
                  <a:moveTo>
                    <a:pt x="48" y="167"/>
                  </a:moveTo>
                  <a:cubicBezTo>
                    <a:pt x="48" y="165"/>
                    <a:pt x="47" y="164"/>
                    <a:pt x="46" y="162"/>
                  </a:cubicBezTo>
                  <a:cubicBezTo>
                    <a:pt x="45" y="163"/>
                    <a:pt x="44" y="165"/>
                    <a:pt x="43" y="166"/>
                  </a:cubicBezTo>
                  <a:cubicBezTo>
                    <a:pt x="44" y="167"/>
                    <a:pt x="45" y="169"/>
                    <a:pt x="46" y="170"/>
                  </a:cubicBezTo>
                  <a:cubicBezTo>
                    <a:pt x="47" y="169"/>
                    <a:pt x="48" y="168"/>
                    <a:pt x="48" y="167"/>
                  </a:cubicBezTo>
                  <a:close/>
                  <a:moveTo>
                    <a:pt x="47" y="200"/>
                  </a:moveTo>
                  <a:cubicBezTo>
                    <a:pt x="46" y="200"/>
                    <a:pt x="46" y="200"/>
                    <a:pt x="46" y="200"/>
                  </a:cubicBezTo>
                  <a:cubicBezTo>
                    <a:pt x="44" y="202"/>
                    <a:pt x="40" y="202"/>
                    <a:pt x="37" y="201"/>
                  </a:cubicBezTo>
                  <a:cubicBezTo>
                    <a:pt x="36" y="200"/>
                    <a:pt x="34" y="198"/>
                    <a:pt x="32" y="198"/>
                  </a:cubicBezTo>
                  <a:cubicBezTo>
                    <a:pt x="33" y="206"/>
                    <a:pt x="31" y="215"/>
                    <a:pt x="32" y="220"/>
                  </a:cubicBezTo>
                  <a:cubicBezTo>
                    <a:pt x="34" y="222"/>
                    <a:pt x="38" y="222"/>
                    <a:pt x="39" y="220"/>
                  </a:cubicBezTo>
                  <a:cubicBezTo>
                    <a:pt x="41" y="215"/>
                    <a:pt x="41" y="208"/>
                    <a:pt x="42" y="204"/>
                  </a:cubicBezTo>
                  <a:cubicBezTo>
                    <a:pt x="43" y="209"/>
                    <a:pt x="41" y="216"/>
                    <a:pt x="41" y="221"/>
                  </a:cubicBezTo>
                  <a:cubicBezTo>
                    <a:pt x="43" y="221"/>
                    <a:pt x="45" y="219"/>
                    <a:pt x="46" y="217"/>
                  </a:cubicBezTo>
                  <a:cubicBezTo>
                    <a:pt x="47" y="216"/>
                    <a:pt x="46" y="216"/>
                    <a:pt x="46" y="216"/>
                  </a:cubicBezTo>
                  <a:cubicBezTo>
                    <a:pt x="46" y="215"/>
                    <a:pt x="47" y="215"/>
                    <a:pt x="47" y="214"/>
                  </a:cubicBezTo>
                  <a:cubicBezTo>
                    <a:pt x="47" y="209"/>
                    <a:pt x="49" y="205"/>
                    <a:pt x="48" y="199"/>
                  </a:cubicBezTo>
                  <a:cubicBezTo>
                    <a:pt x="48" y="199"/>
                    <a:pt x="48" y="198"/>
                    <a:pt x="48" y="198"/>
                  </a:cubicBezTo>
                  <a:cubicBezTo>
                    <a:pt x="48" y="199"/>
                    <a:pt x="47" y="199"/>
                    <a:pt x="47" y="200"/>
                  </a:cubicBezTo>
                  <a:close/>
                  <a:moveTo>
                    <a:pt x="48" y="196"/>
                  </a:moveTo>
                  <a:cubicBezTo>
                    <a:pt x="47" y="195"/>
                    <a:pt x="46" y="194"/>
                    <a:pt x="46" y="193"/>
                  </a:cubicBezTo>
                  <a:cubicBezTo>
                    <a:pt x="45" y="194"/>
                    <a:pt x="43" y="195"/>
                    <a:pt x="43" y="196"/>
                  </a:cubicBezTo>
                  <a:cubicBezTo>
                    <a:pt x="44" y="197"/>
                    <a:pt x="45" y="198"/>
                    <a:pt x="46" y="198"/>
                  </a:cubicBezTo>
                  <a:cubicBezTo>
                    <a:pt x="47" y="198"/>
                    <a:pt x="48" y="197"/>
                    <a:pt x="48" y="196"/>
                  </a:cubicBezTo>
                  <a:close/>
                  <a:moveTo>
                    <a:pt x="48" y="176"/>
                  </a:moveTo>
                  <a:cubicBezTo>
                    <a:pt x="47" y="174"/>
                    <a:pt x="46" y="174"/>
                    <a:pt x="46" y="172"/>
                  </a:cubicBezTo>
                  <a:cubicBezTo>
                    <a:pt x="45" y="173"/>
                    <a:pt x="44" y="174"/>
                    <a:pt x="43" y="176"/>
                  </a:cubicBezTo>
                  <a:cubicBezTo>
                    <a:pt x="44" y="177"/>
                    <a:pt x="44" y="178"/>
                    <a:pt x="46" y="179"/>
                  </a:cubicBezTo>
                  <a:cubicBezTo>
                    <a:pt x="46" y="178"/>
                    <a:pt x="47" y="177"/>
                    <a:pt x="48" y="176"/>
                  </a:cubicBezTo>
                  <a:close/>
                  <a:moveTo>
                    <a:pt x="36" y="61"/>
                  </a:moveTo>
                  <a:cubicBezTo>
                    <a:pt x="39" y="60"/>
                    <a:pt x="39" y="57"/>
                    <a:pt x="40" y="55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1" y="51"/>
                    <a:pt x="44" y="52"/>
                    <a:pt x="46" y="50"/>
                  </a:cubicBezTo>
                  <a:cubicBezTo>
                    <a:pt x="47" y="49"/>
                    <a:pt x="46" y="48"/>
                    <a:pt x="47" y="46"/>
                  </a:cubicBezTo>
                  <a:cubicBezTo>
                    <a:pt x="43" y="50"/>
                    <a:pt x="39" y="55"/>
                    <a:pt x="36" y="61"/>
                  </a:cubicBezTo>
                  <a:close/>
                  <a:moveTo>
                    <a:pt x="45" y="161"/>
                  </a:moveTo>
                  <a:cubicBezTo>
                    <a:pt x="45" y="160"/>
                    <a:pt x="44" y="159"/>
                    <a:pt x="43" y="157"/>
                  </a:cubicBezTo>
                  <a:cubicBezTo>
                    <a:pt x="42" y="159"/>
                    <a:pt x="41" y="160"/>
                    <a:pt x="40" y="161"/>
                  </a:cubicBezTo>
                  <a:cubicBezTo>
                    <a:pt x="41" y="162"/>
                    <a:pt x="41" y="164"/>
                    <a:pt x="42" y="165"/>
                  </a:cubicBezTo>
                  <a:cubicBezTo>
                    <a:pt x="43" y="164"/>
                    <a:pt x="45" y="163"/>
                    <a:pt x="45" y="161"/>
                  </a:cubicBezTo>
                  <a:close/>
                  <a:moveTo>
                    <a:pt x="42" y="167"/>
                  </a:moveTo>
                  <a:cubicBezTo>
                    <a:pt x="42" y="168"/>
                    <a:pt x="39" y="170"/>
                    <a:pt x="39" y="171"/>
                  </a:cubicBezTo>
                  <a:cubicBezTo>
                    <a:pt x="38" y="171"/>
                    <a:pt x="40" y="172"/>
                    <a:pt x="40" y="173"/>
                  </a:cubicBezTo>
                  <a:cubicBezTo>
                    <a:pt x="41" y="174"/>
                    <a:pt x="41" y="174"/>
                    <a:pt x="42" y="175"/>
                  </a:cubicBezTo>
                  <a:cubicBezTo>
                    <a:pt x="43" y="174"/>
                    <a:pt x="44" y="172"/>
                    <a:pt x="45" y="171"/>
                  </a:cubicBezTo>
                  <a:cubicBezTo>
                    <a:pt x="44" y="170"/>
                    <a:pt x="43" y="168"/>
                    <a:pt x="42" y="167"/>
                  </a:cubicBezTo>
                  <a:close/>
                  <a:moveTo>
                    <a:pt x="45" y="180"/>
                  </a:moveTo>
                  <a:cubicBezTo>
                    <a:pt x="44" y="179"/>
                    <a:pt x="43" y="177"/>
                    <a:pt x="42" y="176"/>
                  </a:cubicBezTo>
                  <a:cubicBezTo>
                    <a:pt x="41" y="178"/>
                    <a:pt x="39" y="179"/>
                    <a:pt x="39" y="180"/>
                  </a:cubicBezTo>
                  <a:cubicBezTo>
                    <a:pt x="39" y="182"/>
                    <a:pt x="40" y="183"/>
                    <a:pt x="41" y="185"/>
                  </a:cubicBezTo>
                  <a:cubicBezTo>
                    <a:pt x="43" y="183"/>
                    <a:pt x="44" y="182"/>
                    <a:pt x="45" y="180"/>
                  </a:cubicBezTo>
                  <a:close/>
                  <a:moveTo>
                    <a:pt x="45" y="192"/>
                  </a:moveTo>
                  <a:cubicBezTo>
                    <a:pt x="44" y="190"/>
                    <a:pt x="42" y="189"/>
                    <a:pt x="42" y="187"/>
                  </a:cubicBezTo>
                  <a:cubicBezTo>
                    <a:pt x="40" y="188"/>
                    <a:pt x="39" y="189"/>
                    <a:pt x="38" y="191"/>
                  </a:cubicBezTo>
                  <a:cubicBezTo>
                    <a:pt x="39" y="192"/>
                    <a:pt x="40" y="194"/>
                    <a:pt x="42" y="195"/>
                  </a:cubicBezTo>
                  <a:cubicBezTo>
                    <a:pt x="43" y="194"/>
                    <a:pt x="44" y="193"/>
                    <a:pt x="45" y="192"/>
                  </a:cubicBezTo>
                  <a:close/>
                  <a:moveTo>
                    <a:pt x="43" y="155"/>
                  </a:moveTo>
                  <a:cubicBezTo>
                    <a:pt x="43" y="155"/>
                    <a:pt x="43" y="155"/>
                    <a:pt x="43" y="155"/>
                  </a:cubicBezTo>
                  <a:cubicBezTo>
                    <a:pt x="43" y="155"/>
                    <a:pt x="44" y="154"/>
                    <a:pt x="44" y="154"/>
                  </a:cubicBezTo>
                  <a:cubicBezTo>
                    <a:pt x="44" y="155"/>
                    <a:pt x="43" y="154"/>
                    <a:pt x="43" y="155"/>
                  </a:cubicBezTo>
                  <a:close/>
                  <a:moveTo>
                    <a:pt x="42" y="197"/>
                  </a:moveTo>
                  <a:cubicBezTo>
                    <a:pt x="41" y="198"/>
                    <a:pt x="40" y="198"/>
                    <a:pt x="39" y="199"/>
                  </a:cubicBezTo>
                  <a:cubicBezTo>
                    <a:pt x="41" y="200"/>
                    <a:pt x="43" y="200"/>
                    <a:pt x="44" y="199"/>
                  </a:cubicBezTo>
                  <a:cubicBezTo>
                    <a:pt x="43" y="198"/>
                    <a:pt x="43" y="197"/>
                    <a:pt x="42" y="197"/>
                  </a:cubicBezTo>
                  <a:close/>
                  <a:moveTo>
                    <a:pt x="41" y="154"/>
                  </a:moveTo>
                  <a:cubicBezTo>
                    <a:pt x="40" y="155"/>
                    <a:pt x="38" y="155"/>
                    <a:pt x="37" y="155"/>
                  </a:cubicBezTo>
                  <a:cubicBezTo>
                    <a:pt x="37" y="157"/>
                    <a:pt x="39" y="158"/>
                    <a:pt x="39" y="160"/>
                  </a:cubicBezTo>
                  <a:cubicBezTo>
                    <a:pt x="41" y="159"/>
                    <a:pt x="44" y="156"/>
                    <a:pt x="41" y="154"/>
                  </a:cubicBezTo>
                  <a:close/>
                  <a:moveTo>
                    <a:pt x="42" y="165"/>
                  </a:moveTo>
                  <a:cubicBezTo>
                    <a:pt x="41" y="164"/>
                    <a:pt x="40" y="163"/>
                    <a:pt x="39" y="162"/>
                  </a:cubicBezTo>
                  <a:cubicBezTo>
                    <a:pt x="39" y="163"/>
                    <a:pt x="36" y="165"/>
                    <a:pt x="36" y="166"/>
                  </a:cubicBezTo>
                  <a:cubicBezTo>
                    <a:pt x="36" y="168"/>
                    <a:pt x="37" y="169"/>
                    <a:pt x="38" y="170"/>
                  </a:cubicBezTo>
                  <a:cubicBezTo>
                    <a:pt x="39" y="168"/>
                    <a:pt x="41" y="167"/>
                    <a:pt x="42" y="165"/>
                  </a:cubicBezTo>
                  <a:close/>
                  <a:moveTo>
                    <a:pt x="38" y="171"/>
                  </a:moveTo>
                  <a:cubicBezTo>
                    <a:pt x="37" y="172"/>
                    <a:pt x="36" y="173"/>
                    <a:pt x="35" y="174"/>
                  </a:cubicBezTo>
                  <a:cubicBezTo>
                    <a:pt x="36" y="172"/>
                    <a:pt x="37" y="171"/>
                    <a:pt x="37" y="171"/>
                  </a:cubicBezTo>
                  <a:cubicBezTo>
                    <a:pt x="36" y="170"/>
                    <a:pt x="36" y="168"/>
                    <a:pt x="35" y="167"/>
                  </a:cubicBezTo>
                  <a:cubicBezTo>
                    <a:pt x="35" y="169"/>
                    <a:pt x="35" y="170"/>
                    <a:pt x="34" y="173"/>
                  </a:cubicBezTo>
                  <a:cubicBezTo>
                    <a:pt x="35" y="175"/>
                    <a:pt x="37" y="177"/>
                    <a:pt x="38" y="179"/>
                  </a:cubicBezTo>
                  <a:cubicBezTo>
                    <a:pt x="39" y="178"/>
                    <a:pt x="40" y="177"/>
                    <a:pt x="41" y="176"/>
                  </a:cubicBezTo>
                  <a:cubicBezTo>
                    <a:pt x="40" y="174"/>
                    <a:pt x="39" y="173"/>
                    <a:pt x="38" y="171"/>
                  </a:cubicBezTo>
                  <a:close/>
                  <a:moveTo>
                    <a:pt x="41" y="196"/>
                  </a:moveTo>
                  <a:cubicBezTo>
                    <a:pt x="39" y="195"/>
                    <a:pt x="39" y="192"/>
                    <a:pt x="37" y="191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6" y="196"/>
                    <a:pt x="37" y="197"/>
                    <a:pt x="39" y="198"/>
                  </a:cubicBezTo>
                  <a:cubicBezTo>
                    <a:pt x="39" y="198"/>
                    <a:pt x="41" y="197"/>
                    <a:pt x="41" y="196"/>
                  </a:cubicBezTo>
                  <a:close/>
                  <a:moveTo>
                    <a:pt x="41" y="185"/>
                  </a:moveTo>
                  <a:cubicBezTo>
                    <a:pt x="39" y="184"/>
                    <a:pt x="39" y="182"/>
                    <a:pt x="38" y="181"/>
                  </a:cubicBezTo>
                  <a:cubicBezTo>
                    <a:pt x="37" y="183"/>
                    <a:pt x="35" y="184"/>
                    <a:pt x="34" y="186"/>
                  </a:cubicBezTo>
                  <a:cubicBezTo>
                    <a:pt x="35" y="187"/>
                    <a:pt x="36" y="188"/>
                    <a:pt x="37" y="190"/>
                  </a:cubicBezTo>
                  <a:cubicBezTo>
                    <a:pt x="39" y="189"/>
                    <a:pt x="40" y="187"/>
                    <a:pt x="41" y="185"/>
                  </a:cubicBezTo>
                  <a:close/>
                  <a:moveTo>
                    <a:pt x="13" y="149"/>
                  </a:moveTo>
                  <a:cubicBezTo>
                    <a:pt x="13" y="150"/>
                    <a:pt x="15" y="151"/>
                    <a:pt x="15" y="152"/>
                  </a:cubicBezTo>
                  <a:cubicBezTo>
                    <a:pt x="22" y="153"/>
                    <a:pt x="27" y="154"/>
                    <a:pt x="34" y="154"/>
                  </a:cubicBezTo>
                  <a:cubicBezTo>
                    <a:pt x="35" y="153"/>
                    <a:pt x="34" y="153"/>
                    <a:pt x="35" y="153"/>
                  </a:cubicBezTo>
                  <a:cubicBezTo>
                    <a:pt x="35" y="153"/>
                    <a:pt x="35" y="153"/>
                    <a:pt x="36" y="154"/>
                  </a:cubicBezTo>
                  <a:cubicBezTo>
                    <a:pt x="37" y="153"/>
                    <a:pt x="39" y="153"/>
                    <a:pt x="40" y="153"/>
                  </a:cubicBezTo>
                  <a:cubicBezTo>
                    <a:pt x="40" y="152"/>
                    <a:pt x="39" y="151"/>
                    <a:pt x="39" y="150"/>
                  </a:cubicBezTo>
                  <a:cubicBezTo>
                    <a:pt x="31" y="151"/>
                    <a:pt x="23" y="149"/>
                    <a:pt x="16" y="148"/>
                  </a:cubicBezTo>
                  <a:cubicBezTo>
                    <a:pt x="16" y="147"/>
                    <a:pt x="14" y="147"/>
                    <a:pt x="13" y="146"/>
                  </a:cubicBezTo>
                  <a:cubicBezTo>
                    <a:pt x="13" y="147"/>
                    <a:pt x="13" y="147"/>
                    <a:pt x="12" y="148"/>
                  </a:cubicBezTo>
                  <a:cubicBezTo>
                    <a:pt x="13" y="148"/>
                    <a:pt x="13" y="149"/>
                    <a:pt x="13" y="149"/>
                  </a:cubicBezTo>
                  <a:close/>
                  <a:moveTo>
                    <a:pt x="39" y="161"/>
                  </a:moveTo>
                  <a:cubicBezTo>
                    <a:pt x="38" y="159"/>
                    <a:pt x="37" y="158"/>
                    <a:pt x="36" y="156"/>
                  </a:cubicBezTo>
                  <a:cubicBezTo>
                    <a:pt x="36" y="159"/>
                    <a:pt x="36" y="162"/>
                    <a:pt x="36" y="165"/>
                  </a:cubicBezTo>
                  <a:cubicBezTo>
                    <a:pt x="36" y="163"/>
                    <a:pt x="38" y="163"/>
                    <a:pt x="39" y="161"/>
                  </a:cubicBezTo>
                  <a:close/>
                  <a:moveTo>
                    <a:pt x="37" y="179"/>
                  </a:moveTo>
                  <a:cubicBezTo>
                    <a:pt x="36" y="178"/>
                    <a:pt x="35" y="175"/>
                    <a:pt x="34" y="174"/>
                  </a:cubicBezTo>
                  <a:cubicBezTo>
                    <a:pt x="34" y="179"/>
                    <a:pt x="32" y="185"/>
                    <a:pt x="31" y="189"/>
                  </a:cubicBezTo>
                  <a:cubicBezTo>
                    <a:pt x="32" y="190"/>
                    <a:pt x="33" y="192"/>
                    <a:pt x="34" y="193"/>
                  </a:cubicBezTo>
                  <a:cubicBezTo>
                    <a:pt x="35" y="192"/>
                    <a:pt x="36" y="192"/>
                    <a:pt x="37" y="190"/>
                  </a:cubicBezTo>
                  <a:cubicBezTo>
                    <a:pt x="36" y="189"/>
                    <a:pt x="35" y="187"/>
                    <a:pt x="34" y="186"/>
                  </a:cubicBezTo>
                  <a:cubicBezTo>
                    <a:pt x="33" y="186"/>
                    <a:pt x="33" y="187"/>
                    <a:pt x="33" y="187"/>
                  </a:cubicBezTo>
                  <a:cubicBezTo>
                    <a:pt x="33" y="186"/>
                    <a:pt x="33" y="185"/>
                    <a:pt x="34" y="184"/>
                  </a:cubicBezTo>
                  <a:cubicBezTo>
                    <a:pt x="34" y="184"/>
                    <a:pt x="34" y="185"/>
                    <a:pt x="34" y="185"/>
                  </a:cubicBezTo>
                  <a:cubicBezTo>
                    <a:pt x="34" y="183"/>
                    <a:pt x="38" y="181"/>
                    <a:pt x="37" y="179"/>
                  </a:cubicBezTo>
                  <a:close/>
                  <a:moveTo>
                    <a:pt x="34" y="195"/>
                  </a:moveTo>
                  <a:cubicBezTo>
                    <a:pt x="34" y="195"/>
                    <a:pt x="33" y="197"/>
                    <a:pt x="32" y="196"/>
                  </a:cubicBezTo>
                  <a:cubicBezTo>
                    <a:pt x="33" y="195"/>
                    <a:pt x="33" y="195"/>
                    <a:pt x="34" y="194"/>
                  </a:cubicBezTo>
                  <a:cubicBezTo>
                    <a:pt x="33" y="193"/>
                    <a:pt x="32" y="191"/>
                    <a:pt x="31" y="190"/>
                  </a:cubicBezTo>
                  <a:cubicBezTo>
                    <a:pt x="31" y="192"/>
                    <a:pt x="31" y="194"/>
                    <a:pt x="32" y="197"/>
                  </a:cubicBezTo>
                  <a:cubicBezTo>
                    <a:pt x="34" y="197"/>
                    <a:pt x="35" y="198"/>
                    <a:pt x="37" y="199"/>
                  </a:cubicBezTo>
                  <a:cubicBezTo>
                    <a:pt x="37" y="197"/>
                    <a:pt x="35" y="196"/>
                    <a:pt x="34" y="195"/>
                  </a:cubicBezTo>
                  <a:close/>
                  <a:moveTo>
                    <a:pt x="29" y="81"/>
                  </a:moveTo>
                  <a:cubicBezTo>
                    <a:pt x="30" y="80"/>
                    <a:pt x="31" y="78"/>
                    <a:pt x="30" y="76"/>
                  </a:cubicBezTo>
                  <a:cubicBezTo>
                    <a:pt x="31" y="75"/>
                    <a:pt x="31" y="75"/>
                    <a:pt x="32" y="75"/>
                  </a:cubicBezTo>
                  <a:cubicBezTo>
                    <a:pt x="32" y="73"/>
                    <a:pt x="32" y="70"/>
                    <a:pt x="34" y="69"/>
                  </a:cubicBezTo>
                  <a:cubicBezTo>
                    <a:pt x="32" y="66"/>
                    <a:pt x="36" y="65"/>
                    <a:pt x="35" y="62"/>
                  </a:cubicBezTo>
                  <a:cubicBezTo>
                    <a:pt x="32" y="67"/>
                    <a:pt x="31" y="74"/>
                    <a:pt x="29" y="81"/>
                  </a:cubicBezTo>
                  <a:close/>
                  <a:moveTo>
                    <a:pt x="18" y="198"/>
                  </a:moveTo>
                  <a:cubicBezTo>
                    <a:pt x="21" y="199"/>
                    <a:pt x="26" y="201"/>
                    <a:pt x="28" y="199"/>
                  </a:cubicBezTo>
                  <a:cubicBezTo>
                    <a:pt x="31" y="197"/>
                    <a:pt x="30" y="196"/>
                    <a:pt x="29" y="193"/>
                  </a:cubicBezTo>
                  <a:cubicBezTo>
                    <a:pt x="29" y="191"/>
                    <a:pt x="30" y="188"/>
                    <a:pt x="30" y="186"/>
                  </a:cubicBezTo>
                  <a:cubicBezTo>
                    <a:pt x="31" y="184"/>
                    <a:pt x="31" y="182"/>
                    <a:pt x="32" y="179"/>
                  </a:cubicBezTo>
                  <a:cubicBezTo>
                    <a:pt x="33" y="171"/>
                    <a:pt x="35" y="164"/>
                    <a:pt x="34" y="155"/>
                  </a:cubicBezTo>
                  <a:cubicBezTo>
                    <a:pt x="30" y="155"/>
                    <a:pt x="26" y="155"/>
                    <a:pt x="22" y="155"/>
                  </a:cubicBezTo>
                  <a:cubicBezTo>
                    <a:pt x="22" y="161"/>
                    <a:pt x="21" y="167"/>
                    <a:pt x="23" y="173"/>
                  </a:cubicBezTo>
                  <a:cubicBezTo>
                    <a:pt x="23" y="173"/>
                    <a:pt x="22" y="173"/>
                    <a:pt x="22" y="174"/>
                  </a:cubicBezTo>
                  <a:cubicBezTo>
                    <a:pt x="22" y="177"/>
                    <a:pt x="20" y="180"/>
                    <a:pt x="21" y="183"/>
                  </a:cubicBezTo>
                  <a:cubicBezTo>
                    <a:pt x="21" y="183"/>
                    <a:pt x="20" y="183"/>
                    <a:pt x="20" y="183"/>
                  </a:cubicBezTo>
                  <a:cubicBezTo>
                    <a:pt x="18" y="189"/>
                    <a:pt x="14" y="191"/>
                    <a:pt x="12" y="195"/>
                  </a:cubicBezTo>
                  <a:cubicBezTo>
                    <a:pt x="14" y="196"/>
                    <a:pt x="16" y="197"/>
                    <a:pt x="18" y="198"/>
                  </a:cubicBezTo>
                  <a:close/>
                  <a:moveTo>
                    <a:pt x="22" y="140"/>
                  </a:moveTo>
                  <a:cubicBezTo>
                    <a:pt x="22" y="144"/>
                    <a:pt x="31" y="145"/>
                    <a:pt x="32" y="141"/>
                  </a:cubicBezTo>
                  <a:cubicBezTo>
                    <a:pt x="33" y="138"/>
                    <a:pt x="30" y="132"/>
                    <a:pt x="30" y="130"/>
                  </a:cubicBezTo>
                  <a:cubicBezTo>
                    <a:pt x="30" y="133"/>
                    <a:pt x="31" y="137"/>
                    <a:pt x="30" y="139"/>
                  </a:cubicBezTo>
                  <a:cubicBezTo>
                    <a:pt x="29" y="141"/>
                    <a:pt x="26" y="141"/>
                    <a:pt x="25" y="139"/>
                  </a:cubicBezTo>
                  <a:cubicBezTo>
                    <a:pt x="24" y="137"/>
                    <a:pt x="25" y="133"/>
                    <a:pt x="24" y="131"/>
                  </a:cubicBezTo>
                  <a:cubicBezTo>
                    <a:pt x="23" y="134"/>
                    <a:pt x="21" y="136"/>
                    <a:pt x="22" y="140"/>
                  </a:cubicBezTo>
                  <a:close/>
                  <a:moveTo>
                    <a:pt x="31" y="206"/>
                  </a:moveTo>
                  <a:cubicBezTo>
                    <a:pt x="31" y="205"/>
                    <a:pt x="31" y="202"/>
                    <a:pt x="30" y="200"/>
                  </a:cubicBezTo>
                  <a:cubicBezTo>
                    <a:pt x="29" y="201"/>
                    <a:pt x="29" y="202"/>
                    <a:pt x="27" y="202"/>
                  </a:cubicBezTo>
                  <a:cubicBezTo>
                    <a:pt x="25" y="202"/>
                    <a:pt x="22" y="201"/>
                    <a:pt x="21" y="200"/>
                  </a:cubicBezTo>
                  <a:cubicBezTo>
                    <a:pt x="18" y="200"/>
                    <a:pt x="16" y="199"/>
                    <a:pt x="14" y="198"/>
                  </a:cubicBezTo>
                  <a:cubicBezTo>
                    <a:pt x="13" y="198"/>
                    <a:pt x="13" y="197"/>
                    <a:pt x="12" y="197"/>
                  </a:cubicBezTo>
                  <a:cubicBezTo>
                    <a:pt x="11" y="204"/>
                    <a:pt x="12" y="209"/>
                    <a:pt x="13" y="214"/>
                  </a:cubicBezTo>
                  <a:cubicBezTo>
                    <a:pt x="17" y="218"/>
                    <a:pt x="23" y="218"/>
                    <a:pt x="28" y="220"/>
                  </a:cubicBezTo>
                  <a:cubicBezTo>
                    <a:pt x="29" y="220"/>
                    <a:pt x="29" y="220"/>
                    <a:pt x="30" y="220"/>
                  </a:cubicBezTo>
                  <a:cubicBezTo>
                    <a:pt x="31" y="216"/>
                    <a:pt x="31" y="211"/>
                    <a:pt x="31" y="206"/>
                  </a:cubicBezTo>
                  <a:close/>
                  <a:moveTo>
                    <a:pt x="26" y="123"/>
                  </a:moveTo>
                  <a:cubicBezTo>
                    <a:pt x="26" y="124"/>
                    <a:pt x="25" y="128"/>
                    <a:pt x="26" y="128"/>
                  </a:cubicBezTo>
                  <a:cubicBezTo>
                    <a:pt x="26" y="129"/>
                    <a:pt x="29" y="128"/>
                    <a:pt x="30" y="128"/>
                  </a:cubicBezTo>
                  <a:cubicBezTo>
                    <a:pt x="31" y="126"/>
                    <a:pt x="30" y="125"/>
                    <a:pt x="30" y="123"/>
                  </a:cubicBezTo>
                  <a:cubicBezTo>
                    <a:pt x="28" y="122"/>
                    <a:pt x="28" y="122"/>
                    <a:pt x="26" y="123"/>
                  </a:cubicBezTo>
                  <a:close/>
                  <a:moveTo>
                    <a:pt x="29" y="81"/>
                  </a:moveTo>
                  <a:cubicBezTo>
                    <a:pt x="29" y="82"/>
                    <a:pt x="28" y="83"/>
                    <a:pt x="29" y="84"/>
                  </a:cubicBezTo>
                  <a:cubicBezTo>
                    <a:pt x="29" y="84"/>
                    <a:pt x="30" y="84"/>
                    <a:pt x="30" y="83"/>
                  </a:cubicBezTo>
                  <a:cubicBezTo>
                    <a:pt x="29" y="82"/>
                    <a:pt x="29" y="81"/>
                    <a:pt x="29" y="81"/>
                  </a:cubicBezTo>
                  <a:close/>
                  <a:moveTo>
                    <a:pt x="26" y="130"/>
                  </a:moveTo>
                  <a:cubicBezTo>
                    <a:pt x="25" y="132"/>
                    <a:pt x="26" y="136"/>
                    <a:pt x="26" y="138"/>
                  </a:cubicBezTo>
                  <a:cubicBezTo>
                    <a:pt x="27" y="139"/>
                    <a:pt x="27" y="139"/>
                    <a:pt x="28" y="139"/>
                  </a:cubicBezTo>
                  <a:cubicBezTo>
                    <a:pt x="30" y="137"/>
                    <a:pt x="30" y="129"/>
                    <a:pt x="26" y="130"/>
                  </a:cubicBezTo>
                  <a:close/>
                  <a:moveTo>
                    <a:pt x="28" y="87"/>
                  </a:moveTo>
                  <a:cubicBezTo>
                    <a:pt x="28" y="88"/>
                    <a:pt x="27" y="89"/>
                    <a:pt x="28" y="90"/>
                  </a:cubicBezTo>
                  <a:cubicBezTo>
                    <a:pt x="29" y="89"/>
                    <a:pt x="29" y="88"/>
                    <a:pt x="28" y="87"/>
                  </a:cubicBezTo>
                  <a:close/>
                  <a:moveTo>
                    <a:pt x="26" y="121"/>
                  </a:moveTo>
                  <a:cubicBezTo>
                    <a:pt x="27" y="121"/>
                    <a:pt x="28" y="120"/>
                    <a:pt x="28" y="119"/>
                  </a:cubicBezTo>
                  <a:cubicBezTo>
                    <a:pt x="28" y="119"/>
                    <a:pt x="27" y="118"/>
                    <a:pt x="27" y="118"/>
                  </a:cubicBezTo>
                  <a:cubicBezTo>
                    <a:pt x="27" y="116"/>
                    <a:pt x="27" y="116"/>
                    <a:pt x="28" y="114"/>
                  </a:cubicBezTo>
                  <a:cubicBezTo>
                    <a:pt x="26" y="113"/>
                    <a:pt x="25" y="110"/>
                    <a:pt x="28" y="110"/>
                  </a:cubicBezTo>
                  <a:cubicBezTo>
                    <a:pt x="27" y="108"/>
                    <a:pt x="26" y="105"/>
                    <a:pt x="28" y="103"/>
                  </a:cubicBezTo>
                  <a:cubicBezTo>
                    <a:pt x="28" y="102"/>
                    <a:pt x="27" y="102"/>
                    <a:pt x="27" y="101"/>
                  </a:cubicBezTo>
                  <a:cubicBezTo>
                    <a:pt x="27" y="100"/>
                    <a:pt x="28" y="100"/>
                    <a:pt x="28" y="99"/>
                  </a:cubicBezTo>
                  <a:cubicBezTo>
                    <a:pt x="28" y="97"/>
                    <a:pt x="27" y="95"/>
                    <a:pt x="28" y="95"/>
                  </a:cubicBezTo>
                  <a:cubicBezTo>
                    <a:pt x="28" y="94"/>
                    <a:pt x="27" y="91"/>
                    <a:pt x="27" y="91"/>
                  </a:cubicBezTo>
                  <a:cubicBezTo>
                    <a:pt x="25" y="98"/>
                    <a:pt x="25" y="111"/>
                    <a:pt x="26" y="121"/>
                  </a:cubicBezTo>
                  <a:close/>
                  <a:moveTo>
                    <a:pt x="20" y="170"/>
                  </a:moveTo>
                  <a:cubicBezTo>
                    <a:pt x="19" y="170"/>
                    <a:pt x="18" y="171"/>
                    <a:pt x="16" y="171"/>
                  </a:cubicBezTo>
                  <a:cubicBezTo>
                    <a:pt x="17" y="173"/>
                    <a:pt x="17" y="175"/>
                    <a:pt x="18" y="176"/>
                  </a:cubicBezTo>
                  <a:cubicBezTo>
                    <a:pt x="21" y="175"/>
                    <a:pt x="22" y="173"/>
                    <a:pt x="20" y="170"/>
                  </a:cubicBezTo>
                  <a:close/>
                  <a:moveTo>
                    <a:pt x="20" y="164"/>
                  </a:moveTo>
                  <a:cubicBezTo>
                    <a:pt x="20" y="165"/>
                    <a:pt x="19" y="165"/>
                    <a:pt x="18" y="165"/>
                  </a:cubicBezTo>
                  <a:cubicBezTo>
                    <a:pt x="19" y="166"/>
                    <a:pt x="19" y="168"/>
                    <a:pt x="20" y="168"/>
                  </a:cubicBezTo>
                  <a:cubicBezTo>
                    <a:pt x="21" y="167"/>
                    <a:pt x="21" y="165"/>
                    <a:pt x="20" y="164"/>
                  </a:cubicBezTo>
                  <a:close/>
                  <a:moveTo>
                    <a:pt x="19" y="155"/>
                  </a:moveTo>
                  <a:cubicBezTo>
                    <a:pt x="18" y="157"/>
                    <a:pt x="16" y="159"/>
                    <a:pt x="16" y="160"/>
                  </a:cubicBezTo>
                  <a:cubicBezTo>
                    <a:pt x="17" y="160"/>
                    <a:pt x="18" y="160"/>
                    <a:pt x="19" y="159"/>
                  </a:cubicBezTo>
                  <a:cubicBezTo>
                    <a:pt x="19" y="159"/>
                    <a:pt x="18" y="158"/>
                    <a:pt x="19" y="157"/>
                  </a:cubicBezTo>
                  <a:cubicBezTo>
                    <a:pt x="19" y="158"/>
                    <a:pt x="19" y="158"/>
                    <a:pt x="20" y="158"/>
                  </a:cubicBezTo>
                  <a:cubicBezTo>
                    <a:pt x="20" y="158"/>
                    <a:pt x="21" y="155"/>
                    <a:pt x="19" y="155"/>
                  </a:cubicBezTo>
                  <a:close/>
                  <a:moveTo>
                    <a:pt x="19" y="177"/>
                  </a:moveTo>
                  <a:cubicBezTo>
                    <a:pt x="19" y="178"/>
                    <a:pt x="19" y="179"/>
                    <a:pt x="20" y="179"/>
                  </a:cubicBezTo>
                  <a:cubicBezTo>
                    <a:pt x="20" y="178"/>
                    <a:pt x="20" y="178"/>
                    <a:pt x="20" y="177"/>
                  </a:cubicBezTo>
                  <a:cubicBezTo>
                    <a:pt x="20" y="177"/>
                    <a:pt x="19" y="177"/>
                    <a:pt x="19" y="177"/>
                  </a:cubicBezTo>
                  <a:close/>
                  <a:moveTo>
                    <a:pt x="20" y="160"/>
                  </a:moveTo>
                  <a:cubicBezTo>
                    <a:pt x="19" y="160"/>
                    <a:pt x="18" y="161"/>
                    <a:pt x="17" y="161"/>
                  </a:cubicBezTo>
                  <a:cubicBezTo>
                    <a:pt x="18" y="161"/>
                    <a:pt x="17" y="162"/>
                    <a:pt x="17" y="163"/>
                  </a:cubicBezTo>
                  <a:cubicBezTo>
                    <a:pt x="17" y="164"/>
                    <a:pt x="18" y="163"/>
                    <a:pt x="17" y="164"/>
                  </a:cubicBezTo>
                  <a:cubicBezTo>
                    <a:pt x="19" y="164"/>
                    <a:pt x="21" y="162"/>
                    <a:pt x="20" y="160"/>
                  </a:cubicBezTo>
                  <a:close/>
                  <a:moveTo>
                    <a:pt x="19" y="169"/>
                  </a:moveTo>
                  <a:cubicBezTo>
                    <a:pt x="18" y="168"/>
                    <a:pt x="18" y="166"/>
                    <a:pt x="17" y="166"/>
                  </a:cubicBezTo>
                  <a:cubicBezTo>
                    <a:pt x="16" y="166"/>
                    <a:pt x="16" y="166"/>
                    <a:pt x="15" y="166"/>
                  </a:cubicBezTo>
                  <a:cubicBezTo>
                    <a:pt x="15" y="168"/>
                    <a:pt x="15" y="169"/>
                    <a:pt x="16" y="170"/>
                  </a:cubicBezTo>
                  <a:cubicBezTo>
                    <a:pt x="17" y="170"/>
                    <a:pt x="18" y="170"/>
                    <a:pt x="19" y="169"/>
                  </a:cubicBezTo>
                  <a:close/>
                  <a:moveTo>
                    <a:pt x="17" y="178"/>
                  </a:moveTo>
                  <a:cubicBezTo>
                    <a:pt x="16" y="179"/>
                    <a:pt x="15" y="179"/>
                    <a:pt x="14" y="180"/>
                  </a:cubicBezTo>
                  <a:cubicBezTo>
                    <a:pt x="15" y="181"/>
                    <a:pt x="15" y="182"/>
                    <a:pt x="16" y="183"/>
                  </a:cubicBezTo>
                  <a:cubicBezTo>
                    <a:pt x="17" y="183"/>
                    <a:pt x="18" y="182"/>
                    <a:pt x="19" y="181"/>
                  </a:cubicBezTo>
                  <a:cubicBezTo>
                    <a:pt x="18" y="180"/>
                    <a:pt x="18" y="179"/>
                    <a:pt x="17" y="178"/>
                  </a:cubicBezTo>
                  <a:close/>
                  <a:moveTo>
                    <a:pt x="17" y="184"/>
                  </a:moveTo>
                  <a:cubicBezTo>
                    <a:pt x="17" y="185"/>
                    <a:pt x="17" y="185"/>
                    <a:pt x="17" y="185"/>
                  </a:cubicBezTo>
                  <a:cubicBezTo>
                    <a:pt x="18" y="185"/>
                    <a:pt x="18" y="184"/>
                    <a:pt x="18" y="184"/>
                  </a:cubicBezTo>
                  <a:cubicBezTo>
                    <a:pt x="17" y="184"/>
                    <a:pt x="17" y="184"/>
                    <a:pt x="17" y="184"/>
                  </a:cubicBezTo>
                  <a:close/>
                  <a:moveTo>
                    <a:pt x="12" y="152"/>
                  </a:moveTo>
                  <a:cubicBezTo>
                    <a:pt x="9" y="161"/>
                    <a:pt x="5" y="171"/>
                    <a:pt x="2" y="182"/>
                  </a:cubicBezTo>
                  <a:cubicBezTo>
                    <a:pt x="1" y="189"/>
                    <a:pt x="7" y="190"/>
                    <a:pt x="11" y="194"/>
                  </a:cubicBezTo>
                  <a:cubicBezTo>
                    <a:pt x="10" y="190"/>
                    <a:pt x="9" y="186"/>
                    <a:pt x="9" y="182"/>
                  </a:cubicBezTo>
                  <a:cubicBezTo>
                    <a:pt x="8" y="182"/>
                    <a:pt x="7" y="181"/>
                    <a:pt x="7" y="181"/>
                  </a:cubicBezTo>
                  <a:cubicBezTo>
                    <a:pt x="8" y="180"/>
                    <a:pt x="8" y="181"/>
                    <a:pt x="8" y="181"/>
                  </a:cubicBezTo>
                  <a:cubicBezTo>
                    <a:pt x="8" y="169"/>
                    <a:pt x="14" y="162"/>
                    <a:pt x="18" y="154"/>
                  </a:cubicBezTo>
                  <a:cubicBezTo>
                    <a:pt x="16" y="154"/>
                    <a:pt x="14" y="153"/>
                    <a:pt x="12" y="152"/>
                  </a:cubicBezTo>
                  <a:close/>
                  <a:moveTo>
                    <a:pt x="16" y="172"/>
                  </a:moveTo>
                  <a:cubicBezTo>
                    <a:pt x="14" y="172"/>
                    <a:pt x="13" y="173"/>
                    <a:pt x="12" y="173"/>
                  </a:cubicBezTo>
                  <a:cubicBezTo>
                    <a:pt x="12" y="175"/>
                    <a:pt x="13" y="176"/>
                    <a:pt x="14" y="178"/>
                  </a:cubicBezTo>
                  <a:cubicBezTo>
                    <a:pt x="15" y="178"/>
                    <a:pt x="16" y="177"/>
                    <a:pt x="17" y="177"/>
                  </a:cubicBezTo>
                  <a:cubicBezTo>
                    <a:pt x="17" y="175"/>
                    <a:pt x="16" y="173"/>
                    <a:pt x="16" y="172"/>
                  </a:cubicBezTo>
                  <a:close/>
                  <a:moveTo>
                    <a:pt x="14" y="166"/>
                  </a:moveTo>
                  <a:cubicBezTo>
                    <a:pt x="14" y="165"/>
                    <a:pt x="16" y="165"/>
                    <a:pt x="17" y="164"/>
                  </a:cubicBezTo>
                  <a:cubicBezTo>
                    <a:pt x="17" y="163"/>
                    <a:pt x="16" y="162"/>
                    <a:pt x="16" y="161"/>
                  </a:cubicBezTo>
                  <a:cubicBezTo>
                    <a:pt x="15" y="163"/>
                    <a:pt x="14" y="164"/>
                    <a:pt x="14" y="166"/>
                  </a:cubicBezTo>
                  <a:close/>
                  <a:moveTo>
                    <a:pt x="15" y="185"/>
                  </a:moveTo>
                  <a:cubicBezTo>
                    <a:pt x="14" y="185"/>
                    <a:pt x="14" y="185"/>
                    <a:pt x="13" y="186"/>
                  </a:cubicBezTo>
                  <a:cubicBezTo>
                    <a:pt x="13" y="187"/>
                    <a:pt x="14" y="188"/>
                    <a:pt x="15" y="189"/>
                  </a:cubicBezTo>
                  <a:cubicBezTo>
                    <a:pt x="16" y="188"/>
                    <a:pt x="17" y="186"/>
                    <a:pt x="15" y="185"/>
                  </a:cubicBezTo>
                  <a:close/>
                  <a:moveTo>
                    <a:pt x="14" y="167"/>
                  </a:moveTo>
                  <a:cubicBezTo>
                    <a:pt x="12" y="167"/>
                    <a:pt x="11" y="170"/>
                    <a:pt x="11" y="173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2" y="173"/>
                    <a:pt x="14" y="171"/>
                    <a:pt x="15" y="171"/>
                  </a:cubicBezTo>
                  <a:cubicBezTo>
                    <a:pt x="15" y="169"/>
                    <a:pt x="14" y="168"/>
                    <a:pt x="14" y="167"/>
                  </a:cubicBezTo>
                  <a:close/>
                  <a:moveTo>
                    <a:pt x="13" y="180"/>
                  </a:moveTo>
                  <a:cubicBezTo>
                    <a:pt x="13" y="180"/>
                    <a:pt x="12" y="181"/>
                    <a:pt x="11" y="181"/>
                  </a:cubicBezTo>
                  <a:cubicBezTo>
                    <a:pt x="11" y="182"/>
                    <a:pt x="12" y="183"/>
                    <a:pt x="12" y="185"/>
                  </a:cubicBezTo>
                  <a:cubicBezTo>
                    <a:pt x="13" y="184"/>
                    <a:pt x="14" y="184"/>
                    <a:pt x="15" y="184"/>
                  </a:cubicBezTo>
                  <a:cubicBezTo>
                    <a:pt x="14" y="182"/>
                    <a:pt x="14" y="181"/>
                    <a:pt x="13" y="180"/>
                  </a:cubicBezTo>
                  <a:close/>
                  <a:moveTo>
                    <a:pt x="12" y="186"/>
                  </a:moveTo>
                  <a:cubicBezTo>
                    <a:pt x="11" y="186"/>
                    <a:pt x="11" y="187"/>
                    <a:pt x="11" y="186"/>
                  </a:cubicBezTo>
                  <a:cubicBezTo>
                    <a:pt x="11" y="185"/>
                    <a:pt x="12" y="186"/>
                    <a:pt x="12" y="185"/>
                  </a:cubicBezTo>
                  <a:cubicBezTo>
                    <a:pt x="11" y="184"/>
                    <a:pt x="11" y="183"/>
                    <a:pt x="10" y="182"/>
                  </a:cubicBezTo>
                  <a:cubicBezTo>
                    <a:pt x="10" y="186"/>
                    <a:pt x="11" y="189"/>
                    <a:pt x="12" y="192"/>
                  </a:cubicBezTo>
                  <a:cubicBezTo>
                    <a:pt x="15" y="191"/>
                    <a:pt x="13" y="188"/>
                    <a:pt x="12" y="186"/>
                  </a:cubicBezTo>
                  <a:close/>
                  <a:moveTo>
                    <a:pt x="13" y="179"/>
                  </a:moveTo>
                  <a:cubicBezTo>
                    <a:pt x="12" y="177"/>
                    <a:pt x="12" y="175"/>
                    <a:pt x="11" y="174"/>
                  </a:cubicBezTo>
                  <a:cubicBezTo>
                    <a:pt x="10" y="175"/>
                    <a:pt x="10" y="178"/>
                    <a:pt x="11" y="180"/>
                  </a:cubicBezTo>
                  <a:cubicBezTo>
                    <a:pt x="11" y="180"/>
                    <a:pt x="12" y="179"/>
                    <a:pt x="13" y="179"/>
                  </a:cubicBezTo>
                  <a:close/>
                  <a:moveTo>
                    <a:pt x="11" y="197"/>
                  </a:moveTo>
                  <a:cubicBezTo>
                    <a:pt x="9" y="193"/>
                    <a:pt x="5" y="192"/>
                    <a:pt x="2" y="189"/>
                  </a:cubicBezTo>
                  <a:cubicBezTo>
                    <a:pt x="2" y="193"/>
                    <a:pt x="3" y="197"/>
                    <a:pt x="3" y="201"/>
                  </a:cubicBezTo>
                  <a:cubicBezTo>
                    <a:pt x="3" y="202"/>
                    <a:pt x="3" y="203"/>
                    <a:pt x="3" y="204"/>
                  </a:cubicBezTo>
                  <a:cubicBezTo>
                    <a:pt x="3" y="207"/>
                    <a:pt x="5" y="208"/>
                    <a:pt x="6" y="210"/>
                  </a:cubicBezTo>
                  <a:cubicBezTo>
                    <a:pt x="8" y="210"/>
                    <a:pt x="10" y="212"/>
                    <a:pt x="12" y="213"/>
                  </a:cubicBezTo>
                  <a:cubicBezTo>
                    <a:pt x="10" y="207"/>
                    <a:pt x="10" y="202"/>
                    <a:pt x="11" y="1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6"/>
            <p:cNvSpPr>
              <a:spLocks noEditPoints="1"/>
            </p:cNvSpPr>
            <p:nvPr/>
          </p:nvSpPr>
          <p:spPr bwMode="auto">
            <a:xfrm>
              <a:off x="5102225" y="1028700"/>
              <a:ext cx="106363" cy="47625"/>
            </a:xfrm>
            <a:custGeom>
              <a:avLst/>
              <a:gdLst>
                <a:gd name="T0" fmla="*/ 30 w 34"/>
                <a:gd name="T1" fmla="*/ 14 h 15"/>
                <a:gd name="T2" fmla="*/ 17 w 34"/>
                <a:gd name="T3" fmla="*/ 14 h 15"/>
                <a:gd name="T4" fmla="*/ 13 w 34"/>
                <a:gd name="T5" fmla="*/ 15 h 15"/>
                <a:gd name="T6" fmla="*/ 7 w 34"/>
                <a:gd name="T7" fmla="*/ 15 h 15"/>
                <a:gd name="T8" fmla="*/ 2 w 34"/>
                <a:gd name="T9" fmla="*/ 5 h 15"/>
                <a:gd name="T10" fmla="*/ 24 w 34"/>
                <a:gd name="T11" fmla="*/ 1 h 15"/>
                <a:gd name="T12" fmla="*/ 28 w 34"/>
                <a:gd name="T13" fmla="*/ 2 h 15"/>
                <a:gd name="T14" fmla="*/ 33 w 34"/>
                <a:gd name="T15" fmla="*/ 4 h 15"/>
                <a:gd name="T16" fmla="*/ 30 w 34"/>
                <a:gd name="T17" fmla="*/ 14 h 15"/>
                <a:gd name="T18" fmla="*/ 22 w 34"/>
                <a:gd name="T19" fmla="*/ 4 h 15"/>
                <a:gd name="T20" fmla="*/ 13 w 34"/>
                <a:gd name="T21" fmla="*/ 5 h 15"/>
                <a:gd name="T22" fmla="*/ 11 w 34"/>
                <a:gd name="T23" fmla="*/ 4 h 15"/>
                <a:gd name="T24" fmla="*/ 6 w 34"/>
                <a:gd name="T25" fmla="*/ 7 h 15"/>
                <a:gd name="T26" fmla="*/ 8 w 34"/>
                <a:gd name="T27" fmla="*/ 10 h 15"/>
                <a:gd name="T28" fmla="*/ 28 w 34"/>
                <a:gd name="T29" fmla="*/ 10 h 15"/>
                <a:gd name="T30" fmla="*/ 29 w 34"/>
                <a:gd name="T31" fmla="*/ 5 h 15"/>
                <a:gd name="T32" fmla="*/ 22 w 34"/>
                <a:gd name="T33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5">
                  <a:moveTo>
                    <a:pt x="30" y="14"/>
                  </a:moveTo>
                  <a:cubicBezTo>
                    <a:pt x="26" y="15"/>
                    <a:pt x="22" y="14"/>
                    <a:pt x="17" y="14"/>
                  </a:cubicBezTo>
                  <a:cubicBezTo>
                    <a:pt x="16" y="14"/>
                    <a:pt x="15" y="15"/>
                    <a:pt x="13" y="15"/>
                  </a:cubicBezTo>
                  <a:cubicBezTo>
                    <a:pt x="11" y="15"/>
                    <a:pt x="9" y="15"/>
                    <a:pt x="7" y="15"/>
                  </a:cubicBezTo>
                  <a:cubicBezTo>
                    <a:pt x="5" y="13"/>
                    <a:pt x="0" y="10"/>
                    <a:pt x="2" y="5"/>
                  </a:cubicBezTo>
                  <a:cubicBezTo>
                    <a:pt x="8" y="1"/>
                    <a:pt x="16" y="0"/>
                    <a:pt x="24" y="1"/>
                  </a:cubicBezTo>
                  <a:cubicBezTo>
                    <a:pt x="26" y="1"/>
                    <a:pt x="27" y="2"/>
                    <a:pt x="28" y="2"/>
                  </a:cubicBezTo>
                  <a:cubicBezTo>
                    <a:pt x="30" y="3"/>
                    <a:pt x="32" y="3"/>
                    <a:pt x="33" y="4"/>
                  </a:cubicBezTo>
                  <a:cubicBezTo>
                    <a:pt x="34" y="8"/>
                    <a:pt x="32" y="12"/>
                    <a:pt x="30" y="14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3" y="5"/>
                  </a:cubicBezTo>
                  <a:cubicBezTo>
                    <a:pt x="12" y="5"/>
                    <a:pt x="12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8"/>
                    <a:pt x="7" y="9"/>
                    <a:pt x="8" y="10"/>
                  </a:cubicBezTo>
                  <a:cubicBezTo>
                    <a:pt x="15" y="10"/>
                    <a:pt x="21" y="9"/>
                    <a:pt x="28" y="10"/>
                  </a:cubicBezTo>
                  <a:cubicBezTo>
                    <a:pt x="29" y="9"/>
                    <a:pt x="29" y="7"/>
                    <a:pt x="29" y="5"/>
                  </a:cubicBezTo>
                  <a:cubicBezTo>
                    <a:pt x="27" y="5"/>
                    <a:pt x="24" y="4"/>
                    <a:pt x="2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28"/>
          <p:cNvGrpSpPr/>
          <p:nvPr/>
        </p:nvGrpSpPr>
        <p:grpSpPr>
          <a:xfrm>
            <a:off x="1413431" y="4431281"/>
            <a:ext cx="1529678" cy="22061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6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9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0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1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2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3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4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5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6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8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0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1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3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4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5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6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7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8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69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0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1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2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3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4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5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6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7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8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79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0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1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2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3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84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85" name="Freeform 5"/>
          <p:cNvSpPr/>
          <p:nvPr/>
        </p:nvSpPr>
        <p:spPr bwMode="auto">
          <a:xfrm>
            <a:off x="2544235" y="611013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5"/>
          <p:cNvSpPr/>
          <p:nvPr/>
        </p:nvSpPr>
        <p:spPr bwMode="auto">
          <a:xfrm>
            <a:off x="5928611" y="718424"/>
            <a:ext cx="952500" cy="498475"/>
          </a:xfrm>
          <a:custGeom>
            <a:avLst/>
            <a:gdLst>
              <a:gd name="T0" fmla="*/ 262 w 289"/>
              <a:gd name="T1" fmla="*/ 59 h 150"/>
              <a:gd name="T2" fmla="*/ 249 w 289"/>
              <a:gd name="T3" fmla="*/ 61 h 150"/>
              <a:gd name="T4" fmla="*/ 245 w 289"/>
              <a:gd name="T5" fmla="*/ 60 h 150"/>
              <a:gd name="T6" fmla="*/ 225 w 289"/>
              <a:gd name="T7" fmla="*/ 66 h 150"/>
              <a:gd name="T8" fmla="*/ 223 w 289"/>
              <a:gd name="T9" fmla="*/ 63 h 150"/>
              <a:gd name="T10" fmla="*/ 192 w 289"/>
              <a:gd name="T11" fmla="*/ 31 h 150"/>
              <a:gd name="T12" fmla="*/ 179 w 289"/>
              <a:gd name="T13" fmla="*/ 32 h 150"/>
              <a:gd name="T14" fmla="*/ 177 w 289"/>
              <a:gd name="T15" fmla="*/ 32 h 150"/>
              <a:gd name="T16" fmla="*/ 169 w 289"/>
              <a:gd name="T17" fmla="*/ 31 h 150"/>
              <a:gd name="T18" fmla="*/ 132 w 289"/>
              <a:gd name="T19" fmla="*/ 2 h 150"/>
              <a:gd name="T20" fmla="*/ 88 w 289"/>
              <a:gd name="T21" fmla="*/ 32 h 150"/>
              <a:gd name="T22" fmla="*/ 73 w 289"/>
              <a:gd name="T23" fmla="*/ 26 h 150"/>
              <a:gd name="T24" fmla="*/ 38 w 289"/>
              <a:gd name="T25" fmla="*/ 51 h 150"/>
              <a:gd name="T26" fmla="*/ 30 w 289"/>
              <a:gd name="T27" fmla="*/ 50 h 150"/>
              <a:gd name="T28" fmla="*/ 1 w 289"/>
              <a:gd name="T29" fmla="*/ 74 h 150"/>
              <a:gd name="T30" fmla="*/ 25 w 289"/>
              <a:gd name="T31" fmla="*/ 103 h 150"/>
              <a:gd name="T32" fmla="*/ 43 w 289"/>
              <a:gd name="T33" fmla="*/ 99 h 150"/>
              <a:gd name="T34" fmla="*/ 83 w 289"/>
              <a:gd name="T35" fmla="*/ 140 h 150"/>
              <a:gd name="T36" fmla="*/ 123 w 289"/>
              <a:gd name="T37" fmla="*/ 122 h 150"/>
              <a:gd name="T38" fmla="*/ 166 w 289"/>
              <a:gd name="T39" fmla="*/ 148 h 150"/>
              <a:gd name="T40" fmla="*/ 219 w 289"/>
              <a:gd name="T41" fmla="*/ 124 h 150"/>
              <a:gd name="T42" fmla="*/ 228 w 289"/>
              <a:gd name="T43" fmla="*/ 126 h 150"/>
              <a:gd name="T44" fmla="*/ 253 w 289"/>
              <a:gd name="T45" fmla="*/ 115 h 150"/>
              <a:gd name="T46" fmla="*/ 254 w 289"/>
              <a:gd name="T47" fmla="*/ 114 h 150"/>
              <a:gd name="T48" fmla="*/ 257 w 289"/>
              <a:gd name="T49" fmla="*/ 115 h 150"/>
              <a:gd name="T50" fmla="*/ 287 w 289"/>
              <a:gd name="T51" fmla="*/ 90 h 150"/>
              <a:gd name="T52" fmla="*/ 262 w 289"/>
              <a:gd name="T53" fmla="*/ 59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9" h="150">
                <a:moveTo>
                  <a:pt x="262" y="59"/>
                </a:moveTo>
                <a:cubicBezTo>
                  <a:pt x="258" y="59"/>
                  <a:pt x="253" y="59"/>
                  <a:pt x="249" y="61"/>
                </a:cubicBezTo>
                <a:cubicBezTo>
                  <a:pt x="248" y="60"/>
                  <a:pt x="246" y="60"/>
                  <a:pt x="245" y="60"/>
                </a:cubicBezTo>
                <a:cubicBezTo>
                  <a:pt x="237" y="59"/>
                  <a:pt x="230" y="62"/>
                  <a:pt x="225" y="66"/>
                </a:cubicBezTo>
                <a:cubicBezTo>
                  <a:pt x="224" y="65"/>
                  <a:pt x="224" y="64"/>
                  <a:pt x="223" y="63"/>
                </a:cubicBezTo>
                <a:cubicBezTo>
                  <a:pt x="222" y="46"/>
                  <a:pt x="210" y="32"/>
                  <a:pt x="192" y="31"/>
                </a:cubicBezTo>
                <a:cubicBezTo>
                  <a:pt x="188" y="30"/>
                  <a:pt x="183" y="31"/>
                  <a:pt x="179" y="32"/>
                </a:cubicBezTo>
                <a:cubicBezTo>
                  <a:pt x="178" y="32"/>
                  <a:pt x="178" y="32"/>
                  <a:pt x="177" y="32"/>
                </a:cubicBezTo>
                <a:cubicBezTo>
                  <a:pt x="174" y="31"/>
                  <a:pt x="171" y="31"/>
                  <a:pt x="169" y="31"/>
                </a:cubicBezTo>
                <a:cubicBezTo>
                  <a:pt x="164" y="16"/>
                  <a:pt x="150" y="3"/>
                  <a:pt x="132" y="2"/>
                </a:cubicBezTo>
                <a:cubicBezTo>
                  <a:pt x="112" y="0"/>
                  <a:pt x="94" y="13"/>
                  <a:pt x="88" y="32"/>
                </a:cubicBezTo>
                <a:cubicBezTo>
                  <a:pt x="84" y="29"/>
                  <a:pt x="78" y="27"/>
                  <a:pt x="73" y="26"/>
                </a:cubicBezTo>
                <a:cubicBezTo>
                  <a:pt x="56" y="25"/>
                  <a:pt x="42" y="36"/>
                  <a:pt x="38" y="51"/>
                </a:cubicBezTo>
                <a:cubicBezTo>
                  <a:pt x="36" y="50"/>
                  <a:pt x="33" y="50"/>
                  <a:pt x="30" y="50"/>
                </a:cubicBezTo>
                <a:cubicBezTo>
                  <a:pt x="16" y="48"/>
                  <a:pt x="2" y="59"/>
                  <a:pt x="1" y="74"/>
                </a:cubicBezTo>
                <a:cubicBezTo>
                  <a:pt x="0" y="89"/>
                  <a:pt x="11" y="102"/>
                  <a:pt x="25" y="103"/>
                </a:cubicBezTo>
                <a:cubicBezTo>
                  <a:pt x="32" y="104"/>
                  <a:pt x="38" y="102"/>
                  <a:pt x="43" y="99"/>
                </a:cubicBezTo>
                <a:cubicBezTo>
                  <a:pt x="44" y="120"/>
                  <a:pt x="61" y="138"/>
                  <a:pt x="83" y="140"/>
                </a:cubicBezTo>
                <a:cubicBezTo>
                  <a:pt x="99" y="142"/>
                  <a:pt x="114" y="134"/>
                  <a:pt x="123" y="122"/>
                </a:cubicBezTo>
                <a:cubicBezTo>
                  <a:pt x="132" y="136"/>
                  <a:pt x="148" y="146"/>
                  <a:pt x="166" y="148"/>
                </a:cubicBezTo>
                <a:cubicBezTo>
                  <a:pt x="187" y="150"/>
                  <a:pt x="207" y="140"/>
                  <a:pt x="219" y="124"/>
                </a:cubicBezTo>
                <a:cubicBezTo>
                  <a:pt x="222" y="125"/>
                  <a:pt x="225" y="126"/>
                  <a:pt x="228" y="126"/>
                </a:cubicBezTo>
                <a:cubicBezTo>
                  <a:pt x="238" y="127"/>
                  <a:pt x="247" y="123"/>
                  <a:pt x="253" y="115"/>
                </a:cubicBezTo>
                <a:cubicBezTo>
                  <a:pt x="253" y="115"/>
                  <a:pt x="254" y="115"/>
                  <a:pt x="254" y="114"/>
                </a:cubicBezTo>
                <a:cubicBezTo>
                  <a:pt x="255" y="115"/>
                  <a:pt x="256" y="115"/>
                  <a:pt x="257" y="115"/>
                </a:cubicBezTo>
                <a:cubicBezTo>
                  <a:pt x="272" y="116"/>
                  <a:pt x="286" y="105"/>
                  <a:pt x="287" y="90"/>
                </a:cubicBezTo>
                <a:cubicBezTo>
                  <a:pt x="289" y="74"/>
                  <a:pt x="277" y="61"/>
                  <a:pt x="262" y="59"/>
                </a:cubicBezTo>
                <a:close/>
              </a:path>
            </a:pathLst>
          </a:custGeom>
          <a:noFill/>
          <a:ln w="12700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3454665" y="1931059"/>
            <a:ext cx="3416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95062E-6 L -0.09427 0.0018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94444E-6 -3.95062E-6 L -0.03559 0.00432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-0.09427 0.00185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9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-1.60494E-6 L -0.03559 0.00432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5" grpId="2" animBg="1"/>
      <p:bldP spid="86" grpId="0" animBg="1"/>
      <p:bldP spid="86" grpId="1" animBg="1"/>
      <p:bldP spid="86" grpId="2" animBg="1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16" name="Freeform 315"/>
          <p:cNvSpPr>
            <a:spLocks noEditPoints="1"/>
          </p:cNvSpPr>
          <p:nvPr/>
        </p:nvSpPr>
        <p:spPr bwMode="auto">
          <a:xfrm>
            <a:off x="6732240" y="3363838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7" name="Freeform 167"/>
          <p:cNvSpPr>
            <a:spLocks noEditPoints="1"/>
          </p:cNvSpPr>
          <p:nvPr/>
        </p:nvSpPr>
        <p:spPr bwMode="auto">
          <a:xfrm>
            <a:off x="537242" y="1707654"/>
            <a:ext cx="1874517" cy="1208906"/>
          </a:xfrm>
          <a:custGeom>
            <a:avLst/>
            <a:gdLst>
              <a:gd name="T0" fmla="*/ 243 w 346"/>
              <a:gd name="T1" fmla="*/ 113 h 223"/>
              <a:gd name="T2" fmla="*/ 288 w 346"/>
              <a:gd name="T3" fmla="*/ 137 h 223"/>
              <a:gd name="T4" fmla="*/ 335 w 346"/>
              <a:gd name="T5" fmla="*/ 217 h 223"/>
              <a:gd name="T6" fmla="*/ 124 w 346"/>
              <a:gd name="T7" fmla="*/ 219 h 223"/>
              <a:gd name="T8" fmla="*/ 27 w 346"/>
              <a:gd name="T9" fmla="*/ 178 h 223"/>
              <a:gd name="T10" fmla="*/ 59 w 346"/>
              <a:gd name="T11" fmla="*/ 111 h 223"/>
              <a:gd name="T12" fmla="*/ 113 w 346"/>
              <a:gd name="T13" fmla="*/ 156 h 223"/>
              <a:gd name="T14" fmla="*/ 150 w 346"/>
              <a:gd name="T15" fmla="*/ 189 h 223"/>
              <a:gd name="T16" fmla="*/ 184 w 346"/>
              <a:gd name="T17" fmla="*/ 127 h 223"/>
              <a:gd name="T18" fmla="*/ 148 w 346"/>
              <a:gd name="T19" fmla="*/ 93 h 223"/>
              <a:gd name="T20" fmla="*/ 131 w 346"/>
              <a:gd name="T21" fmla="*/ 55 h 223"/>
              <a:gd name="T22" fmla="*/ 290 w 346"/>
              <a:gd name="T23" fmla="*/ 50 h 223"/>
              <a:gd name="T24" fmla="*/ 190 w 346"/>
              <a:gd name="T25" fmla="*/ 59 h 223"/>
              <a:gd name="T26" fmla="*/ 240 w 346"/>
              <a:gd name="T27" fmla="*/ 34 h 223"/>
              <a:gd name="T28" fmla="*/ 262 w 346"/>
              <a:gd name="T29" fmla="*/ 27 h 223"/>
              <a:gd name="T30" fmla="*/ 193 w 346"/>
              <a:gd name="T31" fmla="*/ 8 h 223"/>
              <a:gd name="T32" fmla="*/ 156 w 346"/>
              <a:gd name="T33" fmla="*/ 86 h 223"/>
              <a:gd name="T34" fmla="*/ 156 w 346"/>
              <a:gd name="T35" fmla="*/ 71 h 223"/>
              <a:gd name="T36" fmla="*/ 221 w 346"/>
              <a:gd name="T37" fmla="*/ 19 h 223"/>
              <a:gd name="T38" fmla="*/ 158 w 346"/>
              <a:gd name="T39" fmla="*/ 70 h 223"/>
              <a:gd name="T40" fmla="*/ 271 w 346"/>
              <a:gd name="T41" fmla="*/ 85 h 223"/>
              <a:gd name="T42" fmla="*/ 221 w 346"/>
              <a:gd name="T43" fmla="*/ 110 h 223"/>
              <a:gd name="T44" fmla="*/ 210 w 346"/>
              <a:gd name="T45" fmla="*/ 64 h 223"/>
              <a:gd name="T46" fmla="*/ 184 w 346"/>
              <a:gd name="T47" fmla="*/ 85 h 223"/>
              <a:gd name="T48" fmla="*/ 253 w 346"/>
              <a:gd name="T49" fmla="*/ 98 h 223"/>
              <a:gd name="T50" fmla="*/ 73 w 346"/>
              <a:gd name="T51" fmla="*/ 113 h 223"/>
              <a:gd name="T52" fmla="*/ 233 w 346"/>
              <a:gd name="T53" fmla="*/ 116 h 223"/>
              <a:gd name="T54" fmla="*/ 213 w 346"/>
              <a:gd name="T55" fmla="*/ 127 h 223"/>
              <a:gd name="T56" fmla="*/ 64 w 346"/>
              <a:gd name="T57" fmla="*/ 117 h 223"/>
              <a:gd name="T58" fmla="*/ 215 w 346"/>
              <a:gd name="T59" fmla="*/ 130 h 223"/>
              <a:gd name="T60" fmla="*/ 211 w 346"/>
              <a:gd name="T61" fmla="*/ 137 h 223"/>
              <a:gd name="T62" fmla="*/ 258 w 346"/>
              <a:gd name="T63" fmla="*/ 124 h 223"/>
              <a:gd name="T64" fmla="*/ 91 w 346"/>
              <a:gd name="T65" fmla="*/ 148 h 223"/>
              <a:gd name="T66" fmla="*/ 241 w 346"/>
              <a:gd name="T67" fmla="*/ 150 h 223"/>
              <a:gd name="T68" fmla="*/ 151 w 346"/>
              <a:gd name="T69" fmla="*/ 171 h 223"/>
              <a:gd name="T70" fmla="*/ 187 w 346"/>
              <a:gd name="T71" fmla="*/ 166 h 223"/>
              <a:gd name="T72" fmla="*/ 268 w 346"/>
              <a:gd name="T73" fmla="*/ 142 h 223"/>
              <a:gd name="T74" fmla="*/ 252 w 346"/>
              <a:gd name="T75" fmla="*/ 149 h 223"/>
              <a:gd name="T76" fmla="*/ 255 w 346"/>
              <a:gd name="T77" fmla="*/ 152 h 223"/>
              <a:gd name="T78" fmla="*/ 284 w 346"/>
              <a:gd name="T79" fmla="*/ 154 h 223"/>
              <a:gd name="T80" fmla="*/ 286 w 346"/>
              <a:gd name="T81" fmla="*/ 156 h 223"/>
              <a:gd name="T82" fmla="*/ 280 w 346"/>
              <a:gd name="T83" fmla="*/ 177 h 223"/>
              <a:gd name="T84" fmla="*/ 207 w 346"/>
              <a:gd name="T85" fmla="*/ 149 h 223"/>
              <a:gd name="T86" fmla="*/ 219 w 346"/>
              <a:gd name="T87" fmla="*/ 187 h 223"/>
              <a:gd name="T88" fmla="*/ 233 w 346"/>
              <a:gd name="T89" fmla="*/ 155 h 223"/>
              <a:gd name="T90" fmla="*/ 84 w 346"/>
              <a:gd name="T91" fmla="*/ 177 h 223"/>
              <a:gd name="T92" fmla="*/ 115 w 346"/>
              <a:gd name="T93" fmla="*/ 158 h 223"/>
              <a:gd name="T94" fmla="*/ 39 w 346"/>
              <a:gd name="T95" fmla="*/ 176 h 223"/>
              <a:gd name="T96" fmla="*/ 88 w 346"/>
              <a:gd name="T97" fmla="*/ 166 h 223"/>
              <a:gd name="T98" fmla="*/ 119 w 346"/>
              <a:gd name="T99" fmla="*/ 171 h 223"/>
              <a:gd name="T100" fmla="*/ 294 w 346"/>
              <a:gd name="T101" fmla="*/ 178 h 223"/>
              <a:gd name="T102" fmla="*/ 196 w 346"/>
              <a:gd name="T103" fmla="*/ 173 h 223"/>
              <a:gd name="T104" fmla="*/ 216 w 346"/>
              <a:gd name="T105" fmla="*/ 190 h 223"/>
              <a:gd name="T106" fmla="*/ 282 w 346"/>
              <a:gd name="T107" fmla="*/ 195 h 223"/>
              <a:gd name="T108" fmla="*/ 185 w 346"/>
              <a:gd name="T109" fmla="*/ 194 h 223"/>
              <a:gd name="T110" fmla="*/ 92 w 346"/>
              <a:gd name="T111" fmla="*/ 181 h 223"/>
              <a:gd name="T112" fmla="*/ 81 w 346"/>
              <a:gd name="T113" fmla="*/ 194 h 223"/>
              <a:gd name="T114" fmla="*/ 84 w 346"/>
              <a:gd name="T115" fmla="*/ 213 h 223"/>
              <a:gd name="T116" fmla="*/ 323 w 346"/>
              <a:gd name="T117" fmla="*/ 215 h 223"/>
              <a:gd name="T118" fmla="*/ 239 w 346"/>
              <a:gd name="T119" fmla="*/ 216 h 223"/>
              <a:gd name="T120" fmla="*/ 105 w 346"/>
              <a:gd name="T121" fmla="*/ 210 h 223"/>
              <a:gd name="T122" fmla="*/ 78 w 346"/>
              <a:gd name="T123" fmla="*/ 207 h 223"/>
              <a:gd name="T124" fmla="*/ 192 w 346"/>
              <a:gd name="T125" fmla="*/ 1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6" h="223">
                <a:moveTo>
                  <a:pt x="275" y="71"/>
                </a:moveTo>
                <a:cubicBezTo>
                  <a:pt x="277" y="72"/>
                  <a:pt x="280" y="74"/>
                  <a:pt x="283" y="73"/>
                </a:cubicBezTo>
                <a:cubicBezTo>
                  <a:pt x="284" y="73"/>
                  <a:pt x="286" y="70"/>
                  <a:pt x="288" y="72"/>
                </a:cubicBezTo>
                <a:cubicBezTo>
                  <a:pt x="288" y="72"/>
                  <a:pt x="288" y="72"/>
                  <a:pt x="288" y="72"/>
                </a:cubicBezTo>
                <a:cubicBezTo>
                  <a:pt x="286" y="76"/>
                  <a:pt x="283" y="80"/>
                  <a:pt x="280" y="83"/>
                </a:cubicBezTo>
                <a:cubicBezTo>
                  <a:pt x="278" y="84"/>
                  <a:pt x="276" y="84"/>
                  <a:pt x="274" y="85"/>
                </a:cubicBezTo>
                <a:cubicBezTo>
                  <a:pt x="272" y="90"/>
                  <a:pt x="265" y="94"/>
                  <a:pt x="259" y="93"/>
                </a:cubicBezTo>
                <a:cubicBezTo>
                  <a:pt x="258" y="94"/>
                  <a:pt x="262" y="94"/>
                  <a:pt x="262" y="96"/>
                </a:cubicBezTo>
                <a:cubicBezTo>
                  <a:pt x="259" y="98"/>
                  <a:pt x="255" y="99"/>
                  <a:pt x="251" y="100"/>
                </a:cubicBezTo>
                <a:cubicBezTo>
                  <a:pt x="247" y="104"/>
                  <a:pt x="243" y="107"/>
                  <a:pt x="240" y="111"/>
                </a:cubicBezTo>
                <a:cubicBezTo>
                  <a:pt x="239" y="111"/>
                  <a:pt x="239" y="111"/>
                  <a:pt x="238" y="111"/>
                </a:cubicBezTo>
                <a:cubicBezTo>
                  <a:pt x="240" y="113"/>
                  <a:pt x="241" y="113"/>
                  <a:pt x="243" y="113"/>
                </a:cubicBezTo>
                <a:cubicBezTo>
                  <a:pt x="243" y="114"/>
                  <a:pt x="244" y="114"/>
                  <a:pt x="244" y="115"/>
                </a:cubicBezTo>
                <a:cubicBezTo>
                  <a:pt x="247" y="115"/>
                  <a:pt x="253" y="115"/>
                  <a:pt x="256" y="118"/>
                </a:cubicBezTo>
                <a:cubicBezTo>
                  <a:pt x="257" y="118"/>
                  <a:pt x="259" y="119"/>
                  <a:pt x="260" y="118"/>
                </a:cubicBezTo>
                <a:cubicBezTo>
                  <a:pt x="261" y="119"/>
                  <a:pt x="262" y="120"/>
                  <a:pt x="262" y="121"/>
                </a:cubicBezTo>
                <a:cubicBezTo>
                  <a:pt x="264" y="121"/>
                  <a:pt x="266" y="119"/>
                  <a:pt x="268" y="119"/>
                </a:cubicBezTo>
                <a:cubicBezTo>
                  <a:pt x="268" y="122"/>
                  <a:pt x="269" y="124"/>
                  <a:pt x="270" y="127"/>
                </a:cubicBezTo>
                <a:cubicBezTo>
                  <a:pt x="273" y="127"/>
                  <a:pt x="275" y="126"/>
                  <a:pt x="277" y="127"/>
                </a:cubicBezTo>
                <a:cubicBezTo>
                  <a:pt x="277" y="128"/>
                  <a:pt x="277" y="129"/>
                  <a:pt x="277" y="130"/>
                </a:cubicBezTo>
                <a:cubicBezTo>
                  <a:pt x="278" y="131"/>
                  <a:pt x="279" y="131"/>
                  <a:pt x="279" y="132"/>
                </a:cubicBezTo>
                <a:cubicBezTo>
                  <a:pt x="279" y="133"/>
                  <a:pt x="279" y="134"/>
                  <a:pt x="279" y="135"/>
                </a:cubicBezTo>
                <a:cubicBezTo>
                  <a:pt x="279" y="135"/>
                  <a:pt x="280" y="136"/>
                  <a:pt x="280" y="137"/>
                </a:cubicBezTo>
                <a:cubicBezTo>
                  <a:pt x="282" y="136"/>
                  <a:pt x="287" y="135"/>
                  <a:pt x="288" y="137"/>
                </a:cubicBezTo>
                <a:cubicBezTo>
                  <a:pt x="288" y="139"/>
                  <a:pt x="287" y="141"/>
                  <a:pt x="287" y="142"/>
                </a:cubicBezTo>
                <a:cubicBezTo>
                  <a:pt x="289" y="141"/>
                  <a:pt x="292" y="142"/>
                  <a:pt x="293" y="143"/>
                </a:cubicBezTo>
                <a:cubicBezTo>
                  <a:pt x="292" y="147"/>
                  <a:pt x="293" y="148"/>
                  <a:pt x="292" y="153"/>
                </a:cubicBezTo>
                <a:cubicBezTo>
                  <a:pt x="295" y="162"/>
                  <a:pt x="303" y="170"/>
                  <a:pt x="303" y="181"/>
                </a:cubicBezTo>
                <a:cubicBezTo>
                  <a:pt x="303" y="182"/>
                  <a:pt x="304" y="183"/>
                  <a:pt x="304" y="184"/>
                </a:cubicBezTo>
                <a:cubicBezTo>
                  <a:pt x="304" y="189"/>
                  <a:pt x="300" y="193"/>
                  <a:pt x="295" y="195"/>
                </a:cubicBezTo>
                <a:cubicBezTo>
                  <a:pt x="305" y="196"/>
                  <a:pt x="318" y="197"/>
                  <a:pt x="329" y="197"/>
                </a:cubicBezTo>
                <a:cubicBezTo>
                  <a:pt x="333" y="197"/>
                  <a:pt x="340" y="198"/>
                  <a:pt x="343" y="200"/>
                </a:cubicBezTo>
                <a:cubicBezTo>
                  <a:pt x="344" y="202"/>
                  <a:pt x="346" y="207"/>
                  <a:pt x="345" y="211"/>
                </a:cubicBezTo>
                <a:cubicBezTo>
                  <a:pt x="345" y="211"/>
                  <a:pt x="345" y="212"/>
                  <a:pt x="344" y="212"/>
                </a:cubicBezTo>
                <a:cubicBezTo>
                  <a:pt x="344" y="213"/>
                  <a:pt x="344" y="213"/>
                  <a:pt x="344" y="214"/>
                </a:cubicBezTo>
                <a:cubicBezTo>
                  <a:pt x="343" y="216"/>
                  <a:pt x="338" y="215"/>
                  <a:pt x="335" y="217"/>
                </a:cubicBezTo>
                <a:cubicBezTo>
                  <a:pt x="332" y="216"/>
                  <a:pt x="327" y="216"/>
                  <a:pt x="322" y="216"/>
                </a:cubicBezTo>
                <a:cubicBezTo>
                  <a:pt x="314" y="216"/>
                  <a:pt x="306" y="219"/>
                  <a:pt x="299" y="220"/>
                </a:cubicBezTo>
                <a:cubicBezTo>
                  <a:pt x="294" y="220"/>
                  <a:pt x="290" y="219"/>
                  <a:pt x="285" y="220"/>
                </a:cubicBezTo>
                <a:cubicBezTo>
                  <a:pt x="278" y="221"/>
                  <a:pt x="272" y="220"/>
                  <a:pt x="265" y="221"/>
                </a:cubicBezTo>
                <a:cubicBezTo>
                  <a:pt x="258" y="221"/>
                  <a:pt x="252" y="222"/>
                  <a:pt x="243" y="222"/>
                </a:cubicBezTo>
                <a:cubicBezTo>
                  <a:pt x="244" y="223"/>
                  <a:pt x="247" y="222"/>
                  <a:pt x="248" y="223"/>
                </a:cubicBezTo>
                <a:cubicBezTo>
                  <a:pt x="243" y="223"/>
                  <a:pt x="237" y="223"/>
                  <a:pt x="233" y="222"/>
                </a:cubicBezTo>
                <a:cubicBezTo>
                  <a:pt x="226" y="222"/>
                  <a:pt x="218" y="222"/>
                  <a:pt x="211" y="222"/>
                </a:cubicBezTo>
                <a:cubicBezTo>
                  <a:pt x="207" y="221"/>
                  <a:pt x="203" y="222"/>
                  <a:pt x="199" y="221"/>
                </a:cubicBezTo>
                <a:cubicBezTo>
                  <a:pt x="198" y="221"/>
                  <a:pt x="194" y="220"/>
                  <a:pt x="192" y="220"/>
                </a:cubicBezTo>
                <a:cubicBezTo>
                  <a:pt x="180" y="220"/>
                  <a:pt x="170" y="220"/>
                  <a:pt x="159" y="219"/>
                </a:cubicBezTo>
                <a:cubicBezTo>
                  <a:pt x="147" y="219"/>
                  <a:pt x="135" y="220"/>
                  <a:pt x="124" y="219"/>
                </a:cubicBezTo>
                <a:cubicBezTo>
                  <a:pt x="118" y="218"/>
                  <a:pt x="112" y="218"/>
                  <a:pt x="107" y="217"/>
                </a:cubicBezTo>
                <a:cubicBezTo>
                  <a:pt x="100" y="217"/>
                  <a:pt x="94" y="216"/>
                  <a:pt x="87" y="215"/>
                </a:cubicBezTo>
                <a:cubicBezTo>
                  <a:pt x="82" y="215"/>
                  <a:pt x="77" y="215"/>
                  <a:pt x="72" y="214"/>
                </a:cubicBezTo>
                <a:cubicBezTo>
                  <a:pt x="59" y="214"/>
                  <a:pt x="48" y="214"/>
                  <a:pt x="36" y="213"/>
                </a:cubicBezTo>
                <a:cubicBezTo>
                  <a:pt x="24" y="212"/>
                  <a:pt x="12" y="211"/>
                  <a:pt x="2" y="205"/>
                </a:cubicBezTo>
                <a:cubicBezTo>
                  <a:pt x="2" y="203"/>
                  <a:pt x="0" y="201"/>
                  <a:pt x="1" y="199"/>
                </a:cubicBezTo>
                <a:cubicBezTo>
                  <a:pt x="1" y="196"/>
                  <a:pt x="5" y="194"/>
                  <a:pt x="6" y="191"/>
                </a:cubicBezTo>
                <a:cubicBezTo>
                  <a:pt x="8" y="190"/>
                  <a:pt x="11" y="190"/>
                  <a:pt x="13" y="191"/>
                </a:cubicBezTo>
                <a:cubicBezTo>
                  <a:pt x="17" y="191"/>
                  <a:pt x="21" y="190"/>
                  <a:pt x="24" y="190"/>
                </a:cubicBezTo>
                <a:cubicBezTo>
                  <a:pt x="24" y="189"/>
                  <a:pt x="23" y="187"/>
                  <a:pt x="24" y="185"/>
                </a:cubicBezTo>
                <a:cubicBezTo>
                  <a:pt x="24" y="183"/>
                  <a:pt x="26" y="182"/>
                  <a:pt x="26" y="180"/>
                </a:cubicBezTo>
                <a:cubicBezTo>
                  <a:pt x="27" y="179"/>
                  <a:pt x="27" y="179"/>
                  <a:pt x="27" y="178"/>
                </a:cubicBezTo>
                <a:cubicBezTo>
                  <a:pt x="28" y="178"/>
                  <a:pt x="28" y="177"/>
                  <a:pt x="29" y="178"/>
                </a:cubicBezTo>
                <a:cubicBezTo>
                  <a:pt x="30" y="177"/>
                  <a:pt x="31" y="175"/>
                  <a:pt x="31" y="174"/>
                </a:cubicBezTo>
                <a:cubicBezTo>
                  <a:pt x="33" y="174"/>
                  <a:pt x="34" y="174"/>
                  <a:pt x="36" y="174"/>
                </a:cubicBezTo>
                <a:cubicBezTo>
                  <a:pt x="35" y="169"/>
                  <a:pt x="37" y="163"/>
                  <a:pt x="39" y="160"/>
                </a:cubicBezTo>
                <a:cubicBezTo>
                  <a:pt x="40" y="160"/>
                  <a:pt x="40" y="159"/>
                  <a:pt x="41" y="159"/>
                </a:cubicBezTo>
                <a:cubicBezTo>
                  <a:pt x="47" y="159"/>
                  <a:pt x="50" y="159"/>
                  <a:pt x="54" y="158"/>
                </a:cubicBezTo>
                <a:cubicBezTo>
                  <a:pt x="49" y="154"/>
                  <a:pt x="43" y="146"/>
                  <a:pt x="42" y="137"/>
                </a:cubicBezTo>
                <a:cubicBezTo>
                  <a:pt x="41" y="135"/>
                  <a:pt x="41" y="133"/>
                  <a:pt x="42" y="131"/>
                </a:cubicBezTo>
                <a:cubicBezTo>
                  <a:pt x="43" y="128"/>
                  <a:pt x="50" y="124"/>
                  <a:pt x="55" y="124"/>
                </a:cubicBezTo>
                <a:cubicBezTo>
                  <a:pt x="59" y="123"/>
                  <a:pt x="64" y="124"/>
                  <a:pt x="66" y="125"/>
                </a:cubicBezTo>
                <a:cubicBezTo>
                  <a:pt x="63" y="121"/>
                  <a:pt x="59" y="118"/>
                  <a:pt x="55" y="115"/>
                </a:cubicBezTo>
                <a:cubicBezTo>
                  <a:pt x="57" y="113"/>
                  <a:pt x="57" y="110"/>
                  <a:pt x="59" y="111"/>
                </a:cubicBezTo>
                <a:cubicBezTo>
                  <a:pt x="61" y="112"/>
                  <a:pt x="65" y="117"/>
                  <a:pt x="66" y="119"/>
                </a:cubicBezTo>
                <a:cubicBezTo>
                  <a:pt x="64" y="108"/>
                  <a:pt x="72" y="103"/>
                  <a:pt x="77" y="96"/>
                </a:cubicBezTo>
                <a:cubicBezTo>
                  <a:pt x="78" y="97"/>
                  <a:pt x="79" y="97"/>
                  <a:pt x="79" y="97"/>
                </a:cubicBezTo>
                <a:cubicBezTo>
                  <a:pt x="79" y="102"/>
                  <a:pt x="82" y="105"/>
                  <a:pt x="82" y="111"/>
                </a:cubicBezTo>
                <a:cubicBezTo>
                  <a:pt x="81" y="115"/>
                  <a:pt x="77" y="116"/>
                  <a:pt x="74" y="119"/>
                </a:cubicBezTo>
                <a:cubicBezTo>
                  <a:pt x="78" y="118"/>
                  <a:pt x="80" y="117"/>
                  <a:pt x="83" y="118"/>
                </a:cubicBezTo>
                <a:cubicBezTo>
                  <a:pt x="88" y="120"/>
                  <a:pt x="91" y="124"/>
                  <a:pt x="93" y="127"/>
                </a:cubicBezTo>
                <a:cubicBezTo>
                  <a:pt x="94" y="130"/>
                  <a:pt x="96" y="133"/>
                  <a:pt x="96" y="137"/>
                </a:cubicBezTo>
                <a:cubicBezTo>
                  <a:pt x="96" y="144"/>
                  <a:pt x="92" y="150"/>
                  <a:pt x="89" y="155"/>
                </a:cubicBezTo>
                <a:cubicBezTo>
                  <a:pt x="90" y="155"/>
                  <a:pt x="91" y="156"/>
                  <a:pt x="92" y="156"/>
                </a:cubicBezTo>
                <a:cubicBezTo>
                  <a:pt x="98" y="156"/>
                  <a:pt x="104" y="154"/>
                  <a:pt x="111" y="155"/>
                </a:cubicBezTo>
                <a:cubicBezTo>
                  <a:pt x="112" y="155"/>
                  <a:pt x="113" y="156"/>
                  <a:pt x="113" y="156"/>
                </a:cubicBezTo>
                <a:cubicBezTo>
                  <a:pt x="115" y="156"/>
                  <a:pt x="116" y="155"/>
                  <a:pt x="117" y="156"/>
                </a:cubicBezTo>
                <a:cubicBezTo>
                  <a:pt x="117" y="156"/>
                  <a:pt x="118" y="157"/>
                  <a:pt x="118" y="157"/>
                </a:cubicBezTo>
                <a:cubicBezTo>
                  <a:pt x="119" y="157"/>
                  <a:pt x="120" y="157"/>
                  <a:pt x="120" y="158"/>
                </a:cubicBezTo>
                <a:cubicBezTo>
                  <a:pt x="121" y="159"/>
                  <a:pt x="122" y="161"/>
                  <a:pt x="124" y="161"/>
                </a:cubicBezTo>
                <a:cubicBezTo>
                  <a:pt x="125" y="163"/>
                  <a:pt x="128" y="162"/>
                  <a:pt x="127" y="165"/>
                </a:cubicBezTo>
                <a:cubicBezTo>
                  <a:pt x="127" y="166"/>
                  <a:pt x="124" y="167"/>
                  <a:pt x="122" y="166"/>
                </a:cubicBezTo>
                <a:cubicBezTo>
                  <a:pt x="122" y="167"/>
                  <a:pt x="123" y="168"/>
                  <a:pt x="123" y="169"/>
                </a:cubicBezTo>
                <a:cubicBezTo>
                  <a:pt x="123" y="174"/>
                  <a:pt x="132" y="175"/>
                  <a:pt x="128" y="180"/>
                </a:cubicBezTo>
                <a:cubicBezTo>
                  <a:pt x="124" y="180"/>
                  <a:pt x="123" y="180"/>
                  <a:pt x="119" y="181"/>
                </a:cubicBezTo>
                <a:cubicBezTo>
                  <a:pt x="122" y="183"/>
                  <a:pt x="123" y="188"/>
                  <a:pt x="122" y="192"/>
                </a:cubicBezTo>
                <a:cubicBezTo>
                  <a:pt x="133" y="194"/>
                  <a:pt x="145" y="194"/>
                  <a:pt x="158" y="196"/>
                </a:cubicBezTo>
                <a:cubicBezTo>
                  <a:pt x="155" y="194"/>
                  <a:pt x="152" y="192"/>
                  <a:pt x="150" y="189"/>
                </a:cubicBezTo>
                <a:cubicBezTo>
                  <a:pt x="149" y="186"/>
                  <a:pt x="147" y="182"/>
                  <a:pt x="148" y="179"/>
                </a:cubicBezTo>
                <a:cubicBezTo>
                  <a:pt x="148" y="178"/>
                  <a:pt x="149" y="178"/>
                  <a:pt x="149" y="176"/>
                </a:cubicBezTo>
                <a:cubicBezTo>
                  <a:pt x="149" y="173"/>
                  <a:pt x="148" y="171"/>
                  <a:pt x="150" y="169"/>
                </a:cubicBezTo>
                <a:cubicBezTo>
                  <a:pt x="150" y="168"/>
                  <a:pt x="150" y="167"/>
                  <a:pt x="151" y="166"/>
                </a:cubicBezTo>
                <a:cubicBezTo>
                  <a:pt x="152" y="165"/>
                  <a:pt x="153" y="164"/>
                  <a:pt x="154" y="163"/>
                </a:cubicBezTo>
                <a:cubicBezTo>
                  <a:pt x="154" y="163"/>
                  <a:pt x="154" y="162"/>
                  <a:pt x="154" y="161"/>
                </a:cubicBezTo>
                <a:cubicBezTo>
                  <a:pt x="155" y="160"/>
                  <a:pt x="156" y="159"/>
                  <a:pt x="156" y="158"/>
                </a:cubicBezTo>
                <a:cubicBezTo>
                  <a:pt x="160" y="154"/>
                  <a:pt x="163" y="148"/>
                  <a:pt x="166" y="143"/>
                </a:cubicBezTo>
                <a:cubicBezTo>
                  <a:pt x="168" y="142"/>
                  <a:pt x="169" y="141"/>
                  <a:pt x="170" y="139"/>
                </a:cubicBezTo>
                <a:cubicBezTo>
                  <a:pt x="173" y="136"/>
                  <a:pt x="176" y="131"/>
                  <a:pt x="179" y="129"/>
                </a:cubicBezTo>
                <a:cubicBezTo>
                  <a:pt x="179" y="128"/>
                  <a:pt x="181" y="128"/>
                  <a:pt x="181" y="127"/>
                </a:cubicBezTo>
                <a:cubicBezTo>
                  <a:pt x="182" y="127"/>
                  <a:pt x="183" y="127"/>
                  <a:pt x="184" y="127"/>
                </a:cubicBezTo>
                <a:cubicBezTo>
                  <a:pt x="189" y="122"/>
                  <a:pt x="197" y="121"/>
                  <a:pt x="202" y="116"/>
                </a:cubicBezTo>
                <a:cubicBezTo>
                  <a:pt x="203" y="115"/>
                  <a:pt x="203" y="116"/>
                  <a:pt x="204" y="116"/>
                </a:cubicBezTo>
                <a:cubicBezTo>
                  <a:pt x="204" y="113"/>
                  <a:pt x="205" y="112"/>
                  <a:pt x="207" y="110"/>
                </a:cubicBezTo>
                <a:cubicBezTo>
                  <a:pt x="206" y="110"/>
                  <a:pt x="204" y="109"/>
                  <a:pt x="203" y="110"/>
                </a:cubicBezTo>
                <a:cubicBezTo>
                  <a:pt x="199" y="109"/>
                  <a:pt x="196" y="107"/>
                  <a:pt x="193" y="104"/>
                </a:cubicBezTo>
                <a:cubicBezTo>
                  <a:pt x="188" y="109"/>
                  <a:pt x="181" y="104"/>
                  <a:pt x="174" y="106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2" y="104"/>
                  <a:pt x="172" y="103"/>
                  <a:pt x="173" y="103"/>
                </a:cubicBezTo>
                <a:cubicBezTo>
                  <a:pt x="170" y="103"/>
                  <a:pt x="165" y="104"/>
                  <a:pt x="162" y="101"/>
                </a:cubicBezTo>
                <a:cubicBezTo>
                  <a:pt x="162" y="99"/>
                  <a:pt x="166" y="100"/>
                  <a:pt x="166" y="98"/>
                </a:cubicBezTo>
                <a:cubicBezTo>
                  <a:pt x="160" y="99"/>
                  <a:pt x="153" y="97"/>
                  <a:pt x="150" y="93"/>
                </a:cubicBezTo>
                <a:cubicBezTo>
                  <a:pt x="149" y="94"/>
                  <a:pt x="149" y="93"/>
                  <a:pt x="148" y="93"/>
                </a:cubicBezTo>
                <a:cubicBezTo>
                  <a:pt x="147" y="92"/>
                  <a:pt x="145" y="91"/>
                  <a:pt x="144" y="89"/>
                </a:cubicBezTo>
                <a:cubicBezTo>
                  <a:pt x="143" y="88"/>
                  <a:pt x="141" y="88"/>
                  <a:pt x="140" y="86"/>
                </a:cubicBezTo>
                <a:cubicBezTo>
                  <a:pt x="141" y="86"/>
                  <a:pt x="141" y="86"/>
                  <a:pt x="140" y="86"/>
                </a:cubicBezTo>
                <a:cubicBezTo>
                  <a:pt x="143" y="84"/>
                  <a:pt x="148" y="87"/>
                  <a:pt x="151" y="85"/>
                </a:cubicBezTo>
                <a:cubicBezTo>
                  <a:pt x="147" y="85"/>
                  <a:pt x="144" y="83"/>
                  <a:pt x="141" y="81"/>
                </a:cubicBezTo>
                <a:cubicBezTo>
                  <a:pt x="140" y="80"/>
                  <a:pt x="139" y="79"/>
                  <a:pt x="137" y="78"/>
                </a:cubicBezTo>
                <a:cubicBezTo>
                  <a:pt x="136" y="76"/>
                  <a:pt x="134" y="75"/>
                  <a:pt x="133" y="72"/>
                </a:cubicBezTo>
                <a:cubicBezTo>
                  <a:pt x="132" y="69"/>
                  <a:pt x="132" y="65"/>
                  <a:pt x="130" y="62"/>
                </a:cubicBezTo>
                <a:cubicBezTo>
                  <a:pt x="132" y="60"/>
                  <a:pt x="133" y="63"/>
                  <a:pt x="135" y="64"/>
                </a:cubicBezTo>
                <a:cubicBezTo>
                  <a:pt x="136" y="64"/>
                  <a:pt x="138" y="65"/>
                  <a:pt x="139" y="65"/>
                </a:cubicBezTo>
                <a:cubicBezTo>
                  <a:pt x="138" y="63"/>
                  <a:pt x="135" y="61"/>
                  <a:pt x="133" y="60"/>
                </a:cubicBezTo>
                <a:cubicBezTo>
                  <a:pt x="133" y="58"/>
                  <a:pt x="130" y="57"/>
                  <a:pt x="131" y="55"/>
                </a:cubicBezTo>
                <a:cubicBezTo>
                  <a:pt x="132" y="54"/>
                  <a:pt x="133" y="55"/>
                  <a:pt x="134" y="56"/>
                </a:cubicBezTo>
                <a:cubicBezTo>
                  <a:pt x="136" y="55"/>
                  <a:pt x="137" y="56"/>
                  <a:pt x="140" y="56"/>
                </a:cubicBezTo>
                <a:cubicBezTo>
                  <a:pt x="152" y="54"/>
                  <a:pt x="153" y="38"/>
                  <a:pt x="160" y="30"/>
                </a:cubicBezTo>
                <a:cubicBezTo>
                  <a:pt x="161" y="28"/>
                  <a:pt x="162" y="27"/>
                  <a:pt x="164" y="25"/>
                </a:cubicBezTo>
                <a:cubicBezTo>
                  <a:pt x="170" y="13"/>
                  <a:pt x="185" y="3"/>
                  <a:pt x="201" y="7"/>
                </a:cubicBezTo>
                <a:cubicBezTo>
                  <a:pt x="203" y="7"/>
                  <a:pt x="205" y="8"/>
                  <a:pt x="208" y="9"/>
                </a:cubicBezTo>
                <a:cubicBezTo>
                  <a:pt x="217" y="0"/>
                  <a:pt x="235" y="3"/>
                  <a:pt x="247" y="8"/>
                </a:cubicBezTo>
                <a:cubicBezTo>
                  <a:pt x="247" y="10"/>
                  <a:pt x="247" y="10"/>
                  <a:pt x="245" y="10"/>
                </a:cubicBezTo>
                <a:cubicBezTo>
                  <a:pt x="253" y="14"/>
                  <a:pt x="260" y="19"/>
                  <a:pt x="263" y="26"/>
                </a:cubicBezTo>
                <a:cubicBezTo>
                  <a:pt x="264" y="26"/>
                  <a:pt x="266" y="25"/>
                  <a:pt x="267" y="27"/>
                </a:cubicBezTo>
                <a:cubicBezTo>
                  <a:pt x="267" y="29"/>
                  <a:pt x="265" y="29"/>
                  <a:pt x="265" y="29"/>
                </a:cubicBezTo>
                <a:cubicBezTo>
                  <a:pt x="270" y="39"/>
                  <a:pt x="276" y="53"/>
                  <a:pt x="290" y="50"/>
                </a:cubicBezTo>
                <a:cubicBezTo>
                  <a:pt x="291" y="49"/>
                  <a:pt x="292" y="46"/>
                  <a:pt x="295" y="47"/>
                </a:cubicBezTo>
                <a:cubicBezTo>
                  <a:pt x="295" y="60"/>
                  <a:pt x="289" y="72"/>
                  <a:pt x="275" y="71"/>
                </a:cubicBezTo>
                <a:close/>
                <a:moveTo>
                  <a:pt x="161" y="82"/>
                </a:moveTo>
                <a:cubicBezTo>
                  <a:pt x="161" y="82"/>
                  <a:pt x="160" y="82"/>
                  <a:pt x="161" y="83"/>
                </a:cubicBezTo>
                <a:cubicBezTo>
                  <a:pt x="165" y="86"/>
                  <a:pt x="176" y="89"/>
                  <a:pt x="182" y="84"/>
                </a:cubicBezTo>
                <a:cubicBezTo>
                  <a:pt x="183" y="84"/>
                  <a:pt x="184" y="79"/>
                  <a:pt x="185" y="79"/>
                </a:cubicBezTo>
                <a:cubicBezTo>
                  <a:pt x="189" y="79"/>
                  <a:pt x="185" y="84"/>
                  <a:pt x="185" y="86"/>
                </a:cubicBezTo>
                <a:cubicBezTo>
                  <a:pt x="191" y="83"/>
                  <a:pt x="191" y="75"/>
                  <a:pt x="195" y="70"/>
                </a:cubicBezTo>
                <a:cubicBezTo>
                  <a:pt x="189" y="70"/>
                  <a:pt x="185" y="70"/>
                  <a:pt x="181" y="69"/>
                </a:cubicBezTo>
                <a:cubicBezTo>
                  <a:pt x="179" y="68"/>
                  <a:pt x="176" y="67"/>
                  <a:pt x="174" y="66"/>
                </a:cubicBezTo>
                <a:cubicBezTo>
                  <a:pt x="176" y="64"/>
                  <a:pt x="179" y="65"/>
                  <a:pt x="182" y="65"/>
                </a:cubicBezTo>
                <a:cubicBezTo>
                  <a:pt x="186" y="64"/>
                  <a:pt x="188" y="60"/>
                  <a:pt x="190" y="59"/>
                </a:cubicBezTo>
                <a:cubicBezTo>
                  <a:pt x="188" y="63"/>
                  <a:pt x="185" y="66"/>
                  <a:pt x="180" y="66"/>
                </a:cubicBezTo>
                <a:cubicBezTo>
                  <a:pt x="192" y="72"/>
                  <a:pt x="208" y="66"/>
                  <a:pt x="214" y="56"/>
                </a:cubicBezTo>
                <a:cubicBezTo>
                  <a:pt x="214" y="54"/>
                  <a:pt x="214" y="52"/>
                  <a:pt x="215" y="51"/>
                </a:cubicBezTo>
                <a:cubicBezTo>
                  <a:pt x="215" y="51"/>
                  <a:pt x="215" y="50"/>
                  <a:pt x="216" y="50"/>
                </a:cubicBezTo>
                <a:cubicBezTo>
                  <a:pt x="217" y="51"/>
                  <a:pt x="217" y="53"/>
                  <a:pt x="217" y="55"/>
                </a:cubicBezTo>
                <a:cubicBezTo>
                  <a:pt x="216" y="57"/>
                  <a:pt x="217" y="59"/>
                  <a:pt x="216" y="61"/>
                </a:cubicBezTo>
                <a:cubicBezTo>
                  <a:pt x="225" y="59"/>
                  <a:pt x="231" y="55"/>
                  <a:pt x="235" y="47"/>
                </a:cubicBezTo>
                <a:cubicBezTo>
                  <a:pt x="238" y="42"/>
                  <a:pt x="238" y="36"/>
                  <a:pt x="236" y="30"/>
                </a:cubicBezTo>
                <a:cubicBezTo>
                  <a:pt x="236" y="28"/>
                  <a:pt x="235" y="27"/>
                  <a:pt x="236" y="26"/>
                </a:cubicBezTo>
                <a:cubicBezTo>
                  <a:pt x="237" y="25"/>
                  <a:pt x="237" y="26"/>
                  <a:pt x="237" y="26"/>
                </a:cubicBezTo>
                <a:cubicBezTo>
                  <a:pt x="237" y="28"/>
                  <a:pt x="239" y="31"/>
                  <a:pt x="239" y="33"/>
                </a:cubicBezTo>
                <a:cubicBezTo>
                  <a:pt x="239" y="33"/>
                  <a:pt x="240" y="33"/>
                  <a:pt x="240" y="34"/>
                </a:cubicBezTo>
                <a:cubicBezTo>
                  <a:pt x="241" y="39"/>
                  <a:pt x="246" y="44"/>
                  <a:pt x="251" y="46"/>
                </a:cubicBezTo>
                <a:cubicBezTo>
                  <a:pt x="252" y="48"/>
                  <a:pt x="254" y="50"/>
                  <a:pt x="255" y="52"/>
                </a:cubicBezTo>
                <a:cubicBezTo>
                  <a:pt x="256" y="53"/>
                  <a:pt x="256" y="55"/>
                  <a:pt x="257" y="56"/>
                </a:cubicBezTo>
                <a:cubicBezTo>
                  <a:pt x="258" y="54"/>
                  <a:pt x="256" y="53"/>
                  <a:pt x="257" y="51"/>
                </a:cubicBezTo>
                <a:cubicBezTo>
                  <a:pt x="259" y="50"/>
                  <a:pt x="259" y="52"/>
                  <a:pt x="260" y="53"/>
                </a:cubicBezTo>
                <a:cubicBezTo>
                  <a:pt x="260" y="53"/>
                  <a:pt x="259" y="53"/>
                  <a:pt x="259" y="53"/>
                </a:cubicBezTo>
                <a:cubicBezTo>
                  <a:pt x="261" y="56"/>
                  <a:pt x="261" y="61"/>
                  <a:pt x="260" y="65"/>
                </a:cubicBezTo>
                <a:cubicBezTo>
                  <a:pt x="262" y="64"/>
                  <a:pt x="262" y="62"/>
                  <a:pt x="263" y="60"/>
                </a:cubicBezTo>
                <a:cubicBezTo>
                  <a:pt x="265" y="57"/>
                  <a:pt x="266" y="54"/>
                  <a:pt x="267" y="50"/>
                </a:cubicBezTo>
                <a:cubicBezTo>
                  <a:pt x="267" y="45"/>
                  <a:pt x="265" y="40"/>
                  <a:pt x="263" y="37"/>
                </a:cubicBezTo>
                <a:cubicBezTo>
                  <a:pt x="262" y="35"/>
                  <a:pt x="258" y="30"/>
                  <a:pt x="258" y="29"/>
                </a:cubicBezTo>
                <a:cubicBezTo>
                  <a:pt x="259" y="28"/>
                  <a:pt x="261" y="28"/>
                  <a:pt x="262" y="27"/>
                </a:cubicBezTo>
                <a:cubicBezTo>
                  <a:pt x="254" y="25"/>
                  <a:pt x="250" y="15"/>
                  <a:pt x="239" y="17"/>
                </a:cubicBezTo>
                <a:cubicBezTo>
                  <a:pt x="239" y="16"/>
                  <a:pt x="238" y="16"/>
                  <a:pt x="238" y="15"/>
                </a:cubicBezTo>
                <a:cubicBezTo>
                  <a:pt x="245" y="13"/>
                  <a:pt x="251" y="18"/>
                  <a:pt x="256" y="21"/>
                </a:cubicBezTo>
                <a:cubicBezTo>
                  <a:pt x="256" y="23"/>
                  <a:pt x="259" y="24"/>
                  <a:pt x="261" y="25"/>
                </a:cubicBezTo>
                <a:cubicBezTo>
                  <a:pt x="256" y="19"/>
                  <a:pt x="249" y="12"/>
                  <a:pt x="240" y="12"/>
                </a:cubicBezTo>
                <a:cubicBezTo>
                  <a:pt x="239" y="10"/>
                  <a:pt x="241" y="10"/>
                  <a:pt x="242" y="9"/>
                </a:cubicBezTo>
                <a:cubicBezTo>
                  <a:pt x="234" y="5"/>
                  <a:pt x="222" y="3"/>
                  <a:pt x="213" y="7"/>
                </a:cubicBezTo>
                <a:cubicBezTo>
                  <a:pt x="212" y="9"/>
                  <a:pt x="211" y="9"/>
                  <a:pt x="210" y="10"/>
                </a:cubicBezTo>
                <a:cubicBezTo>
                  <a:pt x="211" y="11"/>
                  <a:pt x="212" y="12"/>
                  <a:pt x="213" y="13"/>
                </a:cubicBezTo>
                <a:cubicBezTo>
                  <a:pt x="213" y="13"/>
                  <a:pt x="213" y="14"/>
                  <a:pt x="212" y="15"/>
                </a:cubicBezTo>
                <a:cubicBezTo>
                  <a:pt x="211" y="15"/>
                  <a:pt x="211" y="13"/>
                  <a:pt x="210" y="13"/>
                </a:cubicBezTo>
                <a:cubicBezTo>
                  <a:pt x="206" y="10"/>
                  <a:pt x="198" y="8"/>
                  <a:pt x="193" y="8"/>
                </a:cubicBezTo>
                <a:cubicBezTo>
                  <a:pt x="190" y="9"/>
                  <a:pt x="188" y="9"/>
                  <a:pt x="185" y="10"/>
                </a:cubicBezTo>
                <a:cubicBezTo>
                  <a:pt x="171" y="13"/>
                  <a:pt x="164" y="27"/>
                  <a:pt x="159" y="39"/>
                </a:cubicBezTo>
                <a:cubicBezTo>
                  <a:pt x="157" y="44"/>
                  <a:pt x="155" y="46"/>
                  <a:pt x="153" y="49"/>
                </a:cubicBezTo>
                <a:cubicBezTo>
                  <a:pt x="149" y="54"/>
                  <a:pt x="142" y="59"/>
                  <a:pt x="134" y="57"/>
                </a:cubicBezTo>
                <a:cubicBezTo>
                  <a:pt x="135" y="59"/>
                  <a:pt x="137" y="59"/>
                  <a:pt x="137" y="61"/>
                </a:cubicBezTo>
                <a:cubicBezTo>
                  <a:pt x="139" y="61"/>
                  <a:pt x="140" y="63"/>
                  <a:pt x="141" y="64"/>
                </a:cubicBezTo>
                <a:cubicBezTo>
                  <a:pt x="143" y="64"/>
                  <a:pt x="145" y="64"/>
                  <a:pt x="145" y="66"/>
                </a:cubicBezTo>
                <a:cubicBezTo>
                  <a:pt x="142" y="68"/>
                  <a:pt x="136" y="66"/>
                  <a:pt x="133" y="65"/>
                </a:cubicBezTo>
                <a:cubicBezTo>
                  <a:pt x="134" y="69"/>
                  <a:pt x="135" y="73"/>
                  <a:pt x="137" y="75"/>
                </a:cubicBezTo>
                <a:cubicBezTo>
                  <a:pt x="138" y="76"/>
                  <a:pt x="139" y="77"/>
                  <a:pt x="140" y="78"/>
                </a:cubicBezTo>
                <a:cubicBezTo>
                  <a:pt x="144" y="81"/>
                  <a:pt x="149" y="85"/>
                  <a:pt x="156" y="83"/>
                </a:cubicBezTo>
                <a:cubicBezTo>
                  <a:pt x="157" y="83"/>
                  <a:pt x="157" y="84"/>
                  <a:pt x="156" y="86"/>
                </a:cubicBezTo>
                <a:cubicBezTo>
                  <a:pt x="153" y="86"/>
                  <a:pt x="149" y="88"/>
                  <a:pt x="145" y="88"/>
                </a:cubicBezTo>
                <a:cubicBezTo>
                  <a:pt x="148" y="91"/>
                  <a:pt x="155" y="95"/>
                  <a:pt x="161" y="96"/>
                </a:cubicBezTo>
                <a:cubicBezTo>
                  <a:pt x="164" y="97"/>
                  <a:pt x="169" y="95"/>
                  <a:pt x="170" y="97"/>
                </a:cubicBezTo>
                <a:cubicBezTo>
                  <a:pt x="170" y="99"/>
                  <a:pt x="167" y="99"/>
                  <a:pt x="166" y="101"/>
                </a:cubicBezTo>
                <a:cubicBezTo>
                  <a:pt x="170" y="102"/>
                  <a:pt x="173" y="99"/>
                  <a:pt x="176" y="101"/>
                </a:cubicBezTo>
                <a:cubicBezTo>
                  <a:pt x="177" y="101"/>
                  <a:pt x="176" y="102"/>
                  <a:pt x="176" y="103"/>
                </a:cubicBezTo>
                <a:cubicBezTo>
                  <a:pt x="182" y="103"/>
                  <a:pt x="187" y="105"/>
                  <a:pt x="192" y="103"/>
                </a:cubicBezTo>
                <a:cubicBezTo>
                  <a:pt x="190" y="102"/>
                  <a:pt x="188" y="101"/>
                  <a:pt x="188" y="99"/>
                </a:cubicBezTo>
                <a:cubicBezTo>
                  <a:pt x="182" y="101"/>
                  <a:pt x="172" y="95"/>
                  <a:pt x="175" y="89"/>
                </a:cubicBezTo>
                <a:cubicBezTo>
                  <a:pt x="168" y="88"/>
                  <a:pt x="160" y="87"/>
                  <a:pt x="157" y="81"/>
                </a:cubicBezTo>
                <a:cubicBezTo>
                  <a:pt x="159" y="79"/>
                  <a:pt x="164" y="82"/>
                  <a:pt x="165" y="79"/>
                </a:cubicBezTo>
                <a:cubicBezTo>
                  <a:pt x="161" y="78"/>
                  <a:pt x="158" y="75"/>
                  <a:pt x="156" y="71"/>
                </a:cubicBezTo>
                <a:cubicBezTo>
                  <a:pt x="155" y="70"/>
                  <a:pt x="154" y="68"/>
                  <a:pt x="155" y="66"/>
                </a:cubicBezTo>
                <a:cubicBezTo>
                  <a:pt x="158" y="65"/>
                  <a:pt x="156" y="70"/>
                  <a:pt x="159" y="69"/>
                </a:cubicBezTo>
                <a:cubicBezTo>
                  <a:pt x="158" y="67"/>
                  <a:pt x="157" y="66"/>
                  <a:pt x="156" y="64"/>
                </a:cubicBezTo>
                <a:cubicBezTo>
                  <a:pt x="155" y="62"/>
                  <a:pt x="154" y="57"/>
                  <a:pt x="156" y="56"/>
                </a:cubicBezTo>
                <a:cubicBezTo>
                  <a:pt x="156" y="57"/>
                  <a:pt x="158" y="58"/>
                  <a:pt x="157" y="59"/>
                </a:cubicBezTo>
                <a:cubicBezTo>
                  <a:pt x="165" y="67"/>
                  <a:pt x="176" y="58"/>
                  <a:pt x="179" y="49"/>
                </a:cubicBezTo>
                <a:cubicBezTo>
                  <a:pt x="180" y="46"/>
                  <a:pt x="180" y="42"/>
                  <a:pt x="181" y="38"/>
                </a:cubicBezTo>
                <a:cubicBezTo>
                  <a:pt x="182" y="37"/>
                  <a:pt x="184" y="35"/>
                  <a:pt x="184" y="34"/>
                </a:cubicBezTo>
                <a:cubicBezTo>
                  <a:pt x="183" y="35"/>
                  <a:pt x="181" y="38"/>
                  <a:pt x="180" y="36"/>
                </a:cubicBezTo>
                <a:cubicBezTo>
                  <a:pt x="184" y="29"/>
                  <a:pt x="190" y="21"/>
                  <a:pt x="200" y="19"/>
                </a:cubicBezTo>
                <a:cubicBezTo>
                  <a:pt x="206" y="18"/>
                  <a:pt x="211" y="17"/>
                  <a:pt x="218" y="17"/>
                </a:cubicBezTo>
                <a:cubicBezTo>
                  <a:pt x="220" y="17"/>
                  <a:pt x="221" y="16"/>
                  <a:pt x="221" y="19"/>
                </a:cubicBezTo>
                <a:cubicBezTo>
                  <a:pt x="220" y="20"/>
                  <a:pt x="219" y="19"/>
                  <a:pt x="217" y="19"/>
                </a:cubicBezTo>
                <a:cubicBezTo>
                  <a:pt x="213" y="18"/>
                  <a:pt x="210" y="20"/>
                  <a:pt x="206" y="20"/>
                </a:cubicBezTo>
                <a:cubicBezTo>
                  <a:pt x="197" y="21"/>
                  <a:pt x="189" y="26"/>
                  <a:pt x="184" y="32"/>
                </a:cubicBezTo>
                <a:cubicBezTo>
                  <a:pt x="186" y="32"/>
                  <a:pt x="187" y="32"/>
                  <a:pt x="188" y="31"/>
                </a:cubicBezTo>
                <a:cubicBezTo>
                  <a:pt x="189" y="31"/>
                  <a:pt x="190" y="32"/>
                  <a:pt x="189" y="34"/>
                </a:cubicBezTo>
                <a:cubicBezTo>
                  <a:pt x="188" y="33"/>
                  <a:pt x="188" y="34"/>
                  <a:pt x="187" y="34"/>
                </a:cubicBezTo>
                <a:cubicBezTo>
                  <a:pt x="182" y="37"/>
                  <a:pt x="182" y="43"/>
                  <a:pt x="181" y="49"/>
                </a:cubicBezTo>
                <a:cubicBezTo>
                  <a:pt x="179" y="56"/>
                  <a:pt x="175" y="60"/>
                  <a:pt x="169" y="63"/>
                </a:cubicBezTo>
                <a:cubicBezTo>
                  <a:pt x="167" y="63"/>
                  <a:pt x="166" y="65"/>
                  <a:pt x="163" y="65"/>
                </a:cubicBezTo>
                <a:cubicBezTo>
                  <a:pt x="161" y="65"/>
                  <a:pt x="159" y="63"/>
                  <a:pt x="158" y="63"/>
                </a:cubicBezTo>
                <a:cubicBezTo>
                  <a:pt x="159" y="67"/>
                  <a:pt x="161" y="69"/>
                  <a:pt x="165" y="70"/>
                </a:cubicBezTo>
                <a:cubicBezTo>
                  <a:pt x="164" y="72"/>
                  <a:pt x="160" y="71"/>
                  <a:pt x="158" y="70"/>
                </a:cubicBezTo>
                <a:cubicBezTo>
                  <a:pt x="160" y="75"/>
                  <a:pt x="164" y="77"/>
                  <a:pt x="169" y="77"/>
                </a:cubicBezTo>
                <a:cubicBezTo>
                  <a:pt x="168" y="81"/>
                  <a:pt x="164" y="82"/>
                  <a:pt x="161" y="82"/>
                </a:cubicBezTo>
                <a:close/>
                <a:moveTo>
                  <a:pt x="285" y="52"/>
                </a:moveTo>
                <a:cubicBezTo>
                  <a:pt x="273" y="51"/>
                  <a:pt x="268" y="38"/>
                  <a:pt x="263" y="29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62" y="30"/>
                  <a:pt x="261" y="30"/>
                  <a:pt x="261" y="30"/>
                </a:cubicBezTo>
                <a:cubicBezTo>
                  <a:pt x="263" y="34"/>
                  <a:pt x="267" y="39"/>
                  <a:pt x="268" y="45"/>
                </a:cubicBezTo>
                <a:cubicBezTo>
                  <a:pt x="270" y="52"/>
                  <a:pt x="267" y="58"/>
                  <a:pt x="264" y="64"/>
                </a:cubicBezTo>
                <a:cubicBezTo>
                  <a:pt x="263" y="64"/>
                  <a:pt x="263" y="66"/>
                  <a:pt x="262" y="67"/>
                </a:cubicBezTo>
                <a:cubicBezTo>
                  <a:pt x="264" y="71"/>
                  <a:pt x="265" y="78"/>
                  <a:pt x="259" y="80"/>
                </a:cubicBezTo>
                <a:cubicBezTo>
                  <a:pt x="260" y="84"/>
                  <a:pt x="258" y="86"/>
                  <a:pt x="257" y="90"/>
                </a:cubicBezTo>
                <a:cubicBezTo>
                  <a:pt x="263" y="91"/>
                  <a:pt x="269" y="90"/>
                  <a:pt x="271" y="85"/>
                </a:cubicBezTo>
                <a:cubicBezTo>
                  <a:pt x="268" y="84"/>
                  <a:pt x="263" y="84"/>
                  <a:pt x="263" y="82"/>
                </a:cubicBezTo>
                <a:cubicBezTo>
                  <a:pt x="271" y="85"/>
                  <a:pt x="281" y="82"/>
                  <a:pt x="283" y="75"/>
                </a:cubicBezTo>
                <a:cubicBezTo>
                  <a:pt x="279" y="75"/>
                  <a:pt x="276" y="74"/>
                  <a:pt x="273" y="72"/>
                </a:cubicBezTo>
                <a:cubicBezTo>
                  <a:pt x="270" y="71"/>
                  <a:pt x="267" y="70"/>
                  <a:pt x="268" y="67"/>
                </a:cubicBezTo>
                <a:cubicBezTo>
                  <a:pt x="271" y="68"/>
                  <a:pt x="272" y="69"/>
                  <a:pt x="275" y="69"/>
                </a:cubicBezTo>
                <a:cubicBezTo>
                  <a:pt x="287" y="71"/>
                  <a:pt x="293" y="61"/>
                  <a:pt x="292" y="51"/>
                </a:cubicBezTo>
                <a:cubicBezTo>
                  <a:pt x="290" y="52"/>
                  <a:pt x="288" y="53"/>
                  <a:pt x="285" y="52"/>
                </a:cubicBezTo>
                <a:close/>
                <a:moveTo>
                  <a:pt x="179" y="88"/>
                </a:moveTo>
                <a:cubicBezTo>
                  <a:pt x="175" y="92"/>
                  <a:pt x="179" y="97"/>
                  <a:pt x="184" y="98"/>
                </a:cubicBezTo>
                <a:cubicBezTo>
                  <a:pt x="185" y="97"/>
                  <a:pt x="186" y="97"/>
                  <a:pt x="187" y="96"/>
                </a:cubicBezTo>
                <a:cubicBezTo>
                  <a:pt x="192" y="100"/>
                  <a:pt x="197" y="103"/>
                  <a:pt x="202" y="107"/>
                </a:cubicBezTo>
                <a:cubicBezTo>
                  <a:pt x="209" y="108"/>
                  <a:pt x="215" y="110"/>
                  <a:pt x="221" y="110"/>
                </a:cubicBezTo>
                <a:cubicBezTo>
                  <a:pt x="227" y="111"/>
                  <a:pt x="234" y="111"/>
                  <a:pt x="238" y="108"/>
                </a:cubicBezTo>
                <a:cubicBezTo>
                  <a:pt x="239" y="108"/>
                  <a:pt x="239" y="108"/>
                  <a:pt x="240" y="108"/>
                </a:cubicBezTo>
                <a:cubicBezTo>
                  <a:pt x="247" y="101"/>
                  <a:pt x="254" y="94"/>
                  <a:pt x="257" y="84"/>
                </a:cubicBezTo>
                <a:cubicBezTo>
                  <a:pt x="256" y="83"/>
                  <a:pt x="257" y="82"/>
                  <a:pt x="257" y="80"/>
                </a:cubicBezTo>
                <a:cubicBezTo>
                  <a:pt x="257" y="80"/>
                  <a:pt x="257" y="79"/>
                  <a:pt x="257" y="79"/>
                </a:cubicBezTo>
                <a:cubicBezTo>
                  <a:pt x="257" y="77"/>
                  <a:pt x="257" y="75"/>
                  <a:pt x="256" y="73"/>
                </a:cubicBezTo>
                <a:cubicBezTo>
                  <a:pt x="255" y="70"/>
                  <a:pt x="256" y="67"/>
                  <a:pt x="255" y="65"/>
                </a:cubicBezTo>
                <a:cubicBezTo>
                  <a:pt x="256" y="63"/>
                  <a:pt x="256" y="60"/>
                  <a:pt x="255" y="59"/>
                </a:cubicBezTo>
                <a:cubicBezTo>
                  <a:pt x="256" y="48"/>
                  <a:pt x="244" y="46"/>
                  <a:pt x="239" y="38"/>
                </a:cubicBezTo>
                <a:cubicBezTo>
                  <a:pt x="239" y="53"/>
                  <a:pt x="228" y="61"/>
                  <a:pt x="215" y="63"/>
                </a:cubicBezTo>
                <a:cubicBezTo>
                  <a:pt x="214" y="64"/>
                  <a:pt x="213" y="65"/>
                  <a:pt x="212" y="66"/>
                </a:cubicBezTo>
                <a:cubicBezTo>
                  <a:pt x="211" y="65"/>
                  <a:pt x="210" y="65"/>
                  <a:pt x="210" y="64"/>
                </a:cubicBezTo>
                <a:cubicBezTo>
                  <a:pt x="211" y="62"/>
                  <a:pt x="215" y="62"/>
                  <a:pt x="214" y="59"/>
                </a:cubicBezTo>
                <a:cubicBezTo>
                  <a:pt x="213" y="61"/>
                  <a:pt x="209" y="65"/>
                  <a:pt x="207" y="66"/>
                </a:cubicBezTo>
                <a:cubicBezTo>
                  <a:pt x="204" y="68"/>
                  <a:pt x="200" y="68"/>
                  <a:pt x="198" y="70"/>
                </a:cubicBezTo>
                <a:cubicBezTo>
                  <a:pt x="194" y="73"/>
                  <a:pt x="194" y="80"/>
                  <a:pt x="191" y="84"/>
                </a:cubicBezTo>
                <a:cubicBezTo>
                  <a:pt x="189" y="86"/>
                  <a:pt x="187" y="86"/>
                  <a:pt x="185" y="89"/>
                </a:cubicBezTo>
                <a:cubicBezTo>
                  <a:pt x="187" y="90"/>
                  <a:pt x="189" y="91"/>
                  <a:pt x="190" y="93"/>
                </a:cubicBezTo>
                <a:cubicBezTo>
                  <a:pt x="189" y="94"/>
                  <a:pt x="189" y="94"/>
                  <a:pt x="188" y="94"/>
                </a:cubicBezTo>
                <a:cubicBezTo>
                  <a:pt x="187" y="92"/>
                  <a:pt x="185" y="89"/>
                  <a:pt x="183" y="90"/>
                </a:cubicBezTo>
                <a:cubicBezTo>
                  <a:pt x="182" y="93"/>
                  <a:pt x="183" y="94"/>
                  <a:pt x="183" y="96"/>
                </a:cubicBezTo>
                <a:cubicBezTo>
                  <a:pt x="181" y="95"/>
                  <a:pt x="180" y="93"/>
                  <a:pt x="180" y="90"/>
                </a:cubicBezTo>
                <a:cubicBezTo>
                  <a:pt x="180" y="90"/>
                  <a:pt x="179" y="92"/>
                  <a:pt x="178" y="91"/>
                </a:cubicBezTo>
                <a:cubicBezTo>
                  <a:pt x="179" y="88"/>
                  <a:pt x="183" y="88"/>
                  <a:pt x="184" y="85"/>
                </a:cubicBezTo>
                <a:cubicBezTo>
                  <a:pt x="182" y="87"/>
                  <a:pt x="181" y="87"/>
                  <a:pt x="179" y="88"/>
                </a:cubicBezTo>
                <a:close/>
                <a:moveTo>
                  <a:pt x="258" y="65"/>
                </a:moveTo>
                <a:cubicBezTo>
                  <a:pt x="258" y="63"/>
                  <a:pt x="260" y="59"/>
                  <a:pt x="258" y="58"/>
                </a:cubicBezTo>
                <a:cubicBezTo>
                  <a:pt x="258" y="61"/>
                  <a:pt x="257" y="63"/>
                  <a:pt x="258" y="65"/>
                </a:cubicBezTo>
                <a:close/>
                <a:moveTo>
                  <a:pt x="259" y="78"/>
                </a:moveTo>
                <a:cubicBezTo>
                  <a:pt x="262" y="76"/>
                  <a:pt x="262" y="71"/>
                  <a:pt x="260" y="68"/>
                </a:cubicBezTo>
                <a:cubicBezTo>
                  <a:pt x="259" y="68"/>
                  <a:pt x="258" y="68"/>
                  <a:pt x="258" y="68"/>
                </a:cubicBezTo>
                <a:cubicBezTo>
                  <a:pt x="258" y="72"/>
                  <a:pt x="259" y="75"/>
                  <a:pt x="259" y="78"/>
                </a:cubicBezTo>
                <a:close/>
                <a:moveTo>
                  <a:pt x="253" y="98"/>
                </a:moveTo>
                <a:cubicBezTo>
                  <a:pt x="254" y="96"/>
                  <a:pt x="256" y="97"/>
                  <a:pt x="258" y="96"/>
                </a:cubicBezTo>
                <a:cubicBezTo>
                  <a:pt x="257" y="95"/>
                  <a:pt x="257" y="93"/>
                  <a:pt x="256" y="93"/>
                </a:cubicBezTo>
                <a:cubicBezTo>
                  <a:pt x="255" y="94"/>
                  <a:pt x="253" y="96"/>
                  <a:pt x="253" y="98"/>
                </a:cubicBezTo>
                <a:close/>
                <a:moveTo>
                  <a:pt x="76" y="109"/>
                </a:moveTo>
                <a:cubicBezTo>
                  <a:pt x="77" y="108"/>
                  <a:pt x="78" y="108"/>
                  <a:pt x="79" y="108"/>
                </a:cubicBezTo>
                <a:cubicBezTo>
                  <a:pt x="79" y="105"/>
                  <a:pt x="78" y="103"/>
                  <a:pt x="78" y="100"/>
                </a:cubicBezTo>
                <a:cubicBezTo>
                  <a:pt x="75" y="103"/>
                  <a:pt x="71" y="105"/>
                  <a:pt x="69" y="109"/>
                </a:cubicBezTo>
                <a:cubicBezTo>
                  <a:pt x="71" y="109"/>
                  <a:pt x="72" y="111"/>
                  <a:pt x="72" y="112"/>
                </a:cubicBezTo>
                <a:cubicBezTo>
                  <a:pt x="74" y="111"/>
                  <a:pt x="72" y="108"/>
                  <a:pt x="71" y="107"/>
                </a:cubicBezTo>
                <a:cubicBezTo>
                  <a:pt x="71" y="107"/>
                  <a:pt x="71" y="106"/>
                  <a:pt x="72" y="106"/>
                </a:cubicBezTo>
                <a:cubicBezTo>
                  <a:pt x="73" y="107"/>
                  <a:pt x="73" y="108"/>
                  <a:pt x="74" y="108"/>
                </a:cubicBezTo>
                <a:cubicBezTo>
                  <a:pt x="75" y="106"/>
                  <a:pt x="75" y="106"/>
                  <a:pt x="75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9" y="104"/>
                  <a:pt x="76" y="107"/>
                  <a:pt x="76" y="109"/>
                </a:cubicBezTo>
                <a:close/>
                <a:moveTo>
                  <a:pt x="73" y="113"/>
                </a:moveTo>
                <a:cubicBezTo>
                  <a:pt x="75" y="112"/>
                  <a:pt x="76" y="113"/>
                  <a:pt x="78" y="113"/>
                </a:cubicBezTo>
                <a:cubicBezTo>
                  <a:pt x="79" y="112"/>
                  <a:pt x="80" y="111"/>
                  <a:pt x="79" y="109"/>
                </a:cubicBezTo>
                <a:cubicBezTo>
                  <a:pt x="77" y="111"/>
                  <a:pt x="74" y="110"/>
                  <a:pt x="73" y="113"/>
                </a:cubicBezTo>
                <a:close/>
                <a:moveTo>
                  <a:pt x="69" y="120"/>
                </a:moveTo>
                <a:cubicBezTo>
                  <a:pt x="70" y="117"/>
                  <a:pt x="72" y="113"/>
                  <a:pt x="69" y="110"/>
                </a:cubicBezTo>
                <a:cubicBezTo>
                  <a:pt x="68" y="113"/>
                  <a:pt x="67" y="117"/>
                  <a:pt x="69" y="120"/>
                </a:cubicBezTo>
                <a:close/>
                <a:moveTo>
                  <a:pt x="230" y="115"/>
                </a:moveTo>
                <a:cubicBezTo>
                  <a:pt x="229" y="115"/>
                  <a:pt x="231" y="114"/>
                  <a:pt x="230" y="113"/>
                </a:cubicBezTo>
                <a:cubicBezTo>
                  <a:pt x="230" y="114"/>
                  <a:pt x="231" y="113"/>
                  <a:pt x="230" y="112"/>
                </a:cubicBezTo>
                <a:cubicBezTo>
                  <a:pt x="225" y="113"/>
                  <a:pt x="218" y="113"/>
                  <a:pt x="213" y="111"/>
                </a:cubicBezTo>
                <a:cubicBezTo>
                  <a:pt x="214" y="121"/>
                  <a:pt x="227" y="122"/>
                  <a:pt x="230" y="115"/>
                </a:cubicBezTo>
                <a:close/>
                <a:moveTo>
                  <a:pt x="233" y="116"/>
                </a:moveTo>
                <a:cubicBezTo>
                  <a:pt x="231" y="119"/>
                  <a:pt x="225" y="123"/>
                  <a:pt x="220" y="122"/>
                </a:cubicBezTo>
                <a:cubicBezTo>
                  <a:pt x="218" y="122"/>
                  <a:pt x="217" y="120"/>
                  <a:pt x="215" y="120"/>
                </a:cubicBezTo>
                <a:cubicBezTo>
                  <a:pt x="215" y="118"/>
                  <a:pt x="213" y="118"/>
                  <a:pt x="212" y="117"/>
                </a:cubicBezTo>
                <a:cubicBezTo>
                  <a:pt x="213" y="115"/>
                  <a:pt x="212" y="113"/>
                  <a:pt x="211" y="112"/>
                </a:cubicBezTo>
                <a:cubicBezTo>
                  <a:pt x="210" y="112"/>
                  <a:pt x="210" y="113"/>
                  <a:pt x="208" y="113"/>
                </a:cubicBezTo>
                <a:cubicBezTo>
                  <a:pt x="209" y="117"/>
                  <a:pt x="211" y="120"/>
                  <a:pt x="213" y="122"/>
                </a:cubicBezTo>
                <a:cubicBezTo>
                  <a:pt x="218" y="126"/>
                  <a:pt x="225" y="130"/>
                  <a:pt x="231" y="126"/>
                </a:cubicBezTo>
                <a:cubicBezTo>
                  <a:pt x="229" y="130"/>
                  <a:pt x="223" y="131"/>
                  <a:pt x="219" y="128"/>
                </a:cubicBezTo>
                <a:cubicBezTo>
                  <a:pt x="214" y="126"/>
                  <a:pt x="208" y="120"/>
                  <a:pt x="207" y="115"/>
                </a:cubicBezTo>
                <a:cubicBezTo>
                  <a:pt x="206" y="116"/>
                  <a:pt x="205" y="118"/>
                  <a:pt x="205" y="119"/>
                </a:cubicBezTo>
                <a:cubicBezTo>
                  <a:pt x="206" y="121"/>
                  <a:pt x="206" y="122"/>
                  <a:pt x="208" y="123"/>
                </a:cubicBezTo>
                <a:cubicBezTo>
                  <a:pt x="209" y="124"/>
                  <a:pt x="211" y="126"/>
                  <a:pt x="213" y="127"/>
                </a:cubicBezTo>
                <a:cubicBezTo>
                  <a:pt x="216" y="129"/>
                  <a:pt x="219" y="131"/>
                  <a:pt x="221" y="132"/>
                </a:cubicBezTo>
                <a:cubicBezTo>
                  <a:pt x="228" y="133"/>
                  <a:pt x="234" y="129"/>
                  <a:pt x="237" y="125"/>
                </a:cubicBezTo>
                <a:cubicBezTo>
                  <a:pt x="237" y="124"/>
                  <a:pt x="238" y="123"/>
                  <a:pt x="238" y="122"/>
                </a:cubicBezTo>
                <a:cubicBezTo>
                  <a:pt x="240" y="120"/>
                  <a:pt x="243" y="118"/>
                  <a:pt x="241" y="115"/>
                </a:cubicBezTo>
                <a:cubicBezTo>
                  <a:pt x="241" y="116"/>
                  <a:pt x="238" y="114"/>
                  <a:pt x="238" y="116"/>
                </a:cubicBezTo>
                <a:cubicBezTo>
                  <a:pt x="238" y="116"/>
                  <a:pt x="240" y="118"/>
                  <a:pt x="239" y="118"/>
                </a:cubicBezTo>
                <a:cubicBezTo>
                  <a:pt x="238" y="119"/>
                  <a:pt x="237" y="118"/>
                  <a:pt x="236" y="117"/>
                </a:cubicBezTo>
                <a:cubicBezTo>
                  <a:pt x="236" y="115"/>
                  <a:pt x="236" y="113"/>
                  <a:pt x="235" y="112"/>
                </a:cubicBezTo>
                <a:cubicBezTo>
                  <a:pt x="235" y="113"/>
                  <a:pt x="233" y="112"/>
                  <a:pt x="233" y="113"/>
                </a:cubicBezTo>
                <a:cubicBezTo>
                  <a:pt x="234" y="113"/>
                  <a:pt x="233" y="115"/>
                  <a:pt x="233" y="116"/>
                </a:cubicBezTo>
                <a:close/>
                <a:moveTo>
                  <a:pt x="67" y="123"/>
                </a:moveTo>
                <a:cubicBezTo>
                  <a:pt x="66" y="121"/>
                  <a:pt x="65" y="119"/>
                  <a:pt x="64" y="117"/>
                </a:cubicBezTo>
                <a:cubicBezTo>
                  <a:pt x="62" y="116"/>
                  <a:pt x="60" y="114"/>
                  <a:pt x="59" y="115"/>
                </a:cubicBezTo>
                <a:cubicBezTo>
                  <a:pt x="61" y="117"/>
                  <a:pt x="64" y="120"/>
                  <a:pt x="67" y="123"/>
                </a:cubicBezTo>
                <a:close/>
                <a:moveTo>
                  <a:pt x="72" y="115"/>
                </a:moveTo>
                <a:cubicBezTo>
                  <a:pt x="72" y="116"/>
                  <a:pt x="71" y="117"/>
                  <a:pt x="71" y="119"/>
                </a:cubicBezTo>
                <a:cubicBezTo>
                  <a:pt x="73" y="118"/>
                  <a:pt x="74" y="117"/>
                  <a:pt x="75" y="116"/>
                </a:cubicBezTo>
                <a:cubicBezTo>
                  <a:pt x="75" y="116"/>
                  <a:pt x="77" y="115"/>
                  <a:pt x="76" y="114"/>
                </a:cubicBezTo>
                <a:cubicBezTo>
                  <a:pt x="75" y="115"/>
                  <a:pt x="74" y="115"/>
                  <a:pt x="72" y="115"/>
                </a:cubicBezTo>
                <a:close/>
                <a:moveTo>
                  <a:pt x="244" y="118"/>
                </a:moveTo>
                <a:cubicBezTo>
                  <a:pt x="244" y="118"/>
                  <a:pt x="244" y="118"/>
                  <a:pt x="244" y="118"/>
                </a:cubicBezTo>
                <a:cubicBezTo>
                  <a:pt x="239" y="124"/>
                  <a:pt x="235" y="132"/>
                  <a:pt x="227" y="134"/>
                </a:cubicBezTo>
                <a:cubicBezTo>
                  <a:pt x="223" y="134"/>
                  <a:pt x="219" y="133"/>
                  <a:pt x="216" y="131"/>
                </a:cubicBezTo>
                <a:cubicBezTo>
                  <a:pt x="216" y="131"/>
                  <a:pt x="216" y="130"/>
                  <a:pt x="215" y="130"/>
                </a:cubicBezTo>
                <a:cubicBezTo>
                  <a:pt x="215" y="129"/>
                  <a:pt x="214" y="130"/>
                  <a:pt x="213" y="129"/>
                </a:cubicBezTo>
                <a:cubicBezTo>
                  <a:pt x="210" y="128"/>
                  <a:pt x="209" y="125"/>
                  <a:pt x="206" y="124"/>
                </a:cubicBezTo>
                <a:cubicBezTo>
                  <a:pt x="204" y="123"/>
                  <a:pt x="202" y="121"/>
                  <a:pt x="202" y="119"/>
                </a:cubicBezTo>
                <a:cubicBezTo>
                  <a:pt x="198" y="121"/>
                  <a:pt x="192" y="124"/>
                  <a:pt x="189" y="126"/>
                </a:cubicBezTo>
                <a:cubicBezTo>
                  <a:pt x="189" y="127"/>
                  <a:pt x="187" y="127"/>
                  <a:pt x="187" y="127"/>
                </a:cubicBezTo>
                <a:cubicBezTo>
                  <a:pt x="186" y="129"/>
                  <a:pt x="187" y="131"/>
                  <a:pt x="188" y="133"/>
                </a:cubicBezTo>
                <a:cubicBezTo>
                  <a:pt x="188" y="134"/>
                  <a:pt x="189" y="135"/>
                  <a:pt x="189" y="137"/>
                </a:cubicBezTo>
                <a:cubicBezTo>
                  <a:pt x="191" y="137"/>
                  <a:pt x="192" y="137"/>
                  <a:pt x="193" y="137"/>
                </a:cubicBezTo>
                <a:cubicBezTo>
                  <a:pt x="194" y="136"/>
                  <a:pt x="193" y="133"/>
                  <a:pt x="194" y="132"/>
                </a:cubicBezTo>
                <a:cubicBezTo>
                  <a:pt x="195" y="131"/>
                  <a:pt x="196" y="132"/>
                  <a:pt x="197" y="131"/>
                </a:cubicBezTo>
                <a:cubicBezTo>
                  <a:pt x="198" y="132"/>
                  <a:pt x="200" y="133"/>
                  <a:pt x="203" y="134"/>
                </a:cubicBezTo>
                <a:cubicBezTo>
                  <a:pt x="206" y="134"/>
                  <a:pt x="209" y="136"/>
                  <a:pt x="211" y="137"/>
                </a:cubicBezTo>
                <a:cubicBezTo>
                  <a:pt x="215" y="138"/>
                  <a:pt x="218" y="139"/>
                  <a:pt x="221" y="141"/>
                </a:cubicBezTo>
                <a:cubicBezTo>
                  <a:pt x="224" y="142"/>
                  <a:pt x="228" y="144"/>
                  <a:pt x="230" y="145"/>
                </a:cubicBezTo>
                <a:cubicBezTo>
                  <a:pt x="233" y="147"/>
                  <a:pt x="235" y="151"/>
                  <a:pt x="239" y="151"/>
                </a:cubicBezTo>
                <a:cubicBezTo>
                  <a:pt x="238" y="144"/>
                  <a:pt x="242" y="135"/>
                  <a:pt x="243" y="129"/>
                </a:cubicBezTo>
                <a:cubicBezTo>
                  <a:pt x="245" y="125"/>
                  <a:pt x="248" y="122"/>
                  <a:pt x="249" y="117"/>
                </a:cubicBezTo>
                <a:cubicBezTo>
                  <a:pt x="247" y="117"/>
                  <a:pt x="246" y="117"/>
                  <a:pt x="244" y="117"/>
                </a:cubicBezTo>
                <a:cubicBezTo>
                  <a:pt x="244" y="117"/>
                  <a:pt x="244" y="117"/>
                  <a:pt x="244" y="118"/>
                </a:cubicBezTo>
                <a:close/>
                <a:moveTo>
                  <a:pt x="258" y="124"/>
                </a:moveTo>
                <a:cubicBezTo>
                  <a:pt x="259" y="124"/>
                  <a:pt x="260" y="123"/>
                  <a:pt x="261" y="122"/>
                </a:cubicBezTo>
                <a:cubicBezTo>
                  <a:pt x="259" y="120"/>
                  <a:pt x="256" y="120"/>
                  <a:pt x="253" y="118"/>
                </a:cubicBezTo>
                <a:cubicBezTo>
                  <a:pt x="253" y="118"/>
                  <a:pt x="252" y="118"/>
                  <a:pt x="252" y="119"/>
                </a:cubicBezTo>
                <a:cubicBezTo>
                  <a:pt x="254" y="121"/>
                  <a:pt x="255" y="123"/>
                  <a:pt x="258" y="124"/>
                </a:cubicBezTo>
                <a:close/>
                <a:moveTo>
                  <a:pt x="77" y="128"/>
                </a:moveTo>
                <a:cubicBezTo>
                  <a:pt x="76" y="129"/>
                  <a:pt x="73" y="129"/>
                  <a:pt x="72" y="129"/>
                </a:cubicBezTo>
                <a:cubicBezTo>
                  <a:pt x="72" y="129"/>
                  <a:pt x="71" y="130"/>
                  <a:pt x="71" y="130"/>
                </a:cubicBezTo>
                <a:cubicBezTo>
                  <a:pt x="67" y="129"/>
                  <a:pt x="64" y="126"/>
                  <a:pt x="59" y="126"/>
                </a:cubicBezTo>
                <a:cubicBezTo>
                  <a:pt x="57" y="126"/>
                  <a:pt x="54" y="126"/>
                  <a:pt x="51" y="127"/>
                </a:cubicBezTo>
                <a:cubicBezTo>
                  <a:pt x="48" y="128"/>
                  <a:pt x="46" y="129"/>
                  <a:pt x="44" y="132"/>
                </a:cubicBezTo>
                <a:cubicBezTo>
                  <a:pt x="43" y="141"/>
                  <a:pt x="47" y="146"/>
                  <a:pt x="50" y="152"/>
                </a:cubicBezTo>
                <a:cubicBezTo>
                  <a:pt x="55" y="156"/>
                  <a:pt x="58" y="160"/>
                  <a:pt x="65" y="160"/>
                </a:cubicBezTo>
                <a:cubicBezTo>
                  <a:pt x="69" y="160"/>
                  <a:pt x="72" y="157"/>
                  <a:pt x="76" y="157"/>
                </a:cubicBezTo>
                <a:cubicBezTo>
                  <a:pt x="78" y="157"/>
                  <a:pt x="79" y="158"/>
                  <a:pt x="82" y="158"/>
                </a:cubicBezTo>
                <a:cubicBezTo>
                  <a:pt x="85" y="157"/>
                  <a:pt x="88" y="153"/>
                  <a:pt x="89" y="150"/>
                </a:cubicBezTo>
                <a:cubicBezTo>
                  <a:pt x="90" y="149"/>
                  <a:pt x="91" y="148"/>
                  <a:pt x="91" y="148"/>
                </a:cubicBezTo>
                <a:cubicBezTo>
                  <a:pt x="94" y="140"/>
                  <a:pt x="95" y="131"/>
                  <a:pt x="89" y="125"/>
                </a:cubicBezTo>
                <a:cubicBezTo>
                  <a:pt x="87" y="124"/>
                  <a:pt x="86" y="121"/>
                  <a:pt x="83" y="120"/>
                </a:cubicBezTo>
                <a:cubicBezTo>
                  <a:pt x="78" y="119"/>
                  <a:pt x="73" y="122"/>
                  <a:pt x="70" y="125"/>
                </a:cubicBezTo>
                <a:cubicBezTo>
                  <a:pt x="72" y="127"/>
                  <a:pt x="73" y="127"/>
                  <a:pt x="75" y="126"/>
                </a:cubicBezTo>
                <a:cubicBezTo>
                  <a:pt x="76" y="125"/>
                  <a:pt x="74" y="124"/>
                  <a:pt x="75" y="123"/>
                </a:cubicBezTo>
                <a:cubicBezTo>
                  <a:pt x="77" y="124"/>
                  <a:pt x="78" y="127"/>
                  <a:pt x="77" y="128"/>
                </a:cubicBezTo>
                <a:close/>
                <a:moveTo>
                  <a:pt x="241" y="150"/>
                </a:moveTo>
                <a:cubicBezTo>
                  <a:pt x="242" y="149"/>
                  <a:pt x="241" y="148"/>
                  <a:pt x="242" y="147"/>
                </a:cubicBezTo>
                <a:cubicBezTo>
                  <a:pt x="242" y="144"/>
                  <a:pt x="244" y="142"/>
                  <a:pt x="245" y="139"/>
                </a:cubicBezTo>
                <a:cubicBezTo>
                  <a:pt x="248" y="133"/>
                  <a:pt x="252" y="129"/>
                  <a:pt x="256" y="125"/>
                </a:cubicBezTo>
                <a:cubicBezTo>
                  <a:pt x="254" y="124"/>
                  <a:pt x="253" y="122"/>
                  <a:pt x="251" y="120"/>
                </a:cubicBezTo>
                <a:cubicBezTo>
                  <a:pt x="245" y="128"/>
                  <a:pt x="240" y="141"/>
                  <a:pt x="241" y="150"/>
                </a:cubicBezTo>
                <a:close/>
                <a:moveTo>
                  <a:pt x="258" y="127"/>
                </a:moveTo>
                <a:cubicBezTo>
                  <a:pt x="253" y="129"/>
                  <a:pt x="250" y="134"/>
                  <a:pt x="247" y="139"/>
                </a:cubicBezTo>
                <a:cubicBezTo>
                  <a:pt x="245" y="143"/>
                  <a:pt x="244" y="146"/>
                  <a:pt x="244" y="150"/>
                </a:cubicBezTo>
                <a:cubicBezTo>
                  <a:pt x="249" y="140"/>
                  <a:pt x="256" y="131"/>
                  <a:pt x="268" y="128"/>
                </a:cubicBezTo>
                <a:cubicBezTo>
                  <a:pt x="267" y="126"/>
                  <a:pt x="267" y="124"/>
                  <a:pt x="267" y="122"/>
                </a:cubicBezTo>
                <a:cubicBezTo>
                  <a:pt x="263" y="122"/>
                  <a:pt x="260" y="125"/>
                  <a:pt x="258" y="127"/>
                </a:cubicBezTo>
                <a:close/>
                <a:moveTo>
                  <a:pt x="180" y="131"/>
                </a:moveTo>
                <a:cubicBezTo>
                  <a:pt x="178" y="133"/>
                  <a:pt x="176" y="136"/>
                  <a:pt x="173" y="138"/>
                </a:cubicBezTo>
                <a:cubicBezTo>
                  <a:pt x="172" y="141"/>
                  <a:pt x="170" y="142"/>
                  <a:pt x="168" y="144"/>
                </a:cubicBezTo>
                <a:cubicBezTo>
                  <a:pt x="165" y="148"/>
                  <a:pt x="164" y="152"/>
                  <a:pt x="161" y="154"/>
                </a:cubicBezTo>
                <a:cubicBezTo>
                  <a:pt x="161" y="156"/>
                  <a:pt x="159" y="157"/>
                  <a:pt x="158" y="159"/>
                </a:cubicBezTo>
                <a:cubicBezTo>
                  <a:pt x="157" y="164"/>
                  <a:pt x="153" y="166"/>
                  <a:pt x="151" y="171"/>
                </a:cubicBezTo>
                <a:cubicBezTo>
                  <a:pt x="149" y="176"/>
                  <a:pt x="152" y="181"/>
                  <a:pt x="152" y="187"/>
                </a:cubicBezTo>
                <a:cubicBezTo>
                  <a:pt x="153" y="190"/>
                  <a:pt x="157" y="194"/>
                  <a:pt x="162" y="195"/>
                </a:cubicBezTo>
                <a:cubicBezTo>
                  <a:pt x="167" y="196"/>
                  <a:pt x="174" y="198"/>
                  <a:pt x="179" y="195"/>
                </a:cubicBezTo>
                <a:cubicBezTo>
                  <a:pt x="175" y="189"/>
                  <a:pt x="176" y="181"/>
                  <a:pt x="180" y="177"/>
                </a:cubicBezTo>
                <a:cubicBezTo>
                  <a:pt x="180" y="172"/>
                  <a:pt x="175" y="168"/>
                  <a:pt x="170" y="168"/>
                </a:cubicBezTo>
                <a:cubicBezTo>
                  <a:pt x="169" y="168"/>
                  <a:pt x="168" y="169"/>
                  <a:pt x="167" y="168"/>
                </a:cubicBezTo>
                <a:cubicBezTo>
                  <a:pt x="168" y="165"/>
                  <a:pt x="173" y="167"/>
                  <a:pt x="176" y="167"/>
                </a:cubicBezTo>
                <a:cubicBezTo>
                  <a:pt x="176" y="165"/>
                  <a:pt x="174" y="164"/>
                  <a:pt x="174" y="162"/>
                </a:cubicBezTo>
                <a:cubicBezTo>
                  <a:pt x="177" y="163"/>
                  <a:pt x="179" y="166"/>
                  <a:pt x="178" y="169"/>
                </a:cubicBezTo>
                <a:cubicBezTo>
                  <a:pt x="179" y="170"/>
                  <a:pt x="180" y="170"/>
                  <a:pt x="180" y="171"/>
                </a:cubicBezTo>
                <a:cubicBezTo>
                  <a:pt x="182" y="172"/>
                  <a:pt x="182" y="175"/>
                  <a:pt x="185" y="176"/>
                </a:cubicBezTo>
                <a:cubicBezTo>
                  <a:pt x="185" y="172"/>
                  <a:pt x="185" y="169"/>
                  <a:pt x="187" y="166"/>
                </a:cubicBezTo>
                <a:cubicBezTo>
                  <a:pt x="185" y="164"/>
                  <a:pt x="186" y="161"/>
                  <a:pt x="185" y="158"/>
                </a:cubicBezTo>
                <a:cubicBezTo>
                  <a:pt x="185" y="157"/>
                  <a:pt x="185" y="157"/>
                  <a:pt x="184" y="156"/>
                </a:cubicBezTo>
                <a:cubicBezTo>
                  <a:pt x="184" y="155"/>
                  <a:pt x="185" y="154"/>
                  <a:pt x="184" y="153"/>
                </a:cubicBezTo>
                <a:cubicBezTo>
                  <a:pt x="184" y="151"/>
                  <a:pt x="183" y="148"/>
                  <a:pt x="182" y="146"/>
                </a:cubicBezTo>
                <a:cubicBezTo>
                  <a:pt x="182" y="143"/>
                  <a:pt x="184" y="141"/>
                  <a:pt x="188" y="142"/>
                </a:cubicBezTo>
                <a:cubicBezTo>
                  <a:pt x="188" y="140"/>
                  <a:pt x="186" y="139"/>
                  <a:pt x="188" y="137"/>
                </a:cubicBezTo>
                <a:cubicBezTo>
                  <a:pt x="186" y="134"/>
                  <a:pt x="185" y="132"/>
                  <a:pt x="184" y="129"/>
                </a:cubicBezTo>
                <a:cubicBezTo>
                  <a:pt x="183" y="130"/>
                  <a:pt x="181" y="130"/>
                  <a:pt x="180" y="131"/>
                </a:cubicBezTo>
                <a:close/>
                <a:moveTo>
                  <a:pt x="252" y="149"/>
                </a:moveTo>
                <a:cubicBezTo>
                  <a:pt x="255" y="149"/>
                  <a:pt x="256" y="148"/>
                  <a:pt x="258" y="146"/>
                </a:cubicBezTo>
                <a:cubicBezTo>
                  <a:pt x="260" y="145"/>
                  <a:pt x="263" y="145"/>
                  <a:pt x="264" y="144"/>
                </a:cubicBezTo>
                <a:cubicBezTo>
                  <a:pt x="266" y="143"/>
                  <a:pt x="266" y="143"/>
                  <a:pt x="268" y="142"/>
                </a:cubicBezTo>
                <a:cubicBezTo>
                  <a:pt x="272" y="141"/>
                  <a:pt x="276" y="140"/>
                  <a:pt x="279" y="138"/>
                </a:cubicBezTo>
                <a:cubicBezTo>
                  <a:pt x="278" y="137"/>
                  <a:pt x="277" y="136"/>
                  <a:pt x="277" y="135"/>
                </a:cubicBezTo>
                <a:cubicBezTo>
                  <a:pt x="271" y="135"/>
                  <a:pt x="267" y="138"/>
                  <a:pt x="263" y="139"/>
                </a:cubicBezTo>
                <a:cubicBezTo>
                  <a:pt x="266" y="135"/>
                  <a:pt x="271" y="134"/>
                  <a:pt x="278" y="133"/>
                </a:cubicBezTo>
                <a:cubicBezTo>
                  <a:pt x="276" y="132"/>
                  <a:pt x="275" y="131"/>
                  <a:pt x="275" y="129"/>
                </a:cubicBezTo>
                <a:cubicBezTo>
                  <a:pt x="270" y="131"/>
                  <a:pt x="265" y="135"/>
                  <a:pt x="260" y="136"/>
                </a:cubicBezTo>
                <a:cubicBezTo>
                  <a:pt x="263" y="133"/>
                  <a:pt x="268" y="131"/>
                  <a:pt x="271" y="129"/>
                </a:cubicBezTo>
                <a:cubicBezTo>
                  <a:pt x="258" y="131"/>
                  <a:pt x="252" y="140"/>
                  <a:pt x="246" y="149"/>
                </a:cubicBezTo>
                <a:cubicBezTo>
                  <a:pt x="250" y="148"/>
                  <a:pt x="251" y="144"/>
                  <a:pt x="253" y="143"/>
                </a:cubicBezTo>
                <a:cubicBezTo>
                  <a:pt x="252" y="144"/>
                  <a:pt x="252" y="146"/>
                  <a:pt x="251" y="148"/>
                </a:cubicBezTo>
                <a:cubicBezTo>
                  <a:pt x="253" y="147"/>
                  <a:pt x="254" y="145"/>
                  <a:pt x="256" y="144"/>
                </a:cubicBezTo>
                <a:cubicBezTo>
                  <a:pt x="255" y="146"/>
                  <a:pt x="253" y="148"/>
                  <a:pt x="252" y="149"/>
                </a:cubicBezTo>
                <a:close/>
                <a:moveTo>
                  <a:pt x="206" y="140"/>
                </a:moveTo>
                <a:cubicBezTo>
                  <a:pt x="216" y="142"/>
                  <a:pt x="224" y="146"/>
                  <a:pt x="232" y="150"/>
                </a:cubicBezTo>
                <a:cubicBezTo>
                  <a:pt x="233" y="150"/>
                  <a:pt x="232" y="149"/>
                  <a:pt x="232" y="149"/>
                </a:cubicBezTo>
                <a:cubicBezTo>
                  <a:pt x="231" y="148"/>
                  <a:pt x="230" y="147"/>
                  <a:pt x="228" y="147"/>
                </a:cubicBezTo>
                <a:cubicBezTo>
                  <a:pt x="223" y="144"/>
                  <a:pt x="216" y="139"/>
                  <a:pt x="210" y="139"/>
                </a:cubicBezTo>
                <a:cubicBezTo>
                  <a:pt x="206" y="137"/>
                  <a:pt x="201" y="135"/>
                  <a:pt x="196" y="134"/>
                </a:cubicBezTo>
                <a:cubicBezTo>
                  <a:pt x="195" y="135"/>
                  <a:pt x="195" y="135"/>
                  <a:pt x="195" y="137"/>
                </a:cubicBezTo>
                <a:cubicBezTo>
                  <a:pt x="198" y="138"/>
                  <a:pt x="202" y="139"/>
                  <a:pt x="206" y="140"/>
                </a:cubicBezTo>
                <a:close/>
                <a:moveTo>
                  <a:pt x="279" y="140"/>
                </a:moveTo>
                <a:cubicBezTo>
                  <a:pt x="274" y="142"/>
                  <a:pt x="270" y="143"/>
                  <a:pt x="265" y="146"/>
                </a:cubicBezTo>
                <a:cubicBezTo>
                  <a:pt x="264" y="146"/>
                  <a:pt x="262" y="147"/>
                  <a:pt x="260" y="148"/>
                </a:cubicBezTo>
                <a:cubicBezTo>
                  <a:pt x="258" y="149"/>
                  <a:pt x="257" y="150"/>
                  <a:pt x="255" y="152"/>
                </a:cubicBezTo>
                <a:cubicBezTo>
                  <a:pt x="251" y="172"/>
                  <a:pt x="251" y="190"/>
                  <a:pt x="249" y="211"/>
                </a:cubicBezTo>
                <a:cubicBezTo>
                  <a:pt x="252" y="211"/>
                  <a:pt x="255" y="209"/>
                  <a:pt x="258" y="208"/>
                </a:cubicBezTo>
                <a:cubicBezTo>
                  <a:pt x="264" y="206"/>
                  <a:pt x="271" y="206"/>
                  <a:pt x="276" y="204"/>
                </a:cubicBezTo>
                <a:cubicBezTo>
                  <a:pt x="275" y="204"/>
                  <a:pt x="277" y="203"/>
                  <a:pt x="277" y="203"/>
                </a:cubicBezTo>
                <a:cubicBezTo>
                  <a:pt x="278" y="202"/>
                  <a:pt x="278" y="200"/>
                  <a:pt x="279" y="200"/>
                </a:cubicBezTo>
                <a:cubicBezTo>
                  <a:pt x="279" y="195"/>
                  <a:pt x="283" y="187"/>
                  <a:pt x="280" y="183"/>
                </a:cubicBezTo>
                <a:cubicBezTo>
                  <a:pt x="280" y="182"/>
                  <a:pt x="279" y="180"/>
                  <a:pt x="280" y="179"/>
                </a:cubicBezTo>
                <a:cubicBezTo>
                  <a:pt x="278" y="178"/>
                  <a:pt x="277" y="176"/>
                  <a:pt x="277" y="174"/>
                </a:cubicBezTo>
                <a:cubicBezTo>
                  <a:pt x="277" y="173"/>
                  <a:pt x="275" y="172"/>
                  <a:pt x="276" y="170"/>
                </a:cubicBezTo>
                <a:cubicBezTo>
                  <a:pt x="274" y="170"/>
                  <a:pt x="276" y="168"/>
                  <a:pt x="275" y="167"/>
                </a:cubicBezTo>
                <a:cubicBezTo>
                  <a:pt x="277" y="164"/>
                  <a:pt x="282" y="164"/>
                  <a:pt x="283" y="160"/>
                </a:cubicBezTo>
                <a:cubicBezTo>
                  <a:pt x="284" y="159"/>
                  <a:pt x="283" y="156"/>
                  <a:pt x="284" y="154"/>
                </a:cubicBezTo>
                <a:cubicBezTo>
                  <a:pt x="284" y="150"/>
                  <a:pt x="283" y="145"/>
                  <a:pt x="285" y="142"/>
                </a:cubicBezTo>
                <a:cubicBezTo>
                  <a:pt x="285" y="141"/>
                  <a:pt x="286" y="139"/>
                  <a:pt x="285" y="138"/>
                </a:cubicBezTo>
                <a:cubicBezTo>
                  <a:pt x="282" y="137"/>
                  <a:pt x="281" y="139"/>
                  <a:pt x="279" y="140"/>
                </a:cubicBezTo>
                <a:close/>
                <a:moveTo>
                  <a:pt x="217" y="145"/>
                </a:moveTo>
                <a:cubicBezTo>
                  <a:pt x="209" y="142"/>
                  <a:pt x="199" y="140"/>
                  <a:pt x="190" y="139"/>
                </a:cubicBezTo>
                <a:cubicBezTo>
                  <a:pt x="190" y="139"/>
                  <a:pt x="190" y="140"/>
                  <a:pt x="189" y="140"/>
                </a:cubicBezTo>
                <a:cubicBezTo>
                  <a:pt x="189" y="141"/>
                  <a:pt x="189" y="142"/>
                  <a:pt x="189" y="143"/>
                </a:cubicBezTo>
                <a:cubicBezTo>
                  <a:pt x="196" y="144"/>
                  <a:pt x="201" y="146"/>
                  <a:pt x="207" y="147"/>
                </a:cubicBezTo>
                <a:cubicBezTo>
                  <a:pt x="213" y="148"/>
                  <a:pt x="217" y="150"/>
                  <a:pt x="222" y="151"/>
                </a:cubicBezTo>
                <a:cubicBezTo>
                  <a:pt x="225" y="151"/>
                  <a:pt x="228" y="151"/>
                  <a:pt x="231" y="151"/>
                </a:cubicBezTo>
                <a:cubicBezTo>
                  <a:pt x="226" y="150"/>
                  <a:pt x="222" y="146"/>
                  <a:pt x="217" y="145"/>
                </a:cubicBezTo>
                <a:close/>
                <a:moveTo>
                  <a:pt x="286" y="156"/>
                </a:moveTo>
                <a:cubicBezTo>
                  <a:pt x="287" y="156"/>
                  <a:pt x="287" y="157"/>
                  <a:pt x="287" y="158"/>
                </a:cubicBezTo>
                <a:cubicBezTo>
                  <a:pt x="287" y="161"/>
                  <a:pt x="280" y="165"/>
                  <a:pt x="278" y="168"/>
                </a:cubicBezTo>
                <a:cubicBezTo>
                  <a:pt x="281" y="170"/>
                  <a:pt x="282" y="168"/>
                  <a:pt x="285" y="167"/>
                </a:cubicBezTo>
                <a:cubicBezTo>
                  <a:pt x="286" y="166"/>
                  <a:pt x="287" y="164"/>
                  <a:pt x="288" y="163"/>
                </a:cubicBezTo>
                <a:cubicBezTo>
                  <a:pt x="289" y="162"/>
                  <a:pt x="289" y="159"/>
                  <a:pt x="291" y="160"/>
                </a:cubicBezTo>
                <a:cubicBezTo>
                  <a:pt x="289" y="164"/>
                  <a:pt x="287" y="168"/>
                  <a:pt x="282" y="170"/>
                </a:cubicBezTo>
                <a:cubicBezTo>
                  <a:pt x="281" y="171"/>
                  <a:pt x="279" y="170"/>
                  <a:pt x="279" y="173"/>
                </a:cubicBezTo>
                <a:cubicBezTo>
                  <a:pt x="281" y="173"/>
                  <a:pt x="283" y="173"/>
                  <a:pt x="285" y="172"/>
                </a:cubicBezTo>
                <a:cubicBezTo>
                  <a:pt x="287" y="171"/>
                  <a:pt x="288" y="167"/>
                  <a:pt x="290" y="166"/>
                </a:cubicBezTo>
                <a:cubicBezTo>
                  <a:pt x="289" y="171"/>
                  <a:pt x="286" y="175"/>
                  <a:pt x="280" y="175"/>
                </a:cubicBezTo>
                <a:cubicBezTo>
                  <a:pt x="280" y="176"/>
                  <a:pt x="280" y="176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4" y="179"/>
                  <a:pt x="289" y="175"/>
                  <a:pt x="290" y="171"/>
                </a:cubicBezTo>
                <a:cubicBezTo>
                  <a:pt x="291" y="170"/>
                  <a:pt x="291" y="169"/>
                  <a:pt x="292" y="169"/>
                </a:cubicBezTo>
                <a:cubicBezTo>
                  <a:pt x="291" y="175"/>
                  <a:pt x="288" y="178"/>
                  <a:pt x="282" y="180"/>
                </a:cubicBezTo>
                <a:cubicBezTo>
                  <a:pt x="282" y="180"/>
                  <a:pt x="282" y="181"/>
                  <a:pt x="282" y="181"/>
                </a:cubicBezTo>
                <a:cubicBezTo>
                  <a:pt x="283" y="181"/>
                  <a:pt x="284" y="182"/>
                  <a:pt x="285" y="182"/>
                </a:cubicBezTo>
                <a:cubicBezTo>
                  <a:pt x="290" y="180"/>
                  <a:pt x="294" y="174"/>
                  <a:pt x="295" y="168"/>
                </a:cubicBezTo>
                <a:cubicBezTo>
                  <a:pt x="295" y="162"/>
                  <a:pt x="291" y="158"/>
                  <a:pt x="290" y="152"/>
                </a:cubicBezTo>
                <a:cubicBezTo>
                  <a:pt x="291" y="150"/>
                  <a:pt x="291" y="146"/>
                  <a:pt x="290" y="144"/>
                </a:cubicBezTo>
                <a:cubicBezTo>
                  <a:pt x="284" y="144"/>
                  <a:pt x="286" y="152"/>
                  <a:pt x="286" y="156"/>
                </a:cubicBezTo>
                <a:close/>
                <a:moveTo>
                  <a:pt x="222" y="153"/>
                </a:moveTo>
                <a:cubicBezTo>
                  <a:pt x="219" y="152"/>
                  <a:pt x="216" y="151"/>
                  <a:pt x="213" y="149"/>
                </a:cubicBezTo>
                <a:cubicBezTo>
                  <a:pt x="211" y="149"/>
                  <a:pt x="208" y="149"/>
                  <a:pt x="207" y="149"/>
                </a:cubicBezTo>
                <a:cubicBezTo>
                  <a:pt x="205" y="148"/>
                  <a:pt x="204" y="148"/>
                  <a:pt x="203" y="148"/>
                </a:cubicBezTo>
                <a:cubicBezTo>
                  <a:pt x="197" y="146"/>
                  <a:pt x="191" y="146"/>
                  <a:pt x="186" y="144"/>
                </a:cubicBezTo>
                <a:cubicBezTo>
                  <a:pt x="186" y="144"/>
                  <a:pt x="185" y="145"/>
                  <a:pt x="184" y="145"/>
                </a:cubicBezTo>
                <a:cubicBezTo>
                  <a:pt x="187" y="152"/>
                  <a:pt x="187" y="159"/>
                  <a:pt x="189" y="167"/>
                </a:cubicBezTo>
                <a:cubicBezTo>
                  <a:pt x="191" y="166"/>
                  <a:pt x="191" y="164"/>
                  <a:pt x="195" y="164"/>
                </a:cubicBezTo>
                <a:cubicBezTo>
                  <a:pt x="198" y="167"/>
                  <a:pt x="199" y="170"/>
                  <a:pt x="198" y="174"/>
                </a:cubicBezTo>
                <a:cubicBezTo>
                  <a:pt x="197" y="175"/>
                  <a:pt x="196" y="177"/>
                  <a:pt x="197" y="178"/>
                </a:cubicBezTo>
                <a:cubicBezTo>
                  <a:pt x="200" y="177"/>
                  <a:pt x="204" y="178"/>
                  <a:pt x="206" y="177"/>
                </a:cubicBezTo>
                <a:cubicBezTo>
                  <a:pt x="209" y="175"/>
                  <a:pt x="211" y="172"/>
                  <a:pt x="215" y="174"/>
                </a:cubicBezTo>
                <a:cubicBezTo>
                  <a:pt x="217" y="180"/>
                  <a:pt x="210" y="181"/>
                  <a:pt x="207" y="185"/>
                </a:cubicBezTo>
                <a:cubicBezTo>
                  <a:pt x="211" y="183"/>
                  <a:pt x="214" y="183"/>
                  <a:pt x="219" y="183"/>
                </a:cubicBezTo>
                <a:cubicBezTo>
                  <a:pt x="221" y="184"/>
                  <a:pt x="219" y="186"/>
                  <a:pt x="219" y="187"/>
                </a:cubicBezTo>
                <a:cubicBezTo>
                  <a:pt x="219" y="188"/>
                  <a:pt x="219" y="189"/>
                  <a:pt x="219" y="190"/>
                </a:cubicBezTo>
                <a:cubicBezTo>
                  <a:pt x="217" y="192"/>
                  <a:pt x="214" y="194"/>
                  <a:pt x="211" y="195"/>
                </a:cubicBezTo>
                <a:cubicBezTo>
                  <a:pt x="213" y="196"/>
                  <a:pt x="214" y="201"/>
                  <a:pt x="211" y="201"/>
                </a:cubicBezTo>
                <a:cubicBezTo>
                  <a:pt x="206" y="201"/>
                  <a:pt x="199" y="199"/>
                  <a:pt x="195" y="199"/>
                </a:cubicBezTo>
                <a:cubicBezTo>
                  <a:pt x="196" y="203"/>
                  <a:pt x="197" y="207"/>
                  <a:pt x="199" y="210"/>
                </a:cubicBezTo>
                <a:cubicBezTo>
                  <a:pt x="211" y="211"/>
                  <a:pt x="226" y="211"/>
                  <a:pt x="236" y="209"/>
                </a:cubicBezTo>
                <a:cubicBezTo>
                  <a:pt x="235" y="200"/>
                  <a:pt x="236" y="191"/>
                  <a:pt x="235" y="182"/>
                </a:cubicBezTo>
                <a:cubicBezTo>
                  <a:pt x="235" y="178"/>
                  <a:pt x="233" y="173"/>
                  <a:pt x="233" y="168"/>
                </a:cubicBezTo>
                <a:cubicBezTo>
                  <a:pt x="232" y="165"/>
                  <a:pt x="233" y="163"/>
                  <a:pt x="232" y="160"/>
                </a:cubicBezTo>
                <a:cubicBezTo>
                  <a:pt x="232" y="158"/>
                  <a:pt x="231" y="156"/>
                  <a:pt x="230" y="154"/>
                </a:cubicBezTo>
                <a:cubicBezTo>
                  <a:pt x="228" y="153"/>
                  <a:pt x="225" y="153"/>
                  <a:pt x="222" y="153"/>
                </a:cubicBezTo>
                <a:close/>
                <a:moveTo>
                  <a:pt x="233" y="155"/>
                </a:moveTo>
                <a:cubicBezTo>
                  <a:pt x="235" y="162"/>
                  <a:pt x="235" y="169"/>
                  <a:pt x="236" y="176"/>
                </a:cubicBezTo>
                <a:cubicBezTo>
                  <a:pt x="236" y="177"/>
                  <a:pt x="237" y="179"/>
                  <a:pt x="237" y="180"/>
                </a:cubicBezTo>
                <a:cubicBezTo>
                  <a:pt x="238" y="190"/>
                  <a:pt x="237" y="201"/>
                  <a:pt x="238" y="210"/>
                </a:cubicBezTo>
                <a:cubicBezTo>
                  <a:pt x="238" y="211"/>
                  <a:pt x="237" y="210"/>
                  <a:pt x="237" y="211"/>
                </a:cubicBezTo>
                <a:cubicBezTo>
                  <a:pt x="238" y="215"/>
                  <a:pt x="243" y="216"/>
                  <a:pt x="247" y="213"/>
                </a:cubicBezTo>
                <a:cubicBezTo>
                  <a:pt x="248" y="193"/>
                  <a:pt x="249" y="171"/>
                  <a:pt x="253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48" y="157"/>
                  <a:pt x="239" y="156"/>
                  <a:pt x="233" y="155"/>
                </a:cubicBezTo>
                <a:close/>
                <a:moveTo>
                  <a:pt x="122" y="177"/>
                </a:moveTo>
                <a:cubicBezTo>
                  <a:pt x="120" y="177"/>
                  <a:pt x="118" y="176"/>
                  <a:pt x="117" y="176"/>
                </a:cubicBezTo>
                <a:cubicBezTo>
                  <a:pt x="113" y="176"/>
                  <a:pt x="109" y="177"/>
                  <a:pt x="105" y="177"/>
                </a:cubicBezTo>
                <a:cubicBezTo>
                  <a:pt x="99" y="177"/>
                  <a:pt x="92" y="177"/>
                  <a:pt x="84" y="177"/>
                </a:cubicBezTo>
                <a:cubicBezTo>
                  <a:pt x="84" y="177"/>
                  <a:pt x="83" y="177"/>
                  <a:pt x="82" y="177"/>
                </a:cubicBezTo>
                <a:cubicBezTo>
                  <a:pt x="71" y="178"/>
                  <a:pt x="62" y="177"/>
                  <a:pt x="52" y="178"/>
                </a:cubicBezTo>
                <a:cubicBezTo>
                  <a:pt x="50" y="178"/>
                  <a:pt x="46" y="179"/>
                  <a:pt x="45" y="178"/>
                </a:cubicBezTo>
                <a:cubicBezTo>
                  <a:pt x="41" y="177"/>
                  <a:pt x="40" y="175"/>
                  <a:pt x="40" y="172"/>
                </a:cubicBezTo>
                <a:cubicBezTo>
                  <a:pt x="40" y="169"/>
                  <a:pt x="41" y="166"/>
                  <a:pt x="43" y="164"/>
                </a:cubicBezTo>
                <a:cubicBezTo>
                  <a:pt x="47" y="164"/>
                  <a:pt x="51" y="163"/>
                  <a:pt x="54" y="164"/>
                </a:cubicBezTo>
                <a:cubicBezTo>
                  <a:pt x="58" y="164"/>
                  <a:pt x="64" y="164"/>
                  <a:pt x="68" y="164"/>
                </a:cubicBezTo>
                <a:cubicBezTo>
                  <a:pt x="72" y="164"/>
                  <a:pt x="76" y="164"/>
                  <a:pt x="80" y="164"/>
                </a:cubicBezTo>
                <a:cubicBezTo>
                  <a:pt x="84" y="164"/>
                  <a:pt x="88" y="164"/>
                  <a:pt x="93" y="164"/>
                </a:cubicBezTo>
                <a:cubicBezTo>
                  <a:pt x="104" y="163"/>
                  <a:pt x="114" y="164"/>
                  <a:pt x="124" y="164"/>
                </a:cubicBezTo>
                <a:cubicBezTo>
                  <a:pt x="124" y="163"/>
                  <a:pt x="122" y="162"/>
                  <a:pt x="121" y="161"/>
                </a:cubicBezTo>
                <a:cubicBezTo>
                  <a:pt x="119" y="160"/>
                  <a:pt x="118" y="158"/>
                  <a:pt x="115" y="158"/>
                </a:cubicBezTo>
                <a:cubicBezTo>
                  <a:pt x="113" y="157"/>
                  <a:pt x="110" y="157"/>
                  <a:pt x="108" y="157"/>
                </a:cubicBezTo>
                <a:cubicBezTo>
                  <a:pt x="100" y="157"/>
                  <a:pt x="94" y="159"/>
                  <a:pt x="87" y="157"/>
                </a:cubicBezTo>
                <a:cubicBezTo>
                  <a:pt x="85" y="159"/>
                  <a:pt x="82" y="160"/>
                  <a:pt x="78" y="160"/>
                </a:cubicBezTo>
                <a:cubicBezTo>
                  <a:pt x="78" y="160"/>
                  <a:pt x="79" y="161"/>
                  <a:pt x="78" y="161"/>
                </a:cubicBezTo>
                <a:cubicBezTo>
                  <a:pt x="77" y="162"/>
                  <a:pt x="77" y="161"/>
                  <a:pt x="76" y="161"/>
                </a:cubicBezTo>
                <a:cubicBezTo>
                  <a:pt x="76" y="162"/>
                  <a:pt x="76" y="162"/>
                  <a:pt x="75" y="163"/>
                </a:cubicBezTo>
                <a:cubicBezTo>
                  <a:pt x="74" y="163"/>
                  <a:pt x="74" y="162"/>
                  <a:pt x="74" y="162"/>
                </a:cubicBezTo>
                <a:cubicBezTo>
                  <a:pt x="74" y="162"/>
                  <a:pt x="73" y="163"/>
                  <a:pt x="72" y="162"/>
                </a:cubicBezTo>
                <a:cubicBezTo>
                  <a:pt x="72" y="161"/>
                  <a:pt x="73" y="161"/>
                  <a:pt x="73" y="160"/>
                </a:cubicBezTo>
                <a:cubicBezTo>
                  <a:pt x="68" y="163"/>
                  <a:pt x="62" y="162"/>
                  <a:pt x="57" y="160"/>
                </a:cubicBezTo>
                <a:cubicBezTo>
                  <a:pt x="51" y="162"/>
                  <a:pt x="46" y="160"/>
                  <a:pt x="40" y="162"/>
                </a:cubicBezTo>
                <a:cubicBezTo>
                  <a:pt x="38" y="166"/>
                  <a:pt x="36" y="171"/>
                  <a:pt x="39" y="176"/>
                </a:cubicBezTo>
                <a:cubicBezTo>
                  <a:pt x="38" y="176"/>
                  <a:pt x="38" y="177"/>
                  <a:pt x="38" y="177"/>
                </a:cubicBezTo>
                <a:cubicBezTo>
                  <a:pt x="40" y="180"/>
                  <a:pt x="45" y="179"/>
                  <a:pt x="50" y="179"/>
                </a:cubicBezTo>
                <a:cubicBezTo>
                  <a:pt x="55" y="179"/>
                  <a:pt x="62" y="179"/>
                  <a:pt x="68" y="179"/>
                </a:cubicBezTo>
                <a:cubicBezTo>
                  <a:pt x="76" y="179"/>
                  <a:pt x="87" y="179"/>
                  <a:pt x="95" y="179"/>
                </a:cubicBezTo>
                <a:cubicBezTo>
                  <a:pt x="100" y="179"/>
                  <a:pt x="106" y="179"/>
                  <a:pt x="110" y="179"/>
                </a:cubicBezTo>
                <a:cubicBezTo>
                  <a:pt x="116" y="179"/>
                  <a:pt x="121" y="179"/>
                  <a:pt x="126" y="177"/>
                </a:cubicBezTo>
                <a:cubicBezTo>
                  <a:pt x="126" y="176"/>
                  <a:pt x="125" y="174"/>
                  <a:pt x="123" y="174"/>
                </a:cubicBezTo>
                <a:cubicBezTo>
                  <a:pt x="123" y="174"/>
                  <a:pt x="123" y="176"/>
                  <a:pt x="122" y="177"/>
                </a:cubicBezTo>
                <a:close/>
                <a:moveTo>
                  <a:pt x="98" y="165"/>
                </a:moveTo>
                <a:cubicBezTo>
                  <a:pt x="97" y="165"/>
                  <a:pt x="96" y="166"/>
                  <a:pt x="94" y="166"/>
                </a:cubicBezTo>
                <a:cubicBezTo>
                  <a:pt x="93" y="166"/>
                  <a:pt x="93" y="166"/>
                  <a:pt x="92" y="166"/>
                </a:cubicBezTo>
                <a:cubicBezTo>
                  <a:pt x="91" y="166"/>
                  <a:pt x="89" y="166"/>
                  <a:pt x="88" y="166"/>
                </a:cubicBezTo>
                <a:cubicBezTo>
                  <a:pt x="76" y="166"/>
                  <a:pt x="64" y="166"/>
                  <a:pt x="54" y="166"/>
                </a:cubicBezTo>
                <a:cubicBezTo>
                  <a:pt x="51" y="166"/>
                  <a:pt x="47" y="165"/>
                  <a:pt x="46" y="168"/>
                </a:cubicBezTo>
                <a:cubicBezTo>
                  <a:pt x="49" y="167"/>
                  <a:pt x="51" y="168"/>
                  <a:pt x="54" y="168"/>
                </a:cubicBezTo>
                <a:cubicBezTo>
                  <a:pt x="55" y="169"/>
                  <a:pt x="57" y="168"/>
                  <a:pt x="57" y="169"/>
                </a:cubicBezTo>
                <a:cubicBezTo>
                  <a:pt x="52" y="169"/>
                  <a:pt x="50" y="169"/>
                  <a:pt x="46" y="170"/>
                </a:cubicBezTo>
                <a:cubicBezTo>
                  <a:pt x="48" y="173"/>
                  <a:pt x="52" y="172"/>
                  <a:pt x="55" y="172"/>
                </a:cubicBezTo>
                <a:cubicBezTo>
                  <a:pt x="64" y="171"/>
                  <a:pt x="69" y="171"/>
                  <a:pt x="76" y="172"/>
                </a:cubicBezTo>
                <a:cubicBezTo>
                  <a:pt x="69" y="173"/>
                  <a:pt x="59" y="173"/>
                  <a:pt x="52" y="173"/>
                </a:cubicBezTo>
                <a:cubicBezTo>
                  <a:pt x="49" y="174"/>
                  <a:pt x="47" y="174"/>
                  <a:pt x="47" y="176"/>
                </a:cubicBezTo>
                <a:cubicBezTo>
                  <a:pt x="68" y="175"/>
                  <a:pt x="96" y="176"/>
                  <a:pt x="119" y="174"/>
                </a:cubicBezTo>
                <a:cubicBezTo>
                  <a:pt x="117" y="171"/>
                  <a:pt x="110" y="174"/>
                  <a:pt x="107" y="173"/>
                </a:cubicBezTo>
                <a:cubicBezTo>
                  <a:pt x="110" y="172"/>
                  <a:pt x="115" y="172"/>
                  <a:pt x="119" y="171"/>
                </a:cubicBezTo>
                <a:cubicBezTo>
                  <a:pt x="114" y="171"/>
                  <a:pt x="109" y="170"/>
                  <a:pt x="104" y="170"/>
                </a:cubicBezTo>
                <a:cubicBezTo>
                  <a:pt x="101" y="170"/>
                  <a:pt x="98" y="171"/>
                  <a:pt x="97" y="170"/>
                </a:cubicBezTo>
                <a:cubicBezTo>
                  <a:pt x="104" y="169"/>
                  <a:pt x="109" y="169"/>
                  <a:pt x="115" y="169"/>
                </a:cubicBezTo>
                <a:cubicBezTo>
                  <a:pt x="117" y="169"/>
                  <a:pt x="118" y="169"/>
                  <a:pt x="119" y="168"/>
                </a:cubicBezTo>
                <a:cubicBezTo>
                  <a:pt x="109" y="169"/>
                  <a:pt x="96" y="168"/>
                  <a:pt x="86" y="167"/>
                </a:cubicBezTo>
                <a:cubicBezTo>
                  <a:pt x="95" y="166"/>
                  <a:pt x="105" y="168"/>
                  <a:pt x="114" y="167"/>
                </a:cubicBezTo>
                <a:cubicBezTo>
                  <a:pt x="116" y="167"/>
                  <a:pt x="118" y="167"/>
                  <a:pt x="120" y="166"/>
                </a:cubicBezTo>
                <a:cubicBezTo>
                  <a:pt x="113" y="167"/>
                  <a:pt x="106" y="165"/>
                  <a:pt x="98" y="165"/>
                </a:cubicBezTo>
                <a:close/>
                <a:moveTo>
                  <a:pt x="297" y="169"/>
                </a:moveTo>
                <a:cubicBezTo>
                  <a:pt x="296" y="171"/>
                  <a:pt x="296" y="171"/>
                  <a:pt x="296" y="172"/>
                </a:cubicBezTo>
                <a:cubicBezTo>
                  <a:pt x="295" y="174"/>
                  <a:pt x="295" y="177"/>
                  <a:pt x="293" y="179"/>
                </a:cubicBezTo>
                <a:cubicBezTo>
                  <a:pt x="293" y="180"/>
                  <a:pt x="294" y="178"/>
                  <a:pt x="294" y="178"/>
                </a:cubicBezTo>
                <a:cubicBezTo>
                  <a:pt x="297" y="176"/>
                  <a:pt x="298" y="173"/>
                  <a:pt x="299" y="170"/>
                </a:cubicBezTo>
                <a:cubicBezTo>
                  <a:pt x="298" y="169"/>
                  <a:pt x="298" y="167"/>
                  <a:pt x="297" y="166"/>
                </a:cubicBezTo>
                <a:cubicBezTo>
                  <a:pt x="297" y="167"/>
                  <a:pt x="297" y="168"/>
                  <a:pt x="297" y="169"/>
                </a:cubicBezTo>
                <a:close/>
                <a:moveTo>
                  <a:pt x="205" y="190"/>
                </a:moveTo>
                <a:cubicBezTo>
                  <a:pt x="210" y="191"/>
                  <a:pt x="216" y="189"/>
                  <a:pt x="216" y="185"/>
                </a:cubicBezTo>
                <a:cubicBezTo>
                  <a:pt x="212" y="184"/>
                  <a:pt x="204" y="190"/>
                  <a:pt x="203" y="184"/>
                </a:cubicBezTo>
                <a:cubicBezTo>
                  <a:pt x="206" y="182"/>
                  <a:pt x="210" y="180"/>
                  <a:pt x="213" y="178"/>
                </a:cubicBezTo>
                <a:cubicBezTo>
                  <a:pt x="213" y="177"/>
                  <a:pt x="213" y="176"/>
                  <a:pt x="213" y="176"/>
                </a:cubicBezTo>
                <a:cubicBezTo>
                  <a:pt x="211" y="175"/>
                  <a:pt x="209" y="177"/>
                  <a:pt x="207" y="178"/>
                </a:cubicBezTo>
                <a:cubicBezTo>
                  <a:pt x="205" y="179"/>
                  <a:pt x="201" y="180"/>
                  <a:pt x="199" y="180"/>
                </a:cubicBezTo>
                <a:cubicBezTo>
                  <a:pt x="198" y="180"/>
                  <a:pt x="195" y="180"/>
                  <a:pt x="195" y="179"/>
                </a:cubicBezTo>
                <a:cubicBezTo>
                  <a:pt x="193" y="177"/>
                  <a:pt x="196" y="174"/>
                  <a:pt x="196" y="173"/>
                </a:cubicBezTo>
                <a:cubicBezTo>
                  <a:pt x="197" y="170"/>
                  <a:pt x="196" y="168"/>
                  <a:pt x="193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92" y="171"/>
                  <a:pt x="189" y="176"/>
                  <a:pt x="185" y="178"/>
                </a:cubicBezTo>
                <a:cubicBezTo>
                  <a:pt x="185" y="180"/>
                  <a:pt x="184" y="180"/>
                  <a:pt x="185" y="182"/>
                </a:cubicBezTo>
                <a:cubicBezTo>
                  <a:pt x="185" y="183"/>
                  <a:pt x="184" y="182"/>
                  <a:pt x="184" y="183"/>
                </a:cubicBezTo>
                <a:cubicBezTo>
                  <a:pt x="184" y="187"/>
                  <a:pt x="185" y="190"/>
                  <a:pt x="187" y="192"/>
                </a:cubicBezTo>
                <a:cubicBezTo>
                  <a:pt x="187" y="192"/>
                  <a:pt x="188" y="192"/>
                  <a:pt x="188" y="193"/>
                </a:cubicBezTo>
                <a:cubicBezTo>
                  <a:pt x="189" y="193"/>
                  <a:pt x="189" y="194"/>
                  <a:pt x="190" y="195"/>
                </a:cubicBezTo>
                <a:cubicBezTo>
                  <a:pt x="193" y="197"/>
                  <a:pt x="198" y="196"/>
                  <a:pt x="202" y="197"/>
                </a:cubicBezTo>
                <a:cubicBezTo>
                  <a:pt x="204" y="198"/>
                  <a:pt x="207" y="199"/>
                  <a:pt x="209" y="198"/>
                </a:cubicBezTo>
                <a:cubicBezTo>
                  <a:pt x="208" y="197"/>
                  <a:pt x="206" y="196"/>
                  <a:pt x="205" y="195"/>
                </a:cubicBezTo>
                <a:cubicBezTo>
                  <a:pt x="209" y="194"/>
                  <a:pt x="214" y="193"/>
                  <a:pt x="216" y="190"/>
                </a:cubicBezTo>
                <a:cubicBezTo>
                  <a:pt x="216" y="190"/>
                  <a:pt x="215" y="190"/>
                  <a:pt x="215" y="190"/>
                </a:cubicBezTo>
                <a:cubicBezTo>
                  <a:pt x="213" y="191"/>
                  <a:pt x="206" y="194"/>
                  <a:pt x="205" y="190"/>
                </a:cubicBezTo>
                <a:close/>
                <a:moveTo>
                  <a:pt x="190" y="170"/>
                </a:moveTo>
                <a:cubicBezTo>
                  <a:pt x="189" y="169"/>
                  <a:pt x="190" y="168"/>
                  <a:pt x="189" y="167"/>
                </a:cubicBezTo>
                <a:cubicBezTo>
                  <a:pt x="189" y="168"/>
                  <a:pt x="189" y="170"/>
                  <a:pt x="190" y="170"/>
                </a:cubicBezTo>
                <a:close/>
                <a:moveTo>
                  <a:pt x="187" y="175"/>
                </a:moveTo>
                <a:cubicBezTo>
                  <a:pt x="187" y="174"/>
                  <a:pt x="188" y="173"/>
                  <a:pt x="189" y="173"/>
                </a:cubicBezTo>
                <a:cubicBezTo>
                  <a:pt x="187" y="173"/>
                  <a:pt x="188" y="171"/>
                  <a:pt x="187" y="171"/>
                </a:cubicBezTo>
                <a:cubicBezTo>
                  <a:pt x="187" y="172"/>
                  <a:pt x="187" y="173"/>
                  <a:pt x="187" y="175"/>
                </a:cubicBezTo>
                <a:close/>
                <a:moveTo>
                  <a:pt x="287" y="184"/>
                </a:moveTo>
                <a:cubicBezTo>
                  <a:pt x="286" y="183"/>
                  <a:pt x="285" y="185"/>
                  <a:pt x="284" y="185"/>
                </a:cubicBezTo>
                <a:cubicBezTo>
                  <a:pt x="283" y="188"/>
                  <a:pt x="282" y="191"/>
                  <a:pt x="282" y="195"/>
                </a:cubicBezTo>
                <a:cubicBezTo>
                  <a:pt x="287" y="194"/>
                  <a:pt x="297" y="195"/>
                  <a:pt x="299" y="189"/>
                </a:cubicBezTo>
                <a:cubicBezTo>
                  <a:pt x="300" y="190"/>
                  <a:pt x="299" y="189"/>
                  <a:pt x="300" y="189"/>
                </a:cubicBezTo>
                <a:cubicBezTo>
                  <a:pt x="300" y="188"/>
                  <a:pt x="300" y="188"/>
                  <a:pt x="300" y="187"/>
                </a:cubicBezTo>
                <a:cubicBezTo>
                  <a:pt x="300" y="188"/>
                  <a:pt x="300" y="187"/>
                  <a:pt x="301" y="186"/>
                </a:cubicBezTo>
                <a:cubicBezTo>
                  <a:pt x="301" y="182"/>
                  <a:pt x="301" y="177"/>
                  <a:pt x="299" y="173"/>
                </a:cubicBezTo>
                <a:cubicBezTo>
                  <a:pt x="297" y="179"/>
                  <a:pt x="293" y="182"/>
                  <a:pt x="287" y="184"/>
                </a:cubicBezTo>
                <a:close/>
                <a:moveTo>
                  <a:pt x="35" y="176"/>
                </a:moveTo>
                <a:cubicBezTo>
                  <a:pt x="34" y="177"/>
                  <a:pt x="32" y="177"/>
                  <a:pt x="32" y="179"/>
                </a:cubicBezTo>
                <a:cubicBezTo>
                  <a:pt x="33" y="179"/>
                  <a:pt x="36" y="179"/>
                  <a:pt x="38" y="180"/>
                </a:cubicBezTo>
                <a:cubicBezTo>
                  <a:pt x="37" y="179"/>
                  <a:pt x="36" y="177"/>
                  <a:pt x="35" y="176"/>
                </a:cubicBezTo>
                <a:close/>
                <a:moveTo>
                  <a:pt x="181" y="194"/>
                </a:moveTo>
                <a:cubicBezTo>
                  <a:pt x="182" y="194"/>
                  <a:pt x="184" y="194"/>
                  <a:pt x="185" y="194"/>
                </a:cubicBezTo>
                <a:cubicBezTo>
                  <a:pt x="185" y="192"/>
                  <a:pt x="184" y="191"/>
                  <a:pt x="183" y="191"/>
                </a:cubicBezTo>
                <a:cubicBezTo>
                  <a:pt x="184" y="190"/>
                  <a:pt x="182" y="188"/>
                  <a:pt x="182" y="187"/>
                </a:cubicBezTo>
                <a:cubicBezTo>
                  <a:pt x="182" y="185"/>
                  <a:pt x="183" y="182"/>
                  <a:pt x="182" y="180"/>
                </a:cubicBezTo>
                <a:cubicBezTo>
                  <a:pt x="183" y="180"/>
                  <a:pt x="182" y="180"/>
                  <a:pt x="183" y="179"/>
                </a:cubicBezTo>
                <a:cubicBezTo>
                  <a:pt x="182" y="179"/>
                  <a:pt x="181" y="179"/>
                  <a:pt x="180" y="179"/>
                </a:cubicBezTo>
                <a:cubicBezTo>
                  <a:pt x="178" y="184"/>
                  <a:pt x="177" y="191"/>
                  <a:pt x="181" y="194"/>
                </a:cubicBezTo>
                <a:close/>
                <a:moveTo>
                  <a:pt x="119" y="183"/>
                </a:moveTo>
                <a:cubicBezTo>
                  <a:pt x="118" y="183"/>
                  <a:pt x="116" y="182"/>
                  <a:pt x="115" y="181"/>
                </a:cubicBezTo>
                <a:cubicBezTo>
                  <a:pt x="115" y="181"/>
                  <a:pt x="116" y="181"/>
                  <a:pt x="115" y="181"/>
                </a:cubicBezTo>
                <a:cubicBezTo>
                  <a:pt x="111" y="181"/>
                  <a:pt x="106" y="180"/>
                  <a:pt x="100" y="181"/>
                </a:cubicBezTo>
                <a:cubicBezTo>
                  <a:pt x="98" y="181"/>
                  <a:pt x="97" y="181"/>
                  <a:pt x="95" y="181"/>
                </a:cubicBezTo>
                <a:cubicBezTo>
                  <a:pt x="94" y="181"/>
                  <a:pt x="93" y="181"/>
                  <a:pt x="92" y="181"/>
                </a:cubicBezTo>
                <a:cubicBezTo>
                  <a:pt x="85" y="181"/>
                  <a:pt x="77" y="181"/>
                  <a:pt x="70" y="181"/>
                </a:cubicBezTo>
                <a:cubicBezTo>
                  <a:pt x="67" y="181"/>
                  <a:pt x="63" y="181"/>
                  <a:pt x="60" y="181"/>
                </a:cubicBezTo>
                <a:cubicBezTo>
                  <a:pt x="57" y="181"/>
                  <a:pt x="55" y="181"/>
                  <a:pt x="52" y="181"/>
                </a:cubicBezTo>
                <a:cubicBezTo>
                  <a:pt x="49" y="181"/>
                  <a:pt x="46" y="182"/>
                  <a:pt x="42" y="182"/>
                </a:cubicBezTo>
                <a:cubicBezTo>
                  <a:pt x="39" y="182"/>
                  <a:pt x="36" y="181"/>
                  <a:pt x="33" y="182"/>
                </a:cubicBezTo>
                <a:cubicBezTo>
                  <a:pt x="32" y="182"/>
                  <a:pt x="33" y="181"/>
                  <a:pt x="32" y="181"/>
                </a:cubicBezTo>
                <a:cubicBezTo>
                  <a:pt x="31" y="180"/>
                  <a:pt x="29" y="181"/>
                  <a:pt x="28" y="181"/>
                </a:cubicBezTo>
                <a:cubicBezTo>
                  <a:pt x="26" y="184"/>
                  <a:pt x="25" y="188"/>
                  <a:pt x="28" y="191"/>
                </a:cubicBezTo>
                <a:cubicBezTo>
                  <a:pt x="29" y="192"/>
                  <a:pt x="32" y="191"/>
                  <a:pt x="33" y="191"/>
                </a:cubicBezTo>
                <a:cubicBezTo>
                  <a:pt x="39" y="193"/>
                  <a:pt x="46" y="192"/>
                  <a:pt x="52" y="192"/>
                </a:cubicBezTo>
                <a:cubicBezTo>
                  <a:pt x="56" y="193"/>
                  <a:pt x="60" y="193"/>
                  <a:pt x="64" y="194"/>
                </a:cubicBezTo>
                <a:cubicBezTo>
                  <a:pt x="69" y="194"/>
                  <a:pt x="75" y="193"/>
                  <a:pt x="81" y="194"/>
                </a:cubicBezTo>
                <a:cubicBezTo>
                  <a:pt x="93" y="195"/>
                  <a:pt x="103" y="195"/>
                  <a:pt x="113" y="194"/>
                </a:cubicBezTo>
                <a:cubicBezTo>
                  <a:pt x="115" y="195"/>
                  <a:pt x="117" y="195"/>
                  <a:pt x="119" y="194"/>
                </a:cubicBezTo>
                <a:cubicBezTo>
                  <a:pt x="121" y="190"/>
                  <a:pt x="121" y="187"/>
                  <a:pt x="119" y="183"/>
                </a:cubicBezTo>
                <a:close/>
                <a:moveTo>
                  <a:pt x="25" y="192"/>
                </a:moveTo>
                <a:cubicBezTo>
                  <a:pt x="22" y="191"/>
                  <a:pt x="17" y="192"/>
                  <a:pt x="13" y="192"/>
                </a:cubicBezTo>
                <a:cubicBezTo>
                  <a:pt x="11" y="192"/>
                  <a:pt x="10" y="192"/>
                  <a:pt x="9" y="192"/>
                </a:cubicBezTo>
                <a:cubicBezTo>
                  <a:pt x="7" y="193"/>
                  <a:pt x="6" y="195"/>
                  <a:pt x="5" y="196"/>
                </a:cubicBezTo>
                <a:cubicBezTo>
                  <a:pt x="4" y="197"/>
                  <a:pt x="3" y="199"/>
                  <a:pt x="3" y="200"/>
                </a:cubicBezTo>
                <a:cubicBezTo>
                  <a:pt x="2" y="202"/>
                  <a:pt x="4" y="203"/>
                  <a:pt x="4" y="204"/>
                </a:cubicBezTo>
                <a:cubicBezTo>
                  <a:pt x="13" y="209"/>
                  <a:pt x="25" y="211"/>
                  <a:pt x="37" y="212"/>
                </a:cubicBezTo>
                <a:cubicBezTo>
                  <a:pt x="39" y="212"/>
                  <a:pt x="42" y="212"/>
                  <a:pt x="45" y="212"/>
                </a:cubicBezTo>
                <a:cubicBezTo>
                  <a:pt x="58" y="213"/>
                  <a:pt x="74" y="213"/>
                  <a:pt x="84" y="213"/>
                </a:cubicBezTo>
                <a:cubicBezTo>
                  <a:pt x="90" y="214"/>
                  <a:pt x="96" y="215"/>
                  <a:pt x="101" y="215"/>
                </a:cubicBezTo>
                <a:cubicBezTo>
                  <a:pt x="106" y="216"/>
                  <a:pt x="111" y="216"/>
                  <a:pt x="115" y="216"/>
                </a:cubicBezTo>
                <a:cubicBezTo>
                  <a:pt x="119" y="216"/>
                  <a:pt x="124" y="217"/>
                  <a:pt x="128" y="217"/>
                </a:cubicBezTo>
                <a:cubicBezTo>
                  <a:pt x="133" y="218"/>
                  <a:pt x="139" y="217"/>
                  <a:pt x="144" y="218"/>
                </a:cubicBezTo>
                <a:cubicBezTo>
                  <a:pt x="164" y="218"/>
                  <a:pt x="183" y="218"/>
                  <a:pt x="204" y="220"/>
                </a:cubicBezTo>
                <a:cubicBezTo>
                  <a:pt x="207" y="220"/>
                  <a:pt x="210" y="221"/>
                  <a:pt x="213" y="221"/>
                </a:cubicBezTo>
                <a:cubicBezTo>
                  <a:pt x="217" y="221"/>
                  <a:pt x="222" y="220"/>
                  <a:pt x="227" y="220"/>
                </a:cubicBezTo>
                <a:cubicBezTo>
                  <a:pt x="231" y="220"/>
                  <a:pt x="235" y="221"/>
                  <a:pt x="238" y="221"/>
                </a:cubicBezTo>
                <a:cubicBezTo>
                  <a:pt x="251" y="220"/>
                  <a:pt x="265" y="220"/>
                  <a:pt x="278" y="219"/>
                </a:cubicBezTo>
                <a:cubicBezTo>
                  <a:pt x="284" y="219"/>
                  <a:pt x="290" y="218"/>
                  <a:pt x="296" y="218"/>
                </a:cubicBezTo>
                <a:cubicBezTo>
                  <a:pt x="301" y="218"/>
                  <a:pt x="304" y="217"/>
                  <a:pt x="309" y="216"/>
                </a:cubicBezTo>
                <a:cubicBezTo>
                  <a:pt x="313" y="216"/>
                  <a:pt x="318" y="215"/>
                  <a:pt x="323" y="215"/>
                </a:cubicBezTo>
                <a:cubicBezTo>
                  <a:pt x="330" y="215"/>
                  <a:pt x="340" y="215"/>
                  <a:pt x="343" y="211"/>
                </a:cubicBezTo>
                <a:cubicBezTo>
                  <a:pt x="343" y="209"/>
                  <a:pt x="343" y="207"/>
                  <a:pt x="343" y="204"/>
                </a:cubicBezTo>
                <a:cubicBezTo>
                  <a:pt x="340" y="198"/>
                  <a:pt x="331" y="199"/>
                  <a:pt x="323" y="199"/>
                </a:cubicBezTo>
                <a:cubicBezTo>
                  <a:pt x="318" y="198"/>
                  <a:pt x="312" y="197"/>
                  <a:pt x="308" y="198"/>
                </a:cubicBezTo>
                <a:cubicBezTo>
                  <a:pt x="303" y="196"/>
                  <a:pt x="296" y="197"/>
                  <a:pt x="292" y="197"/>
                </a:cubicBezTo>
                <a:cubicBezTo>
                  <a:pt x="288" y="197"/>
                  <a:pt x="285" y="196"/>
                  <a:pt x="281" y="197"/>
                </a:cubicBezTo>
                <a:cubicBezTo>
                  <a:pt x="282" y="198"/>
                  <a:pt x="281" y="199"/>
                  <a:pt x="281" y="200"/>
                </a:cubicBezTo>
                <a:cubicBezTo>
                  <a:pt x="281" y="201"/>
                  <a:pt x="281" y="203"/>
                  <a:pt x="281" y="204"/>
                </a:cubicBezTo>
                <a:cubicBezTo>
                  <a:pt x="280" y="205"/>
                  <a:pt x="275" y="207"/>
                  <a:pt x="274" y="207"/>
                </a:cubicBezTo>
                <a:cubicBezTo>
                  <a:pt x="271" y="208"/>
                  <a:pt x="268" y="208"/>
                  <a:pt x="266" y="209"/>
                </a:cubicBezTo>
                <a:cubicBezTo>
                  <a:pt x="260" y="210"/>
                  <a:pt x="254" y="212"/>
                  <a:pt x="249" y="213"/>
                </a:cubicBezTo>
                <a:cubicBezTo>
                  <a:pt x="247" y="216"/>
                  <a:pt x="242" y="218"/>
                  <a:pt x="239" y="216"/>
                </a:cubicBezTo>
                <a:cubicBezTo>
                  <a:pt x="237" y="216"/>
                  <a:pt x="236" y="213"/>
                  <a:pt x="235" y="213"/>
                </a:cubicBezTo>
                <a:cubicBezTo>
                  <a:pt x="233" y="212"/>
                  <a:pt x="229" y="212"/>
                  <a:pt x="227" y="212"/>
                </a:cubicBezTo>
                <a:cubicBezTo>
                  <a:pt x="224" y="212"/>
                  <a:pt x="221" y="213"/>
                  <a:pt x="219" y="213"/>
                </a:cubicBezTo>
                <a:cubicBezTo>
                  <a:pt x="212" y="213"/>
                  <a:pt x="206" y="212"/>
                  <a:pt x="199" y="213"/>
                </a:cubicBezTo>
                <a:cubicBezTo>
                  <a:pt x="195" y="211"/>
                  <a:pt x="195" y="205"/>
                  <a:pt x="193" y="200"/>
                </a:cubicBezTo>
                <a:cubicBezTo>
                  <a:pt x="188" y="200"/>
                  <a:pt x="184" y="199"/>
                  <a:pt x="180" y="199"/>
                </a:cubicBezTo>
                <a:cubicBezTo>
                  <a:pt x="175" y="199"/>
                  <a:pt x="170" y="199"/>
                  <a:pt x="165" y="199"/>
                </a:cubicBezTo>
                <a:cubicBezTo>
                  <a:pt x="163" y="198"/>
                  <a:pt x="161" y="198"/>
                  <a:pt x="160" y="198"/>
                </a:cubicBezTo>
                <a:cubicBezTo>
                  <a:pt x="147" y="196"/>
                  <a:pt x="134" y="195"/>
                  <a:pt x="122" y="194"/>
                </a:cubicBezTo>
                <a:cubicBezTo>
                  <a:pt x="120" y="195"/>
                  <a:pt x="120" y="197"/>
                  <a:pt x="118" y="198"/>
                </a:cubicBezTo>
                <a:cubicBezTo>
                  <a:pt x="120" y="202"/>
                  <a:pt x="118" y="206"/>
                  <a:pt x="117" y="209"/>
                </a:cubicBezTo>
                <a:cubicBezTo>
                  <a:pt x="113" y="211"/>
                  <a:pt x="109" y="210"/>
                  <a:pt x="105" y="210"/>
                </a:cubicBezTo>
                <a:cubicBezTo>
                  <a:pt x="104" y="210"/>
                  <a:pt x="103" y="210"/>
                  <a:pt x="102" y="210"/>
                </a:cubicBezTo>
                <a:cubicBezTo>
                  <a:pt x="98" y="210"/>
                  <a:pt x="93" y="209"/>
                  <a:pt x="89" y="209"/>
                </a:cubicBezTo>
                <a:cubicBezTo>
                  <a:pt x="77" y="208"/>
                  <a:pt x="65" y="207"/>
                  <a:pt x="53" y="206"/>
                </a:cubicBezTo>
                <a:cubicBezTo>
                  <a:pt x="52" y="206"/>
                  <a:pt x="51" y="206"/>
                  <a:pt x="51" y="206"/>
                </a:cubicBezTo>
                <a:cubicBezTo>
                  <a:pt x="44" y="207"/>
                  <a:pt x="37" y="208"/>
                  <a:pt x="31" y="208"/>
                </a:cubicBezTo>
                <a:cubicBezTo>
                  <a:pt x="28" y="205"/>
                  <a:pt x="24" y="198"/>
                  <a:pt x="28" y="194"/>
                </a:cubicBezTo>
                <a:cubicBezTo>
                  <a:pt x="26" y="195"/>
                  <a:pt x="26" y="192"/>
                  <a:pt x="25" y="192"/>
                </a:cubicBezTo>
                <a:close/>
                <a:moveTo>
                  <a:pt x="28" y="200"/>
                </a:moveTo>
                <a:cubicBezTo>
                  <a:pt x="28" y="201"/>
                  <a:pt x="31" y="205"/>
                  <a:pt x="32" y="205"/>
                </a:cubicBezTo>
                <a:cubicBezTo>
                  <a:pt x="33" y="206"/>
                  <a:pt x="37" y="206"/>
                  <a:pt x="39" y="206"/>
                </a:cubicBezTo>
                <a:cubicBezTo>
                  <a:pt x="43" y="206"/>
                  <a:pt x="47" y="204"/>
                  <a:pt x="52" y="204"/>
                </a:cubicBezTo>
                <a:cubicBezTo>
                  <a:pt x="60" y="204"/>
                  <a:pt x="69" y="206"/>
                  <a:pt x="78" y="207"/>
                </a:cubicBezTo>
                <a:cubicBezTo>
                  <a:pt x="82" y="207"/>
                  <a:pt x="87" y="207"/>
                  <a:pt x="91" y="207"/>
                </a:cubicBezTo>
                <a:cubicBezTo>
                  <a:pt x="99" y="207"/>
                  <a:pt x="108" y="210"/>
                  <a:pt x="115" y="207"/>
                </a:cubicBezTo>
                <a:cubicBezTo>
                  <a:pt x="117" y="205"/>
                  <a:pt x="117" y="202"/>
                  <a:pt x="116" y="200"/>
                </a:cubicBezTo>
                <a:cubicBezTo>
                  <a:pt x="116" y="199"/>
                  <a:pt x="115" y="199"/>
                  <a:pt x="115" y="198"/>
                </a:cubicBezTo>
                <a:cubicBezTo>
                  <a:pt x="114" y="198"/>
                  <a:pt x="113" y="197"/>
                  <a:pt x="112" y="197"/>
                </a:cubicBezTo>
                <a:cubicBezTo>
                  <a:pt x="104" y="196"/>
                  <a:pt x="95" y="197"/>
                  <a:pt x="86" y="196"/>
                </a:cubicBezTo>
                <a:cubicBezTo>
                  <a:pt x="84" y="196"/>
                  <a:pt x="83" y="195"/>
                  <a:pt x="81" y="195"/>
                </a:cubicBezTo>
                <a:cubicBezTo>
                  <a:pt x="78" y="195"/>
                  <a:pt x="74" y="195"/>
                  <a:pt x="71" y="195"/>
                </a:cubicBezTo>
                <a:cubicBezTo>
                  <a:pt x="65" y="196"/>
                  <a:pt x="58" y="194"/>
                  <a:pt x="52" y="194"/>
                </a:cubicBezTo>
                <a:cubicBezTo>
                  <a:pt x="45" y="194"/>
                  <a:pt x="38" y="194"/>
                  <a:pt x="31" y="194"/>
                </a:cubicBezTo>
                <a:cubicBezTo>
                  <a:pt x="29" y="195"/>
                  <a:pt x="28" y="197"/>
                  <a:pt x="28" y="200"/>
                </a:cubicBezTo>
                <a:close/>
                <a:moveTo>
                  <a:pt x="192" y="198"/>
                </a:moveTo>
                <a:cubicBezTo>
                  <a:pt x="190" y="197"/>
                  <a:pt x="188" y="196"/>
                  <a:pt x="187" y="195"/>
                </a:cubicBezTo>
                <a:cubicBezTo>
                  <a:pt x="185" y="197"/>
                  <a:pt x="182" y="196"/>
                  <a:pt x="180" y="197"/>
                </a:cubicBezTo>
                <a:cubicBezTo>
                  <a:pt x="184" y="198"/>
                  <a:pt x="187" y="198"/>
                  <a:pt x="192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8" name="Freeform 315"/>
          <p:cNvSpPr>
            <a:spLocks noEditPoints="1"/>
          </p:cNvSpPr>
          <p:nvPr/>
        </p:nvSpPr>
        <p:spPr bwMode="auto">
          <a:xfrm>
            <a:off x="5112618" y="3363837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9" name="Freeform 315"/>
          <p:cNvSpPr>
            <a:spLocks noEditPoints="1"/>
          </p:cNvSpPr>
          <p:nvPr/>
        </p:nvSpPr>
        <p:spPr bwMode="auto">
          <a:xfrm>
            <a:off x="3457718" y="3373169"/>
            <a:ext cx="1619622" cy="1556519"/>
          </a:xfrm>
          <a:custGeom>
            <a:avLst/>
            <a:gdLst>
              <a:gd name="T0" fmla="*/ 17 w 290"/>
              <a:gd name="T1" fmla="*/ 153 h 255"/>
              <a:gd name="T2" fmla="*/ 10 w 290"/>
              <a:gd name="T3" fmla="*/ 29 h 255"/>
              <a:gd name="T4" fmla="*/ 100 w 290"/>
              <a:gd name="T5" fmla="*/ 7 h 255"/>
              <a:gd name="T6" fmla="*/ 195 w 290"/>
              <a:gd name="T7" fmla="*/ 41 h 255"/>
              <a:gd name="T8" fmla="*/ 206 w 290"/>
              <a:gd name="T9" fmla="*/ 36 h 255"/>
              <a:gd name="T10" fmla="*/ 271 w 290"/>
              <a:gd name="T11" fmla="*/ 12 h 255"/>
              <a:gd name="T12" fmla="*/ 281 w 290"/>
              <a:gd name="T13" fmla="*/ 54 h 255"/>
              <a:gd name="T14" fmla="*/ 264 w 290"/>
              <a:gd name="T15" fmla="*/ 184 h 255"/>
              <a:gd name="T16" fmla="*/ 198 w 290"/>
              <a:gd name="T17" fmla="*/ 153 h 255"/>
              <a:gd name="T18" fmla="*/ 184 w 290"/>
              <a:gd name="T19" fmla="*/ 187 h 255"/>
              <a:gd name="T20" fmla="*/ 151 w 290"/>
              <a:gd name="T21" fmla="*/ 189 h 255"/>
              <a:gd name="T22" fmla="*/ 132 w 290"/>
              <a:gd name="T23" fmla="*/ 171 h 255"/>
              <a:gd name="T24" fmla="*/ 124 w 290"/>
              <a:gd name="T25" fmla="*/ 95 h 255"/>
              <a:gd name="T26" fmla="*/ 77 w 290"/>
              <a:gd name="T27" fmla="*/ 101 h 255"/>
              <a:gd name="T28" fmla="*/ 58 w 290"/>
              <a:gd name="T29" fmla="*/ 253 h 255"/>
              <a:gd name="T30" fmla="*/ 283 w 290"/>
              <a:gd name="T31" fmla="*/ 19 h 255"/>
              <a:gd name="T32" fmla="*/ 209 w 290"/>
              <a:gd name="T33" fmla="*/ 34 h 255"/>
              <a:gd name="T34" fmla="*/ 267 w 290"/>
              <a:gd name="T35" fmla="*/ 130 h 255"/>
              <a:gd name="T36" fmla="*/ 267 w 290"/>
              <a:gd name="T37" fmla="*/ 89 h 255"/>
              <a:gd name="T38" fmla="*/ 192 w 290"/>
              <a:gd name="T39" fmla="*/ 142 h 255"/>
              <a:gd name="T40" fmla="*/ 263 w 290"/>
              <a:gd name="T41" fmla="*/ 118 h 255"/>
              <a:gd name="T42" fmla="*/ 265 w 290"/>
              <a:gd name="T43" fmla="*/ 84 h 255"/>
              <a:gd name="T44" fmla="*/ 248 w 290"/>
              <a:gd name="T45" fmla="*/ 88 h 255"/>
              <a:gd name="T46" fmla="*/ 229 w 290"/>
              <a:gd name="T47" fmla="*/ 39 h 255"/>
              <a:gd name="T48" fmla="*/ 260 w 290"/>
              <a:gd name="T49" fmla="*/ 177 h 255"/>
              <a:gd name="T50" fmla="*/ 250 w 290"/>
              <a:gd name="T51" fmla="*/ 93 h 255"/>
              <a:gd name="T52" fmla="*/ 152 w 290"/>
              <a:gd name="T53" fmla="*/ 97 h 255"/>
              <a:gd name="T54" fmla="*/ 180 w 290"/>
              <a:gd name="T55" fmla="*/ 120 h 255"/>
              <a:gd name="T56" fmla="*/ 220 w 290"/>
              <a:gd name="T57" fmla="*/ 118 h 255"/>
              <a:gd name="T58" fmla="*/ 209 w 290"/>
              <a:gd name="T59" fmla="*/ 131 h 255"/>
              <a:gd name="T60" fmla="*/ 251 w 290"/>
              <a:gd name="T61" fmla="*/ 110 h 255"/>
              <a:gd name="T62" fmla="*/ 207 w 290"/>
              <a:gd name="T63" fmla="*/ 53 h 255"/>
              <a:gd name="T64" fmla="*/ 203 w 290"/>
              <a:gd name="T65" fmla="*/ 76 h 255"/>
              <a:gd name="T66" fmla="*/ 156 w 290"/>
              <a:gd name="T67" fmla="*/ 46 h 255"/>
              <a:gd name="T68" fmla="*/ 68 w 290"/>
              <a:gd name="T69" fmla="*/ 63 h 255"/>
              <a:gd name="T70" fmla="*/ 191 w 290"/>
              <a:gd name="T71" fmla="*/ 135 h 255"/>
              <a:gd name="T72" fmla="*/ 187 w 290"/>
              <a:gd name="T73" fmla="*/ 147 h 255"/>
              <a:gd name="T74" fmla="*/ 191 w 290"/>
              <a:gd name="T75" fmla="*/ 135 h 255"/>
              <a:gd name="T76" fmla="*/ 107 w 290"/>
              <a:gd name="T77" fmla="*/ 13 h 255"/>
              <a:gd name="T78" fmla="*/ 34 w 290"/>
              <a:gd name="T79" fmla="*/ 33 h 255"/>
              <a:gd name="T80" fmla="*/ 137 w 290"/>
              <a:gd name="T81" fmla="*/ 46 h 255"/>
              <a:gd name="T82" fmla="*/ 93 w 290"/>
              <a:gd name="T83" fmla="*/ 95 h 255"/>
              <a:gd name="T84" fmla="*/ 136 w 290"/>
              <a:gd name="T85" fmla="*/ 57 h 255"/>
              <a:gd name="T86" fmla="*/ 141 w 290"/>
              <a:gd name="T87" fmla="*/ 227 h 255"/>
              <a:gd name="T88" fmla="*/ 143 w 290"/>
              <a:gd name="T89" fmla="*/ 149 h 255"/>
              <a:gd name="T90" fmla="*/ 145 w 290"/>
              <a:gd name="T91" fmla="*/ 227 h 255"/>
              <a:gd name="T92" fmla="*/ 141 w 290"/>
              <a:gd name="T93" fmla="*/ 109 h 255"/>
              <a:gd name="T94" fmla="*/ 95 w 290"/>
              <a:gd name="T95" fmla="*/ 99 h 255"/>
              <a:gd name="T96" fmla="*/ 60 w 290"/>
              <a:gd name="T97" fmla="*/ 247 h 255"/>
              <a:gd name="T98" fmla="*/ 60 w 290"/>
              <a:gd name="T99" fmla="*/ 247 h 255"/>
              <a:gd name="T100" fmla="*/ 66 w 290"/>
              <a:gd name="T101" fmla="*/ 171 h 255"/>
              <a:gd name="T102" fmla="*/ 63 w 290"/>
              <a:gd name="T103" fmla="*/ 245 h 255"/>
              <a:gd name="T104" fmla="*/ 33 w 290"/>
              <a:gd name="T105" fmla="*/ 36 h 255"/>
              <a:gd name="T106" fmla="*/ 64 w 290"/>
              <a:gd name="T107" fmla="*/ 60 h 255"/>
              <a:gd name="T108" fmla="*/ 14 w 290"/>
              <a:gd name="T109" fmla="*/ 44 h 255"/>
              <a:gd name="T110" fmla="*/ 36 w 290"/>
              <a:gd name="T111" fmla="*/ 76 h 255"/>
              <a:gd name="T112" fmla="*/ 23 w 290"/>
              <a:gd name="T113" fmla="*/ 115 h 255"/>
              <a:gd name="T114" fmla="*/ 64 w 290"/>
              <a:gd name="T115" fmla="*/ 154 h 255"/>
              <a:gd name="T116" fmla="*/ 39 w 290"/>
              <a:gd name="T117" fmla="*/ 192 h 255"/>
              <a:gd name="T118" fmla="*/ 13 w 290"/>
              <a:gd name="T119" fmla="*/ 186 h 255"/>
              <a:gd name="T120" fmla="*/ 25 w 290"/>
              <a:gd name="T121" fmla="*/ 180 h 255"/>
              <a:gd name="T122" fmla="*/ 15 w 290"/>
              <a:gd name="T123" fmla="*/ 64 h 255"/>
              <a:gd name="T124" fmla="*/ 22 w 290"/>
              <a:gd name="T125" fmla="*/ 15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0" h="255">
                <a:moveTo>
                  <a:pt x="61" y="242"/>
                </a:moveTo>
                <a:cubicBezTo>
                  <a:pt x="61" y="236"/>
                  <a:pt x="61" y="234"/>
                  <a:pt x="62" y="228"/>
                </a:cubicBezTo>
                <a:cubicBezTo>
                  <a:pt x="61" y="227"/>
                  <a:pt x="60" y="226"/>
                  <a:pt x="58" y="226"/>
                </a:cubicBezTo>
                <a:cubicBezTo>
                  <a:pt x="50" y="212"/>
                  <a:pt x="40" y="200"/>
                  <a:pt x="31" y="187"/>
                </a:cubicBezTo>
                <a:cubicBezTo>
                  <a:pt x="29" y="194"/>
                  <a:pt x="10" y="195"/>
                  <a:pt x="11" y="185"/>
                </a:cubicBezTo>
                <a:cubicBezTo>
                  <a:pt x="13" y="184"/>
                  <a:pt x="13" y="181"/>
                  <a:pt x="15" y="182"/>
                </a:cubicBezTo>
                <a:cubicBezTo>
                  <a:pt x="16" y="173"/>
                  <a:pt x="15" y="166"/>
                  <a:pt x="16" y="159"/>
                </a:cubicBezTo>
                <a:cubicBezTo>
                  <a:pt x="16" y="157"/>
                  <a:pt x="17" y="155"/>
                  <a:pt x="17" y="153"/>
                </a:cubicBezTo>
                <a:cubicBezTo>
                  <a:pt x="17" y="147"/>
                  <a:pt x="15" y="143"/>
                  <a:pt x="15" y="138"/>
                </a:cubicBezTo>
                <a:cubicBezTo>
                  <a:pt x="15" y="132"/>
                  <a:pt x="14" y="127"/>
                  <a:pt x="14" y="121"/>
                </a:cubicBezTo>
                <a:cubicBezTo>
                  <a:pt x="14" y="120"/>
                  <a:pt x="14" y="120"/>
                  <a:pt x="15" y="119"/>
                </a:cubicBezTo>
                <a:cubicBezTo>
                  <a:pt x="13" y="113"/>
                  <a:pt x="15" y="107"/>
                  <a:pt x="15" y="102"/>
                </a:cubicBezTo>
                <a:cubicBezTo>
                  <a:pt x="13" y="89"/>
                  <a:pt x="13" y="75"/>
                  <a:pt x="12" y="62"/>
                </a:cubicBezTo>
                <a:cubicBezTo>
                  <a:pt x="14" y="59"/>
                  <a:pt x="12" y="56"/>
                  <a:pt x="11" y="53"/>
                </a:cubicBezTo>
                <a:cubicBezTo>
                  <a:pt x="11" y="49"/>
                  <a:pt x="12" y="45"/>
                  <a:pt x="12" y="41"/>
                </a:cubicBezTo>
                <a:cubicBezTo>
                  <a:pt x="12" y="37"/>
                  <a:pt x="10" y="33"/>
                  <a:pt x="10" y="29"/>
                </a:cubicBezTo>
                <a:cubicBezTo>
                  <a:pt x="10" y="28"/>
                  <a:pt x="9" y="27"/>
                  <a:pt x="7" y="27"/>
                </a:cubicBezTo>
                <a:cubicBezTo>
                  <a:pt x="6" y="25"/>
                  <a:pt x="4" y="25"/>
                  <a:pt x="3" y="23"/>
                </a:cubicBezTo>
                <a:cubicBezTo>
                  <a:pt x="0" y="20"/>
                  <a:pt x="3" y="15"/>
                  <a:pt x="7" y="14"/>
                </a:cubicBezTo>
                <a:cubicBezTo>
                  <a:pt x="8" y="14"/>
                  <a:pt x="8" y="15"/>
                  <a:pt x="9" y="15"/>
                </a:cubicBezTo>
                <a:cubicBezTo>
                  <a:pt x="25" y="12"/>
                  <a:pt x="41" y="14"/>
                  <a:pt x="57" y="11"/>
                </a:cubicBezTo>
                <a:cubicBezTo>
                  <a:pt x="66" y="12"/>
                  <a:pt x="76" y="8"/>
                  <a:pt x="85" y="10"/>
                </a:cubicBezTo>
                <a:cubicBezTo>
                  <a:pt x="87" y="9"/>
                  <a:pt x="90" y="9"/>
                  <a:pt x="92" y="8"/>
                </a:cubicBezTo>
                <a:cubicBezTo>
                  <a:pt x="95" y="8"/>
                  <a:pt x="98" y="7"/>
                  <a:pt x="100" y="7"/>
                </a:cubicBezTo>
                <a:cubicBezTo>
                  <a:pt x="102" y="8"/>
                  <a:pt x="104" y="9"/>
                  <a:pt x="105" y="9"/>
                </a:cubicBezTo>
                <a:cubicBezTo>
                  <a:pt x="110" y="13"/>
                  <a:pt x="119" y="13"/>
                  <a:pt x="124" y="17"/>
                </a:cubicBezTo>
                <a:cubicBezTo>
                  <a:pt x="128" y="18"/>
                  <a:pt x="132" y="20"/>
                  <a:pt x="136" y="22"/>
                </a:cubicBezTo>
                <a:cubicBezTo>
                  <a:pt x="140" y="23"/>
                  <a:pt x="144" y="25"/>
                  <a:pt x="148" y="26"/>
                </a:cubicBezTo>
                <a:cubicBezTo>
                  <a:pt x="150" y="27"/>
                  <a:pt x="152" y="28"/>
                  <a:pt x="154" y="29"/>
                </a:cubicBezTo>
                <a:cubicBezTo>
                  <a:pt x="156" y="30"/>
                  <a:pt x="158" y="29"/>
                  <a:pt x="160" y="30"/>
                </a:cubicBezTo>
                <a:cubicBezTo>
                  <a:pt x="164" y="32"/>
                  <a:pt x="168" y="34"/>
                  <a:pt x="172" y="34"/>
                </a:cubicBezTo>
                <a:cubicBezTo>
                  <a:pt x="179" y="38"/>
                  <a:pt x="187" y="38"/>
                  <a:pt x="195" y="41"/>
                </a:cubicBezTo>
                <a:cubicBezTo>
                  <a:pt x="196" y="43"/>
                  <a:pt x="197" y="44"/>
                  <a:pt x="196" y="47"/>
                </a:cubicBezTo>
                <a:cubicBezTo>
                  <a:pt x="193" y="51"/>
                  <a:pt x="184" y="49"/>
                  <a:pt x="177" y="51"/>
                </a:cubicBezTo>
                <a:cubicBezTo>
                  <a:pt x="170" y="60"/>
                  <a:pt x="165" y="71"/>
                  <a:pt x="159" y="82"/>
                </a:cubicBezTo>
                <a:cubicBezTo>
                  <a:pt x="162" y="81"/>
                  <a:pt x="166" y="79"/>
                  <a:pt x="169" y="79"/>
                </a:cubicBezTo>
                <a:cubicBezTo>
                  <a:pt x="178" y="77"/>
                  <a:pt x="187" y="77"/>
                  <a:pt x="195" y="75"/>
                </a:cubicBezTo>
                <a:cubicBezTo>
                  <a:pt x="197" y="74"/>
                  <a:pt x="197" y="75"/>
                  <a:pt x="198" y="75"/>
                </a:cubicBezTo>
                <a:cubicBezTo>
                  <a:pt x="198" y="74"/>
                  <a:pt x="197" y="73"/>
                  <a:pt x="197" y="72"/>
                </a:cubicBezTo>
                <a:cubicBezTo>
                  <a:pt x="199" y="59"/>
                  <a:pt x="200" y="45"/>
                  <a:pt x="206" y="36"/>
                </a:cubicBezTo>
                <a:cubicBezTo>
                  <a:pt x="202" y="31"/>
                  <a:pt x="205" y="23"/>
                  <a:pt x="207" y="16"/>
                </a:cubicBezTo>
                <a:cubicBezTo>
                  <a:pt x="208" y="11"/>
                  <a:pt x="208" y="3"/>
                  <a:pt x="212" y="1"/>
                </a:cubicBezTo>
                <a:cubicBezTo>
                  <a:pt x="214" y="0"/>
                  <a:pt x="219" y="1"/>
                  <a:pt x="222" y="1"/>
                </a:cubicBezTo>
                <a:cubicBezTo>
                  <a:pt x="226" y="2"/>
                  <a:pt x="229" y="2"/>
                  <a:pt x="233" y="3"/>
                </a:cubicBezTo>
                <a:cubicBezTo>
                  <a:pt x="236" y="4"/>
                  <a:pt x="238" y="5"/>
                  <a:pt x="240" y="6"/>
                </a:cubicBezTo>
                <a:cubicBezTo>
                  <a:pt x="245" y="7"/>
                  <a:pt x="250" y="7"/>
                  <a:pt x="254" y="8"/>
                </a:cubicBezTo>
                <a:cubicBezTo>
                  <a:pt x="257" y="9"/>
                  <a:pt x="259" y="10"/>
                  <a:pt x="261" y="11"/>
                </a:cubicBezTo>
                <a:cubicBezTo>
                  <a:pt x="264" y="11"/>
                  <a:pt x="268" y="11"/>
                  <a:pt x="271" y="12"/>
                </a:cubicBezTo>
                <a:cubicBezTo>
                  <a:pt x="272" y="12"/>
                  <a:pt x="273" y="13"/>
                  <a:pt x="274" y="13"/>
                </a:cubicBezTo>
                <a:cubicBezTo>
                  <a:pt x="275" y="13"/>
                  <a:pt x="276" y="13"/>
                  <a:pt x="277" y="13"/>
                </a:cubicBezTo>
                <a:cubicBezTo>
                  <a:pt x="280" y="14"/>
                  <a:pt x="283" y="17"/>
                  <a:pt x="285" y="17"/>
                </a:cubicBezTo>
                <a:cubicBezTo>
                  <a:pt x="286" y="19"/>
                  <a:pt x="289" y="20"/>
                  <a:pt x="289" y="23"/>
                </a:cubicBezTo>
                <a:cubicBezTo>
                  <a:pt x="289" y="27"/>
                  <a:pt x="287" y="29"/>
                  <a:pt x="285" y="31"/>
                </a:cubicBezTo>
                <a:cubicBezTo>
                  <a:pt x="286" y="34"/>
                  <a:pt x="290" y="35"/>
                  <a:pt x="289" y="39"/>
                </a:cubicBezTo>
                <a:cubicBezTo>
                  <a:pt x="289" y="40"/>
                  <a:pt x="286" y="43"/>
                  <a:pt x="285" y="46"/>
                </a:cubicBezTo>
                <a:cubicBezTo>
                  <a:pt x="284" y="49"/>
                  <a:pt x="282" y="51"/>
                  <a:pt x="281" y="54"/>
                </a:cubicBezTo>
                <a:cubicBezTo>
                  <a:pt x="280" y="57"/>
                  <a:pt x="280" y="59"/>
                  <a:pt x="279" y="62"/>
                </a:cubicBezTo>
                <a:cubicBezTo>
                  <a:pt x="278" y="64"/>
                  <a:pt x="277" y="65"/>
                  <a:pt x="277" y="66"/>
                </a:cubicBezTo>
                <a:cubicBezTo>
                  <a:pt x="276" y="67"/>
                  <a:pt x="276" y="69"/>
                  <a:pt x="276" y="71"/>
                </a:cubicBezTo>
                <a:cubicBezTo>
                  <a:pt x="274" y="75"/>
                  <a:pt x="272" y="80"/>
                  <a:pt x="271" y="85"/>
                </a:cubicBezTo>
                <a:cubicBezTo>
                  <a:pt x="270" y="91"/>
                  <a:pt x="271" y="99"/>
                  <a:pt x="270" y="106"/>
                </a:cubicBezTo>
                <a:cubicBezTo>
                  <a:pt x="269" y="123"/>
                  <a:pt x="269" y="145"/>
                  <a:pt x="269" y="164"/>
                </a:cubicBezTo>
                <a:cubicBezTo>
                  <a:pt x="269" y="166"/>
                  <a:pt x="269" y="169"/>
                  <a:pt x="269" y="172"/>
                </a:cubicBezTo>
                <a:cubicBezTo>
                  <a:pt x="269" y="179"/>
                  <a:pt x="269" y="182"/>
                  <a:pt x="264" y="184"/>
                </a:cubicBezTo>
                <a:cubicBezTo>
                  <a:pt x="262" y="184"/>
                  <a:pt x="262" y="183"/>
                  <a:pt x="260" y="184"/>
                </a:cubicBezTo>
                <a:cubicBezTo>
                  <a:pt x="259" y="182"/>
                  <a:pt x="258" y="182"/>
                  <a:pt x="256" y="181"/>
                </a:cubicBezTo>
                <a:cubicBezTo>
                  <a:pt x="255" y="164"/>
                  <a:pt x="260" y="140"/>
                  <a:pt x="258" y="123"/>
                </a:cubicBezTo>
                <a:cubicBezTo>
                  <a:pt x="242" y="128"/>
                  <a:pt x="226" y="133"/>
                  <a:pt x="212" y="139"/>
                </a:cubicBezTo>
                <a:cubicBezTo>
                  <a:pt x="210" y="139"/>
                  <a:pt x="208" y="141"/>
                  <a:pt x="206" y="142"/>
                </a:cubicBezTo>
                <a:cubicBezTo>
                  <a:pt x="205" y="142"/>
                  <a:pt x="205" y="142"/>
                  <a:pt x="204" y="142"/>
                </a:cubicBezTo>
                <a:cubicBezTo>
                  <a:pt x="199" y="144"/>
                  <a:pt x="200" y="145"/>
                  <a:pt x="199" y="150"/>
                </a:cubicBezTo>
                <a:cubicBezTo>
                  <a:pt x="199" y="151"/>
                  <a:pt x="198" y="152"/>
                  <a:pt x="198" y="153"/>
                </a:cubicBezTo>
                <a:cubicBezTo>
                  <a:pt x="198" y="166"/>
                  <a:pt x="197" y="181"/>
                  <a:pt x="196" y="195"/>
                </a:cubicBezTo>
                <a:cubicBezTo>
                  <a:pt x="196" y="198"/>
                  <a:pt x="195" y="201"/>
                  <a:pt x="196" y="205"/>
                </a:cubicBezTo>
                <a:cubicBezTo>
                  <a:pt x="194" y="208"/>
                  <a:pt x="191" y="209"/>
                  <a:pt x="188" y="210"/>
                </a:cubicBezTo>
                <a:cubicBezTo>
                  <a:pt x="187" y="208"/>
                  <a:pt x="183" y="208"/>
                  <a:pt x="182" y="206"/>
                </a:cubicBezTo>
                <a:cubicBezTo>
                  <a:pt x="183" y="206"/>
                  <a:pt x="182" y="203"/>
                  <a:pt x="182" y="203"/>
                </a:cubicBezTo>
                <a:cubicBezTo>
                  <a:pt x="182" y="202"/>
                  <a:pt x="182" y="202"/>
                  <a:pt x="183" y="201"/>
                </a:cubicBezTo>
                <a:cubicBezTo>
                  <a:pt x="183" y="199"/>
                  <a:pt x="183" y="196"/>
                  <a:pt x="183" y="194"/>
                </a:cubicBezTo>
                <a:cubicBezTo>
                  <a:pt x="183" y="192"/>
                  <a:pt x="184" y="189"/>
                  <a:pt x="184" y="187"/>
                </a:cubicBezTo>
                <a:cubicBezTo>
                  <a:pt x="184" y="177"/>
                  <a:pt x="184" y="166"/>
                  <a:pt x="185" y="156"/>
                </a:cubicBezTo>
                <a:cubicBezTo>
                  <a:pt x="185" y="153"/>
                  <a:pt x="185" y="150"/>
                  <a:pt x="185" y="148"/>
                </a:cubicBezTo>
                <a:cubicBezTo>
                  <a:pt x="186" y="143"/>
                  <a:pt x="186" y="139"/>
                  <a:pt x="182" y="137"/>
                </a:cubicBezTo>
                <a:cubicBezTo>
                  <a:pt x="173" y="129"/>
                  <a:pt x="161" y="125"/>
                  <a:pt x="152" y="117"/>
                </a:cubicBezTo>
                <a:cubicBezTo>
                  <a:pt x="151" y="136"/>
                  <a:pt x="151" y="152"/>
                  <a:pt x="152" y="170"/>
                </a:cubicBezTo>
                <a:cubicBezTo>
                  <a:pt x="152" y="172"/>
                  <a:pt x="151" y="173"/>
                  <a:pt x="151" y="175"/>
                </a:cubicBezTo>
                <a:cubicBezTo>
                  <a:pt x="151" y="176"/>
                  <a:pt x="152" y="177"/>
                  <a:pt x="152" y="178"/>
                </a:cubicBezTo>
                <a:cubicBezTo>
                  <a:pt x="152" y="182"/>
                  <a:pt x="151" y="185"/>
                  <a:pt x="151" y="189"/>
                </a:cubicBezTo>
                <a:cubicBezTo>
                  <a:pt x="151" y="200"/>
                  <a:pt x="151" y="211"/>
                  <a:pt x="152" y="224"/>
                </a:cubicBezTo>
                <a:cubicBezTo>
                  <a:pt x="154" y="225"/>
                  <a:pt x="156" y="227"/>
                  <a:pt x="158" y="229"/>
                </a:cubicBezTo>
                <a:cubicBezTo>
                  <a:pt x="158" y="230"/>
                  <a:pt x="157" y="233"/>
                  <a:pt x="156" y="234"/>
                </a:cubicBezTo>
                <a:cubicBezTo>
                  <a:pt x="154" y="237"/>
                  <a:pt x="138" y="242"/>
                  <a:pt x="134" y="236"/>
                </a:cubicBezTo>
                <a:cubicBezTo>
                  <a:pt x="132" y="232"/>
                  <a:pt x="134" y="225"/>
                  <a:pt x="141" y="225"/>
                </a:cubicBezTo>
                <a:cubicBezTo>
                  <a:pt x="142" y="209"/>
                  <a:pt x="141" y="192"/>
                  <a:pt x="140" y="175"/>
                </a:cubicBezTo>
                <a:cubicBezTo>
                  <a:pt x="138" y="174"/>
                  <a:pt x="137" y="174"/>
                  <a:pt x="136" y="175"/>
                </a:cubicBezTo>
                <a:cubicBezTo>
                  <a:pt x="133" y="173"/>
                  <a:pt x="134" y="173"/>
                  <a:pt x="132" y="171"/>
                </a:cubicBezTo>
                <a:cubicBezTo>
                  <a:pt x="131" y="170"/>
                  <a:pt x="133" y="168"/>
                  <a:pt x="133" y="166"/>
                </a:cubicBezTo>
                <a:cubicBezTo>
                  <a:pt x="134" y="161"/>
                  <a:pt x="134" y="154"/>
                  <a:pt x="135" y="148"/>
                </a:cubicBezTo>
                <a:cubicBezTo>
                  <a:pt x="135" y="146"/>
                  <a:pt x="135" y="144"/>
                  <a:pt x="135" y="141"/>
                </a:cubicBezTo>
                <a:cubicBezTo>
                  <a:pt x="136" y="133"/>
                  <a:pt x="138" y="124"/>
                  <a:pt x="138" y="117"/>
                </a:cubicBezTo>
                <a:cubicBezTo>
                  <a:pt x="139" y="114"/>
                  <a:pt x="138" y="112"/>
                  <a:pt x="138" y="110"/>
                </a:cubicBezTo>
                <a:cubicBezTo>
                  <a:pt x="139" y="106"/>
                  <a:pt x="140" y="102"/>
                  <a:pt x="140" y="97"/>
                </a:cubicBezTo>
                <a:cubicBezTo>
                  <a:pt x="142" y="97"/>
                  <a:pt x="141" y="95"/>
                  <a:pt x="141" y="94"/>
                </a:cubicBezTo>
                <a:cubicBezTo>
                  <a:pt x="135" y="94"/>
                  <a:pt x="129" y="95"/>
                  <a:pt x="124" y="95"/>
                </a:cubicBezTo>
                <a:cubicBezTo>
                  <a:pt x="117" y="96"/>
                  <a:pt x="110" y="97"/>
                  <a:pt x="102" y="98"/>
                </a:cubicBezTo>
                <a:cubicBezTo>
                  <a:pt x="103" y="116"/>
                  <a:pt x="104" y="134"/>
                  <a:pt x="102" y="151"/>
                </a:cubicBezTo>
                <a:cubicBezTo>
                  <a:pt x="104" y="154"/>
                  <a:pt x="109" y="155"/>
                  <a:pt x="107" y="162"/>
                </a:cubicBezTo>
                <a:cubicBezTo>
                  <a:pt x="103" y="166"/>
                  <a:pt x="98" y="162"/>
                  <a:pt x="92" y="163"/>
                </a:cubicBezTo>
                <a:cubicBezTo>
                  <a:pt x="91" y="162"/>
                  <a:pt x="90" y="162"/>
                  <a:pt x="89" y="161"/>
                </a:cubicBezTo>
                <a:cubicBezTo>
                  <a:pt x="88" y="157"/>
                  <a:pt x="89" y="152"/>
                  <a:pt x="93" y="153"/>
                </a:cubicBezTo>
                <a:cubicBezTo>
                  <a:pt x="94" y="137"/>
                  <a:pt x="91" y="117"/>
                  <a:pt x="93" y="99"/>
                </a:cubicBezTo>
                <a:cubicBezTo>
                  <a:pt x="87" y="100"/>
                  <a:pt x="83" y="101"/>
                  <a:pt x="77" y="101"/>
                </a:cubicBezTo>
                <a:cubicBezTo>
                  <a:pt x="76" y="118"/>
                  <a:pt x="76" y="136"/>
                  <a:pt x="76" y="148"/>
                </a:cubicBezTo>
                <a:cubicBezTo>
                  <a:pt x="75" y="173"/>
                  <a:pt x="72" y="212"/>
                  <a:pt x="75" y="243"/>
                </a:cubicBezTo>
                <a:cubicBezTo>
                  <a:pt x="76" y="243"/>
                  <a:pt x="82" y="246"/>
                  <a:pt x="80" y="250"/>
                </a:cubicBezTo>
                <a:cubicBezTo>
                  <a:pt x="79" y="251"/>
                  <a:pt x="78" y="252"/>
                  <a:pt x="76" y="253"/>
                </a:cubicBezTo>
                <a:cubicBezTo>
                  <a:pt x="75" y="253"/>
                  <a:pt x="74" y="254"/>
                  <a:pt x="74" y="254"/>
                </a:cubicBezTo>
                <a:cubicBezTo>
                  <a:pt x="73" y="255"/>
                  <a:pt x="70" y="255"/>
                  <a:pt x="68" y="255"/>
                </a:cubicBezTo>
                <a:cubicBezTo>
                  <a:pt x="67" y="255"/>
                  <a:pt x="65" y="255"/>
                  <a:pt x="64" y="255"/>
                </a:cubicBezTo>
                <a:cubicBezTo>
                  <a:pt x="64" y="255"/>
                  <a:pt x="58" y="254"/>
                  <a:pt x="58" y="253"/>
                </a:cubicBezTo>
                <a:cubicBezTo>
                  <a:pt x="54" y="251"/>
                  <a:pt x="55" y="243"/>
                  <a:pt x="61" y="242"/>
                </a:cubicBezTo>
                <a:close/>
                <a:moveTo>
                  <a:pt x="263" y="49"/>
                </a:moveTo>
                <a:cubicBezTo>
                  <a:pt x="265" y="50"/>
                  <a:pt x="269" y="53"/>
                  <a:pt x="272" y="52"/>
                </a:cubicBezTo>
                <a:cubicBezTo>
                  <a:pt x="272" y="52"/>
                  <a:pt x="274" y="49"/>
                  <a:pt x="275" y="48"/>
                </a:cubicBezTo>
                <a:cubicBezTo>
                  <a:pt x="276" y="45"/>
                  <a:pt x="277" y="41"/>
                  <a:pt x="279" y="37"/>
                </a:cubicBezTo>
                <a:cubicBezTo>
                  <a:pt x="282" y="32"/>
                  <a:pt x="285" y="28"/>
                  <a:pt x="287" y="24"/>
                </a:cubicBezTo>
                <a:cubicBezTo>
                  <a:pt x="287" y="23"/>
                  <a:pt x="287" y="23"/>
                  <a:pt x="286" y="23"/>
                </a:cubicBezTo>
                <a:cubicBezTo>
                  <a:pt x="285" y="23"/>
                  <a:pt x="284" y="21"/>
                  <a:pt x="283" y="19"/>
                </a:cubicBezTo>
                <a:cubicBezTo>
                  <a:pt x="281" y="19"/>
                  <a:pt x="279" y="16"/>
                  <a:pt x="276" y="15"/>
                </a:cubicBezTo>
                <a:cubicBezTo>
                  <a:pt x="275" y="15"/>
                  <a:pt x="274" y="15"/>
                  <a:pt x="272" y="15"/>
                </a:cubicBezTo>
                <a:cubicBezTo>
                  <a:pt x="270" y="14"/>
                  <a:pt x="267" y="13"/>
                  <a:pt x="264" y="13"/>
                </a:cubicBezTo>
                <a:cubicBezTo>
                  <a:pt x="260" y="12"/>
                  <a:pt x="258" y="11"/>
                  <a:pt x="254" y="11"/>
                </a:cubicBezTo>
                <a:cubicBezTo>
                  <a:pt x="242" y="8"/>
                  <a:pt x="230" y="5"/>
                  <a:pt x="220" y="3"/>
                </a:cubicBezTo>
                <a:cubicBezTo>
                  <a:pt x="217" y="3"/>
                  <a:pt x="214" y="3"/>
                  <a:pt x="212" y="4"/>
                </a:cubicBezTo>
                <a:cubicBezTo>
                  <a:pt x="210" y="12"/>
                  <a:pt x="208" y="21"/>
                  <a:pt x="206" y="30"/>
                </a:cubicBezTo>
                <a:cubicBezTo>
                  <a:pt x="207" y="31"/>
                  <a:pt x="207" y="33"/>
                  <a:pt x="209" y="34"/>
                </a:cubicBezTo>
                <a:cubicBezTo>
                  <a:pt x="210" y="35"/>
                  <a:pt x="211" y="34"/>
                  <a:pt x="213" y="34"/>
                </a:cubicBezTo>
                <a:cubicBezTo>
                  <a:pt x="214" y="34"/>
                  <a:pt x="216" y="35"/>
                  <a:pt x="217" y="35"/>
                </a:cubicBezTo>
                <a:cubicBezTo>
                  <a:pt x="223" y="36"/>
                  <a:pt x="231" y="37"/>
                  <a:pt x="236" y="38"/>
                </a:cubicBezTo>
                <a:cubicBezTo>
                  <a:pt x="240" y="39"/>
                  <a:pt x="243" y="41"/>
                  <a:pt x="245" y="42"/>
                </a:cubicBezTo>
                <a:cubicBezTo>
                  <a:pt x="249" y="43"/>
                  <a:pt x="251" y="44"/>
                  <a:pt x="254" y="46"/>
                </a:cubicBezTo>
                <a:cubicBezTo>
                  <a:pt x="257" y="46"/>
                  <a:pt x="259" y="48"/>
                  <a:pt x="263" y="49"/>
                </a:cubicBezTo>
                <a:close/>
                <a:moveTo>
                  <a:pt x="267" y="166"/>
                </a:moveTo>
                <a:cubicBezTo>
                  <a:pt x="266" y="152"/>
                  <a:pt x="267" y="140"/>
                  <a:pt x="267" y="130"/>
                </a:cubicBezTo>
                <a:cubicBezTo>
                  <a:pt x="266" y="120"/>
                  <a:pt x="268" y="108"/>
                  <a:pt x="268" y="97"/>
                </a:cubicBezTo>
                <a:cubicBezTo>
                  <a:pt x="268" y="88"/>
                  <a:pt x="270" y="79"/>
                  <a:pt x="272" y="69"/>
                </a:cubicBezTo>
                <a:cubicBezTo>
                  <a:pt x="274" y="61"/>
                  <a:pt x="278" y="52"/>
                  <a:pt x="283" y="45"/>
                </a:cubicBezTo>
                <a:cubicBezTo>
                  <a:pt x="284" y="43"/>
                  <a:pt x="288" y="38"/>
                  <a:pt x="287" y="37"/>
                </a:cubicBezTo>
                <a:cubicBezTo>
                  <a:pt x="286" y="37"/>
                  <a:pt x="286" y="35"/>
                  <a:pt x="285" y="34"/>
                </a:cubicBezTo>
                <a:cubicBezTo>
                  <a:pt x="279" y="46"/>
                  <a:pt x="271" y="58"/>
                  <a:pt x="271" y="73"/>
                </a:cubicBezTo>
                <a:cubicBezTo>
                  <a:pt x="270" y="75"/>
                  <a:pt x="270" y="76"/>
                  <a:pt x="270" y="79"/>
                </a:cubicBezTo>
                <a:cubicBezTo>
                  <a:pt x="267" y="82"/>
                  <a:pt x="268" y="85"/>
                  <a:pt x="267" y="89"/>
                </a:cubicBezTo>
                <a:cubicBezTo>
                  <a:pt x="267" y="94"/>
                  <a:pt x="265" y="99"/>
                  <a:pt x="265" y="103"/>
                </a:cubicBezTo>
                <a:cubicBezTo>
                  <a:pt x="264" y="106"/>
                  <a:pt x="265" y="111"/>
                  <a:pt x="263" y="113"/>
                </a:cubicBezTo>
                <a:cubicBezTo>
                  <a:pt x="261" y="114"/>
                  <a:pt x="257" y="116"/>
                  <a:pt x="254" y="117"/>
                </a:cubicBezTo>
                <a:cubicBezTo>
                  <a:pt x="246" y="120"/>
                  <a:pt x="242" y="123"/>
                  <a:pt x="234" y="126"/>
                </a:cubicBezTo>
                <a:cubicBezTo>
                  <a:pt x="231" y="127"/>
                  <a:pt x="227" y="128"/>
                  <a:pt x="224" y="129"/>
                </a:cubicBezTo>
                <a:cubicBezTo>
                  <a:pt x="222" y="130"/>
                  <a:pt x="221" y="129"/>
                  <a:pt x="219" y="130"/>
                </a:cubicBezTo>
                <a:cubicBezTo>
                  <a:pt x="215" y="132"/>
                  <a:pt x="210" y="134"/>
                  <a:pt x="205" y="135"/>
                </a:cubicBezTo>
                <a:cubicBezTo>
                  <a:pt x="200" y="137"/>
                  <a:pt x="194" y="136"/>
                  <a:pt x="192" y="142"/>
                </a:cubicBezTo>
                <a:cubicBezTo>
                  <a:pt x="193" y="159"/>
                  <a:pt x="190" y="182"/>
                  <a:pt x="189" y="204"/>
                </a:cubicBezTo>
                <a:cubicBezTo>
                  <a:pt x="191" y="203"/>
                  <a:pt x="192" y="202"/>
                  <a:pt x="193" y="201"/>
                </a:cubicBezTo>
                <a:cubicBezTo>
                  <a:pt x="194" y="182"/>
                  <a:pt x="196" y="161"/>
                  <a:pt x="197" y="143"/>
                </a:cubicBezTo>
                <a:cubicBezTo>
                  <a:pt x="200" y="141"/>
                  <a:pt x="204" y="140"/>
                  <a:pt x="208" y="139"/>
                </a:cubicBezTo>
                <a:cubicBezTo>
                  <a:pt x="215" y="135"/>
                  <a:pt x="222" y="132"/>
                  <a:pt x="229" y="130"/>
                </a:cubicBezTo>
                <a:cubicBezTo>
                  <a:pt x="233" y="129"/>
                  <a:pt x="237" y="128"/>
                  <a:pt x="241" y="127"/>
                </a:cubicBezTo>
                <a:cubicBezTo>
                  <a:pt x="243" y="126"/>
                  <a:pt x="244" y="125"/>
                  <a:pt x="246" y="124"/>
                </a:cubicBezTo>
                <a:cubicBezTo>
                  <a:pt x="251" y="122"/>
                  <a:pt x="257" y="121"/>
                  <a:pt x="263" y="118"/>
                </a:cubicBezTo>
                <a:cubicBezTo>
                  <a:pt x="265" y="130"/>
                  <a:pt x="263" y="142"/>
                  <a:pt x="263" y="152"/>
                </a:cubicBezTo>
                <a:cubicBezTo>
                  <a:pt x="263" y="160"/>
                  <a:pt x="262" y="169"/>
                  <a:pt x="263" y="178"/>
                </a:cubicBezTo>
                <a:cubicBezTo>
                  <a:pt x="268" y="176"/>
                  <a:pt x="267" y="171"/>
                  <a:pt x="267" y="166"/>
                </a:cubicBezTo>
                <a:close/>
                <a:moveTo>
                  <a:pt x="270" y="55"/>
                </a:moveTo>
                <a:cubicBezTo>
                  <a:pt x="266" y="69"/>
                  <a:pt x="261" y="80"/>
                  <a:pt x="260" y="96"/>
                </a:cubicBezTo>
                <a:cubicBezTo>
                  <a:pt x="260" y="97"/>
                  <a:pt x="260" y="97"/>
                  <a:pt x="260" y="98"/>
                </a:cubicBezTo>
                <a:cubicBezTo>
                  <a:pt x="261" y="98"/>
                  <a:pt x="261" y="100"/>
                  <a:pt x="263" y="100"/>
                </a:cubicBezTo>
                <a:cubicBezTo>
                  <a:pt x="264" y="95"/>
                  <a:pt x="264" y="89"/>
                  <a:pt x="265" y="84"/>
                </a:cubicBezTo>
                <a:cubicBezTo>
                  <a:pt x="266" y="80"/>
                  <a:pt x="267" y="77"/>
                  <a:pt x="267" y="75"/>
                </a:cubicBezTo>
                <a:cubicBezTo>
                  <a:pt x="269" y="68"/>
                  <a:pt x="271" y="62"/>
                  <a:pt x="272" y="55"/>
                </a:cubicBezTo>
                <a:cubicBezTo>
                  <a:pt x="272" y="57"/>
                  <a:pt x="271" y="55"/>
                  <a:pt x="270" y="55"/>
                </a:cubicBezTo>
                <a:close/>
                <a:moveTo>
                  <a:pt x="223" y="80"/>
                </a:moveTo>
                <a:cubicBezTo>
                  <a:pt x="224" y="81"/>
                  <a:pt x="225" y="81"/>
                  <a:pt x="226" y="81"/>
                </a:cubicBezTo>
                <a:cubicBezTo>
                  <a:pt x="229" y="82"/>
                  <a:pt x="233" y="84"/>
                  <a:pt x="236" y="85"/>
                </a:cubicBezTo>
                <a:cubicBezTo>
                  <a:pt x="239" y="86"/>
                  <a:pt x="241" y="86"/>
                  <a:pt x="243" y="87"/>
                </a:cubicBezTo>
                <a:cubicBezTo>
                  <a:pt x="245" y="87"/>
                  <a:pt x="246" y="89"/>
                  <a:pt x="248" y="88"/>
                </a:cubicBezTo>
                <a:cubicBezTo>
                  <a:pt x="248" y="89"/>
                  <a:pt x="249" y="89"/>
                  <a:pt x="249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52" y="91"/>
                  <a:pt x="255" y="94"/>
                  <a:pt x="258" y="96"/>
                </a:cubicBezTo>
                <a:cubicBezTo>
                  <a:pt x="259" y="79"/>
                  <a:pt x="265" y="69"/>
                  <a:pt x="267" y="55"/>
                </a:cubicBezTo>
                <a:cubicBezTo>
                  <a:pt x="260" y="53"/>
                  <a:pt x="256" y="49"/>
                  <a:pt x="250" y="47"/>
                </a:cubicBezTo>
                <a:cubicBezTo>
                  <a:pt x="249" y="46"/>
                  <a:pt x="247" y="46"/>
                  <a:pt x="245" y="45"/>
                </a:cubicBezTo>
                <a:cubicBezTo>
                  <a:pt x="241" y="43"/>
                  <a:pt x="235" y="41"/>
                  <a:pt x="231" y="40"/>
                </a:cubicBezTo>
                <a:cubicBezTo>
                  <a:pt x="230" y="40"/>
                  <a:pt x="230" y="39"/>
                  <a:pt x="229" y="39"/>
                </a:cubicBezTo>
                <a:cubicBezTo>
                  <a:pt x="225" y="39"/>
                  <a:pt x="222" y="38"/>
                  <a:pt x="217" y="37"/>
                </a:cubicBezTo>
                <a:cubicBezTo>
                  <a:pt x="210" y="48"/>
                  <a:pt x="209" y="61"/>
                  <a:pt x="208" y="77"/>
                </a:cubicBezTo>
                <a:cubicBezTo>
                  <a:pt x="215" y="77"/>
                  <a:pt x="220" y="79"/>
                  <a:pt x="223" y="80"/>
                </a:cubicBezTo>
                <a:close/>
                <a:moveTo>
                  <a:pt x="260" y="122"/>
                </a:moveTo>
                <a:cubicBezTo>
                  <a:pt x="260" y="126"/>
                  <a:pt x="261" y="134"/>
                  <a:pt x="260" y="141"/>
                </a:cubicBezTo>
                <a:cubicBezTo>
                  <a:pt x="260" y="145"/>
                  <a:pt x="260" y="150"/>
                  <a:pt x="259" y="154"/>
                </a:cubicBezTo>
                <a:cubicBezTo>
                  <a:pt x="259" y="161"/>
                  <a:pt x="258" y="168"/>
                  <a:pt x="258" y="173"/>
                </a:cubicBezTo>
                <a:cubicBezTo>
                  <a:pt x="258" y="174"/>
                  <a:pt x="257" y="177"/>
                  <a:pt x="260" y="177"/>
                </a:cubicBezTo>
                <a:cubicBezTo>
                  <a:pt x="260" y="172"/>
                  <a:pt x="260" y="166"/>
                  <a:pt x="261" y="162"/>
                </a:cubicBezTo>
                <a:cubicBezTo>
                  <a:pt x="261" y="162"/>
                  <a:pt x="260" y="161"/>
                  <a:pt x="260" y="161"/>
                </a:cubicBezTo>
                <a:cubicBezTo>
                  <a:pt x="260" y="158"/>
                  <a:pt x="260" y="154"/>
                  <a:pt x="261" y="151"/>
                </a:cubicBezTo>
                <a:cubicBezTo>
                  <a:pt x="261" y="142"/>
                  <a:pt x="262" y="137"/>
                  <a:pt x="262" y="128"/>
                </a:cubicBezTo>
                <a:cubicBezTo>
                  <a:pt x="262" y="125"/>
                  <a:pt x="262" y="122"/>
                  <a:pt x="261" y="122"/>
                </a:cubicBezTo>
                <a:cubicBezTo>
                  <a:pt x="261" y="122"/>
                  <a:pt x="261" y="122"/>
                  <a:pt x="260" y="122"/>
                </a:cubicBezTo>
                <a:close/>
                <a:moveTo>
                  <a:pt x="256" y="99"/>
                </a:moveTo>
                <a:cubicBezTo>
                  <a:pt x="255" y="96"/>
                  <a:pt x="252" y="95"/>
                  <a:pt x="250" y="93"/>
                </a:cubicBezTo>
                <a:cubicBezTo>
                  <a:pt x="236" y="87"/>
                  <a:pt x="221" y="82"/>
                  <a:pt x="206" y="79"/>
                </a:cubicBezTo>
                <a:cubicBezTo>
                  <a:pt x="205" y="78"/>
                  <a:pt x="205" y="79"/>
                  <a:pt x="205" y="79"/>
                </a:cubicBezTo>
                <a:cubicBezTo>
                  <a:pt x="200" y="77"/>
                  <a:pt x="194" y="78"/>
                  <a:pt x="188" y="78"/>
                </a:cubicBezTo>
                <a:cubicBezTo>
                  <a:pt x="183" y="78"/>
                  <a:pt x="178" y="80"/>
                  <a:pt x="173" y="80"/>
                </a:cubicBezTo>
                <a:cubicBezTo>
                  <a:pt x="169" y="80"/>
                  <a:pt x="166" y="82"/>
                  <a:pt x="162" y="83"/>
                </a:cubicBezTo>
                <a:cubicBezTo>
                  <a:pt x="159" y="84"/>
                  <a:pt x="157" y="85"/>
                  <a:pt x="155" y="86"/>
                </a:cubicBezTo>
                <a:cubicBezTo>
                  <a:pt x="155" y="88"/>
                  <a:pt x="153" y="88"/>
                  <a:pt x="152" y="89"/>
                </a:cubicBezTo>
                <a:cubicBezTo>
                  <a:pt x="151" y="93"/>
                  <a:pt x="151" y="94"/>
                  <a:pt x="152" y="97"/>
                </a:cubicBezTo>
                <a:cubicBezTo>
                  <a:pt x="152" y="98"/>
                  <a:pt x="153" y="98"/>
                  <a:pt x="153" y="99"/>
                </a:cubicBezTo>
                <a:cubicBezTo>
                  <a:pt x="153" y="99"/>
                  <a:pt x="154" y="100"/>
                  <a:pt x="154" y="100"/>
                </a:cubicBezTo>
                <a:cubicBezTo>
                  <a:pt x="156" y="103"/>
                  <a:pt x="159" y="105"/>
                  <a:pt x="162" y="107"/>
                </a:cubicBezTo>
                <a:cubicBezTo>
                  <a:pt x="163" y="107"/>
                  <a:pt x="163" y="108"/>
                  <a:pt x="164" y="108"/>
                </a:cubicBezTo>
                <a:cubicBezTo>
                  <a:pt x="171" y="113"/>
                  <a:pt x="178" y="119"/>
                  <a:pt x="187" y="121"/>
                </a:cubicBezTo>
                <a:cubicBezTo>
                  <a:pt x="188" y="122"/>
                  <a:pt x="190" y="121"/>
                  <a:pt x="191" y="123"/>
                </a:cubicBezTo>
                <a:cubicBezTo>
                  <a:pt x="190" y="124"/>
                  <a:pt x="187" y="123"/>
                  <a:pt x="186" y="123"/>
                </a:cubicBezTo>
                <a:cubicBezTo>
                  <a:pt x="184" y="122"/>
                  <a:pt x="181" y="121"/>
                  <a:pt x="180" y="120"/>
                </a:cubicBezTo>
                <a:cubicBezTo>
                  <a:pt x="171" y="116"/>
                  <a:pt x="162" y="108"/>
                  <a:pt x="154" y="102"/>
                </a:cubicBezTo>
                <a:cubicBezTo>
                  <a:pt x="153" y="102"/>
                  <a:pt x="152" y="100"/>
                  <a:pt x="152" y="102"/>
                </a:cubicBezTo>
                <a:cubicBezTo>
                  <a:pt x="152" y="104"/>
                  <a:pt x="152" y="105"/>
                  <a:pt x="152" y="109"/>
                </a:cubicBezTo>
                <a:cubicBezTo>
                  <a:pt x="154" y="109"/>
                  <a:pt x="154" y="111"/>
                  <a:pt x="156" y="111"/>
                </a:cubicBezTo>
                <a:cubicBezTo>
                  <a:pt x="160" y="116"/>
                  <a:pt x="167" y="117"/>
                  <a:pt x="171" y="121"/>
                </a:cubicBezTo>
                <a:cubicBezTo>
                  <a:pt x="178" y="125"/>
                  <a:pt x="184" y="129"/>
                  <a:pt x="191" y="133"/>
                </a:cubicBezTo>
                <a:cubicBezTo>
                  <a:pt x="191" y="130"/>
                  <a:pt x="192" y="128"/>
                  <a:pt x="193" y="127"/>
                </a:cubicBezTo>
                <a:cubicBezTo>
                  <a:pt x="202" y="122"/>
                  <a:pt x="212" y="121"/>
                  <a:pt x="220" y="118"/>
                </a:cubicBezTo>
                <a:cubicBezTo>
                  <a:pt x="221" y="118"/>
                  <a:pt x="221" y="118"/>
                  <a:pt x="222" y="118"/>
                </a:cubicBezTo>
                <a:cubicBezTo>
                  <a:pt x="223" y="118"/>
                  <a:pt x="223" y="117"/>
                  <a:pt x="224" y="117"/>
                </a:cubicBezTo>
                <a:cubicBezTo>
                  <a:pt x="234" y="113"/>
                  <a:pt x="243" y="111"/>
                  <a:pt x="253" y="107"/>
                </a:cubicBezTo>
                <a:cubicBezTo>
                  <a:pt x="255" y="107"/>
                  <a:pt x="257" y="106"/>
                  <a:pt x="260" y="105"/>
                </a:cubicBezTo>
                <a:cubicBezTo>
                  <a:pt x="261" y="105"/>
                  <a:pt x="261" y="106"/>
                  <a:pt x="262" y="106"/>
                </a:cubicBezTo>
                <a:cubicBezTo>
                  <a:pt x="262" y="102"/>
                  <a:pt x="259" y="100"/>
                  <a:pt x="256" y="99"/>
                </a:cubicBezTo>
                <a:close/>
                <a:moveTo>
                  <a:pt x="201" y="134"/>
                </a:moveTo>
                <a:cubicBezTo>
                  <a:pt x="204" y="133"/>
                  <a:pt x="206" y="132"/>
                  <a:pt x="209" y="131"/>
                </a:cubicBezTo>
                <a:cubicBezTo>
                  <a:pt x="211" y="130"/>
                  <a:pt x="213" y="130"/>
                  <a:pt x="215" y="129"/>
                </a:cubicBezTo>
                <a:cubicBezTo>
                  <a:pt x="218" y="128"/>
                  <a:pt x="221" y="126"/>
                  <a:pt x="224" y="127"/>
                </a:cubicBezTo>
                <a:cubicBezTo>
                  <a:pt x="227" y="126"/>
                  <a:pt x="229" y="124"/>
                  <a:pt x="232" y="123"/>
                </a:cubicBezTo>
                <a:cubicBezTo>
                  <a:pt x="233" y="123"/>
                  <a:pt x="235" y="123"/>
                  <a:pt x="236" y="123"/>
                </a:cubicBezTo>
                <a:cubicBezTo>
                  <a:pt x="241" y="121"/>
                  <a:pt x="245" y="118"/>
                  <a:pt x="250" y="116"/>
                </a:cubicBezTo>
                <a:cubicBezTo>
                  <a:pt x="254" y="114"/>
                  <a:pt x="258" y="113"/>
                  <a:pt x="261" y="110"/>
                </a:cubicBezTo>
                <a:cubicBezTo>
                  <a:pt x="261" y="110"/>
                  <a:pt x="260" y="109"/>
                  <a:pt x="260" y="108"/>
                </a:cubicBezTo>
                <a:cubicBezTo>
                  <a:pt x="257" y="107"/>
                  <a:pt x="254" y="109"/>
                  <a:pt x="251" y="110"/>
                </a:cubicBezTo>
                <a:cubicBezTo>
                  <a:pt x="250" y="111"/>
                  <a:pt x="248" y="111"/>
                  <a:pt x="246" y="112"/>
                </a:cubicBezTo>
                <a:cubicBezTo>
                  <a:pt x="244" y="112"/>
                  <a:pt x="242" y="113"/>
                  <a:pt x="241" y="114"/>
                </a:cubicBezTo>
                <a:cubicBezTo>
                  <a:pt x="230" y="117"/>
                  <a:pt x="218" y="120"/>
                  <a:pt x="207" y="124"/>
                </a:cubicBezTo>
                <a:cubicBezTo>
                  <a:pt x="206" y="124"/>
                  <a:pt x="204" y="125"/>
                  <a:pt x="203" y="126"/>
                </a:cubicBezTo>
                <a:cubicBezTo>
                  <a:pt x="198" y="127"/>
                  <a:pt x="191" y="129"/>
                  <a:pt x="194" y="135"/>
                </a:cubicBezTo>
                <a:cubicBezTo>
                  <a:pt x="196" y="135"/>
                  <a:pt x="199" y="134"/>
                  <a:pt x="201" y="134"/>
                </a:cubicBezTo>
                <a:close/>
                <a:moveTo>
                  <a:pt x="213" y="37"/>
                </a:moveTo>
                <a:cubicBezTo>
                  <a:pt x="210" y="41"/>
                  <a:pt x="208" y="47"/>
                  <a:pt x="207" y="53"/>
                </a:cubicBezTo>
                <a:cubicBezTo>
                  <a:pt x="206" y="61"/>
                  <a:pt x="205" y="67"/>
                  <a:pt x="205" y="75"/>
                </a:cubicBezTo>
                <a:cubicBezTo>
                  <a:pt x="205" y="75"/>
                  <a:pt x="204" y="75"/>
                  <a:pt x="204" y="76"/>
                </a:cubicBezTo>
                <a:cubicBezTo>
                  <a:pt x="205" y="76"/>
                  <a:pt x="205" y="76"/>
                  <a:pt x="206" y="76"/>
                </a:cubicBezTo>
                <a:cubicBezTo>
                  <a:pt x="207" y="64"/>
                  <a:pt x="209" y="47"/>
                  <a:pt x="214" y="37"/>
                </a:cubicBezTo>
                <a:cubicBezTo>
                  <a:pt x="214" y="37"/>
                  <a:pt x="214" y="37"/>
                  <a:pt x="213" y="37"/>
                </a:cubicBezTo>
                <a:close/>
                <a:moveTo>
                  <a:pt x="208" y="36"/>
                </a:moveTo>
                <a:cubicBezTo>
                  <a:pt x="202" y="46"/>
                  <a:pt x="201" y="61"/>
                  <a:pt x="199" y="75"/>
                </a:cubicBezTo>
                <a:cubicBezTo>
                  <a:pt x="201" y="75"/>
                  <a:pt x="201" y="76"/>
                  <a:pt x="203" y="76"/>
                </a:cubicBezTo>
                <a:cubicBezTo>
                  <a:pt x="202" y="69"/>
                  <a:pt x="204" y="62"/>
                  <a:pt x="205" y="57"/>
                </a:cubicBezTo>
                <a:cubicBezTo>
                  <a:pt x="207" y="49"/>
                  <a:pt x="207" y="43"/>
                  <a:pt x="211" y="37"/>
                </a:cubicBezTo>
                <a:cubicBezTo>
                  <a:pt x="211" y="37"/>
                  <a:pt x="211" y="37"/>
                  <a:pt x="211" y="37"/>
                </a:cubicBezTo>
                <a:cubicBezTo>
                  <a:pt x="210" y="37"/>
                  <a:pt x="209" y="36"/>
                  <a:pt x="208" y="36"/>
                </a:cubicBezTo>
                <a:close/>
                <a:moveTo>
                  <a:pt x="187" y="43"/>
                </a:moveTo>
                <a:cubicBezTo>
                  <a:pt x="186" y="42"/>
                  <a:pt x="186" y="42"/>
                  <a:pt x="185" y="42"/>
                </a:cubicBezTo>
                <a:cubicBezTo>
                  <a:pt x="179" y="42"/>
                  <a:pt x="173" y="43"/>
                  <a:pt x="166" y="44"/>
                </a:cubicBezTo>
                <a:cubicBezTo>
                  <a:pt x="163" y="44"/>
                  <a:pt x="160" y="45"/>
                  <a:pt x="156" y="46"/>
                </a:cubicBezTo>
                <a:cubicBezTo>
                  <a:pt x="153" y="46"/>
                  <a:pt x="152" y="47"/>
                  <a:pt x="149" y="47"/>
                </a:cubicBezTo>
                <a:cubicBezTo>
                  <a:pt x="147" y="47"/>
                  <a:pt x="143" y="48"/>
                  <a:pt x="141" y="48"/>
                </a:cubicBezTo>
                <a:cubicBezTo>
                  <a:pt x="135" y="48"/>
                  <a:pt x="129" y="51"/>
                  <a:pt x="124" y="52"/>
                </a:cubicBezTo>
                <a:cubicBezTo>
                  <a:pt x="120" y="53"/>
                  <a:pt x="117" y="53"/>
                  <a:pt x="114" y="53"/>
                </a:cubicBezTo>
                <a:cubicBezTo>
                  <a:pt x="110" y="54"/>
                  <a:pt x="107" y="55"/>
                  <a:pt x="104" y="55"/>
                </a:cubicBezTo>
                <a:cubicBezTo>
                  <a:pt x="100" y="56"/>
                  <a:pt x="95" y="57"/>
                  <a:pt x="91" y="57"/>
                </a:cubicBezTo>
                <a:cubicBezTo>
                  <a:pt x="83" y="59"/>
                  <a:pt x="75" y="58"/>
                  <a:pt x="69" y="60"/>
                </a:cubicBezTo>
                <a:cubicBezTo>
                  <a:pt x="68" y="61"/>
                  <a:pt x="68" y="62"/>
                  <a:pt x="68" y="63"/>
                </a:cubicBezTo>
                <a:cubicBezTo>
                  <a:pt x="69" y="64"/>
                  <a:pt x="70" y="63"/>
                  <a:pt x="71" y="64"/>
                </a:cubicBezTo>
                <a:cubicBezTo>
                  <a:pt x="79" y="63"/>
                  <a:pt x="85" y="62"/>
                  <a:pt x="94" y="62"/>
                </a:cubicBezTo>
                <a:cubicBezTo>
                  <a:pt x="103" y="62"/>
                  <a:pt x="108" y="59"/>
                  <a:pt x="115" y="58"/>
                </a:cubicBezTo>
                <a:cubicBezTo>
                  <a:pt x="119" y="57"/>
                  <a:pt x="123" y="57"/>
                  <a:pt x="127" y="56"/>
                </a:cubicBezTo>
                <a:cubicBezTo>
                  <a:pt x="145" y="52"/>
                  <a:pt x="165" y="48"/>
                  <a:pt x="184" y="48"/>
                </a:cubicBezTo>
                <a:cubicBezTo>
                  <a:pt x="188" y="47"/>
                  <a:pt x="191" y="48"/>
                  <a:pt x="195" y="46"/>
                </a:cubicBezTo>
                <a:cubicBezTo>
                  <a:pt x="195" y="41"/>
                  <a:pt x="190" y="42"/>
                  <a:pt x="187" y="43"/>
                </a:cubicBezTo>
                <a:close/>
                <a:moveTo>
                  <a:pt x="191" y="135"/>
                </a:moveTo>
                <a:cubicBezTo>
                  <a:pt x="186" y="132"/>
                  <a:pt x="181" y="129"/>
                  <a:pt x="176" y="127"/>
                </a:cubicBezTo>
                <a:cubicBezTo>
                  <a:pt x="171" y="124"/>
                  <a:pt x="166" y="120"/>
                  <a:pt x="161" y="117"/>
                </a:cubicBezTo>
                <a:cubicBezTo>
                  <a:pt x="158" y="115"/>
                  <a:pt x="155" y="113"/>
                  <a:pt x="151" y="112"/>
                </a:cubicBezTo>
                <a:cubicBezTo>
                  <a:pt x="151" y="113"/>
                  <a:pt x="152" y="114"/>
                  <a:pt x="152" y="115"/>
                </a:cubicBezTo>
                <a:cubicBezTo>
                  <a:pt x="155" y="116"/>
                  <a:pt x="156" y="118"/>
                  <a:pt x="159" y="119"/>
                </a:cubicBezTo>
                <a:cubicBezTo>
                  <a:pt x="160" y="121"/>
                  <a:pt x="164" y="122"/>
                  <a:pt x="166" y="123"/>
                </a:cubicBezTo>
                <a:cubicBezTo>
                  <a:pt x="171" y="128"/>
                  <a:pt x="181" y="131"/>
                  <a:pt x="186" y="137"/>
                </a:cubicBezTo>
                <a:cubicBezTo>
                  <a:pt x="188" y="139"/>
                  <a:pt x="187" y="143"/>
                  <a:pt x="187" y="147"/>
                </a:cubicBezTo>
                <a:cubicBezTo>
                  <a:pt x="187" y="153"/>
                  <a:pt x="186" y="159"/>
                  <a:pt x="186" y="166"/>
                </a:cubicBezTo>
                <a:cubicBezTo>
                  <a:pt x="187" y="168"/>
                  <a:pt x="186" y="171"/>
                  <a:pt x="186" y="174"/>
                </a:cubicBezTo>
                <a:cubicBezTo>
                  <a:pt x="186" y="180"/>
                  <a:pt x="186" y="187"/>
                  <a:pt x="185" y="194"/>
                </a:cubicBezTo>
                <a:cubicBezTo>
                  <a:pt x="185" y="197"/>
                  <a:pt x="184" y="200"/>
                  <a:pt x="187" y="202"/>
                </a:cubicBezTo>
                <a:cubicBezTo>
                  <a:pt x="188" y="182"/>
                  <a:pt x="190" y="160"/>
                  <a:pt x="190" y="140"/>
                </a:cubicBezTo>
                <a:cubicBezTo>
                  <a:pt x="191" y="139"/>
                  <a:pt x="190" y="137"/>
                  <a:pt x="192" y="136"/>
                </a:cubicBezTo>
                <a:cubicBezTo>
                  <a:pt x="192" y="136"/>
                  <a:pt x="192" y="136"/>
                  <a:pt x="192" y="136"/>
                </a:cubicBezTo>
                <a:cubicBezTo>
                  <a:pt x="192" y="136"/>
                  <a:pt x="191" y="136"/>
                  <a:pt x="191" y="135"/>
                </a:cubicBezTo>
                <a:close/>
                <a:moveTo>
                  <a:pt x="172" y="38"/>
                </a:moveTo>
                <a:cubicBezTo>
                  <a:pt x="167" y="35"/>
                  <a:pt x="160" y="34"/>
                  <a:pt x="155" y="31"/>
                </a:cubicBezTo>
                <a:cubicBezTo>
                  <a:pt x="149" y="29"/>
                  <a:pt x="143" y="27"/>
                  <a:pt x="137" y="25"/>
                </a:cubicBezTo>
                <a:cubicBezTo>
                  <a:pt x="135" y="23"/>
                  <a:pt x="131" y="23"/>
                  <a:pt x="128" y="22"/>
                </a:cubicBezTo>
                <a:cubicBezTo>
                  <a:pt x="127" y="22"/>
                  <a:pt x="126" y="20"/>
                  <a:pt x="125" y="19"/>
                </a:cubicBezTo>
                <a:cubicBezTo>
                  <a:pt x="121" y="18"/>
                  <a:pt x="117" y="17"/>
                  <a:pt x="113" y="16"/>
                </a:cubicBezTo>
                <a:cubicBezTo>
                  <a:pt x="112" y="15"/>
                  <a:pt x="112" y="15"/>
                  <a:pt x="111" y="14"/>
                </a:cubicBezTo>
                <a:cubicBezTo>
                  <a:pt x="109" y="14"/>
                  <a:pt x="108" y="14"/>
                  <a:pt x="107" y="13"/>
                </a:cubicBezTo>
                <a:cubicBezTo>
                  <a:pt x="104" y="13"/>
                  <a:pt x="103" y="11"/>
                  <a:pt x="101" y="10"/>
                </a:cubicBezTo>
                <a:cubicBezTo>
                  <a:pt x="97" y="9"/>
                  <a:pt x="93" y="11"/>
                  <a:pt x="89" y="12"/>
                </a:cubicBezTo>
                <a:cubicBezTo>
                  <a:pt x="86" y="12"/>
                  <a:pt x="83" y="11"/>
                  <a:pt x="80" y="12"/>
                </a:cubicBezTo>
                <a:cubicBezTo>
                  <a:pt x="76" y="12"/>
                  <a:pt x="73" y="13"/>
                  <a:pt x="70" y="13"/>
                </a:cubicBezTo>
                <a:cubicBezTo>
                  <a:pt x="61" y="14"/>
                  <a:pt x="51" y="14"/>
                  <a:pt x="42" y="15"/>
                </a:cubicBezTo>
                <a:cubicBezTo>
                  <a:pt x="31" y="15"/>
                  <a:pt x="21" y="16"/>
                  <a:pt x="11" y="17"/>
                </a:cubicBezTo>
                <a:cubicBezTo>
                  <a:pt x="19" y="21"/>
                  <a:pt x="24" y="27"/>
                  <a:pt x="32" y="31"/>
                </a:cubicBezTo>
                <a:cubicBezTo>
                  <a:pt x="32" y="32"/>
                  <a:pt x="34" y="32"/>
                  <a:pt x="34" y="33"/>
                </a:cubicBezTo>
                <a:cubicBezTo>
                  <a:pt x="40" y="36"/>
                  <a:pt x="43" y="41"/>
                  <a:pt x="49" y="42"/>
                </a:cubicBezTo>
                <a:cubicBezTo>
                  <a:pt x="55" y="47"/>
                  <a:pt x="62" y="52"/>
                  <a:pt x="69" y="55"/>
                </a:cubicBezTo>
                <a:cubicBezTo>
                  <a:pt x="70" y="56"/>
                  <a:pt x="71" y="56"/>
                  <a:pt x="71" y="57"/>
                </a:cubicBezTo>
                <a:cubicBezTo>
                  <a:pt x="79" y="55"/>
                  <a:pt x="89" y="56"/>
                  <a:pt x="98" y="54"/>
                </a:cubicBezTo>
                <a:cubicBezTo>
                  <a:pt x="102" y="52"/>
                  <a:pt x="105" y="52"/>
                  <a:pt x="109" y="51"/>
                </a:cubicBezTo>
                <a:cubicBezTo>
                  <a:pt x="112" y="51"/>
                  <a:pt x="115" y="51"/>
                  <a:pt x="118" y="51"/>
                </a:cubicBezTo>
                <a:cubicBezTo>
                  <a:pt x="119" y="51"/>
                  <a:pt x="119" y="50"/>
                  <a:pt x="120" y="50"/>
                </a:cubicBezTo>
                <a:cubicBezTo>
                  <a:pt x="125" y="49"/>
                  <a:pt x="132" y="47"/>
                  <a:pt x="137" y="46"/>
                </a:cubicBezTo>
                <a:cubicBezTo>
                  <a:pt x="142" y="45"/>
                  <a:pt x="147" y="44"/>
                  <a:pt x="151" y="44"/>
                </a:cubicBezTo>
                <a:cubicBezTo>
                  <a:pt x="158" y="43"/>
                  <a:pt x="166" y="42"/>
                  <a:pt x="173" y="39"/>
                </a:cubicBezTo>
                <a:cubicBezTo>
                  <a:pt x="174" y="40"/>
                  <a:pt x="177" y="40"/>
                  <a:pt x="178" y="39"/>
                </a:cubicBezTo>
                <a:cubicBezTo>
                  <a:pt x="176" y="39"/>
                  <a:pt x="175" y="38"/>
                  <a:pt x="172" y="38"/>
                </a:cubicBezTo>
                <a:close/>
                <a:moveTo>
                  <a:pt x="68" y="72"/>
                </a:moveTo>
                <a:cubicBezTo>
                  <a:pt x="69" y="79"/>
                  <a:pt x="65" y="89"/>
                  <a:pt x="69" y="98"/>
                </a:cubicBezTo>
                <a:cubicBezTo>
                  <a:pt x="74" y="99"/>
                  <a:pt x="81" y="98"/>
                  <a:pt x="87" y="96"/>
                </a:cubicBezTo>
                <a:cubicBezTo>
                  <a:pt x="89" y="97"/>
                  <a:pt x="91" y="96"/>
                  <a:pt x="93" y="95"/>
                </a:cubicBezTo>
                <a:cubicBezTo>
                  <a:pt x="98" y="95"/>
                  <a:pt x="105" y="95"/>
                  <a:pt x="111" y="94"/>
                </a:cubicBezTo>
                <a:cubicBezTo>
                  <a:pt x="112" y="94"/>
                  <a:pt x="113" y="93"/>
                  <a:pt x="114" y="93"/>
                </a:cubicBezTo>
                <a:cubicBezTo>
                  <a:pt x="119" y="93"/>
                  <a:pt x="124" y="92"/>
                  <a:pt x="129" y="91"/>
                </a:cubicBezTo>
                <a:cubicBezTo>
                  <a:pt x="132" y="90"/>
                  <a:pt x="139" y="90"/>
                  <a:pt x="144" y="89"/>
                </a:cubicBezTo>
                <a:cubicBezTo>
                  <a:pt x="147" y="88"/>
                  <a:pt x="149" y="88"/>
                  <a:pt x="151" y="87"/>
                </a:cubicBezTo>
                <a:cubicBezTo>
                  <a:pt x="154" y="84"/>
                  <a:pt x="157" y="81"/>
                  <a:pt x="159" y="78"/>
                </a:cubicBezTo>
                <a:cubicBezTo>
                  <a:pt x="163" y="68"/>
                  <a:pt x="169" y="60"/>
                  <a:pt x="174" y="51"/>
                </a:cubicBezTo>
                <a:cubicBezTo>
                  <a:pt x="161" y="52"/>
                  <a:pt x="148" y="55"/>
                  <a:pt x="136" y="57"/>
                </a:cubicBezTo>
                <a:cubicBezTo>
                  <a:pt x="127" y="59"/>
                  <a:pt x="118" y="60"/>
                  <a:pt x="109" y="62"/>
                </a:cubicBezTo>
                <a:cubicBezTo>
                  <a:pt x="96" y="65"/>
                  <a:pt x="83" y="64"/>
                  <a:pt x="69" y="66"/>
                </a:cubicBezTo>
                <a:cubicBezTo>
                  <a:pt x="70" y="68"/>
                  <a:pt x="68" y="71"/>
                  <a:pt x="68" y="72"/>
                </a:cubicBezTo>
                <a:close/>
                <a:moveTo>
                  <a:pt x="136" y="234"/>
                </a:moveTo>
                <a:cubicBezTo>
                  <a:pt x="137" y="239"/>
                  <a:pt x="155" y="235"/>
                  <a:pt x="155" y="231"/>
                </a:cubicBezTo>
                <a:cubicBezTo>
                  <a:pt x="156" y="229"/>
                  <a:pt x="153" y="228"/>
                  <a:pt x="151" y="227"/>
                </a:cubicBezTo>
                <a:cubicBezTo>
                  <a:pt x="153" y="233"/>
                  <a:pt x="144" y="233"/>
                  <a:pt x="140" y="231"/>
                </a:cubicBezTo>
                <a:cubicBezTo>
                  <a:pt x="139" y="230"/>
                  <a:pt x="141" y="228"/>
                  <a:pt x="141" y="227"/>
                </a:cubicBezTo>
                <a:cubicBezTo>
                  <a:pt x="139" y="228"/>
                  <a:pt x="139" y="228"/>
                  <a:pt x="137" y="228"/>
                </a:cubicBezTo>
                <a:cubicBezTo>
                  <a:pt x="136" y="231"/>
                  <a:pt x="135" y="232"/>
                  <a:pt x="136" y="234"/>
                </a:cubicBezTo>
                <a:close/>
                <a:moveTo>
                  <a:pt x="149" y="154"/>
                </a:moveTo>
                <a:cubicBezTo>
                  <a:pt x="149" y="148"/>
                  <a:pt x="149" y="143"/>
                  <a:pt x="149" y="138"/>
                </a:cubicBezTo>
                <a:cubicBezTo>
                  <a:pt x="150" y="128"/>
                  <a:pt x="149" y="118"/>
                  <a:pt x="149" y="108"/>
                </a:cubicBezTo>
                <a:cubicBezTo>
                  <a:pt x="150" y="102"/>
                  <a:pt x="150" y="97"/>
                  <a:pt x="149" y="91"/>
                </a:cubicBezTo>
                <a:cubicBezTo>
                  <a:pt x="147" y="92"/>
                  <a:pt x="145" y="92"/>
                  <a:pt x="143" y="93"/>
                </a:cubicBezTo>
                <a:cubicBezTo>
                  <a:pt x="144" y="109"/>
                  <a:pt x="144" y="131"/>
                  <a:pt x="143" y="149"/>
                </a:cubicBezTo>
                <a:cubicBezTo>
                  <a:pt x="143" y="154"/>
                  <a:pt x="143" y="159"/>
                  <a:pt x="143" y="164"/>
                </a:cubicBezTo>
                <a:cubicBezTo>
                  <a:pt x="143" y="169"/>
                  <a:pt x="142" y="174"/>
                  <a:pt x="142" y="179"/>
                </a:cubicBezTo>
                <a:cubicBezTo>
                  <a:pt x="142" y="183"/>
                  <a:pt x="143" y="186"/>
                  <a:pt x="143" y="190"/>
                </a:cubicBezTo>
                <a:cubicBezTo>
                  <a:pt x="143" y="201"/>
                  <a:pt x="144" y="212"/>
                  <a:pt x="143" y="223"/>
                </a:cubicBezTo>
                <a:cubicBezTo>
                  <a:pt x="146" y="223"/>
                  <a:pt x="148" y="222"/>
                  <a:pt x="149" y="221"/>
                </a:cubicBezTo>
                <a:cubicBezTo>
                  <a:pt x="148" y="199"/>
                  <a:pt x="150" y="176"/>
                  <a:pt x="149" y="154"/>
                </a:cubicBezTo>
                <a:close/>
                <a:moveTo>
                  <a:pt x="143" y="225"/>
                </a:moveTo>
                <a:cubicBezTo>
                  <a:pt x="143" y="226"/>
                  <a:pt x="145" y="225"/>
                  <a:pt x="145" y="227"/>
                </a:cubicBezTo>
                <a:cubicBezTo>
                  <a:pt x="144" y="227"/>
                  <a:pt x="143" y="227"/>
                  <a:pt x="143" y="227"/>
                </a:cubicBezTo>
                <a:cubicBezTo>
                  <a:pt x="143" y="228"/>
                  <a:pt x="142" y="229"/>
                  <a:pt x="143" y="230"/>
                </a:cubicBezTo>
                <a:cubicBezTo>
                  <a:pt x="145" y="230"/>
                  <a:pt x="147" y="231"/>
                  <a:pt x="149" y="229"/>
                </a:cubicBezTo>
                <a:cubicBezTo>
                  <a:pt x="149" y="227"/>
                  <a:pt x="149" y="226"/>
                  <a:pt x="149" y="224"/>
                </a:cubicBezTo>
                <a:cubicBezTo>
                  <a:pt x="147" y="224"/>
                  <a:pt x="144" y="224"/>
                  <a:pt x="143" y="225"/>
                </a:cubicBezTo>
                <a:close/>
                <a:moveTo>
                  <a:pt x="136" y="166"/>
                </a:moveTo>
                <a:cubicBezTo>
                  <a:pt x="137" y="167"/>
                  <a:pt x="138" y="167"/>
                  <a:pt x="140" y="167"/>
                </a:cubicBezTo>
                <a:cubicBezTo>
                  <a:pt x="140" y="148"/>
                  <a:pt x="143" y="126"/>
                  <a:pt x="141" y="109"/>
                </a:cubicBezTo>
                <a:cubicBezTo>
                  <a:pt x="140" y="129"/>
                  <a:pt x="137" y="147"/>
                  <a:pt x="136" y="166"/>
                </a:cubicBezTo>
                <a:close/>
                <a:moveTo>
                  <a:pt x="106" y="160"/>
                </a:moveTo>
                <a:cubicBezTo>
                  <a:pt x="106" y="157"/>
                  <a:pt x="104" y="155"/>
                  <a:pt x="102" y="155"/>
                </a:cubicBezTo>
                <a:cubicBezTo>
                  <a:pt x="101" y="160"/>
                  <a:pt x="94" y="158"/>
                  <a:pt x="92" y="155"/>
                </a:cubicBezTo>
                <a:cubicBezTo>
                  <a:pt x="91" y="156"/>
                  <a:pt x="90" y="158"/>
                  <a:pt x="91" y="160"/>
                </a:cubicBezTo>
                <a:cubicBezTo>
                  <a:pt x="94" y="161"/>
                  <a:pt x="102" y="164"/>
                  <a:pt x="106" y="160"/>
                </a:cubicBezTo>
                <a:close/>
                <a:moveTo>
                  <a:pt x="100" y="99"/>
                </a:moveTo>
                <a:cubicBezTo>
                  <a:pt x="98" y="98"/>
                  <a:pt x="97" y="98"/>
                  <a:pt x="95" y="99"/>
                </a:cubicBezTo>
                <a:cubicBezTo>
                  <a:pt x="93" y="115"/>
                  <a:pt x="96" y="135"/>
                  <a:pt x="95" y="152"/>
                </a:cubicBezTo>
                <a:cubicBezTo>
                  <a:pt x="97" y="152"/>
                  <a:pt x="99" y="151"/>
                  <a:pt x="100" y="151"/>
                </a:cubicBezTo>
                <a:cubicBezTo>
                  <a:pt x="101" y="132"/>
                  <a:pt x="101" y="119"/>
                  <a:pt x="100" y="99"/>
                </a:cubicBezTo>
                <a:close/>
                <a:moveTo>
                  <a:pt x="95" y="155"/>
                </a:moveTo>
                <a:cubicBezTo>
                  <a:pt x="96" y="155"/>
                  <a:pt x="98" y="156"/>
                  <a:pt x="99" y="155"/>
                </a:cubicBezTo>
                <a:cubicBezTo>
                  <a:pt x="99" y="155"/>
                  <a:pt x="100" y="155"/>
                  <a:pt x="100" y="154"/>
                </a:cubicBezTo>
                <a:cubicBezTo>
                  <a:pt x="98" y="153"/>
                  <a:pt x="96" y="153"/>
                  <a:pt x="95" y="155"/>
                </a:cubicBezTo>
                <a:close/>
                <a:moveTo>
                  <a:pt x="60" y="247"/>
                </a:moveTo>
                <a:cubicBezTo>
                  <a:pt x="60" y="246"/>
                  <a:pt x="59" y="246"/>
                  <a:pt x="58" y="246"/>
                </a:cubicBezTo>
                <a:cubicBezTo>
                  <a:pt x="57" y="248"/>
                  <a:pt x="57" y="249"/>
                  <a:pt x="58" y="250"/>
                </a:cubicBezTo>
                <a:cubicBezTo>
                  <a:pt x="60" y="250"/>
                  <a:pt x="62" y="252"/>
                  <a:pt x="64" y="253"/>
                </a:cubicBezTo>
                <a:cubicBezTo>
                  <a:pt x="68" y="254"/>
                  <a:pt x="73" y="251"/>
                  <a:pt x="77" y="250"/>
                </a:cubicBezTo>
                <a:cubicBezTo>
                  <a:pt x="78" y="248"/>
                  <a:pt x="76" y="247"/>
                  <a:pt x="75" y="247"/>
                </a:cubicBezTo>
                <a:cubicBezTo>
                  <a:pt x="75" y="247"/>
                  <a:pt x="75" y="249"/>
                  <a:pt x="74" y="249"/>
                </a:cubicBezTo>
                <a:cubicBezTo>
                  <a:pt x="73" y="249"/>
                  <a:pt x="73" y="248"/>
                  <a:pt x="73" y="248"/>
                </a:cubicBezTo>
                <a:cubicBezTo>
                  <a:pt x="68" y="250"/>
                  <a:pt x="65" y="249"/>
                  <a:pt x="60" y="247"/>
                </a:cubicBezTo>
                <a:close/>
                <a:moveTo>
                  <a:pt x="71" y="187"/>
                </a:moveTo>
                <a:cubicBezTo>
                  <a:pt x="72" y="180"/>
                  <a:pt x="72" y="173"/>
                  <a:pt x="73" y="166"/>
                </a:cubicBezTo>
                <a:cubicBezTo>
                  <a:pt x="73" y="156"/>
                  <a:pt x="74" y="149"/>
                  <a:pt x="74" y="138"/>
                </a:cubicBezTo>
                <a:cubicBezTo>
                  <a:pt x="74" y="124"/>
                  <a:pt x="74" y="112"/>
                  <a:pt x="74" y="102"/>
                </a:cubicBezTo>
                <a:cubicBezTo>
                  <a:pt x="73" y="101"/>
                  <a:pt x="68" y="103"/>
                  <a:pt x="66" y="101"/>
                </a:cubicBezTo>
                <a:cubicBezTo>
                  <a:pt x="66" y="108"/>
                  <a:pt x="66" y="113"/>
                  <a:pt x="66" y="118"/>
                </a:cubicBezTo>
                <a:cubicBezTo>
                  <a:pt x="67" y="128"/>
                  <a:pt x="67" y="138"/>
                  <a:pt x="67" y="147"/>
                </a:cubicBezTo>
                <a:cubicBezTo>
                  <a:pt x="67" y="153"/>
                  <a:pt x="67" y="163"/>
                  <a:pt x="66" y="171"/>
                </a:cubicBezTo>
                <a:cubicBezTo>
                  <a:pt x="66" y="176"/>
                  <a:pt x="65" y="182"/>
                  <a:pt x="65" y="187"/>
                </a:cubicBezTo>
                <a:cubicBezTo>
                  <a:pt x="65" y="194"/>
                  <a:pt x="65" y="201"/>
                  <a:pt x="65" y="208"/>
                </a:cubicBezTo>
                <a:cubicBezTo>
                  <a:pt x="65" y="218"/>
                  <a:pt x="63" y="228"/>
                  <a:pt x="64" y="238"/>
                </a:cubicBezTo>
                <a:cubicBezTo>
                  <a:pt x="67" y="238"/>
                  <a:pt x="69" y="239"/>
                  <a:pt x="72" y="236"/>
                </a:cubicBezTo>
                <a:cubicBezTo>
                  <a:pt x="72" y="219"/>
                  <a:pt x="71" y="202"/>
                  <a:pt x="71" y="187"/>
                </a:cubicBezTo>
                <a:close/>
                <a:moveTo>
                  <a:pt x="72" y="240"/>
                </a:moveTo>
                <a:cubicBezTo>
                  <a:pt x="69" y="240"/>
                  <a:pt x="67" y="242"/>
                  <a:pt x="64" y="240"/>
                </a:cubicBezTo>
                <a:cubicBezTo>
                  <a:pt x="63" y="241"/>
                  <a:pt x="63" y="243"/>
                  <a:pt x="63" y="245"/>
                </a:cubicBezTo>
                <a:cubicBezTo>
                  <a:pt x="66" y="247"/>
                  <a:pt x="70" y="247"/>
                  <a:pt x="72" y="245"/>
                </a:cubicBezTo>
                <a:cubicBezTo>
                  <a:pt x="72" y="244"/>
                  <a:pt x="73" y="242"/>
                  <a:pt x="72" y="240"/>
                </a:cubicBezTo>
                <a:close/>
                <a:moveTo>
                  <a:pt x="64" y="55"/>
                </a:moveTo>
                <a:cubicBezTo>
                  <a:pt x="63" y="55"/>
                  <a:pt x="63" y="55"/>
                  <a:pt x="62" y="55"/>
                </a:cubicBezTo>
                <a:cubicBezTo>
                  <a:pt x="61" y="54"/>
                  <a:pt x="59" y="53"/>
                  <a:pt x="58" y="51"/>
                </a:cubicBezTo>
                <a:cubicBezTo>
                  <a:pt x="54" y="50"/>
                  <a:pt x="52" y="47"/>
                  <a:pt x="49" y="46"/>
                </a:cubicBezTo>
                <a:cubicBezTo>
                  <a:pt x="47" y="43"/>
                  <a:pt x="44" y="43"/>
                  <a:pt x="41" y="41"/>
                </a:cubicBezTo>
                <a:cubicBezTo>
                  <a:pt x="38" y="39"/>
                  <a:pt x="37" y="36"/>
                  <a:pt x="33" y="36"/>
                </a:cubicBezTo>
                <a:cubicBezTo>
                  <a:pt x="31" y="32"/>
                  <a:pt x="26" y="31"/>
                  <a:pt x="22" y="28"/>
                </a:cubicBezTo>
                <a:cubicBezTo>
                  <a:pt x="21" y="27"/>
                  <a:pt x="19" y="25"/>
                  <a:pt x="17" y="24"/>
                </a:cubicBezTo>
                <a:cubicBezTo>
                  <a:pt x="14" y="22"/>
                  <a:pt x="9" y="18"/>
                  <a:pt x="6" y="17"/>
                </a:cubicBezTo>
                <a:cubicBezTo>
                  <a:pt x="5" y="18"/>
                  <a:pt x="4" y="20"/>
                  <a:pt x="4" y="22"/>
                </a:cubicBezTo>
                <a:cubicBezTo>
                  <a:pt x="5" y="23"/>
                  <a:pt x="7" y="23"/>
                  <a:pt x="7" y="25"/>
                </a:cubicBezTo>
                <a:cubicBezTo>
                  <a:pt x="21" y="31"/>
                  <a:pt x="32" y="41"/>
                  <a:pt x="46" y="48"/>
                </a:cubicBezTo>
                <a:cubicBezTo>
                  <a:pt x="49" y="52"/>
                  <a:pt x="54" y="53"/>
                  <a:pt x="57" y="56"/>
                </a:cubicBezTo>
                <a:cubicBezTo>
                  <a:pt x="60" y="57"/>
                  <a:pt x="61" y="60"/>
                  <a:pt x="64" y="60"/>
                </a:cubicBezTo>
                <a:cubicBezTo>
                  <a:pt x="64" y="61"/>
                  <a:pt x="65" y="62"/>
                  <a:pt x="66" y="61"/>
                </a:cubicBezTo>
                <a:cubicBezTo>
                  <a:pt x="65" y="60"/>
                  <a:pt x="67" y="59"/>
                  <a:pt x="68" y="58"/>
                </a:cubicBezTo>
                <a:cubicBezTo>
                  <a:pt x="66" y="57"/>
                  <a:pt x="65" y="56"/>
                  <a:pt x="64" y="55"/>
                </a:cubicBezTo>
                <a:close/>
                <a:moveTo>
                  <a:pt x="62" y="63"/>
                </a:moveTo>
                <a:cubicBezTo>
                  <a:pt x="55" y="58"/>
                  <a:pt x="50" y="54"/>
                  <a:pt x="42" y="50"/>
                </a:cubicBezTo>
                <a:cubicBezTo>
                  <a:pt x="35" y="43"/>
                  <a:pt x="26" y="38"/>
                  <a:pt x="17" y="33"/>
                </a:cubicBezTo>
                <a:cubicBezTo>
                  <a:pt x="16" y="32"/>
                  <a:pt x="15" y="30"/>
                  <a:pt x="13" y="31"/>
                </a:cubicBezTo>
                <a:cubicBezTo>
                  <a:pt x="14" y="35"/>
                  <a:pt x="14" y="39"/>
                  <a:pt x="14" y="44"/>
                </a:cubicBezTo>
                <a:cubicBezTo>
                  <a:pt x="14" y="46"/>
                  <a:pt x="15" y="48"/>
                  <a:pt x="15" y="50"/>
                </a:cubicBezTo>
                <a:cubicBezTo>
                  <a:pt x="15" y="53"/>
                  <a:pt x="14" y="55"/>
                  <a:pt x="15" y="57"/>
                </a:cubicBezTo>
                <a:cubicBezTo>
                  <a:pt x="15" y="59"/>
                  <a:pt x="18" y="60"/>
                  <a:pt x="19" y="62"/>
                </a:cubicBezTo>
                <a:cubicBezTo>
                  <a:pt x="19" y="62"/>
                  <a:pt x="19" y="63"/>
                  <a:pt x="20" y="64"/>
                </a:cubicBezTo>
                <a:cubicBezTo>
                  <a:pt x="22" y="66"/>
                  <a:pt x="25" y="67"/>
                  <a:pt x="27" y="69"/>
                </a:cubicBezTo>
                <a:cubicBezTo>
                  <a:pt x="28" y="70"/>
                  <a:pt x="30" y="72"/>
                  <a:pt x="31" y="72"/>
                </a:cubicBezTo>
                <a:cubicBezTo>
                  <a:pt x="31" y="73"/>
                  <a:pt x="32" y="72"/>
                  <a:pt x="33" y="73"/>
                </a:cubicBezTo>
                <a:cubicBezTo>
                  <a:pt x="34" y="73"/>
                  <a:pt x="35" y="75"/>
                  <a:pt x="36" y="76"/>
                </a:cubicBezTo>
                <a:cubicBezTo>
                  <a:pt x="45" y="84"/>
                  <a:pt x="56" y="92"/>
                  <a:pt x="66" y="97"/>
                </a:cubicBezTo>
                <a:cubicBezTo>
                  <a:pt x="63" y="87"/>
                  <a:pt x="65" y="78"/>
                  <a:pt x="64" y="68"/>
                </a:cubicBezTo>
                <a:cubicBezTo>
                  <a:pt x="65" y="67"/>
                  <a:pt x="66" y="66"/>
                  <a:pt x="66" y="64"/>
                </a:cubicBezTo>
                <a:cubicBezTo>
                  <a:pt x="64" y="64"/>
                  <a:pt x="64" y="63"/>
                  <a:pt x="62" y="63"/>
                </a:cubicBezTo>
                <a:close/>
                <a:moveTo>
                  <a:pt x="42" y="84"/>
                </a:moveTo>
                <a:cubicBezTo>
                  <a:pt x="36" y="81"/>
                  <a:pt x="28" y="74"/>
                  <a:pt x="22" y="70"/>
                </a:cubicBezTo>
                <a:cubicBezTo>
                  <a:pt x="22" y="75"/>
                  <a:pt x="22" y="83"/>
                  <a:pt x="22" y="89"/>
                </a:cubicBezTo>
                <a:cubicBezTo>
                  <a:pt x="22" y="97"/>
                  <a:pt x="23" y="105"/>
                  <a:pt x="23" y="115"/>
                </a:cubicBezTo>
                <a:cubicBezTo>
                  <a:pt x="24" y="128"/>
                  <a:pt x="24" y="145"/>
                  <a:pt x="25" y="160"/>
                </a:cubicBezTo>
                <a:cubicBezTo>
                  <a:pt x="25" y="163"/>
                  <a:pt x="25" y="167"/>
                  <a:pt x="25" y="169"/>
                </a:cubicBezTo>
                <a:cubicBezTo>
                  <a:pt x="25" y="171"/>
                  <a:pt x="27" y="172"/>
                  <a:pt x="27" y="174"/>
                </a:cubicBezTo>
                <a:cubicBezTo>
                  <a:pt x="39" y="188"/>
                  <a:pt x="51" y="202"/>
                  <a:pt x="62" y="217"/>
                </a:cubicBezTo>
                <a:cubicBezTo>
                  <a:pt x="63" y="212"/>
                  <a:pt x="63" y="208"/>
                  <a:pt x="63" y="204"/>
                </a:cubicBezTo>
                <a:cubicBezTo>
                  <a:pt x="62" y="196"/>
                  <a:pt x="63" y="189"/>
                  <a:pt x="63" y="182"/>
                </a:cubicBezTo>
                <a:cubicBezTo>
                  <a:pt x="63" y="178"/>
                  <a:pt x="62" y="175"/>
                  <a:pt x="64" y="172"/>
                </a:cubicBezTo>
                <a:cubicBezTo>
                  <a:pt x="63" y="166"/>
                  <a:pt x="64" y="159"/>
                  <a:pt x="64" y="154"/>
                </a:cubicBezTo>
                <a:cubicBezTo>
                  <a:pt x="65" y="147"/>
                  <a:pt x="64" y="139"/>
                  <a:pt x="63" y="132"/>
                </a:cubicBezTo>
                <a:cubicBezTo>
                  <a:pt x="63" y="120"/>
                  <a:pt x="64" y="109"/>
                  <a:pt x="63" y="100"/>
                </a:cubicBezTo>
                <a:cubicBezTo>
                  <a:pt x="57" y="95"/>
                  <a:pt x="49" y="90"/>
                  <a:pt x="42" y="84"/>
                </a:cubicBezTo>
                <a:close/>
                <a:moveTo>
                  <a:pt x="62" y="220"/>
                </a:moveTo>
                <a:cubicBezTo>
                  <a:pt x="62" y="219"/>
                  <a:pt x="62" y="220"/>
                  <a:pt x="61" y="220"/>
                </a:cubicBezTo>
                <a:cubicBezTo>
                  <a:pt x="60" y="218"/>
                  <a:pt x="58" y="215"/>
                  <a:pt x="56" y="213"/>
                </a:cubicBezTo>
                <a:cubicBezTo>
                  <a:pt x="54" y="211"/>
                  <a:pt x="53" y="208"/>
                  <a:pt x="51" y="207"/>
                </a:cubicBezTo>
                <a:cubicBezTo>
                  <a:pt x="49" y="201"/>
                  <a:pt x="43" y="197"/>
                  <a:pt x="39" y="192"/>
                </a:cubicBezTo>
                <a:cubicBezTo>
                  <a:pt x="36" y="188"/>
                  <a:pt x="33" y="183"/>
                  <a:pt x="29" y="179"/>
                </a:cubicBezTo>
                <a:cubicBezTo>
                  <a:pt x="26" y="176"/>
                  <a:pt x="24" y="171"/>
                  <a:pt x="22" y="168"/>
                </a:cubicBezTo>
                <a:cubicBezTo>
                  <a:pt x="22" y="171"/>
                  <a:pt x="24" y="174"/>
                  <a:pt x="26" y="176"/>
                </a:cubicBezTo>
                <a:cubicBezTo>
                  <a:pt x="26" y="177"/>
                  <a:pt x="27" y="178"/>
                  <a:pt x="27" y="178"/>
                </a:cubicBezTo>
                <a:cubicBezTo>
                  <a:pt x="39" y="193"/>
                  <a:pt x="50" y="210"/>
                  <a:pt x="62" y="225"/>
                </a:cubicBezTo>
                <a:cubicBezTo>
                  <a:pt x="62" y="223"/>
                  <a:pt x="62" y="222"/>
                  <a:pt x="62" y="220"/>
                </a:cubicBezTo>
                <a:close/>
                <a:moveTo>
                  <a:pt x="16" y="184"/>
                </a:moveTo>
                <a:cubicBezTo>
                  <a:pt x="14" y="184"/>
                  <a:pt x="14" y="186"/>
                  <a:pt x="13" y="186"/>
                </a:cubicBezTo>
                <a:cubicBezTo>
                  <a:pt x="14" y="191"/>
                  <a:pt x="18" y="190"/>
                  <a:pt x="23" y="191"/>
                </a:cubicBezTo>
                <a:cubicBezTo>
                  <a:pt x="25" y="189"/>
                  <a:pt x="26" y="189"/>
                  <a:pt x="28" y="187"/>
                </a:cubicBezTo>
                <a:cubicBezTo>
                  <a:pt x="28" y="186"/>
                  <a:pt x="29" y="186"/>
                  <a:pt x="28" y="185"/>
                </a:cubicBezTo>
                <a:cubicBezTo>
                  <a:pt x="26" y="188"/>
                  <a:pt x="17" y="188"/>
                  <a:pt x="16" y="184"/>
                </a:cubicBezTo>
                <a:close/>
                <a:moveTo>
                  <a:pt x="25" y="180"/>
                </a:moveTo>
                <a:cubicBezTo>
                  <a:pt x="23" y="181"/>
                  <a:pt x="20" y="181"/>
                  <a:pt x="18" y="181"/>
                </a:cubicBezTo>
                <a:cubicBezTo>
                  <a:pt x="18" y="182"/>
                  <a:pt x="17" y="183"/>
                  <a:pt x="18" y="185"/>
                </a:cubicBezTo>
                <a:cubicBezTo>
                  <a:pt x="21" y="185"/>
                  <a:pt x="29" y="185"/>
                  <a:pt x="25" y="180"/>
                </a:cubicBezTo>
                <a:close/>
                <a:moveTo>
                  <a:pt x="22" y="151"/>
                </a:moveTo>
                <a:cubicBezTo>
                  <a:pt x="22" y="139"/>
                  <a:pt x="22" y="128"/>
                  <a:pt x="22" y="116"/>
                </a:cubicBezTo>
                <a:cubicBezTo>
                  <a:pt x="22" y="111"/>
                  <a:pt x="21" y="105"/>
                  <a:pt x="20" y="100"/>
                </a:cubicBezTo>
                <a:cubicBezTo>
                  <a:pt x="20" y="95"/>
                  <a:pt x="21" y="91"/>
                  <a:pt x="20" y="86"/>
                </a:cubicBezTo>
                <a:cubicBezTo>
                  <a:pt x="20" y="84"/>
                  <a:pt x="19" y="82"/>
                  <a:pt x="19" y="80"/>
                </a:cubicBezTo>
                <a:cubicBezTo>
                  <a:pt x="19" y="79"/>
                  <a:pt x="20" y="77"/>
                  <a:pt x="19" y="75"/>
                </a:cubicBezTo>
                <a:cubicBezTo>
                  <a:pt x="19" y="72"/>
                  <a:pt x="19" y="70"/>
                  <a:pt x="19" y="67"/>
                </a:cubicBezTo>
                <a:cubicBezTo>
                  <a:pt x="17" y="67"/>
                  <a:pt x="16" y="64"/>
                  <a:pt x="15" y="64"/>
                </a:cubicBezTo>
                <a:cubicBezTo>
                  <a:pt x="14" y="79"/>
                  <a:pt x="18" y="93"/>
                  <a:pt x="17" y="107"/>
                </a:cubicBezTo>
                <a:cubicBezTo>
                  <a:pt x="16" y="118"/>
                  <a:pt x="16" y="131"/>
                  <a:pt x="17" y="142"/>
                </a:cubicBezTo>
                <a:cubicBezTo>
                  <a:pt x="21" y="152"/>
                  <a:pt x="16" y="166"/>
                  <a:pt x="18" y="177"/>
                </a:cubicBezTo>
                <a:cubicBezTo>
                  <a:pt x="20" y="178"/>
                  <a:pt x="22" y="178"/>
                  <a:pt x="23" y="176"/>
                </a:cubicBezTo>
                <a:cubicBezTo>
                  <a:pt x="23" y="175"/>
                  <a:pt x="20" y="173"/>
                  <a:pt x="19" y="171"/>
                </a:cubicBezTo>
                <a:cubicBezTo>
                  <a:pt x="19" y="170"/>
                  <a:pt x="20" y="166"/>
                  <a:pt x="20" y="165"/>
                </a:cubicBezTo>
                <a:cubicBezTo>
                  <a:pt x="21" y="164"/>
                  <a:pt x="23" y="165"/>
                  <a:pt x="23" y="166"/>
                </a:cubicBezTo>
                <a:cubicBezTo>
                  <a:pt x="23" y="161"/>
                  <a:pt x="23" y="156"/>
                  <a:pt x="22" y="1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87806" y="953295"/>
            <a:ext cx="341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老师您辛苦了！老师您辛苦了！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540568" y="55552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164" name="组合 50"/>
          <p:cNvGrpSpPr/>
          <p:nvPr/>
        </p:nvGrpSpPr>
        <p:grpSpPr bwMode="auto">
          <a:xfrm>
            <a:off x="4031750" y="469435"/>
            <a:ext cx="1186557" cy="590147"/>
            <a:chOff x="4870451" y="339792"/>
            <a:chExt cx="2451100" cy="1142291"/>
          </a:xfrm>
        </p:grpSpPr>
        <p:sp>
          <p:nvSpPr>
            <p:cNvPr id="165" name="Freeform 544"/>
            <p:cNvSpPr>
              <a:spLocks noEditPoints="1"/>
            </p:cNvSpPr>
            <p:nvPr/>
          </p:nvSpPr>
          <p:spPr bwMode="auto">
            <a:xfrm>
              <a:off x="4870451" y="1397875"/>
              <a:ext cx="2451100" cy="84208"/>
            </a:xfrm>
            <a:custGeom>
              <a:avLst/>
              <a:gdLst>
                <a:gd name="T0" fmla="*/ 26 w 715"/>
                <a:gd name="T1" fmla="*/ 50 h 95"/>
                <a:gd name="T2" fmla="*/ 43 w 715"/>
                <a:gd name="T3" fmla="*/ 67 h 95"/>
                <a:gd name="T4" fmla="*/ 65 w 715"/>
                <a:gd name="T5" fmla="*/ 76 h 95"/>
                <a:gd name="T6" fmla="*/ 143 w 715"/>
                <a:gd name="T7" fmla="*/ 81 h 95"/>
                <a:gd name="T8" fmla="*/ 218 w 715"/>
                <a:gd name="T9" fmla="*/ 80 h 95"/>
                <a:gd name="T10" fmla="*/ 301 w 715"/>
                <a:gd name="T11" fmla="*/ 79 h 95"/>
                <a:gd name="T12" fmla="*/ 405 w 715"/>
                <a:gd name="T13" fmla="*/ 88 h 95"/>
                <a:gd name="T14" fmla="*/ 491 w 715"/>
                <a:gd name="T15" fmla="*/ 93 h 95"/>
                <a:gd name="T16" fmla="*/ 630 w 715"/>
                <a:gd name="T17" fmla="*/ 64 h 95"/>
                <a:gd name="T18" fmla="*/ 678 w 715"/>
                <a:gd name="T19" fmla="*/ 58 h 95"/>
                <a:gd name="T20" fmla="*/ 664 w 715"/>
                <a:gd name="T21" fmla="*/ 52 h 95"/>
                <a:gd name="T22" fmla="*/ 662 w 715"/>
                <a:gd name="T23" fmla="*/ 30 h 95"/>
                <a:gd name="T24" fmla="*/ 598 w 715"/>
                <a:gd name="T25" fmla="*/ 37 h 95"/>
                <a:gd name="T26" fmla="*/ 564 w 715"/>
                <a:gd name="T27" fmla="*/ 25 h 95"/>
                <a:gd name="T28" fmla="*/ 500 w 715"/>
                <a:gd name="T29" fmla="*/ 17 h 95"/>
                <a:gd name="T30" fmla="*/ 443 w 715"/>
                <a:gd name="T31" fmla="*/ 26 h 95"/>
                <a:gd name="T32" fmla="*/ 372 w 715"/>
                <a:gd name="T33" fmla="*/ 20 h 95"/>
                <a:gd name="T34" fmla="*/ 263 w 715"/>
                <a:gd name="T35" fmla="*/ 13 h 95"/>
                <a:gd name="T36" fmla="*/ 193 w 715"/>
                <a:gd name="T37" fmla="*/ 9 h 95"/>
                <a:gd name="T38" fmla="*/ 98 w 715"/>
                <a:gd name="T39" fmla="*/ 21 h 95"/>
                <a:gd name="T40" fmla="*/ 403 w 715"/>
                <a:gd name="T41" fmla="*/ 77 h 95"/>
                <a:gd name="T42" fmla="*/ 420 w 715"/>
                <a:gd name="T43" fmla="*/ 84 h 95"/>
                <a:gd name="T44" fmla="*/ 458 w 715"/>
                <a:gd name="T45" fmla="*/ 81 h 95"/>
                <a:gd name="T46" fmla="*/ 503 w 715"/>
                <a:gd name="T47" fmla="*/ 64 h 95"/>
                <a:gd name="T48" fmla="*/ 504 w 715"/>
                <a:gd name="T49" fmla="*/ 76 h 95"/>
                <a:gd name="T50" fmla="*/ 567 w 715"/>
                <a:gd name="T51" fmla="*/ 43 h 95"/>
                <a:gd name="T52" fmla="*/ 560 w 715"/>
                <a:gd name="T53" fmla="*/ 62 h 95"/>
                <a:gd name="T54" fmla="*/ 583 w 715"/>
                <a:gd name="T55" fmla="*/ 56 h 95"/>
                <a:gd name="T56" fmla="*/ 615 w 715"/>
                <a:gd name="T57" fmla="*/ 58 h 95"/>
                <a:gd name="T58" fmla="*/ 639 w 715"/>
                <a:gd name="T59" fmla="*/ 45 h 95"/>
                <a:gd name="T60" fmla="*/ 604 w 715"/>
                <a:gd name="T61" fmla="*/ 58 h 95"/>
                <a:gd name="T62" fmla="*/ 575 w 715"/>
                <a:gd name="T63" fmla="*/ 51 h 95"/>
                <a:gd name="T64" fmla="*/ 562 w 715"/>
                <a:gd name="T65" fmla="*/ 34 h 95"/>
                <a:gd name="T66" fmla="*/ 541 w 715"/>
                <a:gd name="T67" fmla="*/ 45 h 95"/>
                <a:gd name="T68" fmla="*/ 492 w 715"/>
                <a:gd name="T69" fmla="*/ 54 h 95"/>
                <a:gd name="T70" fmla="*/ 469 w 715"/>
                <a:gd name="T71" fmla="*/ 29 h 95"/>
                <a:gd name="T72" fmla="*/ 435 w 715"/>
                <a:gd name="T73" fmla="*/ 29 h 95"/>
                <a:gd name="T74" fmla="*/ 362 w 715"/>
                <a:gd name="T75" fmla="*/ 80 h 95"/>
                <a:gd name="T76" fmla="*/ 345 w 715"/>
                <a:gd name="T77" fmla="*/ 72 h 95"/>
                <a:gd name="T78" fmla="*/ 242 w 715"/>
                <a:gd name="T79" fmla="*/ 81 h 95"/>
                <a:gd name="T80" fmla="*/ 295 w 715"/>
                <a:gd name="T81" fmla="*/ 42 h 95"/>
                <a:gd name="T82" fmla="*/ 328 w 715"/>
                <a:gd name="T83" fmla="*/ 36 h 95"/>
                <a:gd name="T84" fmla="*/ 296 w 715"/>
                <a:gd name="T85" fmla="*/ 76 h 95"/>
                <a:gd name="T86" fmla="*/ 329 w 715"/>
                <a:gd name="T87" fmla="*/ 44 h 95"/>
                <a:gd name="T88" fmla="*/ 317 w 715"/>
                <a:gd name="T89" fmla="*/ 27 h 95"/>
                <a:gd name="T90" fmla="*/ 298 w 715"/>
                <a:gd name="T91" fmla="*/ 25 h 95"/>
                <a:gd name="T92" fmla="*/ 230 w 715"/>
                <a:gd name="T93" fmla="*/ 75 h 95"/>
                <a:gd name="T94" fmla="*/ 266 w 715"/>
                <a:gd name="T95" fmla="*/ 32 h 95"/>
                <a:gd name="T96" fmla="*/ 215 w 715"/>
                <a:gd name="T97" fmla="*/ 53 h 95"/>
                <a:gd name="T98" fmla="*/ 203 w 715"/>
                <a:gd name="T99" fmla="*/ 54 h 95"/>
                <a:gd name="T100" fmla="*/ 151 w 715"/>
                <a:gd name="T101" fmla="*/ 43 h 95"/>
                <a:gd name="T102" fmla="*/ 159 w 715"/>
                <a:gd name="T103" fmla="*/ 63 h 95"/>
                <a:gd name="T104" fmla="*/ 212 w 715"/>
                <a:gd name="T105" fmla="*/ 24 h 95"/>
                <a:gd name="T106" fmla="*/ 194 w 715"/>
                <a:gd name="T107" fmla="*/ 18 h 95"/>
                <a:gd name="T108" fmla="*/ 153 w 715"/>
                <a:gd name="T109" fmla="*/ 34 h 95"/>
                <a:gd name="T110" fmla="*/ 108 w 715"/>
                <a:gd name="T111" fmla="*/ 51 h 95"/>
                <a:gd name="T112" fmla="*/ 112 w 715"/>
                <a:gd name="T113" fmla="*/ 26 h 95"/>
                <a:gd name="T114" fmla="*/ 65 w 715"/>
                <a:gd name="T115" fmla="*/ 54 h 95"/>
                <a:gd name="T116" fmla="*/ 87 w 715"/>
                <a:gd name="T117" fmla="*/ 22 h 95"/>
                <a:gd name="T118" fmla="*/ 53 w 715"/>
                <a:gd name="T119" fmla="*/ 3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5" h="95">
                  <a:moveTo>
                    <a:pt x="19" y="17"/>
                  </a:moveTo>
                  <a:cubicBezTo>
                    <a:pt x="21" y="19"/>
                    <a:pt x="23" y="14"/>
                    <a:pt x="25" y="16"/>
                  </a:cubicBezTo>
                  <a:cubicBezTo>
                    <a:pt x="24" y="17"/>
                    <a:pt x="25" y="18"/>
                    <a:pt x="24" y="19"/>
                  </a:cubicBezTo>
                  <a:cubicBezTo>
                    <a:pt x="19" y="17"/>
                    <a:pt x="19" y="22"/>
                    <a:pt x="14" y="23"/>
                  </a:cubicBezTo>
                  <a:cubicBezTo>
                    <a:pt x="16" y="26"/>
                    <a:pt x="20" y="22"/>
                    <a:pt x="20" y="28"/>
                  </a:cubicBezTo>
                  <a:cubicBezTo>
                    <a:pt x="27" y="25"/>
                    <a:pt x="29" y="13"/>
                    <a:pt x="34" y="16"/>
                  </a:cubicBezTo>
                  <a:cubicBezTo>
                    <a:pt x="33" y="17"/>
                    <a:pt x="35" y="19"/>
                    <a:pt x="34" y="20"/>
                  </a:cubicBezTo>
                  <a:cubicBezTo>
                    <a:pt x="31" y="23"/>
                    <a:pt x="28" y="26"/>
                    <a:pt x="32" y="29"/>
                  </a:cubicBezTo>
                  <a:cubicBezTo>
                    <a:pt x="34" y="28"/>
                    <a:pt x="35" y="26"/>
                    <a:pt x="37" y="25"/>
                  </a:cubicBezTo>
                  <a:cubicBezTo>
                    <a:pt x="36" y="20"/>
                    <a:pt x="35" y="16"/>
                    <a:pt x="38" y="12"/>
                  </a:cubicBezTo>
                  <a:cubicBezTo>
                    <a:pt x="39" y="17"/>
                    <a:pt x="40" y="17"/>
                    <a:pt x="44" y="22"/>
                  </a:cubicBezTo>
                  <a:cubicBezTo>
                    <a:pt x="40" y="26"/>
                    <a:pt x="38" y="26"/>
                    <a:pt x="37" y="32"/>
                  </a:cubicBezTo>
                  <a:cubicBezTo>
                    <a:pt x="34" y="27"/>
                    <a:pt x="34" y="33"/>
                    <a:pt x="34" y="35"/>
                  </a:cubicBezTo>
                  <a:cubicBezTo>
                    <a:pt x="33" y="33"/>
                    <a:pt x="32" y="32"/>
                    <a:pt x="31" y="31"/>
                  </a:cubicBezTo>
                  <a:cubicBezTo>
                    <a:pt x="25" y="37"/>
                    <a:pt x="30" y="42"/>
                    <a:pt x="25" y="46"/>
                  </a:cubicBezTo>
                  <a:cubicBezTo>
                    <a:pt x="26" y="45"/>
                    <a:pt x="28" y="45"/>
                    <a:pt x="30" y="45"/>
                  </a:cubicBezTo>
                  <a:cubicBezTo>
                    <a:pt x="27" y="47"/>
                    <a:pt x="28" y="48"/>
                    <a:pt x="26" y="50"/>
                  </a:cubicBezTo>
                  <a:cubicBezTo>
                    <a:pt x="24" y="43"/>
                    <a:pt x="20" y="51"/>
                    <a:pt x="17" y="48"/>
                  </a:cubicBezTo>
                  <a:cubicBezTo>
                    <a:pt x="20" y="41"/>
                    <a:pt x="21" y="34"/>
                    <a:pt x="25" y="29"/>
                  </a:cubicBezTo>
                  <a:cubicBezTo>
                    <a:pt x="22" y="28"/>
                    <a:pt x="18" y="30"/>
                    <a:pt x="16" y="27"/>
                  </a:cubicBezTo>
                  <a:cubicBezTo>
                    <a:pt x="12" y="30"/>
                    <a:pt x="10" y="33"/>
                    <a:pt x="10" y="36"/>
                  </a:cubicBezTo>
                  <a:cubicBezTo>
                    <a:pt x="13" y="37"/>
                    <a:pt x="12" y="30"/>
                    <a:pt x="16" y="32"/>
                  </a:cubicBezTo>
                  <a:cubicBezTo>
                    <a:pt x="18" y="35"/>
                    <a:pt x="14" y="36"/>
                    <a:pt x="15" y="38"/>
                  </a:cubicBezTo>
                  <a:cubicBezTo>
                    <a:pt x="16" y="38"/>
                    <a:pt x="18" y="37"/>
                    <a:pt x="18" y="38"/>
                  </a:cubicBezTo>
                  <a:cubicBezTo>
                    <a:pt x="7" y="44"/>
                    <a:pt x="7" y="53"/>
                    <a:pt x="0" y="60"/>
                  </a:cubicBezTo>
                  <a:cubicBezTo>
                    <a:pt x="6" y="57"/>
                    <a:pt x="12" y="53"/>
                    <a:pt x="17" y="57"/>
                  </a:cubicBezTo>
                  <a:cubicBezTo>
                    <a:pt x="19" y="53"/>
                    <a:pt x="8" y="52"/>
                    <a:pt x="13" y="47"/>
                  </a:cubicBezTo>
                  <a:cubicBezTo>
                    <a:pt x="14" y="52"/>
                    <a:pt x="22" y="50"/>
                    <a:pt x="25" y="56"/>
                  </a:cubicBezTo>
                  <a:cubicBezTo>
                    <a:pt x="22" y="58"/>
                    <a:pt x="19" y="61"/>
                    <a:pt x="16" y="63"/>
                  </a:cubicBezTo>
                  <a:cubicBezTo>
                    <a:pt x="12" y="59"/>
                    <a:pt x="7" y="64"/>
                    <a:pt x="3" y="64"/>
                  </a:cubicBezTo>
                  <a:cubicBezTo>
                    <a:pt x="6" y="67"/>
                    <a:pt x="2" y="72"/>
                    <a:pt x="7" y="70"/>
                  </a:cubicBezTo>
                  <a:cubicBezTo>
                    <a:pt x="7" y="64"/>
                    <a:pt x="24" y="64"/>
                    <a:pt x="26" y="70"/>
                  </a:cubicBezTo>
                  <a:cubicBezTo>
                    <a:pt x="28" y="68"/>
                    <a:pt x="31" y="66"/>
                    <a:pt x="34" y="64"/>
                  </a:cubicBezTo>
                  <a:cubicBezTo>
                    <a:pt x="36" y="70"/>
                    <a:pt x="40" y="64"/>
                    <a:pt x="43" y="67"/>
                  </a:cubicBezTo>
                  <a:cubicBezTo>
                    <a:pt x="43" y="74"/>
                    <a:pt x="40" y="69"/>
                    <a:pt x="36" y="71"/>
                  </a:cubicBezTo>
                  <a:cubicBezTo>
                    <a:pt x="35" y="73"/>
                    <a:pt x="35" y="75"/>
                    <a:pt x="37" y="78"/>
                  </a:cubicBezTo>
                  <a:cubicBezTo>
                    <a:pt x="41" y="73"/>
                    <a:pt x="44" y="75"/>
                    <a:pt x="48" y="71"/>
                  </a:cubicBezTo>
                  <a:cubicBezTo>
                    <a:pt x="46" y="68"/>
                    <a:pt x="42" y="60"/>
                    <a:pt x="50" y="60"/>
                  </a:cubicBezTo>
                  <a:cubicBezTo>
                    <a:pt x="48" y="57"/>
                    <a:pt x="44" y="54"/>
                    <a:pt x="47" y="51"/>
                  </a:cubicBezTo>
                  <a:cubicBezTo>
                    <a:pt x="52" y="53"/>
                    <a:pt x="52" y="44"/>
                    <a:pt x="56" y="46"/>
                  </a:cubicBezTo>
                  <a:cubicBezTo>
                    <a:pt x="54" y="48"/>
                    <a:pt x="56" y="49"/>
                    <a:pt x="55" y="50"/>
                  </a:cubicBezTo>
                  <a:cubicBezTo>
                    <a:pt x="54" y="51"/>
                    <a:pt x="51" y="50"/>
                    <a:pt x="52" y="53"/>
                  </a:cubicBezTo>
                  <a:cubicBezTo>
                    <a:pt x="56" y="53"/>
                    <a:pt x="50" y="69"/>
                    <a:pt x="49" y="75"/>
                  </a:cubicBezTo>
                  <a:cubicBezTo>
                    <a:pt x="55" y="75"/>
                    <a:pt x="57" y="68"/>
                    <a:pt x="59" y="76"/>
                  </a:cubicBezTo>
                  <a:cubicBezTo>
                    <a:pt x="62" y="70"/>
                    <a:pt x="68" y="71"/>
                    <a:pt x="65" y="65"/>
                  </a:cubicBezTo>
                  <a:cubicBezTo>
                    <a:pt x="62" y="65"/>
                    <a:pt x="61" y="66"/>
                    <a:pt x="60" y="68"/>
                  </a:cubicBezTo>
                  <a:cubicBezTo>
                    <a:pt x="60" y="66"/>
                    <a:pt x="53" y="66"/>
                    <a:pt x="56" y="63"/>
                  </a:cubicBezTo>
                  <a:cubicBezTo>
                    <a:pt x="62" y="62"/>
                    <a:pt x="61" y="61"/>
                    <a:pt x="62" y="56"/>
                  </a:cubicBezTo>
                  <a:cubicBezTo>
                    <a:pt x="64" y="58"/>
                    <a:pt x="67" y="54"/>
                    <a:pt x="69" y="58"/>
                  </a:cubicBezTo>
                  <a:cubicBezTo>
                    <a:pt x="62" y="62"/>
                    <a:pt x="67" y="64"/>
                    <a:pt x="71" y="63"/>
                  </a:cubicBezTo>
                  <a:cubicBezTo>
                    <a:pt x="67" y="67"/>
                    <a:pt x="66" y="72"/>
                    <a:pt x="65" y="76"/>
                  </a:cubicBezTo>
                  <a:cubicBezTo>
                    <a:pt x="72" y="78"/>
                    <a:pt x="75" y="64"/>
                    <a:pt x="82" y="73"/>
                  </a:cubicBezTo>
                  <a:cubicBezTo>
                    <a:pt x="81" y="75"/>
                    <a:pt x="78" y="74"/>
                    <a:pt x="79" y="76"/>
                  </a:cubicBezTo>
                  <a:cubicBezTo>
                    <a:pt x="81" y="75"/>
                    <a:pt x="80" y="77"/>
                    <a:pt x="81" y="79"/>
                  </a:cubicBezTo>
                  <a:cubicBezTo>
                    <a:pt x="85" y="73"/>
                    <a:pt x="89" y="72"/>
                    <a:pt x="92" y="65"/>
                  </a:cubicBezTo>
                  <a:cubicBezTo>
                    <a:pt x="95" y="66"/>
                    <a:pt x="98" y="63"/>
                    <a:pt x="101" y="64"/>
                  </a:cubicBezTo>
                  <a:cubicBezTo>
                    <a:pt x="96" y="67"/>
                    <a:pt x="97" y="72"/>
                    <a:pt x="95" y="76"/>
                  </a:cubicBezTo>
                  <a:cubicBezTo>
                    <a:pt x="93" y="77"/>
                    <a:pt x="87" y="74"/>
                    <a:pt x="88" y="78"/>
                  </a:cubicBezTo>
                  <a:cubicBezTo>
                    <a:pt x="90" y="76"/>
                    <a:pt x="91" y="81"/>
                    <a:pt x="93" y="80"/>
                  </a:cubicBezTo>
                  <a:cubicBezTo>
                    <a:pt x="95" y="79"/>
                    <a:pt x="97" y="77"/>
                    <a:pt x="99" y="76"/>
                  </a:cubicBezTo>
                  <a:cubicBezTo>
                    <a:pt x="102" y="79"/>
                    <a:pt x="99" y="80"/>
                    <a:pt x="103" y="81"/>
                  </a:cubicBezTo>
                  <a:cubicBezTo>
                    <a:pt x="107" y="79"/>
                    <a:pt x="108" y="78"/>
                    <a:pt x="108" y="74"/>
                  </a:cubicBezTo>
                  <a:cubicBezTo>
                    <a:pt x="115" y="75"/>
                    <a:pt x="110" y="78"/>
                    <a:pt x="117" y="82"/>
                  </a:cubicBezTo>
                  <a:cubicBezTo>
                    <a:pt x="121" y="77"/>
                    <a:pt x="124" y="82"/>
                    <a:pt x="128" y="77"/>
                  </a:cubicBezTo>
                  <a:cubicBezTo>
                    <a:pt x="129" y="78"/>
                    <a:pt x="128" y="80"/>
                    <a:pt x="131" y="82"/>
                  </a:cubicBezTo>
                  <a:cubicBezTo>
                    <a:pt x="134" y="81"/>
                    <a:pt x="138" y="80"/>
                    <a:pt x="141" y="81"/>
                  </a:cubicBezTo>
                  <a:cubicBezTo>
                    <a:pt x="138" y="78"/>
                    <a:pt x="145" y="73"/>
                    <a:pt x="148" y="76"/>
                  </a:cubicBezTo>
                  <a:cubicBezTo>
                    <a:pt x="148" y="81"/>
                    <a:pt x="140" y="75"/>
                    <a:pt x="143" y="81"/>
                  </a:cubicBezTo>
                  <a:cubicBezTo>
                    <a:pt x="154" y="79"/>
                    <a:pt x="164" y="84"/>
                    <a:pt x="176" y="81"/>
                  </a:cubicBezTo>
                  <a:cubicBezTo>
                    <a:pt x="171" y="78"/>
                    <a:pt x="175" y="75"/>
                    <a:pt x="176" y="72"/>
                  </a:cubicBezTo>
                  <a:cubicBezTo>
                    <a:pt x="175" y="79"/>
                    <a:pt x="187" y="90"/>
                    <a:pt x="187" y="80"/>
                  </a:cubicBezTo>
                  <a:cubicBezTo>
                    <a:pt x="182" y="83"/>
                    <a:pt x="184" y="72"/>
                    <a:pt x="180" y="71"/>
                  </a:cubicBezTo>
                  <a:cubicBezTo>
                    <a:pt x="181" y="70"/>
                    <a:pt x="182" y="68"/>
                    <a:pt x="182" y="67"/>
                  </a:cubicBezTo>
                  <a:cubicBezTo>
                    <a:pt x="182" y="71"/>
                    <a:pt x="184" y="70"/>
                    <a:pt x="187" y="71"/>
                  </a:cubicBezTo>
                  <a:cubicBezTo>
                    <a:pt x="181" y="75"/>
                    <a:pt x="189" y="79"/>
                    <a:pt x="192" y="77"/>
                  </a:cubicBezTo>
                  <a:cubicBezTo>
                    <a:pt x="190" y="79"/>
                    <a:pt x="189" y="81"/>
                    <a:pt x="192" y="83"/>
                  </a:cubicBezTo>
                  <a:cubicBezTo>
                    <a:pt x="193" y="83"/>
                    <a:pt x="194" y="82"/>
                    <a:pt x="195" y="83"/>
                  </a:cubicBezTo>
                  <a:cubicBezTo>
                    <a:pt x="196" y="75"/>
                    <a:pt x="204" y="76"/>
                    <a:pt x="203" y="65"/>
                  </a:cubicBezTo>
                  <a:cubicBezTo>
                    <a:pt x="203" y="66"/>
                    <a:pt x="204" y="67"/>
                    <a:pt x="205" y="66"/>
                  </a:cubicBezTo>
                  <a:cubicBezTo>
                    <a:pt x="204" y="68"/>
                    <a:pt x="204" y="71"/>
                    <a:pt x="208" y="74"/>
                  </a:cubicBezTo>
                  <a:cubicBezTo>
                    <a:pt x="211" y="72"/>
                    <a:pt x="221" y="72"/>
                    <a:pt x="218" y="77"/>
                  </a:cubicBezTo>
                  <a:cubicBezTo>
                    <a:pt x="214" y="72"/>
                    <a:pt x="209" y="78"/>
                    <a:pt x="201" y="76"/>
                  </a:cubicBezTo>
                  <a:cubicBezTo>
                    <a:pt x="199" y="78"/>
                    <a:pt x="200" y="80"/>
                    <a:pt x="199" y="81"/>
                  </a:cubicBezTo>
                  <a:cubicBezTo>
                    <a:pt x="205" y="86"/>
                    <a:pt x="212" y="82"/>
                    <a:pt x="218" y="84"/>
                  </a:cubicBezTo>
                  <a:cubicBezTo>
                    <a:pt x="217" y="83"/>
                    <a:pt x="216" y="82"/>
                    <a:pt x="218" y="80"/>
                  </a:cubicBezTo>
                  <a:cubicBezTo>
                    <a:pt x="227" y="77"/>
                    <a:pt x="225" y="91"/>
                    <a:pt x="225" y="91"/>
                  </a:cubicBezTo>
                  <a:cubicBezTo>
                    <a:pt x="228" y="88"/>
                    <a:pt x="234" y="85"/>
                    <a:pt x="227" y="85"/>
                  </a:cubicBezTo>
                  <a:cubicBezTo>
                    <a:pt x="228" y="81"/>
                    <a:pt x="233" y="78"/>
                    <a:pt x="235" y="86"/>
                  </a:cubicBezTo>
                  <a:cubicBezTo>
                    <a:pt x="246" y="83"/>
                    <a:pt x="253" y="88"/>
                    <a:pt x="263" y="82"/>
                  </a:cubicBezTo>
                  <a:cubicBezTo>
                    <a:pt x="264" y="87"/>
                    <a:pt x="273" y="86"/>
                    <a:pt x="278" y="85"/>
                  </a:cubicBezTo>
                  <a:cubicBezTo>
                    <a:pt x="279" y="79"/>
                    <a:pt x="281" y="81"/>
                    <a:pt x="279" y="78"/>
                  </a:cubicBezTo>
                  <a:cubicBezTo>
                    <a:pt x="281" y="77"/>
                    <a:pt x="282" y="75"/>
                    <a:pt x="284" y="74"/>
                  </a:cubicBezTo>
                  <a:cubicBezTo>
                    <a:pt x="284" y="77"/>
                    <a:pt x="286" y="79"/>
                    <a:pt x="289" y="76"/>
                  </a:cubicBezTo>
                  <a:cubicBezTo>
                    <a:pt x="289" y="72"/>
                    <a:pt x="287" y="74"/>
                    <a:pt x="284" y="72"/>
                  </a:cubicBezTo>
                  <a:cubicBezTo>
                    <a:pt x="286" y="70"/>
                    <a:pt x="285" y="68"/>
                    <a:pt x="288" y="66"/>
                  </a:cubicBezTo>
                  <a:cubicBezTo>
                    <a:pt x="288" y="72"/>
                    <a:pt x="294" y="80"/>
                    <a:pt x="286" y="86"/>
                  </a:cubicBezTo>
                  <a:cubicBezTo>
                    <a:pt x="289" y="91"/>
                    <a:pt x="289" y="81"/>
                    <a:pt x="292" y="88"/>
                  </a:cubicBezTo>
                  <a:cubicBezTo>
                    <a:pt x="296" y="87"/>
                    <a:pt x="296" y="81"/>
                    <a:pt x="298" y="83"/>
                  </a:cubicBezTo>
                  <a:cubicBezTo>
                    <a:pt x="300" y="91"/>
                    <a:pt x="301" y="82"/>
                    <a:pt x="307" y="83"/>
                  </a:cubicBezTo>
                  <a:cubicBezTo>
                    <a:pt x="308" y="85"/>
                    <a:pt x="306" y="86"/>
                    <a:pt x="305" y="87"/>
                  </a:cubicBezTo>
                  <a:cubicBezTo>
                    <a:pt x="315" y="93"/>
                    <a:pt x="308" y="77"/>
                    <a:pt x="316" y="74"/>
                  </a:cubicBezTo>
                  <a:cubicBezTo>
                    <a:pt x="309" y="67"/>
                    <a:pt x="309" y="86"/>
                    <a:pt x="301" y="79"/>
                  </a:cubicBezTo>
                  <a:cubicBezTo>
                    <a:pt x="309" y="80"/>
                    <a:pt x="307" y="68"/>
                    <a:pt x="315" y="70"/>
                  </a:cubicBezTo>
                  <a:cubicBezTo>
                    <a:pt x="316" y="66"/>
                    <a:pt x="317" y="62"/>
                    <a:pt x="320" y="58"/>
                  </a:cubicBezTo>
                  <a:cubicBezTo>
                    <a:pt x="323" y="62"/>
                    <a:pt x="316" y="67"/>
                    <a:pt x="323" y="66"/>
                  </a:cubicBezTo>
                  <a:cubicBezTo>
                    <a:pt x="320" y="70"/>
                    <a:pt x="318" y="66"/>
                    <a:pt x="316" y="67"/>
                  </a:cubicBezTo>
                  <a:cubicBezTo>
                    <a:pt x="324" y="75"/>
                    <a:pt x="309" y="81"/>
                    <a:pt x="316" y="89"/>
                  </a:cubicBezTo>
                  <a:cubicBezTo>
                    <a:pt x="320" y="86"/>
                    <a:pt x="323" y="82"/>
                    <a:pt x="321" y="78"/>
                  </a:cubicBezTo>
                  <a:cubicBezTo>
                    <a:pt x="325" y="74"/>
                    <a:pt x="328" y="76"/>
                    <a:pt x="331" y="77"/>
                  </a:cubicBezTo>
                  <a:cubicBezTo>
                    <a:pt x="326" y="79"/>
                    <a:pt x="330" y="82"/>
                    <a:pt x="326" y="85"/>
                  </a:cubicBezTo>
                  <a:cubicBezTo>
                    <a:pt x="325" y="83"/>
                    <a:pt x="324" y="81"/>
                    <a:pt x="323" y="82"/>
                  </a:cubicBezTo>
                  <a:cubicBezTo>
                    <a:pt x="326" y="87"/>
                    <a:pt x="322" y="84"/>
                    <a:pt x="323" y="89"/>
                  </a:cubicBezTo>
                  <a:cubicBezTo>
                    <a:pt x="327" y="88"/>
                    <a:pt x="333" y="89"/>
                    <a:pt x="334" y="86"/>
                  </a:cubicBezTo>
                  <a:cubicBezTo>
                    <a:pt x="333" y="83"/>
                    <a:pt x="331" y="84"/>
                    <a:pt x="329" y="84"/>
                  </a:cubicBezTo>
                  <a:cubicBezTo>
                    <a:pt x="335" y="84"/>
                    <a:pt x="332" y="78"/>
                    <a:pt x="335" y="80"/>
                  </a:cubicBezTo>
                  <a:cubicBezTo>
                    <a:pt x="336" y="82"/>
                    <a:pt x="336" y="85"/>
                    <a:pt x="336" y="88"/>
                  </a:cubicBezTo>
                  <a:cubicBezTo>
                    <a:pt x="359" y="87"/>
                    <a:pt x="382" y="90"/>
                    <a:pt x="405" y="88"/>
                  </a:cubicBezTo>
                  <a:cubicBezTo>
                    <a:pt x="400" y="82"/>
                    <a:pt x="408" y="79"/>
                    <a:pt x="410" y="79"/>
                  </a:cubicBezTo>
                  <a:cubicBezTo>
                    <a:pt x="411" y="84"/>
                    <a:pt x="407" y="84"/>
                    <a:pt x="405" y="88"/>
                  </a:cubicBezTo>
                  <a:cubicBezTo>
                    <a:pt x="408" y="93"/>
                    <a:pt x="412" y="88"/>
                    <a:pt x="414" y="85"/>
                  </a:cubicBezTo>
                  <a:cubicBezTo>
                    <a:pt x="418" y="86"/>
                    <a:pt x="415" y="90"/>
                    <a:pt x="419" y="85"/>
                  </a:cubicBezTo>
                  <a:cubicBezTo>
                    <a:pt x="419" y="93"/>
                    <a:pt x="428" y="85"/>
                    <a:pt x="432" y="90"/>
                  </a:cubicBezTo>
                  <a:cubicBezTo>
                    <a:pt x="432" y="89"/>
                    <a:pt x="438" y="87"/>
                    <a:pt x="439" y="83"/>
                  </a:cubicBezTo>
                  <a:cubicBezTo>
                    <a:pt x="440" y="85"/>
                    <a:pt x="442" y="85"/>
                    <a:pt x="443" y="86"/>
                  </a:cubicBezTo>
                  <a:cubicBezTo>
                    <a:pt x="442" y="88"/>
                    <a:pt x="437" y="85"/>
                    <a:pt x="438" y="89"/>
                  </a:cubicBezTo>
                  <a:cubicBezTo>
                    <a:pt x="441" y="88"/>
                    <a:pt x="439" y="91"/>
                    <a:pt x="441" y="93"/>
                  </a:cubicBezTo>
                  <a:cubicBezTo>
                    <a:pt x="448" y="88"/>
                    <a:pt x="460" y="95"/>
                    <a:pt x="464" y="89"/>
                  </a:cubicBezTo>
                  <a:cubicBezTo>
                    <a:pt x="462" y="85"/>
                    <a:pt x="448" y="89"/>
                    <a:pt x="446" y="83"/>
                  </a:cubicBezTo>
                  <a:cubicBezTo>
                    <a:pt x="454" y="87"/>
                    <a:pt x="463" y="84"/>
                    <a:pt x="472" y="83"/>
                  </a:cubicBezTo>
                  <a:cubicBezTo>
                    <a:pt x="470" y="84"/>
                    <a:pt x="469" y="85"/>
                    <a:pt x="467" y="87"/>
                  </a:cubicBezTo>
                  <a:cubicBezTo>
                    <a:pt x="469" y="89"/>
                    <a:pt x="471" y="91"/>
                    <a:pt x="472" y="93"/>
                  </a:cubicBezTo>
                  <a:cubicBezTo>
                    <a:pt x="478" y="91"/>
                    <a:pt x="472" y="86"/>
                    <a:pt x="476" y="84"/>
                  </a:cubicBezTo>
                  <a:cubicBezTo>
                    <a:pt x="477" y="85"/>
                    <a:pt x="475" y="86"/>
                    <a:pt x="477" y="88"/>
                  </a:cubicBezTo>
                  <a:cubicBezTo>
                    <a:pt x="485" y="83"/>
                    <a:pt x="479" y="72"/>
                    <a:pt x="485" y="71"/>
                  </a:cubicBezTo>
                  <a:cubicBezTo>
                    <a:pt x="482" y="76"/>
                    <a:pt x="486" y="83"/>
                    <a:pt x="479" y="88"/>
                  </a:cubicBezTo>
                  <a:cubicBezTo>
                    <a:pt x="485" y="95"/>
                    <a:pt x="486" y="85"/>
                    <a:pt x="491" y="93"/>
                  </a:cubicBezTo>
                  <a:cubicBezTo>
                    <a:pt x="494" y="90"/>
                    <a:pt x="496" y="92"/>
                    <a:pt x="499" y="88"/>
                  </a:cubicBezTo>
                  <a:cubicBezTo>
                    <a:pt x="500" y="93"/>
                    <a:pt x="511" y="95"/>
                    <a:pt x="513" y="89"/>
                  </a:cubicBezTo>
                  <a:cubicBezTo>
                    <a:pt x="517" y="92"/>
                    <a:pt x="524" y="95"/>
                    <a:pt x="528" y="88"/>
                  </a:cubicBezTo>
                  <a:cubicBezTo>
                    <a:pt x="529" y="93"/>
                    <a:pt x="536" y="93"/>
                    <a:pt x="536" y="87"/>
                  </a:cubicBezTo>
                  <a:cubicBezTo>
                    <a:pt x="538" y="89"/>
                    <a:pt x="539" y="91"/>
                    <a:pt x="539" y="92"/>
                  </a:cubicBezTo>
                  <a:cubicBezTo>
                    <a:pt x="545" y="84"/>
                    <a:pt x="568" y="91"/>
                    <a:pt x="563" y="77"/>
                  </a:cubicBezTo>
                  <a:cubicBezTo>
                    <a:pt x="565" y="76"/>
                    <a:pt x="566" y="79"/>
                    <a:pt x="567" y="81"/>
                  </a:cubicBezTo>
                  <a:cubicBezTo>
                    <a:pt x="570" y="79"/>
                    <a:pt x="568" y="77"/>
                    <a:pt x="569" y="76"/>
                  </a:cubicBezTo>
                  <a:cubicBezTo>
                    <a:pt x="571" y="76"/>
                    <a:pt x="574" y="73"/>
                    <a:pt x="576" y="76"/>
                  </a:cubicBezTo>
                  <a:cubicBezTo>
                    <a:pt x="572" y="79"/>
                    <a:pt x="570" y="81"/>
                    <a:pt x="571" y="87"/>
                  </a:cubicBezTo>
                  <a:cubicBezTo>
                    <a:pt x="567" y="86"/>
                    <a:pt x="563" y="90"/>
                    <a:pt x="560" y="90"/>
                  </a:cubicBezTo>
                  <a:cubicBezTo>
                    <a:pt x="571" y="93"/>
                    <a:pt x="591" y="94"/>
                    <a:pt x="603" y="84"/>
                  </a:cubicBezTo>
                  <a:cubicBezTo>
                    <a:pt x="605" y="90"/>
                    <a:pt x="609" y="79"/>
                    <a:pt x="612" y="82"/>
                  </a:cubicBezTo>
                  <a:cubicBezTo>
                    <a:pt x="608" y="85"/>
                    <a:pt x="604" y="88"/>
                    <a:pt x="604" y="92"/>
                  </a:cubicBezTo>
                  <a:cubicBezTo>
                    <a:pt x="606" y="91"/>
                    <a:pt x="609" y="89"/>
                    <a:pt x="611" y="92"/>
                  </a:cubicBezTo>
                  <a:cubicBezTo>
                    <a:pt x="618" y="87"/>
                    <a:pt x="615" y="77"/>
                    <a:pt x="623" y="78"/>
                  </a:cubicBezTo>
                  <a:cubicBezTo>
                    <a:pt x="624" y="74"/>
                    <a:pt x="622" y="64"/>
                    <a:pt x="630" y="64"/>
                  </a:cubicBezTo>
                  <a:cubicBezTo>
                    <a:pt x="626" y="75"/>
                    <a:pt x="631" y="82"/>
                    <a:pt x="616" y="90"/>
                  </a:cubicBezTo>
                  <a:cubicBezTo>
                    <a:pt x="623" y="95"/>
                    <a:pt x="634" y="89"/>
                    <a:pt x="639" y="82"/>
                  </a:cubicBezTo>
                  <a:cubicBezTo>
                    <a:pt x="637" y="78"/>
                    <a:pt x="634" y="82"/>
                    <a:pt x="633" y="78"/>
                  </a:cubicBezTo>
                  <a:cubicBezTo>
                    <a:pt x="634" y="78"/>
                    <a:pt x="633" y="76"/>
                    <a:pt x="634" y="76"/>
                  </a:cubicBezTo>
                  <a:cubicBezTo>
                    <a:pt x="641" y="77"/>
                    <a:pt x="651" y="76"/>
                    <a:pt x="655" y="68"/>
                  </a:cubicBezTo>
                  <a:cubicBezTo>
                    <a:pt x="659" y="71"/>
                    <a:pt x="656" y="74"/>
                    <a:pt x="653" y="77"/>
                  </a:cubicBezTo>
                  <a:cubicBezTo>
                    <a:pt x="652" y="75"/>
                    <a:pt x="653" y="73"/>
                    <a:pt x="650" y="75"/>
                  </a:cubicBezTo>
                  <a:cubicBezTo>
                    <a:pt x="648" y="81"/>
                    <a:pt x="652" y="78"/>
                    <a:pt x="655" y="81"/>
                  </a:cubicBezTo>
                  <a:cubicBezTo>
                    <a:pt x="652" y="82"/>
                    <a:pt x="650" y="87"/>
                    <a:pt x="648" y="84"/>
                  </a:cubicBezTo>
                  <a:cubicBezTo>
                    <a:pt x="645" y="82"/>
                    <a:pt x="649" y="80"/>
                    <a:pt x="647" y="78"/>
                  </a:cubicBezTo>
                  <a:cubicBezTo>
                    <a:pt x="636" y="79"/>
                    <a:pt x="644" y="86"/>
                    <a:pt x="639" y="91"/>
                  </a:cubicBezTo>
                  <a:cubicBezTo>
                    <a:pt x="645" y="93"/>
                    <a:pt x="655" y="83"/>
                    <a:pt x="659" y="78"/>
                  </a:cubicBezTo>
                  <a:cubicBezTo>
                    <a:pt x="661" y="79"/>
                    <a:pt x="662" y="78"/>
                    <a:pt x="664" y="81"/>
                  </a:cubicBezTo>
                  <a:cubicBezTo>
                    <a:pt x="667" y="73"/>
                    <a:pt x="673" y="67"/>
                    <a:pt x="679" y="62"/>
                  </a:cubicBezTo>
                  <a:cubicBezTo>
                    <a:pt x="676" y="57"/>
                    <a:pt x="674" y="61"/>
                    <a:pt x="672" y="64"/>
                  </a:cubicBezTo>
                  <a:cubicBezTo>
                    <a:pt x="666" y="57"/>
                    <a:pt x="673" y="52"/>
                    <a:pt x="679" y="50"/>
                  </a:cubicBezTo>
                  <a:cubicBezTo>
                    <a:pt x="681" y="54"/>
                    <a:pt x="673" y="52"/>
                    <a:pt x="678" y="58"/>
                  </a:cubicBezTo>
                  <a:cubicBezTo>
                    <a:pt x="680" y="56"/>
                    <a:pt x="681" y="57"/>
                    <a:pt x="683" y="55"/>
                  </a:cubicBezTo>
                  <a:cubicBezTo>
                    <a:pt x="681" y="46"/>
                    <a:pt x="692" y="39"/>
                    <a:pt x="686" y="29"/>
                  </a:cubicBezTo>
                  <a:cubicBezTo>
                    <a:pt x="689" y="27"/>
                    <a:pt x="691" y="27"/>
                    <a:pt x="692" y="30"/>
                  </a:cubicBezTo>
                  <a:cubicBezTo>
                    <a:pt x="688" y="32"/>
                    <a:pt x="693" y="35"/>
                    <a:pt x="695" y="35"/>
                  </a:cubicBezTo>
                  <a:cubicBezTo>
                    <a:pt x="692" y="37"/>
                    <a:pt x="689" y="39"/>
                    <a:pt x="691" y="42"/>
                  </a:cubicBezTo>
                  <a:cubicBezTo>
                    <a:pt x="696" y="41"/>
                    <a:pt x="697" y="36"/>
                    <a:pt x="703" y="32"/>
                  </a:cubicBezTo>
                  <a:cubicBezTo>
                    <a:pt x="705" y="34"/>
                    <a:pt x="706" y="36"/>
                    <a:pt x="708" y="36"/>
                  </a:cubicBezTo>
                  <a:cubicBezTo>
                    <a:pt x="711" y="33"/>
                    <a:pt x="714" y="35"/>
                    <a:pt x="715" y="31"/>
                  </a:cubicBezTo>
                  <a:cubicBezTo>
                    <a:pt x="713" y="25"/>
                    <a:pt x="710" y="33"/>
                    <a:pt x="709" y="30"/>
                  </a:cubicBezTo>
                  <a:cubicBezTo>
                    <a:pt x="710" y="28"/>
                    <a:pt x="713" y="26"/>
                    <a:pt x="712" y="23"/>
                  </a:cubicBezTo>
                  <a:cubicBezTo>
                    <a:pt x="705" y="24"/>
                    <a:pt x="699" y="32"/>
                    <a:pt x="693" y="31"/>
                  </a:cubicBezTo>
                  <a:cubicBezTo>
                    <a:pt x="697" y="25"/>
                    <a:pt x="689" y="26"/>
                    <a:pt x="686" y="24"/>
                  </a:cubicBezTo>
                  <a:cubicBezTo>
                    <a:pt x="687" y="23"/>
                    <a:pt x="688" y="22"/>
                    <a:pt x="687" y="21"/>
                  </a:cubicBezTo>
                  <a:cubicBezTo>
                    <a:pt x="682" y="27"/>
                    <a:pt x="685" y="34"/>
                    <a:pt x="684" y="40"/>
                  </a:cubicBezTo>
                  <a:cubicBezTo>
                    <a:pt x="680" y="41"/>
                    <a:pt x="676" y="50"/>
                    <a:pt x="670" y="43"/>
                  </a:cubicBezTo>
                  <a:cubicBezTo>
                    <a:pt x="674" y="41"/>
                    <a:pt x="670" y="38"/>
                    <a:pt x="669" y="35"/>
                  </a:cubicBezTo>
                  <a:cubicBezTo>
                    <a:pt x="663" y="40"/>
                    <a:pt x="665" y="46"/>
                    <a:pt x="664" y="52"/>
                  </a:cubicBezTo>
                  <a:cubicBezTo>
                    <a:pt x="667" y="51"/>
                    <a:pt x="666" y="45"/>
                    <a:pt x="670" y="47"/>
                  </a:cubicBezTo>
                  <a:cubicBezTo>
                    <a:pt x="671" y="52"/>
                    <a:pt x="667" y="51"/>
                    <a:pt x="663" y="55"/>
                  </a:cubicBezTo>
                  <a:cubicBezTo>
                    <a:pt x="663" y="58"/>
                    <a:pt x="669" y="56"/>
                    <a:pt x="666" y="59"/>
                  </a:cubicBezTo>
                  <a:cubicBezTo>
                    <a:pt x="656" y="64"/>
                    <a:pt x="651" y="68"/>
                    <a:pt x="642" y="72"/>
                  </a:cubicBezTo>
                  <a:cubicBezTo>
                    <a:pt x="642" y="70"/>
                    <a:pt x="645" y="67"/>
                    <a:pt x="645" y="65"/>
                  </a:cubicBezTo>
                  <a:cubicBezTo>
                    <a:pt x="650" y="64"/>
                    <a:pt x="663" y="60"/>
                    <a:pt x="662" y="56"/>
                  </a:cubicBezTo>
                  <a:cubicBezTo>
                    <a:pt x="655" y="55"/>
                    <a:pt x="654" y="59"/>
                    <a:pt x="647" y="58"/>
                  </a:cubicBezTo>
                  <a:cubicBezTo>
                    <a:pt x="650" y="52"/>
                    <a:pt x="654" y="55"/>
                    <a:pt x="659" y="52"/>
                  </a:cubicBezTo>
                  <a:cubicBezTo>
                    <a:pt x="664" y="47"/>
                    <a:pt x="662" y="38"/>
                    <a:pt x="660" y="35"/>
                  </a:cubicBezTo>
                  <a:cubicBezTo>
                    <a:pt x="662" y="35"/>
                    <a:pt x="664" y="34"/>
                    <a:pt x="667" y="32"/>
                  </a:cubicBezTo>
                  <a:cubicBezTo>
                    <a:pt x="668" y="35"/>
                    <a:pt x="670" y="35"/>
                    <a:pt x="673" y="33"/>
                  </a:cubicBezTo>
                  <a:cubicBezTo>
                    <a:pt x="671" y="29"/>
                    <a:pt x="663" y="33"/>
                    <a:pt x="664" y="28"/>
                  </a:cubicBezTo>
                  <a:cubicBezTo>
                    <a:pt x="667" y="29"/>
                    <a:pt x="671" y="31"/>
                    <a:pt x="674" y="30"/>
                  </a:cubicBezTo>
                  <a:cubicBezTo>
                    <a:pt x="673" y="27"/>
                    <a:pt x="672" y="24"/>
                    <a:pt x="673" y="21"/>
                  </a:cubicBezTo>
                  <a:cubicBezTo>
                    <a:pt x="669" y="26"/>
                    <a:pt x="666" y="23"/>
                    <a:pt x="663" y="22"/>
                  </a:cubicBezTo>
                  <a:cubicBezTo>
                    <a:pt x="660" y="24"/>
                    <a:pt x="662" y="26"/>
                    <a:pt x="658" y="28"/>
                  </a:cubicBezTo>
                  <a:cubicBezTo>
                    <a:pt x="659" y="29"/>
                    <a:pt x="661" y="30"/>
                    <a:pt x="662" y="30"/>
                  </a:cubicBezTo>
                  <a:cubicBezTo>
                    <a:pt x="656" y="30"/>
                    <a:pt x="660" y="36"/>
                    <a:pt x="656" y="39"/>
                  </a:cubicBezTo>
                  <a:cubicBezTo>
                    <a:pt x="652" y="33"/>
                    <a:pt x="657" y="34"/>
                    <a:pt x="651" y="30"/>
                  </a:cubicBezTo>
                  <a:cubicBezTo>
                    <a:pt x="645" y="32"/>
                    <a:pt x="638" y="33"/>
                    <a:pt x="636" y="25"/>
                  </a:cubicBezTo>
                  <a:cubicBezTo>
                    <a:pt x="635" y="26"/>
                    <a:pt x="633" y="26"/>
                    <a:pt x="632" y="27"/>
                  </a:cubicBezTo>
                  <a:cubicBezTo>
                    <a:pt x="631" y="31"/>
                    <a:pt x="635" y="32"/>
                    <a:pt x="635" y="35"/>
                  </a:cubicBezTo>
                  <a:cubicBezTo>
                    <a:pt x="629" y="33"/>
                    <a:pt x="621" y="45"/>
                    <a:pt x="611" y="39"/>
                  </a:cubicBezTo>
                  <a:cubicBezTo>
                    <a:pt x="616" y="41"/>
                    <a:pt x="617" y="30"/>
                    <a:pt x="623" y="32"/>
                  </a:cubicBezTo>
                  <a:cubicBezTo>
                    <a:pt x="622" y="33"/>
                    <a:pt x="620" y="34"/>
                    <a:pt x="621" y="35"/>
                  </a:cubicBezTo>
                  <a:cubicBezTo>
                    <a:pt x="623" y="34"/>
                    <a:pt x="624" y="37"/>
                    <a:pt x="627" y="34"/>
                  </a:cubicBezTo>
                  <a:cubicBezTo>
                    <a:pt x="625" y="22"/>
                    <a:pt x="641" y="24"/>
                    <a:pt x="641" y="20"/>
                  </a:cubicBezTo>
                  <a:cubicBezTo>
                    <a:pt x="633" y="24"/>
                    <a:pt x="625" y="19"/>
                    <a:pt x="617" y="22"/>
                  </a:cubicBezTo>
                  <a:cubicBezTo>
                    <a:pt x="618" y="23"/>
                    <a:pt x="616" y="24"/>
                    <a:pt x="615" y="25"/>
                  </a:cubicBezTo>
                  <a:cubicBezTo>
                    <a:pt x="616" y="27"/>
                    <a:pt x="617" y="28"/>
                    <a:pt x="616" y="30"/>
                  </a:cubicBezTo>
                  <a:cubicBezTo>
                    <a:pt x="612" y="31"/>
                    <a:pt x="611" y="37"/>
                    <a:pt x="610" y="35"/>
                  </a:cubicBezTo>
                  <a:cubicBezTo>
                    <a:pt x="610" y="33"/>
                    <a:pt x="613" y="31"/>
                    <a:pt x="610" y="29"/>
                  </a:cubicBezTo>
                  <a:cubicBezTo>
                    <a:pt x="609" y="29"/>
                    <a:pt x="608" y="31"/>
                    <a:pt x="607" y="30"/>
                  </a:cubicBezTo>
                  <a:cubicBezTo>
                    <a:pt x="603" y="33"/>
                    <a:pt x="604" y="39"/>
                    <a:pt x="598" y="37"/>
                  </a:cubicBezTo>
                  <a:cubicBezTo>
                    <a:pt x="597" y="34"/>
                    <a:pt x="604" y="33"/>
                    <a:pt x="602" y="30"/>
                  </a:cubicBezTo>
                  <a:cubicBezTo>
                    <a:pt x="598" y="34"/>
                    <a:pt x="596" y="28"/>
                    <a:pt x="593" y="32"/>
                  </a:cubicBezTo>
                  <a:cubicBezTo>
                    <a:pt x="595" y="35"/>
                    <a:pt x="597" y="37"/>
                    <a:pt x="593" y="39"/>
                  </a:cubicBezTo>
                  <a:cubicBezTo>
                    <a:pt x="594" y="30"/>
                    <a:pt x="586" y="38"/>
                    <a:pt x="592" y="29"/>
                  </a:cubicBezTo>
                  <a:cubicBezTo>
                    <a:pt x="598" y="32"/>
                    <a:pt x="606" y="23"/>
                    <a:pt x="612" y="29"/>
                  </a:cubicBezTo>
                  <a:cubicBezTo>
                    <a:pt x="616" y="28"/>
                    <a:pt x="611" y="20"/>
                    <a:pt x="610" y="22"/>
                  </a:cubicBezTo>
                  <a:cubicBezTo>
                    <a:pt x="610" y="24"/>
                    <a:pt x="603" y="24"/>
                    <a:pt x="602" y="26"/>
                  </a:cubicBezTo>
                  <a:cubicBezTo>
                    <a:pt x="600" y="24"/>
                    <a:pt x="602" y="23"/>
                    <a:pt x="602" y="21"/>
                  </a:cubicBezTo>
                  <a:cubicBezTo>
                    <a:pt x="601" y="21"/>
                    <a:pt x="601" y="22"/>
                    <a:pt x="600" y="21"/>
                  </a:cubicBezTo>
                  <a:cubicBezTo>
                    <a:pt x="599" y="21"/>
                    <a:pt x="598" y="21"/>
                    <a:pt x="597" y="21"/>
                  </a:cubicBezTo>
                  <a:cubicBezTo>
                    <a:pt x="598" y="23"/>
                    <a:pt x="601" y="25"/>
                    <a:pt x="599" y="27"/>
                  </a:cubicBezTo>
                  <a:cubicBezTo>
                    <a:pt x="598" y="25"/>
                    <a:pt x="597" y="27"/>
                    <a:pt x="595" y="26"/>
                  </a:cubicBezTo>
                  <a:cubicBezTo>
                    <a:pt x="593" y="24"/>
                    <a:pt x="595" y="23"/>
                    <a:pt x="593" y="21"/>
                  </a:cubicBezTo>
                  <a:cubicBezTo>
                    <a:pt x="589" y="20"/>
                    <a:pt x="591" y="23"/>
                    <a:pt x="587" y="25"/>
                  </a:cubicBezTo>
                  <a:cubicBezTo>
                    <a:pt x="589" y="19"/>
                    <a:pt x="570" y="21"/>
                    <a:pt x="579" y="24"/>
                  </a:cubicBezTo>
                  <a:cubicBezTo>
                    <a:pt x="578" y="25"/>
                    <a:pt x="576" y="27"/>
                    <a:pt x="575" y="28"/>
                  </a:cubicBezTo>
                  <a:cubicBezTo>
                    <a:pt x="572" y="22"/>
                    <a:pt x="567" y="27"/>
                    <a:pt x="564" y="25"/>
                  </a:cubicBezTo>
                  <a:cubicBezTo>
                    <a:pt x="563" y="24"/>
                    <a:pt x="565" y="23"/>
                    <a:pt x="564" y="21"/>
                  </a:cubicBezTo>
                  <a:cubicBezTo>
                    <a:pt x="561" y="21"/>
                    <a:pt x="558" y="26"/>
                    <a:pt x="555" y="21"/>
                  </a:cubicBezTo>
                  <a:cubicBezTo>
                    <a:pt x="551" y="22"/>
                    <a:pt x="553" y="28"/>
                    <a:pt x="550" y="26"/>
                  </a:cubicBezTo>
                  <a:cubicBezTo>
                    <a:pt x="551" y="18"/>
                    <a:pt x="533" y="18"/>
                    <a:pt x="528" y="26"/>
                  </a:cubicBezTo>
                  <a:cubicBezTo>
                    <a:pt x="523" y="27"/>
                    <a:pt x="529" y="20"/>
                    <a:pt x="525" y="22"/>
                  </a:cubicBezTo>
                  <a:cubicBezTo>
                    <a:pt x="527" y="24"/>
                    <a:pt x="520" y="26"/>
                    <a:pt x="520" y="24"/>
                  </a:cubicBezTo>
                  <a:cubicBezTo>
                    <a:pt x="521" y="22"/>
                    <a:pt x="519" y="20"/>
                    <a:pt x="519" y="19"/>
                  </a:cubicBezTo>
                  <a:cubicBezTo>
                    <a:pt x="514" y="20"/>
                    <a:pt x="521" y="23"/>
                    <a:pt x="516" y="25"/>
                  </a:cubicBezTo>
                  <a:cubicBezTo>
                    <a:pt x="516" y="23"/>
                    <a:pt x="514" y="24"/>
                    <a:pt x="514" y="23"/>
                  </a:cubicBezTo>
                  <a:cubicBezTo>
                    <a:pt x="518" y="22"/>
                    <a:pt x="514" y="16"/>
                    <a:pt x="515" y="20"/>
                  </a:cubicBezTo>
                  <a:cubicBezTo>
                    <a:pt x="512" y="21"/>
                    <a:pt x="513" y="27"/>
                    <a:pt x="509" y="25"/>
                  </a:cubicBezTo>
                  <a:cubicBezTo>
                    <a:pt x="508" y="22"/>
                    <a:pt x="512" y="18"/>
                    <a:pt x="507" y="17"/>
                  </a:cubicBezTo>
                  <a:cubicBezTo>
                    <a:pt x="506" y="23"/>
                    <a:pt x="498" y="29"/>
                    <a:pt x="495" y="23"/>
                  </a:cubicBezTo>
                  <a:cubicBezTo>
                    <a:pt x="493" y="26"/>
                    <a:pt x="493" y="34"/>
                    <a:pt x="488" y="30"/>
                  </a:cubicBezTo>
                  <a:cubicBezTo>
                    <a:pt x="490" y="29"/>
                    <a:pt x="491" y="28"/>
                    <a:pt x="489" y="26"/>
                  </a:cubicBezTo>
                  <a:cubicBezTo>
                    <a:pt x="488" y="27"/>
                    <a:pt x="487" y="28"/>
                    <a:pt x="486" y="27"/>
                  </a:cubicBezTo>
                  <a:cubicBezTo>
                    <a:pt x="487" y="18"/>
                    <a:pt x="500" y="25"/>
                    <a:pt x="500" y="17"/>
                  </a:cubicBezTo>
                  <a:cubicBezTo>
                    <a:pt x="494" y="20"/>
                    <a:pt x="489" y="16"/>
                    <a:pt x="484" y="20"/>
                  </a:cubicBezTo>
                  <a:cubicBezTo>
                    <a:pt x="482" y="21"/>
                    <a:pt x="483" y="23"/>
                    <a:pt x="482" y="24"/>
                  </a:cubicBezTo>
                  <a:cubicBezTo>
                    <a:pt x="478" y="20"/>
                    <a:pt x="477" y="34"/>
                    <a:pt x="471" y="26"/>
                  </a:cubicBezTo>
                  <a:cubicBezTo>
                    <a:pt x="478" y="26"/>
                    <a:pt x="475" y="21"/>
                    <a:pt x="482" y="19"/>
                  </a:cubicBezTo>
                  <a:cubicBezTo>
                    <a:pt x="475" y="15"/>
                    <a:pt x="468" y="20"/>
                    <a:pt x="461" y="19"/>
                  </a:cubicBezTo>
                  <a:cubicBezTo>
                    <a:pt x="463" y="24"/>
                    <a:pt x="466" y="17"/>
                    <a:pt x="467" y="22"/>
                  </a:cubicBezTo>
                  <a:cubicBezTo>
                    <a:pt x="466" y="22"/>
                    <a:pt x="466" y="24"/>
                    <a:pt x="466" y="24"/>
                  </a:cubicBezTo>
                  <a:cubicBezTo>
                    <a:pt x="462" y="21"/>
                    <a:pt x="455" y="23"/>
                    <a:pt x="458" y="16"/>
                  </a:cubicBezTo>
                  <a:cubicBezTo>
                    <a:pt x="457" y="17"/>
                    <a:pt x="456" y="17"/>
                    <a:pt x="456" y="16"/>
                  </a:cubicBezTo>
                  <a:cubicBezTo>
                    <a:pt x="454" y="17"/>
                    <a:pt x="453" y="16"/>
                    <a:pt x="452" y="17"/>
                  </a:cubicBezTo>
                  <a:cubicBezTo>
                    <a:pt x="454" y="19"/>
                    <a:pt x="453" y="20"/>
                    <a:pt x="451" y="22"/>
                  </a:cubicBezTo>
                  <a:cubicBezTo>
                    <a:pt x="455" y="24"/>
                    <a:pt x="455" y="26"/>
                    <a:pt x="450" y="30"/>
                  </a:cubicBezTo>
                  <a:cubicBezTo>
                    <a:pt x="450" y="27"/>
                    <a:pt x="449" y="26"/>
                    <a:pt x="446" y="25"/>
                  </a:cubicBezTo>
                  <a:cubicBezTo>
                    <a:pt x="451" y="24"/>
                    <a:pt x="448" y="21"/>
                    <a:pt x="449" y="19"/>
                  </a:cubicBezTo>
                  <a:cubicBezTo>
                    <a:pt x="446" y="16"/>
                    <a:pt x="444" y="13"/>
                    <a:pt x="440" y="17"/>
                  </a:cubicBezTo>
                  <a:cubicBezTo>
                    <a:pt x="442" y="22"/>
                    <a:pt x="444" y="19"/>
                    <a:pt x="446" y="20"/>
                  </a:cubicBezTo>
                  <a:cubicBezTo>
                    <a:pt x="441" y="21"/>
                    <a:pt x="448" y="24"/>
                    <a:pt x="443" y="26"/>
                  </a:cubicBezTo>
                  <a:cubicBezTo>
                    <a:pt x="443" y="23"/>
                    <a:pt x="444" y="19"/>
                    <a:pt x="440" y="21"/>
                  </a:cubicBezTo>
                  <a:cubicBezTo>
                    <a:pt x="441" y="25"/>
                    <a:pt x="433" y="23"/>
                    <a:pt x="434" y="28"/>
                  </a:cubicBezTo>
                  <a:cubicBezTo>
                    <a:pt x="429" y="21"/>
                    <a:pt x="429" y="32"/>
                    <a:pt x="425" y="28"/>
                  </a:cubicBezTo>
                  <a:cubicBezTo>
                    <a:pt x="427" y="25"/>
                    <a:pt x="423" y="22"/>
                    <a:pt x="426" y="20"/>
                  </a:cubicBezTo>
                  <a:cubicBezTo>
                    <a:pt x="425" y="22"/>
                    <a:pt x="427" y="25"/>
                    <a:pt x="430" y="25"/>
                  </a:cubicBezTo>
                  <a:cubicBezTo>
                    <a:pt x="433" y="20"/>
                    <a:pt x="435" y="24"/>
                    <a:pt x="439" y="18"/>
                  </a:cubicBezTo>
                  <a:cubicBezTo>
                    <a:pt x="431" y="16"/>
                    <a:pt x="422" y="16"/>
                    <a:pt x="417" y="19"/>
                  </a:cubicBezTo>
                  <a:cubicBezTo>
                    <a:pt x="413" y="12"/>
                    <a:pt x="397" y="12"/>
                    <a:pt x="394" y="23"/>
                  </a:cubicBezTo>
                  <a:cubicBezTo>
                    <a:pt x="394" y="17"/>
                    <a:pt x="391" y="23"/>
                    <a:pt x="389" y="21"/>
                  </a:cubicBezTo>
                  <a:cubicBezTo>
                    <a:pt x="386" y="17"/>
                    <a:pt x="393" y="18"/>
                    <a:pt x="392" y="15"/>
                  </a:cubicBezTo>
                  <a:cubicBezTo>
                    <a:pt x="386" y="15"/>
                    <a:pt x="385" y="24"/>
                    <a:pt x="379" y="22"/>
                  </a:cubicBezTo>
                  <a:cubicBezTo>
                    <a:pt x="379" y="19"/>
                    <a:pt x="383" y="20"/>
                    <a:pt x="383" y="15"/>
                  </a:cubicBezTo>
                  <a:cubicBezTo>
                    <a:pt x="381" y="17"/>
                    <a:pt x="379" y="16"/>
                    <a:pt x="377" y="18"/>
                  </a:cubicBezTo>
                  <a:cubicBezTo>
                    <a:pt x="378" y="20"/>
                    <a:pt x="380" y="27"/>
                    <a:pt x="375" y="25"/>
                  </a:cubicBezTo>
                  <a:cubicBezTo>
                    <a:pt x="375" y="21"/>
                    <a:pt x="378" y="17"/>
                    <a:pt x="374" y="13"/>
                  </a:cubicBezTo>
                  <a:cubicBezTo>
                    <a:pt x="370" y="16"/>
                    <a:pt x="368" y="13"/>
                    <a:pt x="364" y="15"/>
                  </a:cubicBezTo>
                  <a:cubicBezTo>
                    <a:pt x="366" y="21"/>
                    <a:pt x="374" y="14"/>
                    <a:pt x="372" y="20"/>
                  </a:cubicBezTo>
                  <a:cubicBezTo>
                    <a:pt x="370" y="19"/>
                    <a:pt x="357" y="23"/>
                    <a:pt x="365" y="23"/>
                  </a:cubicBezTo>
                  <a:cubicBezTo>
                    <a:pt x="361" y="25"/>
                    <a:pt x="362" y="32"/>
                    <a:pt x="357" y="29"/>
                  </a:cubicBezTo>
                  <a:cubicBezTo>
                    <a:pt x="363" y="25"/>
                    <a:pt x="353" y="20"/>
                    <a:pt x="363" y="16"/>
                  </a:cubicBezTo>
                  <a:cubicBezTo>
                    <a:pt x="358" y="12"/>
                    <a:pt x="352" y="15"/>
                    <a:pt x="346" y="15"/>
                  </a:cubicBezTo>
                  <a:cubicBezTo>
                    <a:pt x="349" y="19"/>
                    <a:pt x="352" y="18"/>
                    <a:pt x="356" y="20"/>
                  </a:cubicBezTo>
                  <a:cubicBezTo>
                    <a:pt x="352" y="20"/>
                    <a:pt x="354" y="21"/>
                    <a:pt x="351" y="24"/>
                  </a:cubicBezTo>
                  <a:cubicBezTo>
                    <a:pt x="352" y="17"/>
                    <a:pt x="347" y="25"/>
                    <a:pt x="345" y="23"/>
                  </a:cubicBezTo>
                  <a:cubicBezTo>
                    <a:pt x="341" y="19"/>
                    <a:pt x="346" y="17"/>
                    <a:pt x="343" y="14"/>
                  </a:cubicBezTo>
                  <a:cubicBezTo>
                    <a:pt x="338" y="13"/>
                    <a:pt x="339" y="20"/>
                    <a:pt x="334" y="19"/>
                  </a:cubicBezTo>
                  <a:cubicBezTo>
                    <a:pt x="333" y="17"/>
                    <a:pt x="335" y="15"/>
                    <a:pt x="334" y="13"/>
                  </a:cubicBezTo>
                  <a:cubicBezTo>
                    <a:pt x="331" y="19"/>
                    <a:pt x="326" y="19"/>
                    <a:pt x="324" y="12"/>
                  </a:cubicBezTo>
                  <a:cubicBezTo>
                    <a:pt x="317" y="15"/>
                    <a:pt x="317" y="12"/>
                    <a:pt x="311" y="19"/>
                  </a:cubicBezTo>
                  <a:cubicBezTo>
                    <a:pt x="311" y="15"/>
                    <a:pt x="304" y="14"/>
                    <a:pt x="301" y="12"/>
                  </a:cubicBezTo>
                  <a:cubicBezTo>
                    <a:pt x="295" y="16"/>
                    <a:pt x="296" y="19"/>
                    <a:pt x="292" y="19"/>
                  </a:cubicBezTo>
                  <a:cubicBezTo>
                    <a:pt x="297" y="15"/>
                    <a:pt x="287" y="14"/>
                    <a:pt x="289" y="11"/>
                  </a:cubicBezTo>
                  <a:cubicBezTo>
                    <a:pt x="284" y="13"/>
                    <a:pt x="280" y="17"/>
                    <a:pt x="276" y="11"/>
                  </a:cubicBezTo>
                  <a:cubicBezTo>
                    <a:pt x="272" y="15"/>
                    <a:pt x="267" y="18"/>
                    <a:pt x="263" y="13"/>
                  </a:cubicBezTo>
                  <a:cubicBezTo>
                    <a:pt x="260" y="15"/>
                    <a:pt x="258" y="17"/>
                    <a:pt x="255" y="19"/>
                  </a:cubicBezTo>
                  <a:cubicBezTo>
                    <a:pt x="253" y="14"/>
                    <a:pt x="249" y="18"/>
                    <a:pt x="247" y="15"/>
                  </a:cubicBezTo>
                  <a:cubicBezTo>
                    <a:pt x="250" y="13"/>
                    <a:pt x="256" y="16"/>
                    <a:pt x="254" y="11"/>
                  </a:cubicBezTo>
                  <a:cubicBezTo>
                    <a:pt x="247" y="10"/>
                    <a:pt x="239" y="17"/>
                    <a:pt x="232" y="10"/>
                  </a:cubicBezTo>
                  <a:cubicBezTo>
                    <a:pt x="227" y="15"/>
                    <a:pt x="225" y="18"/>
                    <a:pt x="220" y="14"/>
                  </a:cubicBezTo>
                  <a:cubicBezTo>
                    <a:pt x="223" y="13"/>
                    <a:pt x="229" y="13"/>
                    <a:pt x="227" y="8"/>
                  </a:cubicBezTo>
                  <a:cubicBezTo>
                    <a:pt x="224" y="10"/>
                    <a:pt x="220" y="9"/>
                    <a:pt x="217" y="11"/>
                  </a:cubicBezTo>
                  <a:cubicBezTo>
                    <a:pt x="217" y="17"/>
                    <a:pt x="221" y="18"/>
                    <a:pt x="222" y="20"/>
                  </a:cubicBezTo>
                  <a:cubicBezTo>
                    <a:pt x="218" y="17"/>
                    <a:pt x="213" y="23"/>
                    <a:pt x="210" y="18"/>
                  </a:cubicBezTo>
                  <a:cubicBezTo>
                    <a:pt x="212" y="17"/>
                    <a:pt x="214" y="19"/>
                    <a:pt x="217" y="16"/>
                  </a:cubicBezTo>
                  <a:cubicBezTo>
                    <a:pt x="213" y="12"/>
                    <a:pt x="214" y="10"/>
                    <a:pt x="210" y="7"/>
                  </a:cubicBezTo>
                  <a:cubicBezTo>
                    <a:pt x="207" y="10"/>
                    <a:pt x="201" y="9"/>
                    <a:pt x="195" y="10"/>
                  </a:cubicBezTo>
                  <a:cubicBezTo>
                    <a:pt x="194" y="15"/>
                    <a:pt x="191" y="20"/>
                    <a:pt x="184" y="20"/>
                  </a:cubicBezTo>
                  <a:cubicBezTo>
                    <a:pt x="187" y="18"/>
                    <a:pt x="185" y="17"/>
                    <a:pt x="188" y="17"/>
                  </a:cubicBezTo>
                  <a:cubicBezTo>
                    <a:pt x="187" y="13"/>
                    <a:pt x="184" y="13"/>
                    <a:pt x="182" y="13"/>
                  </a:cubicBezTo>
                  <a:cubicBezTo>
                    <a:pt x="182" y="12"/>
                    <a:pt x="183" y="12"/>
                    <a:pt x="182" y="11"/>
                  </a:cubicBezTo>
                  <a:cubicBezTo>
                    <a:pt x="186" y="11"/>
                    <a:pt x="192" y="16"/>
                    <a:pt x="193" y="9"/>
                  </a:cubicBezTo>
                  <a:cubicBezTo>
                    <a:pt x="187" y="6"/>
                    <a:pt x="183" y="10"/>
                    <a:pt x="179" y="7"/>
                  </a:cubicBezTo>
                  <a:cubicBezTo>
                    <a:pt x="176" y="12"/>
                    <a:pt x="169" y="13"/>
                    <a:pt x="165" y="12"/>
                  </a:cubicBezTo>
                  <a:cubicBezTo>
                    <a:pt x="168" y="14"/>
                    <a:pt x="164" y="16"/>
                    <a:pt x="164" y="18"/>
                  </a:cubicBezTo>
                  <a:cubicBezTo>
                    <a:pt x="161" y="9"/>
                    <a:pt x="169" y="12"/>
                    <a:pt x="171" y="7"/>
                  </a:cubicBezTo>
                  <a:cubicBezTo>
                    <a:pt x="161" y="8"/>
                    <a:pt x="156" y="3"/>
                    <a:pt x="154" y="13"/>
                  </a:cubicBezTo>
                  <a:cubicBezTo>
                    <a:pt x="154" y="11"/>
                    <a:pt x="154" y="9"/>
                    <a:pt x="153" y="7"/>
                  </a:cubicBezTo>
                  <a:cubicBezTo>
                    <a:pt x="149" y="12"/>
                    <a:pt x="146" y="6"/>
                    <a:pt x="143" y="5"/>
                  </a:cubicBezTo>
                  <a:cubicBezTo>
                    <a:pt x="139" y="6"/>
                    <a:pt x="138" y="13"/>
                    <a:pt x="136" y="11"/>
                  </a:cubicBezTo>
                  <a:cubicBezTo>
                    <a:pt x="134" y="9"/>
                    <a:pt x="137" y="4"/>
                    <a:pt x="133" y="6"/>
                  </a:cubicBezTo>
                  <a:cubicBezTo>
                    <a:pt x="133" y="7"/>
                    <a:pt x="132" y="13"/>
                    <a:pt x="129" y="11"/>
                  </a:cubicBezTo>
                  <a:cubicBezTo>
                    <a:pt x="128" y="9"/>
                    <a:pt x="132" y="7"/>
                    <a:pt x="128" y="4"/>
                  </a:cubicBezTo>
                  <a:cubicBezTo>
                    <a:pt x="126" y="11"/>
                    <a:pt x="120" y="11"/>
                    <a:pt x="117" y="18"/>
                  </a:cubicBezTo>
                  <a:cubicBezTo>
                    <a:pt x="117" y="15"/>
                    <a:pt x="116" y="17"/>
                    <a:pt x="114" y="14"/>
                  </a:cubicBezTo>
                  <a:cubicBezTo>
                    <a:pt x="119" y="11"/>
                    <a:pt x="117" y="9"/>
                    <a:pt x="122" y="8"/>
                  </a:cubicBezTo>
                  <a:cubicBezTo>
                    <a:pt x="118" y="7"/>
                    <a:pt x="110" y="0"/>
                    <a:pt x="108" y="7"/>
                  </a:cubicBezTo>
                  <a:cubicBezTo>
                    <a:pt x="110" y="6"/>
                    <a:pt x="111" y="8"/>
                    <a:pt x="110" y="9"/>
                  </a:cubicBezTo>
                  <a:cubicBezTo>
                    <a:pt x="103" y="8"/>
                    <a:pt x="102" y="17"/>
                    <a:pt x="98" y="21"/>
                  </a:cubicBezTo>
                  <a:cubicBezTo>
                    <a:pt x="90" y="13"/>
                    <a:pt x="105" y="12"/>
                    <a:pt x="104" y="6"/>
                  </a:cubicBezTo>
                  <a:cubicBezTo>
                    <a:pt x="95" y="2"/>
                    <a:pt x="78" y="12"/>
                    <a:pt x="84" y="22"/>
                  </a:cubicBezTo>
                  <a:cubicBezTo>
                    <a:pt x="80" y="21"/>
                    <a:pt x="75" y="24"/>
                    <a:pt x="71" y="20"/>
                  </a:cubicBezTo>
                  <a:cubicBezTo>
                    <a:pt x="80" y="15"/>
                    <a:pt x="84" y="13"/>
                    <a:pt x="84" y="4"/>
                  </a:cubicBezTo>
                  <a:cubicBezTo>
                    <a:pt x="75" y="5"/>
                    <a:pt x="77" y="11"/>
                    <a:pt x="68" y="15"/>
                  </a:cubicBezTo>
                  <a:cubicBezTo>
                    <a:pt x="66" y="13"/>
                    <a:pt x="65" y="14"/>
                    <a:pt x="63" y="12"/>
                  </a:cubicBezTo>
                  <a:cubicBezTo>
                    <a:pt x="69" y="13"/>
                    <a:pt x="65" y="5"/>
                    <a:pt x="70" y="6"/>
                  </a:cubicBezTo>
                  <a:cubicBezTo>
                    <a:pt x="61" y="4"/>
                    <a:pt x="52" y="7"/>
                    <a:pt x="44" y="5"/>
                  </a:cubicBezTo>
                  <a:cubicBezTo>
                    <a:pt x="40" y="15"/>
                    <a:pt x="20" y="7"/>
                    <a:pt x="19" y="17"/>
                  </a:cubicBezTo>
                  <a:close/>
                  <a:moveTo>
                    <a:pt x="667" y="62"/>
                  </a:moveTo>
                  <a:cubicBezTo>
                    <a:pt x="667" y="64"/>
                    <a:pt x="667" y="65"/>
                    <a:pt x="669" y="67"/>
                  </a:cubicBezTo>
                  <a:cubicBezTo>
                    <a:pt x="667" y="67"/>
                    <a:pt x="666" y="68"/>
                    <a:pt x="665" y="69"/>
                  </a:cubicBezTo>
                  <a:cubicBezTo>
                    <a:pt x="664" y="68"/>
                    <a:pt x="663" y="67"/>
                    <a:pt x="662" y="68"/>
                  </a:cubicBezTo>
                  <a:cubicBezTo>
                    <a:pt x="660" y="66"/>
                    <a:pt x="666" y="64"/>
                    <a:pt x="667" y="62"/>
                  </a:cubicBezTo>
                  <a:close/>
                  <a:moveTo>
                    <a:pt x="394" y="88"/>
                  </a:moveTo>
                  <a:cubicBezTo>
                    <a:pt x="392" y="84"/>
                    <a:pt x="388" y="88"/>
                    <a:pt x="388" y="83"/>
                  </a:cubicBezTo>
                  <a:cubicBezTo>
                    <a:pt x="395" y="86"/>
                    <a:pt x="400" y="82"/>
                    <a:pt x="403" y="77"/>
                  </a:cubicBezTo>
                  <a:cubicBezTo>
                    <a:pt x="404" y="82"/>
                    <a:pt x="399" y="85"/>
                    <a:pt x="394" y="88"/>
                  </a:cubicBezTo>
                  <a:close/>
                  <a:moveTo>
                    <a:pt x="413" y="77"/>
                  </a:moveTo>
                  <a:cubicBezTo>
                    <a:pt x="412" y="73"/>
                    <a:pt x="419" y="70"/>
                    <a:pt x="421" y="74"/>
                  </a:cubicBezTo>
                  <a:cubicBezTo>
                    <a:pt x="422" y="73"/>
                    <a:pt x="421" y="72"/>
                    <a:pt x="420" y="71"/>
                  </a:cubicBezTo>
                  <a:cubicBezTo>
                    <a:pt x="423" y="67"/>
                    <a:pt x="424" y="71"/>
                    <a:pt x="427" y="69"/>
                  </a:cubicBezTo>
                  <a:cubicBezTo>
                    <a:pt x="426" y="72"/>
                    <a:pt x="422" y="73"/>
                    <a:pt x="419" y="78"/>
                  </a:cubicBezTo>
                  <a:cubicBezTo>
                    <a:pt x="417" y="77"/>
                    <a:pt x="415" y="74"/>
                    <a:pt x="413" y="77"/>
                  </a:cubicBezTo>
                  <a:close/>
                  <a:moveTo>
                    <a:pt x="426" y="66"/>
                  </a:moveTo>
                  <a:cubicBezTo>
                    <a:pt x="428" y="65"/>
                    <a:pt x="429" y="64"/>
                    <a:pt x="431" y="63"/>
                  </a:cubicBezTo>
                  <a:cubicBezTo>
                    <a:pt x="433" y="68"/>
                    <a:pt x="427" y="67"/>
                    <a:pt x="434" y="71"/>
                  </a:cubicBezTo>
                  <a:cubicBezTo>
                    <a:pt x="434" y="71"/>
                    <a:pt x="435" y="70"/>
                    <a:pt x="436" y="70"/>
                  </a:cubicBezTo>
                  <a:cubicBezTo>
                    <a:pt x="438" y="73"/>
                    <a:pt x="433" y="70"/>
                    <a:pt x="431" y="73"/>
                  </a:cubicBezTo>
                  <a:cubicBezTo>
                    <a:pt x="432" y="70"/>
                    <a:pt x="428" y="69"/>
                    <a:pt x="429" y="73"/>
                  </a:cubicBezTo>
                  <a:cubicBezTo>
                    <a:pt x="428" y="76"/>
                    <a:pt x="428" y="68"/>
                    <a:pt x="426" y="66"/>
                  </a:cubicBezTo>
                  <a:close/>
                  <a:moveTo>
                    <a:pt x="420" y="84"/>
                  </a:moveTo>
                  <a:cubicBezTo>
                    <a:pt x="418" y="81"/>
                    <a:pt x="422" y="78"/>
                    <a:pt x="425" y="78"/>
                  </a:cubicBezTo>
                  <a:cubicBezTo>
                    <a:pt x="427" y="81"/>
                    <a:pt x="422" y="84"/>
                    <a:pt x="420" y="84"/>
                  </a:cubicBezTo>
                  <a:close/>
                  <a:moveTo>
                    <a:pt x="434" y="82"/>
                  </a:moveTo>
                  <a:cubicBezTo>
                    <a:pt x="434" y="80"/>
                    <a:pt x="434" y="79"/>
                    <a:pt x="433" y="77"/>
                  </a:cubicBezTo>
                  <a:cubicBezTo>
                    <a:pt x="436" y="74"/>
                    <a:pt x="438" y="76"/>
                    <a:pt x="440" y="75"/>
                  </a:cubicBezTo>
                  <a:cubicBezTo>
                    <a:pt x="442" y="78"/>
                    <a:pt x="436" y="79"/>
                    <a:pt x="434" y="82"/>
                  </a:cubicBezTo>
                  <a:close/>
                  <a:moveTo>
                    <a:pt x="458" y="56"/>
                  </a:moveTo>
                  <a:cubicBezTo>
                    <a:pt x="456" y="52"/>
                    <a:pt x="462" y="54"/>
                    <a:pt x="463" y="54"/>
                  </a:cubicBezTo>
                  <a:cubicBezTo>
                    <a:pt x="463" y="56"/>
                    <a:pt x="462" y="58"/>
                    <a:pt x="463" y="61"/>
                  </a:cubicBezTo>
                  <a:cubicBezTo>
                    <a:pt x="462" y="67"/>
                    <a:pt x="462" y="50"/>
                    <a:pt x="458" y="56"/>
                  </a:cubicBezTo>
                  <a:close/>
                  <a:moveTo>
                    <a:pt x="470" y="46"/>
                  </a:moveTo>
                  <a:cubicBezTo>
                    <a:pt x="473" y="50"/>
                    <a:pt x="471" y="54"/>
                    <a:pt x="470" y="57"/>
                  </a:cubicBezTo>
                  <a:cubicBezTo>
                    <a:pt x="467" y="53"/>
                    <a:pt x="465" y="49"/>
                    <a:pt x="470" y="46"/>
                  </a:cubicBezTo>
                  <a:close/>
                  <a:moveTo>
                    <a:pt x="458" y="81"/>
                  </a:moveTo>
                  <a:cubicBezTo>
                    <a:pt x="457" y="80"/>
                    <a:pt x="461" y="76"/>
                    <a:pt x="456" y="79"/>
                  </a:cubicBezTo>
                  <a:cubicBezTo>
                    <a:pt x="456" y="73"/>
                    <a:pt x="450" y="78"/>
                    <a:pt x="453" y="73"/>
                  </a:cubicBezTo>
                  <a:cubicBezTo>
                    <a:pt x="462" y="72"/>
                    <a:pt x="460" y="74"/>
                    <a:pt x="467" y="72"/>
                  </a:cubicBezTo>
                  <a:cubicBezTo>
                    <a:pt x="469" y="71"/>
                    <a:pt x="467" y="75"/>
                    <a:pt x="470" y="74"/>
                  </a:cubicBezTo>
                  <a:cubicBezTo>
                    <a:pt x="469" y="80"/>
                    <a:pt x="459" y="72"/>
                    <a:pt x="458" y="81"/>
                  </a:cubicBezTo>
                  <a:close/>
                  <a:moveTo>
                    <a:pt x="473" y="62"/>
                  </a:moveTo>
                  <a:cubicBezTo>
                    <a:pt x="474" y="63"/>
                    <a:pt x="473" y="64"/>
                    <a:pt x="472" y="65"/>
                  </a:cubicBezTo>
                  <a:cubicBezTo>
                    <a:pt x="473" y="65"/>
                    <a:pt x="474" y="66"/>
                    <a:pt x="476" y="67"/>
                  </a:cubicBezTo>
                  <a:cubicBezTo>
                    <a:pt x="471" y="72"/>
                    <a:pt x="467" y="64"/>
                    <a:pt x="473" y="62"/>
                  </a:cubicBezTo>
                  <a:close/>
                  <a:moveTo>
                    <a:pt x="476" y="78"/>
                  </a:moveTo>
                  <a:cubicBezTo>
                    <a:pt x="475" y="79"/>
                    <a:pt x="472" y="78"/>
                    <a:pt x="473" y="80"/>
                  </a:cubicBezTo>
                  <a:cubicBezTo>
                    <a:pt x="469" y="83"/>
                    <a:pt x="471" y="74"/>
                    <a:pt x="473" y="78"/>
                  </a:cubicBezTo>
                  <a:cubicBezTo>
                    <a:pt x="473" y="76"/>
                    <a:pt x="473" y="67"/>
                    <a:pt x="478" y="73"/>
                  </a:cubicBezTo>
                  <a:cubicBezTo>
                    <a:pt x="477" y="74"/>
                    <a:pt x="477" y="73"/>
                    <a:pt x="476" y="72"/>
                  </a:cubicBezTo>
                  <a:cubicBezTo>
                    <a:pt x="476" y="74"/>
                    <a:pt x="476" y="76"/>
                    <a:pt x="476" y="78"/>
                  </a:cubicBezTo>
                  <a:close/>
                  <a:moveTo>
                    <a:pt x="486" y="69"/>
                  </a:moveTo>
                  <a:cubicBezTo>
                    <a:pt x="487" y="67"/>
                    <a:pt x="489" y="66"/>
                    <a:pt x="488" y="65"/>
                  </a:cubicBezTo>
                  <a:cubicBezTo>
                    <a:pt x="493" y="62"/>
                    <a:pt x="490" y="72"/>
                    <a:pt x="494" y="69"/>
                  </a:cubicBezTo>
                  <a:cubicBezTo>
                    <a:pt x="495" y="72"/>
                    <a:pt x="487" y="73"/>
                    <a:pt x="486" y="69"/>
                  </a:cubicBezTo>
                  <a:close/>
                  <a:moveTo>
                    <a:pt x="503" y="64"/>
                  </a:moveTo>
                  <a:cubicBezTo>
                    <a:pt x="501" y="61"/>
                    <a:pt x="500" y="58"/>
                    <a:pt x="503" y="56"/>
                  </a:cubicBezTo>
                  <a:cubicBezTo>
                    <a:pt x="506" y="59"/>
                    <a:pt x="508" y="62"/>
                    <a:pt x="503" y="64"/>
                  </a:cubicBezTo>
                  <a:close/>
                  <a:moveTo>
                    <a:pt x="528" y="44"/>
                  </a:moveTo>
                  <a:cubicBezTo>
                    <a:pt x="529" y="50"/>
                    <a:pt x="522" y="47"/>
                    <a:pt x="520" y="47"/>
                  </a:cubicBezTo>
                  <a:cubicBezTo>
                    <a:pt x="519" y="43"/>
                    <a:pt x="526" y="46"/>
                    <a:pt x="528" y="44"/>
                  </a:cubicBezTo>
                  <a:close/>
                  <a:moveTo>
                    <a:pt x="516" y="54"/>
                  </a:moveTo>
                  <a:cubicBezTo>
                    <a:pt x="517" y="51"/>
                    <a:pt x="523" y="52"/>
                    <a:pt x="527" y="49"/>
                  </a:cubicBezTo>
                  <a:cubicBezTo>
                    <a:pt x="529" y="54"/>
                    <a:pt x="523" y="52"/>
                    <a:pt x="520" y="56"/>
                  </a:cubicBezTo>
                  <a:cubicBezTo>
                    <a:pt x="518" y="55"/>
                    <a:pt x="517" y="53"/>
                    <a:pt x="516" y="54"/>
                  </a:cubicBezTo>
                  <a:close/>
                  <a:moveTo>
                    <a:pt x="517" y="71"/>
                  </a:moveTo>
                  <a:cubicBezTo>
                    <a:pt x="513" y="71"/>
                    <a:pt x="515" y="73"/>
                    <a:pt x="512" y="75"/>
                  </a:cubicBezTo>
                  <a:cubicBezTo>
                    <a:pt x="511" y="74"/>
                    <a:pt x="511" y="73"/>
                    <a:pt x="510" y="71"/>
                  </a:cubicBezTo>
                  <a:cubicBezTo>
                    <a:pt x="515" y="72"/>
                    <a:pt x="510" y="67"/>
                    <a:pt x="515" y="65"/>
                  </a:cubicBezTo>
                  <a:cubicBezTo>
                    <a:pt x="514" y="65"/>
                    <a:pt x="512" y="63"/>
                    <a:pt x="511" y="61"/>
                  </a:cubicBezTo>
                  <a:cubicBezTo>
                    <a:pt x="512" y="61"/>
                    <a:pt x="514" y="61"/>
                    <a:pt x="513" y="60"/>
                  </a:cubicBezTo>
                  <a:cubicBezTo>
                    <a:pt x="515" y="59"/>
                    <a:pt x="516" y="61"/>
                    <a:pt x="517" y="60"/>
                  </a:cubicBezTo>
                  <a:cubicBezTo>
                    <a:pt x="518" y="62"/>
                    <a:pt x="516" y="62"/>
                    <a:pt x="516" y="61"/>
                  </a:cubicBezTo>
                  <a:cubicBezTo>
                    <a:pt x="518" y="65"/>
                    <a:pt x="514" y="68"/>
                    <a:pt x="517" y="71"/>
                  </a:cubicBezTo>
                  <a:close/>
                  <a:moveTo>
                    <a:pt x="504" y="76"/>
                  </a:moveTo>
                  <a:cubicBezTo>
                    <a:pt x="497" y="80"/>
                    <a:pt x="493" y="77"/>
                    <a:pt x="488" y="81"/>
                  </a:cubicBezTo>
                  <a:cubicBezTo>
                    <a:pt x="488" y="75"/>
                    <a:pt x="499" y="74"/>
                    <a:pt x="504" y="76"/>
                  </a:cubicBezTo>
                  <a:close/>
                  <a:moveTo>
                    <a:pt x="488" y="88"/>
                  </a:moveTo>
                  <a:cubicBezTo>
                    <a:pt x="486" y="86"/>
                    <a:pt x="489" y="85"/>
                    <a:pt x="488" y="83"/>
                  </a:cubicBezTo>
                  <a:cubicBezTo>
                    <a:pt x="492" y="84"/>
                    <a:pt x="495" y="86"/>
                    <a:pt x="499" y="85"/>
                  </a:cubicBezTo>
                  <a:cubicBezTo>
                    <a:pt x="499" y="92"/>
                    <a:pt x="492" y="84"/>
                    <a:pt x="488" y="88"/>
                  </a:cubicBezTo>
                  <a:close/>
                  <a:moveTo>
                    <a:pt x="520" y="62"/>
                  </a:moveTo>
                  <a:cubicBezTo>
                    <a:pt x="518" y="55"/>
                    <a:pt x="523" y="61"/>
                    <a:pt x="527" y="56"/>
                  </a:cubicBezTo>
                  <a:cubicBezTo>
                    <a:pt x="527" y="60"/>
                    <a:pt x="527" y="62"/>
                    <a:pt x="531" y="64"/>
                  </a:cubicBezTo>
                  <a:cubicBezTo>
                    <a:pt x="534" y="62"/>
                    <a:pt x="535" y="60"/>
                    <a:pt x="534" y="58"/>
                  </a:cubicBezTo>
                  <a:cubicBezTo>
                    <a:pt x="538" y="57"/>
                    <a:pt x="536" y="62"/>
                    <a:pt x="536" y="64"/>
                  </a:cubicBezTo>
                  <a:cubicBezTo>
                    <a:pt x="526" y="68"/>
                    <a:pt x="528" y="61"/>
                    <a:pt x="520" y="62"/>
                  </a:cubicBezTo>
                  <a:close/>
                  <a:moveTo>
                    <a:pt x="551" y="41"/>
                  </a:moveTo>
                  <a:cubicBezTo>
                    <a:pt x="551" y="44"/>
                    <a:pt x="549" y="46"/>
                    <a:pt x="546" y="48"/>
                  </a:cubicBezTo>
                  <a:cubicBezTo>
                    <a:pt x="545" y="47"/>
                    <a:pt x="544" y="46"/>
                    <a:pt x="543" y="45"/>
                  </a:cubicBezTo>
                  <a:cubicBezTo>
                    <a:pt x="546" y="42"/>
                    <a:pt x="548" y="44"/>
                    <a:pt x="551" y="41"/>
                  </a:cubicBezTo>
                  <a:close/>
                  <a:moveTo>
                    <a:pt x="567" y="43"/>
                  </a:moveTo>
                  <a:cubicBezTo>
                    <a:pt x="564" y="45"/>
                    <a:pt x="561" y="46"/>
                    <a:pt x="559" y="42"/>
                  </a:cubicBezTo>
                  <a:cubicBezTo>
                    <a:pt x="562" y="39"/>
                    <a:pt x="565" y="39"/>
                    <a:pt x="567" y="43"/>
                  </a:cubicBezTo>
                  <a:close/>
                  <a:moveTo>
                    <a:pt x="508" y="85"/>
                  </a:moveTo>
                  <a:cubicBezTo>
                    <a:pt x="510" y="79"/>
                    <a:pt x="517" y="78"/>
                    <a:pt x="520" y="73"/>
                  </a:cubicBezTo>
                  <a:cubicBezTo>
                    <a:pt x="524" y="80"/>
                    <a:pt x="512" y="79"/>
                    <a:pt x="516" y="84"/>
                  </a:cubicBezTo>
                  <a:cubicBezTo>
                    <a:pt x="513" y="88"/>
                    <a:pt x="511" y="84"/>
                    <a:pt x="508" y="85"/>
                  </a:cubicBezTo>
                  <a:close/>
                  <a:moveTo>
                    <a:pt x="542" y="60"/>
                  </a:moveTo>
                  <a:cubicBezTo>
                    <a:pt x="549" y="57"/>
                    <a:pt x="546" y="53"/>
                    <a:pt x="551" y="50"/>
                  </a:cubicBezTo>
                  <a:cubicBezTo>
                    <a:pt x="554" y="53"/>
                    <a:pt x="558" y="53"/>
                    <a:pt x="562" y="48"/>
                  </a:cubicBezTo>
                  <a:cubicBezTo>
                    <a:pt x="566" y="57"/>
                    <a:pt x="556" y="51"/>
                    <a:pt x="551" y="55"/>
                  </a:cubicBezTo>
                  <a:cubicBezTo>
                    <a:pt x="549" y="57"/>
                    <a:pt x="556" y="57"/>
                    <a:pt x="557" y="58"/>
                  </a:cubicBezTo>
                  <a:cubicBezTo>
                    <a:pt x="555" y="61"/>
                    <a:pt x="561" y="65"/>
                    <a:pt x="556" y="68"/>
                  </a:cubicBezTo>
                  <a:cubicBezTo>
                    <a:pt x="555" y="58"/>
                    <a:pt x="549" y="61"/>
                    <a:pt x="542" y="60"/>
                  </a:cubicBezTo>
                  <a:close/>
                  <a:moveTo>
                    <a:pt x="560" y="62"/>
                  </a:moveTo>
                  <a:cubicBezTo>
                    <a:pt x="562" y="62"/>
                    <a:pt x="563" y="61"/>
                    <a:pt x="564" y="60"/>
                  </a:cubicBezTo>
                  <a:cubicBezTo>
                    <a:pt x="566" y="63"/>
                    <a:pt x="567" y="61"/>
                    <a:pt x="567" y="64"/>
                  </a:cubicBezTo>
                  <a:cubicBezTo>
                    <a:pt x="565" y="65"/>
                    <a:pt x="562" y="65"/>
                    <a:pt x="560" y="62"/>
                  </a:cubicBezTo>
                  <a:close/>
                  <a:moveTo>
                    <a:pt x="528" y="86"/>
                  </a:moveTo>
                  <a:cubicBezTo>
                    <a:pt x="527" y="81"/>
                    <a:pt x="526" y="83"/>
                    <a:pt x="525" y="79"/>
                  </a:cubicBezTo>
                  <a:cubicBezTo>
                    <a:pt x="532" y="82"/>
                    <a:pt x="539" y="71"/>
                    <a:pt x="545" y="66"/>
                  </a:cubicBezTo>
                  <a:cubicBezTo>
                    <a:pt x="548" y="72"/>
                    <a:pt x="538" y="73"/>
                    <a:pt x="537" y="77"/>
                  </a:cubicBezTo>
                  <a:cubicBezTo>
                    <a:pt x="539" y="80"/>
                    <a:pt x="540" y="79"/>
                    <a:pt x="542" y="80"/>
                  </a:cubicBezTo>
                  <a:cubicBezTo>
                    <a:pt x="547" y="77"/>
                    <a:pt x="547" y="74"/>
                    <a:pt x="550" y="70"/>
                  </a:cubicBezTo>
                  <a:cubicBezTo>
                    <a:pt x="555" y="75"/>
                    <a:pt x="546" y="77"/>
                    <a:pt x="552" y="82"/>
                  </a:cubicBezTo>
                  <a:cubicBezTo>
                    <a:pt x="543" y="80"/>
                    <a:pt x="538" y="85"/>
                    <a:pt x="528" y="86"/>
                  </a:cubicBezTo>
                  <a:close/>
                  <a:moveTo>
                    <a:pt x="553" y="74"/>
                  </a:moveTo>
                  <a:cubicBezTo>
                    <a:pt x="558" y="69"/>
                    <a:pt x="559" y="71"/>
                    <a:pt x="563" y="66"/>
                  </a:cubicBezTo>
                  <a:cubicBezTo>
                    <a:pt x="565" y="68"/>
                    <a:pt x="563" y="69"/>
                    <a:pt x="561" y="71"/>
                  </a:cubicBezTo>
                  <a:cubicBezTo>
                    <a:pt x="562" y="72"/>
                    <a:pt x="563" y="71"/>
                    <a:pt x="563" y="71"/>
                  </a:cubicBezTo>
                  <a:cubicBezTo>
                    <a:pt x="563" y="72"/>
                    <a:pt x="555" y="73"/>
                    <a:pt x="555" y="79"/>
                  </a:cubicBezTo>
                  <a:cubicBezTo>
                    <a:pt x="551" y="81"/>
                    <a:pt x="557" y="75"/>
                    <a:pt x="553" y="74"/>
                  </a:cubicBezTo>
                  <a:close/>
                  <a:moveTo>
                    <a:pt x="567" y="66"/>
                  </a:moveTo>
                  <a:cubicBezTo>
                    <a:pt x="571" y="62"/>
                    <a:pt x="576" y="63"/>
                    <a:pt x="577" y="55"/>
                  </a:cubicBezTo>
                  <a:cubicBezTo>
                    <a:pt x="578" y="59"/>
                    <a:pt x="581" y="56"/>
                    <a:pt x="583" y="56"/>
                  </a:cubicBezTo>
                  <a:cubicBezTo>
                    <a:pt x="581" y="60"/>
                    <a:pt x="575" y="68"/>
                    <a:pt x="567" y="66"/>
                  </a:cubicBezTo>
                  <a:close/>
                  <a:moveTo>
                    <a:pt x="587" y="85"/>
                  </a:moveTo>
                  <a:cubicBezTo>
                    <a:pt x="583" y="82"/>
                    <a:pt x="588" y="80"/>
                    <a:pt x="587" y="78"/>
                  </a:cubicBezTo>
                  <a:cubicBezTo>
                    <a:pt x="584" y="76"/>
                    <a:pt x="587" y="82"/>
                    <a:pt x="582" y="83"/>
                  </a:cubicBezTo>
                  <a:cubicBezTo>
                    <a:pt x="579" y="80"/>
                    <a:pt x="581" y="78"/>
                    <a:pt x="583" y="75"/>
                  </a:cubicBezTo>
                  <a:cubicBezTo>
                    <a:pt x="587" y="76"/>
                    <a:pt x="590" y="79"/>
                    <a:pt x="594" y="82"/>
                  </a:cubicBezTo>
                  <a:cubicBezTo>
                    <a:pt x="593" y="85"/>
                    <a:pt x="590" y="84"/>
                    <a:pt x="587" y="85"/>
                  </a:cubicBezTo>
                  <a:close/>
                  <a:moveTo>
                    <a:pt x="611" y="59"/>
                  </a:moveTo>
                  <a:cubicBezTo>
                    <a:pt x="612" y="63"/>
                    <a:pt x="611" y="67"/>
                    <a:pt x="606" y="70"/>
                  </a:cubicBezTo>
                  <a:cubicBezTo>
                    <a:pt x="605" y="67"/>
                    <a:pt x="603" y="66"/>
                    <a:pt x="600" y="67"/>
                  </a:cubicBezTo>
                  <a:cubicBezTo>
                    <a:pt x="600" y="66"/>
                    <a:pt x="608" y="63"/>
                    <a:pt x="611" y="59"/>
                  </a:cubicBezTo>
                  <a:close/>
                  <a:moveTo>
                    <a:pt x="593" y="79"/>
                  </a:moveTo>
                  <a:cubicBezTo>
                    <a:pt x="592" y="77"/>
                    <a:pt x="594" y="75"/>
                    <a:pt x="593" y="73"/>
                  </a:cubicBezTo>
                  <a:cubicBezTo>
                    <a:pt x="595" y="72"/>
                    <a:pt x="597" y="73"/>
                    <a:pt x="598" y="76"/>
                  </a:cubicBezTo>
                  <a:cubicBezTo>
                    <a:pt x="596" y="79"/>
                    <a:pt x="595" y="78"/>
                    <a:pt x="593" y="79"/>
                  </a:cubicBezTo>
                  <a:close/>
                  <a:moveTo>
                    <a:pt x="612" y="69"/>
                  </a:moveTo>
                  <a:cubicBezTo>
                    <a:pt x="613" y="65"/>
                    <a:pt x="616" y="62"/>
                    <a:pt x="615" y="58"/>
                  </a:cubicBezTo>
                  <a:cubicBezTo>
                    <a:pt x="616" y="57"/>
                    <a:pt x="616" y="59"/>
                    <a:pt x="616" y="59"/>
                  </a:cubicBezTo>
                  <a:cubicBezTo>
                    <a:pt x="619" y="61"/>
                    <a:pt x="623" y="58"/>
                    <a:pt x="625" y="62"/>
                  </a:cubicBezTo>
                  <a:cubicBezTo>
                    <a:pt x="620" y="62"/>
                    <a:pt x="617" y="68"/>
                    <a:pt x="612" y="69"/>
                  </a:cubicBezTo>
                  <a:close/>
                  <a:moveTo>
                    <a:pt x="620" y="74"/>
                  </a:moveTo>
                  <a:cubicBezTo>
                    <a:pt x="616" y="78"/>
                    <a:pt x="614" y="73"/>
                    <a:pt x="610" y="78"/>
                  </a:cubicBezTo>
                  <a:cubicBezTo>
                    <a:pt x="609" y="76"/>
                    <a:pt x="609" y="74"/>
                    <a:pt x="610" y="73"/>
                  </a:cubicBezTo>
                  <a:cubicBezTo>
                    <a:pt x="613" y="72"/>
                    <a:pt x="617" y="71"/>
                    <a:pt x="620" y="74"/>
                  </a:cubicBezTo>
                  <a:close/>
                  <a:moveTo>
                    <a:pt x="642" y="62"/>
                  </a:moveTo>
                  <a:cubicBezTo>
                    <a:pt x="639" y="63"/>
                    <a:pt x="636" y="62"/>
                    <a:pt x="633" y="65"/>
                  </a:cubicBezTo>
                  <a:cubicBezTo>
                    <a:pt x="632" y="63"/>
                    <a:pt x="634" y="62"/>
                    <a:pt x="633" y="60"/>
                  </a:cubicBezTo>
                  <a:cubicBezTo>
                    <a:pt x="636" y="58"/>
                    <a:pt x="639" y="58"/>
                    <a:pt x="642" y="62"/>
                  </a:cubicBezTo>
                  <a:close/>
                  <a:moveTo>
                    <a:pt x="659" y="41"/>
                  </a:moveTo>
                  <a:cubicBezTo>
                    <a:pt x="653" y="42"/>
                    <a:pt x="658" y="46"/>
                    <a:pt x="653" y="49"/>
                  </a:cubicBezTo>
                  <a:cubicBezTo>
                    <a:pt x="652" y="49"/>
                    <a:pt x="651" y="48"/>
                    <a:pt x="649" y="49"/>
                  </a:cubicBezTo>
                  <a:cubicBezTo>
                    <a:pt x="648" y="44"/>
                    <a:pt x="654" y="34"/>
                    <a:pt x="659" y="41"/>
                  </a:cubicBezTo>
                  <a:close/>
                  <a:moveTo>
                    <a:pt x="646" y="35"/>
                  </a:moveTo>
                  <a:cubicBezTo>
                    <a:pt x="646" y="39"/>
                    <a:pt x="643" y="42"/>
                    <a:pt x="639" y="45"/>
                  </a:cubicBezTo>
                  <a:cubicBezTo>
                    <a:pt x="638" y="44"/>
                    <a:pt x="639" y="43"/>
                    <a:pt x="640" y="42"/>
                  </a:cubicBezTo>
                  <a:cubicBezTo>
                    <a:pt x="641" y="40"/>
                    <a:pt x="639" y="41"/>
                    <a:pt x="638" y="38"/>
                  </a:cubicBezTo>
                  <a:cubicBezTo>
                    <a:pt x="640" y="37"/>
                    <a:pt x="639" y="35"/>
                    <a:pt x="641" y="34"/>
                  </a:cubicBezTo>
                  <a:cubicBezTo>
                    <a:pt x="643" y="34"/>
                    <a:pt x="644" y="36"/>
                    <a:pt x="646" y="35"/>
                  </a:cubicBezTo>
                  <a:close/>
                  <a:moveTo>
                    <a:pt x="643" y="43"/>
                  </a:moveTo>
                  <a:cubicBezTo>
                    <a:pt x="643" y="52"/>
                    <a:pt x="632" y="57"/>
                    <a:pt x="622" y="56"/>
                  </a:cubicBezTo>
                  <a:cubicBezTo>
                    <a:pt x="622" y="51"/>
                    <a:pt x="631" y="55"/>
                    <a:pt x="633" y="49"/>
                  </a:cubicBezTo>
                  <a:cubicBezTo>
                    <a:pt x="632" y="47"/>
                    <a:pt x="630" y="47"/>
                    <a:pt x="628" y="47"/>
                  </a:cubicBezTo>
                  <a:cubicBezTo>
                    <a:pt x="628" y="45"/>
                    <a:pt x="629" y="43"/>
                    <a:pt x="632" y="41"/>
                  </a:cubicBezTo>
                  <a:cubicBezTo>
                    <a:pt x="633" y="46"/>
                    <a:pt x="638" y="48"/>
                    <a:pt x="643" y="43"/>
                  </a:cubicBezTo>
                  <a:close/>
                  <a:moveTo>
                    <a:pt x="621" y="42"/>
                  </a:moveTo>
                  <a:cubicBezTo>
                    <a:pt x="627" y="46"/>
                    <a:pt x="618" y="47"/>
                    <a:pt x="622" y="51"/>
                  </a:cubicBezTo>
                  <a:cubicBezTo>
                    <a:pt x="620" y="52"/>
                    <a:pt x="617" y="51"/>
                    <a:pt x="618" y="53"/>
                  </a:cubicBezTo>
                  <a:cubicBezTo>
                    <a:pt x="617" y="54"/>
                    <a:pt x="616" y="52"/>
                    <a:pt x="615" y="51"/>
                  </a:cubicBezTo>
                  <a:cubicBezTo>
                    <a:pt x="620" y="48"/>
                    <a:pt x="615" y="45"/>
                    <a:pt x="621" y="42"/>
                  </a:cubicBezTo>
                  <a:close/>
                  <a:moveTo>
                    <a:pt x="610" y="52"/>
                  </a:moveTo>
                  <a:cubicBezTo>
                    <a:pt x="612" y="56"/>
                    <a:pt x="605" y="56"/>
                    <a:pt x="604" y="58"/>
                  </a:cubicBezTo>
                  <a:cubicBezTo>
                    <a:pt x="600" y="52"/>
                    <a:pt x="609" y="54"/>
                    <a:pt x="610" y="52"/>
                  </a:cubicBezTo>
                  <a:close/>
                  <a:moveTo>
                    <a:pt x="594" y="67"/>
                  </a:moveTo>
                  <a:cubicBezTo>
                    <a:pt x="595" y="66"/>
                    <a:pt x="588" y="65"/>
                    <a:pt x="587" y="73"/>
                  </a:cubicBezTo>
                  <a:cubicBezTo>
                    <a:pt x="578" y="68"/>
                    <a:pt x="598" y="57"/>
                    <a:pt x="600" y="50"/>
                  </a:cubicBezTo>
                  <a:cubicBezTo>
                    <a:pt x="602" y="56"/>
                    <a:pt x="597" y="61"/>
                    <a:pt x="594" y="67"/>
                  </a:cubicBezTo>
                  <a:close/>
                  <a:moveTo>
                    <a:pt x="608" y="47"/>
                  </a:moveTo>
                  <a:cubicBezTo>
                    <a:pt x="607" y="51"/>
                    <a:pt x="602" y="47"/>
                    <a:pt x="604" y="50"/>
                  </a:cubicBezTo>
                  <a:cubicBezTo>
                    <a:pt x="600" y="53"/>
                    <a:pt x="603" y="43"/>
                    <a:pt x="598" y="46"/>
                  </a:cubicBezTo>
                  <a:cubicBezTo>
                    <a:pt x="596" y="43"/>
                    <a:pt x="601" y="46"/>
                    <a:pt x="603" y="42"/>
                  </a:cubicBezTo>
                  <a:cubicBezTo>
                    <a:pt x="604" y="46"/>
                    <a:pt x="606" y="44"/>
                    <a:pt x="608" y="47"/>
                  </a:cubicBezTo>
                  <a:close/>
                  <a:moveTo>
                    <a:pt x="608" y="45"/>
                  </a:moveTo>
                  <a:cubicBezTo>
                    <a:pt x="606" y="40"/>
                    <a:pt x="605" y="41"/>
                    <a:pt x="604" y="37"/>
                  </a:cubicBezTo>
                  <a:cubicBezTo>
                    <a:pt x="607" y="36"/>
                    <a:pt x="613" y="42"/>
                    <a:pt x="608" y="45"/>
                  </a:cubicBezTo>
                  <a:close/>
                  <a:moveTo>
                    <a:pt x="590" y="56"/>
                  </a:moveTo>
                  <a:cubicBezTo>
                    <a:pt x="585" y="52"/>
                    <a:pt x="591" y="49"/>
                    <a:pt x="588" y="45"/>
                  </a:cubicBezTo>
                  <a:cubicBezTo>
                    <a:pt x="594" y="43"/>
                    <a:pt x="594" y="53"/>
                    <a:pt x="590" y="56"/>
                  </a:cubicBezTo>
                  <a:close/>
                  <a:moveTo>
                    <a:pt x="575" y="51"/>
                  </a:moveTo>
                  <a:cubicBezTo>
                    <a:pt x="572" y="43"/>
                    <a:pt x="582" y="48"/>
                    <a:pt x="585" y="43"/>
                  </a:cubicBezTo>
                  <a:cubicBezTo>
                    <a:pt x="587" y="51"/>
                    <a:pt x="576" y="43"/>
                    <a:pt x="575" y="51"/>
                  </a:cubicBezTo>
                  <a:close/>
                  <a:moveTo>
                    <a:pt x="577" y="40"/>
                  </a:moveTo>
                  <a:cubicBezTo>
                    <a:pt x="586" y="38"/>
                    <a:pt x="577" y="35"/>
                    <a:pt x="583" y="31"/>
                  </a:cubicBezTo>
                  <a:cubicBezTo>
                    <a:pt x="584" y="31"/>
                    <a:pt x="585" y="32"/>
                    <a:pt x="586" y="33"/>
                  </a:cubicBezTo>
                  <a:cubicBezTo>
                    <a:pt x="585" y="37"/>
                    <a:pt x="585" y="49"/>
                    <a:pt x="577" y="40"/>
                  </a:cubicBezTo>
                  <a:close/>
                  <a:moveTo>
                    <a:pt x="585" y="25"/>
                  </a:moveTo>
                  <a:cubicBezTo>
                    <a:pt x="590" y="29"/>
                    <a:pt x="583" y="33"/>
                    <a:pt x="581" y="28"/>
                  </a:cubicBezTo>
                  <a:cubicBezTo>
                    <a:pt x="582" y="25"/>
                    <a:pt x="582" y="27"/>
                    <a:pt x="585" y="25"/>
                  </a:cubicBezTo>
                  <a:close/>
                  <a:moveTo>
                    <a:pt x="577" y="33"/>
                  </a:moveTo>
                  <a:cubicBezTo>
                    <a:pt x="578" y="38"/>
                    <a:pt x="573" y="40"/>
                    <a:pt x="569" y="39"/>
                  </a:cubicBezTo>
                  <a:cubicBezTo>
                    <a:pt x="571" y="35"/>
                    <a:pt x="570" y="34"/>
                    <a:pt x="574" y="29"/>
                  </a:cubicBezTo>
                  <a:cubicBezTo>
                    <a:pt x="574" y="29"/>
                    <a:pt x="574" y="35"/>
                    <a:pt x="577" y="33"/>
                  </a:cubicBezTo>
                  <a:close/>
                  <a:moveTo>
                    <a:pt x="566" y="30"/>
                  </a:moveTo>
                  <a:cubicBezTo>
                    <a:pt x="565" y="32"/>
                    <a:pt x="567" y="35"/>
                    <a:pt x="567" y="38"/>
                  </a:cubicBezTo>
                  <a:cubicBezTo>
                    <a:pt x="564" y="41"/>
                    <a:pt x="563" y="37"/>
                    <a:pt x="560" y="39"/>
                  </a:cubicBezTo>
                  <a:cubicBezTo>
                    <a:pt x="560" y="37"/>
                    <a:pt x="560" y="36"/>
                    <a:pt x="562" y="34"/>
                  </a:cubicBezTo>
                  <a:cubicBezTo>
                    <a:pt x="560" y="34"/>
                    <a:pt x="559" y="33"/>
                    <a:pt x="557" y="31"/>
                  </a:cubicBezTo>
                  <a:cubicBezTo>
                    <a:pt x="552" y="33"/>
                    <a:pt x="556" y="36"/>
                    <a:pt x="552" y="38"/>
                  </a:cubicBezTo>
                  <a:cubicBezTo>
                    <a:pt x="547" y="23"/>
                    <a:pt x="559" y="31"/>
                    <a:pt x="566" y="30"/>
                  </a:cubicBezTo>
                  <a:close/>
                  <a:moveTo>
                    <a:pt x="544" y="23"/>
                  </a:moveTo>
                  <a:cubicBezTo>
                    <a:pt x="549" y="21"/>
                    <a:pt x="542" y="27"/>
                    <a:pt x="540" y="28"/>
                  </a:cubicBezTo>
                  <a:cubicBezTo>
                    <a:pt x="542" y="32"/>
                    <a:pt x="545" y="26"/>
                    <a:pt x="546" y="30"/>
                  </a:cubicBezTo>
                  <a:cubicBezTo>
                    <a:pt x="540" y="33"/>
                    <a:pt x="549" y="37"/>
                    <a:pt x="544" y="39"/>
                  </a:cubicBezTo>
                  <a:cubicBezTo>
                    <a:pt x="541" y="32"/>
                    <a:pt x="537" y="28"/>
                    <a:pt x="536" y="24"/>
                  </a:cubicBezTo>
                  <a:cubicBezTo>
                    <a:pt x="539" y="20"/>
                    <a:pt x="541" y="29"/>
                    <a:pt x="544" y="23"/>
                  </a:cubicBezTo>
                  <a:close/>
                  <a:moveTo>
                    <a:pt x="530" y="28"/>
                  </a:moveTo>
                  <a:cubicBezTo>
                    <a:pt x="528" y="31"/>
                    <a:pt x="534" y="35"/>
                    <a:pt x="529" y="38"/>
                  </a:cubicBezTo>
                  <a:cubicBezTo>
                    <a:pt x="531" y="39"/>
                    <a:pt x="532" y="37"/>
                    <a:pt x="534" y="40"/>
                  </a:cubicBezTo>
                  <a:cubicBezTo>
                    <a:pt x="536" y="39"/>
                    <a:pt x="535" y="37"/>
                    <a:pt x="534" y="36"/>
                  </a:cubicBezTo>
                  <a:cubicBezTo>
                    <a:pt x="539" y="36"/>
                    <a:pt x="537" y="41"/>
                    <a:pt x="545" y="42"/>
                  </a:cubicBezTo>
                  <a:cubicBezTo>
                    <a:pt x="541" y="45"/>
                    <a:pt x="540" y="48"/>
                    <a:pt x="543" y="51"/>
                  </a:cubicBezTo>
                  <a:cubicBezTo>
                    <a:pt x="540" y="52"/>
                    <a:pt x="537" y="54"/>
                    <a:pt x="535" y="51"/>
                  </a:cubicBezTo>
                  <a:cubicBezTo>
                    <a:pt x="539" y="49"/>
                    <a:pt x="537" y="44"/>
                    <a:pt x="541" y="45"/>
                  </a:cubicBezTo>
                  <a:cubicBezTo>
                    <a:pt x="536" y="38"/>
                    <a:pt x="529" y="48"/>
                    <a:pt x="524" y="39"/>
                  </a:cubicBezTo>
                  <a:cubicBezTo>
                    <a:pt x="529" y="35"/>
                    <a:pt x="523" y="29"/>
                    <a:pt x="530" y="28"/>
                  </a:cubicBezTo>
                  <a:close/>
                  <a:moveTo>
                    <a:pt x="519" y="33"/>
                  </a:moveTo>
                  <a:cubicBezTo>
                    <a:pt x="520" y="40"/>
                    <a:pt x="513" y="40"/>
                    <a:pt x="511" y="47"/>
                  </a:cubicBezTo>
                  <a:cubicBezTo>
                    <a:pt x="506" y="44"/>
                    <a:pt x="512" y="41"/>
                    <a:pt x="511" y="38"/>
                  </a:cubicBezTo>
                  <a:cubicBezTo>
                    <a:pt x="517" y="39"/>
                    <a:pt x="515" y="34"/>
                    <a:pt x="519" y="33"/>
                  </a:cubicBezTo>
                  <a:close/>
                  <a:moveTo>
                    <a:pt x="505" y="42"/>
                  </a:moveTo>
                  <a:cubicBezTo>
                    <a:pt x="502" y="48"/>
                    <a:pt x="506" y="48"/>
                    <a:pt x="502" y="52"/>
                  </a:cubicBezTo>
                  <a:cubicBezTo>
                    <a:pt x="501" y="49"/>
                    <a:pt x="504" y="44"/>
                    <a:pt x="499" y="46"/>
                  </a:cubicBezTo>
                  <a:cubicBezTo>
                    <a:pt x="494" y="44"/>
                    <a:pt x="503" y="46"/>
                    <a:pt x="505" y="42"/>
                  </a:cubicBezTo>
                  <a:close/>
                  <a:moveTo>
                    <a:pt x="492" y="54"/>
                  </a:moveTo>
                  <a:cubicBezTo>
                    <a:pt x="496" y="50"/>
                    <a:pt x="495" y="51"/>
                    <a:pt x="500" y="48"/>
                  </a:cubicBezTo>
                  <a:cubicBezTo>
                    <a:pt x="502" y="52"/>
                    <a:pt x="495" y="55"/>
                    <a:pt x="494" y="58"/>
                  </a:cubicBezTo>
                  <a:cubicBezTo>
                    <a:pt x="493" y="56"/>
                    <a:pt x="491" y="55"/>
                    <a:pt x="489" y="57"/>
                  </a:cubicBezTo>
                  <a:cubicBezTo>
                    <a:pt x="487" y="49"/>
                    <a:pt x="484" y="54"/>
                    <a:pt x="481" y="54"/>
                  </a:cubicBezTo>
                  <a:cubicBezTo>
                    <a:pt x="477" y="49"/>
                    <a:pt x="485" y="52"/>
                    <a:pt x="487" y="47"/>
                  </a:cubicBezTo>
                  <a:cubicBezTo>
                    <a:pt x="488" y="53"/>
                    <a:pt x="492" y="49"/>
                    <a:pt x="492" y="54"/>
                  </a:cubicBezTo>
                  <a:close/>
                  <a:moveTo>
                    <a:pt x="507" y="32"/>
                  </a:moveTo>
                  <a:cubicBezTo>
                    <a:pt x="508" y="34"/>
                    <a:pt x="505" y="34"/>
                    <a:pt x="504" y="32"/>
                  </a:cubicBezTo>
                  <a:cubicBezTo>
                    <a:pt x="504" y="35"/>
                    <a:pt x="505" y="37"/>
                    <a:pt x="501" y="37"/>
                  </a:cubicBezTo>
                  <a:cubicBezTo>
                    <a:pt x="501" y="35"/>
                    <a:pt x="502" y="34"/>
                    <a:pt x="500" y="32"/>
                  </a:cubicBezTo>
                  <a:cubicBezTo>
                    <a:pt x="503" y="28"/>
                    <a:pt x="505" y="34"/>
                    <a:pt x="507" y="32"/>
                  </a:cubicBezTo>
                  <a:close/>
                  <a:moveTo>
                    <a:pt x="485" y="29"/>
                  </a:moveTo>
                  <a:cubicBezTo>
                    <a:pt x="489" y="32"/>
                    <a:pt x="483" y="33"/>
                    <a:pt x="484" y="36"/>
                  </a:cubicBezTo>
                  <a:cubicBezTo>
                    <a:pt x="485" y="36"/>
                    <a:pt x="488" y="37"/>
                    <a:pt x="486" y="39"/>
                  </a:cubicBezTo>
                  <a:cubicBezTo>
                    <a:pt x="491" y="40"/>
                    <a:pt x="494" y="34"/>
                    <a:pt x="500" y="39"/>
                  </a:cubicBezTo>
                  <a:cubicBezTo>
                    <a:pt x="496" y="39"/>
                    <a:pt x="489" y="42"/>
                    <a:pt x="486" y="46"/>
                  </a:cubicBezTo>
                  <a:cubicBezTo>
                    <a:pt x="482" y="42"/>
                    <a:pt x="483" y="34"/>
                    <a:pt x="476" y="36"/>
                  </a:cubicBezTo>
                  <a:cubicBezTo>
                    <a:pt x="477" y="32"/>
                    <a:pt x="483" y="35"/>
                    <a:pt x="485" y="29"/>
                  </a:cubicBezTo>
                  <a:close/>
                  <a:moveTo>
                    <a:pt x="474" y="33"/>
                  </a:moveTo>
                  <a:cubicBezTo>
                    <a:pt x="471" y="36"/>
                    <a:pt x="468" y="36"/>
                    <a:pt x="474" y="42"/>
                  </a:cubicBezTo>
                  <a:cubicBezTo>
                    <a:pt x="472" y="46"/>
                    <a:pt x="469" y="46"/>
                    <a:pt x="465" y="43"/>
                  </a:cubicBezTo>
                  <a:cubicBezTo>
                    <a:pt x="468" y="41"/>
                    <a:pt x="467" y="40"/>
                    <a:pt x="466" y="41"/>
                  </a:cubicBezTo>
                  <a:cubicBezTo>
                    <a:pt x="467" y="37"/>
                    <a:pt x="470" y="33"/>
                    <a:pt x="469" y="29"/>
                  </a:cubicBezTo>
                  <a:cubicBezTo>
                    <a:pt x="472" y="26"/>
                    <a:pt x="470" y="35"/>
                    <a:pt x="474" y="33"/>
                  </a:cubicBezTo>
                  <a:close/>
                  <a:moveTo>
                    <a:pt x="457" y="39"/>
                  </a:moveTo>
                  <a:cubicBezTo>
                    <a:pt x="461" y="47"/>
                    <a:pt x="449" y="43"/>
                    <a:pt x="445" y="44"/>
                  </a:cubicBezTo>
                  <a:cubicBezTo>
                    <a:pt x="445" y="37"/>
                    <a:pt x="442" y="48"/>
                    <a:pt x="438" y="42"/>
                  </a:cubicBezTo>
                  <a:cubicBezTo>
                    <a:pt x="446" y="36"/>
                    <a:pt x="450" y="47"/>
                    <a:pt x="457" y="39"/>
                  </a:cubicBezTo>
                  <a:close/>
                  <a:moveTo>
                    <a:pt x="393" y="75"/>
                  </a:moveTo>
                  <a:cubicBezTo>
                    <a:pt x="392" y="74"/>
                    <a:pt x="391" y="73"/>
                    <a:pt x="390" y="71"/>
                  </a:cubicBezTo>
                  <a:cubicBezTo>
                    <a:pt x="390" y="76"/>
                    <a:pt x="386" y="78"/>
                    <a:pt x="382" y="79"/>
                  </a:cubicBezTo>
                  <a:cubicBezTo>
                    <a:pt x="380" y="72"/>
                    <a:pt x="392" y="73"/>
                    <a:pt x="391" y="68"/>
                  </a:cubicBezTo>
                  <a:cubicBezTo>
                    <a:pt x="395" y="67"/>
                    <a:pt x="399" y="73"/>
                    <a:pt x="393" y="75"/>
                  </a:cubicBezTo>
                  <a:close/>
                  <a:moveTo>
                    <a:pt x="421" y="50"/>
                  </a:moveTo>
                  <a:cubicBezTo>
                    <a:pt x="417" y="56"/>
                    <a:pt x="415" y="48"/>
                    <a:pt x="411" y="52"/>
                  </a:cubicBezTo>
                  <a:cubicBezTo>
                    <a:pt x="410" y="50"/>
                    <a:pt x="412" y="48"/>
                    <a:pt x="415" y="46"/>
                  </a:cubicBezTo>
                  <a:cubicBezTo>
                    <a:pt x="419" y="47"/>
                    <a:pt x="417" y="48"/>
                    <a:pt x="421" y="50"/>
                  </a:cubicBezTo>
                  <a:close/>
                  <a:moveTo>
                    <a:pt x="441" y="30"/>
                  </a:moveTo>
                  <a:cubicBezTo>
                    <a:pt x="443" y="34"/>
                    <a:pt x="435" y="35"/>
                    <a:pt x="434" y="37"/>
                  </a:cubicBezTo>
                  <a:cubicBezTo>
                    <a:pt x="432" y="34"/>
                    <a:pt x="432" y="31"/>
                    <a:pt x="435" y="29"/>
                  </a:cubicBezTo>
                  <a:cubicBezTo>
                    <a:pt x="433" y="35"/>
                    <a:pt x="438" y="34"/>
                    <a:pt x="441" y="30"/>
                  </a:cubicBezTo>
                  <a:close/>
                  <a:moveTo>
                    <a:pt x="375" y="79"/>
                  </a:moveTo>
                  <a:cubicBezTo>
                    <a:pt x="375" y="82"/>
                    <a:pt x="364" y="82"/>
                    <a:pt x="365" y="78"/>
                  </a:cubicBezTo>
                  <a:cubicBezTo>
                    <a:pt x="367" y="79"/>
                    <a:pt x="370" y="79"/>
                    <a:pt x="373" y="75"/>
                  </a:cubicBezTo>
                  <a:cubicBezTo>
                    <a:pt x="375" y="76"/>
                    <a:pt x="371" y="81"/>
                    <a:pt x="375" y="79"/>
                  </a:cubicBezTo>
                  <a:close/>
                  <a:moveTo>
                    <a:pt x="389" y="59"/>
                  </a:moveTo>
                  <a:cubicBezTo>
                    <a:pt x="388" y="57"/>
                    <a:pt x="397" y="55"/>
                    <a:pt x="391" y="54"/>
                  </a:cubicBezTo>
                  <a:cubicBezTo>
                    <a:pt x="390" y="49"/>
                    <a:pt x="396" y="55"/>
                    <a:pt x="398" y="54"/>
                  </a:cubicBezTo>
                  <a:cubicBezTo>
                    <a:pt x="400" y="50"/>
                    <a:pt x="404" y="44"/>
                    <a:pt x="408" y="48"/>
                  </a:cubicBezTo>
                  <a:cubicBezTo>
                    <a:pt x="402" y="58"/>
                    <a:pt x="397" y="53"/>
                    <a:pt x="389" y="59"/>
                  </a:cubicBezTo>
                  <a:close/>
                  <a:moveTo>
                    <a:pt x="417" y="37"/>
                  </a:moveTo>
                  <a:cubicBezTo>
                    <a:pt x="418" y="40"/>
                    <a:pt x="411" y="43"/>
                    <a:pt x="409" y="38"/>
                  </a:cubicBezTo>
                  <a:cubicBezTo>
                    <a:pt x="412" y="35"/>
                    <a:pt x="415" y="39"/>
                    <a:pt x="417" y="37"/>
                  </a:cubicBezTo>
                  <a:close/>
                  <a:moveTo>
                    <a:pt x="358" y="76"/>
                  </a:moveTo>
                  <a:cubicBezTo>
                    <a:pt x="358" y="77"/>
                    <a:pt x="359" y="77"/>
                    <a:pt x="360" y="76"/>
                  </a:cubicBezTo>
                  <a:cubicBezTo>
                    <a:pt x="361" y="78"/>
                    <a:pt x="359" y="78"/>
                    <a:pt x="359" y="77"/>
                  </a:cubicBezTo>
                  <a:cubicBezTo>
                    <a:pt x="356" y="79"/>
                    <a:pt x="361" y="80"/>
                    <a:pt x="362" y="80"/>
                  </a:cubicBezTo>
                  <a:cubicBezTo>
                    <a:pt x="363" y="81"/>
                    <a:pt x="361" y="83"/>
                    <a:pt x="360" y="82"/>
                  </a:cubicBezTo>
                  <a:cubicBezTo>
                    <a:pt x="359" y="82"/>
                    <a:pt x="359" y="83"/>
                    <a:pt x="360" y="84"/>
                  </a:cubicBezTo>
                  <a:cubicBezTo>
                    <a:pt x="359" y="84"/>
                    <a:pt x="358" y="83"/>
                    <a:pt x="359" y="82"/>
                  </a:cubicBezTo>
                  <a:cubicBezTo>
                    <a:pt x="357" y="80"/>
                    <a:pt x="355" y="83"/>
                    <a:pt x="353" y="80"/>
                  </a:cubicBezTo>
                  <a:cubicBezTo>
                    <a:pt x="356" y="80"/>
                    <a:pt x="357" y="78"/>
                    <a:pt x="357" y="75"/>
                  </a:cubicBezTo>
                  <a:cubicBezTo>
                    <a:pt x="358" y="74"/>
                    <a:pt x="358" y="76"/>
                    <a:pt x="358" y="76"/>
                  </a:cubicBezTo>
                  <a:close/>
                  <a:moveTo>
                    <a:pt x="360" y="62"/>
                  </a:moveTo>
                  <a:cubicBezTo>
                    <a:pt x="360" y="60"/>
                    <a:pt x="361" y="60"/>
                    <a:pt x="364" y="57"/>
                  </a:cubicBezTo>
                  <a:cubicBezTo>
                    <a:pt x="365" y="58"/>
                    <a:pt x="364" y="59"/>
                    <a:pt x="363" y="60"/>
                  </a:cubicBezTo>
                  <a:cubicBezTo>
                    <a:pt x="368" y="59"/>
                    <a:pt x="367" y="66"/>
                    <a:pt x="373" y="63"/>
                  </a:cubicBezTo>
                  <a:cubicBezTo>
                    <a:pt x="369" y="71"/>
                    <a:pt x="366" y="57"/>
                    <a:pt x="360" y="62"/>
                  </a:cubicBezTo>
                  <a:close/>
                  <a:moveTo>
                    <a:pt x="411" y="24"/>
                  </a:moveTo>
                  <a:cubicBezTo>
                    <a:pt x="414" y="24"/>
                    <a:pt x="417" y="24"/>
                    <a:pt x="420" y="24"/>
                  </a:cubicBezTo>
                  <a:cubicBezTo>
                    <a:pt x="420" y="33"/>
                    <a:pt x="415" y="24"/>
                    <a:pt x="411" y="26"/>
                  </a:cubicBezTo>
                  <a:cubicBezTo>
                    <a:pt x="411" y="24"/>
                    <a:pt x="409" y="22"/>
                    <a:pt x="410" y="21"/>
                  </a:cubicBezTo>
                  <a:cubicBezTo>
                    <a:pt x="409" y="16"/>
                    <a:pt x="413" y="23"/>
                    <a:pt x="411" y="24"/>
                  </a:cubicBezTo>
                  <a:close/>
                  <a:moveTo>
                    <a:pt x="345" y="72"/>
                  </a:moveTo>
                  <a:cubicBezTo>
                    <a:pt x="348" y="76"/>
                    <a:pt x="353" y="68"/>
                    <a:pt x="356" y="72"/>
                  </a:cubicBezTo>
                  <a:cubicBezTo>
                    <a:pt x="347" y="73"/>
                    <a:pt x="349" y="82"/>
                    <a:pt x="342" y="79"/>
                  </a:cubicBezTo>
                  <a:cubicBezTo>
                    <a:pt x="343" y="77"/>
                    <a:pt x="344" y="77"/>
                    <a:pt x="345" y="79"/>
                  </a:cubicBezTo>
                  <a:cubicBezTo>
                    <a:pt x="344" y="69"/>
                    <a:pt x="333" y="76"/>
                    <a:pt x="328" y="73"/>
                  </a:cubicBezTo>
                  <a:cubicBezTo>
                    <a:pt x="337" y="69"/>
                    <a:pt x="343" y="70"/>
                    <a:pt x="347" y="67"/>
                  </a:cubicBezTo>
                  <a:cubicBezTo>
                    <a:pt x="347" y="68"/>
                    <a:pt x="346" y="70"/>
                    <a:pt x="345" y="72"/>
                  </a:cubicBezTo>
                  <a:close/>
                  <a:moveTo>
                    <a:pt x="359" y="55"/>
                  </a:moveTo>
                  <a:cubicBezTo>
                    <a:pt x="358" y="52"/>
                    <a:pt x="355" y="49"/>
                    <a:pt x="361" y="48"/>
                  </a:cubicBezTo>
                  <a:cubicBezTo>
                    <a:pt x="364" y="51"/>
                    <a:pt x="363" y="53"/>
                    <a:pt x="359" y="55"/>
                  </a:cubicBezTo>
                  <a:close/>
                  <a:moveTo>
                    <a:pt x="383" y="32"/>
                  </a:moveTo>
                  <a:cubicBezTo>
                    <a:pt x="384" y="37"/>
                    <a:pt x="378" y="37"/>
                    <a:pt x="376" y="35"/>
                  </a:cubicBezTo>
                  <a:cubicBezTo>
                    <a:pt x="377" y="38"/>
                    <a:pt x="371" y="40"/>
                    <a:pt x="374" y="44"/>
                  </a:cubicBezTo>
                  <a:cubicBezTo>
                    <a:pt x="372" y="44"/>
                    <a:pt x="371" y="42"/>
                    <a:pt x="369" y="44"/>
                  </a:cubicBezTo>
                  <a:cubicBezTo>
                    <a:pt x="371" y="38"/>
                    <a:pt x="376" y="32"/>
                    <a:pt x="383" y="32"/>
                  </a:cubicBezTo>
                  <a:close/>
                  <a:moveTo>
                    <a:pt x="237" y="77"/>
                  </a:moveTo>
                  <a:cubicBezTo>
                    <a:pt x="235" y="74"/>
                    <a:pt x="241" y="76"/>
                    <a:pt x="242" y="74"/>
                  </a:cubicBezTo>
                  <a:cubicBezTo>
                    <a:pt x="244" y="77"/>
                    <a:pt x="246" y="79"/>
                    <a:pt x="242" y="81"/>
                  </a:cubicBezTo>
                  <a:cubicBezTo>
                    <a:pt x="241" y="80"/>
                    <a:pt x="239" y="75"/>
                    <a:pt x="237" y="77"/>
                  </a:cubicBezTo>
                  <a:close/>
                  <a:moveTo>
                    <a:pt x="260" y="64"/>
                  </a:moveTo>
                  <a:cubicBezTo>
                    <a:pt x="263" y="62"/>
                    <a:pt x="265" y="60"/>
                    <a:pt x="264" y="58"/>
                  </a:cubicBezTo>
                  <a:cubicBezTo>
                    <a:pt x="269" y="59"/>
                    <a:pt x="262" y="67"/>
                    <a:pt x="261" y="70"/>
                  </a:cubicBezTo>
                  <a:cubicBezTo>
                    <a:pt x="260" y="69"/>
                    <a:pt x="259" y="68"/>
                    <a:pt x="258" y="67"/>
                  </a:cubicBezTo>
                  <a:cubicBezTo>
                    <a:pt x="260" y="66"/>
                    <a:pt x="260" y="68"/>
                    <a:pt x="261" y="68"/>
                  </a:cubicBezTo>
                  <a:cubicBezTo>
                    <a:pt x="263" y="67"/>
                    <a:pt x="261" y="66"/>
                    <a:pt x="260" y="64"/>
                  </a:cubicBezTo>
                  <a:close/>
                  <a:moveTo>
                    <a:pt x="248" y="82"/>
                  </a:moveTo>
                  <a:cubicBezTo>
                    <a:pt x="246" y="79"/>
                    <a:pt x="249" y="77"/>
                    <a:pt x="251" y="74"/>
                  </a:cubicBezTo>
                  <a:cubicBezTo>
                    <a:pt x="254" y="79"/>
                    <a:pt x="253" y="81"/>
                    <a:pt x="248" y="82"/>
                  </a:cubicBezTo>
                  <a:close/>
                  <a:moveTo>
                    <a:pt x="272" y="64"/>
                  </a:moveTo>
                  <a:cubicBezTo>
                    <a:pt x="267" y="59"/>
                    <a:pt x="278" y="60"/>
                    <a:pt x="275" y="58"/>
                  </a:cubicBezTo>
                  <a:cubicBezTo>
                    <a:pt x="281" y="58"/>
                    <a:pt x="276" y="64"/>
                    <a:pt x="272" y="64"/>
                  </a:cubicBezTo>
                  <a:close/>
                  <a:moveTo>
                    <a:pt x="288" y="47"/>
                  </a:moveTo>
                  <a:cubicBezTo>
                    <a:pt x="290" y="49"/>
                    <a:pt x="293" y="49"/>
                    <a:pt x="289" y="43"/>
                  </a:cubicBezTo>
                  <a:cubicBezTo>
                    <a:pt x="293" y="42"/>
                    <a:pt x="291" y="44"/>
                    <a:pt x="293" y="47"/>
                  </a:cubicBezTo>
                  <a:cubicBezTo>
                    <a:pt x="294" y="45"/>
                    <a:pt x="293" y="44"/>
                    <a:pt x="295" y="42"/>
                  </a:cubicBezTo>
                  <a:cubicBezTo>
                    <a:pt x="294" y="46"/>
                    <a:pt x="299" y="44"/>
                    <a:pt x="301" y="48"/>
                  </a:cubicBezTo>
                  <a:cubicBezTo>
                    <a:pt x="301" y="50"/>
                    <a:pt x="300" y="51"/>
                    <a:pt x="298" y="53"/>
                  </a:cubicBezTo>
                  <a:cubicBezTo>
                    <a:pt x="301" y="45"/>
                    <a:pt x="291" y="50"/>
                    <a:pt x="291" y="53"/>
                  </a:cubicBezTo>
                  <a:cubicBezTo>
                    <a:pt x="286" y="54"/>
                    <a:pt x="290" y="49"/>
                    <a:pt x="288" y="47"/>
                  </a:cubicBezTo>
                  <a:close/>
                  <a:moveTo>
                    <a:pt x="270" y="69"/>
                  </a:moveTo>
                  <a:cubicBezTo>
                    <a:pt x="271" y="70"/>
                    <a:pt x="270" y="71"/>
                    <a:pt x="269" y="71"/>
                  </a:cubicBezTo>
                  <a:cubicBezTo>
                    <a:pt x="270" y="72"/>
                    <a:pt x="272" y="72"/>
                    <a:pt x="273" y="74"/>
                  </a:cubicBezTo>
                  <a:cubicBezTo>
                    <a:pt x="273" y="72"/>
                    <a:pt x="274" y="71"/>
                    <a:pt x="276" y="73"/>
                  </a:cubicBezTo>
                  <a:cubicBezTo>
                    <a:pt x="271" y="76"/>
                    <a:pt x="270" y="79"/>
                    <a:pt x="267" y="82"/>
                  </a:cubicBezTo>
                  <a:cubicBezTo>
                    <a:pt x="266" y="77"/>
                    <a:pt x="267" y="73"/>
                    <a:pt x="270" y="69"/>
                  </a:cubicBezTo>
                  <a:close/>
                  <a:moveTo>
                    <a:pt x="303" y="47"/>
                  </a:moveTo>
                  <a:cubicBezTo>
                    <a:pt x="304" y="45"/>
                    <a:pt x="306" y="45"/>
                    <a:pt x="308" y="47"/>
                  </a:cubicBezTo>
                  <a:cubicBezTo>
                    <a:pt x="307" y="48"/>
                    <a:pt x="306" y="47"/>
                    <a:pt x="306" y="46"/>
                  </a:cubicBezTo>
                  <a:cubicBezTo>
                    <a:pt x="305" y="48"/>
                    <a:pt x="311" y="52"/>
                    <a:pt x="306" y="56"/>
                  </a:cubicBezTo>
                  <a:cubicBezTo>
                    <a:pt x="302" y="52"/>
                    <a:pt x="307" y="50"/>
                    <a:pt x="303" y="47"/>
                  </a:cubicBezTo>
                  <a:close/>
                  <a:moveTo>
                    <a:pt x="329" y="32"/>
                  </a:moveTo>
                  <a:cubicBezTo>
                    <a:pt x="331" y="34"/>
                    <a:pt x="329" y="35"/>
                    <a:pt x="328" y="36"/>
                  </a:cubicBezTo>
                  <a:cubicBezTo>
                    <a:pt x="330" y="40"/>
                    <a:pt x="332" y="38"/>
                    <a:pt x="334" y="41"/>
                  </a:cubicBezTo>
                  <a:cubicBezTo>
                    <a:pt x="329" y="42"/>
                    <a:pt x="323" y="36"/>
                    <a:pt x="329" y="32"/>
                  </a:cubicBezTo>
                  <a:close/>
                  <a:moveTo>
                    <a:pt x="326" y="47"/>
                  </a:moveTo>
                  <a:cubicBezTo>
                    <a:pt x="316" y="49"/>
                    <a:pt x="319" y="57"/>
                    <a:pt x="314" y="62"/>
                  </a:cubicBezTo>
                  <a:cubicBezTo>
                    <a:pt x="312" y="62"/>
                    <a:pt x="312" y="61"/>
                    <a:pt x="313" y="61"/>
                  </a:cubicBezTo>
                  <a:cubicBezTo>
                    <a:pt x="312" y="60"/>
                    <a:pt x="311" y="61"/>
                    <a:pt x="310" y="61"/>
                  </a:cubicBezTo>
                  <a:cubicBezTo>
                    <a:pt x="308" y="57"/>
                    <a:pt x="315" y="55"/>
                    <a:pt x="317" y="54"/>
                  </a:cubicBezTo>
                  <a:cubicBezTo>
                    <a:pt x="315" y="53"/>
                    <a:pt x="314" y="53"/>
                    <a:pt x="312" y="54"/>
                  </a:cubicBezTo>
                  <a:cubicBezTo>
                    <a:pt x="316" y="51"/>
                    <a:pt x="319" y="39"/>
                    <a:pt x="326" y="47"/>
                  </a:cubicBezTo>
                  <a:close/>
                  <a:moveTo>
                    <a:pt x="296" y="76"/>
                  </a:moveTo>
                  <a:cubicBezTo>
                    <a:pt x="295" y="74"/>
                    <a:pt x="297" y="75"/>
                    <a:pt x="298" y="74"/>
                  </a:cubicBezTo>
                  <a:cubicBezTo>
                    <a:pt x="294" y="73"/>
                    <a:pt x="294" y="74"/>
                    <a:pt x="293" y="69"/>
                  </a:cubicBezTo>
                  <a:cubicBezTo>
                    <a:pt x="294" y="68"/>
                    <a:pt x="295" y="70"/>
                    <a:pt x="296" y="71"/>
                  </a:cubicBezTo>
                  <a:cubicBezTo>
                    <a:pt x="297" y="70"/>
                    <a:pt x="296" y="69"/>
                    <a:pt x="296" y="69"/>
                  </a:cubicBezTo>
                  <a:cubicBezTo>
                    <a:pt x="297" y="68"/>
                    <a:pt x="299" y="70"/>
                    <a:pt x="298" y="71"/>
                  </a:cubicBezTo>
                  <a:cubicBezTo>
                    <a:pt x="298" y="72"/>
                    <a:pt x="299" y="73"/>
                    <a:pt x="300" y="72"/>
                  </a:cubicBezTo>
                  <a:cubicBezTo>
                    <a:pt x="302" y="75"/>
                    <a:pt x="297" y="76"/>
                    <a:pt x="296" y="76"/>
                  </a:cubicBezTo>
                  <a:close/>
                  <a:moveTo>
                    <a:pt x="334" y="66"/>
                  </a:moveTo>
                  <a:cubicBezTo>
                    <a:pt x="330" y="68"/>
                    <a:pt x="327" y="68"/>
                    <a:pt x="324" y="65"/>
                  </a:cubicBezTo>
                  <a:cubicBezTo>
                    <a:pt x="327" y="63"/>
                    <a:pt x="333" y="65"/>
                    <a:pt x="330" y="59"/>
                  </a:cubicBezTo>
                  <a:cubicBezTo>
                    <a:pt x="332" y="56"/>
                    <a:pt x="333" y="62"/>
                    <a:pt x="335" y="63"/>
                  </a:cubicBezTo>
                  <a:cubicBezTo>
                    <a:pt x="334" y="64"/>
                    <a:pt x="333" y="65"/>
                    <a:pt x="334" y="66"/>
                  </a:cubicBezTo>
                  <a:close/>
                  <a:moveTo>
                    <a:pt x="347" y="54"/>
                  </a:moveTo>
                  <a:cubicBezTo>
                    <a:pt x="345" y="50"/>
                    <a:pt x="346" y="47"/>
                    <a:pt x="345" y="44"/>
                  </a:cubicBezTo>
                  <a:cubicBezTo>
                    <a:pt x="351" y="43"/>
                    <a:pt x="351" y="50"/>
                    <a:pt x="347" y="54"/>
                  </a:cubicBezTo>
                  <a:close/>
                  <a:moveTo>
                    <a:pt x="356" y="34"/>
                  </a:moveTo>
                  <a:cubicBezTo>
                    <a:pt x="359" y="38"/>
                    <a:pt x="355" y="40"/>
                    <a:pt x="356" y="43"/>
                  </a:cubicBezTo>
                  <a:cubicBezTo>
                    <a:pt x="354" y="44"/>
                    <a:pt x="353" y="42"/>
                    <a:pt x="352" y="41"/>
                  </a:cubicBezTo>
                  <a:cubicBezTo>
                    <a:pt x="357" y="39"/>
                    <a:pt x="352" y="36"/>
                    <a:pt x="356" y="34"/>
                  </a:cubicBezTo>
                  <a:close/>
                  <a:moveTo>
                    <a:pt x="340" y="49"/>
                  </a:moveTo>
                  <a:cubicBezTo>
                    <a:pt x="338" y="52"/>
                    <a:pt x="335" y="55"/>
                    <a:pt x="339" y="59"/>
                  </a:cubicBezTo>
                  <a:cubicBezTo>
                    <a:pt x="334" y="59"/>
                    <a:pt x="334" y="51"/>
                    <a:pt x="334" y="48"/>
                  </a:cubicBezTo>
                  <a:cubicBezTo>
                    <a:pt x="330" y="47"/>
                    <a:pt x="330" y="48"/>
                    <a:pt x="327" y="51"/>
                  </a:cubicBezTo>
                  <a:cubicBezTo>
                    <a:pt x="326" y="49"/>
                    <a:pt x="331" y="47"/>
                    <a:pt x="329" y="44"/>
                  </a:cubicBezTo>
                  <a:cubicBezTo>
                    <a:pt x="331" y="44"/>
                    <a:pt x="337" y="50"/>
                    <a:pt x="336" y="44"/>
                  </a:cubicBezTo>
                  <a:cubicBezTo>
                    <a:pt x="339" y="42"/>
                    <a:pt x="336" y="47"/>
                    <a:pt x="340" y="49"/>
                  </a:cubicBezTo>
                  <a:close/>
                  <a:moveTo>
                    <a:pt x="348" y="29"/>
                  </a:moveTo>
                  <a:cubicBezTo>
                    <a:pt x="347" y="34"/>
                    <a:pt x="343" y="37"/>
                    <a:pt x="338" y="41"/>
                  </a:cubicBezTo>
                  <a:cubicBezTo>
                    <a:pt x="339" y="34"/>
                    <a:pt x="343" y="30"/>
                    <a:pt x="348" y="26"/>
                  </a:cubicBezTo>
                  <a:cubicBezTo>
                    <a:pt x="349" y="28"/>
                    <a:pt x="342" y="33"/>
                    <a:pt x="348" y="29"/>
                  </a:cubicBezTo>
                  <a:close/>
                  <a:moveTo>
                    <a:pt x="332" y="37"/>
                  </a:moveTo>
                  <a:cubicBezTo>
                    <a:pt x="331" y="30"/>
                    <a:pt x="333" y="26"/>
                    <a:pt x="336" y="23"/>
                  </a:cubicBezTo>
                  <a:cubicBezTo>
                    <a:pt x="335" y="27"/>
                    <a:pt x="338" y="31"/>
                    <a:pt x="332" y="37"/>
                  </a:cubicBezTo>
                  <a:close/>
                  <a:moveTo>
                    <a:pt x="332" y="24"/>
                  </a:moveTo>
                  <a:cubicBezTo>
                    <a:pt x="330" y="24"/>
                    <a:pt x="329" y="25"/>
                    <a:pt x="329" y="26"/>
                  </a:cubicBezTo>
                  <a:cubicBezTo>
                    <a:pt x="328" y="27"/>
                    <a:pt x="327" y="24"/>
                    <a:pt x="325" y="26"/>
                  </a:cubicBezTo>
                  <a:cubicBezTo>
                    <a:pt x="325" y="27"/>
                    <a:pt x="325" y="28"/>
                    <a:pt x="323" y="29"/>
                  </a:cubicBezTo>
                  <a:cubicBezTo>
                    <a:pt x="321" y="26"/>
                    <a:pt x="325" y="23"/>
                    <a:pt x="326" y="20"/>
                  </a:cubicBezTo>
                  <a:cubicBezTo>
                    <a:pt x="328" y="23"/>
                    <a:pt x="330" y="21"/>
                    <a:pt x="332" y="24"/>
                  </a:cubicBezTo>
                  <a:close/>
                  <a:moveTo>
                    <a:pt x="319" y="27"/>
                  </a:moveTo>
                  <a:cubicBezTo>
                    <a:pt x="317" y="29"/>
                    <a:pt x="316" y="28"/>
                    <a:pt x="317" y="27"/>
                  </a:cubicBezTo>
                  <a:cubicBezTo>
                    <a:pt x="317" y="25"/>
                    <a:pt x="310" y="31"/>
                    <a:pt x="314" y="29"/>
                  </a:cubicBezTo>
                  <a:cubicBezTo>
                    <a:pt x="316" y="32"/>
                    <a:pt x="310" y="31"/>
                    <a:pt x="309" y="28"/>
                  </a:cubicBezTo>
                  <a:cubicBezTo>
                    <a:pt x="313" y="24"/>
                    <a:pt x="316" y="23"/>
                    <a:pt x="319" y="27"/>
                  </a:cubicBezTo>
                  <a:close/>
                  <a:moveTo>
                    <a:pt x="304" y="30"/>
                  </a:moveTo>
                  <a:cubicBezTo>
                    <a:pt x="302" y="37"/>
                    <a:pt x="308" y="34"/>
                    <a:pt x="309" y="40"/>
                  </a:cubicBezTo>
                  <a:cubicBezTo>
                    <a:pt x="311" y="33"/>
                    <a:pt x="316" y="36"/>
                    <a:pt x="323" y="31"/>
                  </a:cubicBezTo>
                  <a:cubicBezTo>
                    <a:pt x="323" y="33"/>
                    <a:pt x="322" y="35"/>
                    <a:pt x="323" y="36"/>
                  </a:cubicBezTo>
                  <a:cubicBezTo>
                    <a:pt x="320" y="38"/>
                    <a:pt x="313" y="35"/>
                    <a:pt x="315" y="41"/>
                  </a:cubicBezTo>
                  <a:cubicBezTo>
                    <a:pt x="314" y="42"/>
                    <a:pt x="308" y="38"/>
                    <a:pt x="309" y="42"/>
                  </a:cubicBezTo>
                  <a:cubicBezTo>
                    <a:pt x="306" y="39"/>
                    <a:pt x="302" y="42"/>
                    <a:pt x="299" y="39"/>
                  </a:cubicBezTo>
                  <a:cubicBezTo>
                    <a:pt x="304" y="36"/>
                    <a:pt x="297" y="32"/>
                    <a:pt x="304" y="30"/>
                  </a:cubicBezTo>
                  <a:close/>
                  <a:moveTo>
                    <a:pt x="278" y="50"/>
                  </a:moveTo>
                  <a:cubicBezTo>
                    <a:pt x="276" y="50"/>
                    <a:pt x="275" y="49"/>
                    <a:pt x="273" y="47"/>
                  </a:cubicBezTo>
                  <a:cubicBezTo>
                    <a:pt x="276" y="45"/>
                    <a:pt x="277" y="46"/>
                    <a:pt x="277" y="49"/>
                  </a:cubicBezTo>
                  <a:cubicBezTo>
                    <a:pt x="277" y="42"/>
                    <a:pt x="283" y="46"/>
                    <a:pt x="284" y="44"/>
                  </a:cubicBezTo>
                  <a:cubicBezTo>
                    <a:pt x="290" y="47"/>
                    <a:pt x="282" y="46"/>
                    <a:pt x="278" y="50"/>
                  </a:cubicBezTo>
                  <a:close/>
                  <a:moveTo>
                    <a:pt x="298" y="25"/>
                  </a:moveTo>
                  <a:cubicBezTo>
                    <a:pt x="303" y="25"/>
                    <a:pt x="295" y="32"/>
                    <a:pt x="295" y="35"/>
                  </a:cubicBezTo>
                  <a:cubicBezTo>
                    <a:pt x="292" y="34"/>
                    <a:pt x="289" y="37"/>
                    <a:pt x="286" y="33"/>
                  </a:cubicBezTo>
                  <a:cubicBezTo>
                    <a:pt x="288" y="32"/>
                    <a:pt x="289" y="31"/>
                    <a:pt x="288" y="29"/>
                  </a:cubicBezTo>
                  <a:cubicBezTo>
                    <a:pt x="292" y="35"/>
                    <a:pt x="294" y="26"/>
                    <a:pt x="298" y="25"/>
                  </a:cubicBezTo>
                  <a:close/>
                  <a:moveTo>
                    <a:pt x="272" y="47"/>
                  </a:moveTo>
                  <a:cubicBezTo>
                    <a:pt x="269" y="51"/>
                    <a:pt x="267" y="48"/>
                    <a:pt x="265" y="50"/>
                  </a:cubicBezTo>
                  <a:cubicBezTo>
                    <a:pt x="262" y="45"/>
                    <a:pt x="270" y="44"/>
                    <a:pt x="272" y="47"/>
                  </a:cubicBezTo>
                  <a:close/>
                  <a:moveTo>
                    <a:pt x="230" y="75"/>
                  </a:moveTo>
                  <a:cubicBezTo>
                    <a:pt x="231" y="76"/>
                    <a:pt x="230" y="76"/>
                    <a:pt x="230" y="77"/>
                  </a:cubicBezTo>
                  <a:cubicBezTo>
                    <a:pt x="229" y="77"/>
                    <a:pt x="229" y="78"/>
                    <a:pt x="230" y="79"/>
                  </a:cubicBezTo>
                  <a:cubicBezTo>
                    <a:pt x="228" y="79"/>
                    <a:pt x="224" y="71"/>
                    <a:pt x="219" y="72"/>
                  </a:cubicBezTo>
                  <a:cubicBezTo>
                    <a:pt x="219" y="67"/>
                    <a:pt x="226" y="60"/>
                    <a:pt x="230" y="66"/>
                  </a:cubicBezTo>
                  <a:cubicBezTo>
                    <a:pt x="229" y="66"/>
                    <a:pt x="228" y="65"/>
                    <a:pt x="227" y="64"/>
                  </a:cubicBezTo>
                  <a:cubicBezTo>
                    <a:pt x="226" y="65"/>
                    <a:pt x="228" y="66"/>
                    <a:pt x="228" y="67"/>
                  </a:cubicBezTo>
                  <a:cubicBezTo>
                    <a:pt x="225" y="68"/>
                    <a:pt x="223" y="67"/>
                    <a:pt x="219" y="70"/>
                  </a:cubicBezTo>
                  <a:cubicBezTo>
                    <a:pt x="221" y="72"/>
                    <a:pt x="224" y="68"/>
                    <a:pt x="226" y="69"/>
                  </a:cubicBezTo>
                  <a:cubicBezTo>
                    <a:pt x="226" y="72"/>
                    <a:pt x="225" y="77"/>
                    <a:pt x="230" y="75"/>
                  </a:cubicBezTo>
                  <a:close/>
                  <a:moveTo>
                    <a:pt x="256" y="49"/>
                  </a:moveTo>
                  <a:cubicBezTo>
                    <a:pt x="255" y="54"/>
                    <a:pt x="254" y="47"/>
                    <a:pt x="252" y="45"/>
                  </a:cubicBezTo>
                  <a:cubicBezTo>
                    <a:pt x="255" y="42"/>
                    <a:pt x="258" y="42"/>
                    <a:pt x="261" y="45"/>
                  </a:cubicBezTo>
                  <a:cubicBezTo>
                    <a:pt x="262" y="48"/>
                    <a:pt x="259" y="45"/>
                    <a:pt x="258" y="44"/>
                  </a:cubicBezTo>
                  <a:cubicBezTo>
                    <a:pt x="256" y="46"/>
                    <a:pt x="255" y="47"/>
                    <a:pt x="256" y="49"/>
                  </a:cubicBezTo>
                  <a:close/>
                  <a:moveTo>
                    <a:pt x="280" y="28"/>
                  </a:moveTo>
                  <a:cubicBezTo>
                    <a:pt x="285" y="18"/>
                    <a:pt x="292" y="27"/>
                    <a:pt x="280" y="28"/>
                  </a:cubicBezTo>
                  <a:close/>
                  <a:moveTo>
                    <a:pt x="277" y="22"/>
                  </a:moveTo>
                  <a:cubicBezTo>
                    <a:pt x="280" y="21"/>
                    <a:pt x="278" y="29"/>
                    <a:pt x="278" y="32"/>
                  </a:cubicBezTo>
                  <a:cubicBezTo>
                    <a:pt x="274" y="34"/>
                    <a:pt x="277" y="28"/>
                    <a:pt x="276" y="27"/>
                  </a:cubicBezTo>
                  <a:cubicBezTo>
                    <a:pt x="272" y="24"/>
                    <a:pt x="273" y="30"/>
                    <a:pt x="270" y="31"/>
                  </a:cubicBezTo>
                  <a:cubicBezTo>
                    <a:pt x="266" y="24"/>
                    <a:pt x="277" y="25"/>
                    <a:pt x="277" y="22"/>
                  </a:cubicBezTo>
                  <a:close/>
                  <a:moveTo>
                    <a:pt x="266" y="32"/>
                  </a:moveTo>
                  <a:cubicBezTo>
                    <a:pt x="269" y="36"/>
                    <a:pt x="267" y="40"/>
                    <a:pt x="271" y="35"/>
                  </a:cubicBezTo>
                  <a:cubicBezTo>
                    <a:pt x="274" y="41"/>
                    <a:pt x="266" y="39"/>
                    <a:pt x="263" y="40"/>
                  </a:cubicBezTo>
                  <a:cubicBezTo>
                    <a:pt x="261" y="36"/>
                    <a:pt x="260" y="38"/>
                    <a:pt x="259" y="34"/>
                  </a:cubicBezTo>
                  <a:cubicBezTo>
                    <a:pt x="262" y="33"/>
                    <a:pt x="264" y="33"/>
                    <a:pt x="266" y="32"/>
                  </a:cubicBezTo>
                  <a:close/>
                  <a:moveTo>
                    <a:pt x="247" y="41"/>
                  </a:moveTo>
                  <a:cubicBezTo>
                    <a:pt x="249" y="44"/>
                    <a:pt x="243" y="46"/>
                    <a:pt x="244" y="49"/>
                  </a:cubicBezTo>
                  <a:cubicBezTo>
                    <a:pt x="243" y="50"/>
                    <a:pt x="242" y="48"/>
                    <a:pt x="243" y="47"/>
                  </a:cubicBezTo>
                  <a:cubicBezTo>
                    <a:pt x="242" y="46"/>
                    <a:pt x="241" y="46"/>
                    <a:pt x="241" y="47"/>
                  </a:cubicBezTo>
                  <a:cubicBezTo>
                    <a:pt x="240" y="45"/>
                    <a:pt x="241" y="45"/>
                    <a:pt x="242" y="46"/>
                  </a:cubicBezTo>
                  <a:cubicBezTo>
                    <a:pt x="246" y="44"/>
                    <a:pt x="244" y="41"/>
                    <a:pt x="247" y="41"/>
                  </a:cubicBezTo>
                  <a:close/>
                  <a:moveTo>
                    <a:pt x="191" y="73"/>
                  </a:moveTo>
                  <a:cubicBezTo>
                    <a:pt x="190" y="69"/>
                    <a:pt x="191" y="71"/>
                    <a:pt x="188" y="74"/>
                  </a:cubicBezTo>
                  <a:cubicBezTo>
                    <a:pt x="187" y="71"/>
                    <a:pt x="187" y="69"/>
                    <a:pt x="189" y="67"/>
                  </a:cubicBezTo>
                  <a:cubicBezTo>
                    <a:pt x="193" y="67"/>
                    <a:pt x="195" y="71"/>
                    <a:pt x="191" y="73"/>
                  </a:cubicBezTo>
                  <a:close/>
                  <a:moveTo>
                    <a:pt x="215" y="53"/>
                  </a:moveTo>
                  <a:cubicBezTo>
                    <a:pt x="214" y="54"/>
                    <a:pt x="213" y="53"/>
                    <a:pt x="213" y="52"/>
                  </a:cubicBezTo>
                  <a:cubicBezTo>
                    <a:pt x="212" y="51"/>
                    <a:pt x="211" y="52"/>
                    <a:pt x="211" y="52"/>
                  </a:cubicBezTo>
                  <a:cubicBezTo>
                    <a:pt x="208" y="51"/>
                    <a:pt x="218" y="49"/>
                    <a:pt x="212" y="49"/>
                  </a:cubicBezTo>
                  <a:cubicBezTo>
                    <a:pt x="212" y="45"/>
                    <a:pt x="221" y="48"/>
                    <a:pt x="222" y="41"/>
                  </a:cubicBezTo>
                  <a:cubicBezTo>
                    <a:pt x="224" y="45"/>
                    <a:pt x="227" y="40"/>
                    <a:pt x="229" y="45"/>
                  </a:cubicBezTo>
                  <a:cubicBezTo>
                    <a:pt x="224" y="46"/>
                    <a:pt x="215" y="46"/>
                    <a:pt x="215" y="53"/>
                  </a:cubicBezTo>
                  <a:close/>
                  <a:moveTo>
                    <a:pt x="259" y="29"/>
                  </a:moveTo>
                  <a:cubicBezTo>
                    <a:pt x="253" y="28"/>
                    <a:pt x="253" y="37"/>
                    <a:pt x="247" y="36"/>
                  </a:cubicBezTo>
                  <a:cubicBezTo>
                    <a:pt x="246" y="34"/>
                    <a:pt x="254" y="24"/>
                    <a:pt x="254" y="29"/>
                  </a:cubicBezTo>
                  <a:cubicBezTo>
                    <a:pt x="255" y="27"/>
                    <a:pt x="257" y="25"/>
                    <a:pt x="256" y="22"/>
                  </a:cubicBezTo>
                  <a:cubicBezTo>
                    <a:pt x="261" y="21"/>
                    <a:pt x="256" y="27"/>
                    <a:pt x="259" y="29"/>
                  </a:cubicBezTo>
                  <a:close/>
                  <a:moveTo>
                    <a:pt x="236" y="29"/>
                  </a:moveTo>
                  <a:cubicBezTo>
                    <a:pt x="239" y="33"/>
                    <a:pt x="234" y="35"/>
                    <a:pt x="237" y="39"/>
                  </a:cubicBezTo>
                  <a:cubicBezTo>
                    <a:pt x="235" y="40"/>
                    <a:pt x="235" y="38"/>
                    <a:pt x="236" y="38"/>
                  </a:cubicBezTo>
                  <a:cubicBezTo>
                    <a:pt x="234" y="35"/>
                    <a:pt x="231" y="43"/>
                    <a:pt x="230" y="37"/>
                  </a:cubicBezTo>
                  <a:cubicBezTo>
                    <a:pt x="230" y="36"/>
                    <a:pt x="231" y="37"/>
                    <a:pt x="232" y="37"/>
                  </a:cubicBezTo>
                  <a:cubicBezTo>
                    <a:pt x="237" y="35"/>
                    <a:pt x="230" y="31"/>
                    <a:pt x="236" y="29"/>
                  </a:cubicBezTo>
                  <a:close/>
                  <a:moveTo>
                    <a:pt x="203" y="54"/>
                  </a:moveTo>
                  <a:cubicBezTo>
                    <a:pt x="203" y="57"/>
                    <a:pt x="205" y="59"/>
                    <a:pt x="205" y="62"/>
                  </a:cubicBezTo>
                  <a:cubicBezTo>
                    <a:pt x="203" y="65"/>
                    <a:pt x="198" y="58"/>
                    <a:pt x="202" y="64"/>
                  </a:cubicBezTo>
                  <a:cubicBezTo>
                    <a:pt x="200" y="65"/>
                    <a:pt x="196" y="61"/>
                    <a:pt x="200" y="66"/>
                  </a:cubicBezTo>
                  <a:cubicBezTo>
                    <a:pt x="197" y="65"/>
                    <a:pt x="192" y="66"/>
                    <a:pt x="192" y="61"/>
                  </a:cubicBezTo>
                  <a:cubicBezTo>
                    <a:pt x="199" y="65"/>
                    <a:pt x="198" y="59"/>
                    <a:pt x="203" y="54"/>
                  </a:cubicBezTo>
                  <a:close/>
                  <a:moveTo>
                    <a:pt x="82" y="61"/>
                  </a:moveTo>
                  <a:cubicBezTo>
                    <a:pt x="76" y="60"/>
                    <a:pt x="82" y="52"/>
                    <a:pt x="75" y="59"/>
                  </a:cubicBezTo>
                  <a:cubicBezTo>
                    <a:pt x="74" y="55"/>
                    <a:pt x="83" y="51"/>
                    <a:pt x="89" y="47"/>
                  </a:cubicBezTo>
                  <a:cubicBezTo>
                    <a:pt x="90" y="50"/>
                    <a:pt x="90" y="52"/>
                    <a:pt x="91" y="54"/>
                  </a:cubicBezTo>
                  <a:cubicBezTo>
                    <a:pt x="85" y="55"/>
                    <a:pt x="83" y="55"/>
                    <a:pt x="82" y="61"/>
                  </a:cubicBezTo>
                  <a:close/>
                  <a:moveTo>
                    <a:pt x="106" y="38"/>
                  </a:moveTo>
                  <a:cubicBezTo>
                    <a:pt x="110" y="35"/>
                    <a:pt x="106" y="44"/>
                    <a:pt x="109" y="41"/>
                  </a:cubicBezTo>
                  <a:cubicBezTo>
                    <a:pt x="110" y="43"/>
                    <a:pt x="107" y="44"/>
                    <a:pt x="106" y="45"/>
                  </a:cubicBezTo>
                  <a:cubicBezTo>
                    <a:pt x="102" y="43"/>
                    <a:pt x="107" y="41"/>
                    <a:pt x="106" y="38"/>
                  </a:cubicBezTo>
                  <a:close/>
                  <a:moveTo>
                    <a:pt x="80" y="70"/>
                  </a:moveTo>
                  <a:cubicBezTo>
                    <a:pt x="75" y="67"/>
                    <a:pt x="86" y="62"/>
                    <a:pt x="88" y="67"/>
                  </a:cubicBezTo>
                  <a:cubicBezTo>
                    <a:pt x="85" y="70"/>
                    <a:pt x="83" y="65"/>
                    <a:pt x="80" y="70"/>
                  </a:cubicBezTo>
                  <a:close/>
                  <a:moveTo>
                    <a:pt x="151" y="43"/>
                  </a:moveTo>
                  <a:cubicBezTo>
                    <a:pt x="156" y="38"/>
                    <a:pt x="151" y="38"/>
                    <a:pt x="159" y="37"/>
                  </a:cubicBezTo>
                  <a:cubicBezTo>
                    <a:pt x="159" y="38"/>
                    <a:pt x="158" y="38"/>
                    <a:pt x="158" y="38"/>
                  </a:cubicBezTo>
                  <a:cubicBezTo>
                    <a:pt x="156" y="39"/>
                    <a:pt x="158" y="40"/>
                    <a:pt x="159" y="42"/>
                  </a:cubicBezTo>
                  <a:cubicBezTo>
                    <a:pt x="156" y="45"/>
                    <a:pt x="154" y="41"/>
                    <a:pt x="151" y="43"/>
                  </a:cubicBezTo>
                  <a:close/>
                  <a:moveTo>
                    <a:pt x="121" y="68"/>
                  </a:moveTo>
                  <a:cubicBezTo>
                    <a:pt x="123" y="69"/>
                    <a:pt x="124" y="71"/>
                    <a:pt x="125" y="72"/>
                  </a:cubicBezTo>
                  <a:cubicBezTo>
                    <a:pt x="121" y="76"/>
                    <a:pt x="116" y="70"/>
                    <a:pt x="121" y="68"/>
                  </a:cubicBezTo>
                  <a:close/>
                  <a:moveTo>
                    <a:pt x="170" y="40"/>
                  </a:moveTo>
                  <a:cubicBezTo>
                    <a:pt x="172" y="45"/>
                    <a:pt x="170" y="45"/>
                    <a:pt x="165" y="48"/>
                  </a:cubicBezTo>
                  <a:cubicBezTo>
                    <a:pt x="161" y="44"/>
                    <a:pt x="169" y="43"/>
                    <a:pt x="170" y="40"/>
                  </a:cubicBezTo>
                  <a:close/>
                  <a:moveTo>
                    <a:pt x="134" y="77"/>
                  </a:moveTo>
                  <a:cubicBezTo>
                    <a:pt x="132" y="75"/>
                    <a:pt x="133" y="74"/>
                    <a:pt x="132" y="72"/>
                  </a:cubicBezTo>
                  <a:cubicBezTo>
                    <a:pt x="134" y="72"/>
                    <a:pt x="135" y="71"/>
                    <a:pt x="137" y="70"/>
                  </a:cubicBezTo>
                  <a:cubicBezTo>
                    <a:pt x="140" y="72"/>
                    <a:pt x="139" y="73"/>
                    <a:pt x="140" y="75"/>
                  </a:cubicBezTo>
                  <a:cubicBezTo>
                    <a:pt x="138" y="77"/>
                    <a:pt x="136" y="75"/>
                    <a:pt x="134" y="77"/>
                  </a:cubicBezTo>
                  <a:close/>
                  <a:moveTo>
                    <a:pt x="142" y="71"/>
                  </a:moveTo>
                  <a:cubicBezTo>
                    <a:pt x="142" y="65"/>
                    <a:pt x="146" y="71"/>
                    <a:pt x="152" y="67"/>
                  </a:cubicBezTo>
                  <a:cubicBezTo>
                    <a:pt x="150" y="67"/>
                    <a:pt x="148" y="68"/>
                    <a:pt x="147" y="66"/>
                  </a:cubicBezTo>
                  <a:cubicBezTo>
                    <a:pt x="149" y="64"/>
                    <a:pt x="151" y="64"/>
                    <a:pt x="153" y="66"/>
                  </a:cubicBezTo>
                  <a:cubicBezTo>
                    <a:pt x="152" y="72"/>
                    <a:pt x="146" y="68"/>
                    <a:pt x="142" y="71"/>
                  </a:cubicBezTo>
                  <a:close/>
                  <a:moveTo>
                    <a:pt x="159" y="63"/>
                  </a:moveTo>
                  <a:cubicBezTo>
                    <a:pt x="158" y="61"/>
                    <a:pt x="162" y="63"/>
                    <a:pt x="161" y="60"/>
                  </a:cubicBezTo>
                  <a:cubicBezTo>
                    <a:pt x="165" y="64"/>
                    <a:pt x="161" y="69"/>
                    <a:pt x="162" y="74"/>
                  </a:cubicBezTo>
                  <a:cubicBezTo>
                    <a:pt x="159" y="71"/>
                    <a:pt x="161" y="64"/>
                    <a:pt x="159" y="63"/>
                  </a:cubicBezTo>
                  <a:close/>
                  <a:moveTo>
                    <a:pt x="195" y="37"/>
                  </a:moveTo>
                  <a:cubicBezTo>
                    <a:pt x="191" y="34"/>
                    <a:pt x="199" y="30"/>
                    <a:pt x="201" y="31"/>
                  </a:cubicBezTo>
                  <a:cubicBezTo>
                    <a:pt x="203" y="36"/>
                    <a:pt x="198" y="34"/>
                    <a:pt x="195" y="37"/>
                  </a:cubicBezTo>
                  <a:close/>
                  <a:moveTo>
                    <a:pt x="229" y="29"/>
                  </a:moveTo>
                  <a:cubicBezTo>
                    <a:pt x="227" y="31"/>
                    <a:pt x="225" y="29"/>
                    <a:pt x="223" y="31"/>
                  </a:cubicBezTo>
                  <a:cubicBezTo>
                    <a:pt x="221" y="33"/>
                    <a:pt x="228" y="28"/>
                    <a:pt x="224" y="25"/>
                  </a:cubicBezTo>
                  <a:cubicBezTo>
                    <a:pt x="226" y="24"/>
                    <a:pt x="228" y="22"/>
                    <a:pt x="230" y="21"/>
                  </a:cubicBezTo>
                  <a:cubicBezTo>
                    <a:pt x="227" y="21"/>
                    <a:pt x="227" y="19"/>
                    <a:pt x="229" y="18"/>
                  </a:cubicBezTo>
                  <a:cubicBezTo>
                    <a:pt x="233" y="22"/>
                    <a:pt x="226" y="25"/>
                    <a:pt x="229" y="29"/>
                  </a:cubicBezTo>
                  <a:close/>
                  <a:moveTo>
                    <a:pt x="182" y="51"/>
                  </a:moveTo>
                  <a:cubicBezTo>
                    <a:pt x="185" y="50"/>
                    <a:pt x="180" y="56"/>
                    <a:pt x="181" y="59"/>
                  </a:cubicBezTo>
                  <a:cubicBezTo>
                    <a:pt x="178" y="61"/>
                    <a:pt x="175" y="56"/>
                    <a:pt x="179" y="53"/>
                  </a:cubicBezTo>
                  <a:cubicBezTo>
                    <a:pt x="180" y="59"/>
                    <a:pt x="179" y="53"/>
                    <a:pt x="182" y="51"/>
                  </a:cubicBezTo>
                  <a:close/>
                  <a:moveTo>
                    <a:pt x="212" y="24"/>
                  </a:moveTo>
                  <a:cubicBezTo>
                    <a:pt x="218" y="25"/>
                    <a:pt x="209" y="27"/>
                    <a:pt x="206" y="30"/>
                  </a:cubicBezTo>
                  <a:cubicBezTo>
                    <a:pt x="206" y="29"/>
                    <a:pt x="206" y="28"/>
                    <a:pt x="205" y="26"/>
                  </a:cubicBezTo>
                  <a:cubicBezTo>
                    <a:pt x="207" y="21"/>
                    <a:pt x="213" y="30"/>
                    <a:pt x="212" y="24"/>
                  </a:cubicBezTo>
                  <a:close/>
                  <a:moveTo>
                    <a:pt x="184" y="44"/>
                  </a:moveTo>
                  <a:cubicBezTo>
                    <a:pt x="182" y="48"/>
                    <a:pt x="176" y="42"/>
                    <a:pt x="177" y="48"/>
                  </a:cubicBezTo>
                  <a:cubicBezTo>
                    <a:pt x="172" y="49"/>
                    <a:pt x="175" y="44"/>
                    <a:pt x="178" y="43"/>
                  </a:cubicBezTo>
                  <a:cubicBezTo>
                    <a:pt x="176" y="41"/>
                    <a:pt x="174" y="44"/>
                    <a:pt x="172" y="40"/>
                  </a:cubicBezTo>
                  <a:cubicBezTo>
                    <a:pt x="174" y="38"/>
                    <a:pt x="176" y="40"/>
                    <a:pt x="174" y="41"/>
                  </a:cubicBezTo>
                  <a:cubicBezTo>
                    <a:pt x="179" y="43"/>
                    <a:pt x="180" y="37"/>
                    <a:pt x="183" y="38"/>
                  </a:cubicBezTo>
                  <a:cubicBezTo>
                    <a:pt x="184" y="40"/>
                    <a:pt x="180" y="41"/>
                    <a:pt x="184" y="44"/>
                  </a:cubicBezTo>
                  <a:close/>
                  <a:moveTo>
                    <a:pt x="194" y="18"/>
                  </a:moveTo>
                  <a:cubicBezTo>
                    <a:pt x="197" y="17"/>
                    <a:pt x="199" y="17"/>
                    <a:pt x="201" y="16"/>
                  </a:cubicBezTo>
                  <a:cubicBezTo>
                    <a:pt x="205" y="24"/>
                    <a:pt x="195" y="20"/>
                    <a:pt x="194" y="29"/>
                  </a:cubicBezTo>
                  <a:cubicBezTo>
                    <a:pt x="190" y="29"/>
                    <a:pt x="190" y="27"/>
                    <a:pt x="190" y="23"/>
                  </a:cubicBezTo>
                  <a:cubicBezTo>
                    <a:pt x="189" y="26"/>
                    <a:pt x="188" y="26"/>
                    <a:pt x="187" y="24"/>
                  </a:cubicBezTo>
                  <a:cubicBezTo>
                    <a:pt x="190" y="23"/>
                    <a:pt x="194" y="22"/>
                    <a:pt x="197" y="21"/>
                  </a:cubicBezTo>
                  <a:cubicBezTo>
                    <a:pt x="198" y="19"/>
                    <a:pt x="196" y="20"/>
                    <a:pt x="194" y="18"/>
                  </a:cubicBezTo>
                  <a:close/>
                  <a:moveTo>
                    <a:pt x="185" y="31"/>
                  </a:moveTo>
                  <a:cubicBezTo>
                    <a:pt x="182" y="32"/>
                    <a:pt x="177" y="31"/>
                    <a:pt x="177" y="28"/>
                  </a:cubicBezTo>
                  <a:cubicBezTo>
                    <a:pt x="180" y="25"/>
                    <a:pt x="185" y="28"/>
                    <a:pt x="185" y="31"/>
                  </a:cubicBezTo>
                  <a:close/>
                  <a:moveTo>
                    <a:pt x="169" y="34"/>
                  </a:moveTo>
                  <a:cubicBezTo>
                    <a:pt x="164" y="30"/>
                    <a:pt x="171" y="28"/>
                    <a:pt x="169" y="25"/>
                  </a:cubicBezTo>
                  <a:cubicBezTo>
                    <a:pt x="171" y="24"/>
                    <a:pt x="171" y="32"/>
                    <a:pt x="169" y="34"/>
                  </a:cubicBezTo>
                  <a:close/>
                  <a:moveTo>
                    <a:pt x="120" y="63"/>
                  </a:moveTo>
                  <a:cubicBezTo>
                    <a:pt x="121" y="66"/>
                    <a:pt x="119" y="64"/>
                    <a:pt x="118" y="63"/>
                  </a:cubicBezTo>
                  <a:cubicBezTo>
                    <a:pt x="114" y="67"/>
                    <a:pt x="114" y="78"/>
                    <a:pt x="107" y="70"/>
                  </a:cubicBezTo>
                  <a:cubicBezTo>
                    <a:pt x="113" y="68"/>
                    <a:pt x="112" y="65"/>
                    <a:pt x="114" y="61"/>
                  </a:cubicBezTo>
                  <a:cubicBezTo>
                    <a:pt x="116" y="59"/>
                    <a:pt x="118" y="64"/>
                    <a:pt x="120" y="63"/>
                  </a:cubicBezTo>
                  <a:close/>
                  <a:moveTo>
                    <a:pt x="137" y="44"/>
                  </a:moveTo>
                  <a:cubicBezTo>
                    <a:pt x="136" y="45"/>
                    <a:pt x="137" y="45"/>
                    <a:pt x="137" y="46"/>
                  </a:cubicBezTo>
                  <a:cubicBezTo>
                    <a:pt x="131" y="45"/>
                    <a:pt x="140" y="43"/>
                    <a:pt x="141" y="40"/>
                  </a:cubicBezTo>
                  <a:cubicBezTo>
                    <a:pt x="145" y="43"/>
                    <a:pt x="140" y="46"/>
                    <a:pt x="137" y="44"/>
                  </a:cubicBezTo>
                  <a:close/>
                  <a:moveTo>
                    <a:pt x="160" y="29"/>
                  </a:moveTo>
                  <a:cubicBezTo>
                    <a:pt x="157" y="30"/>
                    <a:pt x="155" y="32"/>
                    <a:pt x="153" y="34"/>
                  </a:cubicBezTo>
                  <a:cubicBezTo>
                    <a:pt x="151" y="30"/>
                    <a:pt x="156" y="27"/>
                    <a:pt x="156" y="24"/>
                  </a:cubicBezTo>
                  <a:cubicBezTo>
                    <a:pt x="160" y="25"/>
                    <a:pt x="157" y="26"/>
                    <a:pt x="160" y="29"/>
                  </a:cubicBezTo>
                  <a:close/>
                  <a:moveTo>
                    <a:pt x="118" y="54"/>
                  </a:moveTo>
                  <a:cubicBezTo>
                    <a:pt x="121" y="55"/>
                    <a:pt x="121" y="50"/>
                    <a:pt x="125" y="52"/>
                  </a:cubicBezTo>
                  <a:cubicBezTo>
                    <a:pt x="126" y="58"/>
                    <a:pt x="119" y="56"/>
                    <a:pt x="116" y="59"/>
                  </a:cubicBezTo>
                  <a:cubicBezTo>
                    <a:pt x="115" y="57"/>
                    <a:pt x="114" y="56"/>
                    <a:pt x="113" y="54"/>
                  </a:cubicBezTo>
                  <a:cubicBezTo>
                    <a:pt x="115" y="51"/>
                    <a:pt x="116" y="49"/>
                    <a:pt x="117" y="48"/>
                  </a:cubicBezTo>
                  <a:cubicBezTo>
                    <a:pt x="121" y="46"/>
                    <a:pt x="116" y="52"/>
                    <a:pt x="118" y="54"/>
                  </a:cubicBezTo>
                  <a:close/>
                  <a:moveTo>
                    <a:pt x="124" y="36"/>
                  </a:moveTo>
                  <a:cubicBezTo>
                    <a:pt x="128" y="40"/>
                    <a:pt x="124" y="43"/>
                    <a:pt x="124" y="46"/>
                  </a:cubicBezTo>
                  <a:cubicBezTo>
                    <a:pt x="123" y="46"/>
                    <a:pt x="123" y="45"/>
                    <a:pt x="123" y="44"/>
                  </a:cubicBezTo>
                  <a:cubicBezTo>
                    <a:pt x="122" y="44"/>
                    <a:pt x="120" y="44"/>
                    <a:pt x="118" y="45"/>
                  </a:cubicBezTo>
                  <a:cubicBezTo>
                    <a:pt x="117" y="42"/>
                    <a:pt x="120" y="39"/>
                    <a:pt x="124" y="36"/>
                  </a:cubicBezTo>
                  <a:close/>
                  <a:moveTo>
                    <a:pt x="108" y="51"/>
                  </a:moveTo>
                  <a:cubicBezTo>
                    <a:pt x="105" y="55"/>
                    <a:pt x="103" y="61"/>
                    <a:pt x="99" y="62"/>
                  </a:cubicBezTo>
                  <a:cubicBezTo>
                    <a:pt x="99" y="57"/>
                    <a:pt x="96" y="52"/>
                    <a:pt x="102" y="48"/>
                  </a:cubicBezTo>
                  <a:cubicBezTo>
                    <a:pt x="106" y="48"/>
                    <a:pt x="104" y="53"/>
                    <a:pt x="108" y="51"/>
                  </a:cubicBezTo>
                  <a:close/>
                  <a:moveTo>
                    <a:pt x="147" y="15"/>
                  </a:moveTo>
                  <a:cubicBezTo>
                    <a:pt x="145" y="17"/>
                    <a:pt x="144" y="16"/>
                    <a:pt x="145" y="15"/>
                  </a:cubicBezTo>
                  <a:cubicBezTo>
                    <a:pt x="143" y="14"/>
                    <a:pt x="139" y="17"/>
                    <a:pt x="137" y="18"/>
                  </a:cubicBezTo>
                  <a:cubicBezTo>
                    <a:pt x="134" y="14"/>
                    <a:pt x="144" y="9"/>
                    <a:pt x="147" y="15"/>
                  </a:cubicBezTo>
                  <a:close/>
                  <a:moveTo>
                    <a:pt x="134" y="19"/>
                  </a:moveTo>
                  <a:cubicBezTo>
                    <a:pt x="134" y="24"/>
                    <a:pt x="130" y="26"/>
                    <a:pt x="131" y="29"/>
                  </a:cubicBezTo>
                  <a:cubicBezTo>
                    <a:pt x="129" y="31"/>
                    <a:pt x="127" y="33"/>
                    <a:pt x="124" y="34"/>
                  </a:cubicBezTo>
                  <a:cubicBezTo>
                    <a:pt x="122" y="33"/>
                    <a:pt x="122" y="31"/>
                    <a:pt x="124" y="29"/>
                  </a:cubicBezTo>
                  <a:cubicBezTo>
                    <a:pt x="125" y="30"/>
                    <a:pt x="124" y="31"/>
                    <a:pt x="124" y="31"/>
                  </a:cubicBezTo>
                  <a:cubicBezTo>
                    <a:pt x="128" y="32"/>
                    <a:pt x="130" y="18"/>
                    <a:pt x="128" y="21"/>
                  </a:cubicBezTo>
                  <a:cubicBezTo>
                    <a:pt x="127" y="19"/>
                    <a:pt x="131" y="18"/>
                    <a:pt x="130" y="16"/>
                  </a:cubicBezTo>
                  <a:cubicBezTo>
                    <a:pt x="132" y="15"/>
                    <a:pt x="131" y="18"/>
                    <a:pt x="134" y="19"/>
                  </a:cubicBezTo>
                  <a:close/>
                  <a:moveTo>
                    <a:pt x="120" y="24"/>
                  </a:moveTo>
                  <a:cubicBezTo>
                    <a:pt x="123" y="27"/>
                    <a:pt x="117" y="29"/>
                    <a:pt x="119" y="32"/>
                  </a:cubicBezTo>
                  <a:cubicBezTo>
                    <a:pt x="116" y="33"/>
                    <a:pt x="115" y="25"/>
                    <a:pt x="120" y="24"/>
                  </a:cubicBezTo>
                  <a:close/>
                  <a:moveTo>
                    <a:pt x="106" y="34"/>
                  </a:moveTo>
                  <a:cubicBezTo>
                    <a:pt x="106" y="31"/>
                    <a:pt x="109" y="28"/>
                    <a:pt x="112" y="26"/>
                  </a:cubicBezTo>
                  <a:cubicBezTo>
                    <a:pt x="117" y="31"/>
                    <a:pt x="110" y="32"/>
                    <a:pt x="106" y="34"/>
                  </a:cubicBezTo>
                  <a:close/>
                  <a:moveTo>
                    <a:pt x="45" y="55"/>
                  </a:moveTo>
                  <a:cubicBezTo>
                    <a:pt x="41" y="57"/>
                    <a:pt x="37" y="57"/>
                    <a:pt x="34" y="53"/>
                  </a:cubicBezTo>
                  <a:cubicBezTo>
                    <a:pt x="33" y="56"/>
                    <a:pt x="31" y="59"/>
                    <a:pt x="34" y="62"/>
                  </a:cubicBezTo>
                  <a:cubicBezTo>
                    <a:pt x="28" y="65"/>
                    <a:pt x="29" y="66"/>
                    <a:pt x="24" y="66"/>
                  </a:cubicBezTo>
                  <a:cubicBezTo>
                    <a:pt x="27" y="60"/>
                    <a:pt x="31" y="59"/>
                    <a:pt x="27" y="51"/>
                  </a:cubicBezTo>
                  <a:cubicBezTo>
                    <a:pt x="36" y="50"/>
                    <a:pt x="32" y="41"/>
                    <a:pt x="35" y="36"/>
                  </a:cubicBezTo>
                  <a:cubicBezTo>
                    <a:pt x="36" y="40"/>
                    <a:pt x="38" y="45"/>
                    <a:pt x="34" y="49"/>
                  </a:cubicBezTo>
                  <a:cubicBezTo>
                    <a:pt x="34" y="48"/>
                    <a:pt x="33" y="48"/>
                    <a:pt x="32" y="49"/>
                  </a:cubicBezTo>
                  <a:cubicBezTo>
                    <a:pt x="33" y="49"/>
                    <a:pt x="34" y="50"/>
                    <a:pt x="34" y="51"/>
                  </a:cubicBezTo>
                  <a:cubicBezTo>
                    <a:pt x="36" y="53"/>
                    <a:pt x="38" y="49"/>
                    <a:pt x="40" y="50"/>
                  </a:cubicBezTo>
                  <a:cubicBezTo>
                    <a:pt x="41" y="48"/>
                    <a:pt x="42" y="46"/>
                    <a:pt x="40" y="44"/>
                  </a:cubicBezTo>
                  <a:cubicBezTo>
                    <a:pt x="43" y="42"/>
                    <a:pt x="46" y="40"/>
                    <a:pt x="49" y="37"/>
                  </a:cubicBezTo>
                  <a:cubicBezTo>
                    <a:pt x="55" y="44"/>
                    <a:pt x="42" y="47"/>
                    <a:pt x="45" y="55"/>
                  </a:cubicBezTo>
                  <a:close/>
                  <a:moveTo>
                    <a:pt x="64" y="49"/>
                  </a:moveTo>
                  <a:cubicBezTo>
                    <a:pt x="63" y="48"/>
                    <a:pt x="62" y="50"/>
                    <a:pt x="61" y="50"/>
                  </a:cubicBezTo>
                  <a:cubicBezTo>
                    <a:pt x="57" y="41"/>
                    <a:pt x="73" y="49"/>
                    <a:pt x="65" y="54"/>
                  </a:cubicBezTo>
                  <a:cubicBezTo>
                    <a:pt x="64" y="52"/>
                    <a:pt x="65" y="51"/>
                    <a:pt x="64" y="49"/>
                  </a:cubicBezTo>
                  <a:close/>
                  <a:moveTo>
                    <a:pt x="97" y="29"/>
                  </a:moveTo>
                  <a:cubicBezTo>
                    <a:pt x="95" y="22"/>
                    <a:pt x="106" y="27"/>
                    <a:pt x="104" y="20"/>
                  </a:cubicBezTo>
                  <a:cubicBezTo>
                    <a:pt x="108" y="23"/>
                    <a:pt x="113" y="13"/>
                    <a:pt x="116" y="19"/>
                  </a:cubicBezTo>
                  <a:cubicBezTo>
                    <a:pt x="112" y="21"/>
                    <a:pt x="113" y="20"/>
                    <a:pt x="111" y="24"/>
                  </a:cubicBezTo>
                  <a:cubicBezTo>
                    <a:pt x="110" y="18"/>
                    <a:pt x="103" y="27"/>
                    <a:pt x="100" y="32"/>
                  </a:cubicBezTo>
                  <a:cubicBezTo>
                    <a:pt x="95" y="29"/>
                    <a:pt x="93" y="31"/>
                    <a:pt x="86" y="27"/>
                  </a:cubicBezTo>
                  <a:cubicBezTo>
                    <a:pt x="90" y="25"/>
                    <a:pt x="93" y="25"/>
                    <a:pt x="97" y="29"/>
                  </a:cubicBezTo>
                  <a:close/>
                  <a:moveTo>
                    <a:pt x="80" y="44"/>
                  </a:moveTo>
                  <a:cubicBezTo>
                    <a:pt x="76" y="38"/>
                    <a:pt x="87" y="38"/>
                    <a:pt x="90" y="36"/>
                  </a:cubicBezTo>
                  <a:cubicBezTo>
                    <a:pt x="92" y="42"/>
                    <a:pt x="83" y="40"/>
                    <a:pt x="80" y="44"/>
                  </a:cubicBezTo>
                  <a:close/>
                  <a:moveTo>
                    <a:pt x="84" y="32"/>
                  </a:moveTo>
                  <a:cubicBezTo>
                    <a:pt x="81" y="32"/>
                    <a:pt x="78" y="36"/>
                    <a:pt x="76" y="35"/>
                  </a:cubicBezTo>
                  <a:cubicBezTo>
                    <a:pt x="73" y="31"/>
                    <a:pt x="80" y="26"/>
                    <a:pt x="82" y="26"/>
                  </a:cubicBezTo>
                  <a:cubicBezTo>
                    <a:pt x="82" y="28"/>
                    <a:pt x="83" y="30"/>
                    <a:pt x="84" y="32"/>
                  </a:cubicBezTo>
                  <a:close/>
                  <a:moveTo>
                    <a:pt x="91" y="13"/>
                  </a:moveTo>
                  <a:cubicBezTo>
                    <a:pt x="93" y="17"/>
                    <a:pt x="91" y="22"/>
                    <a:pt x="87" y="22"/>
                  </a:cubicBezTo>
                  <a:cubicBezTo>
                    <a:pt x="86" y="19"/>
                    <a:pt x="87" y="16"/>
                    <a:pt x="91" y="13"/>
                  </a:cubicBezTo>
                  <a:close/>
                  <a:moveTo>
                    <a:pt x="69" y="56"/>
                  </a:moveTo>
                  <a:cubicBezTo>
                    <a:pt x="71" y="50"/>
                    <a:pt x="69" y="49"/>
                    <a:pt x="68" y="44"/>
                  </a:cubicBezTo>
                  <a:cubicBezTo>
                    <a:pt x="67" y="40"/>
                    <a:pt x="60" y="44"/>
                    <a:pt x="62" y="40"/>
                  </a:cubicBezTo>
                  <a:cubicBezTo>
                    <a:pt x="68" y="33"/>
                    <a:pt x="84" y="48"/>
                    <a:pt x="69" y="56"/>
                  </a:cubicBezTo>
                  <a:close/>
                  <a:moveTo>
                    <a:pt x="72" y="32"/>
                  </a:moveTo>
                  <a:cubicBezTo>
                    <a:pt x="70" y="34"/>
                    <a:pt x="58" y="37"/>
                    <a:pt x="56" y="41"/>
                  </a:cubicBezTo>
                  <a:cubicBezTo>
                    <a:pt x="55" y="37"/>
                    <a:pt x="59" y="34"/>
                    <a:pt x="63" y="30"/>
                  </a:cubicBezTo>
                  <a:cubicBezTo>
                    <a:pt x="66" y="31"/>
                    <a:pt x="69" y="33"/>
                    <a:pt x="72" y="32"/>
                  </a:cubicBezTo>
                  <a:close/>
                  <a:moveTo>
                    <a:pt x="76" y="25"/>
                  </a:moveTo>
                  <a:cubicBezTo>
                    <a:pt x="70" y="25"/>
                    <a:pt x="70" y="26"/>
                    <a:pt x="65" y="28"/>
                  </a:cubicBezTo>
                  <a:cubicBezTo>
                    <a:pt x="63" y="26"/>
                    <a:pt x="66" y="25"/>
                    <a:pt x="65" y="23"/>
                  </a:cubicBezTo>
                  <a:cubicBezTo>
                    <a:pt x="62" y="22"/>
                    <a:pt x="58" y="33"/>
                    <a:pt x="53" y="27"/>
                  </a:cubicBezTo>
                  <a:cubicBezTo>
                    <a:pt x="60" y="23"/>
                    <a:pt x="59" y="19"/>
                    <a:pt x="64" y="15"/>
                  </a:cubicBezTo>
                  <a:cubicBezTo>
                    <a:pt x="66" y="21"/>
                    <a:pt x="69" y="23"/>
                    <a:pt x="76" y="25"/>
                  </a:cubicBezTo>
                  <a:close/>
                  <a:moveTo>
                    <a:pt x="50" y="25"/>
                  </a:moveTo>
                  <a:cubicBezTo>
                    <a:pt x="46" y="32"/>
                    <a:pt x="57" y="33"/>
                    <a:pt x="53" y="36"/>
                  </a:cubicBezTo>
                  <a:cubicBezTo>
                    <a:pt x="51" y="32"/>
                    <a:pt x="48" y="36"/>
                    <a:pt x="47" y="32"/>
                  </a:cubicBezTo>
                  <a:cubicBezTo>
                    <a:pt x="45" y="35"/>
                    <a:pt x="45" y="38"/>
                    <a:pt x="40" y="40"/>
                  </a:cubicBezTo>
                  <a:cubicBezTo>
                    <a:pt x="40" y="32"/>
                    <a:pt x="41" y="27"/>
                    <a:pt x="50" y="25"/>
                  </a:cubicBezTo>
                  <a:close/>
                  <a:moveTo>
                    <a:pt x="62" y="13"/>
                  </a:moveTo>
                  <a:cubicBezTo>
                    <a:pt x="62" y="17"/>
                    <a:pt x="53" y="15"/>
                    <a:pt x="50" y="22"/>
                  </a:cubicBezTo>
                  <a:cubicBezTo>
                    <a:pt x="48" y="20"/>
                    <a:pt x="46" y="23"/>
                    <a:pt x="44" y="20"/>
                  </a:cubicBezTo>
                  <a:cubicBezTo>
                    <a:pt x="47" y="17"/>
                    <a:pt x="53" y="20"/>
                    <a:pt x="49" y="14"/>
                  </a:cubicBezTo>
                  <a:cubicBezTo>
                    <a:pt x="54" y="10"/>
                    <a:pt x="58" y="14"/>
                    <a:pt x="62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4977745" y="339792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b="1" dirty="0">
                  <a:blipFill>
                    <a:blip r:embed="rId3"/>
                    <a:stretch>
                      <a:fillRect/>
                    </a:stretch>
                  </a:blipFill>
                  <a:latin typeface="+mn-lt"/>
                  <a:ea typeface="+mn-ea"/>
                </a:rPr>
                <a:t>教师节快乐</a:t>
              </a:r>
            </a:p>
          </p:txBody>
        </p:sp>
      </p:grpSp>
      <p:grpSp>
        <p:nvGrpSpPr>
          <p:cNvPr id="167" name="组合 124"/>
          <p:cNvGrpSpPr/>
          <p:nvPr/>
        </p:nvGrpSpPr>
        <p:grpSpPr bwMode="auto">
          <a:xfrm>
            <a:off x="1668225" y="1542689"/>
            <a:ext cx="2348720" cy="2931327"/>
            <a:chOff x="923876" y="1787866"/>
            <a:chExt cx="4852042" cy="5669479"/>
          </a:xfrm>
        </p:grpSpPr>
        <p:sp>
          <p:nvSpPr>
            <p:cNvPr id="168" name="文本框 167"/>
            <p:cNvSpPr txBox="1"/>
            <p:nvPr/>
          </p:nvSpPr>
          <p:spPr>
            <a:xfrm>
              <a:off x="1601119" y="2992816"/>
              <a:ext cx="2978292" cy="44645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  <a:latin typeface="+mn-lt"/>
                  <a:ea typeface="+mn-ea"/>
                </a:rPr>
                <a:t>您辛苦了！</a:t>
              </a:r>
              <a:endParaRPr lang="en-US" altLang="zh-CN" sz="2400" dirty="0">
                <a:blipFill>
                  <a:blip r:embed="rId3"/>
                  <a:stretch>
                    <a:fillRect/>
                  </a:stretch>
                </a:blipFill>
                <a:latin typeface="+mn-lt"/>
                <a:ea typeface="+mn-ea"/>
              </a:endParaRP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</a:rPr>
                <a:t>您辛苦了！</a:t>
              </a: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</a:rPr>
                <a:t>您辛苦了！</a:t>
              </a: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</a:rPr>
                <a:t>您辛苦了！</a:t>
              </a:r>
            </a:p>
            <a:p>
              <a:pPr>
                <a:defRPr/>
              </a:pPr>
              <a:r>
                <a:rPr lang="zh-CN" altLang="en-US" sz="2400" dirty="0">
                  <a:blipFill>
                    <a:blip r:embed="rId3"/>
                    <a:stretch>
                      <a:fillRect/>
                    </a:stretch>
                  </a:blipFill>
                </a:rPr>
                <a:t>您辛苦了！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2400" dirty="0">
                <a:blipFill>
                  <a:blip r:embed="rId3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  <p:sp>
          <p:nvSpPr>
            <p:cNvPr id="169" name="矩形 168"/>
            <p:cNvSpPr/>
            <p:nvPr/>
          </p:nvSpPr>
          <p:spPr>
            <a:xfrm>
              <a:off x="923876" y="1787866"/>
              <a:ext cx="4852042" cy="1011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blipFill>
                    <a:blip r:embed="rId3"/>
                    <a:stretch>
                      <a:fillRect/>
                    </a:stretch>
                  </a:blipFill>
                </a:rPr>
                <a:t>老师！谢谢您</a:t>
              </a:r>
              <a:endParaRPr lang="zh-CN" altLang="en-US" sz="2800" b="1" dirty="0">
                <a:blipFill>
                  <a:blip r:embed="rId3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grpSp>
        <p:nvGrpSpPr>
          <p:cNvPr id="170" name="组合 56"/>
          <p:cNvGrpSpPr/>
          <p:nvPr/>
        </p:nvGrpSpPr>
        <p:grpSpPr>
          <a:xfrm rot="900000" flipH="1">
            <a:off x="2982241" y="988255"/>
            <a:ext cx="576709" cy="11407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171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2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3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4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5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6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7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8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9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0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1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2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3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4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5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6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7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8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9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0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1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2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3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4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5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6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7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8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9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0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1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2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3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4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5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6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7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8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9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0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1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2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3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4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5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6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7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8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9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0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1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2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3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4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5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6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7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8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9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0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1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2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3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4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5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6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7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241" name="组合 128"/>
          <p:cNvGrpSpPr/>
          <p:nvPr/>
        </p:nvGrpSpPr>
        <p:grpSpPr>
          <a:xfrm rot="19049201">
            <a:off x="5521325" y="862742"/>
            <a:ext cx="740504" cy="114076"/>
            <a:chOff x="4811713" y="3189288"/>
            <a:chExt cx="2571751" cy="476251"/>
          </a:xfrm>
          <a:solidFill>
            <a:schemeClr val="bg1">
              <a:lumMod val="85000"/>
            </a:schemeClr>
          </a:solidFill>
        </p:grpSpPr>
        <p:sp>
          <p:nvSpPr>
            <p:cNvPr id="242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3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4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5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6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7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8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9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0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1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2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3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4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5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6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7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8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9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0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1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2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3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4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5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6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7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8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9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0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1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2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3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4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5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6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7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8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9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0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1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2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3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4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5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6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7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8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9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0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1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2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3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4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5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6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7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8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9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0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1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2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3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4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5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6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7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8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09" name="Freeform 177"/>
          <p:cNvSpPr>
            <a:spLocks noEditPoints="1"/>
          </p:cNvSpPr>
          <p:nvPr/>
        </p:nvSpPr>
        <p:spPr bwMode="auto">
          <a:xfrm>
            <a:off x="5151230" y="2492208"/>
            <a:ext cx="2482492" cy="2041252"/>
          </a:xfrm>
          <a:custGeom>
            <a:avLst/>
            <a:gdLst>
              <a:gd name="T0" fmla="*/ 201 w 298"/>
              <a:gd name="T1" fmla="*/ 211 h 213"/>
              <a:gd name="T2" fmla="*/ 46 w 298"/>
              <a:gd name="T3" fmla="*/ 191 h 213"/>
              <a:gd name="T4" fmla="*/ 66 w 298"/>
              <a:gd name="T5" fmla="*/ 135 h 213"/>
              <a:gd name="T6" fmla="*/ 103 w 298"/>
              <a:gd name="T7" fmla="*/ 111 h 213"/>
              <a:gd name="T8" fmla="*/ 63 w 298"/>
              <a:gd name="T9" fmla="*/ 61 h 213"/>
              <a:gd name="T10" fmla="*/ 135 w 298"/>
              <a:gd name="T11" fmla="*/ 3 h 213"/>
              <a:gd name="T12" fmla="*/ 182 w 298"/>
              <a:gd name="T13" fmla="*/ 65 h 213"/>
              <a:gd name="T14" fmla="*/ 199 w 298"/>
              <a:gd name="T15" fmla="*/ 142 h 213"/>
              <a:gd name="T16" fmla="*/ 237 w 298"/>
              <a:gd name="T17" fmla="*/ 164 h 213"/>
              <a:gd name="T18" fmla="*/ 287 w 298"/>
              <a:gd name="T19" fmla="*/ 121 h 213"/>
              <a:gd name="T20" fmla="*/ 90 w 298"/>
              <a:gd name="T21" fmla="*/ 57 h 213"/>
              <a:gd name="T22" fmla="*/ 116 w 298"/>
              <a:gd name="T23" fmla="*/ 55 h 213"/>
              <a:gd name="T24" fmla="*/ 154 w 298"/>
              <a:gd name="T25" fmla="*/ 49 h 213"/>
              <a:gd name="T26" fmla="*/ 165 w 298"/>
              <a:gd name="T27" fmla="*/ 39 h 213"/>
              <a:gd name="T28" fmla="*/ 133 w 298"/>
              <a:gd name="T29" fmla="*/ 10 h 213"/>
              <a:gd name="T30" fmla="*/ 92 w 298"/>
              <a:gd name="T31" fmla="*/ 11 h 213"/>
              <a:gd name="T32" fmla="*/ 129 w 298"/>
              <a:gd name="T33" fmla="*/ 41 h 213"/>
              <a:gd name="T34" fmla="*/ 94 w 298"/>
              <a:gd name="T35" fmla="*/ 60 h 213"/>
              <a:gd name="T36" fmla="*/ 158 w 298"/>
              <a:gd name="T37" fmla="*/ 85 h 213"/>
              <a:gd name="T38" fmla="*/ 138 w 298"/>
              <a:gd name="T39" fmla="*/ 51 h 213"/>
              <a:gd name="T40" fmla="*/ 86 w 298"/>
              <a:gd name="T41" fmla="*/ 88 h 213"/>
              <a:gd name="T42" fmla="*/ 107 w 298"/>
              <a:gd name="T43" fmla="*/ 107 h 213"/>
              <a:gd name="T44" fmla="*/ 124 w 298"/>
              <a:gd name="T45" fmla="*/ 113 h 213"/>
              <a:gd name="T46" fmla="*/ 129 w 298"/>
              <a:gd name="T47" fmla="*/ 126 h 213"/>
              <a:gd name="T48" fmla="*/ 127 w 298"/>
              <a:gd name="T49" fmla="*/ 136 h 213"/>
              <a:gd name="T50" fmla="*/ 164 w 298"/>
              <a:gd name="T51" fmla="*/ 115 h 213"/>
              <a:gd name="T52" fmla="*/ 282 w 298"/>
              <a:gd name="T53" fmla="*/ 121 h 213"/>
              <a:gd name="T54" fmla="*/ 269 w 298"/>
              <a:gd name="T55" fmla="*/ 124 h 213"/>
              <a:gd name="T56" fmla="*/ 51 w 298"/>
              <a:gd name="T57" fmla="*/ 132 h 213"/>
              <a:gd name="T58" fmla="*/ 48 w 298"/>
              <a:gd name="T59" fmla="*/ 140 h 213"/>
              <a:gd name="T60" fmla="*/ 163 w 298"/>
              <a:gd name="T61" fmla="*/ 149 h 213"/>
              <a:gd name="T62" fmla="*/ 149 w 298"/>
              <a:gd name="T63" fmla="*/ 144 h 213"/>
              <a:gd name="T64" fmla="*/ 113 w 298"/>
              <a:gd name="T65" fmla="*/ 138 h 213"/>
              <a:gd name="T66" fmla="*/ 133 w 298"/>
              <a:gd name="T67" fmla="*/ 145 h 213"/>
              <a:gd name="T68" fmla="*/ 252 w 298"/>
              <a:gd name="T69" fmla="*/ 143 h 213"/>
              <a:gd name="T70" fmla="*/ 178 w 298"/>
              <a:gd name="T71" fmla="*/ 162 h 213"/>
              <a:gd name="T72" fmla="*/ 105 w 298"/>
              <a:gd name="T73" fmla="*/ 146 h 213"/>
              <a:gd name="T74" fmla="*/ 196 w 298"/>
              <a:gd name="T75" fmla="*/ 152 h 213"/>
              <a:gd name="T76" fmla="*/ 63 w 298"/>
              <a:gd name="T77" fmla="*/ 148 h 213"/>
              <a:gd name="T78" fmla="*/ 210 w 298"/>
              <a:gd name="T79" fmla="*/ 173 h 213"/>
              <a:gd name="T80" fmla="*/ 203 w 298"/>
              <a:gd name="T81" fmla="*/ 149 h 213"/>
              <a:gd name="T82" fmla="*/ 272 w 298"/>
              <a:gd name="T83" fmla="*/ 151 h 213"/>
              <a:gd name="T84" fmla="*/ 203 w 298"/>
              <a:gd name="T85" fmla="*/ 154 h 213"/>
              <a:gd name="T86" fmla="*/ 57 w 298"/>
              <a:gd name="T87" fmla="*/ 156 h 213"/>
              <a:gd name="T88" fmla="*/ 93 w 298"/>
              <a:gd name="T89" fmla="*/ 165 h 213"/>
              <a:gd name="T90" fmla="*/ 54 w 298"/>
              <a:gd name="T91" fmla="*/ 164 h 213"/>
              <a:gd name="T92" fmla="*/ 271 w 298"/>
              <a:gd name="T93" fmla="*/ 170 h 213"/>
              <a:gd name="T94" fmla="*/ 168 w 298"/>
              <a:gd name="T95" fmla="*/ 182 h 213"/>
              <a:gd name="T96" fmla="*/ 273 w 298"/>
              <a:gd name="T97" fmla="*/ 185 h 213"/>
              <a:gd name="T98" fmla="*/ 269 w 298"/>
              <a:gd name="T99" fmla="*/ 187 h 213"/>
              <a:gd name="T100" fmla="*/ 192 w 298"/>
              <a:gd name="T101" fmla="*/ 202 h 213"/>
              <a:gd name="T102" fmla="*/ 178 w 298"/>
              <a:gd name="T103" fmla="*/ 195 h 213"/>
              <a:gd name="T104" fmla="*/ 180 w 298"/>
              <a:gd name="T105" fmla="*/ 187 h 213"/>
              <a:gd name="T106" fmla="*/ 181 w 298"/>
              <a:gd name="T107" fmla="*/ 189 h 213"/>
              <a:gd name="T108" fmla="*/ 49 w 298"/>
              <a:gd name="T109" fmla="*/ 193 h 213"/>
              <a:gd name="T110" fmla="*/ 221 w 298"/>
              <a:gd name="T111" fmla="*/ 207 h 213"/>
              <a:gd name="T112" fmla="*/ 260 w 298"/>
              <a:gd name="T113" fmla="*/ 198 h 213"/>
              <a:gd name="T114" fmla="*/ 244 w 298"/>
              <a:gd name="T115" fmla="*/ 195 h 213"/>
              <a:gd name="T116" fmla="*/ 83 w 298"/>
              <a:gd name="T117" fmla="*/ 191 h 213"/>
              <a:gd name="T118" fmla="*/ 129 w 298"/>
              <a:gd name="T119" fmla="*/ 196 h 213"/>
              <a:gd name="T120" fmla="*/ 136 w 298"/>
              <a:gd name="T121" fmla="*/ 20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8" h="213">
                <a:moveTo>
                  <a:pt x="287" y="121"/>
                </a:moveTo>
                <a:cubicBezTo>
                  <a:pt x="288" y="120"/>
                  <a:pt x="288" y="124"/>
                  <a:pt x="287" y="123"/>
                </a:cubicBezTo>
                <a:cubicBezTo>
                  <a:pt x="288" y="126"/>
                  <a:pt x="287" y="130"/>
                  <a:pt x="289" y="133"/>
                </a:cubicBezTo>
                <a:cubicBezTo>
                  <a:pt x="288" y="135"/>
                  <a:pt x="288" y="137"/>
                  <a:pt x="289" y="138"/>
                </a:cubicBezTo>
                <a:cubicBezTo>
                  <a:pt x="288" y="142"/>
                  <a:pt x="289" y="146"/>
                  <a:pt x="290" y="148"/>
                </a:cubicBezTo>
                <a:cubicBezTo>
                  <a:pt x="290" y="149"/>
                  <a:pt x="289" y="149"/>
                  <a:pt x="289" y="149"/>
                </a:cubicBezTo>
                <a:cubicBezTo>
                  <a:pt x="290" y="160"/>
                  <a:pt x="289" y="167"/>
                  <a:pt x="291" y="176"/>
                </a:cubicBezTo>
                <a:cubicBezTo>
                  <a:pt x="290" y="179"/>
                  <a:pt x="291" y="183"/>
                  <a:pt x="290" y="187"/>
                </a:cubicBezTo>
                <a:cubicBezTo>
                  <a:pt x="297" y="191"/>
                  <a:pt x="298" y="200"/>
                  <a:pt x="295" y="206"/>
                </a:cubicBezTo>
                <a:cubicBezTo>
                  <a:pt x="287" y="209"/>
                  <a:pt x="280" y="207"/>
                  <a:pt x="272" y="208"/>
                </a:cubicBezTo>
                <a:cubicBezTo>
                  <a:pt x="267" y="208"/>
                  <a:pt x="262" y="208"/>
                  <a:pt x="257" y="208"/>
                </a:cubicBezTo>
                <a:cubicBezTo>
                  <a:pt x="254" y="208"/>
                  <a:pt x="251" y="208"/>
                  <a:pt x="248" y="208"/>
                </a:cubicBezTo>
                <a:cubicBezTo>
                  <a:pt x="245" y="208"/>
                  <a:pt x="242" y="208"/>
                  <a:pt x="239" y="209"/>
                </a:cubicBezTo>
                <a:cubicBezTo>
                  <a:pt x="231" y="210"/>
                  <a:pt x="223" y="209"/>
                  <a:pt x="215" y="209"/>
                </a:cubicBezTo>
                <a:cubicBezTo>
                  <a:pt x="210" y="209"/>
                  <a:pt x="205" y="210"/>
                  <a:pt x="201" y="211"/>
                </a:cubicBezTo>
                <a:cubicBezTo>
                  <a:pt x="198" y="211"/>
                  <a:pt x="196" y="211"/>
                  <a:pt x="193" y="211"/>
                </a:cubicBezTo>
                <a:cubicBezTo>
                  <a:pt x="180" y="211"/>
                  <a:pt x="165" y="212"/>
                  <a:pt x="151" y="212"/>
                </a:cubicBezTo>
                <a:cubicBezTo>
                  <a:pt x="145" y="212"/>
                  <a:pt x="139" y="212"/>
                  <a:pt x="133" y="212"/>
                </a:cubicBezTo>
                <a:cubicBezTo>
                  <a:pt x="120" y="212"/>
                  <a:pt x="103" y="213"/>
                  <a:pt x="88" y="212"/>
                </a:cubicBezTo>
                <a:cubicBezTo>
                  <a:pt x="80" y="212"/>
                  <a:pt x="72" y="210"/>
                  <a:pt x="62" y="210"/>
                </a:cubicBezTo>
                <a:cubicBezTo>
                  <a:pt x="59" y="210"/>
                  <a:pt x="56" y="210"/>
                  <a:pt x="53" y="210"/>
                </a:cubicBezTo>
                <a:cubicBezTo>
                  <a:pt x="39" y="211"/>
                  <a:pt x="24" y="209"/>
                  <a:pt x="11" y="209"/>
                </a:cubicBezTo>
                <a:cubicBezTo>
                  <a:pt x="10" y="209"/>
                  <a:pt x="9" y="209"/>
                  <a:pt x="9" y="209"/>
                </a:cubicBezTo>
                <a:cubicBezTo>
                  <a:pt x="7" y="209"/>
                  <a:pt x="5" y="210"/>
                  <a:pt x="3" y="208"/>
                </a:cubicBezTo>
                <a:cubicBezTo>
                  <a:pt x="2" y="207"/>
                  <a:pt x="1" y="206"/>
                  <a:pt x="0" y="205"/>
                </a:cubicBezTo>
                <a:cubicBezTo>
                  <a:pt x="1" y="198"/>
                  <a:pt x="3" y="194"/>
                  <a:pt x="9" y="192"/>
                </a:cubicBezTo>
                <a:cubicBezTo>
                  <a:pt x="12" y="191"/>
                  <a:pt x="12" y="192"/>
                  <a:pt x="15" y="192"/>
                </a:cubicBezTo>
                <a:cubicBezTo>
                  <a:pt x="17" y="192"/>
                  <a:pt x="20" y="191"/>
                  <a:pt x="22" y="191"/>
                </a:cubicBezTo>
                <a:cubicBezTo>
                  <a:pt x="28" y="190"/>
                  <a:pt x="35" y="191"/>
                  <a:pt x="41" y="190"/>
                </a:cubicBezTo>
                <a:cubicBezTo>
                  <a:pt x="42" y="191"/>
                  <a:pt x="44" y="191"/>
                  <a:pt x="46" y="191"/>
                </a:cubicBezTo>
                <a:cubicBezTo>
                  <a:pt x="44" y="187"/>
                  <a:pt x="41" y="183"/>
                  <a:pt x="41" y="178"/>
                </a:cubicBezTo>
                <a:cubicBezTo>
                  <a:pt x="41" y="176"/>
                  <a:pt x="42" y="174"/>
                  <a:pt x="42" y="172"/>
                </a:cubicBezTo>
                <a:cubicBezTo>
                  <a:pt x="43" y="169"/>
                  <a:pt x="43" y="167"/>
                  <a:pt x="44" y="165"/>
                </a:cubicBezTo>
                <a:cubicBezTo>
                  <a:pt x="46" y="164"/>
                  <a:pt x="47" y="163"/>
                  <a:pt x="48" y="161"/>
                </a:cubicBezTo>
                <a:cubicBezTo>
                  <a:pt x="51" y="157"/>
                  <a:pt x="53" y="153"/>
                  <a:pt x="55" y="150"/>
                </a:cubicBezTo>
                <a:cubicBezTo>
                  <a:pt x="56" y="149"/>
                  <a:pt x="56" y="149"/>
                  <a:pt x="57" y="148"/>
                </a:cubicBezTo>
                <a:cubicBezTo>
                  <a:pt x="56" y="145"/>
                  <a:pt x="52" y="145"/>
                  <a:pt x="51" y="143"/>
                </a:cubicBezTo>
                <a:cubicBezTo>
                  <a:pt x="45" y="143"/>
                  <a:pt x="43" y="139"/>
                  <a:pt x="45" y="134"/>
                </a:cubicBezTo>
                <a:cubicBezTo>
                  <a:pt x="46" y="133"/>
                  <a:pt x="47" y="131"/>
                  <a:pt x="47" y="130"/>
                </a:cubicBezTo>
                <a:cubicBezTo>
                  <a:pt x="45" y="128"/>
                  <a:pt x="43" y="126"/>
                  <a:pt x="41" y="125"/>
                </a:cubicBezTo>
                <a:cubicBezTo>
                  <a:pt x="41" y="122"/>
                  <a:pt x="43" y="121"/>
                  <a:pt x="44" y="119"/>
                </a:cubicBezTo>
                <a:cubicBezTo>
                  <a:pt x="49" y="121"/>
                  <a:pt x="50" y="125"/>
                  <a:pt x="56" y="126"/>
                </a:cubicBezTo>
                <a:cubicBezTo>
                  <a:pt x="56" y="127"/>
                  <a:pt x="57" y="127"/>
                  <a:pt x="57" y="128"/>
                </a:cubicBezTo>
                <a:cubicBezTo>
                  <a:pt x="57" y="128"/>
                  <a:pt x="58" y="128"/>
                  <a:pt x="59" y="128"/>
                </a:cubicBezTo>
                <a:cubicBezTo>
                  <a:pt x="61" y="130"/>
                  <a:pt x="64" y="133"/>
                  <a:pt x="66" y="135"/>
                </a:cubicBezTo>
                <a:cubicBezTo>
                  <a:pt x="70" y="138"/>
                  <a:pt x="74" y="142"/>
                  <a:pt x="78" y="146"/>
                </a:cubicBezTo>
                <a:cubicBezTo>
                  <a:pt x="80" y="145"/>
                  <a:pt x="82" y="144"/>
                  <a:pt x="84" y="144"/>
                </a:cubicBezTo>
                <a:cubicBezTo>
                  <a:pt x="87" y="136"/>
                  <a:pt x="88" y="126"/>
                  <a:pt x="88" y="118"/>
                </a:cubicBezTo>
                <a:cubicBezTo>
                  <a:pt x="87" y="117"/>
                  <a:pt x="86" y="119"/>
                  <a:pt x="85" y="118"/>
                </a:cubicBezTo>
                <a:cubicBezTo>
                  <a:pt x="82" y="120"/>
                  <a:pt x="77" y="123"/>
                  <a:pt x="74" y="126"/>
                </a:cubicBezTo>
                <a:cubicBezTo>
                  <a:pt x="72" y="129"/>
                  <a:pt x="69" y="133"/>
                  <a:pt x="65" y="134"/>
                </a:cubicBezTo>
                <a:cubicBezTo>
                  <a:pt x="65" y="131"/>
                  <a:pt x="69" y="129"/>
                  <a:pt x="72" y="126"/>
                </a:cubicBezTo>
                <a:cubicBezTo>
                  <a:pt x="72" y="126"/>
                  <a:pt x="73" y="125"/>
                  <a:pt x="73" y="124"/>
                </a:cubicBezTo>
                <a:cubicBezTo>
                  <a:pt x="74" y="123"/>
                  <a:pt x="76" y="121"/>
                  <a:pt x="78" y="120"/>
                </a:cubicBezTo>
                <a:cubicBezTo>
                  <a:pt x="81" y="118"/>
                  <a:pt x="82" y="116"/>
                  <a:pt x="86" y="116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8" y="116"/>
                  <a:pt x="89" y="116"/>
                  <a:pt x="90" y="116"/>
                </a:cubicBezTo>
                <a:cubicBezTo>
                  <a:pt x="93" y="116"/>
                  <a:pt x="96" y="114"/>
                  <a:pt x="99" y="113"/>
                </a:cubicBezTo>
                <a:cubicBezTo>
                  <a:pt x="100" y="112"/>
                  <a:pt x="101" y="113"/>
                  <a:pt x="101" y="112"/>
                </a:cubicBezTo>
                <a:cubicBezTo>
                  <a:pt x="102" y="112"/>
                  <a:pt x="102" y="111"/>
                  <a:pt x="103" y="111"/>
                </a:cubicBezTo>
                <a:cubicBezTo>
                  <a:pt x="104" y="108"/>
                  <a:pt x="105" y="106"/>
                  <a:pt x="107" y="105"/>
                </a:cubicBezTo>
                <a:cubicBezTo>
                  <a:pt x="100" y="102"/>
                  <a:pt x="93" y="99"/>
                  <a:pt x="89" y="92"/>
                </a:cubicBezTo>
                <a:cubicBezTo>
                  <a:pt x="87" y="95"/>
                  <a:pt x="82" y="95"/>
                  <a:pt x="79" y="94"/>
                </a:cubicBezTo>
                <a:cubicBezTo>
                  <a:pt x="78" y="92"/>
                  <a:pt x="81" y="92"/>
                  <a:pt x="81" y="90"/>
                </a:cubicBezTo>
                <a:cubicBezTo>
                  <a:pt x="80" y="90"/>
                  <a:pt x="78" y="87"/>
                  <a:pt x="77" y="87"/>
                </a:cubicBezTo>
                <a:cubicBezTo>
                  <a:pt x="75" y="87"/>
                  <a:pt x="73" y="89"/>
                  <a:pt x="71" y="89"/>
                </a:cubicBezTo>
                <a:cubicBezTo>
                  <a:pt x="69" y="89"/>
                  <a:pt x="68" y="88"/>
                  <a:pt x="66" y="87"/>
                </a:cubicBezTo>
                <a:cubicBezTo>
                  <a:pt x="64" y="87"/>
                  <a:pt x="61" y="88"/>
                  <a:pt x="59" y="85"/>
                </a:cubicBezTo>
                <a:cubicBezTo>
                  <a:pt x="60" y="84"/>
                  <a:pt x="61" y="84"/>
                  <a:pt x="62" y="85"/>
                </a:cubicBezTo>
                <a:cubicBezTo>
                  <a:pt x="66" y="84"/>
                  <a:pt x="68" y="80"/>
                  <a:pt x="68" y="77"/>
                </a:cubicBezTo>
                <a:cubicBezTo>
                  <a:pt x="65" y="74"/>
                  <a:pt x="57" y="74"/>
                  <a:pt x="56" y="68"/>
                </a:cubicBezTo>
                <a:cubicBezTo>
                  <a:pt x="59" y="68"/>
                  <a:pt x="62" y="69"/>
                  <a:pt x="63" y="67"/>
                </a:cubicBezTo>
                <a:cubicBezTo>
                  <a:pt x="61" y="66"/>
                  <a:pt x="59" y="65"/>
                  <a:pt x="57" y="64"/>
                </a:cubicBezTo>
                <a:cubicBezTo>
                  <a:pt x="56" y="63"/>
                  <a:pt x="54" y="63"/>
                  <a:pt x="55" y="61"/>
                </a:cubicBezTo>
                <a:cubicBezTo>
                  <a:pt x="57" y="60"/>
                  <a:pt x="62" y="62"/>
                  <a:pt x="63" y="61"/>
                </a:cubicBezTo>
                <a:cubicBezTo>
                  <a:pt x="63" y="59"/>
                  <a:pt x="61" y="58"/>
                  <a:pt x="59" y="57"/>
                </a:cubicBezTo>
                <a:cubicBezTo>
                  <a:pt x="57" y="55"/>
                  <a:pt x="56" y="52"/>
                  <a:pt x="54" y="50"/>
                </a:cubicBezTo>
                <a:cubicBezTo>
                  <a:pt x="56" y="48"/>
                  <a:pt x="57" y="50"/>
                  <a:pt x="58" y="51"/>
                </a:cubicBezTo>
                <a:cubicBezTo>
                  <a:pt x="61" y="51"/>
                  <a:pt x="62" y="51"/>
                  <a:pt x="64" y="51"/>
                </a:cubicBezTo>
                <a:cubicBezTo>
                  <a:pt x="60" y="49"/>
                  <a:pt x="57" y="47"/>
                  <a:pt x="55" y="43"/>
                </a:cubicBezTo>
                <a:cubicBezTo>
                  <a:pt x="56" y="43"/>
                  <a:pt x="56" y="43"/>
                  <a:pt x="56" y="42"/>
                </a:cubicBezTo>
                <a:cubicBezTo>
                  <a:pt x="57" y="42"/>
                  <a:pt x="58" y="43"/>
                  <a:pt x="58" y="44"/>
                </a:cubicBezTo>
                <a:cubicBezTo>
                  <a:pt x="63" y="44"/>
                  <a:pt x="64" y="42"/>
                  <a:pt x="67" y="41"/>
                </a:cubicBezTo>
                <a:cubicBezTo>
                  <a:pt x="76" y="33"/>
                  <a:pt x="81" y="22"/>
                  <a:pt x="87" y="12"/>
                </a:cubicBezTo>
                <a:cubicBezTo>
                  <a:pt x="91" y="10"/>
                  <a:pt x="93" y="6"/>
                  <a:pt x="96" y="4"/>
                </a:cubicBezTo>
                <a:cubicBezTo>
                  <a:pt x="98" y="2"/>
                  <a:pt x="104" y="1"/>
                  <a:pt x="108" y="0"/>
                </a:cubicBezTo>
                <a:cubicBezTo>
                  <a:pt x="110" y="0"/>
                  <a:pt x="112" y="1"/>
                  <a:pt x="114" y="1"/>
                </a:cubicBezTo>
                <a:cubicBezTo>
                  <a:pt x="115" y="1"/>
                  <a:pt x="117" y="0"/>
                  <a:pt x="118" y="0"/>
                </a:cubicBezTo>
                <a:cubicBezTo>
                  <a:pt x="123" y="1"/>
                  <a:pt x="127" y="3"/>
                  <a:pt x="132" y="5"/>
                </a:cubicBezTo>
                <a:cubicBezTo>
                  <a:pt x="133" y="5"/>
                  <a:pt x="134" y="4"/>
                  <a:pt x="135" y="3"/>
                </a:cubicBezTo>
                <a:cubicBezTo>
                  <a:pt x="139" y="2"/>
                  <a:pt x="144" y="2"/>
                  <a:pt x="148" y="3"/>
                </a:cubicBezTo>
                <a:cubicBezTo>
                  <a:pt x="153" y="6"/>
                  <a:pt x="156" y="11"/>
                  <a:pt x="160" y="15"/>
                </a:cubicBezTo>
                <a:cubicBezTo>
                  <a:pt x="163" y="23"/>
                  <a:pt x="167" y="31"/>
                  <a:pt x="176" y="34"/>
                </a:cubicBezTo>
                <a:cubicBezTo>
                  <a:pt x="178" y="32"/>
                  <a:pt x="179" y="33"/>
                  <a:pt x="180" y="34"/>
                </a:cubicBezTo>
                <a:cubicBezTo>
                  <a:pt x="179" y="38"/>
                  <a:pt x="175" y="40"/>
                  <a:pt x="171" y="41"/>
                </a:cubicBezTo>
                <a:cubicBezTo>
                  <a:pt x="174" y="42"/>
                  <a:pt x="179" y="46"/>
                  <a:pt x="182" y="42"/>
                </a:cubicBezTo>
                <a:cubicBezTo>
                  <a:pt x="183" y="42"/>
                  <a:pt x="183" y="42"/>
                  <a:pt x="184" y="43"/>
                </a:cubicBezTo>
                <a:cubicBezTo>
                  <a:pt x="182" y="46"/>
                  <a:pt x="181" y="50"/>
                  <a:pt x="177" y="52"/>
                </a:cubicBezTo>
                <a:cubicBezTo>
                  <a:pt x="179" y="53"/>
                  <a:pt x="181" y="50"/>
                  <a:pt x="183" y="52"/>
                </a:cubicBezTo>
                <a:cubicBezTo>
                  <a:pt x="182" y="55"/>
                  <a:pt x="181" y="55"/>
                  <a:pt x="179" y="57"/>
                </a:cubicBezTo>
                <a:cubicBezTo>
                  <a:pt x="181" y="58"/>
                  <a:pt x="182" y="57"/>
                  <a:pt x="183" y="56"/>
                </a:cubicBezTo>
                <a:cubicBezTo>
                  <a:pt x="184" y="56"/>
                  <a:pt x="184" y="56"/>
                  <a:pt x="185" y="57"/>
                </a:cubicBezTo>
                <a:cubicBezTo>
                  <a:pt x="184" y="60"/>
                  <a:pt x="182" y="63"/>
                  <a:pt x="179" y="64"/>
                </a:cubicBezTo>
                <a:cubicBezTo>
                  <a:pt x="180" y="65"/>
                  <a:pt x="181" y="64"/>
                  <a:pt x="182" y="64"/>
                </a:cubicBezTo>
                <a:cubicBezTo>
                  <a:pt x="182" y="65"/>
                  <a:pt x="182" y="65"/>
                  <a:pt x="182" y="65"/>
                </a:cubicBezTo>
                <a:cubicBezTo>
                  <a:pt x="181" y="67"/>
                  <a:pt x="178" y="70"/>
                  <a:pt x="176" y="71"/>
                </a:cubicBezTo>
                <a:cubicBezTo>
                  <a:pt x="172" y="74"/>
                  <a:pt x="175" y="76"/>
                  <a:pt x="178" y="78"/>
                </a:cubicBezTo>
                <a:cubicBezTo>
                  <a:pt x="178" y="78"/>
                  <a:pt x="178" y="79"/>
                  <a:pt x="178" y="79"/>
                </a:cubicBezTo>
                <a:cubicBezTo>
                  <a:pt x="174" y="81"/>
                  <a:pt x="168" y="81"/>
                  <a:pt x="164" y="80"/>
                </a:cubicBezTo>
                <a:cubicBezTo>
                  <a:pt x="165" y="82"/>
                  <a:pt x="166" y="84"/>
                  <a:pt x="167" y="86"/>
                </a:cubicBezTo>
                <a:cubicBezTo>
                  <a:pt x="167" y="86"/>
                  <a:pt x="167" y="86"/>
                  <a:pt x="167" y="87"/>
                </a:cubicBezTo>
                <a:cubicBezTo>
                  <a:pt x="164" y="88"/>
                  <a:pt x="162" y="85"/>
                  <a:pt x="160" y="85"/>
                </a:cubicBezTo>
                <a:cubicBezTo>
                  <a:pt x="157" y="92"/>
                  <a:pt x="153" y="97"/>
                  <a:pt x="147" y="101"/>
                </a:cubicBezTo>
                <a:cubicBezTo>
                  <a:pt x="150" y="103"/>
                  <a:pt x="154" y="103"/>
                  <a:pt x="153" y="108"/>
                </a:cubicBezTo>
                <a:cubicBezTo>
                  <a:pt x="157" y="110"/>
                  <a:pt x="162" y="110"/>
                  <a:pt x="164" y="113"/>
                </a:cubicBezTo>
                <a:cubicBezTo>
                  <a:pt x="164" y="113"/>
                  <a:pt x="165" y="112"/>
                  <a:pt x="165" y="113"/>
                </a:cubicBezTo>
                <a:cubicBezTo>
                  <a:pt x="170" y="113"/>
                  <a:pt x="173" y="115"/>
                  <a:pt x="176" y="117"/>
                </a:cubicBezTo>
                <a:cubicBezTo>
                  <a:pt x="179" y="119"/>
                  <a:pt x="182" y="124"/>
                  <a:pt x="184" y="128"/>
                </a:cubicBezTo>
                <a:cubicBezTo>
                  <a:pt x="186" y="131"/>
                  <a:pt x="188" y="133"/>
                  <a:pt x="191" y="136"/>
                </a:cubicBezTo>
                <a:cubicBezTo>
                  <a:pt x="193" y="138"/>
                  <a:pt x="196" y="141"/>
                  <a:pt x="199" y="142"/>
                </a:cubicBezTo>
                <a:cubicBezTo>
                  <a:pt x="200" y="144"/>
                  <a:pt x="202" y="146"/>
                  <a:pt x="204" y="146"/>
                </a:cubicBezTo>
                <a:cubicBezTo>
                  <a:pt x="207" y="149"/>
                  <a:pt x="210" y="151"/>
                  <a:pt x="212" y="154"/>
                </a:cubicBezTo>
                <a:cubicBezTo>
                  <a:pt x="213" y="155"/>
                  <a:pt x="213" y="155"/>
                  <a:pt x="214" y="155"/>
                </a:cubicBezTo>
                <a:cubicBezTo>
                  <a:pt x="215" y="156"/>
                  <a:pt x="215" y="157"/>
                  <a:pt x="215" y="159"/>
                </a:cubicBezTo>
                <a:cubicBezTo>
                  <a:pt x="215" y="159"/>
                  <a:pt x="216" y="159"/>
                  <a:pt x="216" y="159"/>
                </a:cubicBezTo>
                <a:cubicBezTo>
                  <a:pt x="216" y="160"/>
                  <a:pt x="216" y="161"/>
                  <a:pt x="217" y="162"/>
                </a:cubicBezTo>
                <a:cubicBezTo>
                  <a:pt x="218" y="164"/>
                  <a:pt x="221" y="166"/>
                  <a:pt x="222" y="169"/>
                </a:cubicBezTo>
                <a:cubicBezTo>
                  <a:pt x="222" y="171"/>
                  <a:pt x="223" y="174"/>
                  <a:pt x="223" y="176"/>
                </a:cubicBezTo>
                <a:cubicBezTo>
                  <a:pt x="223" y="179"/>
                  <a:pt x="220" y="181"/>
                  <a:pt x="219" y="184"/>
                </a:cubicBezTo>
                <a:cubicBezTo>
                  <a:pt x="218" y="184"/>
                  <a:pt x="218" y="184"/>
                  <a:pt x="217" y="184"/>
                </a:cubicBezTo>
                <a:cubicBezTo>
                  <a:pt x="217" y="185"/>
                  <a:pt x="217" y="187"/>
                  <a:pt x="216" y="187"/>
                </a:cubicBezTo>
                <a:cubicBezTo>
                  <a:pt x="220" y="188"/>
                  <a:pt x="226" y="187"/>
                  <a:pt x="229" y="187"/>
                </a:cubicBezTo>
                <a:cubicBezTo>
                  <a:pt x="230" y="185"/>
                  <a:pt x="231" y="183"/>
                  <a:pt x="232" y="181"/>
                </a:cubicBezTo>
                <a:cubicBezTo>
                  <a:pt x="233" y="177"/>
                  <a:pt x="233" y="174"/>
                  <a:pt x="234" y="171"/>
                </a:cubicBezTo>
                <a:cubicBezTo>
                  <a:pt x="235" y="169"/>
                  <a:pt x="236" y="166"/>
                  <a:pt x="237" y="164"/>
                </a:cubicBezTo>
                <a:cubicBezTo>
                  <a:pt x="237" y="162"/>
                  <a:pt x="237" y="160"/>
                  <a:pt x="237" y="158"/>
                </a:cubicBezTo>
                <a:cubicBezTo>
                  <a:pt x="239" y="153"/>
                  <a:pt x="242" y="148"/>
                  <a:pt x="243" y="142"/>
                </a:cubicBezTo>
                <a:cubicBezTo>
                  <a:pt x="244" y="141"/>
                  <a:pt x="247" y="138"/>
                  <a:pt x="248" y="136"/>
                </a:cubicBezTo>
                <a:cubicBezTo>
                  <a:pt x="248" y="136"/>
                  <a:pt x="250" y="135"/>
                  <a:pt x="250" y="134"/>
                </a:cubicBezTo>
                <a:cubicBezTo>
                  <a:pt x="250" y="134"/>
                  <a:pt x="250" y="133"/>
                  <a:pt x="250" y="133"/>
                </a:cubicBezTo>
                <a:cubicBezTo>
                  <a:pt x="250" y="132"/>
                  <a:pt x="251" y="131"/>
                  <a:pt x="252" y="130"/>
                </a:cubicBezTo>
                <a:cubicBezTo>
                  <a:pt x="254" y="130"/>
                  <a:pt x="255" y="130"/>
                  <a:pt x="257" y="131"/>
                </a:cubicBezTo>
                <a:cubicBezTo>
                  <a:pt x="260" y="125"/>
                  <a:pt x="264" y="122"/>
                  <a:pt x="268" y="118"/>
                </a:cubicBezTo>
                <a:cubicBezTo>
                  <a:pt x="268" y="118"/>
                  <a:pt x="269" y="119"/>
                  <a:pt x="270" y="119"/>
                </a:cubicBezTo>
                <a:cubicBezTo>
                  <a:pt x="270" y="115"/>
                  <a:pt x="269" y="111"/>
                  <a:pt x="272" y="110"/>
                </a:cubicBezTo>
                <a:cubicBezTo>
                  <a:pt x="274" y="110"/>
                  <a:pt x="273" y="113"/>
                  <a:pt x="275" y="113"/>
                </a:cubicBezTo>
                <a:cubicBezTo>
                  <a:pt x="278" y="113"/>
                  <a:pt x="279" y="111"/>
                  <a:pt x="280" y="114"/>
                </a:cubicBezTo>
                <a:cubicBezTo>
                  <a:pt x="282" y="113"/>
                  <a:pt x="282" y="112"/>
                  <a:pt x="284" y="112"/>
                </a:cubicBezTo>
                <a:cubicBezTo>
                  <a:pt x="287" y="113"/>
                  <a:pt x="286" y="119"/>
                  <a:pt x="287" y="121"/>
                </a:cubicBezTo>
                <a:cubicBezTo>
                  <a:pt x="287" y="121"/>
                  <a:pt x="287" y="121"/>
                  <a:pt x="287" y="121"/>
                </a:cubicBezTo>
                <a:close/>
                <a:moveTo>
                  <a:pt x="59" y="63"/>
                </a:moveTo>
                <a:cubicBezTo>
                  <a:pt x="61" y="65"/>
                  <a:pt x="65" y="65"/>
                  <a:pt x="67" y="67"/>
                </a:cubicBezTo>
                <a:cubicBezTo>
                  <a:pt x="65" y="69"/>
                  <a:pt x="62" y="70"/>
                  <a:pt x="60" y="70"/>
                </a:cubicBezTo>
                <a:cubicBezTo>
                  <a:pt x="61" y="72"/>
                  <a:pt x="64" y="74"/>
                  <a:pt x="67" y="75"/>
                </a:cubicBezTo>
                <a:cubicBezTo>
                  <a:pt x="68" y="75"/>
                  <a:pt x="69" y="75"/>
                  <a:pt x="70" y="75"/>
                </a:cubicBezTo>
                <a:cubicBezTo>
                  <a:pt x="72" y="76"/>
                  <a:pt x="70" y="77"/>
                  <a:pt x="69" y="79"/>
                </a:cubicBezTo>
                <a:cubicBezTo>
                  <a:pt x="68" y="81"/>
                  <a:pt x="67" y="84"/>
                  <a:pt x="65" y="85"/>
                </a:cubicBezTo>
                <a:cubicBezTo>
                  <a:pt x="68" y="87"/>
                  <a:pt x="72" y="88"/>
                  <a:pt x="75" y="86"/>
                </a:cubicBezTo>
                <a:cubicBezTo>
                  <a:pt x="71" y="84"/>
                  <a:pt x="70" y="77"/>
                  <a:pt x="73" y="74"/>
                </a:cubicBezTo>
                <a:cubicBezTo>
                  <a:pt x="72" y="74"/>
                  <a:pt x="72" y="73"/>
                  <a:pt x="72" y="72"/>
                </a:cubicBezTo>
                <a:cubicBezTo>
                  <a:pt x="73" y="71"/>
                  <a:pt x="74" y="71"/>
                  <a:pt x="76" y="71"/>
                </a:cubicBezTo>
                <a:cubicBezTo>
                  <a:pt x="78" y="68"/>
                  <a:pt x="78" y="65"/>
                  <a:pt x="80" y="63"/>
                </a:cubicBezTo>
                <a:cubicBezTo>
                  <a:pt x="80" y="66"/>
                  <a:pt x="79" y="69"/>
                  <a:pt x="78" y="71"/>
                </a:cubicBezTo>
                <a:cubicBezTo>
                  <a:pt x="83" y="70"/>
                  <a:pt x="89" y="67"/>
                  <a:pt x="88" y="62"/>
                </a:cubicBezTo>
                <a:cubicBezTo>
                  <a:pt x="89" y="61"/>
                  <a:pt x="89" y="58"/>
                  <a:pt x="90" y="57"/>
                </a:cubicBezTo>
                <a:cubicBezTo>
                  <a:pt x="90" y="59"/>
                  <a:pt x="90" y="59"/>
                  <a:pt x="90" y="61"/>
                </a:cubicBezTo>
                <a:cubicBezTo>
                  <a:pt x="92" y="62"/>
                  <a:pt x="89" y="66"/>
                  <a:pt x="91" y="67"/>
                </a:cubicBezTo>
                <a:cubicBezTo>
                  <a:pt x="92" y="65"/>
                  <a:pt x="91" y="63"/>
                  <a:pt x="92" y="61"/>
                </a:cubicBezTo>
                <a:cubicBezTo>
                  <a:pt x="92" y="59"/>
                  <a:pt x="94" y="53"/>
                  <a:pt x="96" y="54"/>
                </a:cubicBezTo>
                <a:cubicBezTo>
                  <a:pt x="96" y="57"/>
                  <a:pt x="95" y="60"/>
                  <a:pt x="96" y="63"/>
                </a:cubicBezTo>
                <a:cubicBezTo>
                  <a:pt x="96" y="58"/>
                  <a:pt x="98" y="55"/>
                  <a:pt x="99" y="52"/>
                </a:cubicBezTo>
                <a:cubicBezTo>
                  <a:pt x="99" y="51"/>
                  <a:pt x="101" y="51"/>
                  <a:pt x="101" y="52"/>
                </a:cubicBezTo>
                <a:cubicBezTo>
                  <a:pt x="101" y="53"/>
                  <a:pt x="100" y="58"/>
                  <a:pt x="101" y="60"/>
                </a:cubicBezTo>
                <a:cubicBezTo>
                  <a:pt x="101" y="56"/>
                  <a:pt x="103" y="52"/>
                  <a:pt x="104" y="50"/>
                </a:cubicBezTo>
                <a:cubicBezTo>
                  <a:pt x="106" y="48"/>
                  <a:pt x="106" y="45"/>
                  <a:pt x="109" y="47"/>
                </a:cubicBezTo>
                <a:cubicBezTo>
                  <a:pt x="107" y="50"/>
                  <a:pt x="107" y="55"/>
                  <a:pt x="109" y="58"/>
                </a:cubicBezTo>
                <a:cubicBezTo>
                  <a:pt x="109" y="55"/>
                  <a:pt x="109" y="52"/>
                  <a:pt x="111" y="49"/>
                </a:cubicBezTo>
                <a:cubicBezTo>
                  <a:pt x="112" y="48"/>
                  <a:pt x="112" y="45"/>
                  <a:pt x="114" y="45"/>
                </a:cubicBezTo>
                <a:cubicBezTo>
                  <a:pt x="114" y="45"/>
                  <a:pt x="115" y="45"/>
                  <a:pt x="115" y="45"/>
                </a:cubicBezTo>
                <a:cubicBezTo>
                  <a:pt x="114" y="48"/>
                  <a:pt x="114" y="53"/>
                  <a:pt x="116" y="55"/>
                </a:cubicBezTo>
                <a:cubicBezTo>
                  <a:pt x="115" y="49"/>
                  <a:pt x="118" y="42"/>
                  <a:pt x="123" y="38"/>
                </a:cubicBezTo>
                <a:cubicBezTo>
                  <a:pt x="123" y="38"/>
                  <a:pt x="124" y="38"/>
                  <a:pt x="124" y="38"/>
                </a:cubicBezTo>
                <a:cubicBezTo>
                  <a:pt x="124" y="38"/>
                  <a:pt x="124" y="39"/>
                  <a:pt x="124" y="39"/>
                </a:cubicBezTo>
                <a:cubicBezTo>
                  <a:pt x="121" y="43"/>
                  <a:pt x="122" y="52"/>
                  <a:pt x="127" y="53"/>
                </a:cubicBezTo>
                <a:cubicBezTo>
                  <a:pt x="126" y="50"/>
                  <a:pt x="126" y="46"/>
                  <a:pt x="127" y="42"/>
                </a:cubicBezTo>
                <a:cubicBezTo>
                  <a:pt x="127" y="41"/>
                  <a:pt x="131" y="35"/>
                  <a:pt x="132" y="35"/>
                </a:cubicBezTo>
                <a:cubicBezTo>
                  <a:pt x="134" y="34"/>
                  <a:pt x="137" y="38"/>
                  <a:pt x="138" y="39"/>
                </a:cubicBezTo>
                <a:cubicBezTo>
                  <a:pt x="139" y="42"/>
                  <a:pt x="139" y="46"/>
                  <a:pt x="140" y="48"/>
                </a:cubicBezTo>
                <a:cubicBezTo>
                  <a:pt x="141" y="45"/>
                  <a:pt x="145" y="43"/>
                  <a:pt x="143" y="39"/>
                </a:cubicBezTo>
                <a:cubicBezTo>
                  <a:pt x="143" y="38"/>
                  <a:pt x="143" y="38"/>
                  <a:pt x="143" y="38"/>
                </a:cubicBezTo>
                <a:cubicBezTo>
                  <a:pt x="145" y="38"/>
                  <a:pt x="144" y="38"/>
                  <a:pt x="146" y="38"/>
                </a:cubicBezTo>
                <a:cubicBezTo>
                  <a:pt x="147" y="43"/>
                  <a:pt x="149" y="47"/>
                  <a:pt x="148" y="53"/>
                </a:cubicBezTo>
                <a:cubicBezTo>
                  <a:pt x="151" y="52"/>
                  <a:pt x="152" y="50"/>
                  <a:pt x="151" y="47"/>
                </a:cubicBezTo>
                <a:cubicBezTo>
                  <a:pt x="152" y="46"/>
                  <a:pt x="152" y="46"/>
                  <a:pt x="153" y="46"/>
                </a:cubicBezTo>
                <a:cubicBezTo>
                  <a:pt x="154" y="46"/>
                  <a:pt x="154" y="47"/>
                  <a:pt x="154" y="49"/>
                </a:cubicBezTo>
                <a:cubicBezTo>
                  <a:pt x="154" y="50"/>
                  <a:pt x="155" y="51"/>
                  <a:pt x="155" y="52"/>
                </a:cubicBezTo>
                <a:cubicBezTo>
                  <a:pt x="156" y="55"/>
                  <a:pt x="156" y="59"/>
                  <a:pt x="155" y="62"/>
                </a:cubicBezTo>
                <a:cubicBezTo>
                  <a:pt x="158" y="61"/>
                  <a:pt x="159" y="58"/>
                  <a:pt x="161" y="55"/>
                </a:cubicBezTo>
                <a:cubicBezTo>
                  <a:pt x="162" y="56"/>
                  <a:pt x="161" y="57"/>
                  <a:pt x="162" y="57"/>
                </a:cubicBezTo>
                <a:cubicBezTo>
                  <a:pt x="171" y="57"/>
                  <a:pt x="175" y="63"/>
                  <a:pt x="174" y="70"/>
                </a:cubicBezTo>
                <a:cubicBezTo>
                  <a:pt x="177" y="70"/>
                  <a:pt x="177" y="68"/>
                  <a:pt x="178" y="66"/>
                </a:cubicBezTo>
                <a:cubicBezTo>
                  <a:pt x="177" y="65"/>
                  <a:pt x="174" y="65"/>
                  <a:pt x="175" y="63"/>
                </a:cubicBezTo>
                <a:cubicBezTo>
                  <a:pt x="178" y="62"/>
                  <a:pt x="181" y="62"/>
                  <a:pt x="181" y="59"/>
                </a:cubicBezTo>
                <a:cubicBezTo>
                  <a:pt x="178" y="58"/>
                  <a:pt x="175" y="60"/>
                  <a:pt x="173" y="58"/>
                </a:cubicBezTo>
                <a:cubicBezTo>
                  <a:pt x="174" y="56"/>
                  <a:pt x="178" y="57"/>
                  <a:pt x="179" y="54"/>
                </a:cubicBezTo>
                <a:cubicBezTo>
                  <a:pt x="176" y="54"/>
                  <a:pt x="173" y="54"/>
                  <a:pt x="171" y="53"/>
                </a:cubicBezTo>
                <a:cubicBezTo>
                  <a:pt x="172" y="52"/>
                  <a:pt x="172" y="51"/>
                  <a:pt x="172" y="51"/>
                </a:cubicBezTo>
                <a:cubicBezTo>
                  <a:pt x="176" y="51"/>
                  <a:pt x="179" y="49"/>
                  <a:pt x="180" y="46"/>
                </a:cubicBezTo>
                <a:cubicBezTo>
                  <a:pt x="179" y="45"/>
                  <a:pt x="179" y="46"/>
                  <a:pt x="178" y="46"/>
                </a:cubicBezTo>
                <a:cubicBezTo>
                  <a:pt x="174" y="43"/>
                  <a:pt x="168" y="43"/>
                  <a:pt x="165" y="39"/>
                </a:cubicBezTo>
                <a:cubicBezTo>
                  <a:pt x="168" y="38"/>
                  <a:pt x="174" y="40"/>
                  <a:pt x="175" y="35"/>
                </a:cubicBezTo>
                <a:cubicBezTo>
                  <a:pt x="174" y="35"/>
                  <a:pt x="173" y="36"/>
                  <a:pt x="171" y="35"/>
                </a:cubicBezTo>
                <a:cubicBezTo>
                  <a:pt x="170" y="34"/>
                  <a:pt x="170" y="34"/>
                  <a:pt x="169" y="33"/>
                </a:cubicBezTo>
                <a:cubicBezTo>
                  <a:pt x="165" y="31"/>
                  <a:pt x="162" y="27"/>
                  <a:pt x="160" y="22"/>
                </a:cubicBezTo>
                <a:cubicBezTo>
                  <a:pt x="159" y="20"/>
                  <a:pt x="158" y="17"/>
                  <a:pt x="157" y="15"/>
                </a:cubicBezTo>
                <a:cubicBezTo>
                  <a:pt x="155" y="11"/>
                  <a:pt x="152" y="9"/>
                  <a:pt x="149" y="6"/>
                </a:cubicBezTo>
                <a:cubicBezTo>
                  <a:pt x="145" y="4"/>
                  <a:pt x="138" y="2"/>
                  <a:pt x="135" y="6"/>
                </a:cubicBezTo>
                <a:cubicBezTo>
                  <a:pt x="136" y="7"/>
                  <a:pt x="135" y="9"/>
                  <a:pt x="136" y="10"/>
                </a:cubicBezTo>
                <a:cubicBezTo>
                  <a:pt x="139" y="9"/>
                  <a:pt x="144" y="7"/>
                  <a:pt x="146" y="9"/>
                </a:cubicBezTo>
                <a:cubicBezTo>
                  <a:pt x="145" y="11"/>
                  <a:pt x="143" y="11"/>
                  <a:pt x="142" y="12"/>
                </a:cubicBezTo>
                <a:cubicBezTo>
                  <a:pt x="141" y="13"/>
                  <a:pt x="140" y="16"/>
                  <a:pt x="139" y="16"/>
                </a:cubicBezTo>
                <a:cubicBezTo>
                  <a:pt x="139" y="15"/>
                  <a:pt x="138" y="15"/>
                  <a:pt x="138" y="15"/>
                </a:cubicBezTo>
                <a:cubicBezTo>
                  <a:pt x="139" y="13"/>
                  <a:pt x="141" y="11"/>
                  <a:pt x="142" y="10"/>
                </a:cubicBezTo>
                <a:cubicBezTo>
                  <a:pt x="139" y="9"/>
                  <a:pt x="137" y="12"/>
                  <a:pt x="135" y="13"/>
                </a:cubicBezTo>
                <a:cubicBezTo>
                  <a:pt x="134" y="12"/>
                  <a:pt x="134" y="11"/>
                  <a:pt x="133" y="10"/>
                </a:cubicBezTo>
                <a:cubicBezTo>
                  <a:pt x="131" y="14"/>
                  <a:pt x="129" y="9"/>
                  <a:pt x="125" y="8"/>
                </a:cubicBezTo>
                <a:cubicBezTo>
                  <a:pt x="124" y="8"/>
                  <a:pt x="123" y="8"/>
                  <a:pt x="123" y="7"/>
                </a:cubicBezTo>
                <a:cubicBezTo>
                  <a:pt x="124" y="10"/>
                  <a:pt x="126" y="11"/>
                  <a:pt x="126" y="15"/>
                </a:cubicBezTo>
                <a:cubicBezTo>
                  <a:pt x="124" y="17"/>
                  <a:pt x="122" y="14"/>
                  <a:pt x="119" y="13"/>
                </a:cubicBezTo>
                <a:cubicBezTo>
                  <a:pt x="118" y="14"/>
                  <a:pt x="117" y="14"/>
                  <a:pt x="116" y="13"/>
                </a:cubicBezTo>
                <a:cubicBezTo>
                  <a:pt x="117" y="9"/>
                  <a:pt x="123" y="14"/>
                  <a:pt x="125" y="13"/>
                </a:cubicBezTo>
                <a:cubicBezTo>
                  <a:pt x="123" y="11"/>
                  <a:pt x="122" y="9"/>
                  <a:pt x="121" y="8"/>
                </a:cubicBezTo>
                <a:cubicBezTo>
                  <a:pt x="116" y="8"/>
                  <a:pt x="118" y="5"/>
                  <a:pt x="121" y="5"/>
                </a:cubicBezTo>
                <a:cubicBezTo>
                  <a:pt x="124" y="5"/>
                  <a:pt x="130" y="9"/>
                  <a:pt x="132" y="9"/>
                </a:cubicBezTo>
                <a:cubicBezTo>
                  <a:pt x="132" y="8"/>
                  <a:pt x="133" y="8"/>
                  <a:pt x="133" y="7"/>
                </a:cubicBezTo>
                <a:cubicBezTo>
                  <a:pt x="131" y="7"/>
                  <a:pt x="131" y="7"/>
                  <a:pt x="130" y="7"/>
                </a:cubicBezTo>
                <a:cubicBezTo>
                  <a:pt x="129" y="6"/>
                  <a:pt x="126" y="4"/>
                  <a:pt x="124" y="4"/>
                </a:cubicBezTo>
                <a:cubicBezTo>
                  <a:pt x="120" y="2"/>
                  <a:pt x="117" y="3"/>
                  <a:pt x="114" y="3"/>
                </a:cubicBezTo>
                <a:cubicBezTo>
                  <a:pt x="109" y="3"/>
                  <a:pt x="104" y="3"/>
                  <a:pt x="100" y="4"/>
                </a:cubicBezTo>
                <a:cubicBezTo>
                  <a:pt x="96" y="6"/>
                  <a:pt x="94" y="8"/>
                  <a:pt x="92" y="11"/>
                </a:cubicBezTo>
                <a:cubicBezTo>
                  <a:pt x="91" y="11"/>
                  <a:pt x="90" y="11"/>
                  <a:pt x="90" y="12"/>
                </a:cubicBezTo>
                <a:cubicBezTo>
                  <a:pt x="88" y="14"/>
                  <a:pt x="86" y="17"/>
                  <a:pt x="85" y="20"/>
                </a:cubicBezTo>
                <a:cubicBezTo>
                  <a:pt x="82" y="24"/>
                  <a:pt x="80" y="28"/>
                  <a:pt x="78" y="31"/>
                </a:cubicBezTo>
                <a:cubicBezTo>
                  <a:pt x="75" y="35"/>
                  <a:pt x="73" y="39"/>
                  <a:pt x="69" y="42"/>
                </a:cubicBezTo>
                <a:cubicBezTo>
                  <a:pt x="67" y="44"/>
                  <a:pt x="63" y="45"/>
                  <a:pt x="59" y="45"/>
                </a:cubicBezTo>
                <a:cubicBezTo>
                  <a:pt x="60" y="47"/>
                  <a:pt x="64" y="49"/>
                  <a:pt x="67" y="49"/>
                </a:cubicBezTo>
                <a:cubicBezTo>
                  <a:pt x="68" y="50"/>
                  <a:pt x="68" y="50"/>
                  <a:pt x="68" y="52"/>
                </a:cubicBezTo>
                <a:cubicBezTo>
                  <a:pt x="64" y="53"/>
                  <a:pt x="62" y="52"/>
                  <a:pt x="58" y="53"/>
                </a:cubicBezTo>
                <a:cubicBezTo>
                  <a:pt x="60" y="55"/>
                  <a:pt x="62" y="58"/>
                  <a:pt x="65" y="59"/>
                </a:cubicBezTo>
                <a:cubicBezTo>
                  <a:pt x="67" y="59"/>
                  <a:pt x="68" y="59"/>
                  <a:pt x="68" y="60"/>
                </a:cubicBezTo>
                <a:cubicBezTo>
                  <a:pt x="67" y="63"/>
                  <a:pt x="61" y="63"/>
                  <a:pt x="59" y="63"/>
                </a:cubicBezTo>
                <a:close/>
                <a:moveTo>
                  <a:pt x="138" y="51"/>
                </a:moveTo>
                <a:cubicBezTo>
                  <a:pt x="138" y="48"/>
                  <a:pt x="137" y="42"/>
                  <a:pt x="135" y="39"/>
                </a:cubicBezTo>
                <a:cubicBezTo>
                  <a:pt x="135" y="39"/>
                  <a:pt x="133" y="38"/>
                  <a:pt x="133" y="38"/>
                </a:cubicBezTo>
                <a:cubicBezTo>
                  <a:pt x="132" y="38"/>
                  <a:pt x="130" y="40"/>
                  <a:pt x="129" y="41"/>
                </a:cubicBezTo>
                <a:cubicBezTo>
                  <a:pt x="128" y="45"/>
                  <a:pt x="126" y="52"/>
                  <a:pt x="131" y="55"/>
                </a:cubicBezTo>
                <a:cubicBezTo>
                  <a:pt x="130" y="56"/>
                  <a:pt x="130" y="57"/>
                  <a:pt x="129" y="57"/>
                </a:cubicBezTo>
                <a:cubicBezTo>
                  <a:pt x="126" y="54"/>
                  <a:pt x="122" y="53"/>
                  <a:pt x="121" y="48"/>
                </a:cubicBezTo>
                <a:cubicBezTo>
                  <a:pt x="121" y="47"/>
                  <a:pt x="121" y="45"/>
                  <a:pt x="120" y="43"/>
                </a:cubicBezTo>
                <a:cubicBezTo>
                  <a:pt x="117" y="47"/>
                  <a:pt x="117" y="54"/>
                  <a:pt x="119" y="58"/>
                </a:cubicBezTo>
                <a:cubicBezTo>
                  <a:pt x="116" y="62"/>
                  <a:pt x="112" y="53"/>
                  <a:pt x="113" y="49"/>
                </a:cubicBezTo>
                <a:cubicBezTo>
                  <a:pt x="110" y="52"/>
                  <a:pt x="110" y="57"/>
                  <a:pt x="111" y="61"/>
                </a:cubicBezTo>
                <a:cubicBezTo>
                  <a:pt x="111" y="61"/>
                  <a:pt x="110" y="61"/>
                  <a:pt x="110" y="62"/>
                </a:cubicBezTo>
                <a:cubicBezTo>
                  <a:pt x="107" y="59"/>
                  <a:pt x="106" y="55"/>
                  <a:pt x="106" y="50"/>
                </a:cubicBezTo>
                <a:cubicBezTo>
                  <a:pt x="103" y="54"/>
                  <a:pt x="102" y="58"/>
                  <a:pt x="103" y="63"/>
                </a:cubicBezTo>
                <a:cubicBezTo>
                  <a:pt x="103" y="63"/>
                  <a:pt x="103" y="64"/>
                  <a:pt x="102" y="64"/>
                </a:cubicBezTo>
                <a:cubicBezTo>
                  <a:pt x="100" y="62"/>
                  <a:pt x="99" y="59"/>
                  <a:pt x="99" y="56"/>
                </a:cubicBezTo>
                <a:cubicBezTo>
                  <a:pt x="98" y="60"/>
                  <a:pt x="97" y="63"/>
                  <a:pt x="98" y="67"/>
                </a:cubicBezTo>
                <a:cubicBezTo>
                  <a:pt x="98" y="67"/>
                  <a:pt x="97" y="67"/>
                  <a:pt x="96" y="67"/>
                </a:cubicBezTo>
                <a:cubicBezTo>
                  <a:pt x="95" y="65"/>
                  <a:pt x="94" y="62"/>
                  <a:pt x="94" y="60"/>
                </a:cubicBezTo>
                <a:cubicBezTo>
                  <a:pt x="93" y="63"/>
                  <a:pt x="93" y="66"/>
                  <a:pt x="94" y="69"/>
                </a:cubicBezTo>
                <a:cubicBezTo>
                  <a:pt x="92" y="72"/>
                  <a:pt x="90" y="68"/>
                  <a:pt x="90" y="67"/>
                </a:cubicBezTo>
                <a:cubicBezTo>
                  <a:pt x="88" y="68"/>
                  <a:pt x="87" y="70"/>
                  <a:pt x="85" y="71"/>
                </a:cubicBezTo>
                <a:cubicBezTo>
                  <a:pt x="82" y="72"/>
                  <a:pt x="78" y="74"/>
                  <a:pt x="75" y="74"/>
                </a:cubicBezTo>
                <a:cubicBezTo>
                  <a:pt x="74" y="76"/>
                  <a:pt x="73" y="78"/>
                  <a:pt x="73" y="80"/>
                </a:cubicBezTo>
                <a:cubicBezTo>
                  <a:pt x="74" y="85"/>
                  <a:pt x="82" y="89"/>
                  <a:pt x="86" y="87"/>
                </a:cubicBezTo>
                <a:cubicBezTo>
                  <a:pt x="86" y="86"/>
                  <a:pt x="87" y="84"/>
                  <a:pt x="89" y="85"/>
                </a:cubicBezTo>
                <a:cubicBezTo>
                  <a:pt x="88" y="86"/>
                  <a:pt x="89" y="86"/>
                  <a:pt x="89" y="88"/>
                </a:cubicBezTo>
                <a:cubicBezTo>
                  <a:pt x="90" y="90"/>
                  <a:pt x="91" y="92"/>
                  <a:pt x="92" y="94"/>
                </a:cubicBezTo>
                <a:cubicBezTo>
                  <a:pt x="96" y="97"/>
                  <a:pt x="99" y="100"/>
                  <a:pt x="105" y="101"/>
                </a:cubicBezTo>
                <a:cubicBezTo>
                  <a:pt x="110" y="105"/>
                  <a:pt x="118" y="107"/>
                  <a:pt x="124" y="107"/>
                </a:cubicBezTo>
                <a:cubicBezTo>
                  <a:pt x="126" y="105"/>
                  <a:pt x="129" y="106"/>
                  <a:pt x="131" y="105"/>
                </a:cubicBezTo>
                <a:cubicBezTo>
                  <a:pt x="133" y="105"/>
                  <a:pt x="134" y="103"/>
                  <a:pt x="136" y="104"/>
                </a:cubicBezTo>
                <a:cubicBezTo>
                  <a:pt x="139" y="102"/>
                  <a:pt x="143" y="101"/>
                  <a:pt x="146" y="99"/>
                </a:cubicBezTo>
                <a:cubicBezTo>
                  <a:pt x="152" y="96"/>
                  <a:pt x="155" y="90"/>
                  <a:pt x="158" y="85"/>
                </a:cubicBezTo>
                <a:cubicBezTo>
                  <a:pt x="158" y="84"/>
                  <a:pt x="157" y="84"/>
                  <a:pt x="157" y="84"/>
                </a:cubicBezTo>
                <a:cubicBezTo>
                  <a:pt x="157" y="83"/>
                  <a:pt x="158" y="83"/>
                  <a:pt x="159" y="83"/>
                </a:cubicBezTo>
                <a:cubicBezTo>
                  <a:pt x="160" y="81"/>
                  <a:pt x="158" y="75"/>
                  <a:pt x="160" y="74"/>
                </a:cubicBezTo>
                <a:cubicBezTo>
                  <a:pt x="162" y="73"/>
                  <a:pt x="165" y="75"/>
                  <a:pt x="166" y="75"/>
                </a:cubicBezTo>
                <a:cubicBezTo>
                  <a:pt x="169" y="75"/>
                  <a:pt x="172" y="71"/>
                  <a:pt x="172" y="67"/>
                </a:cubicBezTo>
                <a:cubicBezTo>
                  <a:pt x="172" y="63"/>
                  <a:pt x="168" y="59"/>
                  <a:pt x="163" y="59"/>
                </a:cubicBezTo>
                <a:cubicBezTo>
                  <a:pt x="163" y="60"/>
                  <a:pt x="161" y="61"/>
                  <a:pt x="160" y="60"/>
                </a:cubicBezTo>
                <a:cubicBezTo>
                  <a:pt x="158" y="62"/>
                  <a:pt x="156" y="66"/>
                  <a:pt x="152" y="66"/>
                </a:cubicBezTo>
                <a:cubicBezTo>
                  <a:pt x="151" y="65"/>
                  <a:pt x="152" y="64"/>
                  <a:pt x="153" y="63"/>
                </a:cubicBezTo>
                <a:cubicBezTo>
                  <a:pt x="155" y="59"/>
                  <a:pt x="153" y="55"/>
                  <a:pt x="153" y="51"/>
                </a:cubicBezTo>
                <a:cubicBezTo>
                  <a:pt x="151" y="54"/>
                  <a:pt x="149" y="55"/>
                  <a:pt x="146" y="56"/>
                </a:cubicBezTo>
                <a:cubicBezTo>
                  <a:pt x="146" y="56"/>
                  <a:pt x="145" y="56"/>
                  <a:pt x="145" y="55"/>
                </a:cubicBezTo>
                <a:cubicBezTo>
                  <a:pt x="147" y="51"/>
                  <a:pt x="147" y="48"/>
                  <a:pt x="146" y="44"/>
                </a:cubicBezTo>
                <a:cubicBezTo>
                  <a:pt x="143" y="46"/>
                  <a:pt x="142" y="50"/>
                  <a:pt x="139" y="52"/>
                </a:cubicBezTo>
                <a:cubicBezTo>
                  <a:pt x="138" y="52"/>
                  <a:pt x="138" y="52"/>
                  <a:pt x="138" y="51"/>
                </a:cubicBezTo>
                <a:close/>
                <a:moveTo>
                  <a:pt x="171" y="75"/>
                </a:moveTo>
                <a:cubicBezTo>
                  <a:pt x="169" y="76"/>
                  <a:pt x="166" y="77"/>
                  <a:pt x="162" y="77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62" y="77"/>
                  <a:pt x="162" y="77"/>
                  <a:pt x="162" y="78"/>
                </a:cubicBezTo>
                <a:cubicBezTo>
                  <a:pt x="166" y="79"/>
                  <a:pt x="171" y="80"/>
                  <a:pt x="174" y="78"/>
                </a:cubicBezTo>
                <a:cubicBezTo>
                  <a:pt x="173" y="77"/>
                  <a:pt x="172" y="76"/>
                  <a:pt x="171" y="75"/>
                </a:cubicBezTo>
                <a:close/>
                <a:moveTo>
                  <a:pt x="161" y="83"/>
                </a:moveTo>
                <a:cubicBezTo>
                  <a:pt x="161" y="84"/>
                  <a:pt x="162" y="84"/>
                  <a:pt x="163" y="84"/>
                </a:cubicBezTo>
                <a:cubicBezTo>
                  <a:pt x="163" y="83"/>
                  <a:pt x="162" y="81"/>
                  <a:pt x="161" y="80"/>
                </a:cubicBezTo>
                <a:cubicBezTo>
                  <a:pt x="161" y="81"/>
                  <a:pt x="161" y="82"/>
                  <a:pt x="161" y="83"/>
                </a:cubicBezTo>
                <a:close/>
                <a:moveTo>
                  <a:pt x="86" y="88"/>
                </a:moveTo>
                <a:cubicBezTo>
                  <a:pt x="86" y="89"/>
                  <a:pt x="85" y="89"/>
                  <a:pt x="84" y="89"/>
                </a:cubicBezTo>
                <a:cubicBezTo>
                  <a:pt x="83" y="90"/>
                  <a:pt x="83" y="92"/>
                  <a:pt x="82" y="92"/>
                </a:cubicBezTo>
                <a:cubicBezTo>
                  <a:pt x="84" y="93"/>
                  <a:pt x="87" y="92"/>
                  <a:pt x="89" y="91"/>
                </a:cubicBezTo>
                <a:cubicBezTo>
                  <a:pt x="87" y="91"/>
                  <a:pt x="88" y="89"/>
                  <a:pt x="86" y="88"/>
                </a:cubicBezTo>
                <a:close/>
                <a:moveTo>
                  <a:pt x="143" y="103"/>
                </a:moveTo>
                <a:cubicBezTo>
                  <a:pt x="142" y="104"/>
                  <a:pt x="142" y="107"/>
                  <a:pt x="141" y="108"/>
                </a:cubicBezTo>
                <a:cubicBezTo>
                  <a:pt x="143" y="110"/>
                  <a:pt x="144" y="115"/>
                  <a:pt x="149" y="114"/>
                </a:cubicBezTo>
                <a:cubicBezTo>
                  <a:pt x="150" y="111"/>
                  <a:pt x="148" y="108"/>
                  <a:pt x="146" y="106"/>
                </a:cubicBezTo>
                <a:cubicBezTo>
                  <a:pt x="148" y="106"/>
                  <a:pt x="149" y="108"/>
                  <a:pt x="150" y="108"/>
                </a:cubicBezTo>
                <a:cubicBezTo>
                  <a:pt x="152" y="105"/>
                  <a:pt x="147" y="103"/>
                  <a:pt x="143" y="103"/>
                </a:cubicBezTo>
                <a:close/>
                <a:moveTo>
                  <a:pt x="123" y="110"/>
                </a:moveTo>
                <a:cubicBezTo>
                  <a:pt x="128" y="113"/>
                  <a:pt x="133" y="110"/>
                  <a:pt x="136" y="110"/>
                </a:cubicBezTo>
                <a:cubicBezTo>
                  <a:pt x="137" y="108"/>
                  <a:pt x="139" y="107"/>
                  <a:pt x="139" y="105"/>
                </a:cubicBezTo>
                <a:cubicBezTo>
                  <a:pt x="134" y="108"/>
                  <a:pt x="129" y="108"/>
                  <a:pt x="123" y="110"/>
                </a:cubicBezTo>
                <a:close/>
                <a:moveTo>
                  <a:pt x="107" y="107"/>
                </a:moveTo>
                <a:cubicBezTo>
                  <a:pt x="106" y="108"/>
                  <a:pt x="106" y="109"/>
                  <a:pt x="105" y="110"/>
                </a:cubicBezTo>
                <a:cubicBezTo>
                  <a:pt x="105" y="111"/>
                  <a:pt x="106" y="111"/>
                  <a:pt x="106" y="112"/>
                </a:cubicBezTo>
                <a:cubicBezTo>
                  <a:pt x="107" y="110"/>
                  <a:pt x="108" y="108"/>
                  <a:pt x="109" y="106"/>
                </a:cubicBezTo>
                <a:cubicBezTo>
                  <a:pt x="108" y="107"/>
                  <a:pt x="108" y="107"/>
                  <a:pt x="107" y="107"/>
                </a:cubicBezTo>
                <a:close/>
                <a:moveTo>
                  <a:pt x="110" y="108"/>
                </a:moveTo>
                <a:cubicBezTo>
                  <a:pt x="109" y="110"/>
                  <a:pt x="107" y="112"/>
                  <a:pt x="107" y="115"/>
                </a:cubicBezTo>
                <a:cubicBezTo>
                  <a:pt x="109" y="116"/>
                  <a:pt x="112" y="117"/>
                  <a:pt x="112" y="120"/>
                </a:cubicBezTo>
                <a:cubicBezTo>
                  <a:pt x="115" y="121"/>
                  <a:pt x="116" y="119"/>
                  <a:pt x="118" y="119"/>
                </a:cubicBezTo>
                <a:cubicBezTo>
                  <a:pt x="121" y="120"/>
                  <a:pt x="121" y="124"/>
                  <a:pt x="124" y="125"/>
                </a:cubicBezTo>
                <a:cubicBezTo>
                  <a:pt x="127" y="126"/>
                  <a:pt x="129" y="123"/>
                  <a:pt x="132" y="125"/>
                </a:cubicBezTo>
                <a:cubicBezTo>
                  <a:pt x="132" y="123"/>
                  <a:pt x="130" y="120"/>
                  <a:pt x="132" y="118"/>
                </a:cubicBezTo>
                <a:cubicBezTo>
                  <a:pt x="132" y="121"/>
                  <a:pt x="133" y="123"/>
                  <a:pt x="134" y="125"/>
                </a:cubicBezTo>
                <a:cubicBezTo>
                  <a:pt x="135" y="125"/>
                  <a:pt x="138" y="123"/>
                  <a:pt x="139" y="121"/>
                </a:cubicBezTo>
                <a:cubicBezTo>
                  <a:pt x="139" y="119"/>
                  <a:pt x="137" y="117"/>
                  <a:pt x="138" y="115"/>
                </a:cubicBezTo>
                <a:cubicBezTo>
                  <a:pt x="139" y="117"/>
                  <a:pt x="140" y="119"/>
                  <a:pt x="141" y="120"/>
                </a:cubicBezTo>
                <a:cubicBezTo>
                  <a:pt x="145" y="120"/>
                  <a:pt x="145" y="118"/>
                  <a:pt x="146" y="115"/>
                </a:cubicBezTo>
                <a:cubicBezTo>
                  <a:pt x="143" y="114"/>
                  <a:pt x="142" y="110"/>
                  <a:pt x="139" y="110"/>
                </a:cubicBezTo>
                <a:cubicBezTo>
                  <a:pt x="138" y="110"/>
                  <a:pt x="138" y="111"/>
                  <a:pt x="137" y="112"/>
                </a:cubicBezTo>
                <a:cubicBezTo>
                  <a:pt x="132" y="114"/>
                  <a:pt x="128" y="114"/>
                  <a:pt x="124" y="113"/>
                </a:cubicBezTo>
                <a:cubicBezTo>
                  <a:pt x="123" y="114"/>
                  <a:pt x="124" y="117"/>
                  <a:pt x="122" y="118"/>
                </a:cubicBezTo>
                <a:cubicBezTo>
                  <a:pt x="122" y="116"/>
                  <a:pt x="122" y="114"/>
                  <a:pt x="122" y="111"/>
                </a:cubicBezTo>
                <a:cubicBezTo>
                  <a:pt x="120" y="111"/>
                  <a:pt x="120" y="109"/>
                  <a:pt x="118" y="109"/>
                </a:cubicBezTo>
                <a:cubicBezTo>
                  <a:pt x="115" y="109"/>
                  <a:pt x="113" y="114"/>
                  <a:pt x="112" y="115"/>
                </a:cubicBezTo>
                <a:cubicBezTo>
                  <a:pt x="110" y="112"/>
                  <a:pt x="114" y="111"/>
                  <a:pt x="115" y="108"/>
                </a:cubicBezTo>
                <a:cubicBezTo>
                  <a:pt x="113" y="108"/>
                  <a:pt x="112" y="107"/>
                  <a:pt x="110" y="108"/>
                </a:cubicBezTo>
                <a:close/>
                <a:moveTo>
                  <a:pt x="165" y="126"/>
                </a:moveTo>
                <a:cubicBezTo>
                  <a:pt x="165" y="125"/>
                  <a:pt x="164" y="122"/>
                  <a:pt x="164" y="121"/>
                </a:cubicBezTo>
                <a:cubicBezTo>
                  <a:pt x="163" y="119"/>
                  <a:pt x="162" y="116"/>
                  <a:pt x="162" y="114"/>
                </a:cubicBezTo>
                <a:cubicBezTo>
                  <a:pt x="160" y="112"/>
                  <a:pt x="155" y="111"/>
                  <a:pt x="152" y="111"/>
                </a:cubicBezTo>
                <a:cubicBezTo>
                  <a:pt x="152" y="111"/>
                  <a:pt x="152" y="111"/>
                  <a:pt x="151" y="112"/>
                </a:cubicBezTo>
                <a:cubicBezTo>
                  <a:pt x="152" y="112"/>
                  <a:pt x="152" y="113"/>
                  <a:pt x="151" y="114"/>
                </a:cubicBezTo>
                <a:cubicBezTo>
                  <a:pt x="151" y="115"/>
                  <a:pt x="149" y="116"/>
                  <a:pt x="147" y="117"/>
                </a:cubicBezTo>
                <a:cubicBezTo>
                  <a:pt x="147" y="121"/>
                  <a:pt x="143" y="122"/>
                  <a:pt x="140" y="122"/>
                </a:cubicBezTo>
                <a:cubicBezTo>
                  <a:pt x="138" y="127"/>
                  <a:pt x="134" y="128"/>
                  <a:pt x="129" y="126"/>
                </a:cubicBezTo>
                <a:cubicBezTo>
                  <a:pt x="128" y="127"/>
                  <a:pt x="125" y="126"/>
                  <a:pt x="124" y="127"/>
                </a:cubicBezTo>
                <a:cubicBezTo>
                  <a:pt x="121" y="125"/>
                  <a:pt x="120" y="123"/>
                  <a:pt x="118" y="121"/>
                </a:cubicBezTo>
                <a:cubicBezTo>
                  <a:pt x="116" y="122"/>
                  <a:pt x="114" y="122"/>
                  <a:pt x="112" y="122"/>
                </a:cubicBezTo>
                <a:cubicBezTo>
                  <a:pt x="110" y="118"/>
                  <a:pt x="107" y="118"/>
                  <a:pt x="105" y="116"/>
                </a:cubicBezTo>
                <a:cubicBezTo>
                  <a:pt x="105" y="114"/>
                  <a:pt x="104" y="114"/>
                  <a:pt x="104" y="113"/>
                </a:cubicBezTo>
                <a:cubicBezTo>
                  <a:pt x="100" y="115"/>
                  <a:pt x="95" y="117"/>
                  <a:pt x="91" y="118"/>
                </a:cubicBezTo>
                <a:cubicBezTo>
                  <a:pt x="89" y="125"/>
                  <a:pt x="90" y="130"/>
                  <a:pt x="89" y="135"/>
                </a:cubicBezTo>
                <a:cubicBezTo>
                  <a:pt x="91" y="136"/>
                  <a:pt x="92" y="140"/>
                  <a:pt x="94" y="142"/>
                </a:cubicBezTo>
                <a:cubicBezTo>
                  <a:pt x="96" y="140"/>
                  <a:pt x="98" y="137"/>
                  <a:pt x="101" y="136"/>
                </a:cubicBezTo>
                <a:cubicBezTo>
                  <a:pt x="103" y="137"/>
                  <a:pt x="103" y="141"/>
                  <a:pt x="105" y="143"/>
                </a:cubicBezTo>
                <a:cubicBezTo>
                  <a:pt x="107" y="142"/>
                  <a:pt x="109" y="140"/>
                  <a:pt x="111" y="138"/>
                </a:cubicBezTo>
                <a:cubicBezTo>
                  <a:pt x="111" y="132"/>
                  <a:pt x="115" y="136"/>
                  <a:pt x="116" y="139"/>
                </a:cubicBezTo>
                <a:cubicBezTo>
                  <a:pt x="118" y="141"/>
                  <a:pt x="119" y="144"/>
                  <a:pt x="120" y="145"/>
                </a:cubicBezTo>
                <a:cubicBezTo>
                  <a:pt x="122" y="143"/>
                  <a:pt x="126" y="141"/>
                  <a:pt x="126" y="137"/>
                </a:cubicBezTo>
                <a:cubicBezTo>
                  <a:pt x="126" y="137"/>
                  <a:pt x="127" y="136"/>
                  <a:pt x="127" y="136"/>
                </a:cubicBezTo>
                <a:cubicBezTo>
                  <a:pt x="129" y="136"/>
                  <a:pt x="129" y="138"/>
                  <a:pt x="129" y="138"/>
                </a:cubicBezTo>
                <a:cubicBezTo>
                  <a:pt x="130" y="139"/>
                  <a:pt x="132" y="140"/>
                  <a:pt x="132" y="141"/>
                </a:cubicBezTo>
                <a:cubicBezTo>
                  <a:pt x="134" y="142"/>
                  <a:pt x="134" y="144"/>
                  <a:pt x="135" y="144"/>
                </a:cubicBezTo>
                <a:cubicBezTo>
                  <a:pt x="136" y="142"/>
                  <a:pt x="140" y="139"/>
                  <a:pt x="141" y="137"/>
                </a:cubicBezTo>
                <a:cubicBezTo>
                  <a:pt x="141" y="136"/>
                  <a:pt x="141" y="135"/>
                  <a:pt x="142" y="135"/>
                </a:cubicBezTo>
                <a:cubicBezTo>
                  <a:pt x="143" y="134"/>
                  <a:pt x="144" y="135"/>
                  <a:pt x="145" y="135"/>
                </a:cubicBezTo>
                <a:cubicBezTo>
                  <a:pt x="146" y="137"/>
                  <a:pt x="148" y="140"/>
                  <a:pt x="150" y="142"/>
                </a:cubicBezTo>
                <a:cubicBezTo>
                  <a:pt x="151" y="141"/>
                  <a:pt x="153" y="139"/>
                  <a:pt x="154" y="137"/>
                </a:cubicBezTo>
                <a:cubicBezTo>
                  <a:pt x="155" y="136"/>
                  <a:pt x="154" y="134"/>
                  <a:pt x="156" y="134"/>
                </a:cubicBezTo>
                <a:cubicBezTo>
                  <a:pt x="158" y="134"/>
                  <a:pt x="160" y="136"/>
                  <a:pt x="162" y="136"/>
                </a:cubicBezTo>
                <a:cubicBezTo>
                  <a:pt x="164" y="138"/>
                  <a:pt x="167" y="139"/>
                  <a:pt x="169" y="139"/>
                </a:cubicBezTo>
                <a:cubicBezTo>
                  <a:pt x="167" y="135"/>
                  <a:pt x="167" y="131"/>
                  <a:pt x="165" y="126"/>
                </a:cubicBezTo>
                <a:close/>
                <a:moveTo>
                  <a:pt x="178" y="123"/>
                </a:moveTo>
                <a:cubicBezTo>
                  <a:pt x="177" y="121"/>
                  <a:pt x="176" y="119"/>
                  <a:pt x="174" y="118"/>
                </a:cubicBezTo>
                <a:cubicBezTo>
                  <a:pt x="171" y="116"/>
                  <a:pt x="168" y="114"/>
                  <a:pt x="164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7" y="123"/>
                  <a:pt x="169" y="132"/>
                  <a:pt x="171" y="139"/>
                </a:cubicBezTo>
                <a:cubicBezTo>
                  <a:pt x="173" y="141"/>
                  <a:pt x="174" y="143"/>
                  <a:pt x="176" y="145"/>
                </a:cubicBezTo>
                <a:cubicBezTo>
                  <a:pt x="179" y="143"/>
                  <a:pt x="178" y="139"/>
                  <a:pt x="182" y="138"/>
                </a:cubicBezTo>
                <a:cubicBezTo>
                  <a:pt x="182" y="138"/>
                  <a:pt x="182" y="138"/>
                  <a:pt x="183" y="138"/>
                </a:cubicBezTo>
                <a:cubicBezTo>
                  <a:pt x="184" y="141"/>
                  <a:pt x="186" y="143"/>
                  <a:pt x="188" y="144"/>
                </a:cubicBezTo>
                <a:cubicBezTo>
                  <a:pt x="188" y="144"/>
                  <a:pt x="188" y="144"/>
                  <a:pt x="188" y="145"/>
                </a:cubicBezTo>
                <a:cubicBezTo>
                  <a:pt x="189" y="144"/>
                  <a:pt x="190" y="142"/>
                  <a:pt x="191" y="141"/>
                </a:cubicBezTo>
                <a:cubicBezTo>
                  <a:pt x="187" y="135"/>
                  <a:pt x="183" y="128"/>
                  <a:pt x="178" y="123"/>
                </a:cubicBezTo>
                <a:close/>
                <a:moveTo>
                  <a:pt x="278" y="115"/>
                </a:moveTo>
                <a:cubicBezTo>
                  <a:pt x="277" y="117"/>
                  <a:pt x="278" y="120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80" y="119"/>
                  <a:pt x="279" y="117"/>
                  <a:pt x="280" y="117"/>
                </a:cubicBezTo>
                <a:cubicBezTo>
                  <a:pt x="280" y="118"/>
                  <a:pt x="281" y="118"/>
                  <a:pt x="281" y="120"/>
                </a:cubicBezTo>
                <a:cubicBezTo>
                  <a:pt x="282" y="120"/>
                  <a:pt x="282" y="120"/>
                  <a:pt x="282" y="121"/>
                </a:cubicBezTo>
                <a:cubicBezTo>
                  <a:pt x="283" y="120"/>
                  <a:pt x="284" y="120"/>
                  <a:pt x="284" y="119"/>
                </a:cubicBezTo>
                <a:cubicBezTo>
                  <a:pt x="283" y="118"/>
                  <a:pt x="283" y="116"/>
                  <a:pt x="283" y="115"/>
                </a:cubicBezTo>
                <a:cubicBezTo>
                  <a:pt x="281" y="117"/>
                  <a:pt x="279" y="116"/>
                  <a:pt x="278" y="115"/>
                </a:cubicBezTo>
                <a:close/>
                <a:moveTo>
                  <a:pt x="273" y="119"/>
                </a:moveTo>
                <a:cubicBezTo>
                  <a:pt x="274" y="120"/>
                  <a:pt x="274" y="120"/>
                  <a:pt x="275" y="120"/>
                </a:cubicBezTo>
                <a:cubicBezTo>
                  <a:pt x="276" y="119"/>
                  <a:pt x="276" y="117"/>
                  <a:pt x="275" y="116"/>
                </a:cubicBezTo>
                <a:cubicBezTo>
                  <a:pt x="274" y="116"/>
                  <a:pt x="274" y="118"/>
                  <a:pt x="273" y="119"/>
                </a:cubicBezTo>
                <a:close/>
                <a:moveTo>
                  <a:pt x="43" y="123"/>
                </a:moveTo>
                <a:cubicBezTo>
                  <a:pt x="43" y="126"/>
                  <a:pt x="47" y="127"/>
                  <a:pt x="48" y="129"/>
                </a:cubicBezTo>
                <a:cubicBezTo>
                  <a:pt x="49" y="128"/>
                  <a:pt x="49" y="127"/>
                  <a:pt x="50" y="126"/>
                </a:cubicBezTo>
                <a:cubicBezTo>
                  <a:pt x="49" y="124"/>
                  <a:pt x="43" y="120"/>
                  <a:pt x="43" y="123"/>
                </a:cubicBezTo>
                <a:close/>
                <a:moveTo>
                  <a:pt x="263" y="131"/>
                </a:moveTo>
                <a:cubicBezTo>
                  <a:pt x="265" y="130"/>
                  <a:pt x="265" y="128"/>
                  <a:pt x="267" y="127"/>
                </a:cubicBezTo>
                <a:cubicBezTo>
                  <a:pt x="268" y="128"/>
                  <a:pt x="266" y="130"/>
                  <a:pt x="267" y="131"/>
                </a:cubicBezTo>
                <a:cubicBezTo>
                  <a:pt x="269" y="130"/>
                  <a:pt x="270" y="126"/>
                  <a:pt x="269" y="124"/>
                </a:cubicBezTo>
                <a:cubicBezTo>
                  <a:pt x="269" y="123"/>
                  <a:pt x="269" y="123"/>
                  <a:pt x="269" y="122"/>
                </a:cubicBezTo>
                <a:cubicBezTo>
                  <a:pt x="267" y="124"/>
                  <a:pt x="264" y="128"/>
                  <a:pt x="263" y="131"/>
                </a:cubicBezTo>
                <a:close/>
                <a:moveTo>
                  <a:pt x="275" y="124"/>
                </a:moveTo>
                <a:cubicBezTo>
                  <a:pt x="277" y="124"/>
                  <a:pt x="281" y="125"/>
                  <a:pt x="284" y="123"/>
                </a:cubicBezTo>
                <a:cubicBezTo>
                  <a:pt x="282" y="122"/>
                  <a:pt x="277" y="124"/>
                  <a:pt x="273" y="122"/>
                </a:cubicBezTo>
                <a:cubicBezTo>
                  <a:pt x="273" y="123"/>
                  <a:pt x="275" y="123"/>
                  <a:pt x="275" y="124"/>
                </a:cubicBezTo>
                <a:close/>
                <a:moveTo>
                  <a:pt x="271" y="134"/>
                </a:moveTo>
                <a:cubicBezTo>
                  <a:pt x="272" y="134"/>
                  <a:pt x="272" y="134"/>
                  <a:pt x="273" y="134"/>
                </a:cubicBezTo>
                <a:cubicBezTo>
                  <a:pt x="276" y="137"/>
                  <a:pt x="284" y="136"/>
                  <a:pt x="286" y="132"/>
                </a:cubicBezTo>
                <a:cubicBezTo>
                  <a:pt x="286" y="130"/>
                  <a:pt x="286" y="127"/>
                  <a:pt x="285" y="125"/>
                </a:cubicBezTo>
                <a:cubicBezTo>
                  <a:pt x="281" y="127"/>
                  <a:pt x="274" y="128"/>
                  <a:pt x="271" y="125"/>
                </a:cubicBezTo>
                <a:cubicBezTo>
                  <a:pt x="271" y="128"/>
                  <a:pt x="271" y="130"/>
                  <a:pt x="271" y="134"/>
                </a:cubicBezTo>
                <a:close/>
                <a:moveTo>
                  <a:pt x="49" y="132"/>
                </a:moveTo>
                <a:cubicBezTo>
                  <a:pt x="49" y="132"/>
                  <a:pt x="50" y="132"/>
                  <a:pt x="49" y="132"/>
                </a:cubicBezTo>
                <a:cubicBezTo>
                  <a:pt x="50" y="132"/>
                  <a:pt x="50" y="132"/>
                  <a:pt x="51" y="132"/>
                </a:cubicBezTo>
                <a:cubicBezTo>
                  <a:pt x="51" y="131"/>
                  <a:pt x="53" y="129"/>
                  <a:pt x="54" y="128"/>
                </a:cubicBezTo>
                <a:cubicBezTo>
                  <a:pt x="51" y="126"/>
                  <a:pt x="50" y="130"/>
                  <a:pt x="49" y="132"/>
                </a:cubicBezTo>
                <a:close/>
                <a:moveTo>
                  <a:pt x="58" y="131"/>
                </a:moveTo>
                <a:cubicBezTo>
                  <a:pt x="54" y="129"/>
                  <a:pt x="53" y="132"/>
                  <a:pt x="53" y="134"/>
                </a:cubicBezTo>
                <a:cubicBezTo>
                  <a:pt x="56" y="138"/>
                  <a:pt x="61" y="142"/>
                  <a:pt x="65" y="146"/>
                </a:cubicBezTo>
                <a:cubicBezTo>
                  <a:pt x="66" y="147"/>
                  <a:pt x="68" y="150"/>
                  <a:pt x="70" y="150"/>
                </a:cubicBezTo>
                <a:cubicBezTo>
                  <a:pt x="72" y="151"/>
                  <a:pt x="75" y="149"/>
                  <a:pt x="78" y="150"/>
                </a:cubicBezTo>
                <a:cubicBezTo>
                  <a:pt x="73" y="143"/>
                  <a:pt x="64" y="137"/>
                  <a:pt x="58" y="131"/>
                </a:cubicBezTo>
                <a:close/>
                <a:moveTo>
                  <a:pt x="248" y="140"/>
                </a:moveTo>
                <a:cubicBezTo>
                  <a:pt x="251" y="141"/>
                  <a:pt x="253" y="138"/>
                  <a:pt x="255" y="136"/>
                </a:cubicBezTo>
                <a:cubicBezTo>
                  <a:pt x="255" y="138"/>
                  <a:pt x="254" y="139"/>
                  <a:pt x="254" y="140"/>
                </a:cubicBezTo>
                <a:cubicBezTo>
                  <a:pt x="256" y="139"/>
                  <a:pt x="256" y="135"/>
                  <a:pt x="256" y="132"/>
                </a:cubicBezTo>
                <a:cubicBezTo>
                  <a:pt x="252" y="134"/>
                  <a:pt x="251" y="137"/>
                  <a:pt x="248" y="140"/>
                </a:cubicBezTo>
                <a:close/>
                <a:moveTo>
                  <a:pt x="47" y="134"/>
                </a:moveTo>
                <a:cubicBezTo>
                  <a:pt x="47" y="136"/>
                  <a:pt x="45" y="139"/>
                  <a:pt x="48" y="140"/>
                </a:cubicBezTo>
                <a:cubicBezTo>
                  <a:pt x="47" y="137"/>
                  <a:pt x="48" y="136"/>
                  <a:pt x="49" y="135"/>
                </a:cubicBezTo>
                <a:cubicBezTo>
                  <a:pt x="49" y="134"/>
                  <a:pt x="48" y="134"/>
                  <a:pt x="47" y="134"/>
                </a:cubicBezTo>
                <a:close/>
                <a:moveTo>
                  <a:pt x="252" y="167"/>
                </a:moveTo>
                <a:cubicBezTo>
                  <a:pt x="251" y="169"/>
                  <a:pt x="250" y="170"/>
                  <a:pt x="251" y="172"/>
                </a:cubicBezTo>
                <a:cubicBezTo>
                  <a:pt x="250" y="173"/>
                  <a:pt x="249" y="175"/>
                  <a:pt x="250" y="176"/>
                </a:cubicBezTo>
                <a:cubicBezTo>
                  <a:pt x="251" y="171"/>
                  <a:pt x="255" y="164"/>
                  <a:pt x="255" y="159"/>
                </a:cubicBezTo>
                <a:cubicBezTo>
                  <a:pt x="256" y="156"/>
                  <a:pt x="259" y="158"/>
                  <a:pt x="262" y="159"/>
                </a:cubicBezTo>
                <a:cubicBezTo>
                  <a:pt x="262" y="161"/>
                  <a:pt x="262" y="162"/>
                  <a:pt x="261" y="163"/>
                </a:cubicBezTo>
                <a:cubicBezTo>
                  <a:pt x="263" y="164"/>
                  <a:pt x="260" y="166"/>
                  <a:pt x="262" y="167"/>
                </a:cubicBezTo>
                <a:cubicBezTo>
                  <a:pt x="264" y="159"/>
                  <a:pt x="266" y="147"/>
                  <a:pt x="267" y="136"/>
                </a:cubicBezTo>
                <a:cubicBezTo>
                  <a:pt x="264" y="136"/>
                  <a:pt x="262" y="136"/>
                  <a:pt x="260" y="134"/>
                </a:cubicBezTo>
                <a:cubicBezTo>
                  <a:pt x="257" y="145"/>
                  <a:pt x="254" y="156"/>
                  <a:pt x="252" y="167"/>
                </a:cubicBezTo>
                <a:close/>
                <a:moveTo>
                  <a:pt x="152" y="145"/>
                </a:moveTo>
                <a:cubicBezTo>
                  <a:pt x="154" y="146"/>
                  <a:pt x="158" y="152"/>
                  <a:pt x="161" y="152"/>
                </a:cubicBezTo>
                <a:cubicBezTo>
                  <a:pt x="162" y="152"/>
                  <a:pt x="163" y="150"/>
                  <a:pt x="163" y="149"/>
                </a:cubicBezTo>
                <a:cubicBezTo>
                  <a:pt x="165" y="146"/>
                  <a:pt x="167" y="144"/>
                  <a:pt x="167" y="141"/>
                </a:cubicBezTo>
                <a:cubicBezTo>
                  <a:pt x="164" y="140"/>
                  <a:pt x="162" y="138"/>
                  <a:pt x="158" y="138"/>
                </a:cubicBezTo>
                <a:cubicBezTo>
                  <a:pt x="159" y="137"/>
                  <a:pt x="157" y="137"/>
                  <a:pt x="157" y="136"/>
                </a:cubicBezTo>
                <a:cubicBezTo>
                  <a:pt x="155" y="139"/>
                  <a:pt x="153" y="141"/>
                  <a:pt x="152" y="145"/>
                </a:cubicBezTo>
                <a:close/>
                <a:moveTo>
                  <a:pt x="53" y="137"/>
                </a:moveTo>
                <a:cubicBezTo>
                  <a:pt x="52" y="137"/>
                  <a:pt x="51" y="137"/>
                  <a:pt x="50" y="137"/>
                </a:cubicBezTo>
                <a:cubicBezTo>
                  <a:pt x="49" y="143"/>
                  <a:pt x="55" y="141"/>
                  <a:pt x="59" y="143"/>
                </a:cubicBezTo>
                <a:cubicBezTo>
                  <a:pt x="57" y="140"/>
                  <a:pt x="55" y="139"/>
                  <a:pt x="53" y="137"/>
                </a:cubicBezTo>
                <a:close/>
                <a:moveTo>
                  <a:pt x="144" y="137"/>
                </a:moveTo>
                <a:cubicBezTo>
                  <a:pt x="140" y="139"/>
                  <a:pt x="138" y="143"/>
                  <a:pt x="136" y="145"/>
                </a:cubicBezTo>
                <a:cubicBezTo>
                  <a:pt x="138" y="147"/>
                  <a:pt x="140" y="148"/>
                  <a:pt x="141" y="150"/>
                </a:cubicBezTo>
                <a:cubicBezTo>
                  <a:pt x="143" y="151"/>
                  <a:pt x="144" y="152"/>
                  <a:pt x="145" y="152"/>
                </a:cubicBezTo>
                <a:cubicBezTo>
                  <a:pt x="146" y="152"/>
                  <a:pt x="146" y="150"/>
                  <a:pt x="147" y="149"/>
                </a:cubicBezTo>
                <a:cubicBezTo>
                  <a:pt x="147" y="148"/>
                  <a:pt x="148" y="148"/>
                  <a:pt x="148" y="148"/>
                </a:cubicBezTo>
                <a:cubicBezTo>
                  <a:pt x="149" y="147"/>
                  <a:pt x="149" y="145"/>
                  <a:pt x="149" y="144"/>
                </a:cubicBezTo>
                <a:cubicBezTo>
                  <a:pt x="147" y="142"/>
                  <a:pt x="146" y="139"/>
                  <a:pt x="144" y="137"/>
                </a:cubicBezTo>
                <a:close/>
                <a:moveTo>
                  <a:pt x="86" y="143"/>
                </a:moveTo>
                <a:cubicBezTo>
                  <a:pt x="87" y="145"/>
                  <a:pt x="85" y="148"/>
                  <a:pt x="84" y="150"/>
                </a:cubicBezTo>
                <a:cubicBezTo>
                  <a:pt x="84" y="150"/>
                  <a:pt x="83" y="150"/>
                  <a:pt x="83" y="150"/>
                </a:cubicBezTo>
                <a:cubicBezTo>
                  <a:pt x="83" y="148"/>
                  <a:pt x="83" y="147"/>
                  <a:pt x="84" y="146"/>
                </a:cubicBezTo>
                <a:cubicBezTo>
                  <a:pt x="82" y="146"/>
                  <a:pt x="81" y="147"/>
                  <a:pt x="79" y="147"/>
                </a:cubicBezTo>
                <a:cubicBezTo>
                  <a:pt x="80" y="149"/>
                  <a:pt x="82" y="149"/>
                  <a:pt x="84" y="150"/>
                </a:cubicBezTo>
                <a:cubicBezTo>
                  <a:pt x="86" y="147"/>
                  <a:pt x="90" y="146"/>
                  <a:pt x="92" y="143"/>
                </a:cubicBezTo>
                <a:cubicBezTo>
                  <a:pt x="90" y="141"/>
                  <a:pt x="89" y="139"/>
                  <a:pt x="88" y="138"/>
                </a:cubicBezTo>
                <a:cubicBezTo>
                  <a:pt x="87" y="140"/>
                  <a:pt x="88" y="142"/>
                  <a:pt x="86" y="143"/>
                </a:cubicBezTo>
                <a:close/>
                <a:moveTo>
                  <a:pt x="113" y="138"/>
                </a:moveTo>
                <a:cubicBezTo>
                  <a:pt x="110" y="140"/>
                  <a:pt x="109" y="143"/>
                  <a:pt x="106" y="145"/>
                </a:cubicBezTo>
                <a:cubicBezTo>
                  <a:pt x="108" y="148"/>
                  <a:pt x="110" y="151"/>
                  <a:pt x="112" y="153"/>
                </a:cubicBezTo>
                <a:cubicBezTo>
                  <a:pt x="114" y="150"/>
                  <a:pt x="117" y="148"/>
                  <a:pt x="119" y="146"/>
                </a:cubicBezTo>
                <a:cubicBezTo>
                  <a:pt x="117" y="143"/>
                  <a:pt x="115" y="140"/>
                  <a:pt x="113" y="138"/>
                </a:cubicBezTo>
                <a:close/>
                <a:moveTo>
                  <a:pt x="101" y="141"/>
                </a:moveTo>
                <a:cubicBezTo>
                  <a:pt x="100" y="136"/>
                  <a:pt x="96" y="143"/>
                  <a:pt x="95" y="144"/>
                </a:cubicBezTo>
                <a:cubicBezTo>
                  <a:pt x="96" y="145"/>
                  <a:pt x="96" y="148"/>
                  <a:pt x="98" y="149"/>
                </a:cubicBezTo>
                <a:cubicBezTo>
                  <a:pt x="100" y="147"/>
                  <a:pt x="102" y="146"/>
                  <a:pt x="103" y="144"/>
                </a:cubicBezTo>
                <a:cubicBezTo>
                  <a:pt x="103" y="143"/>
                  <a:pt x="102" y="142"/>
                  <a:pt x="101" y="141"/>
                </a:cubicBezTo>
                <a:close/>
                <a:moveTo>
                  <a:pt x="269" y="144"/>
                </a:moveTo>
                <a:cubicBezTo>
                  <a:pt x="268" y="145"/>
                  <a:pt x="267" y="150"/>
                  <a:pt x="267" y="151"/>
                </a:cubicBezTo>
                <a:cubicBezTo>
                  <a:pt x="267" y="149"/>
                  <a:pt x="269" y="148"/>
                  <a:pt x="270" y="147"/>
                </a:cubicBezTo>
                <a:cubicBezTo>
                  <a:pt x="270" y="144"/>
                  <a:pt x="269" y="141"/>
                  <a:pt x="269" y="139"/>
                </a:cubicBezTo>
                <a:cubicBezTo>
                  <a:pt x="269" y="141"/>
                  <a:pt x="268" y="142"/>
                  <a:pt x="269" y="144"/>
                </a:cubicBezTo>
                <a:close/>
                <a:moveTo>
                  <a:pt x="133" y="145"/>
                </a:moveTo>
                <a:cubicBezTo>
                  <a:pt x="133" y="143"/>
                  <a:pt x="129" y="140"/>
                  <a:pt x="128" y="140"/>
                </a:cubicBezTo>
                <a:cubicBezTo>
                  <a:pt x="126" y="142"/>
                  <a:pt x="124" y="144"/>
                  <a:pt x="121" y="146"/>
                </a:cubicBezTo>
                <a:cubicBezTo>
                  <a:pt x="123" y="149"/>
                  <a:pt x="125" y="152"/>
                  <a:pt x="127" y="153"/>
                </a:cubicBezTo>
                <a:cubicBezTo>
                  <a:pt x="128" y="150"/>
                  <a:pt x="133" y="148"/>
                  <a:pt x="133" y="145"/>
                </a:cubicBezTo>
                <a:close/>
                <a:moveTo>
                  <a:pt x="177" y="146"/>
                </a:moveTo>
                <a:cubicBezTo>
                  <a:pt x="178" y="148"/>
                  <a:pt x="180" y="149"/>
                  <a:pt x="180" y="152"/>
                </a:cubicBezTo>
                <a:cubicBezTo>
                  <a:pt x="183" y="150"/>
                  <a:pt x="185" y="148"/>
                  <a:pt x="186" y="146"/>
                </a:cubicBezTo>
                <a:cubicBezTo>
                  <a:pt x="185" y="144"/>
                  <a:pt x="184" y="142"/>
                  <a:pt x="182" y="141"/>
                </a:cubicBezTo>
                <a:cubicBezTo>
                  <a:pt x="180" y="142"/>
                  <a:pt x="179" y="144"/>
                  <a:pt x="177" y="146"/>
                </a:cubicBezTo>
                <a:close/>
                <a:moveTo>
                  <a:pt x="271" y="143"/>
                </a:moveTo>
                <a:cubicBezTo>
                  <a:pt x="271" y="145"/>
                  <a:pt x="272" y="145"/>
                  <a:pt x="271" y="147"/>
                </a:cubicBezTo>
                <a:cubicBezTo>
                  <a:pt x="276" y="149"/>
                  <a:pt x="284" y="148"/>
                  <a:pt x="287" y="145"/>
                </a:cubicBezTo>
                <a:cubicBezTo>
                  <a:pt x="287" y="145"/>
                  <a:pt x="287" y="143"/>
                  <a:pt x="287" y="142"/>
                </a:cubicBezTo>
                <a:cubicBezTo>
                  <a:pt x="283" y="144"/>
                  <a:pt x="276" y="143"/>
                  <a:pt x="271" y="143"/>
                </a:cubicBezTo>
                <a:close/>
                <a:moveTo>
                  <a:pt x="247" y="143"/>
                </a:moveTo>
                <a:cubicBezTo>
                  <a:pt x="247" y="144"/>
                  <a:pt x="246" y="144"/>
                  <a:pt x="246" y="146"/>
                </a:cubicBezTo>
                <a:cubicBezTo>
                  <a:pt x="248" y="147"/>
                  <a:pt x="250" y="147"/>
                  <a:pt x="253" y="147"/>
                </a:cubicBezTo>
                <a:cubicBezTo>
                  <a:pt x="254" y="146"/>
                  <a:pt x="253" y="145"/>
                  <a:pt x="254" y="144"/>
                </a:cubicBezTo>
                <a:cubicBezTo>
                  <a:pt x="253" y="145"/>
                  <a:pt x="251" y="143"/>
                  <a:pt x="252" y="143"/>
                </a:cubicBezTo>
                <a:cubicBezTo>
                  <a:pt x="250" y="142"/>
                  <a:pt x="248" y="143"/>
                  <a:pt x="247" y="143"/>
                </a:cubicBezTo>
                <a:close/>
                <a:moveTo>
                  <a:pt x="98" y="166"/>
                </a:moveTo>
                <a:cubicBezTo>
                  <a:pt x="98" y="170"/>
                  <a:pt x="99" y="172"/>
                  <a:pt x="101" y="175"/>
                </a:cubicBezTo>
                <a:cubicBezTo>
                  <a:pt x="100" y="175"/>
                  <a:pt x="100" y="176"/>
                  <a:pt x="100" y="176"/>
                </a:cubicBezTo>
                <a:cubicBezTo>
                  <a:pt x="99" y="176"/>
                  <a:pt x="98" y="175"/>
                  <a:pt x="97" y="174"/>
                </a:cubicBezTo>
                <a:cubicBezTo>
                  <a:pt x="93" y="174"/>
                  <a:pt x="90" y="172"/>
                  <a:pt x="86" y="171"/>
                </a:cubicBezTo>
                <a:cubicBezTo>
                  <a:pt x="85" y="170"/>
                  <a:pt x="84" y="169"/>
                  <a:pt x="84" y="168"/>
                </a:cubicBezTo>
                <a:cubicBezTo>
                  <a:pt x="82" y="169"/>
                  <a:pt x="82" y="170"/>
                  <a:pt x="82" y="171"/>
                </a:cubicBezTo>
                <a:cubicBezTo>
                  <a:pt x="84" y="175"/>
                  <a:pt x="85" y="179"/>
                  <a:pt x="84" y="184"/>
                </a:cubicBezTo>
                <a:cubicBezTo>
                  <a:pt x="93" y="182"/>
                  <a:pt x="105" y="181"/>
                  <a:pt x="114" y="183"/>
                </a:cubicBezTo>
                <a:cubicBezTo>
                  <a:pt x="116" y="183"/>
                  <a:pt x="119" y="185"/>
                  <a:pt x="122" y="185"/>
                </a:cubicBezTo>
                <a:cubicBezTo>
                  <a:pt x="126" y="187"/>
                  <a:pt x="129" y="190"/>
                  <a:pt x="133" y="192"/>
                </a:cubicBezTo>
                <a:cubicBezTo>
                  <a:pt x="142" y="181"/>
                  <a:pt x="155" y="174"/>
                  <a:pt x="173" y="171"/>
                </a:cubicBezTo>
                <a:cubicBezTo>
                  <a:pt x="173" y="172"/>
                  <a:pt x="174" y="171"/>
                  <a:pt x="175" y="172"/>
                </a:cubicBezTo>
                <a:cubicBezTo>
                  <a:pt x="175" y="169"/>
                  <a:pt x="176" y="165"/>
                  <a:pt x="178" y="162"/>
                </a:cubicBezTo>
                <a:cubicBezTo>
                  <a:pt x="178" y="162"/>
                  <a:pt x="177" y="162"/>
                  <a:pt x="177" y="162"/>
                </a:cubicBezTo>
                <a:cubicBezTo>
                  <a:pt x="176" y="156"/>
                  <a:pt x="172" y="152"/>
                  <a:pt x="171" y="148"/>
                </a:cubicBezTo>
                <a:cubicBezTo>
                  <a:pt x="170" y="146"/>
                  <a:pt x="171" y="144"/>
                  <a:pt x="169" y="143"/>
                </a:cubicBezTo>
                <a:cubicBezTo>
                  <a:pt x="168" y="144"/>
                  <a:pt x="167" y="147"/>
                  <a:pt x="166" y="149"/>
                </a:cubicBezTo>
                <a:cubicBezTo>
                  <a:pt x="164" y="151"/>
                  <a:pt x="163" y="154"/>
                  <a:pt x="160" y="154"/>
                </a:cubicBezTo>
                <a:cubicBezTo>
                  <a:pt x="157" y="152"/>
                  <a:pt x="154" y="150"/>
                  <a:pt x="151" y="147"/>
                </a:cubicBezTo>
                <a:cubicBezTo>
                  <a:pt x="150" y="150"/>
                  <a:pt x="148" y="153"/>
                  <a:pt x="145" y="155"/>
                </a:cubicBezTo>
                <a:cubicBezTo>
                  <a:pt x="145" y="155"/>
                  <a:pt x="144" y="155"/>
                  <a:pt x="144" y="155"/>
                </a:cubicBezTo>
                <a:cubicBezTo>
                  <a:pt x="142" y="151"/>
                  <a:pt x="137" y="150"/>
                  <a:pt x="135" y="147"/>
                </a:cubicBezTo>
                <a:cubicBezTo>
                  <a:pt x="133" y="148"/>
                  <a:pt x="132" y="149"/>
                  <a:pt x="131" y="151"/>
                </a:cubicBezTo>
                <a:cubicBezTo>
                  <a:pt x="130" y="153"/>
                  <a:pt x="129" y="156"/>
                  <a:pt x="127" y="156"/>
                </a:cubicBezTo>
                <a:cubicBezTo>
                  <a:pt x="124" y="156"/>
                  <a:pt x="122" y="149"/>
                  <a:pt x="120" y="148"/>
                </a:cubicBezTo>
                <a:cubicBezTo>
                  <a:pt x="117" y="150"/>
                  <a:pt x="115" y="154"/>
                  <a:pt x="112" y="156"/>
                </a:cubicBezTo>
                <a:cubicBezTo>
                  <a:pt x="111" y="156"/>
                  <a:pt x="110" y="155"/>
                  <a:pt x="110" y="153"/>
                </a:cubicBezTo>
                <a:cubicBezTo>
                  <a:pt x="108" y="151"/>
                  <a:pt x="106" y="149"/>
                  <a:pt x="105" y="146"/>
                </a:cubicBezTo>
                <a:cubicBezTo>
                  <a:pt x="104" y="147"/>
                  <a:pt x="100" y="149"/>
                  <a:pt x="99" y="150"/>
                </a:cubicBezTo>
                <a:cubicBezTo>
                  <a:pt x="98" y="151"/>
                  <a:pt x="98" y="152"/>
                  <a:pt x="97" y="152"/>
                </a:cubicBezTo>
                <a:cubicBezTo>
                  <a:pt x="97" y="152"/>
                  <a:pt x="95" y="152"/>
                  <a:pt x="95" y="150"/>
                </a:cubicBezTo>
                <a:cubicBezTo>
                  <a:pt x="96" y="149"/>
                  <a:pt x="94" y="147"/>
                  <a:pt x="93" y="145"/>
                </a:cubicBezTo>
                <a:cubicBezTo>
                  <a:pt x="90" y="147"/>
                  <a:pt x="88" y="149"/>
                  <a:pt x="86" y="151"/>
                </a:cubicBezTo>
                <a:cubicBezTo>
                  <a:pt x="91" y="152"/>
                  <a:pt x="93" y="156"/>
                  <a:pt x="93" y="161"/>
                </a:cubicBezTo>
                <a:cubicBezTo>
                  <a:pt x="94" y="163"/>
                  <a:pt x="98" y="163"/>
                  <a:pt x="96" y="164"/>
                </a:cubicBezTo>
                <a:cubicBezTo>
                  <a:pt x="97" y="165"/>
                  <a:pt x="97" y="166"/>
                  <a:pt x="98" y="166"/>
                </a:cubicBezTo>
                <a:close/>
                <a:moveTo>
                  <a:pt x="173" y="147"/>
                </a:moveTo>
                <a:cubicBezTo>
                  <a:pt x="174" y="147"/>
                  <a:pt x="174" y="146"/>
                  <a:pt x="174" y="145"/>
                </a:cubicBezTo>
                <a:cubicBezTo>
                  <a:pt x="173" y="145"/>
                  <a:pt x="173" y="143"/>
                  <a:pt x="172" y="143"/>
                </a:cubicBezTo>
                <a:cubicBezTo>
                  <a:pt x="172" y="144"/>
                  <a:pt x="173" y="145"/>
                  <a:pt x="173" y="147"/>
                </a:cubicBezTo>
                <a:close/>
                <a:moveTo>
                  <a:pt x="192" y="143"/>
                </a:moveTo>
                <a:cubicBezTo>
                  <a:pt x="191" y="144"/>
                  <a:pt x="190" y="145"/>
                  <a:pt x="189" y="146"/>
                </a:cubicBezTo>
                <a:cubicBezTo>
                  <a:pt x="191" y="149"/>
                  <a:pt x="193" y="151"/>
                  <a:pt x="196" y="152"/>
                </a:cubicBezTo>
                <a:cubicBezTo>
                  <a:pt x="197" y="152"/>
                  <a:pt x="198" y="151"/>
                  <a:pt x="199" y="150"/>
                </a:cubicBezTo>
                <a:cubicBezTo>
                  <a:pt x="197" y="150"/>
                  <a:pt x="197" y="149"/>
                  <a:pt x="196" y="148"/>
                </a:cubicBezTo>
                <a:cubicBezTo>
                  <a:pt x="196" y="148"/>
                  <a:pt x="197" y="149"/>
                  <a:pt x="197" y="148"/>
                </a:cubicBezTo>
                <a:cubicBezTo>
                  <a:pt x="196" y="147"/>
                  <a:pt x="194" y="145"/>
                  <a:pt x="192" y="143"/>
                </a:cubicBezTo>
                <a:close/>
                <a:moveTo>
                  <a:pt x="200" y="149"/>
                </a:moveTo>
                <a:cubicBezTo>
                  <a:pt x="201" y="149"/>
                  <a:pt x="201" y="148"/>
                  <a:pt x="202" y="147"/>
                </a:cubicBezTo>
                <a:cubicBezTo>
                  <a:pt x="199" y="146"/>
                  <a:pt x="197" y="144"/>
                  <a:pt x="195" y="143"/>
                </a:cubicBezTo>
                <a:cubicBezTo>
                  <a:pt x="197" y="145"/>
                  <a:pt x="199" y="147"/>
                  <a:pt x="200" y="149"/>
                </a:cubicBezTo>
                <a:close/>
                <a:moveTo>
                  <a:pt x="60" y="146"/>
                </a:moveTo>
                <a:cubicBezTo>
                  <a:pt x="60" y="144"/>
                  <a:pt x="57" y="145"/>
                  <a:pt x="57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6" y="145"/>
                  <a:pt x="58" y="146"/>
                  <a:pt x="60" y="146"/>
                </a:cubicBezTo>
                <a:close/>
                <a:moveTo>
                  <a:pt x="56" y="152"/>
                </a:moveTo>
                <a:cubicBezTo>
                  <a:pt x="57" y="152"/>
                  <a:pt x="57" y="153"/>
                  <a:pt x="58" y="154"/>
                </a:cubicBezTo>
                <a:cubicBezTo>
                  <a:pt x="61" y="153"/>
                  <a:pt x="60" y="149"/>
                  <a:pt x="63" y="148"/>
                </a:cubicBezTo>
                <a:cubicBezTo>
                  <a:pt x="63" y="147"/>
                  <a:pt x="64" y="148"/>
                  <a:pt x="64" y="147"/>
                </a:cubicBezTo>
                <a:cubicBezTo>
                  <a:pt x="63" y="147"/>
                  <a:pt x="63" y="146"/>
                  <a:pt x="62" y="146"/>
                </a:cubicBezTo>
                <a:cubicBezTo>
                  <a:pt x="63" y="149"/>
                  <a:pt x="58" y="150"/>
                  <a:pt x="57" y="149"/>
                </a:cubicBezTo>
                <a:cubicBezTo>
                  <a:pt x="57" y="149"/>
                  <a:pt x="56" y="151"/>
                  <a:pt x="56" y="152"/>
                </a:cubicBezTo>
                <a:close/>
                <a:moveTo>
                  <a:pt x="176" y="147"/>
                </a:moveTo>
                <a:cubicBezTo>
                  <a:pt x="175" y="148"/>
                  <a:pt x="174" y="150"/>
                  <a:pt x="174" y="151"/>
                </a:cubicBezTo>
                <a:cubicBezTo>
                  <a:pt x="176" y="154"/>
                  <a:pt x="177" y="158"/>
                  <a:pt x="178" y="161"/>
                </a:cubicBezTo>
                <a:cubicBezTo>
                  <a:pt x="179" y="160"/>
                  <a:pt x="180" y="158"/>
                  <a:pt x="183" y="158"/>
                </a:cubicBezTo>
                <a:cubicBezTo>
                  <a:pt x="183" y="158"/>
                  <a:pt x="183" y="159"/>
                  <a:pt x="183" y="159"/>
                </a:cubicBezTo>
                <a:cubicBezTo>
                  <a:pt x="177" y="164"/>
                  <a:pt x="173" y="179"/>
                  <a:pt x="181" y="184"/>
                </a:cubicBezTo>
                <a:cubicBezTo>
                  <a:pt x="181" y="182"/>
                  <a:pt x="186" y="183"/>
                  <a:pt x="188" y="181"/>
                </a:cubicBezTo>
                <a:cubicBezTo>
                  <a:pt x="188" y="180"/>
                  <a:pt x="188" y="179"/>
                  <a:pt x="188" y="177"/>
                </a:cubicBezTo>
                <a:cubicBezTo>
                  <a:pt x="189" y="173"/>
                  <a:pt x="193" y="175"/>
                  <a:pt x="196" y="175"/>
                </a:cubicBezTo>
                <a:cubicBezTo>
                  <a:pt x="200" y="175"/>
                  <a:pt x="202" y="173"/>
                  <a:pt x="205" y="173"/>
                </a:cubicBezTo>
                <a:cubicBezTo>
                  <a:pt x="207" y="173"/>
                  <a:pt x="208" y="172"/>
                  <a:pt x="210" y="173"/>
                </a:cubicBezTo>
                <a:cubicBezTo>
                  <a:pt x="215" y="174"/>
                  <a:pt x="217" y="178"/>
                  <a:pt x="217" y="182"/>
                </a:cubicBezTo>
                <a:cubicBezTo>
                  <a:pt x="219" y="180"/>
                  <a:pt x="220" y="177"/>
                  <a:pt x="221" y="175"/>
                </a:cubicBezTo>
                <a:cubicBezTo>
                  <a:pt x="220" y="169"/>
                  <a:pt x="217" y="164"/>
                  <a:pt x="212" y="161"/>
                </a:cubicBezTo>
                <a:cubicBezTo>
                  <a:pt x="212" y="161"/>
                  <a:pt x="212" y="161"/>
                  <a:pt x="212" y="160"/>
                </a:cubicBezTo>
                <a:cubicBezTo>
                  <a:pt x="206" y="158"/>
                  <a:pt x="201" y="155"/>
                  <a:pt x="194" y="156"/>
                </a:cubicBezTo>
                <a:cubicBezTo>
                  <a:pt x="192" y="154"/>
                  <a:pt x="190" y="154"/>
                  <a:pt x="187" y="154"/>
                </a:cubicBezTo>
                <a:cubicBezTo>
                  <a:pt x="186" y="154"/>
                  <a:pt x="186" y="154"/>
                  <a:pt x="186" y="153"/>
                </a:cubicBezTo>
                <a:cubicBezTo>
                  <a:pt x="188" y="151"/>
                  <a:pt x="190" y="153"/>
                  <a:pt x="193" y="153"/>
                </a:cubicBezTo>
                <a:cubicBezTo>
                  <a:pt x="191" y="151"/>
                  <a:pt x="189" y="150"/>
                  <a:pt x="188" y="148"/>
                </a:cubicBezTo>
                <a:cubicBezTo>
                  <a:pt x="185" y="149"/>
                  <a:pt x="184" y="153"/>
                  <a:pt x="180" y="154"/>
                </a:cubicBezTo>
                <a:cubicBezTo>
                  <a:pt x="179" y="152"/>
                  <a:pt x="178" y="149"/>
                  <a:pt x="176" y="147"/>
                </a:cubicBezTo>
                <a:close/>
                <a:moveTo>
                  <a:pt x="203" y="149"/>
                </a:moveTo>
                <a:cubicBezTo>
                  <a:pt x="200" y="152"/>
                  <a:pt x="206" y="153"/>
                  <a:pt x="206" y="156"/>
                </a:cubicBezTo>
                <a:cubicBezTo>
                  <a:pt x="208" y="156"/>
                  <a:pt x="210" y="158"/>
                  <a:pt x="212" y="158"/>
                </a:cubicBezTo>
                <a:cubicBezTo>
                  <a:pt x="210" y="154"/>
                  <a:pt x="208" y="151"/>
                  <a:pt x="203" y="149"/>
                </a:cubicBezTo>
                <a:close/>
                <a:moveTo>
                  <a:pt x="234" y="180"/>
                </a:moveTo>
                <a:cubicBezTo>
                  <a:pt x="235" y="183"/>
                  <a:pt x="240" y="184"/>
                  <a:pt x="244" y="183"/>
                </a:cubicBezTo>
                <a:cubicBezTo>
                  <a:pt x="248" y="172"/>
                  <a:pt x="250" y="162"/>
                  <a:pt x="252" y="152"/>
                </a:cubicBezTo>
                <a:cubicBezTo>
                  <a:pt x="250" y="151"/>
                  <a:pt x="247" y="151"/>
                  <a:pt x="245" y="151"/>
                </a:cubicBezTo>
                <a:cubicBezTo>
                  <a:pt x="244" y="151"/>
                  <a:pt x="245" y="149"/>
                  <a:pt x="244" y="149"/>
                </a:cubicBezTo>
                <a:cubicBezTo>
                  <a:pt x="240" y="160"/>
                  <a:pt x="237" y="169"/>
                  <a:pt x="234" y="180"/>
                </a:cubicBezTo>
                <a:close/>
                <a:moveTo>
                  <a:pt x="268" y="155"/>
                </a:moveTo>
                <a:cubicBezTo>
                  <a:pt x="269" y="154"/>
                  <a:pt x="269" y="154"/>
                  <a:pt x="270" y="154"/>
                </a:cubicBezTo>
                <a:cubicBezTo>
                  <a:pt x="270" y="152"/>
                  <a:pt x="270" y="151"/>
                  <a:pt x="270" y="150"/>
                </a:cubicBezTo>
                <a:cubicBezTo>
                  <a:pt x="269" y="151"/>
                  <a:pt x="268" y="154"/>
                  <a:pt x="268" y="155"/>
                </a:cubicBezTo>
                <a:close/>
                <a:moveTo>
                  <a:pt x="272" y="151"/>
                </a:moveTo>
                <a:cubicBezTo>
                  <a:pt x="272" y="160"/>
                  <a:pt x="273" y="167"/>
                  <a:pt x="273" y="174"/>
                </a:cubicBezTo>
                <a:cubicBezTo>
                  <a:pt x="276" y="179"/>
                  <a:pt x="284" y="176"/>
                  <a:pt x="288" y="174"/>
                </a:cubicBezTo>
                <a:cubicBezTo>
                  <a:pt x="288" y="166"/>
                  <a:pt x="288" y="157"/>
                  <a:pt x="287" y="150"/>
                </a:cubicBezTo>
                <a:cubicBezTo>
                  <a:pt x="283" y="153"/>
                  <a:pt x="276" y="154"/>
                  <a:pt x="272" y="151"/>
                </a:cubicBezTo>
                <a:close/>
                <a:moveTo>
                  <a:pt x="83" y="153"/>
                </a:moveTo>
                <a:cubicBezTo>
                  <a:pt x="81" y="152"/>
                  <a:pt x="79" y="151"/>
                  <a:pt x="77" y="151"/>
                </a:cubicBezTo>
                <a:cubicBezTo>
                  <a:pt x="72" y="151"/>
                  <a:pt x="68" y="153"/>
                  <a:pt x="64" y="151"/>
                </a:cubicBezTo>
                <a:cubicBezTo>
                  <a:pt x="62" y="154"/>
                  <a:pt x="58" y="156"/>
                  <a:pt x="57" y="159"/>
                </a:cubicBezTo>
                <a:cubicBezTo>
                  <a:pt x="56" y="163"/>
                  <a:pt x="58" y="168"/>
                  <a:pt x="60" y="171"/>
                </a:cubicBezTo>
                <a:cubicBezTo>
                  <a:pt x="65" y="174"/>
                  <a:pt x="69" y="178"/>
                  <a:pt x="74" y="177"/>
                </a:cubicBezTo>
                <a:cubicBezTo>
                  <a:pt x="74" y="176"/>
                  <a:pt x="74" y="175"/>
                  <a:pt x="74" y="174"/>
                </a:cubicBezTo>
                <a:cubicBezTo>
                  <a:pt x="76" y="174"/>
                  <a:pt x="78" y="174"/>
                  <a:pt x="79" y="172"/>
                </a:cubicBezTo>
                <a:cubicBezTo>
                  <a:pt x="79" y="170"/>
                  <a:pt x="78" y="168"/>
                  <a:pt x="80" y="167"/>
                </a:cubicBezTo>
                <a:cubicBezTo>
                  <a:pt x="83" y="166"/>
                  <a:pt x="83" y="162"/>
                  <a:pt x="81" y="161"/>
                </a:cubicBezTo>
                <a:cubicBezTo>
                  <a:pt x="80" y="160"/>
                  <a:pt x="80" y="160"/>
                  <a:pt x="80" y="159"/>
                </a:cubicBezTo>
                <a:cubicBezTo>
                  <a:pt x="82" y="156"/>
                  <a:pt x="87" y="158"/>
                  <a:pt x="90" y="158"/>
                </a:cubicBezTo>
                <a:cubicBezTo>
                  <a:pt x="90" y="154"/>
                  <a:pt x="87" y="154"/>
                  <a:pt x="83" y="153"/>
                </a:cubicBezTo>
                <a:close/>
                <a:moveTo>
                  <a:pt x="198" y="154"/>
                </a:moveTo>
                <a:cubicBezTo>
                  <a:pt x="200" y="153"/>
                  <a:pt x="202" y="155"/>
                  <a:pt x="203" y="154"/>
                </a:cubicBezTo>
                <a:cubicBezTo>
                  <a:pt x="202" y="152"/>
                  <a:pt x="199" y="150"/>
                  <a:pt x="198" y="154"/>
                </a:cubicBezTo>
                <a:close/>
                <a:moveTo>
                  <a:pt x="43" y="176"/>
                </a:moveTo>
                <a:cubicBezTo>
                  <a:pt x="43" y="181"/>
                  <a:pt x="45" y="186"/>
                  <a:pt x="48" y="190"/>
                </a:cubicBezTo>
                <a:cubicBezTo>
                  <a:pt x="51" y="192"/>
                  <a:pt x="55" y="195"/>
                  <a:pt x="60" y="196"/>
                </a:cubicBezTo>
                <a:cubicBezTo>
                  <a:pt x="63" y="196"/>
                  <a:pt x="69" y="196"/>
                  <a:pt x="72" y="195"/>
                </a:cubicBezTo>
                <a:cubicBezTo>
                  <a:pt x="80" y="193"/>
                  <a:pt x="84" y="182"/>
                  <a:pt x="81" y="174"/>
                </a:cubicBezTo>
                <a:cubicBezTo>
                  <a:pt x="80" y="174"/>
                  <a:pt x="79" y="174"/>
                  <a:pt x="79" y="175"/>
                </a:cubicBezTo>
                <a:cubicBezTo>
                  <a:pt x="83" y="180"/>
                  <a:pt x="74" y="184"/>
                  <a:pt x="69" y="185"/>
                </a:cubicBezTo>
                <a:cubicBezTo>
                  <a:pt x="68" y="185"/>
                  <a:pt x="67" y="184"/>
                  <a:pt x="66" y="184"/>
                </a:cubicBezTo>
                <a:cubicBezTo>
                  <a:pt x="65" y="184"/>
                  <a:pt x="64" y="185"/>
                  <a:pt x="63" y="185"/>
                </a:cubicBezTo>
                <a:cubicBezTo>
                  <a:pt x="63" y="185"/>
                  <a:pt x="62" y="184"/>
                  <a:pt x="62" y="184"/>
                </a:cubicBezTo>
                <a:cubicBezTo>
                  <a:pt x="56" y="183"/>
                  <a:pt x="53" y="180"/>
                  <a:pt x="50" y="176"/>
                </a:cubicBezTo>
                <a:cubicBezTo>
                  <a:pt x="49" y="173"/>
                  <a:pt x="48" y="168"/>
                  <a:pt x="51" y="164"/>
                </a:cubicBezTo>
                <a:cubicBezTo>
                  <a:pt x="52" y="164"/>
                  <a:pt x="53" y="163"/>
                  <a:pt x="55" y="162"/>
                </a:cubicBezTo>
                <a:cubicBezTo>
                  <a:pt x="54" y="159"/>
                  <a:pt x="56" y="158"/>
                  <a:pt x="57" y="156"/>
                </a:cubicBezTo>
                <a:cubicBezTo>
                  <a:pt x="56" y="155"/>
                  <a:pt x="56" y="154"/>
                  <a:pt x="55" y="153"/>
                </a:cubicBezTo>
                <a:cubicBezTo>
                  <a:pt x="52" y="160"/>
                  <a:pt x="44" y="166"/>
                  <a:pt x="43" y="176"/>
                </a:cubicBezTo>
                <a:close/>
                <a:moveTo>
                  <a:pt x="266" y="157"/>
                </a:moveTo>
                <a:cubicBezTo>
                  <a:pt x="266" y="160"/>
                  <a:pt x="265" y="161"/>
                  <a:pt x="266" y="163"/>
                </a:cubicBezTo>
                <a:cubicBezTo>
                  <a:pt x="266" y="160"/>
                  <a:pt x="269" y="159"/>
                  <a:pt x="269" y="157"/>
                </a:cubicBezTo>
                <a:cubicBezTo>
                  <a:pt x="268" y="157"/>
                  <a:pt x="267" y="157"/>
                  <a:pt x="266" y="157"/>
                </a:cubicBezTo>
                <a:close/>
                <a:moveTo>
                  <a:pt x="266" y="167"/>
                </a:moveTo>
                <a:cubicBezTo>
                  <a:pt x="268" y="168"/>
                  <a:pt x="268" y="166"/>
                  <a:pt x="271" y="166"/>
                </a:cubicBezTo>
                <a:cubicBezTo>
                  <a:pt x="271" y="163"/>
                  <a:pt x="271" y="161"/>
                  <a:pt x="270" y="158"/>
                </a:cubicBezTo>
                <a:cubicBezTo>
                  <a:pt x="269" y="161"/>
                  <a:pt x="267" y="164"/>
                  <a:pt x="266" y="167"/>
                </a:cubicBezTo>
                <a:close/>
                <a:moveTo>
                  <a:pt x="83" y="160"/>
                </a:moveTo>
                <a:cubicBezTo>
                  <a:pt x="83" y="161"/>
                  <a:pt x="85" y="162"/>
                  <a:pt x="86" y="164"/>
                </a:cubicBezTo>
                <a:cubicBezTo>
                  <a:pt x="85" y="165"/>
                  <a:pt x="85" y="165"/>
                  <a:pt x="85" y="166"/>
                </a:cubicBezTo>
                <a:cubicBezTo>
                  <a:pt x="86" y="167"/>
                  <a:pt x="86" y="169"/>
                  <a:pt x="88" y="170"/>
                </a:cubicBezTo>
                <a:cubicBezTo>
                  <a:pt x="89" y="168"/>
                  <a:pt x="92" y="167"/>
                  <a:pt x="93" y="165"/>
                </a:cubicBezTo>
                <a:cubicBezTo>
                  <a:pt x="91" y="163"/>
                  <a:pt x="88" y="158"/>
                  <a:pt x="83" y="160"/>
                </a:cubicBezTo>
                <a:close/>
                <a:moveTo>
                  <a:pt x="52" y="167"/>
                </a:moveTo>
                <a:cubicBezTo>
                  <a:pt x="51" y="172"/>
                  <a:pt x="52" y="178"/>
                  <a:pt x="57" y="180"/>
                </a:cubicBezTo>
                <a:cubicBezTo>
                  <a:pt x="59" y="180"/>
                  <a:pt x="60" y="178"/>
                  <a:pt x="62" y="177"/>
                </a:cubicBezTo>
                <a:cubicBezTo>
                  <a:pt x="62" y="179"/>
                  <a:pt x="61" y="180"/>
                  <a:pt x="59" y="181"/>
                </a:cubicBezTo>
                <a:cubicBezTo>
                  <a:pt x="65" y="184"/>
                  <a:pt x="77" y="183"/>
                  <a:pt x="78" y="177"/>
                </a:cubicBezTo>
                <a:cubicBezTo>
                  <a:pt x="77" y="177"/>
                  <a:pt x="77" y="178"/>
                  <a:pt x="76" y="179"/>
                </a:cubicBezTo>
                <a:cubicBezTo>
                  <a:pt x="74" y="180"/>
                  <a:pt x="71" y="179"/>
                  <a:pt x="70" y="179"/>
                </a:cubicBezTo>
                <a:cubicBezTo>
                  <a:pt x="69" y="180"/>
                  <a:pt x="70" y="182"/>
                  <a:pt x="68" y="182"/>
                </a:cubicBezTo>
                <a:cubicBezTo>
                  <a:pt x="68" y="180"/>
                  <a:pt x="68" y="179"/>
                  <a:pt x="68" y="178"/>
                </a:cubicBezTo>
                <a:cubicBezTo>
                  <a:pt x="64" y="176"/>
                  <a:pt x="61" y="174"/>
                  <a:pt x="58" y="171"/>
                </a:cubicBezTo>
                <a:cubicBezTo>
                  <a:pt x="57" y="172"/>
                  <a:pt x="56" y="175"/>
                  <a:pt x="54" y="174"/>
                </a:cubicBezTo>
                <a:cubicBezTo>
                  <a:pt x="55" y="172"/>
                  <a:pt x="56" y="171"/>
                  <a:pt x="57" y="169"/>
                </a:cubicBezTo>
                <a:cubicBezTo>
                  <a:pt x="56" y="168"/>
                  <a:pt x="55" y="166"/>
                  <a:pt x="54" y="165"/>
                </a:cubicBezTo>
                <a:cubicBezTo>
                  <a:pt x="54" y="165"/>
                  <a:pt x="55" y="164"/>
                  <a:pt x="54" y="164"/>
                </a:cubicBezTo>
                <a:cubicBezTo>
                  <a:pt x="53" y="165"/>
                  <a:pt x="52" y="166"/>
                  <a:pt x="52" y="167"/>
                </a:cubicBezTo>
                <a:close/>
                <a:moveTo>
                  <a:pt x="90" y="170"/>
                </a:moveTo>
                <a:cubicBezTo>
                  <a:pt x="92" y="171"/>
                  <a:pt x="93" y="171"/>
                  <a:pt x="94" y="169"/>
                </a:cubicBezTo>
                <a:cubicBezTo>
                  <a:pt x="93" y="169"/>
                  <a:pt x="94" y="168"/>
                  <a:pt x="94" y="167"/>
                </a:cubicBezTo>
                <a:cubicBezTo>
                  <a:pt x="93" y="168"/>
                  <a:pt x="91" y="169"/>
                  <a:pt x="90" y="170"/>
                </a:cubicBezTo>
                <a:close/>
                <a:moveTo>
                  <a:pt x="259" y="183"/>
                </a:moveTo>
                <a:cubicBezTo>
                  <a:pt x="260" y="178"/>
                  <a:pt x="263" y="172"/>
                  <a:pt x="262" y="168"/>
                </a:cubicBezTo>
                <a:cubicBezTo>
                  <a:pt x="260" y="173"/>
                  <a:pt x="260" y="178"/>
                  <a:pt x="259" y="183"/>
                </a:cubicBezTo>
                <a:close/>
                <a:moveTo>
                  <a:pt x="265" y="169"/>
                </a:moveTo>
                <a:cubicBezTo>
                  <a:pt x="264" y="171"/>
                  <a:pt x="263" y="174"/>
                  <a:pt x="263" y="177"/>
                </a:cubicBezTo>
                <a:cubicBezTo>
                  <a:pt x="266" y="175"/>
                  <a:pt x="267" y="172"/>
                  <a:pt x="269" y="169"/>
                </a:cubicBezTo>
                <a:cubicBezTo>
                  <a:pt x="268" y="169"/>
                  <a:pt x="266" y="169"/>
                  <a:pt x="265" y="169"/>
                </a:cubicBezTo>
                <a:close/>
                <a:moveTo>
                  <a:pt x="264" y="180"/>
                </a:moveTo>
                <a:cubicBezTo>
                  <a:pt x="266" y="180"/>
                  <a:pt x="269" y="177"/>
                  <a:pt x="271" y="176"/>
                </a:cubicBezTo>
                <a:cubicBezTo>
                  <a:pt x="271" y="174"/>
                  <a:pt x="271" y="171"/>
                  <a:pt x="271" y="170"/>
                </a:cubicBezTo>
                <a:cubicBezTo>
                  <a:pt x="268" y="173"/>
                  <a:pt x="266" y="177"/>
                  <a:pt x="264" y="180"/>
                </a:cubicBezTo>
                <a:close/>
                <a:moveTo>
                  <a:pt x="136" y="191"/>
                </a:moveTo>
                <a:cubicBezTo>
                  <a:pt x="135" y="192"/>
                  <a:pt x="134" y="193"/>
                  <a:pt x="134" y="194"/>
                </a:cubicBezTo>
                <a:cubicBezTo>
                  <a:pt x="135" y="193"/>
                  <a:pt x="135" y="195"/>
                  <a:pt x="136" y="194"/>
                </a:cubicBezTo>
                <a:cubicBezTo>
                  <a:pt x="137" y="193"/>
                  <a:pt x="137" y="192"/>
                  <a:pt x="139" y="191"/>
                </a:cubicBezTo>
                <a:cubicBezTo>
                  <a:pt x="147" y="187"/>
                  <a:pt x="156" y="181"/>
                  <a:pt x="166" y="182"/>
                </a:cubicBezTo>
                <a:cubicBezTo>
                  <a:pt x="165" y="182"/>
                  <a:pt x="166" y="181"/>
                  <a:pt x="166" y="181"/>
                </a:cubicBezTo>
                <a:cubicBezTo>
                  <a:pt x="168" y="178"/>
                  <a:pt x="169" y="177"/>
                  <a:pt x="170" y="174"/>
                </a:cubicBezTo>
                <a:cubicBezTo>
                  <a:pt x="156" y="175"/>
                  <a:pt x="145" y="183"/>
                  <a:pt x="136" y="191"/>
                </a:cubicBezTo>
                <a:close/>
                <a:moveTo>
                  <a:pt x="177" y="184"/>
                </a:moveTo>
                <a:cubicBezTo>
                  <a:pt x="175" y="181"/>
                  <a:pt x="175" y="178"/>
                  <a:pt x="174" y="174"/>
                </a:cubicBezTo>
                <a:cubicBezTo>
                  <a:pt x="173" y="175"/>
                  <a:pt x="172" y="175"/>
                  <a:pt x="171" y="176"/>
                </a:cubicBezTo>
                <a:cubicBezTo>
                  <a:pt x="170" y="177"/>
                  <a:pt x="170" y="179"/>
                  <a:pt x="169" y="180"/>
                </a:cubicBezTo>
                <a:cubicBezTo>
                  <a:pt x="169" y="180"/>
                  <a:pt x="169" y="181"/>
                  <a:pt x="169" y="181"/>
                </a:cubicBezTo>
                <a:cubicBezTo>
                  <a:pt x="169" y="182"/>
                  <a:pt x="168" y="182"/>
                  <a:pt x="168" y="182"/>
                </a:cubicBezTo>
                <a:cubicBezTo>
                  <a:pt x="171" y="183"/>
                  <a:pt x="175" y="183"/>
                  <a:pt x="177" y="184"/>
                </a:cubicBezTo>
                <a:close/>
                <a:moveTo>
                  <a:pt x="212" y="182"/>
                </a:moveTo>
                <a:cubicBezTo>
                  <a:pt x="212" y="181"/>
                  <a:pt x="214" y="180"/>
                  <a:pt x="214" y="179"/>
                </a:cubicBezTo>
                <a:cubicBezTo>
                  <a:pt x="214" y="177"/>
                  <a:pt x="211" y="174"/>
                  <a:pt x="209" y="175"/>
                </a:cubicBezTo>
                <a:cubicBezTo>
                  <a:pt x="209" y="176"/>
                  <a:pt x="208" y="178"/>
                  <a:pt x="207" y="178"/>
                </a:cubicBezTo>
                <a:cubicBezTo>
                  <a:pt x="206" y="177"/>
                  <a:pt x="207" y="176"/>
                  <a:pt x="207" y="175"/>
                </a:cubicBezTo>
                <a:cubicBezTo>
                  <a:pt x="204" y="174"/>
                  <a:pt x="201" y="176"/>
                  <a:pt x="200" y="176"/>
                </a:cubicBezTo>
                <a:cubicBezTo>
                  <a:pt x="201" y="177"/>
                  <a:pt x="201" y="178"/>
                  <a:pt x="201" y="179"/>
                </a:cubicBezTo>
                <a:cubicBezTo>
                  <a:pt x="206" y="178"/>
                  <a:pt x="209" y="181"/>
                  <a:pt x="212" y="182"/>
                </a:cubicBezTo>
                <a:close/>
                <a:moveTo>
                  <a:pt x="190" y="181"/>
                </a:moveTo>
                <a:cubicBezTo>
                  <a:pt x="193" y="179"/>
                  <a:pt x="196" y="180"/>
                  <a:pt x="199" y="178"/>
                </a:cubicBezTo>
                <a:cubicBezTo>
                  <a:pt x="199" y="178"/>
                  <a:pt x="199" y="178"/>
                  <a:pt x="199" y="177"/>
                </a:cubicBezTo>
                <a:cubicBezTo>
                  <a:pt x="196" y="177"/>
                  <a:pt x="188" y="175"/>
                  <a:pt x="190" y="181"/>
                </a:cubicBezTo>
                <a:close/>
                <a:moveTo>
                  <a:pt x="273" y="181"/>
                </a:moveTo>
                <a:cubicBezTo>
                  <a:pt x="273" y="183"/>
                  <a:pt x="273" y="183"/>
                  <a:pt x="273" y="185"/>
                </a:cubicBezTo>
                <a:cubicBezTo>
                  <a:pt x="273" y="184"/>
                  <a:pt x="273" y="185"/>
                  <a:pt x="274" y="185"/>
                </a:cubicBezTo>
                <a:cubicBezTo>
                  <a:pt x="277" y="189"/>
                  <a:pt x="285" y="186"/>
                  <a:pt x="289" y="184"/>
                </a:cubicBezTo>
                <a:cubicBezTo>
                  <a:pt x="288" y="183"/>
                  <a:pt x="288" y="181"/>
                  <a:pt x="288" y="179"/>
                </a:cubicBezTo>
                <a:cubicBezTo>
                  <a:pt x="285" y="181"/>
                  <a:pt x="278" y="182"/>
                  <a:pt x="273" y="181"/>
                </a:cubicBezTo>
                <a:close/>
                <a:moveTo>
                  <a:pt x="270" y="180"/>
                </a:moveTo>
                <a:cubicBezTo>
                  <a:pt x="270" y="180"/>
                  <a:pt x="269" y="180"/>
                  <a:pt x="269" y="180"/>
                </a:cubicBezTo>
                <a:cubicBezTo>
                  <a:pt x="266" y="181"/>
                  <a:pt x="264" y="182"/>
                  <a:pt x="262" y="184"/>
                </a:cubicBezTo>
                <a:cubicBezTo>
                  <a:pt x="262" y="183"/>
                  <a:pt x="261" y="184"/>
                  <a:pt x="261" y="184"/>
                </a:cubicBezTo>
                <a:cubicBezTo>
                  <a:pt x="261" y="186"/>
                  <a:pt x="260" y="186"/>
                  <a:pt x="260" y="187"/>
                </a:cubicBezTo>
                <a:cubicBezTo>
                  <a:pt x="262" y="188"/>
                  <a:pt x="264" y="187"/>
                  <a:pt x="266" y="187"/>
                </a:cubicBezTo>
                <a:cubicBezTo>
                  <a:pt x="267" y="185"/>
                  <a:pt x="268" y="183"/>
                  <a:pt x="270" y="180"/>
                </a:cubicBezTo>
                <a:close/>
                <a:moveTo>
                  <a:pt x="269" y="187"/>
                </a:moveTo>
                <a:cubicBezTo>
                  <a:pt x="269" y="186"/>
                  <a:pt x="270" y="185"/>
                  <a:pt x="271" y="185"/>
                </a:cubicBezTo>
                <a:cubicBezTo>
                  <a:pt x="271" y="183"/>
                  <a:pt x="271" y="182"/>
                  <a:pt x="271" y="181"/>
                </a:cubicBezTo>
                <a:cubicBezTo>
                  <a:pt x="270" y="183"/>
                  <a:pt x="270" y="185"/>
                  <a:pt x="269" y="187"/>
                </a:cubicBezTo>
                <a:close/>
                <a:moveTo>
                  <a:pt x="195" y="204"/>
                </a:moveTo>
                <a:cubicBezTo>
                  <a:pt x="196" y="200"/>
                  <a:pt x="198" y="196"/>
                  <a:pt x="201" y="195"/>
                </a:cubicBezTo>
                <a:cubicBezTo>
                  <a:pt x="203" y="198"/>
                  <a:pt x="200" y="202"/>
                  <a:pt x="204" y="204"/>
                </a:cubicBezTo>
                <a:cubicBezTo>
                  <a:pt x="207" y="202"/>
                  <a:pt x="205" y="200"/>
                  <a:pt x="205" y="198"/>
                </a:cubicBezTo>
                <a:cubicBezTo>
                  <a:pt x="206" y="194"/>
                  <a:pt x="213" y="193"/>
                  <a:pt x="211" y="188"/>
                </a:cubicBezTo>
                <a:cubicBezTo>
                  <a:pt x="211" y="188"/>
                  <a:pt x="212" y="188"/>
                  <a:pt x="212" y="187"/>
                </a:cubicBezTo>
                <a:cubicBezTo>
                  <a:pt x="212" y="186"/>
                  <a:pt x="211" y="186"/>
                  <a:pt x="211" y="184"/>
                </a:cubicBezTo>
                <a:cubicBezTo>
                  <a:pt x="209" y="183"/>
                  <a:pt x="207" y="182"/>
                  <a:pt x="205" y="181"/>
                </a:cubicBezTo>
                <a:cubicBezTo>
                  <a:pt x="195" y="180"/>
                  <a:pt x="189" y="183"/>
                  <a:pt x="186" y="190"/>
                </a:cubicBezTo>
                <a:cubicBezTo>
                  <a:pt x="185" y="192"/>
                  <a:pt x="184" y="198"/>
                  <a:pt x="186" y="199"/>
                </a:cubicBezTo>
                <a:cubicBezTo>
                  <a:pt x="186" y="195"/>
                  <a:pt x="187" y="193"/>
                  <a:pt x="188" y="190"/>
                </a:cubicBezTo>
                <a:cubicBezTo>
                  <a:pt x="189" y="192"/>
                  <a:pt x="187" y="195"/>
                  <a:pt x="187" y="197"/>
                </a:cubicBezTo>
                <a:cubicBezTo>
                  <a:pt x="188" y="200"/>
                  <a:pt x="189" y="202"/>
                  <a:pt x="190" y="204"/>
                </a:cubicBezTo>
                <a:cubicBezTo>
                  <a:pt x="189" y="199"/>
                  <a:pt x="191" y="194"/>
                  <a:pt x="194" y="190"/>
                </a:cubicBezTo>
                <a:cubicBezTo>
                  <a:pt x="195" y="193"/>
                  <a:pt x="191" y="198"/>
                  <a:pt x="192" y="202"/>
                </a:cubicBezTo>
                <a:cubicBezTo>
                  <a:pt x="192" y="203"/>
                  <a:pt x="193" y="204"/>
                  <a:pt x="193" y="205"/>
                </a:cubicBezTo>
                <a:cubicBezTo>
                  <a:pt x="194" y="205"/>
                  <a:pt x="193" y="203"/>
                  <a:pt x="195" y="204"/>
                </a:cubicBezTo>
                <a:close/>
                <a:moveTo>
                  <a:pt x="213" y="183"/>
                </a:moveTo>
                <a:cubicBezTo>
                  <a:pt x="214" y="183"/>
                  <a:pt x="214" y="185"/>
                  <a:pt x="214" y="186"/>
                </a:cubicBezTo>
                <a:cubicBezTo>
                  <a:pt x="215" y="186"/>
                  <a:pt x="215" y="185"/>
                  <a:pt x="215" y="184"/>
                </a:cubicBezTo>
                <a:cubicBezTo>
                  <a:pt x="214" y="184"/>
                  <a:pt x="215" y="182"/>
                  <a:pt x="215" y="182"/>
                </a:cubicBezTo>
                <a:cubicBezTo>
                  <a:pt x="214" y="182"/>
                  <a:pt x="213" y="182"/>
                  <a:pt x="213" y="183"/>
                </a:cubicBezTo>
                <a:close/>
                <a:moveTo>
                  <a:pt x="91" y="188"/>
                </a:moveTo>
                <a:cubicBezTo>
                  <a:pt x="92" y="188"/>
                  <a:pt x="94" y="188"/>
                  <a:pt x="96" y="188"/>
                </a:cubicBezTo>
                <a:cubicBezTo>
                  <a:pt x="105" y="189"/>
                  <a:pt x="116" y="187"/>
                  <a:pt x="125" y="190"/>
                </a:cubicBezTo>
                <a:cubicBezTo>
                  <a:pt x="122" y="187"/>
                  <a:pt x="119" y="186"/>
                  <a:pt x="114" y="185"/>
                </a:cubicBezTo>
                <a:cubicBezTo>
                  <a:pt x="105" y="183"/>
                  <a:pt x="95" y="184"/>
                  <a:pt x="85" y="186"/>
                </a:cubicBezTo>
                <a:cubicBezTo>
                  <a:pt x="85" y="189"/>
                  <a:pt x="89" y="188"/>
                  <a:pt x="91" y="188"/>
                </a:cubicBezTo>
                <a:close/>
                <a:moveTo>
                  <a:pt x="164" y="196"/>
                </a:moveTo>
                <a:cubicBezTo>
                  <a:pt x="170" y="197"/>
                  <a:pt x="176" y="200"/>
                  <a:pt x="178" y="195"/>
                </a:cubicBezTo>
                <a:cubicBezTo>
                  <a:pt x="170" y="193"/>
                  <a:pt x="162" y="192"/>
                  <a:pt x="155" y="192"/>
                </a:cubicBezTo>
                <a:cubicBezTo>
                  <a:pt x="152" y="192"/>
                  <a:pt x="149" y="193"/>
                  <a:pt x="146" y="193"/>
                </a:cubicBezTo>
                <a:cubicBezTo>
                  <a:pt x="154" y="187"/>
                  <a:pt x="167" y="191"/>
                  <a:pt x="176" y="192"/>
                </a:cubicBezTo>
                <a:cubicBezTo>
                  <a:pt x="177" y="191"/>
                  <a:pt x="177" y="190"/>
                  <a:pt x="177" y="189"/>
                </a:cubicBezTo>
                <a:cubicBezTo>
                  <a:pt x="171" y="186"/>
                  <a:pt x="162" y="190"/>
                  <a:pt x="155" y="188"/>
                </a:cubicBezTo>
                <a:cubicBezTo>
                  <a:pt x="160" y="187"/>
                  <a:pt x="165" y="186"/>
                  <a:pt x="169" y="186"/>
                </a:cubicBezTo>
                <a:cubicBezTo>
                  <a:pt x="171" y="186"/>
                  <a:pt x="173" y="186"/>
                  <a:pt x="174" y="185"/>
                </a:cubicBezTo>
                <a:cubicBezTo>
                  <a:pt x="161" y="181"/>
                  <a:pt x="147" y="188"/>
                  <a:pt x="138" y="194"/>
                </a:cubicBezTo>
                <a:cubicBezTo>
                  <a:pt x="138" y="194"/>
                  <a:pt x="138" y="194"/>
                  <a:pt x="138" y="195"/>
                </a:cubicBezTo>
                <a:cubicBezTo>
                  <a:pt x="144" y="196"/>
                  <a:pt x="155" y="194"/>
                  <a:pt x="164" y="196"/>
                </a:cubicBezTo>
                <a:close/>
                <a:moveTo>
                  <a:pt x="184" y="187"/>
                </a:moveTo>
                <a:cubicBezTo>
                  <a:pt x="185" y="187"/>
                  <a:pt x="186" y="186"/>
                  <a:pt x="185" y="185"/>
                </a:cubicBezTo>
                <a:cubicBezTo>
                  <a:pt x="186" y="185"/>
                  <a:pt x="187" y="185"/>
                  <a:pt x="187" y="184"/>
                </a:cubicBezTo>
                <a:cubicBezTo>
                  <a:pt x="186" y="185"/>
                  <a:pt x="182" y="186"/>
                  <a:pt x="184" y="187"/>
                </a:cubicBezTo>
                <a:close/>
                <a:moveTo>
                  <a:pt x="180" y="187"/>
                </a:moveTo>
                <a:cubicBezTo>
                  <a:pt x="179" y="186"/>
                  <a:pt x="178" y="185"/>
                  <a:pt x="177" y="185"/>
                </a:cubicBezTo>
                <a:cubicBezTo>
                  <a:pt x="177" y="186"/>
                  <a:pt x="177" y="186"/>
                  <a:pt x="177" y="187"/>
                </a:cubicBezTo>
                <a:cubicBezTo>
                  <a:pt x="178" y="186"/>
                  <a:pt x="179" y="187"/>
                  <a:pt x="180" y="187"/>
                </a:cubicBezTo>
                <a:close/>
                <a:moveTo>
                  <a:pt x="83" y="189"/>
                </a:moveTo>
                <a:cubicBezTo>
                  <a:pt x="83" y="188"/>
                  <a:pt x="84" y="188"/>
                  <a:pt x="84" y="188"/>
                </a:cubicBezTo>
                <a:cubicBezTo>
                  <a:pt x="84" y="187"/>
                  <a:pt x="83" y="187"/>
                  <a:pt x="83" y="188"/>
                </a:cubicBezTo>
                <a:cubicBezTo>
                  <a:pt x="83" y="188"/>
                  <a:pt x="82" y="188"/>
                  <a:pt x="83" y="189"/>
                </a:cubicBezTo>
                <a:close/>
                <a:moveTo>
                  <a:pt x="208" y="199"/>
                </a:moveTo>
                <a:cubicBezTo>
                  <a:pt x="208" y="202"/>
                  <a:pt x="209" y="205"/>
                  <a:pt x="205" y="205"/>
                </a:cubicBezTo>
                <a:cubicBezTo>
                  <a:pt x="201" y="206"/>
                  <a:pt x="200" y="202"/>
                  <a:pt x="199" y="199"/>
                </a:cubicBezTo>
                <a:cubicBezTo>
                  <a:pt x="197" y="202"/>
                  <a:pt x="197" y="207"/>
                  <a:pt x="192" y="207"/>
                </a:cubicBezTo>
                <a:cubicBezTo>
                  <a:pt x="190" y="205"/>
                  <a:pt x="188" y="205"/>
                  <a:pt x="187" y="203"/>
                </a:cubicBezTo>
                <a:cubicBezTo>
                  <a:pt x="186" y="203"/>
                  <a:pt x="186" y="203"/>
                  <a:pt x="185" y="203"/>
                </a:cubicBezTo>
                <a:cubicBezTo>
                  <a:pt x="183" y="200"/>
                  <a:pt x="182" y="193"/>
                  <a:pt x="183" y="190"/>
                </a:cubicBezTo>
                <a:cubicBezTo>
                  <a:pt x="182" y="190"/>
                  <a:pt x="182" y="189"/>
                  <a:pt x="181" y="189"/>
                </a:cubicBezTo>
                <a:cubicBezTo>
                  <a:pt x="178" y="191"/>
                  <a:pt x="180" y="192"/>
                  <a:pt x="182" y="194"/>
                </a:cubicBezTo>
                <a:cubicBezTo>
                  <a:pt x="180" y="196"/>
                  <a:pt x="180" y="198"/>
                  <a:pt x="180" y="202"/>
                </a:cubicBezTo>
                <a:cubicBezTo>
                  <a:pt x="177" y="204"/>
                  <a:pt x="175" y="203"/>
                  <a:pt x="172" y="202"/>
                </a:cubicBezTo>
                <a:cubicBezTo>
                  <a:pt x="169" y="202"/>
                  <a:pt x="166" y="203"/>
                  <a:pt x="163" y="203"/>
                </a:cubicBezTo>
                <a:cubicBezTo>
                  <a:pt x="161" y="203"/>
                  <a:pt x="157" y="203"/>
                  <a:pt x="154" y="203"/>
                </a:cubicBezTo>
                <a:cubicBezTo>
                  <a:pt x="153" y="203"/>
                  <a:pt x="151" y="202"/>
                  <a:pt x="149" y="202"/>
                </a:cubicBezTo>
                <a:cubicBezTo>
                  <a:pt x="144" y="202"/>
                  <a:pt x="139" y="202"/>
                  <a:pt x="134" y="202"/>
                </a:cubicBezTo>
                <a:cubicBezTo>
                  <a:pt x="122" y="202"/>
                  <a:pt x="108" y="202"/>
                  <a:pt x="95" y="203"/>
                </a:cubicBezTo>
                <a:cubicBezTo>
                  <a:pt x="92" y="203"/>
                  <a:pt x="90" y="204"/>
                  <a:pt x="88" y="204"/>
                </a:cubicBezTo>
                <a:cubicBezTo>
                  <a:pt x="87" y="204"/>
                  <a:pt x="86" y="204"/>
                  <a:pt x="85" y="204"/>
                </a:cubicBezTo>
                <a:cubicBezTo>
                  <a:pt x="83" y="204"/>
                  <a:pt x="80" y="205"/>
                  <a:pt x="78" y="204"/>
                </a:cubicBezTo>
                <a:cubicBezTo>
                  <a:pt x="76" y="202"/>
                  <a:pt x="78" y="198"/>
                  <a:pt x="81" y="198"/>
                </a:cubicBezTo>
                <a:cubicBezTo>
                  <a:pt x="80" y="197"/>
                  <a:pt x="81" y="194"/>
                  <a:pt x="82" y="194"/>
                </a:cubicBezTo>
                <a:cubicBezTo>
                  <a:pt x="82" y="193"/>
                  <a:pt x="81" y="192"/>
                  <a:pt x="80" y="192"/>
                </a:cubicBezTo>
                <a:cubicBezTo>
                  <a:pt x="73" y="199"/>
                  <a:pt x="56" y="200"/>
                  <a:pt x="49" y="193"/>
                </a:cubicBezTo>
                <a:cubicBezTo>
                  <a:pt x="48" y="195"/>
                  <a:pt x="44" y="192"/>
                  <a:pt x="43" y="193"/>
                </a:cubicBezTo>
                <a:cubicBezTo>
                  <a:pt x="40" y="193"/>
                  <a:pt x="35" y="193"/>
                  <a:pt x="30" y="193"/>
                </a:cubicBezTo>
                <a:cubicBezTo>
                  <a:pt x="28" y="193"/>
                  <a:pt x="27" y="193"/>
                  <a:pt x="25" y="193"/>
                </a:cubicBezTo>
                <a:cubicBezTo>
                  <a:pt x="22" y="193"/>
                  <a:pt x="19" y="194"/>
                  <a:pt x="16" y="194"/>
                </a:cubicBezTo>
                <a:cubicBezTo>
                  <a:pt x="12" y="193"/>
                  <a:pt x="12" y="193"/>
                  <a:pt x="9" y="195"/>
                </a:cubicBezTo>
                <a:cubicBezTo>
                  <a:pt x="6" y="196"/>
                  <a:pt x="4" y="198"/>
                  <a:pt x="3" y="201"/>
                </a:cubicBezTo>
                <a:cubicBezTo>
                  <a:pt x="3" y="203"/>
                  <a:pt x="2" y="204"/>
                  <a:pt x="3" y="205"/>
                </a:cubicBezTo>
                <a:cubicBezTo>
                  <a:pt x="7" y="207"/>
                  <a:pt x="12" y="206"/>
                  <a:pt x="17" y="206"/>
                </a:cubicBezTo>
                <a:cubicBezTo>
                  <a:pt x="21" y="207"/>
                  <a:pt x="24" y="207"/>
                  <a:pt x="28" y="207"/>
                </a:cubicBezTo>
                <a:cubicBezTo>
                  <a:pt x="35" y="208"/>
                  <a:pt x="42" y="209"/>
                  <a:pt x="49" y="208"/>
                </a:cubicBezTo>
                <a:cubicBezTo>
                  <a:pt x="58" y="208"/>
                  <a:pt x="68" y="208"/>
                  <a:pt x="77" y="209"/>
                </a:cubicBezTo>
                <a:cubicBezTo>
                  <a:pt x="95" y="212"/>
                  <a:pt x="116" y="210"/>
                  <a:pt x="134" y="209"/>
                </a:cubicBezTo>
                <a:cubicBezTo>
                  <a:pt x="139" y="209"/>
                  <a:pt x="144" y="210"/>
                  <a:pt x="149" y="210"/>
                </a:cubicBezTo>
                <a:cubicBezTo>
                  <a:pt x="160" y="210"/>
                  <a:pt x="172" y="209"/>
                  <a:pt x="184" y="209"/>
                </a:cubicBezTo>
                <a:cubicBezTo>
                  <a:pt x="197" y="209"/>
                  <a:pt x="209" y="207"/>
                  <a:pt x="221" y="207"/>
                </a:cubicBezTo>
                <a:cubicBezTo>
                  <a:pt x="223" y="207"/>
                  <a:pt x="225" y="208"/>
                  <a:pt x="228" y="208"/>
                </a:cubicBezTo>
                <a:cubicBezTo>
                  <a:pt x="233" y="208"/>
                  <a:pt x="238" y="207"/>
                  <a:pt x="243" y="206"/>
                </a:cubicBezTo>
                <a:cubicBezTo>
                  <a:pt x="250" y="206"/>
                  <a:pt x="258" y="206"/>
                  <a:pt x="265" y="206"/>
                </a:cubicBezTo>
                <a:cubicBezTo>
                  <a:pt x="269" y="206"/>
                  <a:pt x="273" y="205"/>
                  <a:pt x="276" y="205"/>
                </a:cubicBezTo>
                <a:cubicBezTo>
                  <a:pt x="282" y="206"/>
                  <a:pt x="286" y="207"/>
                  <a:pt x="291" y="205"/>
                </a:cubicBezTo>
                <a:cubicBezTo>
                  <a:pt x="292" y="204"/>
                  <a:pt x="293" y="204"/>
                  <a:pt x="293" y="203"/>
                </a:cubicBezTo>
                <a:cubicBezTo>
                  <a:pt x="294" y="200"/>
                  <a:pt x="295" y="195"/>
                  <a:pt x="292" y="192"/>
                </a:cubicBezTo>
                <a:cubicBezTo>
                  <a:pt x="291" y="192"/>
                  <a:pt x="291" y="190"/>
                  <a:pt x="290" y="191"/>
                </a:cubicBezTo>
                <a:cubicBezTo>
                  <a:pt x="291" y="193"/>
                  <a:pt x="290" y="196"/>
                  <a:pt x="291" y="197"/>
                </a:cubicBezTo>
                <a:cubicBezTo>
                  <a:pt x="289" y="201"/>
                  <a:pt x="284" y="203"/>
                  <a:pt x="281" y="203"/>
                </a:cubicBezTo>
                <a:cubicBezTo>
                  <a:pt x="279" y="203"/>
                  <a:pt x="276" y="201"/>
                  <a:pt x="274" y="200"/>
                </a:cubicBezTo>
                <a:cubicBezTo>
                  <a:pt x="273" y="199"/>
                  <a:pt x="272" y="199"/>
                  <a:pt x="272" y="197"/>
                </a:cubicBezTo>
                <a:cubicBezTo>
                  <a:pt x="271" y="194"/>
                  <a:pt x="271" y="193"/>
                  <a:pt x="271" y="190"/>
                </a:cubicBezTo>
                <a:cubicBezTo>
                  <a:pt x="268" y="189"/>
                  <a:pt x="267" y="191"/>
                  <a:pt x="265" y="193"/>
                </a:cubicBezTo>
                <a:cubicBezTo>
                  <a:pt x="263" y="195"/>
                  <a:pt x="261" y="196"/>
                  <a:pt x="260" y="198"/>
                </a:cubicBezTo>
                <a:cubicBezTo>
                  <a:pt x="259" y="199"/>
                  <a:pt x="257" y="201"/>
                  <a:pt x="255" y="200"/>
                </a:cubicBezTo>
                <a:cubicBezTo>
                  <a:pt x="250" y="204"/>
                  <a:pt x="242" y="200"/>
                  <a:pt x="242" y="195"/>
                </a:cubicBezTo>
                <a:cubicBezTo>
                  <a:pt x="239" y="197"/>
                  <a:pt x="236" y="198"/>
                  <a:pt x="231" y="198"/>
                </a:cubicBezTo>
                <a:cubicBezTo>
                  <a:pt x="230" y="196"/>
                  <a:pt x="227" y="195"/>
                  <a:pt x="226" y="192"/>
                </a:cubicBezTo>
                <a:cubicBezTo>
                  <a:pt x="228" y="192"/>
                  <a:pt x="227" y="191"/>
                  <a:pt x="228" y="189"/>
                </a:cubicBezTo>
                <a:cubicBezTo>
                  <a:pt x="223" y="189"/>
                  <a:pt x="219" y="189"/>
                  <a:pt x="214" y="189"/>
                </a:cubicBezTo>
                <a:cubicBezTo>
                  <a:pt x="215" y="193"/>
                  <a:pt x="209" y="196"/>
                  <a:pt x="208" y="199"/>
                </a:cubicBezTo>
                <a:close/>
                <a:moveTo>
                  <a:pt x="231" y="190"/>
                </a:moveTo>
                <a:cubicBezTo>
                  <a:pt x="232" y="190"/>
                  <a:pt x="231" y="191"/>
                  <a:pt x="231" y="191"/>
                </a:cubicBezTo>
                <a:cubicBezTo>
                  <a:pt x="231" y="191"/>
                  <a:pt x="231" y="191"/>
                  <a:pt x="231" y="191"/>
                </a:cubicBezTo>
                <a:cubicBezTo>
                  <a:pt x="231" y="191"/>
                  <a:pt x="232" y="192"/>
                  <a:pt x="231" y="192"/>
                </a:cubicBezTo>
                <a:cubicBezTo>
                  <a:pt x="231" y="193"/>
                  <a:pt x="231" y="195"/>
                  <a:pt x="233" y="195"/>
                </a:cubicBezTo>
                <a:cubicBezTo>
                  <a:pt x="236" y="196"/>
                  <a:pt x="239" y="193"/>
                  <a:pt x="240" y="191"/>
                </a:cubicBezTo>
                <a:cubicBezTo>
                  <a:pt x="237" y="192"/>
                  <a:pt x="234" y="188"/>
                  <a:pt x="231" y="190"/>
                </a:cubicBezTo>
                <a:close/>
                <a:moveTo>
                  <a:pt x="244" y="195"/>
                </a:moveTo>
                <a:cubicBezTo>
                  <a:pt x="246" y="198"/>
                  <a:pt x="249" y="200"/>
                  <a:pt x="253" y="199"/>
                </a:cubicBezTo>
                <a:cubicBezTo>
                  <a:pt x="255" y="197"/>
                  <a:pt x="256" y="194"/>
                  <a:pt x="257" y="191"/>
                </a:cubicBezTo>
                <a:cubicBezTo>
                  <a:pt x="253" y="191"/>
                  <a:pt x="251" y="191"/>
                  <a:pt x="248" y="190"/>
                </a:cubicBezTo>
                <a:cubicBezTo>
                  <a:pt x="247" y="190"/>
                  <a:pt x="246" y="190"/>
                  <a:pt x="246" y="189"/>
                </a:cubicBezTo>
                <a:cubicBezTo>
                  <a:pt x="245" y="191"/>
                  <a:pt x="245" y="193"/>
                  <a:pt x="244" y="195"/>
                </a:cubicBezTo>
                <a:close/>
                <a:moveTo>
                  <a:pt x="259" y="190"/>
                </a:moveTo>
                <a:cubicBezTo>
                  <a:pt x="260" y="192"/>
                  <a:pt x="257" y="194"/>
                  <a:pt x="259" y="196"/>
                </a:cubicBezTo>
                <a:cubicBezTo>
                  <a:pt x="261" y="194"/>
                  <a:pt x="263" y="192"/>
                  <a:pt x="266" y="190"/>
                </a:cubicBezTo>
                <a:cubicBezTo>
                  <a:pt x="264" y="189"/>
                  <a:pt x="261" y="190"/>
                  <a:pt x="259" y="190"/>
                </a:cubicBezTo>
                <a:close/>
                <a:moveTo>
                  <a:pt x="122" y="195"/>
                </a:moveTo>
                <a:cubicBezTo>
                  <a:pt x="125" y="195"/>
                  <a:pt x="127" y="194"/>
                  <a:pt x="129" y="194"/>
                </a:cubicBezTo>
                <a:cubicBezTo>
                  <a:pt x="130" y="194"/>
                  <a:pt x="130" y="193"/>
                  <a:pt x="129" y="193"/>
                </a:cubicBezTo>
                <a:cubicBezTo>
                  <a:pt x="126" y="192"/>
                  <a:pt x="121" y="191"/>
                  <a:pt x="117" y="190"/>
                </a:cubicBezTo>
                <a:cubicBezTo>
                  <a:pt x="110" y="190"/>
                  <a:pt x="104" y="190"/>
                  <a:pt x="99" y="190"/>
                </a:cubicBezTo>
                <a:cubicBezTo>
                  <a:pt x="94" y="190"/>
                  <a:pt x="87" y="189"/>
                  <a:pt x="83" y="191"/>
                </a:cubicBezTo>
                <a:cubicBezTo>
                  <a:pt x="84" y="192"/>
                  <a:pt x="84" y="194"/>
                  <a:pt x="86" y="194"/>
                </a:cubicBezTo>
                <a:cubicBezTo>
                  <a:pt x="87" y="195"/>
                  <a:pt x="93" y="192"/>
                  <a:pt x="92" y="196"/>
                </a:cubicBezTo>
                <a:cubicBezTo>
                  <a:pt x="90" y="197"/>
                  <a:pt x="83" y="194"/>
                  <a:pt x="83" y="198"/>
                </a:cubicBezTo>
                <a:cubicBezTo>
                  <a:pt x="91" y="197"/>
                  <a:pt x="101" y="196"/>
                  <a:pt x="110" y="196"/>
                </a:cubicBezTo>
                <a:cubicBezTo>
                  <a:pt x="115" y="196"/>
                  <a:pt x="121" y="198"/>
                  <a:pt x="124" y="196"/>
                </a:cubicBezTo>
                <a:cubicBezTo>
                  <a:pt x="123" y="196"/>
                  <a:pt x="121" y="196"/>
                  <a:pt x="119" y="196"/>
                </a:cubicBezTo>
                <a:cubicBezTo>
                  <a:pt x="118" y="196"/>
                  <a:pt x="115" y="195"/>
                  <a:pt x="114" y="194"/>
                </a:cubicBezTo>
                <a:cubicBezTo>
                  <a:pt x="117" y="194"/>
                  <a:pt x="119" y="194"/>
                  <a:pt x="122" y="195"/>
                </a:cubicBezTo>
                <a:close/>
                <a:moveTo>
                  <a:pt x="273" y="192"/>
                </a:moveTo>
                <a:cubicBezTo>
                  <a:pt x="273" y="193"/>
                  <a:pt x="274" y="195"/>
                  <a:pt x="274" y="196"/>
                </a:cubicBezTo>
                <a:cubicBezTo>
                  <a:pt x="275" y="201"/>
                  <a:pt x="281" y="202"/>
                  <a:pt x="284" y="200"/>
                </a:cubicBezTo>
                <a:cubicBezTo>
                  <a:pt x="285" y="199"/>
                  <a:pt x="287" y="199"/>
                  <a:pt x="287" y="198"/>
                </a:cubicBezTo>
                <a:cubicBezTo>
                  <a:pt x="288" y="196"/>
                  <a:pt x="288" y="194"/>
                  <a:pt x="288" y="192"/>
                </a:cubicBezTo>
                <a:cubicBezTo>
                  <a:pt x="284" y="194"/>
                  <a:pt x="277" y="194"/>
                  <a:pt x="273" y="192"/>
                </a:cubicBezTo>
                <a:close/>
                <a:moveTo>
                  <a:pt x="129" y="196"/>
                </a:moveTo>
                <a:cubicBezTo>
                  <a:pt x="128" y="197"/>
                  <a:pt x="127" y="198"/>
                  <a:pt x="126" y="199"/>
                </a:cubicBezTo>
                <a:cubicBezTo>
                  <a:pt x="120" y="200"/>
                  <a:pt x="113" y="198"/>
                  <a:pt x="105" y="198"/>
                </a:cubicBezTo>
                <a:cubicBezTo>
                  <a:pt x="102" y="198"/>
                  <a:pt x="98" y="199"/>
                  <a:pt x="94" y="199"/>
                </a:cubicBezTo>
                <a:cubicBezTo>
                  <a:pt x="92" y="199"/>
                  <a:pt x="90" y="199"/>
                  <a:pt x="88" y="199"/>
                </a:cubicBezTo>
                <a:cubicBezTo>
                  <a:pt x="87" y="199"/>
                  <a:pt x="86" y="200"/>
                  <a:pt x="84" y="200"/>
                </a:cubicBezTo>
                <a:cubicBezTo>
                  <a:pt x="83" y="200"/>
                  <a:pt x="80" y="199"/>
                  <a:pt x="80" y="201"/>
                </a:cubicBezTo>
                <a:cubicBezTo>
                  <a:pt x="95" y="202"/>
                  <a:pt x="113" y="199"/>
                  <a:pt x="130" y="201"/>
                </a:cubicBezTo>
                <a:cubicBezTo>
                  <a:pt x="130" y="199"/>
                  <a:pt x="128" y="199"/>
                  <a:pt x="128" y="197"/>
                </a:cubicBezTo>
                <a:cubicBezTo>
                  <a:pt x="131" y="198"/>
                  <a:pt x="131" y="200"/>
                  <a:pt x="134" y="199"/>
                </a:cubicBezTo>
                <a:cubicBezTo>
                  <a:pt x="134" y="199"/>
                  <a:pt x="135" y="198"/>
                  <a:pt x="135" y="197"/>
                </a:cubicBezTo>
                <a:cubicBezTo>
                  <a:pt x="133" y="197"/>
                  <a:pt x="131" y="195"/>
                  <a:pt x="129" y="196"/>
                </a:cubicBezTo>
                <a:close/>
                <a:moveTo>
                  <a:pt x="172" y="200"/>
                </a:moveTo>
                <a:cubicBezTo>
                  <a:pt x="168" y="200"/>
                  <a:pt x="164" y="198"/>
                  <a:pt x="160" y="198"/>
                </a:cubicBezTo>
                <a:cubicBezTo>
                  <a:pt x="152" y="197"/>
                  <a:pt x="145" y="197"/>
                  <a:pt x="138" y="198"/>
                </a:cubicBezTo>
                <a:cubicBezTo>
                  <a:pt x="138" y="198"/>
                  <a:pt x="136" y="200"/>
                  <a:pt x="136" y="201"/>
                </a:cubicBezTo>
                <a:cubicBezTo>
                  <a:pt x="149" y="200"/>
                  <a:pt x="159" y="202"/>
                  <a:pt x="173" y="200"/>
                </a:cubicBezTo>
                <a:cubicBezTo>
                  <a:pt x="174" y="201"/>
                  <a:pt x="176" y="202"/>
                  <a:pt x="177" y="201"/>
                </a:cubicBezTo>
                <a:cubicBezTo>
                  <a:pt x="176" y="199"/>
                  <a:pt x="174" y="200"/>
                  <a:pt x="172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310" name="组合 442"/>
          <p:cNvGrpSpPr/>
          <p:nvPr/>
        </p:nvGrpSpPr>
        <p:grpSpPr bwMode="auto">
          <a:xfrm>
            <a:off x="7632105" y="3795886"/>
            <a:ext cx="1077913" cy="566737"/>
            <a:chOff x="7394576" y="3627438"/>
            <a:chExt cx="1077913" cy="566738"/>
          </a:xfrm>
        </p:grpSpPr>
        <p:sp>
          <p:nvSpPr>
            <p:cNvPr id="311" name="Freeform 100"/>
            <p:cNvSpPr/>
            <p:nvPr/>
          </p:nvSpPr>
          <p:spPr bwMode="auto">
            <a:xfrm>
              <a:off x="8123239" y="3681413"/>
              <a:ext cx="96837" cy="1587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101"/>
            <p:cNvSpPr/>
            <p:nvPr/>
          </p:nvSpPr>
          <p:spPr bwMode="auto">
            <a:xfrm>
              <a:off x="8129589" y="3706813"/>
              <a:ext cx="90487" cy="1587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102"/>
            <p:cNvSpPr/>
            <p:nvPr/>
          </p:nvSpPr>
          <p:spPr bwMode="auto">
            <a:xfrm>
              <a:off x="8145464" y="3884613"/>
              <a:ext cx="69850" cy="15875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03"/>
            <p:cNvSpPr/>
            <p:nvPr/>
          </p:nvSpPr>
          <p:spPr bwMode="auto">
            <a:xfrm>
              <a:off x="8145464" y="3900488"/>
              <a:ext cx="71437" cy="20637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5" name="Freeform 104"/>
            <p:cNvSpPr/>
            <p:nvPr/>
          </p:nvSpPr>
          <p:spPr bwMode="auto">
            <a:xfrm>
              <a:off x="8142289" y="4073526"/>
              <a:ext cx="77787" cy="19050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6" name="Freeform 105"/>
            <p:cNvSpPr/>
            <p:nvPr/>
          </p:nvSpPr>
          <p:spPr bwMode="auto">
            <a:xfrm>
              <a:off x="8139114" y="4098926"/>
              <a:ext cx="80962" cy="22225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318" name="Freeform 107"/>
            <p:cNvSpPr>
              <a:spLocks noEditPoints="1"/>
            </p:cNvSpPr>
            <p:nvPr/>
          </p:nvSpPr>
          <p:spPr bwMode="auto">
            <a:xfrm>
              <a:off x="7893051" y="3754438"/>
              <a:ext cx="96838" cy="369888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+mn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1835696" y="195486"/>
            <a:ext cx="65396" cy="4581866"/>
            <a:chOff x="1857818" y="662709"/>
            <a:chExt cx="71936" cy="4165333"/>
          </a:xfrm>
        </p:grpSpPr>
        <p:grpSp>
          <p:nvGrpSpPr>
            <p:cNvPr id="70" name="组合 69"/>
            <p:cNvGrpSpPr/>
            <p:nvPr/>
          </p:nvGrpSpPr>
          <p:grpSpPr>
            <a:xfrm>
              <a:off x="1857818" y="662709"/>
              <a:ext cx="71936" cy="4165333"/>
              <a:chOff x="1703184" y="843559"/>
              <a:chExt cx="71935" cy="3984483"/>
            </a:xfrm>
          </p:grpSpPr>
          <p:pic>
            <p:nvPicPr>
              <p:cNvPr id="138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863211" y="1683532"/>
                <a:ext cx="1742926" cy="62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9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1026274" y="4079198"/>
                <a:ext cx="1440435" cy="57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1180906" y="2538533"/>
              <a:ext cx="1440435" cy="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1171381" y="3187063"/>
              <a:ext cx="1440435" cy="57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0" name="TextBox 61"/>
          <p:cNvSpPr txBox="1"/>
          <p:nvPr/>
        </p:nvSpPr>
        <p:spPr>
          <a:xfrm>
            <a:off x="827584" y="1491630"/>
            <a:ext cx="1015663" cy="25440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blipFill>
                  <a:blip r:embed="rId6"/>
                  <a:stretch>
                    <a:fillRect/>
                  </a:stretch>
                </a:blipFill>
              </a:rPr>
              <a:t>目  录</a:t>
            </a:r>
          </a:p>
        </p:txBody>
      </p:sp>
      <p:grpSp>
        <p:nvGrpSpPr>
          <p:cNvPr id="141" name="组合 1705"/>
          <p:cNvGrpSpPr/>
          <p:nvPr/>
        </p:nvGrpSpPr>
        <p:grpSpPr bwMode="auto">
          <a:xfrm>
            <a:off x="2657736" y="757961"/>
            <a:ext cx="6383338" cy="584200"/>
            <a:chOff x="4205272" y="1822700"/>
            <a:chExt cx="6384070" cy="584775"/>
          </a:xfrm>
        </p:grpSpPr>
        <p:grpSp>
          <p:nvGrpSpPr>
            <p:cNvPr id="142" name="组合 1660"/>
            <p:cNvGrpSpPr/>
            <p:nvPr/>
          </p:nvGrpSpPr>
          <p:grpSpPr>
            <a:xfrm>
              <a:off x="4205272" y="1830574"/>
              <a:ext cx="178706" cy="569027"/>
              <a:chOff x="2022476" y="5602288"/>
              <a:chExt cx="500062" cy="1592263"/>
            </a:xfrm>
            <a:solidFill>
              <a:schemeClr val="bg1">
                <a:lumMod val="75000"/>
              </a:schemeClr>
            </a:solidFill>
          </p:grpSpPr>
          <p:sp>
            <p:nvSpPr>
              <p:cNvPr id="144" name="Freeform 270"/>
              <p:cNvSpPr/>
              <p:nvPr/>
            </p:nvSpPr>
            <p:spPr bwMode="auto">
              <a:xfrm>
                <a:off x="2033588" y="6632575"/>
                <a:ext cx="488950" cy="446088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5" name="Freeform 271"/>
              <p:cNvSpPr/>
              <p:nvPr/>
            </p:nvSpPr>
            <p:spPr bwMode="auto">
              <a:xfrm>
                <a:off x="2022476" y="5624513"/>
                <a:ext cx="444500" cy="1190625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6" name="Freeform 272"/>
              <p:cNvSpPr>
                <a:spLocks noEditPoints="1"/>
              </p:cNvSpPr>
              <p:nvPr/>
            </p:nvSpPr>
            <p:spPr bwMode="auto">
              <a:xfrm>
                <a:off x="2025651" y="5602288"/>
                <a:ext cx="487363" cy="1592263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7" name="Freeform 273"/>
              <p:cNvSpPr>
                <a:spLocks noEditPoints="1"/>
              </p:cNvSpPr>
              <p:nvPr/>
            </p:nvSpPr>
            <p:spPr bwMode="auto">
              <a:xfrm>
                <a:off x="2025651" y="5618163"/>
                <a:ext cx="473075" cy="1504950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8" name="Freeform 274"/>
              <p:cNvSpPr>
                <a:spLocks noEditPoints="1"/>
              </p:cNvSpPr>
              <p:nvPr/>
            </p:nvSpPr>
            <p:spPr bwMode="auto">
              <a:xfrm>
                <a:off x="2071688" y="5618163"/>
                <a:ext cx="420688" cy="1498600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9" name="Freeform 275"/>
              <p:cNvSpPr>
                <a:spLocks noEditPoints="1"/>
              </p:cNvSpPr>
              <p:nvPr/>
            </p:nvSpPr>
            <p:spPr bwMode="auto">
              <a:xfrm>
                <a:off x="2022479" y="5640387"/>
                <a:ext cx="430212" cy="1417639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43" name="文本框 142"/>
            <p:cNvSpPr txBox="1"/>
            <p:nvPr/>
          </p:nvSpPr>
          <p:spPr>
            <a:xfrm>
              <a:off x="4696278" y="1822700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</a:rPr>
                <a:t>老师您辛苦了</a:t>
              </a:r>
              <a:endParaRPr lang="zh-CN" altLang="en-US" sz="3200" dirty="0">
                <a:blipFill>
                  <a:blip r:embed="rId6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grpSp>
        <p:nvGrpSpPr>
          <p:cNvPr id="150" name="组合 1706"/>
          <p:cNvGrpSpPr/>
          <p:nvPr/>
        </p:nvGrpSpPr>
        <p:grpSpPr bwMode="auto">
          <a:xfrm>
            <a:off x="2636910" y="1804484"/>
            <a:ext cx="6453188" cy="584200"/>
            <a:chOff x="4136058" y="3001972"/>
            <a:chExt cx="6453284" cy="584775"/>
          </a:xfrm>
        </p:grpSpPr>
        <p:grpSp>
          <p:nvGrpSpPr>
            <p:cNvPr id="151" name="组合 1667"/>
            <p:cNvGrpSpPr/>
            <p:nvPr/>
          </p:nvGrpSpPr>
          <p:grpSpPr>
            <a:xfrm>
              <a:off x="4136058" y="3002187"/>
              <a:ext cx="317135" cy="584345"/>
              <a:chOff x="2665413" y="5559425"/>
              <a:chExt cx="887413" cy="1635125"/>
            </a:xfrm>
            <a:solidFill>
              <a:schemeClr val="bg1">
                <a:lumMod val="75000"/>
              </a:schemeClr>
            </a:solidFill>
          </p:grpSpPr>
          <p:sp>
            <p:nvSpPr>
              <p:cNvPr id="153" name="Freeform 276"/>
              <p:cNvSpPr/>
              <p:nvPr/>
            </p:nvSpPr>
            <p:spPr bwMode="auto">
              <a:xfrm>
                <a:off x="3192463" y="6653213"/>
                <a:ext cx="260350" cy="149225"/>
              </a:xfrm>
              <a:custGeom>
                <a:avLst/>
                <a:gdLst>
                  <a:gd name="T0" fmla="*/ 12 w 80"/>
                  <a:gd name="T1" fmla="*/ 46 h 46"/>
                  <a:gd name="T2" fmla="*/ 12 w 80"/>
                  <a:gd name="T3" fmla="*/ 46 h 46"/>
                  <a:gd name="T4" fmla="*/ 11 w 80"/>
                  <a:gd name="T5" fmla="*/ 45 h 46"/>
                  <a:gd name="T6" fmla="*/ 36 w 80"/>
                  <a:gd name="T7" fmla="*/ 28 h 46"/>
                  <a:gd name="T8" fmla="*/ 56 w 80"/>
                  <a:gd name="T9" fmla="*/ 14 h 46"/>
                  <a:gd name="T10" fmla="*/ 32 w 80"/>
                  <a:gd name="T11" fmla="*/ 28 h 46"/>
                  <a:gd name="T12" fmla="*/ 30 w 80"/>
                  <a:gd name="T13" fmla="*/ 29 h 46"/>
                  <a:gd name="T14" fmla="*/ 30 w 80"/>
                  <a:gd name="T15" fmla="*/ 29 h 46"/>
                  <a:gd name="T16" fmla="*/ 27 w 80"/>
                  <a:gd name="T17" fmla="*/ 18 h 46"/>
                  <a:gd name="T18" fmla="*/ 15 w 80"/>
                  <a:gd name="T19" fmla="*/ 25 h 46"/>
                  <a:gd name="T20" fmla="*/ 14 w 80"/>
                  <a:gd name="T21" fmla="*/ 25 h 46"/>
                  <a:gd name="T22" fmla="*/ 32 w 80"/>
                  <a:gd name="T23" fmla="*/ 2 h 46"/>
                  <a:gd name="T24" fmla="*/ 28 w 80"/>
                  <a:gd name="T25" fmla="*/ 4 h 46"/>
                  <a:gd name="T26" fmla="*/ 25 w 80"/>
                  <a:gd name="T27" fmla="*/ 3 h 46"/>
                  <a:gd name="T28" fmla="*/ 1 w 80"/>
                  <a:gd name="T29" fmla="*/ 18 h 46"/>
                  <a:gd name="T30" fmla="*/ 1 w 80"/>
                  <a:gd name="T31" fmla="*/ 17 h 46"/>
                  <a:gd name="T32" fmla="*/ 0 w 80"/>
                  <a:gd name="T33" fmla="*/ 17 h 46"/>
                  <a:gd name="T34" fmla="*/ 25 w 80"/>
                  <a:gd name="T35" fmla="*/ 3 h 46"/>
                  <a:gd name="T36" fmla="*/ 26 w 80"/>
                  <a:gd name="T37" fmla="*/ 2 h 46"/>
                  <a:gd name="T38" fmla="*/ 28 w 80"/>
                  <a:gd name="T39" fmla="*/ 3 h 46"/>
                  <a:gd name="T40" fmla="*/ 33 w 80"/>
                  <a:gd name="T41" fmla="*/ 0 h 46"/>
                  <a:gd name="T42" fmla="*/ 34 w 80"/>
                  <a:gd name="T43" fmla="*/ 0 h 46"/>
                  <a:gd name="T44" fmla="*/ 34 w 80"/>
                  <a:gd name="T45" fmla="*/ 1 h 46"/>
                  <a:gd name="T46" fmla="*/ 16 w 80"/>
                  <a:gd name="T47" fmla="*/ 23 h 46"/>
                  <a:gd name="T48" fmla="*/ 27 w 80"/>
                  <a:gd name="T49" fmla="*/ 17 h 46"/>
                  <a:gd name="T50" fmla="*/ 28 w 80"/>
                  <a:gd name="T51" fmla="*/ 17 h 46"/>
                  <a:gd name="T52" fmla="*/ 28 w 80"/>
                  <a:gd name="T53" fmla="*/ 17 h 46"/>
                  <a:gd name="T54" fmla="*/ 31 w 80"/>
                  <a:gd name="T55" fmla="*/ 28 h 46"/>
                  <a:gd name="T56" fmla="*/ 32 w 80"/>
                  <a:gd name="T57" fmla="*/ 28 h 46"/>
                  <a:gd name="T58" fmla="*/ 66 w 80"/>
                  <a:gd name="T59" fmla="*/ 8 h 46"/>
                  <a:gd name="T60" fmla="*/ 66 w 80"/>
                  <a:gd name="T61" fmla="*/ 7 h 46"/>
                  <a:gd name="T62" fmla="*/ 66 w 80"/>
                  <a:gd name="T63" fmla="*/ 7 h 46"/>
                  <a:gd name="T64" fmla="*/ 67 w 80"/>
                  <a:gd name="T65" fmla="*/ 7 h 46"/>
                  <a:gd name="T66" fmla="*/ 67 w 80"/>
                  <a:gd name="T67" fmla="*/ 8 h 46"/>
                  <a:gd name="T68" fmla="*/ 67 w 80"/>
                  <a:gd name="T69" fmla="*/ 8 h 46"/>
                  <a:gd name="T70" fmla="*/ 66 w 80"/>
                  <a:gd name="T71" fmla="*/ 9 h 46"/>
                  <a:gd name="T72" fmla="*/ 17 w 80"/>
                  <a:gd name="T73" fmla="*/ 42 h 46"/>
                  <a:gd name="T74" fmla="*/ 79 w 80"/>
                  <a:gd name="T75" fmla="*/ 6 h 46"/>
                  <a:gd name="T76" fmla="*/ 80 w 80"/>
                  <a:gd name="T77" fmla="*/ 6 h 46"/>
                  <a:gd name="T78" fmla="*/ 80 w 80"/>
                  <a:gd name="T79" fmla="*/ 6 h 46"/>
                  <a:gd name="T80" fmla="*/ 12 w 80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0" h="46">
                    <a:moveTo>
                      <a:pt x="12" y="46"/>
                    </a:moveTo>
                    <a:cubicBezTo>
                      <a:pt x="12" y="46"/>
                      <a:pt x="12" y="46"/>
                      <a:pt x="12" y="46"/>
                    </a:cubicBezTo>
                    <a:cubicBezTo>
                      <a:pt x="11" y="46"/>
                      <a:pt x="11" y="45"/>
                      <a:pt x="11" y="45"/>
                    </a:cubicBezTo>
                    <a:cubicBezTo>
                      <a:pt x="11" y="45"/>
                      <a:pt x="11" y="45"/>
                      <a:pt x="36" y="28"/>
                    </a:cubicBezTo>
                    <a:cubicBezTo>
                      <a:pt x="42" y="24"/>
                      <a:pt x="48" y="19"/>
                      <a:pt x="56" y="14"/>
                    </a:cubicBezTo>
                    <a:cubicBezTo>
                      <a:pt x="51" y="17"/>
                      <a:pt x="43" y="22"/>
                      <a:pt x="32" y="28"/>
                    </a:cubicBezTo>
                    <a:cubicBezTo>
                      <a:pt x="31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27" y="18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4"/>
                      <a:pt x="14" y="24"/>
                      <a:pt x="32" y="2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25" y="3"/>
                      <a:pt x="25" y="3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31" y="1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4" y="0"/>
                      <a:pt x="34" y="1"/>
                      <a:pt x="34" y="1"/>
                    </a:cubicBezTo>
                    <a:cubicBezTo>
                      <a:pt x="28" y="8"/>
                      <a:pt x="19" y="19"/>
                      <a:pt x="16" y="23"/>
                    </a:cubicBezTo>
                    <a:cubicBezTo>
                      <a:pt x="19" y="22"/>
                      <a:pt x="24" y="19"/>
                      <a:pt x="27" y="17"/>
                    </a:cubicBezTo>
                    <a:cubicBezTo>
                      <a:pt x="27" y="17"/>
                      <a:pt x="27" y="17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20"/>
                      <a:pt x="30" y="26"/>
                      <a:pt x="31" y="28"/>
                    </a:cubicBezTo>
                    <a:cubicBezTo>
                      <a:pt x="31" y="28"/>
                      <a:pt x="31" y="28"/>
                      <a:pt x="32" y="28"/>
                    </a:cubicBezTo>
                    <a:cubicBezTo>
                      <a:pt x="59" y="11"/>
                      <a:pt x="65" y="8"/>
                      <a:pt x="66" y="8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7" y="8"/>
                      <a:pt x="66" y="9"/>
                    </a:cubicBezTo>
                    <a:cubicBezTo>
                      <a:pt x="42" y="25"/>
                      <a:pt x="25" y="36"/>
                      <a:pt x="17" y="42"/>
                    </a:cubicBezTo>
                    <a:cubicBezTo>
                      <a:pt x="31" y="34"/>
                      <a:pt x="64" y="14"/>
                      <a:pt x="79" y="6"/>
                    </a:cubicBezTo>
                    <a:cubicBezTo>
                      <a:pt x="79" y="5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16" y="44"/>
                      <a:pt x="12" y="46"/>
                      <a:pt x="12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4" name="Freeform 277"/>
              <p:cNvSpPr/>
              <p:nvPr/>
            </p:nvSpPr>
            <p:spPr bwMode="auto">
              <a:xfrm>
                <a:off x="2982913" y="6192838"/>
                <a:ext cx="554038" cy="320675"/>
              </a:xfrm>
              <a:custGeom>
                <a:avLst/>
                <a:gdLst>
                  <a:gd name="T0" fmla="*/ 53 w 171"/>
                  <a:gd name="T1" fmla="*/ 98 h 99"/>
                  <a:gd name="T2" fmla="*/ 53 w 171"/>
                  <a:gd name="T3" fmla="*/ 98 h 99"/>
                  <a:gd name="T4" fmla="*/ 114 w 171"/>
                  <a:gd name="T5" fmla="*/ 58 h 99"/>
                  <a:gd name="T6" fmla="*/ 114 w 171"/>
                  <a:gd name="T7" fmla="*/ 55 h 99"/>
                  <a:gd name="T8" fmla="*/ 41 w 171"/>
                  <a:gd name="T9" fmla="*/ 97 h 99"/>
                  <a:gd name="T10" fmla="*/ 41 w 171"/>
                  <a:gd name="T11" fmla="*/ 97 h 99"/>
                  <a:gd name="T12" fmla="*/ 41 w 171"/>
                  <a:gd name="T13" fmla="*/ 96 h 99"/>
                  <a:gd name="T14" fmla="*/ 24 w 171"/>
                  <a:gd name="T15" fmla="*/ 95 h 99"/>
                  <a:gd name="T16" fmla="*/ 24 w 171"/>
                  <a:gd name="T17" fmla="*/ 95 h 99"/>
                  <a:gd name="T18" fmla="*/ 24 w 171"/>
                  <a:gd name="T19" fmla="*/ 94 h 99"/>
                  <a:gd name="T20" fmla="*/ 44 w 171"/>
                  <a:gd name="T21" fmla="*/ 79 h 99"/>
                  <a:gd name="T22" fmla="*/ 145 w 171"/>
                  <a:gd name="T23" fmla="*/ 6 h 99"/>
                  <a:gd name="T24" fmla="*/ 1 w 171"/>
                  <a:gd name="T25" fmla="*/ 89 h 99"/>
                  <a:gd name="T26" fmla="*/ 1 w 171"/>
                  <a:gd name="T27" fmla="*/ 88 h 99"/>
                  <a:gd name="T28" fmla="*/ 1 w 171"/>
                  <a:gd name="T29" fmla="*/ 88 h 99"/>
                  <a:gd name="T30" fmla="*/ 152 w 171"/>
                  <a:gd name="T31" fmla="*/ 0 h 99"/>
                  <a:gd name="T32" fmla="*/ 153 w 171"/>
                  <a:gd name="T33" fmla="*/ 0 h 99"/>
                  <a:gd name="T34" fmla="*/ 153 w 171"/>
                  <a:gd name="T35" fmla="*/ 0 h 99"/>
                  <a:gd name="T36" fmla="*/ 31 w 171"/>
                  <a:gd name="T37" fmla="*/ 90 h 99"/>
                  <a:gd name="T38" fmla="*/ 144 w 171"/>
                  <a:gd name="T39" fmla="*/ 25 h 99"/>
                  <a:gd name="T40" fmla="*/ 144 w 171"/>
                  <a:gd name="T41" fmla="*/ 25 h 99"/>
                  <a:gd name="T42" fmla="*/ 144 w 171"/>
                  <a:gd name="T43" fmla="*/ 26 h 99"/>
                  <a:gd name="T44" fmla="*/ 114 w 171"/>
                  <a:gd name="T45" fmla="*/ 54 h 99"/>
                  <a:gd name="T46" fmla="*/ 170 w 171"/>
                  <a:gd name="T47" fmla="*/ 21 h 99"/>
                  <a:gd name="T48" fmla="*/ 114 w 171"/>
                  <a:gd name="T49" fmla="*/ 59 h 99"/>
                  <a:gd name="T50" fmla="*/ 158 w 171"/>
                  <a:gd name="T51" fmla="*/ 37 h 99"/>
                  <a:gd name="T52" fmla="*/ 158 w 171"/>
                  <a:gd name="T53" fmla="*/ 38 h 99"/>
                  <a:gd name="T54" fmla="*/ 118 w 171"/>
                  <a:gd name="T55" fmla="*/ 77 h 99"/>
                  <a:gd name="T56" fmla="*/ 119 w 171"/>
                  <a:gd name="T57" fmla="*/ 78 h 99"/>
                  <a:gd name="T58" fmla="*/ 117 w 171"/>
                  <a:gd name="T59" fmla="*/ 82 h 99"/>
                  <a:gd name="T60" fmla="*/ 117 w 171"/>
                  <a:gd name="T61" fmla="*/ 82 h 99"/>
                  <a:gd name="T62" fmla="*/ 109 w 171"/>
                  <a:gd name="T63" fmla="*/ 89 h 99"/>
                  <a:gd name="T64" fmla="*/ 105 w 171"/>
                  <a:gd name="T65" fmla="*/ 90 h 99"/>
                  <a:gd name="T66" fmla="*/ 106 w 171"/>
                  <a:gd name="T67" fmla="*/ 90 h 99"/>
                  <a:gd name="T68" fmla="*/ 112 w 171"/>
                  <a:gd name="T69" fmla="*/ 85 h 99"/>
                  <a:gd name="T70" fmla="*/ 116 w 171"/>
                  <a:gd name="T71" fmla="*/ 79 h 99"/>
                  <a:gd name="T72" fmla="*/ 99 w 171"/>
                  <a:gd name="T73" fmla="*/ 89 h 99"/>
                  <a:gd name="T74" fmla="*/ 98 w 171"/>
                  <a:gd name="T75" fmla="*/ 89 h 99"/>
                  <a:gd name="T76" fmla="*/ 154 w 171"/>
                  <a:gd name="T77" fmla="*/ 41 h 99"/>
                  <a:gd name="T78" fmla="*/ 53 w 171"/>
                  <a:gd name="T7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99">
                    <a:moveTo>
                      <a:pt x="53" y="99"/>
                    </a:moveTo>
                    <a:cubicBezTo>
                      <a:pt x="53" y="99"/>
                      <a:pt x="53" y="99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3" y="98"/>
                      <a:pt x="53" y="98"/>
                      <a:pt x="53" y="98"/>
                    </a:cubicBezTo>
                    <a:cubicBezTo>
                      <a:pt x="55" y="96"/>
                      <a:pt x="64" y="90"/>
                      <a:pt x="114" y="58"/>
                    </a:cubicBezTo>
                    <a:cubicBezTo>
                      <a:pt x="134" y="45"/>
                      <a:pt x="154" y="32"/>
                      <a:pt x="164" y="26"/>
                    </a:cubicBezTo>
                    <a:cubicBezTo>
                      <a:pt x="154" y="31"/>
                      <a:pt x="134" y="43"/>
                      <a:pt x="114" y="55"/>
                    </a:cubicBezTo>
                    <a:cubicBezTo>
                      <a:pt x="60" y="86"/>
                      <a:pt x="44" y="96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1" y="97"/>
                      <a:pt x="41" y="97"/>
                      <a:pt x="41" y="96"/>
                    </a:cubicBezTo>
                    <a:cubicBezTo>
                      <a:pt x="40" y="96"/>
                      <a:pt x="40" y="96"/>
                      <a:pt x="41" y="96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16" y="41"/>
                      <a:pt x="58" y="7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5"/>
                      <a:pt x="24" y="95"/>
                      <a:pt x="24" y="95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5" y="93"/>
                      <a:pt x="30" y="89"/>
                      <a:pt x="44" y="79"/>
                    </a:cubicBezTo>
                    <a:cubicBezTo>
                      <a:pt x="55" y="71"/>
                      <a:pt x="70" y="60"/>
                      <a:pt x="88" y="47"/>
                    </a:cubicBezTo>
                    <a:cubicBezTo>
                      <a:pt x="111" y="30"/>
                      <a:pt x="134" y="14"/>
                      <a:pt x="145" y="6"/>
                    </a:cubicBezTo>
                    <a:cubicBezTo>
                      <a:pt x="142" y="7"/>
                      <a:pt x="138" y="10"/>
                      <a:pt x="134" y="12"/>
                    </a:cubicBezTo>
                    <a:cubicBezTo>
                      <a:pt x="41" y="67"/>
                      <a:pt x="3" y="89"/>
                      <a:pt x="1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1" y="89"/>
                      <a:pt x="1" y="89"/>
                      <a:pt x="1" y="88"/>
                    </a:cubicBezTo>
                    <a:cubicBezTo>
                      <a:pt x="0" y="88"/>
                      <a:pt x="0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5" y="87"/>
                      <a:pt x="95" y="34"/>
                      <a:pt x="134" y="11"/>
                    </a:cubicBezTo>
                    <a:cubicBezTo>
                      <a:pt x="147" y="3"/>
                      <a:pt x="151" y="1"/>
                      <a:pt x="152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16" y="28"/>
                      <a:pt x="51" y="75"/>
                      <a:pt x="31" y="90"/>
                    </a:cubicBezTo>
                    <a:cubicBezTo>
                      <a:pt x="81" y="61"/>
                      <a:pt x="137" y="28"/>
                      <a:pt x="143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4" y="25"/>
                      <a:pt x="144" y="25"/>
                      <a:pt x="144" y="26"/>
                    </a:cubicBezTo>
                    <a:cubicBezTo>
                      <a:pt x="48" y="92"/>
                      <a:pt x="48" y="92"/>
                      <a:pt x="48" y="92"/>
                    </a:cubicBezTo>
                    <a:cubicBezTo>
                      <a:pt x="60" y="85"/>
                      <a:pt x="89" y="68"/>
                      <a:pt x="114" y="54"/>
                    </a:cubicBezTo>
                    <a:cubicBezTo>
                      <a:pt x="163" y="25"/>
                      <a:pt x="170" y="21"/>
                      <a:pt x="170" y="21"/>
                    </a:cubicBezTo>
                    <a:cubicBezTo>
                      <a:pt x="170" y="21"/>
                      <a:pt x="170" y="21"/>
                      <a:pt x="170" y="21"/>
                    </a:cubicBezTo>
                    <a:cubicBezTo>
                      <a:pt x="170" y="21"/>
                      <a:pt x="171" y="21"/>
                      <a:pt x="171" y="21"/>
                    </a:cubicBezTo>
                    <a:cubicBezTo>
                      <a:pt x="171" y="22"/>
                      <a:pt x="171" y="22"/>
                      <a:pt x="114" y="59"/>
                    </a:cubicBezTo>
                    <a:cubicBezTo>
                      <a:pt x="94" y="72"/>
                      <a:pt x="73" y="85"/>
                      <a:pt x="61" y="93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9" y="38"/>
                      <a:pt x="159" y="38"/>
                      <a:pt x="158" y="38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6" y="84"/>
                      <a:pt x="113" y="80"/>
                      <a:pt x="118" y="77"/>
                    </a:cubicBezTo>
                    <a:cubicBezTo>
                      <a:pt x="118" y="77"/>
                      <a:pt x="118" y="77"/>
                      <a:pt x="119" y="77"/>
                    </a:cubicBezTo>
                    <a:cubicBezTo>
                      <a:pt x="119" y="77"/>
                      <a:pt x="119" y="77"/>
                      <a:pt x="119" y="78"/>
                    </a:cubicBezTo>
                    <a:cubicBezTo>
                      <a:pt x="114" y="83"/>
                      <a:pt x="114" y="83"/>
                      <a:pt x="114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8" y="82"/>
                      <a:pt x="117" y="82"/>
                      <a:pt x="117" y="82"/>
                    </a:cubicBezTo>
                    <a:cubicBezTo>
                      <a:pt x="115" y="84"/>
                      <a:pt x="112" y="86"/>
                      <a:pt x="109" y="88"/>
                    </a:cubicBezTo>
                    <a:cubicBezTo>
                      <a:pt x="109" y="88"/>
                      <a:pt x="109" y="88"/>
                      <a:pt x="109" y="89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90"/>
                      <a:pt x="105" y="90"/>
                      <a:pt x="105" y="90"/>
                    </a:cubicBezTo>
                    <a:cubicBezTo>
                      <a:pt x="105" y="90"/>
                      <a:pt x="105" y="90"/>
                      <a:pt x="106" y="90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7" y="89"/>
                      <a:pt x="108" y="88"/>
                      <a:pt x="112" y="85"/>
                    </a:cubicBezTo>
                    <a:cubicBezTo>
                      <a:pt x="111" y="85"/>
                      <a:pt x="111" y="85"/>
                      <a:pt x="112" y="85"/>
                    </a:cubicBezTo>
                    <a:cubicBezTo>
                      <a:pt x="116" y="79"/>
                      <a:pt x="116" y="79"/>
                      <a:pt x="116" y="79"/>
                    </a:cubicBezTo>
                    <a:cubicBezTo>
                      <a:pt x="103" y="87"/>
                      <a:pt x="100" y="89"/>
                      <a:pt x="99" y="89"/>
                    </a:cubicBezTo>
                    <a:cubicBezTo>
                      <a:pt x="99" y="89"/>
                      <a:pt x="99" y="89"/>
                      <a:pt x="99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89"/>
                      <a:pt x="98" y="89"/>
                      <a:pt x="98" y="88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99"/>
                      <a:pt x="53" y="99"/>
                      <a:pt x="53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5" name="Freeform 278"/>
              <p:cNvSpPr/>
              <p:nvPr/>
            </p:nvSpPr>
            <p:spPr bwMode="auto">
              <a:xfrm>
                <a:off x="2674938" y="6084888"/>
                <a:ext cx="874713" cy="1000125"/>
              </a:xfrm>
              <a:custGeom>
                <a:avLst/>
                <a:gdLst>
                  <a:gd name="T0" fmla="*/ 185 w 270"/>
                  <a:gd name="T1" fmla="*/ 299 h 308"/>
                  <a:gd name="T2" fmla="*/ 259 w 270"/>
                  <a:gd name="T3" fmla="*/ 250 h 308"/>
                  <a:gd name="T4" fmla="*/ 257 w 270"/>
                  <a:gd name="T5" fmla="*/ 239 h 308"/>
                  <a:gd name="T6" fmla="*/ 167 w 270"/>
                  <a:gd name="T7" fmla="*/ 290 h 308"/>
                  <a:gd name="T8" fmla="*/ 139 w 270"/>
                  <a:gd name="T9" fmla="*/ 290 h 308"/>
                  <a:gd name="T10" fmla="*/ 123 w 270"/>
                  <a:gd name="T11" fmla="*/ 291 h 308"/>
                  <a:gd name="T12" fmla="*/ 97 w 270"/>
                  <a:gd name="T13" fmla="*/ 283 h 308"/>
                  <a:gd name="T14" fmla="*/ 90 w 270"/>
                  <a:gd name="T15" fmla="*/ 268 h 308"/>
                  <a:gd name="T16" fmla="*/ 59 w 270"/>
                  <a:gd name="T17" fmla="*/ 268 h 308"/>
                  <a:gd name="T18" fmla="*/ 14 w 270"/>
                  <a:gd name="T19" fmla="*/ 283 h 308"/>
                  <a:gd name="T20" fmla="*/ 114 w 270"/>
                  <a:gd name="T21" fmla="*/ 216 h 308"/>
                  <a:gd name="T22" fmla="*/ 4 w 270"/>
                  <a:gd name="T23" fmla="*/ 271 h 308"/>
                  <a:gd name="T24" fmla="*/ 19 w 270"/>
                  <a:gd name="T25" fmla="*/ 257 h 308"/>
                  <a:gd name="T26" fmla="*/ 83 w 270"/>
                  <a:gd name="T27" fmla="*/ 214 h 308"/>
                  <a:gd name="T28" fmla="*/ 7 w 270"/>
                  <a:gd name="T29" fmla="*/ 244 h 308"/>
                  <a:gd name="T30" fmla="*/ 13 w 270"/>
                  <a:gd name="T31" fmla="*/ 226 h 308"/>
                  <a:gd name="T32" fmla="*/ 68 w 270"/>
                  <a:gd name="T33" fmla="*/ 182 h 308"/>
                  <a:gd name="T34" fmla="*/ 11 w 270"/>
                  <a:gd name="T35" fmla="*/ 208 h 308"/>
                  <a:gd name="T36" fmla="*/ 22 w 270"/>
                  <a:gd name="T37" fmla="*/ 195 h 308"/>
                  <a:gd name="T38" fmla="*/ 23 w 270"/>
                  <a:gd name="T39" fmla="*/ 175 h 308"/>
                  <a:gd name="T40" fmla="*/ 12 w 270"/>
                  <a:gd name="T41" fmla="*/ 177 h 308"/>
                  <a:gd name="T42" fmla="*/ 11 w 270"/>
                  <a:gd name="T43" fmla="*/ 174 h 308"/>
                  <a:gd name="T44" fmla="*/ 165 w 270"/>
                  <a:gd name="T45" fmla="*/ 67 h 308"/>
                  <a:gd name="T46" fmla="*/ 20 w 270"/>
                  <a:gd name="T47" fmla="*/ 133 h 308"/>
                  <a:gd name="T48" fmla="*/ 21 w 270"/>
                  <a:gd name="T49" fmla="*/ 114 h 308"/>
                  <a:gd name="T50" fmla="*/ 19 w 270"/>
                  <a:gd name="T51" fmla="*/ 101 h 308"/>
                  <a:gd name="T52" fmla="*/ 92 w 270"/>
                  <a:gd name="T53" fmla="*/ 53 h 308"/>
                  <a:gd name="T54" fmla="*/ 19 w 270"/>
                  <a:gd name="T55" fmla="*/ 84 h 308"/>
                  <a:gd name="T56" fmla="*/ 77 w 270"/>
                  <a:gd name="T57" fmla="*/ 37 h 308"/>
                  <a:gd name="T58" fmla="*/ 110 w 270"/>
                  <a:gd name="T59" fmla="*/ 41 h 308"/>
                  <a:gd name="T60" fmla="*/ 23 w 270"/>
                  <a:gd name="T61" fmla="*/ 97 h 308"/>
                  <a:gd name="T62" fmla="*/ 131 w 270"/>
                  <a:gd name="T63" fmla="*/ 35 h 308"/>
                  <a:gd name="T64" fmla="*/ 24 w 270"/>
                  <a:gd name="T65" fmla="*/ 130 h 308"/>
                  <a:gd name="T66" fmla="*/ 251 w 270"/>
                  <a:gd name="T67" fmla="*/ 16 h 308"/>
                  <a:gd name="T68" fmla="*/ 173 w 270"/>
                  <a:gd name="T69" fmla="*/ 68 h 308"/>
                  <a:gd name="T70" fmla="*/ 89 w 270"/>
                  <a:gd name="T71" fmla="*/ 132 h 308"/>
                  <a:gd name="T72" fmla="*/ 84 w 270"/>
                  <a:gd name="T73" fmla="*/ 139 h 308"/>
                  <a:gd name="T74" fmla="*/ 85 w 270"/>
                  <a:gd name="T75" fmla="*/ 160 h 308"/>
                  <a:gd name="T76" fmla="*/ 107 w 270"/>
                  <a:gd name="T77" fmla="*/ 171 h 308"/>
                  <a:gd name="T78" fmla="*/ 83 w 270"/>
                  <a:gd name="T79" fmla="*/ 187 h 308"/>
                  <a:gd name="T80" fmla="*/ 110 w 270"/>
                  <a:gd name="T81" fmla="*/ 185 h 308"/>
                  <a:gd name="T82" fmla="*/ 105 w 270"/>
                  <a:gd name="T83" fmla="*/ 201 h 308"/>
                  <a:gd name="T84" fmla="*/ 104 w 270"/>
                  <a:gd name="T85" fmla="*/ 207 h 308"/>
                  <a:gd name="T86" fmla="*/ 102 w 270"/>
                  <a:gd name="T87" fmla="*/ 213 h 308"/>
                  <a:gd name="T88" fmla="*/ 64 w 270"/>
                  <a:gd name="T89" fmla="*/ 244 h 308"/>
                  <a:gd name="T90" fmla="*/ 126 w 270"/>
                  <a:gd name="T91" fmla="*/ 209 h 308"/>
                  <a:gd name="T92" fmla="*/ 128 w 270"/>
                  <a:gd name="T93" fmla="*/ 227 h 308"/>
                  <a:gd name="T94" fmla="*/ 159 w 270"/>
                  <a:gd name="T95" fmla="*/ 223 h 308"/>
                  <a:gd name="T96" fmla="*/ 247 w 270"/>
                  <a:gd name="T97" fmla="*/ 182 h 308"/>
                  <a:gd name="T98" fmla="*/ 256 w 270"/>
                  <a:gd name="T99" fmla="*/ 194 h 308"/>
                  <a:gd name="T100" fmla="*/ 157 w 270"/>
                  <a:gd name="T101" fmla="*/ 279 h 308"/>
                  <a:gd name="T102" fmla="*/ 203 w 270"/>
                  <a:gd name="T103" fmla="*/ 269 h 308"/>
                  <a:gd name="T104" fmla="*/ 270 w 270"/>
                  <a:gd name="T105" fmla="*/ 243 h 308"/>
                  <a:gd name="T106" fmla="*/ 249 w 270"/>
                  <a:gd name="T107" fmla="*/ 263 h 308"/>
                  <a:gd name="T108" fmla="*/ 229 w 270"/>
                  <a:gd name="T109" fmla="*/ 290 h 308"/>
                  <a:gd name="T110" fmla="*/ 264 w 270"/>
                  <a:gd name="T111" fmla="*/ 279 h 308"/>
                  <a:gd name="T112" fmla="*/ 261 w 270"/>
                  <a:gd name="T113" fmla="*/ 293 h 308"/>
                  <a:gd name="T114" fmla="*/ 239 w 270"/>
                  <a:gd name="T115" fmla="*/ 298 h 308"/>
                  <a:gd name="T116" fmla="*/ 201 w 270"/>
                  <a:gd name="T117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" h="308">
                    <a:moveTo>
                      <a:pt x="201" y="308"/>
                    </a:moveTo>
                    <a:cubicBezTo>
                      <a:pt x="201" y="308"/>
                      <a:pt x="201" y="308"/>
                      <a:pt x="200" y="307"/>
                    </a:cubicBezTo>
                    <a:cubicBezTo>
                      <a:pt x="200" y="307"/>
                      <a:pt x="200" y="307"/>
                      <a:pt x="201" y="307"/>
                    </a:cubicBezTo>
                    <a:cubicBezTo>
                      <a:pt x="218" y="292"/>
                      <a:pt x="249" y="267"/>
                      <a:pt x="259" y="258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300"/>
                    </a:cubicBezTo>
                    <a:cubicBezTo>
                      <a:pt x="185" y="300"/>
                      <a:pt x="185" y="300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186" y="299"/>
                      <a:pt x="188" y="298"/>
                      <a:pt x="192" y="295"/>
                    </a:cubicBezTo>
                    <a:cubicBezTo>
                      <a:pt x="194" y="294"/>
                      <a:pt x="196" y="293"/>
                      <a:pt x="198" y="292"/>
                    </a:cubicBezTo>
                    <a:cubicBezTo>
                      <a:pt x="198" y="292"/>
                      <a:pt x="198" y="292"/>
                      <a:pt x="198" y="292"/>
                    </a:cubicBezTo>
                    <a:cubicBezTo>
                      <a:pt x="197" y="292"/>
                      <a:pt x="197" y="292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8" y="291"/>
                      <a:pt x="198" y="291"/>
                      <a:pt x="198" y="291"/>
                    </a:cubicBezTo>
                    <a:cubicBezTo>
                      <a:pt x="199" y="290"/>
                      <a:pt x="207" y="285"/>
                      <a:pt x="239" y="263"/>
                    </a:cubicBezTo>
                    <a:cubicBezTo>
                      <a:pt x="246" y="258"/>
                      <a:pt x="254" y="253"/>
                      <a:pt x="259" y="250"/>
                    </a:cubicBezTo>
                    <a:cubicBezTo>
                      <a:pt x="208" y="280"/>
                      <a:pt x="179" y="296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5" y="298"/>
                      <a:pt x="175" y="298"/>
                    </a:cubicBezTo>
                    <a:cubicBezTo>
                      <a:pt x="175" y="298"/>
                      <a:pt x="174" y="298"/>
                      <a:pt x="174" y="298"/>
                    </a:cubicBezTo>
                    <a:cubicBezTo>
                      <a:pt x="174" y="298"/>
                      <a:pt x="174" y="298"/>
                      <a:pt x="178" y="295"/>
                    </a:cubicBezTo>
                    <a:cubicBezTo>
                      <a:pt x="181" y="293"/>
                      <a:pt x="184" y="290"/>
                      <a:pt x="188" y="287"/>
                    </a:cubicBezTo>
                    <a:cubicBezTo>
                      <a:pt x="197" y="281"/>
                      <a:pt x="208" y="274"/>
                      <a:pt x="219" y="266"/>
                    </a:cubicBezTo>
                    <a:cubicBezTo>
                      <a:pt x="234" y="255"/>
                      <a:pt x="249" y="245"/>
                      <a:pt x="257" y="239"/>
                    </a:cubicBezTo>
                    <a:cubicBezTo>
                      <a:pt x="246" y="245"/>
                      <a:pt x="223" y="259"/>
                      <a:pt x="204" y="270"/>
                    </a:cubicBezTo>
                    <a:cubicBezTo>
                      <a:pt x="174" y="287"/>
                      <a:pt x="168" y="290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7" y="291"/>
                      <a:pt x="167" y="291"/>
                    </a:cubicBezTo>
                    <a:cubicBezTo>
                      <a:pt x="167" y="291"/>
                      <a:pt x="166" y="291"/>
                      <a:pt x="166" y="291"/>
                    </a:cubicBezTo>
                    <a:cubicBezTo>
                      <a:pt x="166" y="291"/>
                      <a:pt x="166" y="291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7" y="290"/>
                      <a:pt x="167" y="290"/>
                    </a:cubicBezTo>
                    <a:cubicBezTo>
                      <a:pt x="167" y="290"/>
                      <a:pt x="168" y="289"/>
                      <a:pt x="171" y="287"/>
                    </a:cubicBezTo>
                    <a:cubicBezTo>
                      <a:pt x="173" y="285"/>
                      <a:pt x="177" y="282"/>
                      <a:pt x="182" y="279"/>
                    </a:cubicBezTo>
                    <a:cubicBezTo>
                      <a:pt x="191" y="272"/>
                      <a:pt x="204" y="262"/>
                      <a:pt x="216" y="253"/>
                    </a:cubicBezTo>
                    <a:cubicBezTo>
                      <a:pt x="235" y="239"/>
                      <a:pt x="253" y="225"/>
                      <a:pt x="262" y="219"/>
                    </a:cubicBezTo>
                    <a:cubicBezTo>
                      <a:pt x="247" y="228"/>
                      <a:pt x="199" y="255"/>
                      <a:pt x="169" y="273"/>
                    </a:cubicBezTo>
                    <a:cubicBezTo>
                      <a:pt x="160" y="278"/>
                      <a:pt x="153" y="282"/>
                      <a:pt x="148" y="286"/>
                    </a:cubicBezTo>
                    <a:cubicBezTo>
                      <a:pt x="143" y="288"/>
                      <a:pt x="141" y="290"/>
                      <a:pt x="140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0"/>
                      <a:pt x="139" y="290"/>
                      <a:pt x="139" y="290"/>
                    </a:cubicBezTo>
                    <a:cubicBezTo>
                      <a:pt x="139" y="291"/>
                      <a:pt x="139" y="290"/>
                      <a:pt x="138" y="290"/>
                    </a:cubicBezTo>
                    <a:cubicBezTo>
                      <a:pt x="138" y="290"/>
                      <a:pt x="138" y="290"/>
                      <a:pt x="139" y="290"/>
                    </a:cubicBezTo>
                    <a:cubicBezTo>
                      <a:pt x="170" y="270"/>
                      <a:pt x="225" y="234"/>
                      <a:pt x="243" y="222"/>
                    </a:cubicBezTo>
                    <a:cubicBezTo>
                      <a:pt x="223" y="234"/>
                      <a:pt x="159" y="271"/>
                      <a:pt x="123" y="292"/>
                    </a:cubicBezTo>
                    <a:cubicBezTo>
                      <a:pt x="123" y="292"/>
                      <a:pt x="123" y="292"/>
                      <a:pt x="123" y="292"/>
                    </a:cubicBezTo>
                    <a:cubicBezTo>
                      <a:pt x="123" y="292"/>
                      <a:pt x="122" y="292"/>
                      <a:pt x="122" y="292"/>
                    </a:cubicBezTo>
                    <a:cubicBezTo>
                      <a:pt x="122" y="291"/>
                      <a:pt x="122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3" y="291"/>
                      <a:pt x="123" y="291"/>
                      <a:pt x="123" y="291"/>
                    </a:cubicBezTo>
                    <a:cubicBezTo>
                      <a:pt x="125" y="289"/>
                      <a:pt x="135" y="281"/>
                      <a:pt x="189" y="242"/>
                    </a:cubicBezTo>
                    <a:cubicBezTo>
                      <a:pt x="212" y="225"/>
                      <a:pt x="236" y="207"/>
                      <a:pt x="248" y="199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78" y="297"/>
                      <a:pt x="78" y="297"/>
                      <a:pt x="78" y="297"/>
                    </a:cubicBezTo>
                    <a:cubicBezTo>
                      <a:pt x="78" y="297"/>
                      <a:pt x="78" y="297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6"/>
                      <a:pt x="79" y="296"/>
                      <a:pt x="79" y="296"/>
                    </a:cubicBezTo>
                    <a:cubicBezTo>
                      <a:pt x="80" y="294"/>
                      <a:pt x="84" y="292"/>
                      <a:pt x="97" y="283"/>
                    </a:cubicBezTo>
                    <a:cubicBezTo>
                      <a:pt x="109" y="275"/>
                      <a:pt x="125" y="264"/>
                      <a:pt x="142" y="253"/>
                    </a:cubicBezTo>
                    <a:cubicBezTo>
                      <a:pt x="179" y="228"/>
                      <a:pt x="224" y="198"/>
                      <a:pt x="240" y="187"/>
                    </a:cubicBezTo>
                    <a:cubicBezTo>
                      <a:pt x="206" y="206"/>
                      <a:pt x="39" y="303"/>
                      <a:pt x="38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4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9" y="301"/>
                      <a:pt x="49" y="295"/>
                      <a:pt x="90" y="268"/>
                    </a:cubicBezTo>
                    <a:cubicBezTo>
                      <a:pt x="112" y="254"/>
                      <a:pt x="138" y="237"/>
                      <a:pt x="151" y="228"/>
                    </a:cubicBezTo>
                    <a:cubicBezTo>
                      <a:pt x="59" y="282"/>
                      <a:pt x="43" y="291"/>
                      <a:pt x="40" y="292"/>
                    </a:cubicBezTo>
                    <a:cubicBezTo>
                      <a:pt x="40" y="292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39" y="293"/>
                      <a:pt x="39" y="293"/>
                      <a:pt x="39" y="293"/>
                    </a:cubicBezTo>
                    <a:cubicBezTo>
                      <a:pt x="39" y="293"/>
                      <a:pt x="39" y="292"/>
                      <a:pt x="39" y="292"/>
                    </a:cubicBezTo>
                    <a:cubicBezTo>
                      <a:pt x="39" y="292"/>
                      <a:pt x="39" y="292"/>
                      <a:pt x="39" y="292"/>
                    </a:cubicBezTo>
                    <a:cubicBezTo>
                      <a:pt x="65" y="273"/>
                      <a:pt x="110" y="240"/>
                      <a:pt x="124" y="230"/>
                    </a:cubicBezTo>
                    <a:cubicBezTo>
                      <a:pt x="113" y="236"/>
                      <a:pt x="84" y="253"/>
                      <a:pt x="59" y="268"/>
                    </a:cubicBezTo>
                    <a:cubicBezTo>
                      <a:pt x="18" y="292"/>
                      <a:pt x="11" y="296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296"/>
                      <a:pt x="8" y="296"/>
                      <a:pt x="9" y="296"/>
                    </a:cubicBezTo>
                    <a:cubicBezTo>
                      <a:pt x="122" y="221"/>
                      <a:pt x="122" y="221"/>
                      <a:pt x="122" y="221"/>
                    </a:cubicBezTo>
                    <a:cubicBezTo>
                      <a:pt x="32" y="273"/>
                      <a:pt x="17" y="282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4" y="283"/>
                      <a:pt x="14" y="283"/>
                      <a:pt x="14" y="283"/>
                    </a:cubicBezTo>
                    <a:cubicBezTo>
                      <a:pt x="13" y="283"/>
                      <a:pt x="13" y="283"/>
                      <a:pt x="13" y="283"/>
                    </a:cubicBezTo>
                    <a:cubicBezTo>
                      <a:pt x="13" y="283"/>
                      <a:pt x="13" y="283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4" y="282"/>
                      <a:pt x="14" y="282"/>
                      <a:pt x="14" y="282"/>
                    </a:cubicBezTo>
                    <a:cubicBezTo>
                      <a:pt x="15" y="281"/>
                      <a:pt x="20" y="278"/>
                      <a:pt x="37" y="266"/>
                    </a:cubicBezTo>
                    <a:cubicBezTo>
                      <a:pt x="51" y="257"/>
                      <a:pt x="69" y="245"/>
                      <a:pt x="86" y="235"/>
                    </a:cubicBezTo>
                    <a:cubicBezTo>
                      <a:pt x="97" y="227"/>
                      <a:pt x="107" y="221"/>
                      <a:pt x="114" y="216"/>
                    </a:cubicBezTo>
                    <a:cubicBezTo>
                      <a:pt x="83" y="234"/>
                      <a:pt x="2" y="281"/>
                      <a:pt x="1" y="281"/>
                    </a:cubicBezTo>
                    <a:cubicBezTo>
                      <a:pt x="1" y="281"/>
                      <a:pt x="1" y="281"/>
                      <a:pt x="1" y="281"/>
                    </a:cubicBezTo>
                    <a:cubicBezTo>
                      <a:pt x="1" y="281"/>
                      <a:pt x="1" y="280"/>
                      <a:pt x="1" y="280"/>
                    </a:cubicBezTo>
                    <a:cubicBezTo>
                      <a:pt x="27" y="263"/>
                      <a:pt x="74" y="232"/>
                      <a:pt x="89" y="222"/>
                    </a:cubicBezTo>
                    <a:cubicBezTo>
                      <a:pt x="74" y="230"/>
                      <a:pt x="30" y="256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4" y="270"/>
                      <a:pt x="8" y="268"/>
                      <a:pt x="13" y="264"/>
                    </a:cubicBezTo>
                    <a:cubicBezTo>
                      <a:pt x="13" y="264"/>
                      <a:pt x="13" y="264"/>
                      <a:pt x="13" y="265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13" y="264"/>
                      <a:pt x="13" y="264"/>
                      <a:pt x="13" y="264"/>
                    </a:cubicBezTo>
                    <a:cubicBezTo>
                      <a:pt x="33" y="251"/>
                      <a:pt x="67" y="230"/>
                      <a:pt x="85" y="218"/>
                    </a:cubicBezTo>
                    <a:cubicBezTo>
                      <a:pt x="31" y="250"/>
                      <a:pt x="21" y="256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9" y="257"/>
                      <a:pt x="19" y="257"/>
                    </a:cubicBezTo>
                    <a:cubicBezTo>
                      <a:pt x="19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17" y="256"/>
                      <a:pt x="18" y="256"/>
                      <a:pt x="18" y="256"/>
                    </a:cubicBezTo>
                    <a:cubicBezTo>
                      <a:pt x="88" y="211"/>
                      <a:pt x="88" y="211"/>
                      <a:pt x="88" y="211"/>
                    </a:cubicBezTo>
                    <a:cubicBezTo>
                      <a:pt x="86" y="212"/>
                      <a:pt x="85" y="213"/>
                      <a:pt x="83" y="214"/>
                    </a:cubicBezTo>
                    <a:cubicBezTo>
                      <a:pt x="17" y="252"/>
                      <a:pt x="6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3" y="259"/>
                      <a:pt x="3" y="259"/>
                      <a:pt x="3" y="259"/>
                    </a:cubicBezTo>
                    <a:cubicBezTo>
                      <a:pt x="4" y="258"/>
                      <a:pt x="77" y="207"/>
                      <a:pt x="101" y="189"/>
                    </a:cubicBezTo>
                    <a:cubicBezTo>
                      <a:pt x="95" y="193"/>
                      <a:pt x="84" y="199"/>
                      <a:pt x="73" y="206"/>
                    </a:cubicBezTo>
                    <a:cubicBezTo>
                      <a:pt x="20" y="237"/>
                      <a:pt x="9" y="243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7" y="244"/>
                      <a:pt x="7" y="244"/>
                      <a:pt x="7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4"/>
                    </a:cubicBezTo>
                    <a:cubicBezTo>
                      <a:pt x="6" y="244"/>
                      <a:pt x="6" y="244"/>
                      <a:pt x="6" y="243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68" y="195"/>
                      <a:pt x="57" y="201"/>
                      <a:pt x="44" y="209"/>
                    </a:cubicBezTo>
                    <a:cubicBezTo>
                      <a:pt x="21" y="222"/>
                      <a:pt x="15" y="225"/>
                      <a:pt x="14" y="226"/>
                    </a:cubicBezTo>
                    <a:cubicBezTo>
                      <a:pt x="14" y="226"/>
                      <a:pt x="14" y="226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3" y="227"/>
                      <a:pt x="13" y="227"/>
                      <a:pt x="13" y="226"/>
                    </a:cubicBezTo>
                    <a:cubicBezTo>
                      <a:pt x="13" y="226"/>
                      <a:pt x="13" y="226"/>
                      <a:pt x="13" y="226"/>
                    </a:cubicBezTo>
                    <a:cubicBezTo>
                      <a:pt x="12" y="227"/>
                      <a:pt x="12" y="227"/>
                      <a:pt x="12" y="227"/>
                    </a:cubicBezTo>
                    <a:cubicBezTo>
                      <a:pt x="12" y="227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2" y="226"/>
                      <a:pt x="12" y="226"/>
                      <a:pt x="12" y="226"/>
                    </a:cubicBezTo>
                    <a:cubicBezTo>
                      <a:pt x="14" y="224"/>
                      <a:pt x="23" y="217"/>
                      <a:pt x="68" y="182"/>
                    </a:cubicBezTo>
                    <a:cubicBezTo>
                      <a:pt x="83" y="171"/>
                      <a:pt x="97" y="159"/>
                      <a:pt x="103" y="155"/>
                    </a:cubicBezTo>
                    <a:cubicBezTo>
                      <a:pt x="94" y="160"/>
                      <a:pt x="70" y="174"/>
                      <a:pt x="51" y="185"/>
                    </a:cubicBezTo>
                    <a:cubicBezTo>
                      <a:pt x="24" y="201"/>
                      <a:pt x="18" y="204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7" y="205"/>
                    </a:cubicBezTo>
                    <a:cubicBezTo>
                      <a:pt x="17" y="205"/>
                      <a:pt x="17" y="205"/>
                      <a:pt x="16" y="204"/>
                    </a:cubicBezTo>
                    <a:cubicBezTo>
                      <a:pt x="16" y="204"/>
                      <a:pt x="16" y="204"/>
                      <a:pt x="16" y="204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0" y="208"/>
                      <a:pt x="10" y="208"/>
                      <a:pt x="10" y="207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63" y="173"/>
                      <a:pt x="63" y="173"/>
                      <a:pt x="63" y="173"/>
                    </a:cubicBezTo>
                    <a:cubicBezTo>
                      <a:pt x="31" y="192"/>
                      <a:pt x="25" y="195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3" y="196"/>
                      <a:pt x="23" y="196"/>
                      <a:pt x="23" y="196"/>
                    </a:cubicBezTo>
                    <a:cubicBezTo>
                      <a:pt x="22" y="196"/>
                      <a:pt x="22" y="196"/>
                      <a:pt x="22" y="196"/>
                    </a:cubicBezTo>
                    <a:cubicBezTo>
                      <a:pt x="22" y="196"/>
                      <a:pt x="22" y="196"/>
                      <a:pt x="22" y="195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1" y="201"/>
                      <a:pt x="1" y="201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00"/>
                      <a:pt x="0" y="200"/>
                      <a:pt x="42" y="169"/>
                    </a:cubicBezTo>
                    <a:cubicBezTo>
                      <a:pt x="55" y="160"/>
                      <a:pt x="68" y="150"/>
                      <a:pt x="76" y="144"/>
                    </a:cubicBezTo>
                    <a:cubicBezTo>
                      <a:pt x="33" y="169"/>
                      <a:pt x="25" y="174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3" y="175"/>
                      <a:pt x="23" y="175"/>
                    </a:cubicBezTo>
                    <a:cubicBezTo>
                      <a:pt x="23" y="175"/>
                      <a:pt x="22" y="175"/>
                      <a:pt x="22" y="175"/>
                    </a:cubicBezTo>
                    <a:cubicBezTo>
                      <a:pt x="22" y="174"/>
                      <a:pt x="22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3" y="174"/>
                      <a:pt x="23" y="174"/>
                      <a:pt x="23" y="174"/>
                    </a:cubicBezTo>
                    <a:cubicBezTo>
                      <a:pt x="24" y="173"/>
                      <a:pt x="27" y="171"/>
                      <a:pt x="35" y="166"/>
                    </a:cubicBezTo>
                    <a:cubicBezTo>
                      <a:pt x="43" y="161"/>
                      <a:pt x="53" y="155"/>
                      <a:pt x="62" y="149"/>
                    </a:cubicBezTo>
                    <a:cubicBezTo>
                      <a:pt x="64" y="148"/>
                      <a:pt x="66" y="147"/>
                      <a:pt x="67" y="146"/>
                    </a:cubicBezTo>
                    <a:cubicBezTo>
                      <a:pt x="13" y="177"/>
                      <a:pt x="13" y="177"/>
                      <a:pt x="13" y="177"/>
                    </a:cubicBezTo>
                    <a:cubicBezTo>
                      <a:pt x="13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2" y="177"/>
                      <a:pt x="12" y="177"/>
                      <a:pt x="12" y="177"/>
                    </a:cubicBezTo>
                    <a:cubicBezTo>
                      <a:pt x="13" y="176"/>
                      <a:pt x="13" y="176"/>
                      <a:pt x="13" y="176"/>
                    </a:cubicBezTo>
                    <a:cubicBezTo>
                      <a:pt x="13" y="176"/>
                      <a:pt x="14" y="175"/>
                      <a:pt x="16" y="174"/>
                    </a:cubicBezTo>
                    <a:cubicBezTo>
                      <a:pt x="18" y="173"/>
                      <a:pt x="22" y="170"/>
                      <a:pt x="26" y="168"/>
                    </a:cubicBezTo>
                    <a:cubicBezTo>
                      <a:pt x="34" y="163"/>
                      <a:pt x="45" y="156"/>
                      <a:pt x="56" y="149"/>
                    </a:cubicBezTo>
                    <a:cubicBezTo>
                      <a:pt x="64" y="144"/>
                      <a:pt x="71" y="139"/>
                      <a:pt x="78" y="135"/>
                    </a:cubicBezTo>
                    <a:cubicBezTo>
                      <a:pt x="59" y="146"/>
                      <a:pt x="30" y="163"/>
                      <a:pt x="12" y="174"/>
                    </a:cubicBezTo>
                    <a:cubicBezTo>
                      <a:pt x="12" y="174"/>
                      <a:pt x="11" y="174"/>
                      <a:pt x="11" y="174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1" y="173"/>
                      <a:pt x="11" y="173"/>
                      <a:pt x="11" y="173"/>
                    </a:cubicBezTo>
                    <a:cubicBezTo>
                      <a:pt x="12" y="172"/>
                      <a:pt x="16" y="170"/>
                      <a:pt x="26" y="163"/>
                    </a:cubicBezTo>
                    <a:cubicBezTo>
                      <a:pt x="35" y="157"/>
                      <a:pt x="48" y="148"/>
                      <a:pt x="65" y="137"/>
                    </a:cubicBezTo>
                    <a:cubicBezTo>
                      <a:pt x="97" y="117"/>
                      <a:pt x="137" y="90"/>
                      <a:pt x="172" y="68"/>
                    </a:cubicBezTo>
                    <a:cubicBezTo>
                      <a:pt x="200" y="49"/>
                      <a:pt x="226" y="32"/>
                      <a:pt x="240" y="23"/>
                    </a:cubicBezTo>
                    <a:cubicBezTo>
                      <a:pt x="225" y="32"/>
                      <a:pt x="196" y="49"/>
                      <a:pt x="165" y="67"/>
                    </a:cubicBezTo>
                    <a:cubicBezTo>
                      <a:pt x="66" y="125"/>
                      <a:pt x="22" y="151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242" y="4"/>
                      <a:pt x="242" y="4"/>
                      <a:pt x="242" y="4"/>
                    </a:cubicBezTo>
                    <a:cubicBezTo>
                      <a:pt x="222" y="15"/>
                      <a:pt x="164" y="49"/>
                      <a:pt x="116" y="77"/>
                    </a:cubicBezTo>
                    <a:cubicBezTo>
                      <a:pt x="42" y="121"/>
                      <a:pt x="22" y="133"/>
                      <a:pt x="20" y="133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0" y="133"/>
                      <a:pt x="20" y="133"/>
                      <a:pt x="20" y="132"/>
                    </a:cubicBezTo>
                    <a:cubicBezTo>
                      <a:pt x="20" y="132"/>
                      <a:pt x="19" y="131"/>
                      <a:pt x="104" y="72"/>
                    </a:cubicBezTo>
                    <a:cubicBezTo>
                      <a:pt x="120" y="60"/>
                      <a:pt x="134" y="50"/>
                      <a:pt x="140" y="45"/>
                    </a:cubicBezTo>
                    <a:cubicBezTo>
                      <a:pt x="123" y="55"/>
                      <a:pt x="58" y="93"/>
                      <a:pt x="21" y="115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5"/>
                      <a:pt x="20" y="115"/>
                      <a:pt x="20" y="115"/>
                    </a:cubicBezTo>
                    <a:cubicBezTo>
                      <a:pt x="20" y="114"/>
                      <a:pt x="20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2" y="113"/>
                      <a:pt x="23" y="112"/>
                      <a:pt x="25" y="111"/>
                    </a:cubicBezTo>
                    <a:cubicBezTo>
                      <a:pt x="38" y="102"/>
                      <a:pt x="38" y="102"/>
                      <a:pt x="38" y="102"/>
                    </a:cubicBezTo>
                    <a:cubicBezTo>
                      <a:pt x="48" y="94"/>
                      <a:pt x="62" y="85"/>
                      <a:pt x="76" y="75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61" y="78"/>
                      <a:pt x="26" y="97"/>
                      <a:pt x="20" y="100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20" y="101"/>
                    </a:cubicBezTo>
                    <a:cubicBezTo>
                      <a:pt x="20" y="101"/>
                      <a:pt x="20" y="101"/>
                      <a:pt x="19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8" y="107"/>
                      <a:pt x="4" y="109"/>
                      <a:pt x="3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" y="109"/>
                      <a:pt x="2" y="109"/>
                      <a:pt x="2" y="109"/>
                    </a:cubicBezTo>
                    <a:cubicBezTo>
                      <a:pt x="27" y="93"/>
                      <a:pt x="69" y="67"/>
                      <a:pt x="92" y="53"/>
                    </a:cubicBezTo>
                    <a:cubicBezTo>
                      <a:pt x="67" y="67"/>
                      <a:pt x="26" y="91"/>
                      <a:pt x="25" y="92"/>
                    </a:cubicBezTo>
                    <a:cubicBezTo>
                      <a:pt x="25" y="92"/>
                      <a:pt x="24" y="92"/>
                      <a:pt x="24" y="92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0" y="83"/>
                      <a:pt x="26" y="78"/>
                      <a:pt x="46" y="61"/>
                    </a:cubicBezTo>
                    <a:cubicBezTo>
                      <a:pt x="56" y="53"/>
                      <a:pt x="68" y="44"/>
                      <a:pt x="73" y="39"/>
                    </a:cubicBezTo>
                    <a:cubicBezTo>
                      <a:pt x="66" y="4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7" y="36"/>
                      <a:pt x="77" y="36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38"/>
                      <a:pt x="70" y="43"/>
                      <a:pt x="47" y="62"/>
                    </a:cubicBezTo>
                    <a:cubicBezTo>
                      <a:pt x="37" y="70"/>
                      <a:pt x="28" y="78"/>
                      <a:pt x="23" y="82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81" y="49"/>
                      <a:pt x="81" y="50"/>
                      <a:pt x="80" y="50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107" y="43"/>
                      <a:pt x="107" y="43"/>
                      <a:pt x="107" y="43"/>
                    </a:cubicBezTo>
                    <a:cubicBezTo>
                      <a:pt x="109" y="42"/>
                      <a:pt x="110" y="42"/>
                      <a:pt x="110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0" y="43"/>
                      <a:pt x="106" y="45"/>
                      <a:pt x="94" y="53"/>
                    </a:cubicBezTo>
                    <a:cubicBezTo>
                      <a:pt x="85" y="58"/>
                      <a:pt x="73" y="66"/>
                      <a:pt x="57" y="76"/>
                    </a:cubicBezTo>
                    <a:cubicBezTo>
                      <a:pt x="45" y="83"/>
                      <a:pt x="33" y="91"/>
                      <a:pt x="23" y="97"/>
                    </a:cubicBezTo>
                    <a:cubicBezTo>
                      <a:pt x="40" y="87"/>
                      <a:pt x="63" y="73"/>
                      <a:pt x="81" y="63"/>
                    </a:cubicBezTo>
                    <a:cubicBezTo>
                      <a:pt x="104" y="50"/>
                      <a:pt x="110" y="46"/>
                      <a:pt x="112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113" y="45"/>
                      <a:pt x="113" y="45"/>
                      <a:pt x="113" y="45"/>
                    </a:cubicBezTo>
                    <a:cubicBezTo>
                      <a:pt x="74" y="69"/>
                      <a:pt x="74" y="69"/>
                      <a:pt x="74" y="69"/>
                    </a:cubicBezTo>
                    <a:cubicBezTo>
                      <a:pt x="94" y="57"/>
                      <a:pt x="115" y="45"/>
                      <a:pt x="131" y="35"/>
                    </a:cubicBezTo>
                    <a:cubicBezTo>
                      <a:pt x="131" y="35"/>
                      <a:pt x="132" y="35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1" y="37"/>
                      <a:pt x="56" y="90"/>
                      <a:pt x="30" y="109"/>
                    </a:cubicBezTo>
                    <a:cubicBezTo>
                      <a:pt x="70" y="85"/>
                      <a:pt x="143" y="42"/>
                      <a:pt x="145" y="42"/>
                    </a:cubicBezTo>
                    <a:cubicBezTo>
                      <a:pt x="145" y="42"/>
                      <a:pt x="145" y="42"/>
                      <a:pt x="145" y="42"/>
                    </a:cubicBezTo>
                    <a:cubicBezTo>
                      <a:pt x="145" y="42"/>
                      <a:pt x="145" y="43"/>
                      <a:pt x="145" y="43"/>
                    </a:cubicBezTo>
                    <a:cubicBezTo>
                      <a:pt x="145" y="43"/>
                      <a:pt x="145" y="43"/>
                      <a:pt x="133" y="52"/>
                    </a:cubicBezTo>
                    <a:cubicBezTo>
                      <a:pt x="126" y="57"/>
                      <a:pt x="116" y="64"/>
                      <a:pt x="104" y="72"/>
                    </a:cubicBezTo>
                    <a:cubicBezTo>
                      <a:pt x="74" y="94"/>
                      <a:pt x="34" y="122"/>
                      <a:pt x="24" y="130"/>
                    </a:cubicBezTo>
                    <a:cubicBezTo>
                      <a:pt x="35" y="124"/>
                      <a:pt x="74" y="101"/>
                      <a:pt x="115" y="77"/>
                    </a:cubicBezTo>
                    <a:cubicBezTo>
                      <a:pt x="207" y="23"/>
                      <a:pt x="246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9" y="1"/>
                      <a:pt x="249" y="1"/>
                      <a:pt x="249" y="1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47" y="135"/>
                      <a:pt x="111" y="97"/>
                      <a:pt x="165" y="66"/>
                    </a:cubicBezTo>
                    <a:cubicBezTo>
                      <a:pt x="234" y="25"/>
                      <a:pt x="248" y="18"/>
                      <a:pt x="250" y="16"/>
                    </a:cubicBezTo>
                    <a:cubicBezTo>
                      <a:pt x="250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6"/>
                      <a:pt x="251" y="16"/>
                      <a:pt x="251" y="16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1" y="17"/>
                      <a:pt x="251" y="17"/>
                      <a:pt x="251" y="17"/>
                    </a:cubicBezTo>
                    <a:cubicBezTo>
                      <a:pt x="250" y="18"/>
                      <a:pt x="249" y="19"/>
                      <a:pt x="245" y="21"/>
                    </a:cubicBezTo>
                    <a:cubicBezTo>
                      <a:pt x="241" y="24"/>
                      <a:pt x="235" y="27"/>
                      <a:pt x="228" y="32"/>
                    </a:cubicBezTo>
                    <a:cubicBezTo>
                      <a:pt x="214" y="41"/>
                      <a:pt x="194" y="54"/>
                      <a:pt x="173" y="68"/>
                    </a:cubicBezTo>
                    <a:cubicBezTo>
                      <a:pt x="119" y="103"/>
                      <a:pt x="49" y="149"/>
                      <a:pt x="23" y="166"/>
                    </a:cubicBezTo>
                    <a:cubicBezTo>
                      <a:pt x="82" y="132"/>
                      <a:pt x="95" y="124"/>
                      <a:pt x="99" y="123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99" y="122"/>
                      <a:pt x="100" y="122"/>
                      <a:pt x="100" y="122"/>
                    </a:cubicBezTo>
                    <a:cubicBezTo>
                      <a:pt x="100" y="122"/>
                      <a:pt x="100" y="122"/>
                      <a:pt x="100" y="122"/>
                    </a:cubicBezTo>
                    <a:cubicBezTo>
                      <a:pt x="100" y="123"/>
                      <a:pt x="100" y="123"/>
                      <a:pt x="100" y="123"/>
                    </a:cubicBezTo>
                    <a:cubicBezTo>
                      <a:pt x="81" y="134"/>
                      <a:pt x="52" y="153"/>
                      <a:pt x="33" y="165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89" y="132"/>
                      <a:pt x="89" y="132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3"/>
                      <a:pt x="89" y="133"/>
                      <a:pt x="89" y="133"/>
                    </a:cubicBezTo>
                    <a:cubicBezTo>
                      <a:pt x="89" y="134"/>
                      <a:pt x="89" y="134"/>
                      <a:pt x="89" y="134"/>
                    </a:cubicBezTo>
                    <a:cubicBezTo>
                      <a:pt x="88" y="134"/>
                      <a:pt x="86" y="136"/>
                      <a:pt x="81" y="138"/>
                    </a:cubicBezTo>
                    <a:cubicBezTo>
                      <a:pt x="76" y="141"/>
                      <a:pt x="70" y="145"/>
                      <a:pt x="63" y="150"/>
                    </a:cubicBezTo>
                    <a:cubicBezTo>
                      <a:pt x="55" y="155"/>
                      <a:pt x="46" y="160"/>
                      <a:pt x="38" y="165"/>
                    </a:cubicBezTo>
                    <a:cubicBezTo>
                      <a:pt x="52" y="157"/>
                      <a:pt x="71" y="146"/>
                      <a:pt x="83" y="139"/>
                    </a:cubicBezTo>
                    <a:cubicBezTo>
                      <a:pt x="84" y="139"/>
                      <a:pt x="84" y="139"/>
                      <a:pt x="84" y="139"/>
                    </a:cubicBezTo>
                    <a:cubicBezTo>
                      <a:pt x="84" y="139"/>
                      <a:pt x="84" y="139"/>
                      <a:pt x="84" y="140"/>
                    </a:cubicBezTo>
                    <a:cubicBezTo>
                      <a:pt x="64" y="154"/>
                      <a:pt x="17" y="188"/>
                      <a:pt x="4" y="198"/>
                    </a:cubicBezTo>
                    <a:cubicBezTo>
                      <a:pt x="17" y="191"/>
                      <a:pt x="65" y="163"/>
                      <a:pt x="91" y="148"/>
                    </a:cubicBezTo>
                    <a:cubicBezTo>
                      <a:pt x="91" y="148"/>
                      <a:pt x="92" y="148"/>
                      <a:pt x="92" y="148"/>
                    </a:cubicBezTo>
                    <a:cubicBezTo>
                      <a:pt x="92" y="148"/>
                      <a:pt x="92" y="148"/>
                      <a:pt x="92" y="148"/>
                    </a:cubicBezTo>
                    <a:cubicBezTo>
                      <a:pt x="30" y="191"/>
                      <a:pt x="30" y="191"/>
                      <a:pt x="30" y="191"/>
                    </a:cubicBezTo>
                    <a:cubicBezTo>
                      <a:pt x="43" y="184"/>
                      <a:pt x="72" y="167"/>
                      <a:pt x="85" y="159"/>
                    </a:cubicBezTo>
                    <a:cubicBezTo>
                      <a:pt x="85" y="159"/>
                      <a:pt x="85" y="159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29" y="196"/>
                      <a:pt x="29" y="196"/>
                      <a:pt x="29" y="196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6" y="152"/>
                      <a:pt x="107" y="152"/>
                      <a:pt x="107" y="152"/>
                    </a:cubicBezTo>
                    <a:cubicBezTo>
                      <a:pt x="107" y="152"/>
                      <a:pt x="107" y="152"/>
                      <a:pt x="107" y="152"/>
                    </a:cubicBezTo>
                    <a:cubicBezTo>
                      <a:pt x="108" y="152"/>
                      <a:pt x="108" y="152"/>
                      <a:pt x="69" y="183"/>
                    </a:cubicBezTo>
                    <a:cubicBezTo>
                      <a:pt x="49" y="198"/>
                      <a:pt x="25" y="217"/>
                      <a:pt x="16" y="224"/>
                    </a:cubicBezTo>
                    <a:cubicBezTo>
                      <a:pt x="27" y="217"/>
                      <a:pt x="62" y="197"/>
                      <a:pt x="84" y="185"/>
                    </a:cubicBezTo>
                    <a:cubicBezTo>
                      <a:pt x="101" y="174"/>
                      <a:pt x="106" y="172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1"/>
                    </a:cubicBezTo>
                    <a:cubicBezTo>
                      <a:pt x="108" y="171"/>
                      <a:pt x="108" y="171"/>
                      <a:pt x="108" y="172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8" y="172"/>
                      <a:pt x="108" y="172"/>
                      <a:pt x="107" y="172"/>
                    </a:cubicBezTo>
                    <a:cubicBezTo>
                      <a:pt x="106" y="173"/>
                      <a:pt x="101" y="176"/>
                      <a:pt x="83" y="187"/>
                    </a:cubicBezTo>
                    <a:cubicBezTo>
                      <a:pt x="11" y="241"/>
                      <a:pt x="11" y="241"/>
                      <a:pt x="11" y="241"/>
                    </a:cubicBezTo>
                    <a:cubicBezTo>
                      <a:pt x="23" y="234"/>
                      <a:pt x="51" y="218"/>
                      <a:pt x="73" y="205"/>
                    </a:cubicBezTo>
                    <a:cubicBezTo>
                      <a:pt x="83" y="199"/>
                      <a:pt x="92" y="194"/>
                      <a:pt x="99" y="190"/>
                    </a:cubicBezTo>
                    <a:cubicBezTo>
                      <a:pt x="105" y="186"/>
                      <a:pt x="108" y="185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10" y="184"/>
                      <a:pt x="110" y="184"/>
                      <a:pt x="110" y="184"/>
                    </a:cubicBezTo>
                    <a:cubicBezTo>
                      <a:pt x="110" y="184"/>
                      <a:pt x="110" y="184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10" y="185"/>
                      <a:pt x="110" y="185"/>
                      <a:pt x="110" y="185"/>
                    </a:cubicBezTo>
                    <a:cubicBezTo>
                      <a:pt x="109" y="185"/>
                      <a:pt x="108" y="186"/>
                      <a:pt x="105" y="188"/>
                    </a:cubicBezTo>
                    <a:cubicBezTo>
                      <a:pt x="10" y="255"/>
                      <a:pt x="10" y="255"/>
                      <a:pt x="10" y="255"/>
                    </a:cubicBezTo>
                    <a:cubicBezTo>
                      <a:pt x="25" y="247"/>
                      <a:pt x="61" y="225"/>
                      <a:pt x="82" y="213"/>
                    </a:cubicBezTo>
                    <a:cubicBezTo>
                      <a:pt x="98" y="204"/>
                      <a:pt x="102" y="201"/>
                      <a:pt x="104" y="201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4" y="200"/>
                      <a:pt x="104" y="200"/>
                      <a:pt x="104" y="200"/>
                    </a:cubicBezTo>
                    <a:cubicBezTo>
                      <a:pt x="105" y="200"/>
                      <a:pt x="105" y="200"/>
                      <a:pt x="105" y="201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36" y="245"/>
                      <a:pt x="36" y="245"/>
                      <a:pt x="36" y="245"/>
                    </a:cubicBezTo>
                    <a:cubicBezTo>
                      <a:pt x="41" y="242"/>
                      <a:pt x="49" y="238"/>
                      <a:pt x="58" y="233"/>
                    </a:cubicBezTo>
                    <a:cubicBezTo>
                      <a:pt x="95" y="211"/>
                      <a:pt x="102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6"/>
                      <a:pt x="104" y="206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104" y="207"/>
                      <a:pt x="104" y="207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100" y="210"/>
                      <a:pt x="100" y="210"/>
                      <a:pt x="100" y="210"/>
                    </a:cubicBezTo>
                    <a:cubicBezTo>
                      <a:pt x="98" y="212"/>
                      <a:pt x="89" y="217"/>
                      <a:pt x="57" y="237"/>
                    </a:cubicBezTo>
                    <a:cubicBezTo>
                      <a:pt x="46" y="244"/>
                      <a:pt x="36" y="250"/>
                      <a:pt x="28" y="256"/>
                    </a:cubicBezTo>
                    <a:cubicBezTo>
                      <a:pt x="48" y="244"/>
                      <a:pt x="84" y="223"/>
                      <a:pt x="101" y="213"/>
                    </a:cubicBezTo>
                    <a:cubicBezTo>
                      <a:pt x="101" y="213"/>
                      <a:pt x="101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3"/>
                      <a:pt x="102" y="213"/>
                      <a:pt x="102" y="213"/>
                    </a:cubicBezTo>
                    <a:cubicBezTo>
                      <a:pt x="102" y="214"/>
                      <a:pt x="102" y="214"/>
                      <a:pt x="102" y="214"/>
                    </a:cubicBezTo>
                    <a:cubicBezTo>
                      <a:pt x="101" y="214"/>
                      <a:pt x="101" y="214"/>
                      <a:pt x="101" y="214"/>
                    </a:cubicBezTo>
                    <a:cubicBezTo>
                      <a:pt x="100" y="214"/>
                      <a:pt x="99" y="215"/>
                      <a:pt x="97" y="216"/>
                    </a:cubicBezTo>
                    <a:cubicBezTo>
                      <a:pt x="97" y="217"/>
                      <a:pt x="96" y="217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8"/>
                      <a:pt x="95" y="218"/>
                      <a:pt x="95" y="218"/>
                    </a:cubicBezTo>
                    <a:cubicBezTo>
                      <a:pt x="95" y="219"/>
                      <a:pt x="95" y="219"/>
                      <a:pt x="48" y="250"/>
                    </a:cubicBezTo>
                    <a:cubicBezTo>
                      <a:pt x="36" y="258"/>
                      <a:pt x="24" y="266"/>
                      <a:pt x="15" y="272"/>
                    </a:cubicBezTo>
                    <a:cubicBezTo>
                      <a:pt x="27" y="265"/>
                      <a:pt x="45" y="255"/>
                      <a:pt x="64" y="244"/>
                    </a:cubicBezTo>
                    <a:cubicBezTo>
                      <a:pt x="79" y="235"/>
                      <a:pt x="95" y="226"/>
                      <a:pt x="107" y="219"/>
                    </a:cubicBezTo>
                    <a:cubicBezTo>
                      <a:pt x="113" y="216"/>
                      <a:pt x="117" y="213"/>
                      <a:pt x="121" y="211"/>
                    </a:cubicBezTo>
                    <a:cubicBezTo>
                      <a:pt x="124" y="209"/>
                      <a:pt x="125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7" y="208"/>
                      <a:pt x="127" y="208"/>
                      <a:pt x="127" y="208"/>
                    </a:cubicBezTo>
                    <a:cubicBezTo>
                      <a:pt x="127" y="208"/>
                      <a:pt x="127" y="208"/>
                      <a:pt x="127" y="209"/>
                    </a:cubicBezTo>
                    <a:cubicBezTo>
                      <a:pt x="127" y="209"/>
                      <a:pt x="127" y="209"/>
                      <a:pt x="127" y="209"/>
                    </a:cubicBezTo>
                    <a:cubicBezTo>
                      <a:pt x="127" y="209"/>
                      <a:pt x="127" y="209"/>
                      <a:pt x="126" y="209"/>
                    </a:cubicBezTo>
                    <a:cubicBezTo>
                      <a:pt x="125" y="210"/>
                      <a:pt x="122" y="212"/>
                      <a:pt x="115" y="217"/>
                    </a:cubicBezTo>
                    <a:cubicBezTo>
                      <a:pt x="107" y="221"/>
                      <a:pt x="97" y="228"/>
                      <a:pt x="86" y="235"/>
                    </a:cubicBezTo>
                    <a:cubicBezTo>
                      <a:pt x="65" y="250"/>
                      <a:pt x="37" y="267"/>
                      <a:pt x="23" y="277"/>
                    </a:cubicBezTo>
                    <a:cubicBezTo>
                      <a:pt x="52" y="260"/>
                      <a:pt x="134" y="213"/>
                      <a:pt x="135" y="212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2"/>
                      <a:pt x="136" y="213"/>
                      <a:pt x="136" y="213"/>
                    </a:cubicBezTo>
                    <a:cubicBezTo>
                      <a:pt x="20" y="290"/>
                      <a:pt x="20" y="290"/>
                      <a:pt x="20" y="290"/>
                    </a:cubicBezTo>
                    <a:cubicBezTo>
                      <a:pt x="29" y="284"/>
                      <a:pt x="44" y="276"/>
                      <a:pt x="59" y="267"/>
                    </a:cubicBezTo>
                    <a:cubicBezTo>
                      <a:pt x="114" y="235"/>
                      <a:pt x="127" y="227"/>
                      <a:pt x="128" y="227"/>
                    </a:cubicBezTo>
                    <a:cubicBezTo>
                      <a:pt x="128" y="227"/>
                      <a:pt x="128" y="227"/>
                      <a:pt x="128" y="227"/>
                    </a:cubicBezTo>
                    <a:cubicBezTo>
                      <a:pt x="128" y="227"/>
                      <a:pt x="129" y="227"/>
                      <a:pt x="129" y="227"/>
                    </a:cubicBezTo>
                    <a:cubicBezTo>
                      <a:pt x="129" y="228"/>
                      <a:pt x="129" y="228"/>
                      <a:pt x="115" y="238"/>
                    </a:cubicBezTo>
                    <a:cubicBezTo>
                      <a:pt x="107" y="243"/>
                      <a:pt x="97" y="251"/>
                      <a:pt x="84" y="260"/>
                    </a:cubicBezTo>
                    <a:cubicBezTo>
                      <a:pt x="69" y="271"/>
                      <a:pt x="54" y="282"/>
                      <a:pt x="46" y="288"/>
                    </a:cubicBezTo>
                    <a:cubicBezTo>
                      <a:pt x="66" y="276"/>
                      <a:pt x="125" y="242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57" y="225"/>
                      <a:pt x="147" y="232"/>
                      <a:pt x="91" y="269"/>
                    </a:cubicBezTo>
                    <a:cubicBezTo>
                      <a:pt x="74" y="279"/>
                      <a:pt x="58" y="290"/>
                      <a:pt x="47" y="297"/>
                    </a:cubicBezTo>
                    <a:cubicBezTo>
                      <a:pt x="173" y="224"/>
                      <a:pt x="240" y="186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6" y="182"/>
                      <a:pt x="246" y="182"/>
                    </a:cubicBezTo>
                    <a:cubicBezTo>
                      <a:pt x="246" y="182"/>
                      <a:pt x="247" y="182"/>
                      <a:pt x="247" y="182"/>
                    </a:cubicBezTo>
                    <a:cubicBezTo>
                      <a:pt x="247" y="182"/>
                      <a:pt x="247" y="182"/>
                      <a:pt x="247" y="182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7" y="183"/>
                      <a:pt x="247" y="183"/>
                      <a:pt x="247" y="183"/>
                    </a:cubicBezTo>
                    <a:cubicBezTo>
                      <a:pt x="245" y="185"/>
                      <a:pt x="239" y="189"/>
                      <a:pt x="212" y="207"/>
                    </a:cubicBezTo>
                    <a:cubicBezTo>
                      <a:pt x="192" y="220"/>
                      <a:pt x="166" y="238"/>
                      <a:pt x="142" y="254"/>
                    </a:cubicBezTo>
                    <a:cubicBezTo>
                      <a:pt x="121" y="268"/>
                      <a:pt x="100" y="282"/>
                      <a:pt x="88" y="290"/>
                    </a:cubicBezTo>
                    <a:cubicBezTo>
                      <a:pt x="256" y="193"/>
                      <a:pt x="256" y="193"/>
                      <a:pt x="256" y="193"/>
                    </a:cubicBezTo>
                    <a:cubicBezTo>
                      <a:pt x="256" y="193"/>
                      <a:pt x="256" y="193"/>
                      <a:pt x="256" y="194"/>
                    </a:cubicBezTo>
                    <a:cubicBezTo>
                      <a:pt x="256" y="194"/>
                      <a:pt x="256" y="194"/>
                      <a:pt x="256" y="194"/>
                    </a:cubicBezTo>
                    <a:cubicBezTo>
                      <a:pt x="216" y="223"/>
                      <a:pt x="145" y="274"/>
                      <a:pt x="127" y="288"/>
                    </a:cubicBezTo>
                    <a:cubicBezTo>
                      <a:pt x="207" y="242"/>
                      <a:pt x="248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49" y="218"/>
                      <a:pt x="249" y="218"/>
                    </a:cubicBezTo>
                    <a:cubicBezTo>
                      <a:pt x="249" y="218"/>
                      <a:pt x="250" y="218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9" y="219"/>
                      <a:pt x="249" y="219"/>
                      <a:pt x="249" y="219"/>
                    </a:cubicBezTo>
                    <a:cubicBezTo>
                      <a:pt x="247" y="221"/>
                      <a:pt x="238" y="227"/>
                      <a:pt x="194" y="255"/>
                    </a:cubicBezTo>
                    <a:cubicBezTo>
                      <a:pt x="181" y="264"/>
                      <a:pt x="167" y="272"/>
                      <a:pt x="157" y="279"/>
                    </a:cubicBezTo>
                    <a:cubicBezTo>
                      <a:pt x="161" y="277"/>
                      <a:pt x="165" y="275"/>
                      <a:pt x="169" y="272"/>
                    </a:cubicBezTo>
                    <a:cubicBezTo>
                      <a:pt x="238" y="231"/>
                      <a:pt x="262" y="217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6" y="216"/>
                    </a:cubicBezTo>
                    <a:cubicBezTo>
                      <a:pt x="266" y="216"/>
                      <a:pt x="266" y="216"/>
                      <a:pt x="267" y="216"/>
                    </a:cubicBezTo>
                    <a:cubicBezTo>
                      <a:pt x="267" y="216"/>
                      <a:pt x="267" y="217"/>
                      <a:pt x="266" y="217"/>
                    </a:cubicBezTo>
                    <a:cubicBezTo>
                      <a:pt x="266" y="218"/>
                      <a:pt x="194" y="271"/>
                      <a:pt x="173" y="287"/>
                    </a:cubicBezTo>
                    <a:cubicBezTo>
                      <a:pt x="180" y="283"/>
                      <a:pt x="191" y="276"/>
                      <a:pt x="203" y="269"/>
                    </a:cubicBezTo>
                    <a:cubicBezTo>
                      <a:pt x="253" y="240"/>
                      <a:pt x="262" y="235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4"/>
                      <a:pt x="264" y="234"/>
                    </a:cubicBezTo>
                    <a:cubicBezTo>
                      <a:pt x="264" y="234"/>
                      <a:pt x="264" y="235"/>
                      <a:pt x="264" y="235"/>
                    </a:cubicBezTo>
                    <a:cubicBezTo>
                      <a:pt x="263" y="235"/>
                      <a:pt x="200" y="280"/>
                      <a:pt x="181" y="294"/>
                    </a:cubicBezTo>
                    <a:cubicBezTo>
                      <a:pt x="197" y="285"/>
                      <a:pt x="243" y="258"/>
                      <a:pt x="269" y="243"/>
                    </a:cubicBezTo>
                    <a:cubicBezTo>
                      <a:pt x="269" y="243"/>
                      <a:pt x="269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3"/>
                    </a:cubicBezTo>
                    <a:cubicBezTo>
                      <a:pt x="270" y="243"/>
                      <a:pt x="270" y="243"/>
                      <a:pt x="270" y="244"/>
                    </a:cubicBezTo>
                    <a:cubicBezTo>
                      <a:pt x="268" y="245"/>
                      <a:pt x="262" y="249"/>
                      <a:pt x="240" y="264"/>
                    </a:cubicBezTo>
                    <a:cubicBezTo>
                      <a:pt x="228" y="272"/>
                      <a:pt x="214" y="281"/>
                      <a:pt x="206" y="286"/>
                    </a:cubicBezTo>
                    <a:cubicBezTo>
                      <a:pt x="248" y="262"/>
                      <a:pt x="248" y="262"/>
                      <a:pt x="248" y="262"/>
                    </a:cubicBezTo>
                    <a:cubicBezTo>
                      <a:pt x="249" y="262"/>
                      <a:pt x="249" y="262"/>
                      <a:pt x="249" y="262"/>
                    </a:cubicBezTo>
                    <a:cubicBezTo>
                      <a:pt x="249" y="262"/>
                      <a:pt x="249" y="262"/>
                      <a:pt x="249" y="263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4"/>
                      <a:pt x="263" y="254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3" y="255"/>
                      <a:pt x="263" y="255"/>
                      <a:pt x="263" y="255"/>
                    </a:cubicBezTo>
                    <a:cubicBezTo>
                      <a:pt x="262" y="256"/>
                      <a:pt x="260" y="258"/>
                      <a:pt x="254" y="264"/>
                    </a:cubicBezTo>
                    <a:cubicBezTo>
                      <a:pt x="248" y="268"/>
                      <a:pt x="240" y="275"/>
                      <a:pt x="232" y="282"/>
                    </a:cubicBezTo>
                    <a:cubicBezTo>
                      <a:pt x="222" y="290"/>
                      <a:pt x="211" y="299"/>
                      <a:pt x="205" y="304"/>
                    </a:cubicBezTo>
                    <a:cubicBezTo>
                      <a:pt x="211" y="301"/>
                      <a:pt x="220" y="296"/>
                      <a:pt x="229" y="290"/>
                    </a:cubicBezTo>
                    <a:cubicBezTo>
                      <a:pt x="236" y="286"/>
                      <a:pt x="244" y="282"/>
                      <a:pt x="249" y="279"/>
                    </a:cubicBezTo>
                    <a:cubicBezTo>
                      <a:pt x="254" y="276"/>
                      <a:pt x="257" y="275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8" y="274"/>
                    </a:cubicBezTo>
                    <a:cubicBezTo>
                      <a:pt x="258" y="274"/>
                      <a:pt x="258" y="274"/>
                      <a:pt x="259" y="274"/>
                    </a:cubicBezTo>
                    <a:cubicBezTo>
                      <a:pt x="259" y="274"/>
                      <a:pt x="259" y="274"/>
                      <a:pt x="258" y="275"/>
                    </a:cubicBezTo>
                    <a:cubicBezTo>
                      <a:pt x="233" y="297"/>
                      <a:pt x="233" y="297"/>
                      <a:pt x="233" y="297"/>
                    </a:cubicBezTo>
                    <a:cubicBezTo>
                      <a:pt x="240" y="293"/>
                      <a:pt x="255" y="285"/>
                      <a:pt x="264" y="279"/>
                    </a:cubicBezTo>
                    <a:cubicBezTo>
                      <a:pt x="264" y="279"/>
                      <a:pt x="264" y="279"/>
                      <a:pt x="264" y="279"/>
                    </a:cubicBezTo>
                    <a:cubicBezTo>
                      <a:pt x="264" y="279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4" y="280"/>
                      <a:pt x="264" y="280"/>
                      <a:pt x="264" y="280"/>
                    </a:cubicBezTo>
                    <a:cubicBezTo>
                      <a:pt x="263" y="281"/>
                      <a:pt x="259" y="284"/>
                      <a:pt x="246" y="294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55" y="289"/>
                      <a:pt x="255" y="289"/>
                      <a:pt x="255" y="289"/>
                    </a:cubicBezTo>
                    <a:cubicBezTo>
                      <a:pt x="260" y="294"/>
                      <a:pt x="260" y="294"/>
                      <a:pt x="260" y="294"/>
                    </a:cubicBezTo>
                    <a:cubicBezTo>
                      <a:pt x="261" y="293"/>
                      <a:pt x="261" y="293"/>
                      <a:pt x="261" y="293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1" y="294"/>
                      <a:pt x="261" y="294"/>
                    </a:cubicBezTo>
                    <a:cubicBezTo>
                      <a:pt x="261" y="294"/>
                      <a:pt x="260" y="295"/>
                      <a:pt x="260" y="295"/>
                    </a:cubicBezTo>
                    <a:cubicBezTo>
                      <a:pt x="260" y="295"/>
                      <a:pt x="260" y="295"/>
                      <a:pt x="260" y="294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9" y="299"/>
                      <a:pt x="239" y="299"/>
                    </a:cubicBezTo>
                    <a:cubicBezTo>
                      <a:pt x="239" y="298"/>
                      <a:pt x="239" y="298"/>
                      <a:pt x="239" y="298"/>
                    </a:cubicBezTo>
                    <a:cubicBezTo>
                      <a:pt x="245" y="293"/>
                      <a:pt x="253" y="287"/>
                      <a:pt x="259" y="284"/>
                    </a:cubicBezTo>
                    <a:cubicBezTo>
                      <a:pt x="236" y="297"/>
                      <a:pt x="231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1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29" y="300"/>
                      <a:pt x="229" y="300"/>
                      <a:pt x="229" y="300"/>
                    </a:cubicBezTo>
                    <a:cubicBezTo>
                      <a:pt x="254" y="277"/>
                      <a:pt x="254" y="277"/>
                      <a:pt x="254" y="277"/>
                    </a:cubicBezTo>
                    <a:cubicBezTo>
                      <a:pt x="242" y="284"/>
                      <a:pt x="202" y="307"/>
                      <a:pt x="201" y="308"/>
                    </a:cubicBezTo>
                    <a:cubicBezTo>
                      <a:pt x="201" y="308"/>
                      <a:pt x="201" y="308"/>
                      <a:pt x="201" y="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6" name="Freeform 279"/>
              <p:cNvSpPr/>
              <p:nvPr/>
            </p:nvSpPr>
            <p:spPr bwMode="auto">
              <a:xfrm>
                <a:off x="2982913" y="5695950"/>
                <a:ext cx="557213" cy="534988"/>
              </a:xfrm>
              <a:custGeom>
                <a:avLst/>
                <a:gdLst>
                  <a:gd name="T0" fmla="*/ 76 w 172"/>
                  <a:gd name="T1" fmla="*/ 165 h 165"/>
                  <a:gd name="T2" fmla="*/ 132 w 172"/>
                  <a:gd name="T3" fmla="*/ 129 h 165"/>
                  <a:gd name="T4" fmla="*/ 89 w 172"/>
                  <a:gd name="T5" fmla="*/ 154 h 165"/>
                  <a:gd name="T6" fmla="*/ 75 w 172"/>
                  <a:gd name="T7" fmla="*/ 162 h 165"/>
                  <a:gd name="T8" fmla="*/ 135 w 172"/>
                  <a:gd name="T9" fmla="*/ 115 h 165"/>
                  <a:gd name="T10" fmla="*/ 85 w 172"/>
                  <a:gd name="T11" fmla="*/ 143 h 165"/>
                  <a:gd name="T12" fmla="*/ 158 w 172"/>
                  <a:gd name="T13" fmla="*/ 81 h 165"/>
                  <a:gd name="T14" fmla="*/ 77 w 172"/>
                  <a:gd name="T15" fmla="*/ 126 h 165"/>
                  <a:gd name="T16" fmla="*/ 146 w 172"/>
                  <a:gd name="T17" fmla="*/ 73 h 165"/>
                  <a:gd name="T18" fmla="*/ 126 w 172"/>
                  <a:gd name="T19" fmla="*/ 81 h 165"/>
                  <a:gd name="T20" fmla="*/ 81 w 172"/>
                  <a:gd name="T21" fmla="*/ 106 h 165"/>
                  <a:gd name="T22" fmla="*/ 141 w 172"/>
                  <a:gd name="T23" fmla="*/ 56 h 165"/>
                  <a:gd name="T24" fmla="*/ 80 w 172"/>
                  <a:gd name="T25" fmla="*/ 91 h 165"/>
                  <a:gd name="T26" fmla="*/ 118 w 172"/>
                  <a:gd name="T27" fmla="*/ 62 h 165"/>
                  <a:gd name="T28" fmla="*/ 80 w 172"/>
                  <a:gd name="T29" fmla="*/ 77 h 165"/>
                  <a:gd name="T30" fmla="*/ 117 w 172"/>
                  <a:gd name="T31" fmla="*/ 49 h 165"/>
                  <a:gd name="T32" fmla="*/ 83 w 172"/>
                  <a:gd name="T33" fmla="*/ 63 h 165"/>
                  <a:gd name="T34" fmla="*/ 58 w 172"/>
                  <a:gd name="T35" fmla="*/ 63 h 165"/>
                  <a:gd name="T36" fmla="*/ 71 w 172"/>
                  <a:gd name="T37" fmla="*/ 55 h 165"/>
                  <a:gd name="T38" fmla="*/ 72 w 172"/>
                  <a:gd name="T39" fmla="*/ 53 h 165"/>
                  <a:gd name="T40" fmla="*/ 56 w 172"/>
                  <a:gd name="T41" fmla="*/ 61 h 165"/>
                  <a:gd name="T42" fmla="*/ 24 w 172"/>
                  <a:gd name="T43" fmla="*/ 72 h 165"/>
                  <a:gd name="T44" fmla="*/ 24 w 172"/>
                  <a:gd name="T45" fmla="*/ 71 h 165"/>
                  <a:gd name="T46" fmla="*/ 31 w 172"/>
                  <a:gd name="T47" fmla="*/ 67 h 165"/>
                  <a:gd name="T48" fmla="*/ 75 w 172"/>
                  <a:gd name="T49" fmla="*/ 37 h 165"/>
                  <a:gd name="T50" fmla="*/ 0 w 172"/>
                  <a:gd name="T51" fmla="*/ 77 h 165"/>
                  <a:gd name="T52" fmla="*/ 57 w 172"/>
                  <a:gd name="T53" fmla="*/ 38 h 165"/>
                  <a:gd name="T54" fmla="*/ 1 w 172"/>
                  <a:gd name="T55" fmla="*/ 66 h 165"/>
                  <a:gd name="T56" fmla="*/ 115 w 172"/>
                  <a:gd name="T57" fmla="*/ 0 h 165"/>
                  <a:gd name="T58" fmla="*/ 55 w 172"/>
                  <a:gd name="T59" fmla="*/ 45 h 165"/>
                  <a:gd name="T60" fmla="*/ 120 w 172"/>
                  <a:gd name="T61" fmla="*/ 7 h 165"/>
                  <a:gd name="T62" fmla="*/ 74 w 172"/>
                  <a:gd name="T63" fmla="*/ 42 h 165"/>
                  <a:gd name="T64" fmla="*/ 126 w 172"/>
                  <a:gd name="T65" fmla="*/ 12 h 165"/>
                  <a:gd name="T66" fmla="*/ 103 w 172"/>
                  <a:gd name="T67" fmla="*/ 33 h 165"/>
                  <a:gd name="T68" fmla="*/ 137 w 172"/>
                  <a:gd name="T69" fmla="*/ 14 h 165"/>
                  <a:gd name="T70" fmla="*/ 136 w 172"/>
                  <a:gd name="T71" fmla="*/ 18 h 165"/>
                  <a:gd name="T72" fmla="*/ 154 w 172"/>
                  <a:gd name="T73" fmla="*/ 22 h 165"/>
                  <a:gd name="T74" fmla="*/ 156 w 172"/>
                  <a:gd name="T75" fmla="*/ 33 h 165"/>
                  <a:gd name="T76" fmla="*/ 158 w 172"/>
                  <a:gd name="T77" fmla="*/ 33 h 165"/>
                  <a:gd name="T78" fmla="*/ 145 w 172"/>
                  <a:gd name="T79" fmla="*/ 53 h 165"/>
                  <a:gd name="T80" fmla="*/ 85 w 172"/>
                  <a:gd name="T81" fmla="*/ 103 h 165"/>
                  <a:gd name="T82" fmla="*/ 144 w 172"/>
                  <a:gd name="T83" fmla="*/ 69 h 165"/>
                  <a:gd name="T84" fmla="*/ 88 w 172"/>
                  <a:gd name="T85" fmla="*/ 106 h 165"/>
                  <a:gd name="T86" fmla="*/ 152 w 172"/>
                  <a:gd name="T87" fmla="*/ 70 h 165"/>
                  <a:gd name="T88" fmla="*/ 83 w 172"/>
                  <a:gd name="T89" fmla="*/ 123 h 165"/>
                  <a:gd name="T90" fmla="*/ 162 w 172"/>
                  <a:gd name="T91" fmla="*/ 78 h 165"/>
                  <a:gd name="T92" fmla="*/ 135 w 172"/>
                  <a:gd name="T93" fmla="*/ 115 h 165"/>
                  <a:gd name="T94" fmla="*/ 172 w 172"/>
                  <a:gd name="T95" fmla="*/ 93 h 165"/>
                  <a:gd name="T96" fmla="*/ 166 w 172"/>
                  <a:gd name="T97" fmla="*/ 108 h 165"/>
                  <a:gd name="T98" fmla="*/ 167 w 172"/>
                  <a:gd name="T99" fmla="*/ 109 h 165"/>
                  <a:gd name="T100" fmla="*/ 144 w 172"/>
                  <a:gd name="T101" fmla="*/ 123 h 165"/>
                  <a:gd name="T102" fmla="*/ 171 w 172"/>
                  <a:gd name="T103" fmla="*/ 1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165">
                    <a:moveTo>
                      <a:pt x="76" y="165"/>
                    </a:move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5" y="165"/>
                      <a:pt x="75" y="165"/>
                      <a:pt x="76" y="165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6" y="164"/>
                      <a:pt x="76" y="164"/>
                      <a:pt x="76" y="164"/>
                    </a:cubicBezTo>
                    <a:cubicBezTo>
                      <a:pt x="78" y="163"/>
                      <a:pt x="87" y="157"/>
                      <a:pt x="129" y="131"/>
                    </a:cubicBezTo>
                    <a:cubicBezTo>
                      <a:pt x="130" y="130"/>
                      <a:pt x="131" y="130"/>
                      <a:pt x="132" y="129"/>
                    </a:cubicBezTo>
                    <a:cubicBezTo>
                      <a:pt x="131" y="130"/>
                      <a:pt x="129" y="131"/>
                      <a:pt x="128" y="131"/>
                    </a:cubicBezTo>
                    <a:cubicBezTo>
                      <a:pt x="109" y="143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79" y="159"/>
                      <a:pt x="76" y="161"/>
                      <a:pt x="75" y="161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74" y="162"/>
                      <a:pt x="74" y="162"/>
                      <a:pt x="74" y="161"/>
                    </a:cubicBezTo>
                    <a:cubicBezTo>
                      <a:pt x="74" y="161"/>
                      <a:pt x="74" y="161"/>
                      <a:pt x="74" y="161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56" y="103"/>
                      <a:pt x="146" y="109"/>
                      <a:pt x="135" y="115"/>
                    </a:cubicBezTo>
                    <a:cubicBezTo>
                      <a:pt x="88" y="143"/>
                      <a:pt x="85" y="144"/>
                      <a:pt x="85" y="144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4" y="144"/>
                      <a:pt x="84" y="144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5" y="143"/>
                      <a:pt x="85" y="143"/>
                      <a:pt x="85" y="143"/>
                    </a:cubicBezTo>
                    <a:cubicBezTo>
                      <a:pt x="86" y="143"/>
                      <a:pt x="88" y="140"/>
                      <a:pt x="97" y="133"/>
                    </a:cubicBezTo>
                    <a:cubicBezTo>
                      <a:pt x="104" y="127"/>
                      <a:pt x="114" y="119"/>
                      <a:pt x="123" y="111"/>
                    </a:cubicBezTo>
                    <a:cubicBezTo>
                      <a:pt x="137" y="98"/>
                      <a:pt x="152" y="86"/>
                      <a:pt x="158" y="81"/>
                    </a:cubicBezTo>
                    <a:cubicBezTo>
                      <a:pt x="145" y="88"/>
                      <a:pt x="102" y="113"/>
                      <a:pt x="78" y="127"/>
                    </a:cubicBezTo>
                    <a:cubicBezTo>
                      <a:pt x="78" y="127"/>
                      <a:pt x="78" y="127"/>
                      <a:pt x="78" y="127"/>
                    </a:cubicBezTo>
                    <a:cubicBezTo>
                      <a:pt x="77" y="127"/>
                      <a:pt x="77" y="127"/>
                      <a:pt x="77" y="127"/>
                    </a:cubicBezTo>
                    <a:cubicBezTo>
                      <a:pt x="77" y="127"/>
                      <a:pt x="77" y="127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126"/>
                      <a:pt x="78" y="126"/>
                      <a:pt x="78" y="126"/>
                    </a:cubicBezTo>
                    <a:cubicBezTo>
                      <a:pt x="79" y="125"/>
                      <a:pt x="87" y="119"/>
                      <a:pt x="118" y="95"/>
                    </a:cubicBezTo>
                    <a:cubicBezTo>
                      <a:pt x="129" y="87"/>
                      <a:pt x="140" y="78"/>
                      <a:pt x="146" y="73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18"/>
                      <a:pt x="69" y="118"/>
                      <a:pt x="69" y="117"/>
                    </a:cubicBezTo>
                    <a:cubicBezTo>
                      <a:pt x="69" y="117"/>
                      <a:pt x="69" y="117"/>
                      <a:pt x="69" y="117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12" y="89"/>
                      <a:pt x="94" y="99"/>
                      <a:pt x="82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5"/>
                    </a:cubicBezTo>
                    <a:cubicBezTo>
                      <a:pt x="83" y="104"/>
                      <a:pt x="92" y="96"/>
                      <a:pt x="137" y="60"/>
                    </a:cubicBezTo>
                    <a:cubicBezTo>
                      <a:pt x="139" y="58"/>
                      <a:pt x="140" y="57"/>
                      <a:pt x="141" y="56"/>
                    </a:cubicBezTo>
                    <a:cubicBezTo>
                      <a:pt x="132" y="61"/>
                      <a:pt x="108" y="76"/>
                      <a:pt x="93" y="84"/>
                    </a:cubicBezTo>
                    <a:cubicBezTo>
                      <a:pt x="80" y="92"/>
                      <a:pt x="80" y="92"/>
                      <a:pt x="80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9" y="91"/>
                      <a:pt x="79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80" y="90"/>
                      <a:pt x="83" y="88"/>
                      <a:pt x="91" y="82"/>
                    </a:cubicBezTo>
                    <a:cubicBezTo>
                      <a:pt x="99" y="76"/>
                      <a:pt x="108" y="69"/>
                      <a:pt x="118" y="62"/>
                    </a:cubicBezTo>
                    <a:cubicBezTo>
                      <a:pt x="131" y="52"/>
                      <a:pt x="143" y="43"/>
                      <a:pt x="151" y="37"/>
                    </a:cubicBezTo>
                    <a:cubicBezTo>
                      <a:pt x="132" y="48"/>
                      <a:pt x="81" y="77"/>
                      <a:pt x="81" y="78"/>
                    </a:cubicBezTo>
                    <a:cubicBezTo>
                      <a:pt x="80" y="78"/>
                      <a:pt x="80" y="78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1" y="76"/>
                      <a:pt x="84" y="74"/>
                      <a:pt x="92" y="68"/>
                    </a:cubicBezTo>
                    <a:cubicBezTo>
                      <a:pt x="99" y="63"/>
                      <a:pt x="108" y="56"/>
                      <a:pt x="117" y="49"/>
                    </a:cubicBezTo>
                    <a:cubicBezTo>
                      <a:pt x="129" y="40"/>
                      <a:pt x="141" y="32"/>
                      <a:pt x="148" y="27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3" y="64"/>
                      <a:pt x="83" y="64"/>
                      <a:pt x="83" y="63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95" y="53"/>
                      <a:pt x="125" y="28"/>
                      <a:pt x="134" y="20"/>
                    </a:cubicBezTo>
                    <a:cubicBezTo>
                      <a:pt x="122" y="27"/>
                      <a:pt x="82" y="50"/>
                      <a:pt x="59" y="64"/>
                    </a:cubicBezTo>
                    <a:cubicBezTo>
                      <a:pt x="59" y="64"/>
                      <a:pt x="58" y="64"/>
                      <a:pt x="58" y="64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9" y="63"/>
                      <a:pt x="59" y="63"/>
                      <a:pt x="59" y="63"/>
                    </a:cubicBezTo>
                    <a:cubicBezTo>
                      <a:pt x="59" y="62"/>
                      <a:pt x="60" y="62"/>
                      <a:pt x="62" y="61"/>
                    </a:cubicBezTo>
                    <a:cubicBezTo>
                      <a:pt x="64" y="59"/>
                      <a:pt x="67" y="58"/>
                      <a:pt x="71" y="55"/>
                    </a:cubicBezTo>
                    <a:cubicBezTo>
                      <a:pt x="78" y="51"/>
                      <a:pt x="88" y="45"/>
                      <a:pt x="98" y="38"/>
                    </a:cubicBezTo>
                    <a:cubicBezTo>
                      <a:pt x="103" y="35"/>
                      <a:pt x="108" y="32"/>
                      <a:pt x="113" y="29"/>
                    </a:cubicBezTo>
                    <a:cubicBezTo>
                      <a:pt x="110" y="31"/>
                      <a:pt x="107" y="33"/>
                      <a:pt x="104" y="34"/>
                    </a:cubicBezTo>
                    <a:cubicBezTo>
                      <a:pt x="93" y="41"/>
                      <a:pt x="81" y="48"/>
                      <a:pt x="72" y="53"/>
                    </a:cubicBezTo>
                    <a:cubicBezTo>
                      <a:pt x="62" y="59"/>
                      <a:pt x="59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1"/>
                      <a:pt x="56" y="61"/>
                      <a:pt x="56" y="61"/>
                    </a:cubicBezTo>
                    <a:cubicBezTo>
                      <a:pt x="56" y="61"/>
                      <a:pt x="56" y="61"/>
                      <a:pt x="57" y="6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46" y="59"/>
                      <a:pt x="34" y="66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4" y="72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71"/>
                      <a:pt x="25" y="71"/>
                    </a:cubicBezTo>
                    <a:cubicBezTo>
                      <a:pt x="26" y="70"/>
                      <a:pt x="28" y="69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3" y="66"/>
                      <a:pt x="36" y="63"/>
                      <a:pt x="45" y="58"/>
                    </a:cubicBezTo>
                    <a:cubicBezTo>
                      <a:pt x="53" y="52"/>
                      <a:pt x="64" y="44"/>
                      <a:pt x="75" y="37"/>
                    </a:cubicBezTo>
                    <a:cubicBezTo>
                      <a:pt x="88" y="28"/>
                      <a:pt x="101" y="20"/>
                      <a:pt x="109" y="14"/>
                    </a:cubicBezTo>
                    <a:cubicBezTo>
                      <a:pt x="97" y="21"/>
                      <a:pt x="75" y="34"/>
                      <a:pt x="55" y="45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7"/>
                      <a:pt x="0" y="77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4"/>
                      <a:pt x="12" y="68"/>
                      <a:pt x="57" y="38"/>
                    </a:cubicBezTo>
                    <a:cubicBezTo>
                      <a:pt x="76" y="25"/>
                      <a:pt x="95" y="13"/>
                      <a:pt x="106" y="6"/>
                    </a:cubicBezTo>
                    <a:cubicBezTo>
                      <a:pt x="85" y="17"/>
                      <a:pt x="32" y="48"/>
                      <a:pt x="1" y="67"/>
                    </a:cubicBezTo>
                    <a:cubicBezTo>
                      <a:pt x="1" y="67"/>
                      <a:pt x="1" y="67"/>
                      <a:pt x="0" y="66"/>
                    </a:cubicBezTo>
                    <a:cubicBezTo>
                      <a:pt x="0" y="66"/>
                      <a:pt x="0" y="66"/>
                      <a:pt x="1" y="66"/>
                    </a:cubicBezTo>
                    <a:cubicBezTo>
                      <a:pt x="41" y="42"/>
                      <a:pt x="108" y="3"/>
                      <a:pt x="114" y="0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0"/>
                      <a:pt x="115" y="1"/>
                      <a:pt x="115" y="1"/>
                    </a:cubicBezTo>
                    <a:cubicBezTo>
                      <a:pt x="82" y="22"/>
                      <a:pt x="25" y="60"/>
                      <a:pt x="7" y="72"/>
                    </a:cubicBezTo>
                    <a:cubicBezTo>
                      <a:pt x="17" y="67"/>
                      <a:pt x="36" y="55"/>
                      <a:pt x="55" y="45"/>
                    </a:cubicBezTo>
                    <a:cubicBezTo>
                      <a:pt x="108" y="14"/>
                      <a:pt x="117" y="8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7"/>
                      <a:pt x="120" y="8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97" y="23"/>
                      <a:pt x="60" y="48"/>
                      <a:pt x="42" y="61"/>
                    </a:cubicBezTo>
                    <a:cubicBezTo>
                      <a:pt x="50" y="56"/>
                      <a:pt x="60" y="50"/>
                      <a:pt x="74" y="42"/>
                    </a:cubicBezTo>
                    <a:cubicBezTo>
                      <a:pt x="92" y="32"/>
                      <a:pt x="109" y="22"/>
                      <a:pt x="118" y="16"/>
                    </a:cubicBezTo>
                    <a:cubicBezTo>
                      <a:pt x="121" y="15"/>
                      <a:pt x="123" y="13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7" y="12"/>
                      <a:pt x="127" y="13"/>
                      <a:pt x="127" y="13"/>
                    </a:cubicBezTo>
                    <a:cubicBezTo>
                      <a:pt x="127" y="13"/>
                      <a:pt x="127" y="13"/>
                      <a:pt x="126" y="13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74" y="50"/>
                      <a:pt x="90" y="41"/>
                      <a:pt x="103" y="33"/>
                    </a:cubicBezTo>
                    <a:cubicBezTo>
                      <a:pt x="129" y="18"/>
                      <a:pt x="135" y="15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137" y="15"/>
                      <a:pt x="108" y="33"/>
                      <a:pt x="85" y="47"/>
                    </a:cubicBezTo>
                    <a:cubicBezTo>
                      <a:pt x="136" y="18"/>
                      <a:pt x="136" y="18"/>
                      <a:pt x="136" y="18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7" y="19"/>
                      <a:pt x="137" y="19"/>
                      <a:pt x="110" y="41"/>
                    </a:cubicBezTo>
                    <a:cubicBezTo>
                      <a:pt x="102" y="49"/>
                      <a:pt x="93" y="56"/>
                      <a:pt x="88" y="60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5" y="22"/>
                      <a:pt x="155" y="22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35" y="37"/>
                      <a:pt x="100" y="63"/>
                      <a:pt x="86" y="73"/>
                    </a:cubicBezTo>
                    <a:cubicBezTo>
                      <a:pt x="142" y="41"/>
                      <a:pt x="154" y="34"/>
                      <a:pt x="156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3"/>
                      <a:pt x="157" y="33"/>
                      <a:pt x="157" y="33"/>
                    </a:cubicBezTo>
                    <a:cubicBezTo>
                      <a:pt x="157" y="32"/>
                      <a:pt x="157" y="32"/>
                      <a:pt x="157" y="32"/>
                    </a:cubicBezTo>
                    <a:cubicBezTo>
                      <a:pt x="157" y="33"/>
                      <a:pt x="158" y="33"/>
                      <a:pt x="158" y="33"/>
                    </a:cubicBezTo>
                    <a:cubicBezTo>
                      <a:pt x="158" y="33"/>
                      <a:pt x="158" y="33"/>
                      <a:pt x="157" y="33"/>
                    </a:cubicBezTo>
                    <a:cubicBezTo>
                      <a:pt x="136" y="49"/>
                      <a:pt x="99" y="77"/>
                      <a:pt x="85" y="88"/>
                    </a:cubicBezTo>
                    <a:cubicBezTo>
                      <a:pt x="87" y="86"/>
                      <a:pt x="90" y="85"/>
                      <a:pt x="93" y="83"/>
                    </a:cubicBezTo>
                    <a:cubicBezTo>
                      <a:pt x="136" y="58"/>
                      <a:pt x="144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6" y="54"/>
                      <a:pt x="146" y="54"/>
                      <a:pt x="138" y="60"/>
                    </a:cubicBezTo>
                    <a:cubicBezTo>
                      <a:pt x="125" y="70"/>
                      <a:pt x="95" y="95"/>
                      <a:pt x="85" y="103"/>
                    </a:cubicBezTo>
                    <a:cubicBezTo>
                      <a:pt x="91" y="100"/>
                      <a:pt x="101" y="94"/>
                      <a:pt x="112" y="87"/>
                    </a:cubicBezTo>
                    <a:cubicBezTo>
                      <a:pt x="120" y="83"/>
                      <a:pt x="128" y="78"/>
                      <a:pt x="134" y="75"/>
                    </a:cubicBezTo>
                    <a:cubicBezTo>
                      <a:pt x="139" y="72"/>
                      <a:pt x="142" y="71"/>
                      <a:pt x="143" y="70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44" y="69"/>
                      <a:pt x="144" y="69"/>
                      <a:pt x="144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88" y="106"/>
                      <a:pt x="88" y="106"/>
                      <a:pt x="88" y="106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1" y="69"/>
                      <a:pt x="152" y="69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71"/>
                      <a:pt x="148" y="73"/>
                      <a:pt x="142" y="78"/>
                    </a:cubicBezTo>
                    <a:cubicBezTo>
                      <a:pt x="136" y="83"/>
                      <a:pt x="127" y="89"/>
                      <a:pt x="119" y="95"/>
                    </a:cubicBezTo>
                    <a:cubicBezTo>
                      <a:pt x="105" y="106"/>
                      <a:pt x="90" y="118"/>
                      <a:pt x="83" y="123"/>
                    </a:cubicBezTo>
                    <a:cubicBezTo>
                      <a:pt x="148" y="86"/>
                      <a:pt x="159" y="79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3" y="78"/>
                    </a:cubicBezTo>
                    <a:cubicBezTo>
                      <a:pt x="163" y="78"/>
                      <a:pt x="163" y="78"/>
                      <a:pt x="162" y="78"/>
                    </a:cubicBezTo>
                    <a:cubicBezTo>
                      <a:pt x="140" y="98"/>
                      <a:pt x="100" y="132"/>
                      <a:pt x="88" y="142"/>
                    </a:cubicBezTo>
                    <a:cubicBezTo>
                      <a:pt x="96" y="137"/>
                      <a:pt x="117" y="125"/>
                      <a:pt x="135" y="115"/>
                    </a:cubicBezTo>
                    <a:cubicBezTo>
                      <a:pt x="164" y="98"/>
                      <a:pt x="170" y="94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93"/>
                      <a:pt x="172" y="93"/>
                      <a:pt x="172" y="93"/>
                    </a:cubicBezTo>
                    <a:cubicBezTo>
                      <a:pt x="172" y="93"/>
                      <a:pt x="172" y="94"/>
                      <a:pt x="172" y="94"/>
                    </a:cubicBezTo>
                    <a:cubicBezTo>
                      <a:pt x="172" y="94"/>
                      <a:pt x="172" y="94"/>
                      <a:pt x="172" y="94"/>
                    </a:cubicBezTo>
                    <a:cubicBezTo>
                      <a:pt x="82" y="157"/>
                      <a:pt x="82" y="157"/>
                      <a:pt x="82" y="157"/>
                    </a:cubicBezTo>
                    <a:cubicBezTo>
                      <a:pt x="99" y="147"/>
                      <a:pt x="142" y="122"/>
                      <a:pt x="166" y="108"/>
                    </a:cubicBezTo>
                    <a:cubicBezTo>
                      <a:pt x="166" y="108"/>
                      <a:pt x="166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9"/>
                      <a:pt x="166" y="109"/>
                      <a:pt x="166" y="109"/>
                    </a:cubicBezTo>
                    <a:cubicBezTo>
                      <a:pt x="165" y="110"/>
                      <a:pt x="162" y="111"/>
                      <a:pt x="155" y="116"/>
                    </a:cubicBezTo>
                    <a:cubicBezTo>
                      <a:pt x="153" y="117"/>
                      <a:pt x="152" y="118"/>
                      <a:pt x="150" y="119"/>
                    </a:cubicBezTo>
                    <a:cubicBezTo>
                      <a:pt x="150" y="119"/>
                      <a:pt x="150" y="119"/>
                      <a:pt x="144" y="123"/>
                    </a:cubicBezTo>
                    <a:cubicBezTo>
                      <a:pt x="140" y="125"/>
                      <a:pt x="135" y="128"/>
                      <a:pt x="129" y="132"/>
                    </a:cubicBezTo>
                    <a:cubicBezTo>
                      <a:pt x="117" y="139"/>
                      <a:pt x="102" y="149"/>
                      <a:pt x="91" y="156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171" y="110"/>
                      <a:pt x="171" y="110"/>
                      <a:pt x="171" y="110"/>
                    </a:cubicBezTo>
                    <a:cubicBezTo>
                      <a:pt x="76" y="165"/>
                      <a:pt x="76" y="165"/>
                      <a:pt x="76" y="165"/>
                    </a:cubicBezTo>
                    <a:cubicBezTo>
                      <a:pt x="76" y="165"/>
                      <a:pt x="76" y="165"/>
                      <a:pt x="76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7" name="Freeform 280"/>
              <p:cNvSpPr/>
              <p:nvPr/>
            </p:nvSpPr>
            <p:spPr bwMode="auto">
              <a:xfrm>
                <a:off x="2940051" y="5630863"/>
                <a:ext cx="168275" cy="120650"/>
              </a:xfrm>
              <a:custGeom>
                <a:avLst/>
                <a:gdLst>
                  <a:gd name="T0" fmla="*/ 1 w 52"/>
                  <a:gd name="T1" fmla="*/ 37 h 37"/>
                  <a:gd name="T2" fmla="*/ 0 w 52"/>
                  <a:gd name="T3" fmla="*/ 37 h 37"/>
                  <a:gd name="T4" fmla="*/ 0 w 52"/>
                  <a:gd name="T5" fmla="*/ 37 h 37"/>
                  <a:gd name="T6" fmla="*/ 0 w 52"/>
                  <a:gd name="T7" fmla="*/ 36 h 37"/>
                  <a:gd name="T8" fmla="*/ 0 w 52"/>
                  <a:gd name="T9" fmla="*/ 36 h 37"/>
                  <a:gd name="T10" fmla="*/ 1 w 52"/>
                  <a:gd name="T11" fmla="*/ 36 h 37"/>
                  <a:gd name="T12" fmla="*/ 15 w 52"/>
                  <a:gd name="T13" fmla="*/ 27 h 37"/>
                  <a:gd name="T14" fmla="*/ 15 w 52"/>
                  <a:gd name="T15" fmla="*/ 27 h 37"/>
                  <a:gd name="T16" fmla="*/ 15 w 52"/>
                  <a:gd name="T17" fmla="*/ 27 h 37"/>
                  <a:gd name="T18" fmla="*/ 15 w 52"/>
                  <a:gd name="T19" fmla="*/ 27 h 37"/>
                  <a:gd name="T20" fmla="*/ 14 w 52"/>
                  <a:gd name="T21" fmla="*/ 27 h 37"/>
                  <a:gd name="T22" fmla="*/ 14 w 52"/>
                  <a:gd name="T23" fmla="*/ 27 h 37"/>
                  <a:gd name="T24" fmla="*/ 14 w 52"/>
                  <a:gd name="T25" fmla="*/ 26 h 37"/>
                  <a:gd name="T26" fmla="*/ 44 w 52"/>
                  <a:gd name="T27" fmla="*/ 5 h 37"/>
                  <a:gd name="T28" fmla="*/ 21 w 52"/>
                  <a:gd name="T29" fmla="*/ 18 h 37"/>
                  <a:gd name="T30" fmla="*/ 20 w 52"/>
                  <a:gd name="T31" fmla="*/ 18 h 37"/>
                  <a:gd name="T32" fmla="*/ 21 w 52"/>
                  <a:gd name="T33" fmla="*/ 17 h 37"/>
                  <a:gd name="T34" fmla="*/ 51 w 52"/>
                  <a:gd name="T35" fmla="*/ 0 h 37"/>
                  <a:gd name="T36" fmla="*/ 52 w 52"/>
                  <a:gd name="T37" fmla="*/ 0 h 37"/>
                  <a:gd name="T38" fmla="*/ 51 w 52"/>
                  <a:gd name="T39" fmla="*/ 0 h 37"/>
                  <a:gd name="T40" fmla="*/ 51 w 52"/>
                  <a:gd name="T41" fmla="*/ 1 h 37"/>
                  <a:gd name="T42" fmla="*/ 51 w 52"/>
                  <a:gd name="T43" fmla="*/ 1 h 37"/>
                  <a:gd name="T44" fmla="*/ 46 w 52"/>
                  <a:gd name="T45" fmla="*/ 5 h 37"/>
                  <a:gd name="T46" fmla="*/ 21 w 52"/>
                  <a:gd name="T47" fmla="*/ 23 h 37"/>
                  <a:gd name="T48" fmla="*/ 45 w 52"/>
                  <a:gd name="T49" fmla="*/ 9 h 37"/>
                  <a:gd name="T50" fmla="*/ 45 w 52"/>
                  <a:gd name="T51" fmla="*/ 9 h 37"/>
                  <a:gd name="T52" fmla="*/ 45 w 52"/>
                  <a:gd name="T53" fmla="*/ 9 h 37"/>
                  <a:gd name="T54" fmla="*/ 45 w 52"/>
                  <a:gd name="T55" fmla="*/ 9 h 37"/>
                  <a:gd name="T56" fmla="*/ 45 w 52"/>
                  <a:gd name="T57" fmla="*/ 10 h 37"/>
                  <a:gd name="T58" fmla="*/ 45 w 52"/>
                  <a:gd name="T59" fmla="*/ 10 h 37"/>
                  <a:gd name="T60" fmla="*/ 35 w 52"/>
                  <a:gd name="T61" fmla="*/ 16 h 37"/>
                  <a:gd name="T62" fmla="*/ 36 w 52"/>
                  <a:gd name="T63" fmla="*/ 16 h 37"/>
                  <a:gd name="T64" fmla="*/ 36 w 52"/>
                  <a:gd name="T65" fmla="*/ 16 h 37"/>
                  <a:gd name="T66" fmla="*/ 36 w 52"/>
                  <a:gd name="T67" fmla="*/ 17 h 37"/>
                  <a:gd name="T68" fmla="*/ 36 w 52"/>
                  <a:gd name="T69" fmla="*/ 17 h 37"/>
                  <a:gd name="T70" fmla="*/ 1 w 52"/>
                  <a:gd name="T71" fmla="*/ 37 h 37"/>
                  <a:gd name="T72" fmla="*/ 1 w 52"/>
                  <a:gd name="T7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" h="37">
                    <a:moveTo>
                      <a:pt x="1" y="37"/>
                    </a:moveTo>
                    <a:cubicBezTo>
                      <a:pt x="1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1" y="36"/>
                      <a:pt x="1" y="36"/>
                    </a:cubicBezTo>
                    <a:cubicBezTo>
                      <a:pt x="2" y="35"/>
                      <a:pt x="6" y="33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33" y="13"/>
                      <a:pt x="44" y="5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2" y="0"/>
                    </a:cubicBezTo>
                    <a:cubicBezTo>
                      <a:pt x="52" y="0"/>
                      <a:pt x="52" y="0"/>
                      <a:pt x="51" y="0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2"/>
                      <a:pt x="46" y="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19"/>
                      <a:pt x="37" y="13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6" y="9"/>
                      <a:pt x="46" y="9"/>
                      <a:pt x="45" y="9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2" y="12"/>
                      <a:pt x="35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6"/>
                      <a:pt x="36" y="17"/>
                      <a:pt x="36" y="17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4" y="17"/>
                      <a:pt x="14" y="29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8" name="Freeform 281"/>
              <p:cNvSpPr/>
              <p:nvPr/>
            </p:nvSpPr>
            <p:spPr bwMode="auto">
              <a:xfrm>
                <a:off x="2671763" y="5630863"/>
                <a:ext cx="698500" cy="415925"/>
              </a:xfrm>
              <a:custGeom>
                <a:avLst/>
                <a:gdLst>
                  <a:gd name="T0" fmla="*/ 192 w 216"/>
                  <a:gd name="T1" fmla="*/ 11 h 128"/>
                  <a:gd name="T2" fmla="*/ 3 w 216"/>
                  <a:gd name="T3" fmla="*/ 119 h 128"/>
                  <a:gd name="T4" fmla="*/ 6 w 216"/>
                  <a:gd name="T5" fmla="*/ 117 h 128"/>
                  <a:gd name="T6" fmla="*/ 12 w 216"/>
                  <a:gd name="T7" fmla="*/ 111 h 128"/>
                  <a:gd name="T8" fmla="*/ 103 w 216"/>
                  <a:gd name="T9" fmla="*/ 54 h 128"/>
                  <a:gd name="T10" fmla="*/ 1 w 216"/>
                  <a:gd name="T11" fmla="*/ 113 h 128"/>
                  <a:gd name="T12" fmla="*/ 0 w 216"/>
                  <a:gd name="T13" fmla="*/ 112 h 128"/>
                  <a:gd name="T14" fmla="*/ 0 w 216"/>
                  <a:gd name="T15" fmla="*/ 97 h 128"/>
                  <a:gd name="T16" fmla="*/ 70 w 216"/>
                  <a:gd name="T17" fmla="*/ 52 h 128"/>
                  <a:gd name="T18" fmla="*/ 21 w 216"/>
                  <a:gd name="T19" fmla="*/ 78 h 128"/>
                  <a:gd name="T20" fmla="*/ 19 w 216"/>
                  <a:gd name="T21" fmla="*/ 64 h 128"/>
                  <a:gd name="T22" fmla="*/ 54 w 216"/>
                  <a:gd name="T23" fmla="*/ 41 h 128"/>
                  <a:gd name="T24" fmla="*/ 11 w 216"/>
                  <a:gd name="T25" fmla="*/ 63 h 128"/>
                  <a:gd name="T26" fmla="*/ 21 w 216"/>
                  <a:gd name="T27" fmla="*/ 56 h 128"/>
                  <a:gd name="T28" fmla="*/ 71 w 216"/>
                  <a:gd name="T29" fmla="*/ 20 h 128"/>
                  <a:gd name="T30" fmla="*/ 19 w 216"/>
                  <a:gd name="T31" fmla="*/ 49 h 128"/>
                  <a:gd name="T32" fmla="*/ 75 w 216"/>
                  <a:gd name="T33" fmla="*/ 15 h 128"/>
                  <a:gd name="T34" fmla="*/ 0 w 216"/>
                  <a:gd name="T35" fmla="*/ 58 h 128"/>
                  <a:gd name="T36" fmla="*/ 23 w 216"/>
                  <a:gd name="T37" fmla="*/ 23 h 128"/>
                  <a:gd name="T38" fmla="*/ 35 w 216"/>
                  <a:gd name="T39" fmla="*/ 3 h 128"/>
                  <a:gd name="T40" fmla="*/ 14 w 216"/>
                  <a:gd name="T41" fmla="*/ 9 h 128"/>
                  <a:gd name="T42" fmla="*/ 14 w 216"/>
                  <a:gd name="T43" fmla="*/ 9 h 128"/>
                  <a:gd name="T44" fmla="*/ 17 w 216"/>
                  <a:gd name="T45" fmla="*/ 7 h 128"/>
                  <a:gd name="T46" fmla="*/ 25 w 216"/>
                  <a:gd name="T47" fmla="*/ 8 h 128"/>
                  <a:gd name="T48" fmla="*/ 15 w 216"/>
                  <a:gd name="T49" fmla="*/ 27 h 128"/>
                  <a:gd name="T50" fmla="*/ 38 w 216"/>
                  <a:gd name="T51" fmla="*/ 15 h 128"/>
                  <a:gd name="T52" fmla="*/ 94 w 216"/>
                  <a:gd name="T53" fmla="*/ 3 h 128"/>
                  <a:gd name="T54" fmla="*/ 94 w 216"/>
                  <a:gd name="T55" fmla="*/ 4 h 128"/>
                  <a:gd name="T56" fmla="*/ 80 w 216"/>
                  <a:gd name="T57" fmla="*/ 15 h 128"/>
                  <a:gd name="T58" fmla="*/ 71 w 216"/>
                  <a:gd name="T59" fmla="*/ 22 h 128"/>
                  <a:gd name="T60" fmla="*/ 85 w 216"/>
                  <a:gd name="T61" fmla="*/ 18 h 128"/>
                  <a:gd name="T62" fmla="*/ 85 w 216"/>
                  <a:gd name="T63" fmla="*/ 20 h 128"/>
                  <a:gd name="T64" fmla="*/ 97 w 216"/>
                  <a:gd name="T65" fmla="*/ 14 h 128"/>
                  <a:gd name="T66" fmla="*/ 55 w 216"/>
                  <a:gd name="T67" fmla="*/ 41 h 128"/>
                  <a:gd name="T68" fmla="*/ 108 w 216"/>
                  <a:gd name="T69" fmla="*/ 12 h 128"/>
                  <a:gd name="T70" fmla="*/ 65 w 216"/>
                  <a:gd name="T71" fmla="*/ 46 h 128"/>
                  <a:gd name="T72" fmla="*/ 140 w 216"/>
                  <a:gd name="T73" fmla="*/ 9 h 128"/>
                  <a:gd name="T74" fmla="*/ 11 w 216"/>
                  <a:gd name="T75" fmla="*/ 90 h 128"/>
                  <a:gd name="T76" fmla="*/ 151 w 216"/>
                  <a:gd name="T77" fmla="*/ 10 h 128"/>
                  <a:gd name="T78" fmla="*/ 69 w 216"/>
                  <a:gd name="T79" fmla="*/ 73 h 128"/>
                  <a:gd name="T80" fmla="*/ 195 w 216"/>
                  <a:gd name="T81" fmla="*/ 0 h 128"/>
                  <a:gd name="T82" fmla="*/ 175 w 216"/>
                  <a:gd name="T83" fmla="*/ 15 h 128"/>
                  <a:gd name="T84" fmla="*/ 175 w 216"/>
                  <a:gd name="T85" fmla="*/ 16 h 128"/>
                  <a:gd name="T86" fmla="*/ 196 w 216"/>
                  <a:gd name="T87" fmla="*/ 7 h 128"/>
                  <a:gd name="T88" fmla="*/ 196 w 216"/>
                  <a:gd name="T89" fmla="*/ 8 h 128"/>
                  <a:gd name="T90" fmla="*/ 209 w 216"/>
                  <a:gd name="T91" fmla="*/ 0 h 128"/>
                  <a:gd name="T92" fmla="*/ 215 w 216"/>
                  <a:gd name="T93" fmla="*/ 8 h 128"/>
                  <a:gd name="T94" fmla="*/ 83 w 216"/>
                  <a:gd name="T95" fmla="*/ 100 h 128"/>
                  <a:gd name="T96" fmla="*/ 108 w 216"/>
                  <a:gd name="T97" fmla="*/ 100 h 128"/>
                  <a:gd name="T98" fmla="*/ 108 w 216"/>
                  <a:gd name="T99" fmla="*/ 100 h 128"/>
                  <a:gd name="T100" fmla="*/ 82 w 216"/>
                  <a:gd name="T101" fmla="*/ 121 h 128"/>
                  <a:gd name="T102" fmla="*/ 96 w 216"/>
                  <a:gd name="T103" fmla="*/ 119 h 128"/>
                  <a:gd name="T104" fmla="*/ 96 w 216"/>
                  <a:gd name="T105" fmla="*/ 121 h 128"/>
                  <a:gd name="T106" fmla="*/ 94 w 216"/>
                  <a:gd name="T107" fmla="*/ 122 h 128"/>
                  <a:gd name="T108" fmla="*/ 90 w 216"/>
                  <a:gd name="T109" fmla="*/ 118 h 128"/>
                  <a:gd name="T110" fmla="*/ 75 w 216"/>
                  <a:gd name="T111" fmla="*/ 125 h 128"/>
                  <a:gd name="T112" fmla="*/ 103 w 216"/>
                  <a:gd name="T113" fmla="*/ 103 h 128"/>
                  <a:gd name="T114" fmla="*/ 64 w 216"/>
                  <a:gd name="T115" fmla="*/ 126 h 128"/>
                  <a:gd name="T116" fmla="*/ 47 w 216"/>
                  <a:gd name="T117" fmla="*/ 122 h 128"/>
                  <a:gd name="T118" fmla="*/ 10 w 216"/>
                  <a:gd name="T119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" h="128">
                    <a:moveTo>
                      <a:pt x="10" y="128"/>
                    </a:moveTo>
                    <a:cubicBezTo>
                      <a:pt x="10" y="128"/>
                      <a:pt x="9" y="128"/>
                      <a:pt x="9" y="127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87" y="14"/>
                      <a:pt x="181" y="17"/>
                      <a:pt x="175" y="21"/>
                    </a:cubicBezTo>
                    <a:cubicBezTo>
                      <a:pt x="130" y="48"/>
                      <a:pt x="28" y="106"/>
                      <a:pt x="3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20"/>
                      <a:pt x="3" y="120"/>
                      <a:pt x="3" y="119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97" y="65"/>
                      <a:pt x="148" y="35"/>
                      <a:pt x="176" y="19"/>
                    </a:cubicBezTo>
                    <a:cubicBezTo>
                      <a:pt x="181" y="16"/>
                      <a:pt x="185" y="14"/>
                      <a:pt x="189" y="12"/>
                    </a:cubicBezTo>
                    <a:cubicBezTo>
                      <a:pt x="161" y="27"/>
                      <a:pt x="62" y="85"/>
                      <a:pt x="6" y="117"/>
                    </a:cubicBezTo>
                    <a:cubicBezTo>
                      <a:pt x="6" y="118"/>
                      <a:pt x="5" y="118"/>
                      <a:pt x="5" y="117"/>
                    </a:cubicBezTo>
                    <a:cubicBezTo>
                      <a:pt x="5" y="117"/>
                      <a:pt x="5" y="117"/>
                      <a:pt x="6" y="117"/>
                    </a:cubicBezTo>
                    <a:cubicBezTo>
                      <a:pt x="43" y="95"/>
                      <a:pt x="102" y="60"/>
                      <a:pt x="140" y="37"/>
                    </a:cubicBezTo>
                    <a:cubicBezTo>
                      <a:pt x="76" y="74"/>
                      <a:pt x="13" y="111"/>
                      <a:pt x="12" y="111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1"/>
                      <a:pt x="12" y="110"/>
                      <a:pt x="12" y="110"/>
                    </a:cubicBezTo>
                    <a:cubicBezTo>
                      <a:pt x="11" y="110"/>
                      <a:pt x="11" y="109"/>
                      <a:pt x="40" y="92"/>
                    </a:cubicBezTo>
                    <a:cubicBezTo>
                      <a:pt x="55" y="83"/>
                      <a:pt x="76" y="70"/>
                      <a:pt x="103" y="54"/>
                    </a:cubicBezTo>
                    <a:cubicBezTo>
                      <a:pt x="107" y="52"/>
                      <a:pt x="111" y="49"/>
                      <a:pt x="115" y="47"/>
                    </a:cubicBezTo>
                    <a:cubicBezTo>
                      <a:pt x="100" y="56"/>
                      <a:pt x="84" y="65"/>
                      <a:pt x="69" y="74"/>
                    </a:cubicBezTo>
                    <a:cubicBezTo>
                      <a:pt x="15" y="105"/>
                      <a:pt x="4" y="112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1" y="113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3"/>
                      <a:pt x="0" y="113"/>
                      <a:pt x="0" y="112"/>
                    </a:cubicBezTo>
                    <a:cubicBezTo>
                      <a:pt x="142" y="15"/>
                      <a:pt x="142" y="15"/>
                      <a:pt x="142" y="15"/>
                    </a:cubicBezTo>
                    <a:cubicBezTo>
                      <a:pt x="110" y="34"/>
                      <a:pt x="2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" y="94"/>
                      <a:pt x="14" y="87"/>
                      <a:pt x="70" y="52"/>
                    </a:cubicBezTo>
                    <a:cubicBezTo>
                      <a:pt x="89" y="40"/>
                      <a:pt x="109" y="28"/>
                      <a:pt x="123" y="20"/>
                    </a:cubicBezTo>
                    <a:cubicBezTo>
                      <a:pt x="97" y="34"/>
                      <a:pt x="50" y="62"/>
                      <a:pt x="22" y="79"/>
                    </a:cubicBezTo>
                    <a:cubicBezTo>
                      <a:pt x="22" y="79"/>
                      <a:pt x="21" y="79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46" y="59"/>
                      <a:pt x="91" y="25"/>
                      <a:pt x="104" y="15"/>
                    </a:cubicBezTo>
                    <a:cubicBezTo>
                      <a:pt x="97" y="19"/>
                      <a:pt x="83" y="27"/>
                      <a:pt x="70" y="35"/>
                    </a:cubicBezTo>
                    <a:cubicBezTo>
                      <a:pt x="20" y="64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1" y="62"/>
                      <a:pt x="28" y="57"/>
                      <a:pt x="54" y="41"/>
                    </a:cubicBezTo>
                    <a:cubicBezTo>
                      <a:pt x="64" y="35"/>
                      <a:pt x="74" y="29"/>
                      <a:pt x="81" y="2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1" y="64"/>
                      <a:pt x="11" y="64"/>
                    </a:cubicBezTo>
                    <a:cubicBezTo>
                      <a:pt x="11" y="64"/>
                      <a:pt x="11" y="63"/>
                      <a:pt x="11" y="63"/>
                    </a:cubicBezTo>
                    <a:cubicBezTo>
                      <a:pt x="19" y="58"/>
                      <a:pt x="30" y="52"/>
                      <a:pt x="40" y="46"/>
                    </a:cubicBezTo>
                    <a:cubicBezTo>
                      <a:pt x="30" y="51"/>
                      <a:pt x="23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35" y="46"/>
                      <a:pt x="58" y="29"/>
                      <a:pt x="71" y="2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48"/>
                      <a:pt x="24" y="46"/>
                      <a:pt x="31" y="42"/>
                    </a:cubicBezTo>
                    <a:cubicBezTo>
                      <a:pt x="38" y="38"/>
                      <a:pt x="47" y="32"/>
                      <a:pt x="56" y="26"/>
                    </a:cubicBezTo>
                    <a:cubicBezTo>
                      <a:pt x="63" y="22"/>
                      <a:pt x="69" y="18"/>
                      <a:pt x="75" y="15"/>
                    </a:cubicBezTo>
                    <a:cubicBezTo>
                      <a:pt x="61" y="23"/>
                      <a:pt x="38" y="36"/>
                      <a:pt x="6" y="55"/>
                    </a:cubicBezTo>
                    <a:cubicBezTo>
                      <a:pt x="3" y="57"/>
                      <a:pt x="1" y="58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3" y="18"/>
                      <a:pt x="27" y="21"/>
                      <a:pt x="23" y="23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8" y="22"/>
                    </a:cubicBezTo>
                    <a:cubicBezTo>
                      <a:pt x="23" y="17"/>
                      <a:pt x="31" y="7"/>
                      <a:pt x="35" y="3"/>
                    </a:cubicBezTo>
                    <a:cubicBezTo>
                      <a:pt x="33" y="4"/>
                      <a:pt x="32" y="5"/>
                      <a:pt x="30" y="6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0" y="8"/>
                      <a:pt x="18" y="8"/>
                      <a:pt x="18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4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22" y="7"/>
                      <a:pt x="25" y="8"/>
                    </a:cubicBezTo>
                    <a:cubicBezTo>
                      <a:pt x="25" y="7"/>
                      <a:pt x="28" y="6"/>
                      <a:pt x="30" y="5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2"/>
                      <a:pt x="37" y="2"/>
                      <a:pt x="19" y="23"/>
                    </a:cubicBezTo>
                    <a:cubicBezTo>
                      <a:pt x="18" y="24"/>
                      <a:pt x="16" y="26"/>
                      <a:pt x="15" y="27"/>
                    </a:cubicBezTo>
                    <a:cubicBezTo>
                      <a:pt x="17" y="26"/>
                      <a:pt x="20" y="24"/>
                      <a:pt x="23" y="2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5"/>
                      <a:pt x="38" y="15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3" y="55"/>
                      <a:pt x="5" y="55"/>
                      <a:pt x="6" y="54"/>
                    </a:cubicBezTo>
                    <a:cubicBezTo>
                      <a:pt x="82" y="9"/>
                      <a:pt x="92" y="4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4" y="3"/>
                      <a:pt x="95" y="3"/>
                      <a:pt x="95" y="3"/>
                    </a:cubicBezTo>
                    <a:cubicBezTo>
                      <a:pt x="95" y="4"/>
                      <a:pt x="95" y="4"/>
                      <a:pt x="94" y="4"/>
                    </a:cubicBezTo>
                    <a:cubicBezTo>
                      <a:pt x="81" y="12"/>
                      <a:pt x="60" y="25"/>
                      <a:pt x="44" y="3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4"/>
                      <a:pt x="80" y="14"/>
                      <a:pt x="80" y="14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6" y="18"/>
                      <a:pt x="71" y="22"/>
                    </a:cubicBezTo>
                    <a:cubicBezTo>
                      <a:pt x="65" y="26"/>
                      <a:pt x="58" y="31"/>
                      <a:pt x="50" y="36"/>
                    </a:cubicBezTo>
                    <a:cubicBezTo>
                      <a:pt x="41" y="42"/>
                      <a:pt x="32" y="48"/>
                      <a:pt x="27" y="52"/>
                    </a:cubicBezTo>
                    <a:cubicBezTo>
                      <a:pt x="39" y="46"/>
                      <a:pt x="66" y="30"/>
                      <a:pt x="85" y="18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5" y="18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20"/>
                    </a:cubicBezTo>
                    <a:cubicBezTo>
                      <a:pt x="83" y="21"/>
                      <a:pt x="77" y="25"/>
                      <a:pt x="56" y="37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7" y="14"/>
                      <a:pt x="97" y="14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6"/>
                      <a:pt x="87" y="21"/>
                      <a:pt x="55" y="41"/>
                    </a:cubicBezTo>
                    <a:cubicBezTo>
                      <a:pt x="47" y="46"/>
                      <a:pt x="40" y="51"/>
                      <a:pt x="33" y="55"/>
                    </a:cubicBezTo>
                    <a:cubicBezTo>
                      <a:pt x="43" y="49"/>
                      <a:pt x="57" y="41"/>
                      <a:pt x="69" y="34"/>
                    </a:cubicBezTo>
                    <a:cubicBezTo>
                      <a:pt x="107" y="12"/>
                      <a:pt x="107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8" y="13"/>
                      <a:pt x="108" y="13"/>
                      <a:pt x="108" y="13"/>
                    </a:cubicBezTo>
                    <a:cubicBezTo>
                      <a:pt x="106" y="14"/>
                      <a:pt x="99" y="20"/>
                      <a:pt x="65" y="46"/>
                    </a:cubicBezTo>
                    <a:cubicBezTo>
                      <a:pt x="51" y="57"/>
                      <a:pt x="36" y="68"/>
                      <a:pt x="28" y="74"/>
                    </a:cubicBezTo>
                    <a:cubicBezTo>
                      <a:pt x="70" y="49"/>
                      <a:pt x="133" y="12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1" y="10"/>
                      <a:pt x="141" y="10"/>
                      <a:pt x="140" y="10"/>
                    </a:cubicBezTo>
                    <a:cubicBezTo>
                      <a:pt x="102" y="33"/>
                      <a:pt x="37" y="74"/>
                      <a:pt x="11" y="90"/>
                    </a:cubicBezTo>
                    <a:cubicBezTo>
                      <a:pt x="127" y="23"/>
                      <a:pt x="147" y="12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23" y="100"/>
                      <a:pt x="44" y="87"/>
                      <a:pt x="69" y="73"/>
                    </a:cubicBezTo>
                    <a:cubicBezTo>
                      <a:pt x="173" y="13"/>
                      <a:pt x="191" y="2"/>
                      <a:pt x="19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"/>
                      <a:pt x="196" y="1"/>
                      <a:pt x="195" y="1"/>
                    </a:cubicBezTo>
                    <a:cubicBezTo>
                      <a:pt x="142" y="32"/>
                      <a:pt x="48" y="88"/>
                      <a:pt x="20" y="105"/>
                    </a:cubicBezTo>
                    <a:cubicBezTo>
                      <a:pt x="46" y="90"/>
                      <a:pt x="128" y="43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6" y="16"/>
                      <a:pt x="176" y="16"/>
                    </a:cubicBezTo>
                    <a:cubicBezTo>
                      <a:pt x="176" y="16"/>
                      <a:pt x="176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5" y="16"/>
                      <a:pt x="175" y="16"/>
                      <a:pt x="175" y="16"/>
                    </a:cubicBezTo>
                    <a:cubicBezTo>
                      <a:pt x="174" y="18"/>
                      <a:pt x="168" y="21"/>
                      <a:pt x="149" y="32"/>
                    </a:cubicBezTo>
                    <a:cubicBezTo>
                      <a:pt x="140" y="38"/>
                      <a:pt x="127" y="46"/>
                      <a:pt x="113" y="54"/>
                    </a:cubicBezTo>
                    <a:cubicBezTo>
                      <a:pt x="157" y="29"/>
                      <a:pt x="195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7"/>
                    </a:cubicBezTo>
                    <a:cubicBezTo>
                      <a:pt x="196" y="7"/>
                      <a:pt x="196" y="7"/>
                      <a:pt x="196" y="8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4" y="4"/>
                      <a:pt x="207" y="2"/>
                      <a:pt x="208" y="1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210" y="0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09" y="1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215" y="8"/>
                      <a:pt x="215" y="8"/>
                      <a:pt x="215" y="8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8"/>
                      <a:pt x="216" y="8"/>
                      <a:pt x="216" y="9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82" y="100"/>
                      <a:pt x="83" y="100"/>
                      <a:pt x="83" y="100"/>
                    </a:cubicBezTo>
                    <a:cubicBezTo>
                      <a:pt x="83" y="100"/>
                      <a:pt x="83" y="100"/>
                      <a:pt x="83" y="100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72" y="120"/>
                      <a:pt x="95" y="107"/>
                      <a:pt x="108" y="100"/>
                    </a:cubicBezTo>
                    <a:cubicBezTo>
                      <a:pt x="108" y="99"/>
                      <a:pt x="108" y="99"/>
                      <a:pt x="108" y="99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7" y="101"/>
                      <a:pt x="103" y="104"/>
                      <a:pt x="89" y="116"/>
                    </a:cubicBezTo>
                    <a:cubicBezTo>
                      <a:pt x="86" y="118"/>
                      <a:pt x="82" y="121"/>
                      <a:pt x="80" y="122"/>
                    </a:cubicBezTo>
                    <a:cubicBezTo>
                      <a:pt x="81" y="122"/>
                      <a:pt x="82" y="122"/>
                      <a:pt x="82" y="121"/>
                    </a:cubicBezTo>
                    <a:cubicBezTo>
                      <a:pt x="90" y="116"/>
                      <a:pt x="90" y="116"/>
                      <a:pt x="91" y="116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2" y="121"/>
                      <a:pt x="92" y="121"/>
                      <a:pt x="92" y="121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0"/>
                      <a:pt x="96" y="120"/>
                    </a:cubicBezTo>
                    <a:cubicBezTo>
                      <a:pt x="96" y="120"/>
                      <a:pt x="96" y="121"/>
                      <a:pt x="96" y="121"/>
                    </a:cubicBezTo>
                    <a:cubicBezTo>
                      <a:pt x="96" y="121"/>
                      <a:pt x="96" y="121"/>
                      <a:pt x="96" y="121"/>
                    </a:cubicBezTo>
                    <a:cubicBezTo>
                      <a:pt x="94" y="122"/>
                      <a:pt x="94" y="122"/>
                      <a:pt x="94" y="122"/>
                    </a:cubicBezTo>
                    <a:cubicBezTo>
                      <a:pt x="94" y="123"/>
                      <a:pt x="94" y="123"/>
                      <a:pt x="93" y="122"/>
                    </a:cubicBezTo>
                    <a:cubicBezTo>
                      <a:pt x="93" y="122"/>
                      <a:pt x="93" y="122"/>
                      <a:pt x="94" y="122"/>
                    </a:cubicBezTo>
                    <a:cubicBezTo>
                      <a:pt x="92" y="122"/>
                      <a:pt x="92" y="122"/>
                      <a:pt x="92" y="122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92" y="122"/>
                      <a:pt x="91" y="122"/>
                      <a:pt x="91" y="122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89" y="118"/>
                      <a:pt x="86" y="120"/>
                      <a:pt x="83" y="122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6"/>
                    </a:cubicBezTo>
                    <a:cubicBezTo>
                      <a:pt x="75" y="126"/>
                      <a:pt x="75" y="126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6" y="124"/>
                      <a:pt x="79" y="122"/>
                      <a:pt x="88" y="115"/>
                    </a:cubicBezTo>
                    <a:cubicBezTo>
                      <a:pt x="93" y="111"/>
                      <a:pt x="99" y="106"/>
                      <a:pt x="103" y="103"/>
                    </a:cubicBezTo>
                    <a:cubicBezTo>
                      <a:pt x="72" y="121"/>
                      <a:pt x="66" y="125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3" y="126"/>
                      <a:pt x="63" y="126"/>
                      <a:pt x="63" y="126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81" y="102"/>
                      <a:pt x="81" y="102"/>
                      <a:pt x="81" y="102"/>
                    </a:cubicBezTo>
                    <a:cubicBezTo>
                      <a:pt x="76" y="105"/>
                      <a:pt x="59" y="115"/>
                      <a:pt x="47" y="122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6" y="121"/>
                      <a:pt x="47" y="121"/>
                      <a:pt x="47" y="121"/>
                    </a:cubicBezTo>
                    <a:cubicBezTo>
                      <a:pt x="204" y="16"/>
                      <a:pt x="204" y="16"/>
                      <a:pt x="204" y="16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8"/>
                      <a:pt x="10" y="128"/>
                      <a:pt x="10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9" name="Freeform 282"/>
              <p:cNvSpPr>
                <a:spLocks noEditPoints="1"/>
              </p:cNvSpPr>
              <p:nvPr/>
            </p:nvSpPr>
            <p:spPr bwMode="auto">
              <a:xfrm>
                <a:off x="2681288" y="5559425"/>
                <a:ext cx="855663" cy="1635125"/>
              </a:xfrm>
              <a:custGeom>
                <a:avLst/>
                <a:gdLst>
                  <a:gd name="T0" fmla="*/ 224 w 264"/>
                  <a:gd name="T1" fmla="*/ 293 h 504"/>
                  <a:gd name="T2" fmla="*/ 164 w 264"/>
                  <a:gd name="T3" fmla="*/ 305 h 504"/>
                  <a:gd name="T4" fmla="*/ 107 w 264"/>
                  <a:gd name="T5" fmla="*/ 288 h 504"/>
                  <a:gd name="T6" fmla="*/ 73 w 264"/>
                  <a:gd name="T7" fmla="*/ 379 h 504"/>
                  <a:gd name="T8" fmla="*/ 95 w 264"/>
                  <a:gd name="T9" fmla="*/ 399 h 504"/>
                  <a:gd name="T10" fmla="*/ 142 w 264"/>
                  <a:gd name="T11" fmla="*/ 386 h 504"/>
                  <a:gd name="T12" fmla="*/ 168 w 264"/>
                  <a:gd name="T13" fmla="*/ 372 h 504"/>
                  <a:gd name="T14" fmla="*/ 253 w 264"/>
                  <a:gd name="T15" fmla="*/ 395 h 504"/>
                  <a:gd name="T16" fmla="*/ 256 w 264"/>
                  <a:gd name="T17" fmla="*/ 465 h 504"/>
                  <a:gd name="T18" fmla="*/ 129 w 264"/>
                  <a:gd name="T19" fmla="*/ 491 h 504"/>
                  <a:gd name="T20" fmla="*/ 0 w 264"/>
                  <a:gd name="T21" fmla="*/ 400 h 504"/>
                  <a:gd name="T22" fmla="*/ 12 w 264"/>
                  <a:gd name="T23" fmla="*/ 271 h 504"/>
                  <a:gd name="T24" fmla="*/ 37 w 264"/>
                  <a:gd name="T25" fmla="*/ 219 h 504"/>
                  <a:gd name="T26" fmla="*/ 86 w 264"/>
                  <a:gd name="T27" fmla="*/ 198 h 504"/>
                  <a:gd name="T28" fmla="*/ 145 w 264"/>
                  <a:gd name="T29" fmla="*/ 198 h 504"/>
                  <a:gd name="T30" fmla="*/ 190 w 264"/>
                  <a:gd name="T31" fmla="*/ 192 h 504"/>
                  <a:gd name="T32" fmla="*/ 199 w 264"/>
                  <a:gd name="T33" fmla="*/ 145 h 504"/>
                  <a:gd name="T34" fmla="*/ 177 w 264"/>
                  <a:gd name="T35" fmla="*/ 113 h 504"/>
                  <a:gd name="T36" fmla="*/ 105 w 264"/>
                  <a:gd name="T37" fmla="*/ 78 h 504"/>
                  <a:gd name="T38" fmla="*/ 101 w 264"/>
                  <a:gd name="T39" fmla="*/ 120 h 504"/>
                  <a:gd name="T40" fmla="*/ 50 w 264"/>
                  <a:gd name="T41" fmla="*/ 134 h 504"/>
                  <a:gd name="T42" fmla="*/ 20 w 264"/>
                  <a:gd name="T43" fmla="*/ 104 h 504"/>
                  <a:gd name="T44" fmla="*/ 30 w 264"/>
                  <a:gd name="T45" fmla="*/ 12 h 504"/>
                  <a:gd name="T46" fmla="*/ 67 w 264"/>
                  <a:gd name="T47" fmla="*/ 28 h 504"/>
                  <a:gd name="T48" fmla="*/ 104 w 264"/>
                  <a:gd name="T49" fmla="*/ 15 h 504"/>
                  <a:gd name="T50" fmla="*/ 109 w 264"/>
                  <a:gd name="T51" fmla="*/ 20 h 504"/>
                  <a:gd name="T52" fmla="*/ 191 w 264"/>
                  <a:gd name="T53" fmla="*/ 41 h 504"/>
                  <a:gd name="T54" fmla="*/ 260 w 264"/>
                  <a:gd name="T55" fmla="*/ 72 h 504"/>
                  <a:gd name="T56" fmla="*/ 260 w 264"/>
                  <a:gd name="T57" fmla="*/ 195 h 504"/>
                  <a:gd name="T58" fmla="*/ 262 w 264"/>
                  <a:gd name="T59" fmla="*/ 279 h 504"/>
                  <a:gd name="T60" fmla="*/ 255 w 264"/>
                  <a:gd name="T61" fmla="*/ 269 h 504"/>
                  <a:gd name="T62" fmla="*/ 262 w 264"/>
                  <a:gd name="T63" fmla="*/ 115 h 504"/>
                  <a:gd name="T64" fmla="*/ 205 w 264"/>
                  <a:gd name="T65" fmla="*/ 43 h 504"/>
                  <a:gd name="T66" fmla="*/ 137 w 264"/>
                  <a:gd name="T67" fmla="*/ 25 h 504"/>
                  <a:gd name="T68" fmla="*/ 99 w 264"/>
                  <a:gd name="T69" fmla="*/ 17 h 504"/>
                  <a:gd name="T70" fmla="*/ 98 w 264"/>
                  <a:gd name="T71" fmla="*/ 23 h 504"/>
                  <a:gd name="T72" fmla="*/ 56 w 264"/>
                  <a:gd name="T73" fmla="*/ 27 h 504"/>
                  <a:gd name="T74" fmla="*/ 22 w 264"/>
                  <a:gd name="T75" fmla="*/ 1 h 504"/>
                  <a:gd name="T76" fmla="*/ 18 w 264"/>
                  <a:gd name="T77" fmla="*/ 138 h 504"/>
                  <a:gd name="T78" fmla="*/ 76 w 264"/>
                  <a:gd name="T79" fmla="*/ 130 h 504"/>
                  <a:gd name="T80" fmla="*/ 109 w 264"/>
                  <a:gd name="T81" fmla="*/ 126 h 504"/>
                  <a:gd name="T82" fmla="*/ 123 w 264"/>
                  <a:gd name="T83" fmla="*/ 82 h 504"/>
                  <a:gd name="T84" fmla="*/ 194 w 264"/>
                  <a:gd name="T85" fmla="*/ 118 h 504"/>
                  <a:gd name="T86" fmla="*/ 200 w 264"/>
                  <a:gd name="T87" fmla="*/ 156 h 504"/>
                  <a:gd name="T88" fmla="*/ 186 w 264"/>
                  <a:gd name="T89" fmla="*/ 202 h 504"/>
                  <a:gd name="T90" fmla="*/ 132 w 264"/>
                  <a:gd name="T91" fmla="*/ 196 h 504"/>
                  <a:gd name="T92" fmla="*/ 81 w 264"/>
                  <a:gd name="T93" fmla="*/ 203 h 504"/>
                  <a:gd name="T94" fmla="*/ 38 w 264"/>
                  <a:gd name="T95" fmla="*/ 221 h 504"/>
                  <a:gd name="T96" fmla="*/ 13 w 264"/>
                  <a:gd name="T97" fmla="*/ 272 h 504"/>
                  <a:gd name="T98" fmla="*/ 1 w 264"/>
                  <a:gd name="T99" fmla="*/ 400 h 504"/>
                  <a:gd name="T100" fmla="*/ 145 w 264"/>
                  <a:gd name="T101" fmla="*/ 488 h 504"/>
                  <a:gd name="T102" fmla="*/ 252 w 264"/>
                  <a:gd name="T103" fmla="*/ 451 h 504"/>
                  <a:gd name="T104" fmla="*/ 253 w 264"/>
                  <a:gd name="T105" fmla="*/ 390 h 504"/>
                  <a:gd name="T106" fmla="*/ 153 w 264"/>
                  <a:gd name="T107" fmla="*/ 376 h 504"/>
                  <a:gd name="T108" fmla="*/ 139 w 264"/>
                  <a:gd name="T109" fmla="*/ 389 h 504"/>
                  <a:gd name="T110" fmla="*/ 91 w 264"/>
                  <a:gd name="T111" fmla="*/ 400 h 504"/>
                  <a:gd name="T112" fmla="*/ 73 w 264"/>
                  <a:gd name="T113" fmla="*/ 379 h 504"/>
                  <a:gd name="T114" fmla="*/ 101 w 264"/>
                  <a:gd name="T115" fmla="*/ 287 h 504"/>
                  <a:gd name="T116" fmla="*/ 158 w 264"/>
                  <a:gd name="T117" fmla="*/ 304 h 504"/>
                  <a:gd name="T118" fmla="*/ 202 w 264"/>
                  <a:gd name="T119" fmla="*/ 294 h 504"/>
                  <a:gd name="T120" fmla="*/ 264 w 264"/>
                  <a:gd name="T121" fmla="*/ 278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504">
                    <a:moveTo>
                      <a:pt x="264" y="278"/>
                    </a:moveTo>
                    <a:cubicBezTo>
                      <a:pt x="259" y="281"/>
                      <a:pt x="259" y="281"/>
                      <a:pt x="259" y="281"/>
                    </a:cubicBezTo>
                    <a:cubicBezTo>
                      <a:pt x="257" y="282"/>
                      <a:pt x="256" y="283"/>
                      <a:pt x="254" y="283"/>
                    </a:cubicBezTo>
                    <a:cubicBezTo>
                      <a:pt x="253" y="284"/>
                      <a:pt x="251" y="285"/>
                      <a:pt x="249" y="286"/>
                    </a:cubicBezTo>
                    <a:cubicBezTo>
                      <a:pt x="248" y="287"/>
                      <a:pt x="246" y="287"/>
                      <a:pt x="244" y="288"/>
                    </a:cubicBezTo>
                    <a:cubicBezTo>
                      <a:pt x="243" y="288"/>
                      <a:pt x="241" y="289"/>
                      <a:pt x="239" y="290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24" y="293"/>
                      <a:pt x="224" y="293"/>
                      <a:pt x="224" y="293"/>
                    </a:cubicBezTo>
                    <a:cubicBezTo>
                      <a:pt x="216" y="293"/>
                      <a:pt x="209" y="293"/>
                      <a:pt x="202" y="294"/>
                    </a:cubicBezTo>
                    <a:cubicBezTo>
                      <a:pt x="200" y="294"/>
                      <a:pt x="199" y="294"/>
                      <a:pt x="197" y="294"/>
                    </a:cubicBezTo>
                    <a:cubicBezTo>
                      <a:pt x="195" y="295"/>
                      <a:pt x="193" y="295"/>
                      <a:pt x="192" y="295"/>
                    </a:cubicBezTo>
                    <a:cubicBezTo>
                      <a:pt x="190" y="296"/>
                      <a:pt x="188" y="296"/>
                      <a:pt x="186" y="297"/>
                    </a:cubicBezTo>
                    <a:cubicBezTo>
                      <a:pt x="185" y="297"/>
                      <a:pt x="183" y="298"/>
                      <a:pt x="181" y="299"/>
                    </a:cubicBezTo>
                    <a:cubicBezTo>
                      <a:pt x="181" y="299"/>
                      <a:pt x="181" y="299"/>
                      <a:pt x="181" y="299"/>
                    </a:cubicBezTo>
                    <a:cubicBezTo>
                      <a:pt x="176" y="301"/>
                      <a:pt x="176" y="301"/>
                      <a:pt x="176" y="301"/>
                    </a:cubicBezTo>
                    <a:cubicBezTo>
                      <a:pt x="174" y="302"/>
                      <a:pt x="172" y="303"/>
                      <a:pt x="170" y="304"/>
                    </a:cubicBezTo>
                    <a:cubicBezTo>
                      <a:pt x="168" y="304"/>
                      <a:pt x="166" y="304"/>
                      <a:pt x="164" y="305"/>
                    </a:cubicBezTo>
                    <a:cubicBezTo>
                      <a:pt x="162" y="305"/>
                      <a:pt x="160" y="305"/>
                      <a:pt x="158" y="305"/>
                    </a:cubicBezTo>
                    <a:cubicBezTo>
                      <a:pt x="156" y="305"/>
                      <a:pt x="154" y="304"/>
                      <a:pt x="152" y="304"/>
                    </a:cubicBezTo>
                    <a:cubicBezTo>
                      <a:pt x="151" y="303"/>
                      <a:pt x="149" y="303"/>
                      <a:pt x="147" y="302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35" y="298"/>
                      <a:pt x="135" y="298"/>
                      <a:pt x="135" y="298"/>
                    </a:cubicBezTo>
                    <a:cubicBezTo>
                      <a:pt x="132" y="296"/>
                      <a:pt x="128" y="294"/>
                      <a:pt x="124" y="293"/>
                    </a:cubicBezTo>
                    <a:cubicBezTo>
                      <a:pt x="119" y="291"/>
                      <a:pt x="119" y="291"/>
                      <a:pt x="119" y="291"/>
                    </a:cubicBezTo>
                    <a:cubicBezTo>
                      <a:pt x="117" y="290"/>
                      <a:pt x="115" y="289"/>
                      <a:pt x="113" y="289"/>
                    </a:cubicBezTo>
                    <a:cubicBezTo>
                      <a:pt x="111" y="289"/>
                      <a:pt x="109" y="288"/>
                      <a:pt x="107" y="288"/>
                    </a:cubicBezTo>
                    <a:cubicBezTo>
                      <a:pt x="105" y="288"/>
                      <a:pt x="103" y="287"/>
                      <a:pt x="101" y="287"/>
                    </a:cubicBezTo>
                    <a:cubicBezTo>
                      <a:pt x="99" y="288"/>
                      <a:pt x="97" y="288"/>
                      <a:pt x="95" y="28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7" y="291"/>
                      <a:pt x="86" y="293"/>
                      <a:pt x="84" y="295"/>
                    </a:cubicBezTo>
                    <a:cubicBezTo>
                      <a:pt x="82" y="297"/>
                      <a:pt x="81" y="299"/>
                      <a:pt x="80" y="302"/>
                    </a:cubicBezTo>
                    <a:cubicBezTo>
                      <a:pt x="78" y="306"/>
                      <a:pt x="76" y="311"/>
                      <a:pt x="75" y="316"/>
                    </a:cubicBezTo>
                    <a:cubicBezTo>
                      <a:pt x="72" y="327"/>
                      <a:pt x="71" y="337"/>
                      <a:pt x="71" y="348"/>
                    </a:cubicBezTo>
                    <a:cubicBezTo>
                      <a:pt x="70" y="358"/>
                      <a:pt x="71" y="369"/>
                      <a:pt x="73" y="379"/>
                    </a:cubicBezTo>
                    <a:cubicBezTo>
                      <a:pt x="75" y="390"/>
                      <a:pt x="78" y="400"/>
                      <a:pt x="82" y="409"/>
                    </a:cubicBezTo>
                    <a:cubicBezTo>
                      <a:pt x="82" y="409"/>
                      <a:pt x="82" y="409"/>
                      <a:pt x="82" y="409"/>
                    </a:cubicBezTo>
                    <a:cubicBezTo>
                      <a:pt x="82" y="407"/>
                      <a:pt x="82" y="407"/>
                      <a:pt x="82" y="407"/>
                    </a:cubicBezTo>
                    <a:cubicBezTo>
                      <a:pt x="83" y="406"/>
                      <a:pt x="83" y="406"/>
                      <a:pt x="83" y="405"/>
                    </a:cubicBezTo>
                    <a:cubicBezTo>
                      <a:pt x="84" y="404"/>
                      <a:pt x="84" y="404"/>
                      <a:pt x="85" y="403"/>
                    </a:cubicBezTo>
                    <a:cubicBezTo>
                      <a:pt x="87" y="402"/>
                      <a:pt x="87" y="402"/>
                      <a:pt x="87" y="402"/>
                    </a:cubicBezTo>
                    <a:cubicBezTo>
                      <a:pt x="87" y="401"/>
                      <a:pt x="88" y="401"/>
                      <a:pt x="89" y="400"/>
                    </a:cubicBezTo>
                    <a:cubicBezTo>
                      <a:pt x="89" y="400"/>
                      <a:pt x="90" y="400"/>
                      <a:pt x="91" y="400"/>
                    </a:cubicBezTo>
                    <a:cubicBezTo>
                      <a:pt x="92" y="399"/>
                      <a:pt x="94" y="399"/>
                      <a:pt x="95" y="399"/>
                    </a:cubicBezTo>
                    <a:cubicBezTo>
                      <a:pt x="98" y="398"/>
                      <a:pt x="101" y="398"/>
                      <a:pt x="104" y="398"/>
                    </a:cubicBezTo>
                    <a:cubicBezTo>
                      <a:pt x="107" y="398"/>
                      <a:pt x="110" y="397"/>
                      <a:pt x="113" y="397"/>
                    </a:cubicBezTo>
                    <a:cubicBezTo>
                      <a:pt x="117" y="396"/>
                      <a:pt x="117" y="396"/>
                      <a:pt x="117" y="396"/>
                    </a:cubicBezTo>
                    <a:cubicBezTo>
                      <a:pt x="122" y="395"/>
                      <a:pt x="122" y="395"/>
                      <a:pt x="122" y="395"/>
                    </a:cubicBezTo>
                    <a:cubicBezTo>
                      <a:pt x="123" y="395"/>
                      <a:pt x="125" y="394"/>
                      <a:pt x="126" y="394"/>
                    </a:cubicBezTo>
                    <a:cubicBezTo>
                      <a:pt x="128" y="393"/>
                      <a:pt x="129" y="393"/>
                      <a:pt x="130" y="392"/>
                    </a:cubicBezTo>
                    <a:cubicBezTo>
                      <a:pt x="132" y="392"/>
                      <a:pt x="133" y="391"/>
                      <a:pt x="134" y="390"/>
                    </a:cubicBezTo>
                    <a:cubicBezTo>
                      <a:pt x="138" y="388"/>
                      <a:pt x="138" y="388"/>
                      <a:pt x="138" y="388"/>
                    </a:cubicBezTo>
                    <a:cubicBezTo>
                      <a:pt x="140" y="388"/>
                      <a:pt x="141" y="387"/>
                      <a:pt x="142" y="386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3"/>
                      <a:pt x="146" y="383"/>
                      <a:pt x="146" y="383"/>
                    </a:cubicBezTo>
                    <a:cubicBezTo>
                      <a:pt x="146" y="381"/>
                      <a:pt x="146" y="378"/>
                      <a:pt x="146" y="375"/>
                    </a:cubicBezTo>
                    <a:cubicBezTo>
                      <a:pt x="146" y="375"/>
                      <a:pt x="146" y="374"/>
                      <a:pt x="146" y="374"/>
                    </a:cubicBezTo>
                    <a:cubicBezTo>
                      <a:pt x="147" y="374"/>
                      <a:pt x="147" y="374"/>
                      <a:pt x="147" y="374"/>
                    </a:cubicBezTo>
                    <a:cubicBezTo>
                      <a:pt x="148" y="374"/>
                      <a:pt x="148" y="375"/>
                      <a:pt x="149" y="375"/>
                    </a:cubicBezTo>
                    <a:cubicBezTo>
                      <a:pt x="150" y="375"/>
                      <a:pt x="152" y="375"/>
                      <a:pt x="153" y="375"/>
                    </a:cubicBezTo>
                    <a:cubicBezTo>
                      <a:pt x="156" y="375"/>
                      <a:pt x="158" y="375"/>
                      <a:pt x="161" y="374"/>
                    </a:cubicBezTo>
                    <a:cubicBezTo>
                      <a:pt x="163" y="373"/>
                      <a:pt x="166" y="373"/>
                      <a:pt x="168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8" y="370"/>
                      <a:pt x="169" y="368"/>
                      <a:pt x="171" y="366"/>
                    </a:cubicBezTo>
                    <a:cubicBezTo>
                      <a:pt x="172" y="364"/>
                      <a:pt x="173" y="363"/>
                      <a:pt x="175" y="362"/>
                    </a:cubicBezTo>
                    <a:cubicBezTo>
                      <a:pt x="179" y="360"/>
                      <a:pt x="183" y="359"/>
                      <a:pt x="187" y="359"/>
                    </a:cubicBezTo>
                    <a:cubicBezTo>
                      <a:pt x="196" y="359"/>
                      <a:pt x="204" y="361"/>
                      <a:pt x="211" y="364"/>
                    </a:cubicBezTo>
                    <a:cubicBezTo>
                      <a:pt x="227" y="370"/>
                      <a:pt x="241" y="379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4" y="390"/>
                      <a:pt x="254" y="390"/>
                      <a:pt x="254" y="390"/>
                    </a:cubicBezTo>
                    <a:cubicBezTo>
                      <a:pt x="253" y="395"/>
                      <a:pt x="253" y="395"/>
                      <a:pt x="253" y="395"/>
                    </a:cubicBezTo>
                    <a:cubicBezTo>
                      <a:pt x="253" y="396"/>
                      <a:pt x="252" y="398"/>
                      <a:pt x="252" y="399"/>
                    </a:cubicBezTo>
                    <a:cubicBezTo>
                      <a:pt x="252" y="403"/>
                      <a:pt x="251" y="406"/>
                      <a:pt x="251" y="409"/>
                    </a:cubicBezTo>
                    <a:cubicBezTo>
                      <a:pt x="251" y="412"/>
                      <a:pt x="251" y="415"/>
                      <a:pt x="251" y="418"/>
                    </a:cubicBezTo>
                    <a:cubicBezTo>
                      <a:pt x="251" y="421"/>
                      <a:pt x="250" y="424"/>
                      <a:pt x="251" y="428"/>
                    </a:cubicBezTo>
                    <a:cubicBezTo>
                      <a:pt x="251" y="431"/>
                      <a:pt x="251" y="434"/>
                      <a:pt x="251" y="437"/>
                    </a:cubicBezTo>
                    <a:cubicBezTo>
                      <a:pt x="251" y="440"/>
                      <a:pt x="252" y="443"/>
                      <a:pt x="252" y="446"/>
                    </a:cubicBezTo>
                    <a:cubicBezTo>
                      <a:pt x="253" y="451"/>
                      <a:pt x="253" y="451"/>
                      <a:pt x="253" y="451"/>
                    </a:cubicBezTo>
                    <a:cubicBezTo>
                      <a:pt x="253" y="452"/>
                      <a:pt x="253" y="454"/>
                      <a:pt x="254" y="45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56" y="465"/>
                      <a:pt x="256" y="465"/>
                      <a:pt x="256" y="465"/>
                    </a:cubicBezTo>
                    <a:cubicBezTo>
                      <a:pt x="225" y="475"/>
                      <a:pt x="225" y="475"/>
                      <a:pt x="225" y="475"/>
                    </a:cubicBezTo>
                    <a:cubicBezTo>
                      <a:pt x="219" y="476"/>
                      <a:pt x="214" y="477"/>
                      <a:pt x="209" y="478"/>
                    </a:cubicBezTo>
                    <a:cubicBezTo>
                      <a:pt x="193" y="482"/>
                      <a:pt x="193" y="482"/>
                      <a:pt x="193" y="482"/>
                    </a:cubicBezTo>
                    <a:cubicBezTo>
                      <a:pt x="188" y="483"/>
                      <a:pt x="182" y="484"/>
                      <a:pt x="177" y="485"/>
                    </a:cubicBezTo>
                    <a:cubicBezTo>
                      <a:pt x="161" y="487"/>
                      <a:pt x="161" y="487"/>
                      <a:pt x="161" y="487"/>
                    </a:cubicBezTo>
                    <a:cubicBezTo>
                      <a:pt x="145" y="489"/>
                      <a:pt x="145" y="489"/>
                      <a:pt x="145" y="489"/>
                    </a:cubicBezTo>
                    <a:cubicBezTo>
                      <a:pt x="140" y="490"/>
                      <a:pt x="134" y="491"/>
                      <a:pt x="129" y="491"/>
                    </a:cubicBezTo>
                    <a:cubicBezTo>
                      <a:pt x="97" y="494"/>
                      <a:pt x="97" y="494"/>
                      <a:pt x="97" y="494"/>
                    </a:cubicBezTo>
                    <a:cubicBezTo>
                      <a:pt x="86" y="495"/>
                      <a:pt x="75" y="496"/>
                      <a:pt x="65" y="497"/>
                    </a:cubicBezTo>
                    <a:cubicBezTo>
                      <a:pt x="49" y="499"/>
                      <a:pt x="49" y="499"/>
                      <a:pt x="49" y="499"/>
                    </a:cubicBezTo>
                    <a:cubicBezTo>
                      <a:pt x="43" y="499"/>
                      <a:pt x="38" y="500"/>
                      <a:pt x="33" y="500"/>
                    </a:cubicBezTo>
                    <a:cubicBezTo>
                      <a:pt x="1" y="504"/>
                      <a:pt x="1" y="504"/>
                      <a:pt x="1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504"/>
                      <a:pt x="0" y="504"/>
                      <a:pt x="0" y="504"/>
                    </a:cubicBezTo>
                    <a:cubicBezTo>
                      <a:pt x="0" y="481"/>
                      <a:pt x="0" y="458"/>
                      <a:pt x="0" y="435"/>
                    </a:cubicBezTo>
                    <a:cubicBezTo>
                      <a:pt x="0" y="400"/>
                      <a:pt x="0" y="400"/>
                      <a:pt x="0" y="400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0" y="377"/>
                      <a:pt x="0" y="371"/>
                      <a:pt x="0" y="365"/>
                    </a:cubicBezTo>
                    <a:cubicBezTo>
                      <a:pt x="2" y="348"/>
                      <a:pt x="2" y="348"/>
                      <a:pt x="2" y="348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37"/>
                      <a:pt x="2" y="334"/>
                      <a:pt x="3" y="331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6" y="308"/>
                      <a:pt x="6" y="302"/>
                      <a:pt x="7" y="297"/>
                    </a:cubicBezTo>
                    <a:cubicBezTo>
                      <a:pt x="10" y="280"/>
                      <a:pt x="10" y="280"/>
                      <a:pt x="10" y="280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4" y="263"/>
                      <a:pt x="14" y="263"/>
                      <a:pt x="14" y="263"/>
                    </a:cubicBezTo>
                    <a:cubicBezTo>
                      <a:pt x="22" y="229"/>
                      <a:pt x="22" y="229"/>
                      <a:pt x="22" y="229"/>
                    </a:cubicBezTo>
                    <a:cubicBezTo>
                      <a:pt x="22" y="230"/>
                      <a:pt x="22" y="230"/>
                      <a:pt x="22" y="230"/>
                    </a:cubicBezTo>
                    <a:cubicBezTo>
                      <a:pt x="22" y="228"/>
                      <a:pt x="22" y="228"/>
                      <a:pt x="22" y="228"/>
                    </a:cubicBezTo>
                    <a:cubicBezTo>
                      <a:pt x="21" y="228"/>
                      <a:pt x="22" y="227"/>
                      <a:pt x="22" y="227"/>
                    </a:cubicBezTo>
                    <a:cubicBezTo>
                      <a:pt x="23" y="226"/>
                      <a:pt x="23" y="225"/>
                      <a:pt x="24" y="225"/>
                    </a:cubicBezTo>
                    <a:cubicBezTo>
                      <a:pt x="26" y="224"/>
                      <a:pt x="27" y="223"/>
                      <a:pt x="28" y="223"/>
                    </a:cubicBezTo>
                    <a:cubicBezTo>
                      <a:pt x="37" y="219"/>
                      <a:pt x="37" y="219"/>
                      <a:pt x="37" y="219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9" y="206"/>
                      <a:pt x="62" y="200"/>
                      <a:pt x="67" y="194"/>
                    </a:cubicBezTo>
                    <a:cubicBezTo>
                      <a:pt x="68" y="193"/>
                      <a:pt x="69" y="192"/>
                      <a:pt x="71" y="191"/>
                    </a:cubicBezTo>
                    <a:cubicBezTo>
                      <a:pt x="72" y="190"/>
                      <a:pt x="73" y="190"/>
                      <a:pt x="74" y="191"/>
                    </a:cubicBezTo>
                    <a:cubicBezTo>
                      <a:pt x="75" y="191"/>
                      <a:pt x="76" y="192"/>
                      <a:pt x="77" y="192"/>
                    </a:cubicBezTo>
                    <a:cubicBezTo>
                      <a:pt x="79" y="195"/>
                      <a:pt x="80" y="199"/>
                      <a:pt x="81" y="203"/>
                    </a:cubicBezTo>
                    <a:cubicBezTo>
                      <a:pt x="80" y="202"/>
                      <a:pt x="80" y="202"/>
                      <a:pt x="80" y="202"/>
                    </a:cubicBezTo>
                    <a:cubicBezTo>
                      <a:pt x="86" y="198"/>
                      <a:pt x="86" y="198"/>
                      <a:pt x="86" y="198"/>
                    </a:cubicBezTo>
                    <a:cubicBezTo>
                      <a:pt x="87" y="197"/>
                      <a:pt x="90" y="196"/>
                      <a:pt x="92" y="195"/>
                    </a:cubicBezTo>
                    <a:cubicBezTo>
                      <a:pt x="93" y="194"/>
                      <a:pt x="94" y="194"/>
                      <a:pt x="95" y="193"/>
                    </a:cubicBezTo>
                    <a:cubicBezTo>
                      <a:pt x="98" y="192"/>
                      <a:pt x="98" y="192"/>
                      <a:pt x="98" y="192"/>
                    </a:cubicBezTo>
                    <a:cubicBezTo>
                      <a:pt x="100" y="191"/>
                      <a:pt x="103" y="191"/>
                      <a:pt x="105" y="191"/>
                    </a:cubicBezTo>
                    <a:cubicBezTo>
                      <a:pt x="107" y="191"/>
                      <a:pt x="110" y="191"/>
                      <a:pt x="112" y="191"/>
                    </a:cubicBezTo>
                    <a:cubicBezTo>
                      <a:pt x="114" y="191"/>
                      <a:pt x="117" y="191"/>
                      <a:pt x="119" y="192"/>
                    </a:cubicBezTo>
                    <a:cubicBezTo>
                      <a:pt x="126" y="193"/>
                      <a:pt x="126" y="193"/>
                      <a:pt x="126" y="193"/>
                    </a:cubicBezTo>
                    <a:cubicBezTo>
                      <a:pt x="132" y="195"/>
                      <a:pt x="132" y="195"/>
                      <a:pt x="132" y="195"/>
                    </a:cubicBezTo>
                    <a:cubicBezTo>
                      <a:pt x="145" y="198"/>
                      <a:pt x="145" y="198"/>
                      <a:pt x="145" y="198"/>
                    </a:cubicBezTo>
                    <a:cubicBezTo>
                      <a:pt x="152" y="200"/>
                      <a:pt x="152" y="200"/>
                      <a:pt x="152" y="200"/>
                    </a:cubicBezTo>
                    <a:cubicBezTo>
                      <a:pt x="159" y="202"/>
                      <a:pt x="159" y="202"/>
                      <a:pt x="159" y="202"/>
                    </a:cubicBezTo>
                    <a:cubicBezTo>
                      <a:pt x="161" y="202"/>
                      <a:pt x="163" y="202"/>
                      <a:pt x="165" y="203"/>
                    </a:cubicBezTo>
                    <a:cubicBezTo>
                      <a:pt x="168" y="203"/>
                      <a:pt x="170" y="203"/>
                      <a:pt x="172" y="203"/>
                    </a:cubicBezTo>
                    <a:cubicBezTo>
                      <a:pt x="174" y="203"/>
                      <a:pt x="177" y="203"/>
                      <a:pt x="179" y="202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5" y="201"/>
                      <a:pt x="185" y="201"/>
                      <a:pt x="185" y="201"/>
                    </a:cubicBezTo>
                    <a:cubicBezTo>
                      <a:pt x="186" y="200"/>
                      <a:pt x="187" y="198"/>
                      <a:pt x="188" y="197"/>
                    </a:cubicBezTo>
                    <a:cubicBezTo>
                      <a:pt x="189" y="195"/>
                      <a:pt x="190" y="194"/>
                      <a:pt x="190" y="192"/>
                    </a:cubicBezTo>
                    <a:cubicBezTo>
                      <a:pt x="191" y="190"/>
                      <a:pt x="192" y="189"/>
                      <a:pt x="192" y="187"/>
                    </a:cubicBezTo>
                    <a:cubicBezTo>
                      <a:pt x="193" y="185"/>
                      <a:pt x="194" y="184"/>
                      <a:pt x="194" y="182"/>
                    </a:cubicBezTo>
                    <a:cubicBezTo>
                      <a:pt x="195" y="180"/>
                      <a:pt x="195" y="179"/>
                      <a:pt x="196" y="177"/>
                    </a:cubicBezTo>
                    <a:cubicBezTo>
                      <a:pt x="196" y="175"/>
                      <a:pt x="197" y="173"/>
                      <a:pt x="197" y="172"/>
                    </a:cubicBezTo>
                    <a:cubicBezTo>
                      <a:pt x="197" y="170"/>
                      <a:pt x="198" y="168"/>
                      <a:pt x="198" y="166"/>
                    </a:cubicBezTo>
                    <a:cubicBezTo>
                      <a:pt x="198" y="165"/>
                      <a:pt x="198" y="163"/>
                      <a:pt x="199" y="161"/>
                    </a:cubicBezTo>
                    <a:cubicBezTo>
                      <a:pt x="199" y="156"/>
                      <a:pt x="199" y="156"/>
                      <a:pt x="199" y="156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9" y="145"/>
                      <a:pt x="199" y="145"/>
                      <a:pt x="199" y="145"/>
                    </a:cubicBezTo>
                    <a:cubicBezTo>
                      <a:pt x="199" y="143"/>
                      <a:pt x="199" y="141"/>
                      <a:pt x="199" y="139"/>
                    </a:cubicBezTo>
                    <a:cubicBezTo>
                      <a:pt x="199" y="138"/>
                      <a:pt x="199" y="136"/>
                      <a:pt x="198" y="134"/>
                    </a:cubicBezTo>
                    <a:cubicBezTo>
                      <a:pt x="198" y="132"/>
                      <a:pt x="198" y="131"/>
                      <a:pt x="197" y="129"/>
                    </a:cubicBezTo>
                    <a:cubicBezTo>
                      <a:pt x="197" y="127"/>
                      <a:pt x="196" y="125"/>
                      <a:pt x="196" y="124"/>
                    </a:cubicBezTo>
                    <a:cubicBezTo>
                      <a:pt x="195" y="122"/>
                      <a:pt x="194" y="121"/>
                      <a:pt x="194" y="119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92" y="119"/>
                      <a:pt x="190" y="118"/>
                      <a:pt x="188" y="118"/>
                    </a:cubicBezTo>
                    <a:cubicBezTo>
                      <a:pt x="186" y="117"/>
                      <a:pt x="184" y="116"/>
                      <a:pt x="182" y="115"/>
                    </a:cubicBezTo>
                    <a:cubicBezTo>
                      <a:pt x="181" y="115"/>
                      <a:pt x="179" y="114"/>
                      <a:pt x="177" y="113"/>
                    </a:cubicBezTo>
                    <a:cubicBezTo>
                      <a:pt x="175" y="112"/>
                      <a:pt x="173" y="111"/>
                      <a:pt x="171" y="110"/>
                    </a:cubicBezTo>
                    <a:cubicBezTo>
                      <a:pt x="164" y="106"/>
                      <a:pt x="157" y="101"/>
                      <a:pt x="150" y="97"/>
                    </a:cubicBezTo>
                    <a:cubicBezTo>
                      <a:pt x="146" y="95"/>
                      <a:pt x="143" y="93"/>
                      <a:pt x="139" y="91"/>
                    </a:cubicBezTo>
                    <a:cubicBezTo>
                      <a:pt x="137" y="90"/>
                      <a:pt x="136" y="89"/>
                      <a:pt x="134" y="88"/>
                    </a:cubicBezTo>
                    <a:cubicBezTo>
                      <a:pt x="132" y="87"/>
                      <a:pt x="130" y="86"/>
                      <a:pt x="128" y="85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05" y="78"/>
                      <a:pt x="105" y="78"/>
                      <a:pt x="105" y="78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11" y="86"/>
                      <a:pt x="115" y="97"/>
                      <a:pt x="116" y="108"/>
                    </a:cubicBezTo>
                    <a:cubicBezTo>
                      <a:pt x="116" y="111"/>
                      <a:pt x="116" y="114"/>
                      <a:pt x="115" y="116"/>
                    </a:cubicBezTo>
                    <a:cubicBezTo>
                      <a:pt x="115" y="119"/>
                      <a:pt x="114" y="122"/>
                      <a:pt x="113" y="124"/>
                    </a:cubicBezTo>
                    <a:cubicBezTo>
                      <a:pt x="112" y="126"/>
                      <a:pt x="111" y="127"/>
                      <a:pt x="110" y="127"/>
                    </a:cubicBezTo>
                    <a:cubicBezTo>
                      <a:pt x="108" y="128"/>
                      <a:pt x="107" y="127"/>
                      <a:pt x="106" y="126"/>
                    </a:cubicBezTo>
                    <a:cubicBezTo>
                      <a:pt x="104" y="126"/>
                      <a:pt x="104" y="124"/>
                      <a:pt x="103" y="123"/>
                    </a:cubicBezTo>
                    <a:cubicBezTo>
                      <a:pt x="102" y="122"/>
                      <a:pt x="101" y="121"/>
                      <a:pt x="101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0" y="127"/>
                      <a:pt x="89" y="127"/>
                      <a:pt x="87" y="128"/>
                    </a:cubicBezTo>
                    <a:cubicBezTo>
                      <a:pt x="85" y="129"/>
                      <a:pt x="84" y="130"/>
                      <a:pt x="82" y="130"/>
                    </a:cubicBezTo>
                    <a:cubicBezTo>
                      <a:pt x="77" y="131"/>
                      <a:pt x="77" y="131"/>
                      <a:pt x="77" y="131"/>
                    </a:cubicBezTo>
                    <a:cubicBezTo>
                      <a:pt x="76" y="132"/>
                      <a:pt x="75" y="132"/>
                      <a:pt x="74" y="132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60" y="134"/>
                      <a:pt x="60" y="134"/>
                      <a:pt x="60" y="134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46" y="135"/>
                      <a:pt x="42" y="135"/>
                      <a:pt x="39" y="135"/>
                    </a:cubicBezTo>
                    <a:cubicBezTo>
                      <a:pt x="35" y="136"/>
                      <a:pt x="32" y="136"/>
                      <a:pt x="28" y="137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9"/>
                      <a:pt x="17" y="139"/>
                      <a:pt x="17" y="139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8" y="130"/>
                      <a:pt x="18" y="130"/>
                      <a:pt x="18" y="130"/>
                    </a:cubicBezTo>
                    <a:cubicBezTo>
                      <a:pt x="18" y="127"/>
                      <a:pt x="19" y="124"/>
                      <a:pt x="19" y="121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98"/>
                      <a:pt x="20" y="93"/>
                      <a:pt x="20" y="87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24"/>
                      <a:pt x="21" y="12"/>
                      <a:pt x="22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4" y="4"/>
                      <a:pt x="25" y="6"/>
                    </a:cubicBezTo>
                    <a:cubicBezTo>
                      <a:pt x="26" y="7"/>
                      <a:pt x="27" y="9"/>
                      <a:pt x="29" y="10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4" y="15"/>
                      <a:pt x="35" y="16"/>
                      <a:pt x="37" y="17"/>
                    </a:cubicBezTo>
                    <a:cubicBezTo>
                      <a:pt x="38" y="18"/>
                      <a:pt x="40" y="19"/>
                      <a:pt x="41" y="20"/>
                    </a:cubicBezTo>
                    <a:cubicBezTo>
                      <a:pt x="43" y="21"/>
                      <a:pt x="45" y="22"/>
                      <a:pt x="46" y="23"/>
                    </a:cubicBezTo>
                    <a:cubicBezTo>
                      <a:pt x="48" y="23"/>
                      <a:pt x="49" y="24"/>
                      <a:pt x="51" y="25"/>
                    </a:cubicBezTo>
                    <a:cubicBezTo>
                      <a:pt x="53" y="25"/>
                      <a:pt x="55" y="26"/>
                      <a:pt x="56" y="26"/>
                    </a:cubicBezTo>
                    <a:cubicBezTo>
                      <a:pt x="58" y="27"/>
                      <a:pt x="60" y="27"/>
                      <a:pt x="62" y="27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9" y="28"/>
                      <a:pt x="70" y="28"/>
                      <a:pt x="72" y="28"/>
                    </a:cubicBezTo>
                    <a:cubicBezTo>
                      <a:pt x="74" y="28"/>
                      <a:pt x="76" y="28"/>
                      <a:pt x="78" y="28"/>
                    </a:cubicBezTo>
                    <a:cubicBezTo>
                      <a:pt x="79" y="28"/>
                      <a:pt x="81" y="28"/>
                      <a:pt x="83" y="27"/>
                    </a:cubicBezTo>
                    <a:cubicBezTo>
                      <a:pt x="85" y="27"/>
                      <a:pt x="87" y="27"/>
                      <a:pt x="88" y="26"/>
                    </a:cubicBezTo>
                    <a:cubicBezTo>
                      <a:pt x="90" y="26"/>
                      <a:pt x="92" y="25"/>
                      <a:pt x="93" y="24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9" y="20"/>
                      <a:pt x="101" y="19"/>
                      <a:pt x="102" y="17"/>
                    </a:cubicBezTo>
                    <a:cubicBezTo>
                      <a:pt x="102" y="16"/>
                      <a:pt x="103" y="15"/>
                      <a:pt x="104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3"/>
                      <a:pt x="105" y="13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2" y="15"/>
                      <a:pt x="101" y="16"/>
                      <a:pt x="99" y="17"/>
                    </a:cubicBezTo>
                    <a:cubicBezTo>
                      <a:pt x="98" y="19"/>
                      <a:pt x="96" y="20"/>
                      <a:pt x="95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4" y="20"/>
                      <a:pt x="106" y="20"/>
                      <a:pt x="109" y="20"/>
                    </a:cubicBezTo>
                    <a:cubicBezTo>
                      <a:pt x="111" y="20"/>
                      <a:pt x="114" y="20"/>
                      <a:pt x="116" y="20"/>
                    </a:cubicBezTo>
                    <a:cubicBezTo>
                      <a:pt x="118" y="21"/>
                      <a:pt x="121" y="21"/>
                      <a:pt x="123" y="21"/>
                    </a:cubicBezTo>
                    <a:cubicBezTo>
                      <a:pt x="125" y="22"/>
                      <a:pt x="128" y="22"/>
                      <a:pt x="130" y="23"/>
                    </a:cubicBezTo>
                    <a:cubicBezTo>
                      <a:pt x="132" y="23"/>
                      <a:pt x="134" y="24"/>
                      <a:pt x="137" y="24"/>
                    </a:cubicBezTo>
                    <a:cubicBezTo>
                      <a:pt x="141" y="25"/>
                      <a:pt x="146" y="27"/>
                      <a:pt x="150" y="28"/>
                    </a:cubicBezTo>
                    <a:cubicBezTo>
                      <a:pt x="164" y="33"/>
                      <a:pt x="164" y="33"/>
                      <a:pt x="164" y="33"/>
                    </a:cubicBezTo>
                    <a:cubicBezTo>
                      <a:pt x="168" y="35"/>
                      <a:pt x="173" y="36"/>
                      <a:pt x="177" y="37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6" y="40"/>
                      <a:pt x="188" y="40"/>
                      <a:pt x="191" y="41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2"/>
                      <a:pt x="205" y="42"/>
                      <a:pt x="205" y="42"/>
                    </a:cubicBezTo>
                    <a:cubicBezTo>
                      <a:pt x="205" y="41"/>
                      <a:pt x="206" y="40"/>
                      <a:pt x="208" y="39"/>
                    </a:cubicBezTo>
                    <a:cubicBezTo>
                      <a:pt x="209" y="38"/>
                      <a:pt x="210" y="37"/>
                      <a:pt x="212" y="37"/>
                    </a:cubicBezTo>
                    <a:cubicBezTo>
                      <a:pt x="214" y="36"/>
                      <a:pt x="217" y="36"/>
                      <a:pt x="220" y="37"/>
                    </a:cubicBezTo>
                    <a:cubicBezTo>
                      <a:pt x="226" y="39"/>
                      <a:pt x="231" y="42"/>
                      <a:pt x="235" y="46"/>
                    </a:cubicBezTo>
                    <a:cubicBezTo>
                      <a:pt x="244" y="54"/>
                      <a:pt x="252" y="63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58"/>
                      <a:pt x="262" y="158"/>
                      <a:pt x="262" y="158"/>
                    </a:cubicBezTo>
                    <a:cubicBezTo>
                      <a:pt x="262" y="162"/>
                      <a:pt x="262" y="166"/>
                      <a:pt x="261" y="170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0" y="207"/>
                      <a:pt x="260" y="207"/>
                      <a:pt x="260" y="207"/>
                    </a:cubicBezTo>
                    <a:cubicBezTo>
                      <a:pt x="260" y="211"/>
                      <a:pt x="259" y="216"/>
                      <a:pt x="259" y="220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7" y="269"/>
                      <a:pt x="258" y="270"/>
                      <a:pt x="259" y="271"/>
                    </a:cubicBezTo>
                    <a:cubicBezTo>
                      <a:pt x="260" y="272"/>
                      <a:pt x="261" y="274"/>
                      <a:pt x="261" y="275"/>
                    </a:cubicBezTo>
                    <a:cubicBezTo>
                      <a:pt x="261" y="277"/>
                      <a:pt x="260" y="278"/>
                      <a:pt x="260" y="280"/>
                    </a:cubicBezTo>
                    <a:cubicBezTo>
                      <a:pt x="260" y="281"/>
                      <a:pt x="261" y="280"/>
                      <a:pt x="261" y="280"/>
                    </a:cubicBezTo>
                    <a:cubicBezTo>
                      <a:pt x="261" y="280"/>
                      <a:pt x="261" y="280"/>
                      <a:pt x="262" y="279"/>
                    </a:cubicBezTo>
                    <a:lnTo>
                      <a:pt x="264" y="278"/>
                    </a:lnTo>
                    <a:close/>
                    <a:moveTo>
                      <a:pt x="264" y="278"/>
                    </a:moveTo>
                    <a:cubicBezTo>
                      <a:pt x="262" y="279"/>
                      <a:pt x="262" y="279"/>
                      <a:pt x="262" y="279"/>
                    </a:cubicBezTo>
                    <a:cubicBezTo>
                      <a:pt x="261" y="280"/>
                      <a:pt x="261" y="280"/>
                      <a:pt x="261" y="280"/>
                    </a:cubicBezTo>
                    <a:cubicBezTo>
                      <a:pt x="261" y="280"/>
                      <a:pt x="260" y="281"/>
                      <a:pt x="260" y="280"/>
                    </a:cubicBezTo>
                    <a:cubicBezTo>
                      <a:pt x="260" y="278"/>
                      <a:pt x="261" y="277"/>
                      <a:pt x="261" y="275"/>
                    </a:cubicBezTo>
                    <a:cubicBezTo>
                      <a:pt x="261" y="274"/>
                      <a:pt x="260" y="272"/>
                      <a:pt x="259" y="271"/>
                    </a:cubicBezTo>
                    <a:cubicBezTo>
                      <a:pt x="258" y="270"/>
                      <a:pt x="257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5" y="269"/>
                      <a:pt x="255" y="269"/>
                      <a:pt x="255" y="269"/>
                    </a:cubicBezTo>
                    <a:cubicBezTo>
                      <a:pt x="259" y="220"/>
                      <a:pt x="259" y="220"/>
                      <a:pt x="259" y="220"/>
                    </a:cubicBezTo>
                    <a:cubicBezTo>
                      <a:pt x="259" y="216"/>
                      <a:pt x="260" y="211"/>
                      <a:pt x="260" y="207"/>
                    </a:cubicBezTo>
                    <a:cubicBezTo>
                      <a:pt x="260" y="195"/>
                      <a:pt x="260" y="195"/>
                      <a:pt x="260" y="195"/>
                    </a:cubicBezTo>
                    <a:cubicBezTo>
                      <a:pt x="261" y="170"/>
                      <a:pt x="261" y="170"/>
                      <a:pt x="261" y="170"/>
                    </a:cubicBezTo>
                    <a:cubicBezTo>
                      <a:pt x="261" y="166"/>
                      <a:pt x="262" y="162"/>
                      <a:pt x="262" y="158"/>
                    </a:cubicBezTo>
                    <a:cubicBezTo>
                      <a:pt x="262" y="146"/>
                      <a:pt x="262" y="146"/>
                      <a:pt x="262" y="146"/>
                    </a:cubicBezTo>
                    <a:cubicBezTo>
                      <a:pt x="262" y="121"/>
                      <a:pt x="262" y="121"/>
                      <a:pt x="262" y="121"/>
                    </a:cubicBezTo>
                    <a:cubicBezTo>
                      <a:pt x="262" y="115"/>
                      <a:pt x="262" y="115"/>
                      <a:pt x="262" y="115"/>
                    </a:cubicBezTo>
                    <a:cubicBezTo>
                      <a:pt x="262" y="109"/>
                      <a:pt x="262" y="109"/>
                      <a:pt x="262" y="109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60" y="72"/>
                      <a:pt x="260" y="72"/>
                      <a:pt x="260" y="72"/>
                    </a:cubicBezTo>
                    <a:cubicBezTo>
                      <a:pt x="252" y="63"/>
                      <a:pt x="244" y="54"/>
                      <a:pt x="235" y="46"/>
                    </a:cubicBezTo>
                    <a:cubicBezTo>
                      <a:pt x="231" y="43"/>
                      <a:pt x="226" y="39"/>
                      <a:pt x="220" y="37"/>
                    </a:cubicBezTo>
                    <a:cubicBezTo>
                      <a:pt x="217" y="36"/>
                      <a:pt x="214" y="36"/>
                      <a:pt x="212" y="37"/>
                    </a:cubicBezTo>
                    <a:cubicBezTo>
                      <a:pt x="210" y="38"/>
                      <a:pt x="209" y="38"/>
                      <a:pt x="208" y="39"/>
                    </a:cubicBezTo>
                    <a:cubicBezTo>
                      <a:pt x="207" y="40"/>
                      <a:pt x="206" y="41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88" y="41"/>
                      <a:pt x="186" y="40"/>
                      <a:pt x="184" y="40"/>
                    </a:cubicBezTo>
                    <a:cubicBezTo>
                      <a:pt x="177" y="38"/>
                      <a:pt x="177" y="38"/>
                      <a:pt x="177" y="38"/>
                    </a:cubicBezTo>
                    <a:cubicBezTo>
                      <a:pt x="172" y="36"/>
                      <a:pt x="168" y="35"/>
                      <a:pt x="163" y="33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46" y="27"/>
                      <a:pt x="141" y="26"/>
                      <a:pt x="137" y="25"/>
                    </a:cubicBezTo>
                    <a:cubicBezTo>
                      <a:pt x="134" y="24"/>
                      <a:pt x="132" y="23"/>
                      <a:pt x="130" y="23"/>
                    </a:cubicBezTo>
                    <a:cubicBezTo>
                      <a:pt x="127" y="23"/>
                      <a:pt x="125" y="22"/>
                      <a:pt x="123" y="22"/>
                    </a:cubicBezTo>
                    <a:cubicBezTo>
                      <a:pt x="120" y="22"/>
                      <a:pt x="118" y="21"/>
                      <a:pt x="116" y="21"/>
                    </a:cubicBezTo>
                    <a:cubicBezTo>
                      <a:pt x="113" y="21"/>
                      <a:pt x="111" y="21"/>
                      <a:pt x="109" y="21"/>
                    </a:cubicBezTo>
                    <a:cubicBezTo>
                      <a:pt x="106" y="21"/>
                      <a:pt x="104" y="21"/>
                      <a:pt x="102" y="21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4" y="22"/>
                      <a:pt x="94" y="22"/>
                      <a:pt x="94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0"/>
                      <a:pt x="97" y="18"/>
                      <a:pt x="99" y="17"/>
                    </a:cubicBezTo>
                    <a:cubicBezTo>
                      <a:pt x="100" y="16"/>
                      <a:pt x="102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12"/>
                      <a:pt x="105" y="13"/>
                      <a:pt x="105" y="13"/>
                    </a:cubicBezTo>
                    <a:cubicBezTo>
                      <a:pt x="105" y="13"/>
                      <a:pt x="105" y="13"/>
                      <a:pt x="105" y="14"/>
                    </a:cubicBezTo>
                    <a:cubicBezTo>
                      <a:pt x="105" y="14"/>
                      <a:pt x="104" y="15"/>
                      <a:pt x="104" y="15"/>
                    </a:cubicBezTo>
                    <a:cubicBezTo>
                      <a:pt x="103" y="16"/>
                      <a:pt x="103" y="17"/>
                      <a:pt x="102" y="18"/>
                    </a:cubicBezTo>
                    <a:cubicBezTo>
                      <a:pt x="101" y="19"/>
                      <a:pt x="100" y="21"/>
                      <a:pt x="99" y="22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92" y="26"/>
                      <a:pt x="90" y="26"/>
                      <a:pt x="88" y="27"/>
                    </a:cubicBezTo>
                    <a:cubicBezTo>
                      <a:pt x="87" y="27"/>
                      <a:pt x="85" y="28"/>
                      <a:pt x="83" y="28"/>
                    </a:cubicBezTo>
                    <a:cubicBezTo>
                      <a:pt x="81" y="29"/>
                      <a:pt x="79" y="29"/>
                      <a:pt x="78" y="29"/>
                    </a:cubicBezTo>
                    <a:cubicBezTo>
                      <a:pt x="76" y="29"/>
                      <a:pt x="74" y="29"/>
                      <a:pt x="72" y="29"/>
                    </a:cubicBezTo>
                    <a:cubicBezTo>
                      <a:pt x="70" y="29"/>
                      <a:pt x="69" y="29"/>
                      <a:pt x="67" y="29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0" y="28"/>
                      <a:pt x="58" y="27"/>
                      <a:pt x="56" y="27"/>
                    </a:cubicBezTo>
                    <a:cubicBezTo>
                      <a:pt x="54" y="26"/>
                      <a:pt x="53" y="26"/>
                      <a:pt x="51" y="25"/>
                    </a:cubicBezTo>
                    <a:cubicBezTo>
                      <a:pt x="49" y="25"/>
                      <a:pt x="47" y="24"/>
                      <a:pt x="46" y="23"/>
                    </a:cubicBezTo>
                    <a:cubicBezTo>
                      <a:pt x="44" y="22"/>
                      <a:pt x="43" y="22"/>
                      <a:pt x="41" y="21"/>
                    </a:cubicBezTo>
                    <a:cubicBezTo>
                      <a:pt x="39" y="20"/>
                      <a:pt x="38" y="19"/>
                      <a:pt x="36" y="18"/>
                    </a:cubicBezTo>
                    <a:cubicBezTo>
                      <a:pt x="35" y="17"/>
                      <a:pt x="33" y="16"/>
                      <a:pt x="32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9"/>
                      <a:pt x="26" y="8"/>
                      <a:pt x="25" y="6"/>
                    </a:cubicBezTo>
                    <a:cubicBezTo>
                      <a:pt x="23" y="5"/>
                      <a:pt x="23" y="3"/>
                      <a:pt x="22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3"/>
                      <a:pt x="22" y="24"/>
                      <a:pt x="22" y="35"/>
                    </a:cubicBezTo>
                    <a:cubicBezTo>
                      <a:pt x="21" y="70"/>
                      <a:pt x="21" y="70"/>
                      <a:pt x="21" y="7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1" y="93"/>
                      <a:pt x="21" y="98"/>
                      <a:pt x="21" y="104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20" y="121"/>
                      <a:pt x="20" y="121"/>
                      <a:pt x="20" y="121"/>
                    </a:cubicBezTo>
                    <a:cubicBezTo>
                      <a:pt x="19" y="124"/>
                      <a:pt x="19" y="127"/>
                      <a:pt x="19" y="13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32" y="135"/>
                      <a:pt x="35" y="135"/>
                      <a:pt x="39" y="134"/>
                    </a:cubicBezTo>
                    <a:cubicBezTo>
                      <a:pt x="42" y="134"/>
                      <a:pt x="46" y="134"/>
                      <a:pt x="50" y="133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1" y="131"/>
                      <a:pt x="71" y="131"/>
                      <a:pt x="71" y="131"/>
                    </a:cubicBezTo>
                    <a:cubicBezTo>
                      <a:pt x="74" y="131"/>
                      <a:pt x="74" y="131"/>
                      <a:pt x="74" y="131"/>
                    </a:cubicBezTo>
                    <a:cubicBezTo>
                      <a:pt x="75" y="131"/>
                      <a:pt x="75" y="131"/>
                      <a:pt x="76" y="130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3" y="128"/>
                      <a:pt x="85" y="128"/>
                      <a:pt x="87" y="127"/>
                    </a:cubicBezTo>
                    <a:cubicBezTo>
                      <a:pt x="88" y="126"/>
                      <a:pt x="90" y="126"/>
                      <a:pt x="91" y="125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1" y="119"/>
                      <a:pt x="101" y="119"/>
                      <a:pt x="101" y="119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2" y="120"/>
                      <a:pt x="103" y="122"/>
                      <a:pt x="104" y="123"/>
                    </a:cubicBezTo>
                    <a:cubicBezTo>
                      <a:pt x="104" y="124"/>
                      <a:pt x="105" y="125"/>
                      <a:pt x="106" y="125"/>
                    </a:cubicBezTo>
                    <a:cubicBezTo>
                      <a:pt x="107" y="126"/>
                      <a:pt x="108" y="127"/>
                      <a:pt x="109" y="126"/>
                    </a:cubicBezTo>
                    <a:cubicBezTo>
                      <a:pt x="111" y="126"/>
                      <a:pt x="111" y="125"/>
                      <a:pt x="112" y="124"/>
                    </a:cubicBezTo>
                    <a:cubicBezTo>
                      <a:pt x="113" y="122"/>
                      <a:pt x="114" y="119"/>
                      <a:pt x="114" y="116"/>
                    </a:cubicBezTo>
                    <a:cubicBezTo>
                      <a:pt x="115" y="114"/>
                      <a:pt x="115" y="111"/>
                      <a:pt x="115" y="108"/>
                    </a:cubicBezTo>
                    <a:cubicBezTo>
                      <a:pt x="114" y="97"/>
                      <a:pt x="110" y="87"/>
                      <a:pt x="105" y="78"/>
                    </a:cubicBezTo>
                    <a:cubicBezTo>
                      <a:pt x="104" y="77"/>
                      <a:pt x="104" y="77"/>
                      <a:pt x="104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31" y="85"/>
                      <a:pt x="132" y="86"/>
                      <a:pt x="134" y="87"/>
                    </a:cubicBezTo>
                    <a:cubicBezTo>
                      <a:pt x="136" y="88"/>
                      <a:pt x="138" y="89"/>
                      <a:pt x="140" y="90"/>
                    </a:cubicBezTo>
                    <a:cubicBezTo>
                      <a:pt x="143" y="92"/>
                      <a:pt x="147" y="94"/>
                      <a:pt x="151" y="96"/>
                    </a:cubicBezTo>
                    <a:cubicBezTo>
                      <a:pt x="158" y="100"/>
                      <a:pt x="165" y="104"/>
                      <a:pt x="172" y="108"/>
                    </a:cubicBezTo>
                    <a:cubicBezTo>
                      <a:pt x="174" y="109"/>
                      <a:pt x="176" y="111"/>
                      <a:pt x="177" y="111"/>
                    </a:cubicBezTo>
                    <a:cubicBezTo>
                      <a:pt x="179" y="112"/>
                      <a:pt x="181" y="113"/>
                      <a:pt x="183" y="114"/>
                    </a:cubicBezTo>
                    <a:cubicBezTo>
                      <a:pt x="185" y="115"/>
                      <a:pt x="187" y="116"/>
                      <a:pt x="189" y="116"/>
                    </a:cubicBezTo>
                    <a:cubicBezTo>
                      <a:pt x="191" y="117"/>
                      <a:pt x="193" y="117"/>
                      <a:pt x="194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5" y="118"/>
                      <a:pt x="195" y="118"/>
                      <a:pt x="195" y="118"/>
                    </a:cubicBezTo>
                    <a:cubicBezTo>
                      <a:pt x="196" y="120"/>
                      <a:pt x="196" y="122"/>
                      <a:pt x="197" y="123"/>
                    </a:cubicBezTo>
                    <a:cubicBezTo>
                      <a:pt x="198" y="125"/>
                      <a:pt x="198" y="127"/>
                      <a:pt x="199" y="129"/>
                    </a:cubicBezTo>
                    <a:cubicBezTo>
                      <a:pt x="199" y="130"/>
                      <a:pt x="199" y="132"/>
                      <a:pt x="200" y="134"/>
                    </a:cubicBezTo>
                    <a:cubicBezTo>
                      <a:pt x="200" y="136"/>
                      <a:pt x="200" y="138"/>
                      <a:pt x="200" y="139"/>
                    </a:cubicBezTo>
                    <a:cubicBezTo>
                      <a:pt x="200" y="141"/>
                      <a:pt x="201" y="143"/>
                      <a:pt x="201" y="145"/>
                    </a:cubicBezTo>
                    <a:cubicBezTo>
                      <a:pt x="201" y="150"/>
                      <a:pt x="201" y="150"/>
                      <a:pt x="201" y="150"/>
                    </a:cubicBezTo>
                    <a:cubicBezTo>
                      <a:pt x="200" y="156"/>
                      <a:pt x="200" y="156"/>
                      <a:pt x="200" y="156"/>
                    </a:cubicBezTo>
                    <a:cubicBezTo>
                      <a:pt x="200" y="161"/>
                      <a:pt x="200" y="161"/>
                      <a:pt x="200" y="161"/>
                    </a:cubicBezTo>
                    <a:cubicBezTo>
                      <a:pt x="200" y="163"/>
                      <a:pt x="199" y="165"/>
                      <a:pt x="199" y="167"/>
                    </a:cubicBezTo>
                    <a:cubicBezTo>
                      <a:pt x="199" y="168"/>
                      <a:pt x="199" y="170"/>
                      <a:pt x="198" y="172"/>
                    </a:cubicBezTo>
                    <a:cubicBezTo>
                      <a:pt x="198" y="174"/>
                      <a:pt x="197" y="175"/>
                      <a:pt x="197" y="177"/>
                    </a:cubicBezTo>
                    <a:cubicBezTo>
                      <a:pt x="197" y="179"/>
                      <a:pt x="196" y="181"/>
                      <a:pt x="196" y="182"/>
                    </a:cubicBezTo>
                    <a:cubicBezTo>
                      <a:pt x="195" y="184"/>
                      <a:pt x="194" y="186"/>
                      <a:pt x="194" y="188"/>
                    </a:cubicBezTo>
                    <a:cubicBezTo>
                      <a:pt x="193" y="189"/>
                      <a:pt x="192" y="191"/>
                      <a:pt x="192" y="193"/>
                    </a:cubicBezTo>
                    <a:cubicBezTo>
                      <a:pt x="191" y="194"/>
                      <a:pt x="190" y="196"/>
                      <a:pt x="189" y="197"/>
                    </a:cubicBezTo>
                    <a:cubicBezTo>
                      <a:pt x="188" y="199"/>
                      <a:pt x="187" y="200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86" y="202"/>
                      <a:pt x="186" y="202"/>
                      <a:pt x="186" y="202"/>
                    </a:cubicBezTo>
                    <a:cubicBezTo>
                      <a:pt x="179" y="204"/>
                      <a:pt x="179" y="204"/>
                      <a:pt x="179" y="204"/>
                    </a:cubicBezTo>
                    <a:cubicBezTo>
                      <a:pt x="177" y="204"/>
                      <a:pt x="174" y="204"/>
                      <a:pt x="172" y="204"/>
                    </a:cubicBezTo>
                    <a:cubicBezTo>
                      <a:pt x="170" y="204"/>
                      <a:pt x="168" y="204"/>
                      <a:pt x="165" y="204"/>
                    </a:cubicBezTo>
                    <a:cubicBezTo>
                      <a:pt x="163" y="204"/>
                      <a:pt x="161" y="204"/>
                      <a:pt x="158" y="203"/>
                    </a:cubicBezTo>
                    <a:cubicBezTo>
                      <a:pt x="152" y="202"/>
                      <a:pt x="152" y="202"/>
                      <a:pt x="152" y="202"/>
                    </a:cubicBez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32" y="196"/>
                      <a:pt x="132" y="196"/>
                      <a:pt x="132" y="196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19" y="193"/>
                      <a:pt x="119" y="193"/>
                      <a:pt x="119" y="193"/>
                    </a:cubicBezTo>
                    <a:cubicBezTo>
                      <a:pt x="116" y="193"/>
                      <a:pt x="114" y="193"/>
                      <a:pt x="112" y="192"/>
                    </a:cubicBezTo>
                    <a:cubicBezTo>
                      <a:pt x="110" y="192"/>
                      <a:pt x="107" y="192"/>
                      <a:pt x="105" y="193"/>
                    </a:cubicBezTo>
                    <a:cubicBezTo>
                      <a:pt x="103" y="193"/>
                      <a:pt x="101" y="193"/>
                      <a:pt x="99" y="194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4" y="195"/>
                      <a:pt x="93" y="195"/>
                      <a:pt x="92" y="196"/>
                    </a:cubicBezTo>
                    <a:cubicBezTo>
                      <a:pt x="90" y="197"/>
                      <a:pt x="88" y="198"/>
                      <a:pt x="86" y="199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0" y="204"/>
                      <a:pt x="80" y="204"/>
                      <a:pt x="80" y="204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79" y="200"/>
                      <a:pt x="77" y="196"/>
                      <a:pt x="75" y="194"/>
                    </a:cubicBezTo>
                    <a:cubicBezTo>
                      <a:pt x="74" y="192"/>
                      <a:pt x="73" y="192"/>
                      <a:pt x="72" y="192"/>
                    </a:cubicBezTo>
                    <a:cubicBezTo>
                      <a:pt x="70" y="193"/>
                      <a:pt x="69" y="194"/>
                      <a:pt x="68" y="195"/>
                    </a:cubicBezTo>
                    <a:cubicBezTo>
                      <a:pt x="63" y="201"/>
                      <a:pt x="60" y="207"/>
                      <a:pt x="56" y="213"/>
                    </a:cubicBezTo>
                    <a:cubicBezTo>
                      <a:pt x="56" y="213"/>
                      <a:pt x="56" y="213"/>
                      <a:pt x="56" y="213"/>
                    </a:cubicBezTo>
                    <a:cubicBezTo>
                      <a:pt x="56" y="214"/>
                      <a:pt x="56" y="214"/>
                      <a:pt x="56" y="214"/>
                    </a:cubicBezTo>
                    <a:cubicBezTo>
                      <a:pt x="38" y="221"/>
                      <a:pt x="38" y="221"/>
                      <a:pt x="38" y="221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8" y="225"/>
                      <a:pt x="26" y="226"/>
                      <a:pt x="25" y="226"/>
                    </a:cubicBezTo>
                    <a:cubicBezTo>
                      <a:pt x="24" y="227"/>
                      <a:pt x="24" y="227"/>
                      <a:pt x="23" y="228"/>
                    </a:cubicBezTo>
                    <a:cubicBezTo>
                      <a:pt x="23" y="228"/>
                      <a:pt x="23" y="229"/>
                      <a:pt x="23" y="229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23" y="230"/>
                      <a:pt x="23" y="230"/>
                      <a:pt x="23" y="230"/>
                    </a:cubicBezTo>
                    <a:cubicBezTo>
                      <a:pt x="15" y="263"/>
                      <a:pt x="15" y="263"/>
                      <a:pt x="15" y="263"/>
                    </a:cubicBezTo>
                    <a:cubicBezTo>
                      <a:pt x="14" y="267"/>
                      <a:pt x="14" y="267"/>
                      <a:pt x="14" y="267"/>
                    </a:cubicBezTo>
                    <a:cubicBezTo>
                      <a:pt x="13" y="272"/>
                      <a:pt x="13" y="272"/>
                      <a:pt x="13" y="272"/>
                    </a:cubicBezTo>
                    <a:cubicBezTo>
                      <a:pt x="12" y="280"/>
                      <a:pt x="12" y="280"/>
                      <a:pt x="12" y="280"/>
                    </a:cubicBezTo>
                    <a:cubicBezTo>
                      <a:pt x="9" y="297"/>
                      <a:pt x="9" y="297"/>
                      <a:pt x="9" y="297"/>
                    </a:cubicBezTo>
                    <a:cubicBezTo>
                      <a:pt x="8" y="303"/>
                      <a:pt x="7" y="308"/>
                      <a:pt x="6" y="314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4" y="334"/>
                      <a:pt x="4" y="337"/>
                      <a:pt x="4" y="340"/>
                    </a:cubicBezTo>
                    <a:cubicBezTo>
                      <a:pt x="3" y="348"/>
                      <a:pt x="3" y="348"/>
                      <a:pt x="3" y="348"/>
                    </a:cubicBezTo>
                    <a:cubicBezTo>
                      <a:pt x="2" y="366"/>
                      <a:pt x="2" y="366"/>
                      <a:pt x="2" y="366"/>
                    </a:cubicBezTo>
                    <a:cubicBezTo>
                      <a:pt x="2" y="371"/>
                      <a:pt x="1" y="377"/>
                      <a:pt x="1" y="383"/>
                    </a:cubicBezTo>
                    <a:cubicBezTo>
                      <a:pt x="1" y="400"/>
                      <a:pt x="1" y="400"/>
                      <a:pt x="1" y="400"/>
                    </a:cubicBezTo>
                    <a:cubicBezTo>
                      <a:pt x="1" y="435"/>
                      <a:pt x="1" y="435"/>
                      <a:pt x="1" y="435"/>
                    </a:cubicBezTo>
                    <a:cubicBezTo>
                      <a:pt x="1" y="458"/>
                      <a:pt x="1" y="481"/>
                      <a:pt x="1" y="504"/>
                    </a:cubicBezTo>
                    <a:cubicBezTo>
                      <a:pt x="0" y="503"/>
                      <a:pt x="0" y="503"/>
                      <a:pt x="0" y="503"/>
                    </a:cubicBezTo>
                    <a:cubicBezTo>
                      <a:pt x="33" y="499"/>
                      <a:pt x="33" y="499"/>
                      <a:pt x="33" y="499"/>
                    </a:cubicBezTo>
                    <a:cubicBezTo>
                      <a:pt x="38" y="498"/>
                      <a:pt x="43" y="498"/>
                      <a:pt x="49" y="497"/>
                    </a:cubicBezTo>
                    <a:cubicBezTo>
                      <a:pt x="65" y="496"/>
                      <a:pt x="65" y="496"/>
                      <a:pt x="65" y="496"/>
                    </a:cubicBezTo>
                    <a:cubicBezTo>
                      <a:pt x="75" y="495"/>
                      <a:pt x="86" y="494"/>
                      <a:pt x="97" y="493"/>
                    </a:cubicBezTo>
                    <a:cubicBezTo>
                      <a:pt x="129" y="490"/>
                      <a:pt x="129" y="490"/>
                      <a:pt x="129" y="490"/>
                    </a:cubicBezTo>
                    <a:cubicBezTo>
                      <a:pt x="134" y="490"/>
                      <a:pt x="140" y="489"/>
                      <a:pt x="145" y="488"/>
                    </a:cubicBezTo>
                    <a:cubicBezTo>
                      <a:pt x="161" y="486"/>
                      <a:pt x="161" y="486"/>
                      <a:pt x="161" y="486"/>
                    </a:cubicBezTo>
                    <a:cubicBezTo>
                      <a:pt x="177" y="484"/>
                      <a:pt x="177" y="484"/>
                      <a:pt x="177" y="484"/>
                    </a:cubicBezTo>
                    <a:cubicBezTo>
                      <a:pt x="182" y="483"/>
                      <a:pt x="188" y="482"/>
                      <a:pt x="193" y="481"/>
                    </a:cubicBezTo>
                    <a:cubicBezTo>
                      <a:pt x="209" y="477"/>
                      <a:pt x="209" y="477"/>
                      <a:pt x="209" y="477"/>
                    </a:cubicBezTo>
                    <a:cubicBezTo>
                      <a:pt x="214" y="476"/>
                      <a:pt x="219" y="475"/>
                      <a:pt x="224" y="474"/>
                    </a:cubicBezTo>
                    <a:cubicBezTo>
                      <a:pt x="255" y="464"/>
                      <a:pt x="255" y="464"/>
                      <a:pt x="255" y="464"/>
                    </a:cubicBezTo>
                    <a:cubicBezTo>
                      <a:pt x="255" y="465"/>
                      <a:pt x="255" y="465"/>
                      <a:pt x="255" y="465"/>
                    </a:cubicBezTo>
                    <a:cubicBezTo>
                      <a:pt x="253" y="456"/>
                      <a:pt x="253" y="456"/>
                      <a:pt x="253" y="456"/>
                    </a:cubicBezTo>
                    <a:cubicBezTo>
                      <a:pt x="253" y="454"/>
                      <a:pt x="252" y="453"/>
                      <a:pt x="252" y="451"/>
                    </a:cubicBezTo>
                    <a:cubicBezTo>
                      <a:pt x="251" y="446"/>
                      <a:pt x="251" y="446"/>
                      <a:pt x="251" y="446"/>
                    </a:cubicBezTo>
                    <a:cubicBezTo>
                      <a:pt x="251" y="443"/>
                      <a:pt x="251" y="440"/>
                      <a:pt x="250" y="437"/>
                    </a:cubicBezTo>
                    <a:cubicBezTo>
                      <a:pt x="250" y="434"/>
                      <a:pt x="250" y="431"/>
                      <a:pt x="250" y="428"/>
                    </a:cubicBezTo>
                    <a:cubicBezTo>
                      <a:pt x="250" y="424"/>
                      <a:pt x="250" y="421"/>
                      <a:pt x="250" y="418"/>
                    </a:cubicBezTo>
                    <a:cubicBezTo>
                      <a:pt x="250" y="415"/>
                      <a:pt x="250" y="412"/>
                      <a:pt x="250" y="409"/>
                    </a:cubicBezTo>
                    <a:cubicBezTo>
                      <a:pt x="250" y="406"/>
                      <a:pt x="251" y="402"/>
                      <a:pt x="251" y="399"/>
                    </a:cubicBezTo>
                    <a:cubicBezTo>
                      <a:pt x="252" y="398"/>
                      <a:pt x="252" y="396"/>
                      <a:pt x="252" y="395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53" y="390"/>
                      <a:pt x="253" y="390"/>
                      <a:pt x="253" y="390"/>
                    </a:cubicBezTo>
                    <a:cubicBezTo>
                      <a:pt x="240" y="380"/>
                      <a:pt x="226" y="371"/>
                      <a:pt x="211" y="365"/>
                    </a:cubicBezTo>
                    <a:cubicBezTo>
                      <a:pt x="203" y="362"/>
                      <a:pt x="195" y="360"/>
                      <a:pt x="187" y="360"/>
                    </a:cubicBezTo>
                    <a:cubicBezTo>
                      <a:pt x="183" y="360"/>
                      <a:pt x="179" y="360"/>
                      <a:pt x="176" y="362"/>
                    </a:cubicBezTo>
                    <a:cubicBezTo>
                      <a:pt x="174" y="363"/>
                      <a:pt x="172" y="365"/>
                      <a:pt x="171" y="366"/>
                    </a:cubicBezTo>
                    <a:cubicBezTo>
                      <a:pt x="170" y="368"/>
                      <a:pt x="169" y="370"/>
                      <a:pt x="169" y="372"/>
                    </a:cubicBezTo>
                    <a:cubicBezTo>
                      <a:pt x="169" y="372"/>
                      <a:pt x="169" y="372"/>
                      <a:pt x="169" y="372"/>
                    </a:cubicBezTo>
                    <a:cubicBezTo>
                      <a:pt x="168" y="372"/>
                      <a:pt x="168" y="372"/>
                      <a:pt x="168" y="372"/>
                    </a:cubicBezTo>
                    <a:cubicBezTo>
                      <a:pt x="166" y="373"/>
                      <a:pt x="163" y="374"/>
                      <a:pt x="161" y="375"/>
                    </a:cubicBezTo>
                    <a:cubicBezTo>
                      <a:pt x="158" y="375"/>
                      <a:pt x="156" y="376"/>
                      <a:pt x="153" y="376"/>
                    </a:cubicBezTo>
                    <a:cubicBezTo>
                      <a:pt x="152" y="376"/>
                      <a:pt x="150" y="376"/>
                      <a:pt x="149" y="375"/>
                    </a:cubicBezTo>
                    <a:cubicBezTo>
                      <a:pt x="148" y="375"/>
                      <a:pt x="148" y="375"/>
                      <a:pt x="147" y="375"/>
                    </a:cubicBezTo>
                    <a:cubicBezTo>
                      <a:pt x="147" y="375"/>
                      <a:pt x="146" y="374"/>
                      <a:pt x="146" y="374"/>
                    </a:cubicBezTo>
                    <a:cubicBezTo>
                      <a:pt x="146" y="374"/>
                      <a:pt x="146" y="375"/>
                      <a:pt x="146" y="375"/>
                    </a:cubicBezTo>
                    <a:cubicBezTo>
                      <a:pt x="146" y="378"/>
                      <a:pt x="146" y="381"/>
                      <a:pt x="146" y="383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6" y="384"/>
                      <a:pt x="146" y="384"/>
                      <a:pt x="146" y="384"/>
                    </a:cubicBezTo>
                    <a:cubicBezTo>
                      <a:pt x="142" y="386"/>
                      <a:pt x="142" y="386"/>
                      <a:pt x="142" y="386"/>
                    </a:cubicBezTo>
                    <a:cubicBezTo>
                      <a:pt x="141" y="387"/>
                      <a:pt x="140" y="388"/>
                      <a:pt x="139" y="389"/>
                    </a:cubicBezTo>
                    <a:cubicBezTo>
                      <a:pt x="135" y="391"/>
                      <a:pt x="135" y="391"/>
                      <a:pt x="135" y="391"/>
                    </a:cubicBezTo>
                    <a:cubicBezTo>
                      <a:pt x="133" y="392"/>
                      <a:pt x="132" y="392"/>
                      <a:pt x="130" y="393"/>
                    </a:cubicBezTo>
                    <a:cubicBezTo>
                      <a:pt x="129" y="393"/>
                      <a:pt x="128" y="394"/>
                      <a:pt x="126" y="394"/>
                    </a:cubicBezTo>
                    <a:cubicBezTo>
                      <a:pt x="125" y="395"/>
                      <a:pt x="123" y="395"/>
                      <a:pt x="122" y="396"/>
                    </a:cubicBezTo>
                    <a:cubicBezTo>
                      <a:pt x="118" y="397"/>
                      <a:pt x="118" y="397"/>
                      <a:pt x="118" y="397"/>
                    </a:cubicBezTo>
                    <a:cubicBezTo>
                      <a:pt x="113" y="398"/>
                      <a:pt x="113" y="398"/>
                      <a:pt x="113" y="398"/>
                    </a:cubicBezTo>
                    <a:cubicBezTo>
                      <a:pt x="110" y="398"/>
                      <a:pt x="107" y="398"/>
                      <a:pt x="104" y="398"/>
                    </a:cubicBezTo>
                    <a:cubicBezTo>
                      <a:pt x="101" y="399"/>
                      <a:pt x="98" y="399"/>
                      <a:pt x="95" y="399"/>
                    </a:cubicBezTo>
                    <a:cubicBezTo>
                      <a:pt x="94" y="399"/>
                      <a:pt x="92" y="400"/>
                      <a:pt x="91" y="400"/>
                    </a:cubicBezTo>
                    <a:cubicBezTo>
                      <a:pt x="90" y="400"/>
                      <a:pt x="89" y="400"/>
                      <a:pt x="89" y="401"/>
                    </a:cubicBezTo>
                    <a:cubicBezTo>
                      <a:pt x="88" y="401"/>
                      <a:pt x="87" y="401"/>
                      <a:pt x="87" y="402"/>
                    </a:cubicBezTo>
                    <a:cubicBezTo>
                      <a:pt x="85" y="403"/>
                      <a:pt x="85" y="403"/>
                      <a:pt x="85" y="403"/>
                    </a:cubicBezTo>
                    <a:cubicBezTo>
                      <a:pt x="85" y="404"/>
                      <a:pt x="84" y="405"/>
                      <a:pt x="84" y="405"/>
                    </a:cubicBezTo>
                    <a:cubicBezTo>
                      <a:pt x="83" y="406"/>
                      <a:pt x="83" y="407"/>
                      <a:pt x="83" y="407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82" y="410"/>
                      <a:pt x="82" y="410"/>
                      <a:pt x="82" y="410"/>
                    </a:cubicBezTo>
                    <a:cubicBezTo>
                      <a:pt x="78" y="400"/>
                      <a:pt x="75" y="390"/>
                      <a:pt x="73" y="379"/>
                    </a:cubicBezTo>
                    <a:cubicBezTo>
                      <a:pt x="71" y="369"/>
                      <a:pt x="70" y="358"/>
                      <a:pt x="70" y="348"/>
                    </a:cubicBezTo>
                    <a:cubicBezTo>
                      <a:pt x="70" y="337"/>
                      <a:pt x="72" y="326"/>
                      <a:pt x="74" y="316"/>
                    </a:cubicBezTo>
                    <a:cubicBezTo>
                      <a:pt x="76" y="311"/>
                      <a:pt x="77" y="306"/>
                      <a:pt x="80" y="301"/>
                    </a:cubicBezTo>
                    <a:cubicBezTo>
                      <a:pt x="81" y="299"/>
                      <a:pt x="82" y="297"/>
                      <a:pt x="84" y="295"/>
                    </a:cubicBezTo>
                    <a:cubicBezTo>
                      <a:pt x="85" y="293"/>
                      <a:pt x="87" y="291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5" y="288"/>
                      <a:pt x="95" y="288"/>
                      <a:pt x="95" y="288"/>
                    </a:cubicBezTo>
                    <a:cubicBezTo>
                      <a:pt x="97" y="287"/>
                      <a:pt x="99" y="287"/>
                      <a:pt x="101" y="287"/>
                    </a:cubicBezTo>
                    <a:cubicBezTo>
                      <a:pt x="103" y="287"/>
                      <a:pt x="105" y="287"/>
                      <a:pt x="107" y="288"/>
                    </a:cubicBezTo>
                    <a:cubicBezTo>
                      <a:pt x="109" y="288"/>
                      <a:pt x="111" y="288"/>
                      <a:pt x="113" y="289"/>
                    </a:cubicBezTo>
                    <a:cubicBezTo>
                      <a:pt x="115" y="289"/>
                      <a:pt x="117" y="290"/>
                      <a:pt x="119" y="290"/>
                    </a:cubicBezTo>
                    <a:cubicBezTo>
                      <a:pt x="125" y="293"/>
                      <a:pt x="125" y="293"/>
                      <a:pt x="125" y="293"/>
                    </a:cubicBezTo>
                    <a:cubicBezTo>
                      <a:pt x="128" y="294"/>
                      <a:pt x="132" y="296"/>
                      <a:pt x="136" y="297"/>
                    </a:cubicBezTo>
                    <a:cubicBezTo>
                      <a:pt x="141" y="300"/>
                      <a:pt x="141" y="300"/>
                      <a:pt x="141" y="300"/>
                    </a:cubicBezTo>
                    <a:cubicBezTo>
                      <a:pt x="147" y="302"/>
                      <a:pt x="147" y="302"/>
                      <a:pt x="147" y="302"/>
                    </a:cubicBezTo>
                    <a:cubicBezTo>
                      <a:pt x="149" y="302"/>
                      <a:pt x="151" y="303"/>
                      <a:pt x="153" y="304"/>
                    </a:cubicBezTo>
                    <a:cubicBezTo>
                      <a:pt x="155" y="304"/>
                      <a:pt x="156" y="304"/>
                      <a:pt x="158" y="304"/>
                    </a:cubicBezTo>
                    <a:cubicBezTo>
                      <a:pt x="160" y="304"/>
                      <a:pt x="162" y="305"/>
                      <a:pt x="164" y="304"/>
                    </a:cubicBezTo>
                    <a:cubicBezTo>
                      <a:pt x="166" y="304"/>
                      <a:pt x="168" y="304"/>
                      <a:pt x="170" y="303"/>
                    </a:cubicBezTo>
                    <a:cubicBezTo>
                      <a:pt x="172" y="303"/>
                      <a:pt x="174" y="302"/>
                      <a:pt x="176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3" y="298"/>
                      <a:pt x="185" y="297"/>
                      <a:pt x="186" y="297"/>
                    </a:cubicBezTo>
                    <a:cubicBezTo>
                      <a:pt x="188" y="296"/>
                      <a:pt x="190" y="295"/>
                      <a:pt x="192" y="295"/>
                    </a:cubicBezTo>
                    <a:cubicBezTo>
                      <a:pt x="193" y="295"/>
                      <a:pt x="195" y="294"/>
                      <a:pt x="197" y="294"/>
                    </a:cubicBezTo>
                    <a:cubicBezTo>
                      <a:pt x="199" y="294"/>
                      <a:pt x="200" y="294"/>
                      <a:pt x="202" y="294"/>
                    </a:cubicBezTo>
                    <a:cubicBezTo>
                      <a:pt x="209" y="293"/>
                      <a:pt x="216" y="293"/>
                      <a:pt x="224" y="292"/>
                    </a:cubicBezTo>
                    <a:cubicBezTo>
                      <a:pt x="229" y="292"/>
                      <a:pt x="229" y="292"/>
                      <a:pt x="229" y="292"/>
                    </a:cubicBezTo>
                    <a:cubicBezTo>
                      <a:pt x="234" y="291"/>
                      <a:pt x="234" y="291"/>
                      <a:pt x="234" y="291"/>
                    </a:cubicBezTo>
                    <a:cubicBezTo>
                      <a:pt x="239" y="290"/>
                      <a:pt x="239" y="290"/>
                      <a:pt x="239" y="290"/>
                    </a:cubicBezTo>
                    <a:cubicBezTo>
                      <a:pt x="241" y="289"/>
                      <a:pt x="243" y="288"/>
                      <a:pt x="244" y="288"/>
                    </a:cubicBezTo>
                    <a:cubicBezTo>
                      <a:pt x="246" y="287"/>
                      <a:pt x="248" y="286"/>
                      <a:pt x="249" y="286"/>
                    </a:cubicBezTo>
                    <a:cubicBezTo>
                      <a:pt x="251" y="285"/>
                      <a:pt x="253" y="284"/>
                      <a:pt x="254" y="283"/>
                    </a:cubicBezTo>
                    <a:cubicBezTo>
                      <a:pt x="256" y="283"/>
                      <a:pt x="257" y="282"/>
                      <a:pt x="259" y="281"/>
                    </a:cubicBezTo>
                    <a:lnTo>
                      <a:pt x="264" y="27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0" name="Freeform 283"/>
              <p:cNvSpPr>
                <a:spLocks noEditPoints="1"/>
              </p:cNvSpPr>
              <p:nvPr/>
            </p:nvSpPr>
            <p:spPr bwMode="auto">
              <a:xfrm>
                <a:off x="2665413" y="5614988"/>
                <a:ext cx="887413" cy="1508125"/>
              </a:xfrm>
              <a:custGeom>
                <a:avLst/>
                <a:gdLst>
                  <a:gd name="T0" fmla="*/ 204 w 274"/>
                  <a:gd name="T1" fmla="*/ 287 h 465"/>
                  <a:gd name="T2" fmla="*/ 113 w 274"/>
                  <a:gd name="T3" fmla="*/ 269 h 465"/>
                  <a:gd name="T4" fmla="*/ 76 w 274"/>
                  <a:gd name="T5" fmla="*/ 315 h 465"/>
                  <a:gd name="T6" fmla="*/ 96 w 274"/>
                  <a:gd name="T7" fmla="*/ 372 h 465"/>
                  <a:gd name="T8" fmla="*/ 157 w 274"/>
                  <a:gd name="T9" fmla="*/ 364 h 465"/>
                  <a:gd name="T10" fmla="*/ 181 w 274"/>
                  <a:gd name="T11" fmla="*/ 350 h 465"/>
                  <a:gd name="T12" fmla="*/ 247 w 274"/>
                  <a:gd name="T13" fmla="*/ 355 h 465"/>
                  <a:gd name="T14" fmla="*/ 248 w 274"/>
                  <a:gd name="T15" fmla="*/ 390 h 465"/>
                  <a:gd name="T16" fmla="*/ 261 w 274"/>
                  <a:gd name="T17" fmla="*/ 464 h 465"/>
                  <a:gd name="T18" fmla="*/ 107 w 274"/>
                  <a:gd name="T19" fmla="*/ 461 h 465"/>
                  <a:gd name="T20" fmla="*/ 8 w 274"/>
                  <a:gd name="T21" fmla="*/ 434 h 465"/>
                  <a:gd name="T22" fmla="*/ 8 w 274"/>
                  <a:gd name="T23" fmla="*/ 246 h 465"/>
                  <a:gd name="T24" fmla="*/ 49 w 274"/>
                  <a:gd name="T25" fmla="*/ 189 h 465"/>
                  <a:gd name="T26" fmla="*/ 74 w 274"/>
                  <a:gd name="T27" fmla="*/ 173 h 465"/>
                  <a:gd name="T28" fmla="*/ 121 w 274"/>
                  <a:gd name="T29" fmla="*/ 181 h 465"/>
                  <a:gd name="T30" fmla="*/ 191 w 274"/>
                  <a:gd name="T31" fmla="*/ 188 h 465"/>
                  <a:gd name="T32" fmla="*/ 200 w 274"/>
                  <a:gd name="T33" fmla="*/ 96 h 465"/>
                  <a:gd name="T34" fmla="*/ 116 w 274"/>
                  <a:gd name="T35" fmla="*/ 82 h 465"/>
                  <a:gd name="T36" fmla="*/ 50 w 274"/>
                  <a:gd name="T37" fmla="*/ 111 h 465"/>
                  <a:gd name="T38" fmla="*/ 26 w 274"/>
                  <a:gd name="T39" fmla="*/ 69 h 465"/>
                  <a:gd name="T40" fmla="*/ 14 w 274"/>
                  <a:gd name="T41" fmla="*/ 1 h 465"/>
                  <a:gd name="T42" fmla="*/ 106 w 274"/>
                  <a:gd name="T43" fmla="*/ 2 h 465"/>
                  <a:gd name="T44" fmla="*/ 108 w 274"/>
                  <a:gd name="T45" fmla="*/ 18 h 465"/>
                  <a:gd name="T46" fmla="*/ 131 w 274"/>
                  <a:gd name="T47" fmla="*/ 5 h 465"/>
                  <a:gd name="T48" fmla="*/ 200 w 274"/>
                  <a:gd name="T49" fmla="*/ 5 h 465"/>
                  <a:gd name="T50" fmla="*/ 271 w 274"/>
                  <a:gd name="T51" fmla="*/ 58 h 465"/>
                  <a:gd name="T52" fmla="*/ 270 w 274"/>
                  <a:gd name="T53" fmla="*/ 179 h 465"/>
                  <a:gd name="T54" fmla="*/ 268 w 274"/>
                  <a:gd name="T55" fmla="*/ 203 h 465"/>
                  <a:gd name="T56" fmla="*/ 271 w 274"/>
                  <a:gd name="T57" fmla="*/ 58 h 465"/>
                  <a:gd name="T58" fmla="*/ 186 w 274"/>
                  <a:gd name="T59" fmla="*/ 5 h 465"/>
                  <a:gd name="T60" fmla="*/ 125 w 274"/>
                  <a:gd name="T61" fmla="*/ 9 h 465"/>
                  <a:gd name="T62" fmla="*/ 107 w 274"/>
                  <a:gd name="T63" fmla="*/ 18 h 465"/>
                  <a:gd name="T64" fmla="*/ 106 w 274"/>
                  <a:gd name="T65" fmla="*/ 2 h 465"/>
                  <a:gd name="T66" fmla="*/ 19 w 274"/>
                  <a:gd name="T67" fmla="*/ 15 h 465"/>
                  <a:gd name="T68" fmla="*/ 29 w 274"/>
                  <a:gd name="T69" fmla="*/ 97 h 465"/>
                  <a:gd name="T70" fmla="*/ 116 w 274"/>
                  <a:gd name="T71" fmla="*/ 117 h 465"/>
                  <a:gd name="T72" fmla="*/ 158 w 274"/>
                  <a:gd name="T73" fmla="*/ 88 h 465"/>
                  <a:gd name="T74" fmla="*/ 201 w 274"/>
                  <a:gd name="T75" fmla="*/ 123 h 465"/>
                  <a:gd name="T76" fmla="*/ 191 w 274"/>
                  <a:gd name="T77" fmla="*/ 202 h 465"/>
                  <a:gd name="T78" fmla="*/ 107 w 274"/>
                  <a:gd name="T79" fmla="*/ 179 h 465"/>
                  <a:gd name="T80" fmla="*/ 70 w 274"/>
                  <a:gd name="T81" fmla="*/ 176 h 465"/>
                  <a:gd name="T82" fmla="*/ 15 w 274"/>
                  <a:gd name="T83" fmla="*/ 216 h 465"/>
                  <a:gd name="T84" fmla="*/ 2 w 274"/>
                  <a:gd name="T85" fmla="*/ 340 h 465"/>
                  <a:gd name="T86" fmla="*/ 45 w 274"/>
                  <a:gd name="T87" fmla="*/ 461 h 465"/>
                  <a:gd name="T88" fmla="*/ 261 w 274"/>
                  <a:gd name="T89" fmla="*/ 464 h 465"/>
                  <a:gd name="T90" fmla="*/ 248 w 274"/>
                  <a:gd name="T91" fmla="*/ 397 h 465"/>
                  <a:gd name="T92" fmla="*/ 247 w 274"/>
                  <a:gd name="T93" fmla="*/ 356 h 465"/>
                  <a:gd name="T94" fmla="*/ 181 w 274"/>
                  <a:gd name="T95" fmla="*/ 350 h 465"/>
                  <a:gd name="T96" fmla="*/ 157 w 274"/>
                  <a:gd name="T97" fmla="*/ 374 h 465"/>
                  <a:gd name="T98" fmla="*/ 96 w 274"/>
                  <a:gd name="T99" fmla="*/ 373 h 465"/>
                  <a:gd name="T100" fmla="*/ 74 w 274"/>
                  <a:gd name="T101" fmla="*/ 328 h 465"/>
                  <a:gd name="T102" fmla="*/ 85 w 274"/>
                  <a:gd name="T103" fmla="*/ 261 h 465"/>
                  <a:gd name="T104" fmla="*/ 197 w 274"/>
                  <a:gd name="T105" fmla="*/ 293 h 465"/>
                  <a:gd name="T106" fmla="*/ 261 w 274"/>
                  <a:gd name="T107" fmla="*/ 251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4" h="465">
                    <a:moveTo>
                      <a:pt x="261" y="251"/>
                    </a:moveTo>
                    <a:cubicBezTo>
                      <a:pt x="253" y="256"/>
                      <a:pt x="253" y="256"/>
                      <a:pt x="253" y="256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28" y="271"/>
                      <a:pt x="228" y="271"/>
                      <a:pt x="228" y="271"/>
                    </a:cubicBezTo>
                    <a:cubicBezTo>
                      <a:pt x="223" y="274"/>
                      <a:pt x="217" y="277"/>
                      <a:pt x="212" y="281"/>
                    </a:cubicBezTo>
                    <a:cubicBezTo>
                      <a:pt x="204" y="287"/>
                      <a:pt x="204" y="287"/>
                      <a:pt x="204" y="287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75" y="329"/>
                      <a:pt x="75" y="329"/>
                      <a:pt x="75" y="329"/>
                    </a:cubicBezTo>
                    <a:cubicBezTo>
                      <a:pt x="75" y="333"/>
                      <a:pt x="75" y="338"/>
                      <a:pt x="74" y="342"/>
                    </a:cubicBezTo>
                    <a:cubicBezTo>
                      <a:pt x="74" y="347"/>
                      <a:pt x="75" y="351"/>
                      <a:pt x="75" y="356"/>
                    </a:cubicBezTo>
                    <a:cubicBezTo>
                      <a:pt x="76" y="370"/>
                      <a:pt x="76" y="370"/>
                      <a:pt x="76" y="370"/>
                    </a:cubicBezTo>
                    <a:cubicBezTo>
                      <a:pt x="75" y="369"/>
                      <a:pt x="75" y="369"/>
                      <a:pt x="75" y="369"/>
                    </a:cubicBezTo>
                    <a:cubicBezTo>
                      <a:pt x="96" y="372"/>
                      <a:pt x="96" y="372"/>
                      <a:pt x="96" y="372"/>
                    </a:cubicBezTo>
                    <a:cubicBezTo>
                      <a:pt x="116" y="375"/>
                      <a:pt x="116" y="375"/>
                      <a:pt x="116" y="375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56" y="383"/>
                      <a:pt x="156" y="383"/>
                      <a:pt x="156" y="383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56" y="374"/>
                      <a:pt x="156" y="374"/>
                      <a:pt x="156" y="374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59"/>
                      <a:pt x="157" y="359"/>
                      <a:pt x="157" y="359"/>
                    </a:cubicBezTo>
                    <a:cubicBezTo>
                      <a:pt x="157" y="358"/>
                      <a:pt x="157" y="356"/>
                      <a:pt x="158" y="355"/>
                    </a:cubicBezTo>
                    <a:cubicBezTo>
                      <a:pt x="159" y="345"/>
                      <a:pt x="159" y="345"/>
                      <a:pt x="159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92" y="352"/>
                      <a:pt x="192" y="352"/>
                      <a:pt x="192" y="352"/>
                    </a:cubicBezTo>
                    <a:cubicBezTo>
                      <a:pt x="203" y="354"/>
                      <a:pt x="203" y="354"/>
                      <a:pt x="203" y="354"/>
                    </a:cubicBezTo>
                    <a:cubicBezTo>
                      <a:pt x="214" y="355"/>
                      <a:pt x="214" y="355"/>
                      <a:pt x="214" y="355"/>
                    </a:cubicBezTo>
                    <a:cubicBezTo>
                      <a:pt x="225" y="356"/>
                      <a:pt x="225" y="356"/>
                      <a:pt x="225" y="356"/>
                    </a:cubicBezTo>
                    <a:cubicBezTo>
                      <a:pt x="236" y="356"/>
                      <a:pt x="236" y="356"/>
                      <a:pt x="236" y="356"/>
                    </a:cubicBezTo>
                    <a:cubicBezTo>
                      <a:pt x="247" y="355"/>
                      <a:pt x="247" y="355"/>
                      <a:pt x="247" y="355"/>
                    </a:cubicBezTo>
                    <a:cubicBezTo>
                      <a:pt x="248" y="355"/>
                      <a:pt x="248" y="355"/>
                      <a:pt x="248" y="355"/>
                    </a:cubicBezTo>
                    <a:cubicBezTo>
                      <a:pt x="248" y="356"/>
                      <a:pt x="248" y="356"/>
                      <a:pt x="248" y="356"/>
                    </a:cubicBezTo>
                    <a:cubicBezTo>
                      <a:pt x="247" y="369"/>
                      <a:pt x="247" y="369"/>
                      <a:pt x="247" y="369"/>
                    </a:cubicBezTo>
                    <a:cubicBezTo>
                      <a:pt x="247" y="372"/>
                      <a:pt x="247" y="374"/>
                      <a:pt x="247" y="376"/>
                    </a:cubicBezTo>
                    <a:cubicBezTo>
                      <a:pt x="248" y="383"/>
                      <a:pt x="248" y="383"/>
                      <a:pt x="248" y="383"/>
                    </a:cubicBezTo>
                    <a:cubicBezTo>
                      <a:pt x="248" y="385"/>
                      <a:pt x="248" y="388"/>
                      <a:pt x="248" y="390"/>
                    </a:cubicBezTo>
                    <a:cubicBezTo>
                      <a:pt x="249" y="397"/>
                      <a:pt x="249" y="397"/>
                      <a:pt x="249" y="397"/>
                    </a:cubicBezTo>
                    <a:cubicBezTo>
                      <a:pt x="249" y="399"/>
                      <a:pt x="249" y="401"/>
                      <a:pt x="250" y="403"/>
                    </a:cubicBezTo>
                    <a:cubicBezTo>
                      <a:pt x="251" y="410"/>
                      <a:pt x="251" y="410"/>
                      <a:pt x="251" y="410"/>
                    </a:cubicBezTo>
                    <a:cubicBezTo>
                      <a:pt x="251" y="415"/>
                      <a:pt x="252" y="419"/>
                      <a:pt x="253" y="424"/>
                    </a:cubicBezTo>
                    <a:cubicBezTo>
                      <a:pt x="256" y="437"/>
                      <a:pt x="256" y="437"/>
                      <a:pt x="256" y="437"/>
                    </a:cubicBezTo>
                    <a:cubicBezTo>
                      <a:pt x="258" y="446"/>
                      <a:pt x="260" y="455"/>
                      <a:pt x="261" y="464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61" y="465"/>
                      <a:pt x="261" y="465"/>
                      <a:pt x="261" y="465"/>
                    </a:cubicBezTo>
                    <a:cubicBezTo>
                      <a:pt x="230" y="465"/>
                      <a:pt x="230" y="465"/>
                      <a:pt x="230" y="465"/>
                    </a:cubicBezTo>
                    <a:cubicBezTo>
                      <a:pt x="199" y="465"/>
                      <a:pt x="199" y="465"/>
                      <a:pt x="199" y="465"/>
                    </a:cubicBezTo>
                    <a:cubicBezTo>
                      <a:pt x="179" y="464"/>
                      <a:pt x="158" y="463"/>
                      <a:pt x="138" y="462"/>
                    </a:cubicBezTo>
                    <a:cubicBezTo>
                      <a:pt x="107" y="461"/>
                      <a:pt x="107" y="461"/>
                      <a:pt x="107" y="461"/>
                    </a:cubicBezTo>
                    <a:cubicBezTo>
                      <a:pt x="76" y="461"/>
                      <a:pt x="76" y="461"/>
                      <a:pt x="76" y="461"/>
                    </a:cubicBezTo>
                    <a:cubicBezTo>
                      <a:pt x="45" y="462"/>
                      <a:pt x="45" y="462"/>
                      <a:pt x="45" y="462"/>
                    </a:cubicBezTo>
                    <a:cubicBezTo>
                      <a:pt x="15" y="465"/>
                      <a:pt x="15" y="465"/>
                      <a:pt x="15" y="465"/>
                    </a:cubicBezTo>
                    <a:cubicBezTo>
                      <a:pt x="14" y="465"/>
                      <a:pt x="14" y="465"/>
                      <a:pt x="14" y="465"/>
                    </a:cubicBezTo>
                    <a:cubicBezTo>
                      <a:pt x="14" y="464"/>
                      <a:pt x="14" y="464"/>
                      <a:pt x="14" y="464"/>
                    </a:cubicBezTo>
                    <a:cubicBezTo>
                      <a:pt x="8" y="434"/>
                      <a:pt x="8" y="434"/>
                      <a:pt x="8" y="434"/>
                    </a:cubicBezTo>
                    <a:cubicBezTo>
                      <a:pt x="3" y="403"/>
                      <a:pt x="3" y="403"/>
                      <a:pt x="3" y="403"/>
                    </a:cubicBezTo>
                    <a:cubicBezTo>
                      <a:pt x="1" y="371"/>
                      <a:pt x="1" y="371"/>
                      <a:pt x="1" y="371"/>
                    </a:cubicBezTo>
                    <a:cubicBezTo>
                      <a:pt x="0" y="340"/>
                      <a:pt x="0" y="340"/>
                      <a:pt x="0" y="340"/>
                    </a:cubicBezTo>
                    <a:cubicBezTo>
                      <a:pt x="1" y="309"/>
                      <a:pt x="1" y="309"/>
                      <a:pt x="1" y="309"/>
                    </a:cubicBezTo>
                    <a:cubicBezTo>
                      <a:pt x="4" y="277"/>
                      <a:pt x="4" y="277"/>
                      <a:pt x="4" y="277"/>
                    </a:cubicBezTo>
                    <a:cubicBezTo>
                      <a:pt x="8" y="246"/>
                      <a:pt x="8" y="246"/>
                      <a:pt x="8" y="246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14" y="215"/>
                      <a:pt x="14" y="215"/>
                      <a:pt x="14" y="215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9" y="189"/>
                      <a:pt x="49" y="189"/>
                      <a:pt x="49" y="189"/>
                    </a:cubicBezTo>
                    <a:cubicBezTo>
                      <a:pt x="50" y="188"/>
                      <a:pt x="52" y="187"/>
                      <a:pt x="53" y="186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2" y="179"/>
                      <a:pt x="64" y="178"/>
                      <a:pt x="65" y="177"/>
                    </a:cubicBezTo>
                    <a:cubicBezTo>
                      <a:pt x="66" y="176"/>
                      <a:pt x="68" y="175"/>
                      <a:pt x="69" y="175"/>
                    </a:cubicBezTo>
                    <a:cubicBezTo>
                      <a:pt x="72" y="174"/>
                      <a:pt x="72" y="174"/>
                      <a:pt x="72" y="174"/>
                    </a:cubicBezTo>
                    <a:cubicBezTo>
                      <a:pt x="74" y="173"/>
                      <a:pt x="74" y="173"/>
                      <a:pt x="74" y="173"/>
                    </a:cubicBezTo>
                    <a:cubicBezTo>
                      <a:pt x="76" y="173"/>
                      <a:pt x="77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79" y="173"/>
                      <a:pt x="79" y="173"/>
                      <a:pt x="79" y="173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107" y="178"/>
                      <a:pt x="107" y="178"/>
                      <a:pt x="107" y="178"/>
                    </a:cubicBezTo>
                    <a:cubicBezTo>
                      <a:pt x="121" y="181"/>
                      <a:pt x="121" y="181"/>
                      <a:pt x="121" y="181"/>
                    </a:cubicBezTo>
                    <a:cubicBezTo>
                      <a:pt x="135" y="186"/>
                      <a:pt x="135" y="186"/>
                      <a:pt x="135" y="186"/>
                    </a:cubicBezTo>
                    <a:cubicBezTo>
                      <a:pt x="144" y="188"/>
                      <a:pt x="153" y="191"/>
                      <a:pt x="162" y="194"/>
                    </a:cubicBezTo>
                    <a:cubicBezTo>
                      <a:pt x="176" y="198"/>
                      <a:pt x="176" y="198"/>
                      <a:pt x="176" y="198"/>
                    </a:cubicBezTo>
                    <a:cubicBezTo>
                      <a:pt x="190" y="201"/>
                      <a:pt x="190" y="201"/>
                      <a:pt x="190" y="201"/>
                    </a:cubicBezTo>
                    <a:cubicBezTo>
                      <a:pt x="189" y="201"/>
                      <a:pt x="189" y="201"/>
                      <a:pt x="189" y="201"/>
                    </a:cubicBezTo>
                    <a:cubicBezTo>
                      <a:pt x="191" y="188"/>
                      <a:pt x="191" y="188"/>
                      <a:pt x="191" y="188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7" y="149"/>
                      <a:pt x="197" y="149"/>
                      <a:pt x="197" y="149"/>
                    </a:cubicBezTo>
                    <a:cubicBezTo>
                      <a:pt x="199" y="136"/>
                      <a:pt x="199" y="136"/>
                      <a:pt x="199" y="136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10"/>
                      <a:pt x="200" y="110"/>
                      <a:pt x="200" y="11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179" y="92"/>
                      <a:pt x="179" y="92"/>
                      <a:pt x="179" y="92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16" y="83"/>
                      <a:pt x="116" y="83"/>
                      <a:pt x="116" y="83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116" y="118"/>
                      <a:pt x="116" y="118"/>
                      <a:pt x="116" y="118"/>
                    </a:cubicBezTo>
                    <a:cubicBezTo>
                      <a:pt x="94" y="115"/>
                      <a:pt x="94" y="115"/>
                      <a:pt x="94" y="115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27" y="83"/>
                      <a:pt x="27" y="83"/>
                      <a:pt x="27" y="83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65"/>
                      <a:pt x="25" y="60"/>
                      <a:pt x="25" y="56"/>
                    </a:cubicBezTo>
                    <a:cubicBezTo>
                      <a:pt x="24" y="51"/>
                      <a:pt x="24" y="47"/>
                      <a:pt x="23" y="4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6" y="9"/>
                      <a:pt x="106" y="11"/>
                      <a:pt x="107" y="13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6"/>
                      <a:pt x="107" y="16"/>
                      <a:pt x="107" y="16"/>
                    </a:cubicBezTo>
                    <a:cubicBezTo>
                      <a:pt x="107" y="17"/>
                      <a:pt x="107" y="17"/>
                      <a:pt x="108" y="18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5" y="15"/>
                      <a:pt x="117" y="14"/>
                      <a:pt x="119" y="12"/>
                    </a:cubicBezTo>
                    <a:cubicBezTo>
                      <a:pt x="120" y="11"/>
                      <a:pt x="122" y="10"/>
                      <a:pt x="124" y="8"/>
                    </a:cubicBezTo>
                    <a:cubicBezTo>
                      <a:pt x="127" y="7"/>
                      <a:pt x="129" y="6"/>
                      <a:pt x="131" y="5"/>
                    </a:cubicBezTo>
                    <a:cubicBezTo>
                      <a:pt x="133" y="5"/>
                      <a:pt x="135" y="4"/>
                      <a:pt x="138" y="3"/>
                    </a:cubicBezTo>
                    <a:cubicBezTo>
                      <a:pt x="140" y="3"/>
                      <a:pt x="142" y="3"/>
                      <a:pt x="144" y="2"/>
                    </a:cubicBezTo>
                    <a:cubicBezTo>
                      <a:pt x="147" y="2"/>
                      <a:pt x="149" y="2"/>
                      <a:pt x="151" y="2"/>
                    </a:cubicBezTo>
                    <a:cubicBezTo>
                      <a:pt x="154" y="2"/>
                      <a:pt x="156" y="2"/>
                      <a:pt x="158" y="2"/>
                    </a:cubicBezTo>
                    <a:cubicBezTo>
                      <a:pt x="168" y="2"/>
                      <a:pt x="177" y="4"/>
                      <a:pt x="186" y="4"/>
                    </a:cubicBezTo>
                    <a:cubicBezTo>
                      <a:pt x="191" y="5"/>
                      <a:pt x="195" y="5"/>
                      <a:pt x="200" y="5"/>
                    </a:cubicBezTo>
                    <a:cubicBezTo>
                      <a:pt x="207" y="5"/>
                      <a:pt x="207" y="5"/>
                      <a:pt x="207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4" y="130"/>
                      <a:pt x="274" y="130"/>
                      <a:pt x="274" y="130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65" y="227"/>
                      <a:pt x="265" y="227"/>
                      <a:pt x="265" y="227"/>
                    </a:cubicBezTo>
                    <a:lnTo>
                      <a:pt x="261" y="251"/>
                    </a:lnTo>
                    <a:close/>
                    <a:moveTo>
                      <a:pt x="261" y="251"/>
                    </a:moveTo>
                    <a:cubicBezTo>
                      <a:pt x="265" y="227"/>
                      <a:pt x="265" y="227"/>
                      <a:pt x="265" y="227"/>
                    </a:cubicBezTo>
                    <a:cubicBezTo>
                      <a:pt x="268" y="203"/>
                      <a:pt x="268" y="203"/>
                      <a:pt x="268" y="203"/>
                    </a:cubicBezTo>
                    <a:cubicBezTo>
                      <a:pt x="270" y="179"/>
                      <a:pt x="270" y="179"/>
                      <a:pt x="270" y="179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0"/>
                      <a:pt x="273" y="130"/>
                      <a:pt x="273" y="130"/>
                    </a:cubicBezTo>
                    <a:cubicBezTo>
                      <a:pt x="274" y="106"/>
                      <a:pt x="274" y="106"/>
                      <a:pt x="274" y="106"/>
                    </a:cubicBezTo>
                    <a:cubicBezTo>
                      <a:pt x="273" y="82"/>
                      <a:pt x="273" y="82"/>
                      <a:pt x="273" y="82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71" y="58"/>
                      <a:pt x="271" y="58"/>
                      <a:pt x="271" y="58"/>
                    </a:cubicBezTo>
                    <a:cubicBezTo>
                      <a:pt x="214" y="5"/>
                      <a:pt x="214" y="5"/>
                      <a:pt x="214" y="5"/>
                    </a:cubicBezTo>
                    <a:cubicBezTo>
                      <a:pt x="214" y="6"/>
                      <a:pt x="214" y="6"/>
                      <a:pt x="214" y="6"/>
                    </a:cubicBezTo>
                    <a:cubicBezTo>
                      <a:pt x="207" y="6"/>
                      <a:pt x="207" y="6"/>
                      <a:pt x="207" y="6"/>
                    </a:cubicBezTo>
                    <a:cubicBezTo>
                      <a:pt x="200" y="6"/>
                      <a:pt x="200" y="6"/>
                      <a:pt x="200" y="6"/>
                    </a:cubicBezTo>
                    <a:cubicBezTo>
                      <a:pt x="195" y="6"/>
                      <a:pt x="191" y="5"/>
                      <a:pt x="186" y="5"/>
                    </a:cubicBezTo>
                    <a:cubicBezTo>
                      <a:pt x="177" y="4"/>
                      <a:pt x="168" y="3"/>
                      <a:pt x="158" y="3"/>
                    </a:cubicBezTo>
                    <a:cubicBezTo>
                      <a:pt x="156" y="2"/>
                      <a:pt x="154" y="3"/>
                      <a:pt x="151" y="3"/>
                    </a:cubicBezTo>
                    <a:cubicBezTo>
                      <a:pt x="149" y="2"/>
                      <a:pt x="147" y="3"/>
                      <a:pt x="144" y="3"/>
                    </a:cubicBezTo>
                    <a:cubicBezTo>
                      <a:pt x="142" y="3"/>
                      <a:pt x="140" y="4"/>
                      <a:pt x="138" y="4"/>
                    </a:cubicBezTo>
                    <a:cubicBezTo>
                      <a:pt x="135" y="4"/>
                      <a:pt x="133" y="5"/>
                      <a:pt x="131" y="6"/>
                    </a:cubicBezTo>
                    <a:cubicBezTo>
                      <a:pt x="129" y="7"/>
                      <a:pt x="127" y="8"/>
                      <a:pt x="125" y="9"/>
                    </a:cubicBezTo>
                    <a:cubicBezTo>
                      <a:pt x="123" y="10"/>
                      <a:pt x="121" y="11"/>
                      <a:pt x="119" y="13"/>
                    </a:cubicBezTo>
                    <a:cubicBezTo>
                      <a:pt x="117" y="14"/>
                      <a:pt x="115" y="16"/>
                      <a:pt x="114" y="17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6" y="13"/>
                      <a:pt x="106" y="13"/>
                      <a:pt x="106" y="13"/>
                    </a:cubicBezTo>
                    <a:cubicBezTo>
                      <a:pt x="106" y="11"/>
                      <a:pt x="106" y="9"/>
                      <a:pt x="106" y="7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83" y="1"/>
                      <a:pt x="83" y="1"/>
                      <a:pt x="83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6"/>
                      <a:pt x="25" y="51"/>
                      <a:pt x="26" y="56"/>
                    </a:cubicBezTo>
                    <a:cubicBezTo>
                      <a:pt x="26" y="60"/>
                      <a:pt x="27" y="65"/>
                      <a:pt x="27" y="69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9" y="110"/>
                      <a:pt x="29" y="110"/>
                      <a:pt x="29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116" y="117"/>
                      <a:pt x="116" y="117"/>
                      <a:pt x="116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79" y="91"/>
                      <a:pt x="179" y="91"/>
                      <a:pt x="179" y="91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1" y="96"/>
                      <a:pt x="201" y="96"/>
                      <a:pt x="201" y="96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8" y="149"/>
                      <a:pt x="198" y="149"/>
                      <a:pt x="198" y="149"/>
                    </a:cubicBezTo>
                    <a:cubicBezTo>
                      <a:pt x="194" y="175"/>
                      <a:pt x="194" y="175"/>
                      <a:pt x="194" y="175"/>
                    </a:cubicBezTo>
                    <a:cubicBezTo>
                      <a:pt x="192" y="188"/>
                      <a:pt x="192" y="188"/>
                      <a:pt x="192" y="188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1" y="202"/>
                      <a:pt x="191" y="202"/>
                      <a:pt x="191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162" y="195"/>
                      <a:pt x="162" y="195"/>
                      <a:pt x="162" y="195"/>
                    </a:cubicBezTo>
                    <a:cubicBezTo>
                      <a:pt x="153" y="193"/>
                      <a:pt x="144" y="190"/>
                      <a:pt x="135" y="187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07" y="179"/>
                      <a:pt x="107" y="179"/>
                      <a:pt x="107" y="179"/>
                    </a:cubicBezTo>
                    <a:cubicBezTo>
                      <a:pt x="93" y="176"/>
                      <a:pt x="93" y="176"/>
                      <a:pt x="93" y="176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77" y="174"/>
                      <a:pt x="76" y="174"/>
                      <a:pt x="74" y="175"/>
                    </a:cubicBezTo>
                    <a:cubicBezTo>
                      <a:pt x="72" y="175"/>
                      <a:pt x="72" y="175"/>
                      <a:pt x="72" y="175"/>
                    </a:cubicBezTo>
                    <a:cubicBezTo>
                      <a:pt x="70" y="176"/>
                      <a:pt x="70" y="176"/>
                      <a:pt x="70" y="176"/>
                    </a:cubicBezTo>
                    <a:cubicBezTo>
                      <a:pt x="68" y="177"/>
                      <a:pt x="67" y="178"/>
                      <a:pt x="66" y="179"/>
                    </a:cubicBezTo>
                    <a:cubicBezTo>
                      <a:pt x="64" y="179"/>
                      <a:pt x="63" y="180"/>
                      <a:pt x="62" y="181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53" y="188"/>
                      <a:pt x="51" y="189"/>
                      <a:pt x="50" y="190"/>
                    </a:cubicBezTo>
                    <a:cubicBezTo>
                      <a:pt x="46" y="193"/>
                      <a:pt x="46" y="193"/>
                      <a:pt x="46" y="193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6" y="216"/>
                      <a:pt x="16" y="216"/>
                      <a:pt x="16" y="216"/>
                    </a:cubicBez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77"/>
                      <a:pt x="6" y="277"/>
                      <a:pt x="6" y="277"/>
                    </a:cubicBezTo>
                    <a:cubicBezTo>
                      <a:pt x="3" y="309"/>
                      <a:pt x="3" y="309"/>
                      <a:pt x="3" y="309"/>
                    </a:cubicBezTo>
                    <a:cubicBezTo>
                      <a:pt x="2" y="340"/>
                      <a:pt x="2" y="340"/>
                      <a:pt x="2" y="340"/>
                    </a:cubicBezTo>
                    <a:cubicBezTo>
                      <a:pt x="2" y="371"/>
                      <a:pt x="2" y="371"/>
                      <a:pt x="2" y="371"/>
                    </a:cubicBezTo>
                    <a:cubicBezTo>
                      <a:pt x="5" y="402"/>
                      <a:pt x="5" y="402"/>
                      <a:pt x="5" y="402"/>
                    </a:cubicBezTo>
                    <a:cubicBezTo>
                      <a:pt x="9" y="433"/>
                      <a:pt x="9" y="433"/>
                      <a:pt x="9" y="433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15" y="464"/>
                      <a:pt x="15" y="464"/>
                      <a:pt x="15" y="464"/>
                    </a:cubicBezTo>
                    <a:cubicBezTo>
                      <a:pt x="45" y="461"/>
                      <a:pt x="45" y="461"/>
                      <a:pt x="45" y="461"/>
                    </a:cubicBezTo>
                    <a:cubicBezTo>
                      <a:pt x="76" y="460"/>
                      <a:pt x="76" y="460"/>
                      <a:pt x="76" y="460"/>
                    </a:cubicBezTo>
                    <a:cubicBezTo>
                      <a:pt x="107" y="460"/>
                      <a:pt x="107" y="460"/>
                      <a:pt x="107" y="460"/>
                    </a:cubicBezTo>
                    <a:cubicBezTo>
                      <a:pt x="138" y="461"/>
                      <a:pt x="138" y="461"/>
                      <a:pt x="138" y="461"/>
                    </a:cubicBezTo>
                    <a:cubicBezTo>
                      <a:pt x="158" y="462"/>
                      <a:pt x="179" y="463"/>
                      <a:pt x="199" y="464"/>
                    </a:cubicBezTo>
                    <a:cubicBezTo>
                      <a:pt x="230" y="464"/>
                      <a:pt x="230" y="464"/>
                      <a:pt x="230" y="464"/>
                    </a:cubicBezTo>
                    <a:cubicBezTo>
                      <a:pt x="261" y="464"/>
                      <a:pt x="261" y="464"/>
                      <a:pt x="261" y="464"/>
                    </a:cubicBezTo>
                    <a:cubicBezTo>
                      <a:pt x="260" y="464"/>
                      <a:pt x="260" y="464"/>
                      <a:pt x="260" y="464"/>
                    </a:cubicBezTo>
                    <a:cubicBezTo>
                      <a:pt x="259" y="455"/>
                      <a:pt x="257" y="446"/>
                      <a:pt x="255" y="437"/>
                    </a:cubicBezTo>
                    <a:cubicBezTo>
                      <a:pt x="252" y="424"/>
                      <a:pt x="252" y="424"/>
                      <a:pt x="252" y="424"/>
                    </a:cubicBezTo>
                    <a:cubicBezTo>
                      <a:pt x="251" y="419"/>
                      <a:pt x="251" y="415"/>
                      <a:pt x="250" y="410"/>
                    </a:cubicBezTo>
                    <a:cubicBezTo>
                      <a:pt x="249" y="404"/>
                      <a:pt x="249" y="404"/>
                      <a:pt x="249" y="404"/>
                    </a:cubicBezTo>
                    <a:cubicBezTo>
                      <a:pt x="249" y="401"/>
                      <a:pt x="248" y="399"/>
                      <a:pt x="248" y="397"/>
                    </a:cubicBezTo>
                    <a:cubicBezTo>
                      <a:pt x="247" y="390"/>
                      <a:pt x="247" y="390"/>
                      <a:pt x="247" y="390"/>
                    </a:cubicBezTo>
                    <a:cubicBezTo>
                      <a:pt x="247" y="388"/>
                      <a:pt x="247" y="385"/>
                      <a:pt x="247" y="383"/>
                    </a:cubicBezTo>
                    <a:cubicBezTo>
                      <a:pt x="247" y="376"/>
                      <a:pt x="247" y="376"/>
                      <a:pt x="247" y="376"/>
                    </a:cubicBezTo>
                    <a:cubicBezTo>
                      <a:pt x="247" y="374"/>
                      <a:pt x="246" y="372"/>
                      <a:pt x="246" y="369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47" y="356"/>
                      <a:pt x="247" y="356"/>
                      <a:pt x="247" y="356"/>
                    </a:cubicBezTo>
                    <a:cubicBezTo>
                      <a:pt x="236" y="357"/>
                      <a:pt x="236" y="357"/>
                      <a:pt x="236" y="357"/>
                    </a:cubicBezTo>
                    <a:cubicBezTo>
                      <a:pt x="225" y="357"/>
                      <a:pt x="225" y="357"/>
                      <a:pt x="225" y="357"/>
                    </a:cubicBezTo>
                    <a:cubicBezTo>
                      <a:pt x="214" y="356"/>
                      <a:pt x="214" y="356"/>
                      <a:pt x="214" y="356"/>
                    </a:cubicBezTo>
                    <a:cubicBezTo>
                      <a:pt x="203" y="355"/>
                      <a:pt x="203" y="355"/>
                      <a:pt x="203" y="355"/>
                    </a:cubicBezTo>
                    <a:cubicBezTo>
                      <a:pt x="192" y="353"/>
                      <a:pt x="192" y="353"/>
                      <a:pt x="192" y="353"/>
                    </a:cubicBezTo>
                    <a:cubicBezTo>
                      <a:pt x="181" y="350"/>
                      <a:pt x="181" y="350"/>
                      <a:pt x="181" y="350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60" y="345"/>
                      <a:pt x="160" y="345"/>
                      <a:pt x="160" y="345"/>
                    </a:cubicBezTo>
                    <a:cubicBezTo>
                      <a:pt x="158" y="355"/>
                      <a:pt x="158" y="355"/>
                      <a:pt x="158" y="355"/>
                    </a:cubicBezTo>
                    <a:cubicBezTo>
                      <a:pt x="158" y="356"/>
                      <a:pt x="158" y="358"/>
                      <a:pt x="158" y="359"/>
                    </a:cubicBezTo>
                    <a:cubicBezTo>
                      <a:pt x="157" y="364"/>
                      <a:pt x="157" y="364"/>
                      <a:pt x="157" y="364"/>
                    </a:cubicBezTo>
                    <a:cubicBezTo>
                      <a:pt x="157" y="374"/>
                      <a:pt x="157" y="374"/>
                      <a:pt x="157" y="37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7" y="384"/>
                      <a:pt x="157" y="384"/>
                      <a:pt x="157" y="384"/>
                    </a:cubicBezTo>
                    <a:cubicBezTo>
                      <a:pt x="156" y="384"/>
                      <a:pt x="156" y="384"/>
                      <a:pt x="156" y="384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16" y="376"/>
                      <a:pt x="116" y="376"/>
                      <a:pt x="116" y="376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5" y="370"/>
                      <a:pt x="75" y="370"/>
                      <a:pt x="75" y="370"/>
                    </a:cubicBezTo>
                    <a:cubicBezTo>
                      <a:pt x="74" y="356"/>
                      <a:pt x="74" y="356"/>
                      <a:pt x="74" y="356"/>
                    </a:cubicBezTo>
                    <a:cubicBezTo>
                      <a:pt x="74" y="351"/>
                      <a:pt x="74" y="347"/>
                      <a:pt x="74" y="342"/>
                    </a:cubicBezTo>
                    <a:cubicBezTo>
                      <a:pt x="74" y="338"/>
                      <a:pt x="74" y="333"/>
                      <a:pt x="74" y="328"/>
                    </a:cubicBezTo>
                    <a:cubicBezTo>
                      <a:pt x="75" y="315"/>
                      <a:pt x="75" y="315"/>
                      <a:pt x="75" y="315"/>
                    </a:cubicBezTo>
                    <a:cubicBezTo>
                      <a:pt x="77" y="301"/>
                      <a:pt x="77" y="301"/>
                      <a:pt x="77" y="301"/>
                    </a:cubicBezTo>
                    <a:cubicBezTo>
                      <a:pt x="79" y="288"/>
                      <a:pt x="79" y="288"/>
                      <a:pt x="79" y="288"/>
                    </a:cubicBezTo>
                    <a:cubicBezTo>
                      <a:pt x="82" y="274"/>
                      <a:pt x="82" y="274"/>
                      <a:pt x="82" y="274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5" y="261"/>
                      <a:pt x="85" y="261"/>
                      <a:pt x="85" y="261"/>
                    </a:cubicBezTo>
                    <a:cubicBezTo>
                      <a:pt x="86" y="261"/>
                      <a:pt x="86" y="261"/>
                      <a:pt x="86" y="261"/>
                    </a:cubicBezTo>
                    <a:cubicBezTo>
                      <a:pt x="113" y="269"/>
                      <a:pt x="113" y="269"/>
                      <a:pt x="113" y="269"/>
                    </a:cubicBezTo>
                    <a:cubicBezTo>
                      <a:pt x="141" y="278"/>
                      <a:pt x="141" y="278"/>
                      <a:pt x="141" y="278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97" y="292"/>
                      <a:pt x="197" y="292"/>
                      <a:pt x="197" y="292"/>
                    </a:cubicBezTo>
                    <a:cubicBezTo>
                      <a:pt x="197" y="293"/>
                      <a:pt x="197" y="293"/>
                      <a:pt x="197" y="293"/>
                    </a:cubicBezTo>
                    <a:cubicBezTo>
                      <a:pt x="204" y="286"/>
                      <a:pt x="204" y="286"/>
                      <a:pt x="204" y="286"/>
                    </a:cubicBezTo>
                    <a:cubicBezTo>
                      <a:pt x="212" y="281"/>
                      <a:pt x="212" y="281"/>
                      <a:pt x="212" y="281"/>
                    </a:cubicBezTo>
                    <a:cubicBezTo>
                      <a:pt x="217" y="277"/>
                      <a:pt x="223" y="274"/>
                      <a:pt x="228" y="271"/>
                    </a:cubicBezTo>
                    <a:cubicBezTo>
                      <a:pt x="245" y="261"/>
                      <a:pt x="245" y="261"/>
                      <a:pt x="245" y="261"/>
                    </a:cubicBezTo>
                    <a:cubicBezTo>
                      <a:pt x="253" y="256"/>
                      <a:pt x="253" y="256"/>
                      <a:pt x="253" y="256"/>
                    </a:cubicBezTo>
                    <a:lnTo>
                      <a:pt x="261" y="25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1" name="Freeform 284"/>
              <p:cNvSpPr>
                <a:spLocks noEditPoints="1"/>
              </p:cNvSpPr>
              <p:nvPr/>
            </p:nvSpPr>
            <p:spPr bwMode="auto">
              <a:xfrm>
                <a:off x="2703513" y="5621338"/>
                <a:ext cx="806450" cy="1495425"/>
              </a:xfrm>
              <a:custGeom>
                <a:avLst/>
                <a:gdLst>
                  <a:gd name="T0" fmla="*/ 398 w 508"/>
                  <a:gd name="T1" fmla="*/ 558 h 942"/>
                  <a:gd name="T2" fmla="*/ 398 w 508"/>
                  <a:gd name="T3" fmla="*/ 558 h 942"/>
                  <a:gd name="T4" fmla="*/ 169 w 508"/>
                  <a:gd name="T5" fmla="*/ 558 h 942"/>
                  <a:gd name="T6" fmla="*/ 169 w 508"/>
                  <a:gd name="T7" fmla="*/ 766 h 942"/>
                  <a:gd name="T8" fmla="*/ 341 w 508"/>
                  <a:gd name="T9" fmla="*/ 768 h 942"/>
                  <a:gd name="T10" fmla="*/ 341 w 508"/>
                  <a:gd name="T11" fmla="*/ 691 h 942"/>
                  <a:gd name="T12" fmla="*/ 508 w 508"/>
                  <a:gd name="T13" fmla="*/ 691 h 942"/>
                  <a:gd name="T14" fmla="*/ 508 w 508"/>
                  <a:gd name="T15" fmla="*/ 691 h 942"/>
                  <a:gd name="T16" fmla="*/ 508 w 508"/>
                  <a:gd name="T17" fmla="*/ 942 h 942"/>
                  <a:gd name="T18" fmla="*/ 2 w 508"/>
                  <a:gd name="T19" fmla="*/ 942 h 942"/>
                  <a:gd name="T20" fmla="*/ 2 w 508"/>
                  <a:gd name="T21" fmla="*/ 942 h 942"/>
                  <a:gd name="T22" fmla="*/ 0 w 508"/>
                  <a:gd name="T23" fmla="*/ 480 h 942"/>
                  <a:gd name="T24" fmla="*/ 108 w 508"/>
                  <a:gd name="T25" fmla="*/ 382 h 942"/>
                  <a:gd name="T26" fmla="*/ 110 w 508"/>
                  <a:gd name="T27" fmla="*/ 382 h 942"/>
                  <a:gd name="T28" fmla="*/ 339 w 508"/>
                  <a:gd name="T29" fmla="*/ 384 h 942"/>
                  <a:gd name="T30" fmla="*/ 341 w 508"/>
                  <a:gd name="T31" fmla="*/ 176 h 942"/>
                  <a:gd name="T32" fmla="*/ 171 w 508"/>
                  <a:gd name="T33" fmla="*/ 174 h 942"/>
                  <a:gd name="T34" fmla="*/ 171 w 508"/>
                  <a:gd name="T35" fmla="*/ 251 h 942"/>
                  <a:gd name="T36" fmla="*/ 2 w 508"/>
                  <a:gd name="T37" fmla="*/ 251 h 942"/>
                  <a:gd name="T38" fmla="*/ 2 w 508"/>
                  <a:gd name="T39" fmla="*/ 249 h 942"/>
                  <a:gd name="T40" fmla="*/ 2 w 508"/>
                  <a:gd name="T41" fmla="*/ 0 h 942"/>
                  <a:gd name="T42" fmla="*/ 171 w 508"/>
                  <a:gd name="T43" fmla="*/ 0 h 942"/>
                  <a:gd name="T44" fmla="*/ 171 w 508"/>
                  <a:gd name="T45" fmla="*/ 0 h 942"/>
                  <a:gd name="T46" fmla="*/ 171 w 508"/>
                  <a:gd name="T47" fmla="*/ 49 h 942"/>
                  <a:gd name="T48" fmla="*/ 225 w 508"/>
                  <a:gd name="T49" fmla="*/ 0 h 942"/>
                  <a:gd name="T50" fmla="*/ 400 w 508"/>
                  <a:gd name="T51" fmla="*/ 0 h 942"/>
                  <a:gd name="T52" fmla="*/ 402 w 508"/>
                  <a:gd name="T53" fmla="*/ 0 h 942"/>
                  <a:gd name="T54" fmla="*/ 508 w 508"/>
                  <a:gd name="T55" fmla="*/ 98 h 942"/>
                  <a:gd name="T56" fmla="*/ 508 w 508"/>
                  <a:gd name="T57" fmla="*/ 460 h 942"/>
                  <a:gd name="T58" fmla="*/ 508 w 508"/>
                  <a:gd name="T59" fmla="*/ 98 h 942"/>
                  <a:gd name="T60" fmla="*/ 400 w 508"/>
                  <a:gd name="T61" fmla="*/ 0 h 942"/>
                  <a:gd name="T62" fmla="*/ 225 w 508"/>
                  <a:gd name="T63" fmla="*/ 0 h 942"/>
                  <a:gd name="T64" fmla="*/ 171 w 508"/>
                  <a:gd name="T65" fmla="*/ 49 h 942"/>
                  <a:gd name="T66" fmla="*/ 171 w 508"/>
                  <a:gd name="T67" fmla="*/ 49 h 942"/>
                  <a:gd name="T68" fmla="*/ 171 w 508"/>
                  <a:gd name="T69" fmla="*/ 0 h 942"/>
                  <a:gd name="T70" fmla="*/ 4 w 508"/>
                  <a:gd name="T71" fmla="*/ 0 h 942"/>
                  <a:gd name="T72" fmla="*/ 2 w 508"/>
                  <a:gd name="T73" fmla="*/ 249 h 942"/>
                  <a:gd name="T74" fmla="*/ 169 w 508"/>
                  <a:gd name="T75" fmla="*/ 249 h 942"/>
                  <a:gd name="T76" fmla="*/ 169 w 508"/>
                  <a:gd name="T77" fmla="*/ 171 h 942"/>
                  <a:gd name="T78" fmla="*/ 341 w 508"/>
                  <a:gd name="T79" fmla="*/ 171 h 942"/>
                  <a:gd name="T80" fmla="*/ 343 w 508"/>
                  <a:gd name="T81" fmla="*/ 174 h 942"/>
                  <a:gd name="T82" fmla="*/ 343 w 508"/>
                  <a:gd name="T83" fmla="*/ 384 h 942"/>
                  <a:gd name="T84" fmla="*/ 110 w 508"/>
                  <a:gd name="T85" fmla="*/ 384 h 942"/>
                  <a:gd name="T86" fmla="*/ 4 w 508"/>
                  <a:gd name="T87" fmla="*/ 482 h 942"/>
                  <a:gd name="T88" fmla="*/ 4 w 508"/>
                  <a:gd name="T89" fmla="*/ 942 h 942"/>
                  <a:gd name="T90" fmla="*/ 508 w 508"/>
                  <a:gd name="T91" fmla="*/ 940 h 942"/>
                  <a:gd name="T92" fmla="*/ 508 w 508"/>
                  <a:gd name="T93" fmla="*/ 691 h 942"/>
                  <a:gd name="T94" fmla="*/ 341 w 508"/>
                  <a:gd name="T95" fmla="*/ 693 h 942"/>
                  <a:gd name="T96" fmla="*/ 341 w 508"/>
                  <a:gd name="T97" fmla="*/ 768 h 942"/>
                  <a:gd name="T98" fmla="*/ 341 w 508"/>
                  <a:gd name="T99" fmla="*/ 768 h 942"/>
                  <a:gd name="T100" fmla="*/ 169 w 508"/>
                  <a:gd name="T101" fmla="*/ 768 h 942"/>
                  <a:gd name="T102" fmla="*/ 169 w 508"/>
                  <a:gd name="T103" fmla="*/ 558 h 942"/>
                  <a:gd name="T104" fmla="*/ 169 w 508"/>
                  <a:gd name="T105" fmla="*/ 558 h 942"/>
                  <a:gd name="T106" fmla="*/ 398 w 508"/>
                  <a:gd name="T107" fmla="*/ 558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942">
                    <a:moveTo>
                      <a:pt x="508" y="460"/>
                    </a:moveTo>
                    <a:lnTo>
                      <a:pt x="398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768"/>
                    </a:lnTo>
                    <a:lnTo>
                      <a:pt x="169" y="766"/>
                    </a:lnTo>
                    <a:lnTo>
                      <a:pt x="341" y="766"/>
                    </a:lnTo>
                    <a:lnTo>
                      <a:pt x="341" y="768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341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691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508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2" y="942"/>
                    </a:lnTo>
                    <a:lnTo>
                      <a:pt x="0" y="482"/>
                    </a:lnTo>
                    <a:lnTo>
                      <a:pt x="0" y="480"/>
                    </a:lnTo>
                    <a:lnTo>
                      <a:pt x="2" y="480"/>
                    </a:lnTo>
                    <a:lnTo>
                      <a:pt x="108" y="382"/>
                    </a:lnTo>
                    <a:lnTo>
                      <a:pt x="110" y="382"/>
                    </a:lnTo>
                    <a:lnTo>
                      <a:pt x="110" y="382"/>
                    </a:lnTo>
                    <a:lnTo>
                      <a:pt x="341" y="382"/>
                    </a:lnTo>
                    <a:lnTo>
                      <a:pt x="339" y="384"/>
                    </a:lnTo>
                    <a:lnTo>
                      <a:pt x="339" y="174"/>
                    </a:lnTo>
                    <a:lnTo>
                      <a:pt x="341" y="176"/>
                    </a:lnTo>
                    <a:lnTo>
                      <a:pt x="171" y="176"/>
                    </a:lnTo>
                    <a:lnTo>
                      <a:pt x="171" y="174"/>
                    </a:lnTo>
                    <a:lnTo>
                      <a:pt x="171" y="249"/>
                    </a:lnTo>
                    <a:lnTo>
                      <a:pt x="171" y="251"/>
                    </a:lnTo>
                    <a:lnTo>
                      <a:pt x="171" y="251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4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171" y="49"/>
                    </a:lnTo>
                    <a:lnTo>
                      <a:pt x="171" y="49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400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98"/>
                    </a:lnTo>
                    <a:lnTo>
                      <a:pt x="508" y="460"/>
                    </a:lnTo>
                    <a:close/>
                    <a:moveTo>
                      <a:pt x="508" y="460"/>
                    </a:moveTo>
                    <a:lnTo>
                      <a:pt x="508" y="98"/>
                    </a:lnTo>
                    <a:lnTo>
                      <a:pt x="508" y="98"/>
                    </a:lnTo>
                    <a:lnTo>
                      <a:pt x="400" y="0"/>
                    </a:lnTo>
                    <a:lnTo>
                      <a:pt x="400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171" y="49"/>
                    </a:lnTo>
                    <a:lnTo>
                      <a:pt x="171" y="51"/>
                    </a:lnTo>
                    <a:lnTo>
                      <a:pt x="171" y="49"/>
                    </a:lnTo>
                    <a:lnTo>
                      <a:pt x="171" y="0"/>
                    </a:lnTo>
                    <a:lnTo>
                      <a:pt x="17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49"/>
                    </a:lnTo>
                    <a:lnTo>
                      <a:pt x="2" y="249"/>
                    </a:lnTo>
                    <a:lnTo>
                      <a:pt x="171" y="249"/>
                    </a:lnTo>
                    <a:lnTo>
                      <a:pt x="169" y="249"/>
                    </a:lnTo>
                    <a:lnTo>
                      <a:pt x="169" y="174"/>
                    </a:lnTo>
                    <a:lnTo>
                      <a:pt x="169" y="171"/>
                    </a:lnTo>
                    <a:lnTo>
                      <a:pt x="171" y="171"/>
                    </a:lnTo>
                    <a:lnTo>
                      <a:pt x="341" y="171"/>
                    </a:lnTo>
                    <a:lnTo>
                      <a:pt x="343" y="171"/>
                    </a:lnTo>
                    <a:lnTo>
                      <a:pt x="343" y="174"/>
                    </a:lnTo>
                    <a:lnTo>
                      <a:pt x="343" y="384"/>
                    </a:lnTo>
                    <a:lnTo>
                      <a:pt x="343" y="384"/>
                    </a:lnTo>
                    <a:lnTo>
                      <a:pt x="341" y="384"/>
                    </a:lnTo>
                    <a:lnTo>
                      <a:pt x="110" y="384"/>
                    </a:lnTo>
                    <a:lnTo>
                      <a:pt x="110" y="384"/>
                    </a:lnTo>
                    <a:lnTo>
                      <a:pt x="4" y="482"/>
                    </a:lnTo>
                    <a:lnTo>
                      <a:pt x="4" y="482"/>
                    </a:lnTo>
                    <a:lnTo>
                      <a:pt x="4" y="942"/>
                    </a:lnTo>
                    <a:lnTo>
                      <a:pt x="2" y="940"/>
                    </a:lnTo>
                    <a:lnTo>
                      <a:pt x="508" y="940"/>
                    </a:lnTo>
                    <a:lnTo>
                      <a:pt x="506" y="942"/>
                    </a:lnTo>
                    <a:lnTo>
                      <a:pt x="508" y="691"/>
                    </a:lnTo>
                    <a:lnTo>
                      <a:pt x="508" y="693"/>
                    </a:lnTo>
                    <a:lnTo>
                      <a:pt x="341" y="693"/>
                    </a:lnTo>
                    <a:lnTo>
                      <a:pt x="341" y="691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341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76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169" y="558"/>
                    </a:lnTo>
                    <a:lnTo>
                      <a:pt x="398" y="558"/>
                    </a:lnTo>
                    <a:lnTo>
                      <a:pt x="398" y="558"/>
                    </a:lnTo>
                    <a:lnTo>
                      <a:pt x="508" y="4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2" name="Freeform 285"/>
              <p:cNvSpPr>
                <a:spLocks noEditPoints="1"/>
              </p:cNvSpPr>
              <p:nvPr/>
            </p:nvSpPr>
            <p:spPr bwMode="auto">
              <a:xfrm>
                <a:off x="2703513" y="5643563"/>
                <a:ext cx="806450" cy="1420813"/>
              </a:xfrm>
              <a:custGeom>
                <a:avLst/>
                <a:gdLst>
                  <a:gd name="T0" fmla="*/ 396 w 508"/>
                  <a:gd name="T1" fmla="*/ 529 h 895"/>
                  <a:gd name="T2" fmla="*/ 394 w 508"/>
                  <a:gd name="T3" fmla="*/ 529 h 895"/>
                  <a:gd name="T4" fmla="*/ 176 w 508"/>
                  <a:gd name="T5" fmla="*/ 529 h 895"/>
                  <a:gd name="T6" fmla="*/ 171 w 508"/>
                  <a:gd name="T7" fmla="*/ 720 h 895"/>
                  <a:gd name="T8" fmla="*/ 333 w 508"/>
                  <a:gd name="T9" fmla="*/ 724 h 895"/>
                  <a:gd name="T10" fmla="*/ 333 w 508"/>
                  <a:gd name="T11" fmla="*/ 648 h 895"/>
                  <a:gd name="T12" fmla="*/ 500 w 508"/>
                  <a:gd name="T13" fmla="*/ 646 h 895"/>
                  <a:gd name="T14" fmla="*/ 508 w 508"/>
                  <a:gd name="T15" fmla="*/ 654 h 895"/>
                  <a:gd name="T16" fmla="*/ 508 w 508"/>
                  <a:gd name="T17" fmla="*/ 895 h 895"/>
                  <a:gd name="T18" fmla="*/ 10 w 508"/>
                  <a:gd name="T19" fmla="*/ 895 h 895"/>
                  <a:gd name="T20" fmla="*/ 0 w 508"/>
                  <a:gd name="T21" fmla="*/ 887 h 895"/>
                  <a:gd name="T22" fmla="*/ 0 w 508"/>
                  <a:gd name="T23" fmla="*/ 454 h 895"/>
                  <a:gd name="T24" fmla="*/ 108 w 508"/>
                  <a:gd name="T25" fmla="*/ 358 h 895"/>
                  <a:gd name="T26" fmla="*/ 114 w 508"/>
                  <a:gd name="T27" fmla="*/ 356 h 895"/>
                  <a:gd name="T28" fmla="*/ 329 w 508"/>
                  <a:gd name="T29" fmla="*/ 366 h 895"/>
                  <a:gd name="T30" fmla="*/ 339 w 508"/>
                  <a:gd name="T31" fmla="*/ 178 h 895"/>
                  <a:gd name="T32" fmla="*/ 182 w 508"/>
                  <a:gd name="T33" fmla="*/ 170 h 895"/>
                  <a:gd name="T34" fmla="*/ 182 w 508"/>
                  <a:gd name="T35" fmla="*/ 249 h 895"/>
                  <a:gd name="T36" fmla="*/ 10 w 508"/>
                  <a:gd name="T37" fmla="*/ 249 h 895"/>
                  <a:gd name="T38" fmla="*/ 2 w 508"/>
                  <a:gd name="T39" fmla="*/ 241 h 895"/>
                  <a:gd name="T40" fmla="*/ 2 w 508"/>
                  <a:gd name="T41" fmla="*/ 0 h 895"/>
                  <a:gd name="T42" fmla="*/ 174 w 508"/>
                  <a:gd name="T43" fmla="*/ 0 h 895"/>
                  <a:gd name="T44" fmla="*/ 180 w 508"/>
                  <a:gd name="T45" fmla="*/ 6 h 895"/>
                  <a:gd name="T46" fmla="*/ 169 w 508"/>
                  <a:gd name="T47" fmla="*/ 49 h 895"/>
                  <a:gd name="T48" fmla="*/ 225 w 508"/>
                  <a:gd name="T49" fmla="*/ 2 h 895"/>
                  <a:gd name="T50" fmla="*/ 396 w 508"/>
                  <a:gd name="T51" fmla="*/ 2 h 895"/>
                  <a:gd name="T52" fmla="*/ 400 w 508"/>
                  <a:gd name="T53" fmla="*/ 4 h 895"/>
                  <a:gd name="T54" fmla="*/ 504 w 508"/>
                  <a:gd name="T55" fmla="*/ 98 h 895"/>
                  <a:gd name="T56" fmla="*/ 500 w 508"/>
                  <a:gd name="T57" fmla="*/ 435 h 895"/>
                  <a:gd name="T58" fmla="*/ 498 w 508"/>
                  <a:gd name="T59" fmla="*/ 98 h 895"/>
                  <a:gd name="T60" fmla="*/ 394 w 508"/>
                  <a:gd name="T61" fmla="*/ 10 h 895"/>
                  <a:gd name="T62" fmla="*/ 227 w 508"/>
                  <a:gd name="T63" fmla="*/ 12 h 895"/>
                  <a:gd name="T64" fmla="*/ 178 w 508"/>
                  <a:gd name="T65" fmla="*/ 57 h 895"/>
                  <a:gd name="T66" fmla="*/ 167 w 508"/>
                  <a:gd name="T67" fmla="*/ 53 h 895"/>
                  <a:gd name="T68" fmla="*/ 174 w 508"/>
                  <a:gd name="T69" fmla="*/ 12 h 895"/>
                  <a:gd name="T70" fmla="*/ 16 w 508"/>
                  <a:gd name="T71" fmla="*/ 6 h 895"/>
                  <a:gd name="T72" fmla="*/ 10 w 508"/>
                  <a:gd name="T73" fmla="*/ 233 h 895"/>
                  <a:gd name="T74" fmla="*/ 165 w 508"/>
                  <a:gd name="T75" fmla="*/ 241 h 895"/>
                  <a:gd name="T76" fmla="*/ 165 w 508"/>
                  <a:gd name="T77" fmla="*/ 162 h 895"/>
                  <a:gd name="T78" fmla="*/ 339 w 508"/>
                  <a:gd name="T79" fmla="*/ 160 h 895"/>
                  <a:gd name="T80" fmla="*/ 347 w 508"/>
                  <a:gd name="T81" fmla="*/ 170 h 895"/>
                  <a:gd name="T82" fmla="*/ 347 w 508"/>
                  <a:gd name="T83" fmla="*/ 374 h 895"/>
                  <a:gd name="T84" fmla="*/ 114 w 508"/>
                  <a:gd name="T85" fmla="*/ 376 h 895"/>
                  <a:gd name="T86" fmla="*/ 16 w 508"/>
                  <a:gd name="T87" fmla="*/ 464 h 895"/>
                  <a:gd name="T88" fmla="*/ 18 w 508"/>
                  <a:gd name="T89" fmla="*/ 887 h 895"/>
                  <a:gd name="T90" fmla="*/ 500 w 508"/>
                  <a:gd name="T91" fmla="*/ 879 h 895"/>
                  <a:gd name="T92" fmla="*/ 494 w 508"/>
                  <a:gd name="T93" fmla="*/ 654 h 895"/>
                  <a:gd name="T94" fmla="*/ 339 w 508"/>
                  <a:gd name="T95" fmla="*/ 660 h 895"/>
                  <a:gd name="T96" fmla="*/ 345 w 508"/>
                  <a:gd name="T97" fmla="*/ 724 h 895"/>
                  <a:gd name="T98" fmla="*/ 339 w 508"/>
                  <a:gd name="T99" fmla="*/ 730 h 895"/>
                  <a:gd name="T100" fmla="*/ 167 w 508"/>
                  <a:gd name="T101" fmla="*/ 730 h 895"/>
                  <a:gd name="T102" fmla="*/ 169 w 508"/>
                  <a:gd name="T103" fmla="*/ 529 h 895"/>
                  <a:gd name="T104" fmla="*/ 171 w 508"/>
                  <a:gd name="T105" fmla="*/ 525 h 895"/>
                  <a:gd name="T106" fmla="*/ 392 w 508"/>
                  <a:gd name="T107" fmla="*/ 527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8" h="895">
                    <a:moveTo>
                      <a:pt x="500" y="435"/>
                    </a:moveTo>
                    <a:lnTo>
                      <a:pt x="396" y="529"/>
                    </a:lnTo>
                    <a:lnTo>
                      <a:pt x="394" y="529"/>
                    </a:lnTo>
                    <a:lnTo>
                      <a:pt x="394" y="529"/>
                    </a:lnTo>
                    <a:lnTo>
                      <a:pt x="171" y="532"/>
                    </a:lnTo>
                    <a:lnTo>
                      <a:pt x="176" y="529"/>
                    </a:lnTo>
                    <a:lnTo>
                      <a:pt x="178" y="724"/>
                    </a:lnTo>
                    <a:lnTo>
                      <a:pt x="171" y="720"/>
                    </a:lnTo>
                    <a:lnTo>
                      <a:pt x="339" y="720"/>
                    </a:lnTo>
                    <a:lnTo>
                      <a:pt x="333" y="724"/>
                    </a:lnTo>
                    <a:lnTo>
                      <a:pt x="333" y="654"/>
                    </a:lnTo>
                    <a:lnTo>
                      <a:pt x="333" y="648"/>
                    </a:lnTo>
                    <a:lnTo>
                      <a:pt x="339" y="648"/>
                    </a:lnTo>
                    <a:lnTo>
                      <a:pt x="500" y="646"/>
                    </a:lnTo>
                    <a:lnTo>
                      <a:pt x="508" y="646"/>
                    </a:lnTo>
                    <a:lnTo>
                      <a:pt x="508" y="654"/>
                    </a:lnTo>
                    <a:lnTo>
                      <a:pt x="508" y="887"/>
                    </a:lnTo>
                    <a:lnTo>
                      <a:pt x="508" y="895"/>
                    </a:lnTo>
                    <a:lnTo>
                      <a:pt x="500" y="895"/>
                    </a:lnTo>
                    <a:lnTo>
                      <a:pt x="10" y="895"/>
                    </a:lnTo>
                    <a:lnTo>
                      <a:pt x="0" y="895"/>
                    </a:lnTo>
                    <a:lnTo>
                      <a:pt x="0" y="887"/>
                    </a:lnTo>
                    <a:lnTo>
                      <a:pt x="0" y="458"/>
                    </a:lnTo>
                    <a:lnTo>
                      <a:pt x="0" y="454"/>
                    </a:lnTo>
                    <a:lnTo>
                      <a:pt x="4" y="450"/>
                    </a:lnTo>
                    <a:lnTo>
                      <a:pt x="108" y="358"/>
                    </a:lnTo>
                    <a:lnTo>
                      <a:pt x="110" y="356"/>
                    </a:lnTo>
                    <a:lnTo>
                      <a:pt x="114" y="356"/>
                    </a:lnTo>
                    <a:lnTo>
                      <a:pt x="339" y="356"/>
                    </a:lnTo>
                    <a:lnTo>
                      <a:pt x="329" y="366"/>
                    </a:lnTo>
                    <a:lnTo>
                      <a:pt x="329" y="170"/>
                    </a:lnTo>
                    <a:lnTo>
                      <a:pt x="339" y="178"/>
                    </a:lnTo>
                    <a:lnTo>
                      <a:pt x="174" y="178"/>
                    </a:lnTo>
                    <a:lnTo>
                      <a:pt x="182" y="170"/>
                    </a:lnTo>
                    <a:lnTo>
                      <a:pt x="182" y="241"/>
                    </a:lnTo>
                    <a:lnTo>
                      <a:pt x="182" y="249"/>
                    </a:lnTo>
                    <a:lnTo>
                      <a:pt x="174" y="249"/>
                    </a:lnTo>
                    <a:lnTo>
                      <a:pt x="10" y="249"/>
                    </a:lnTo>
                    <a:lnTo>
                      <a:pt x="2" y="249"/>
                    </a:lnTo>
                    <a:lnTo>
                      <a:pt x="2" y="241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4" y="0"/>
                    </a:lnTo>
                    <a:lnTo>
                      <a:pt x="180" y="0"/>
                    </a:lnTo>
                    <a:lnTo>
                      <a:pt x="180" y="6"/>
                    </a:lnTo>
                    <a:lnTo>
                      <a:pt x="180" y="53"/>
                    </a:lnTo>
                    <a:lnTo>
                      <a:pt x="169" y="49"/>
                    </a:lnTo>
                    <a:lnTo>
                      <a:pt x="222" y="2"/>
                    </a:lnTo>
                    <a:lnTo>
                      <a:pt x="225" y="2"/>
                    </a:lnTo>
                    <a:lnTo>
                      <a:pt x="227" y="2"/>
                    </a:lnTo>
                    <a:lnTo>
                      <a:pt x="396" y="2"/>
                    </a:lnTo>
                    <a:lnTo>
                      <a:pt x="398" y="2"/>
                    </a:lnTo>
                    <a:lnTo>
                      <a:pt x="400" y="4"/>
                    </a:lnTo>
                    <a:lnTo>
                      <a:pt x="502" y="96"/>
                    </a:lnTo>
                    <a:lnTo>
                      <a:pt x="504" y="98"/>
                    </a:lnTo>
                    <a:lnTo>
                      <a:pt x="504" y="98"/>
                    </a:lnTo>
                    <a:lnTo>
                      <a:pt x="500" y="435"/>
                    </a:lnTo>
                    <a:close/>
                    <a:moveTo>
                      <a:pt x="500" y="435"/>
                    </a:moveTo>
                    <a:lnTo>
                      <a:pt x="498" y="98"/>
                    </a:lnTo>
                    <a:lnTo>
                      <a:pt x="498" y="102"/>
                    </a:lnTo>
                    <a:lnTo>
                      <a:pt x="394" y="10"/>
                    </a:lnTo>
                    <a:lnTo>
                      <a:pt x="396" y="12"/>
                    </a:lnTo>
                    <a:lnTo>
                      <a:pt x="227" y="12"/>
                    </a:lnTo>
                    <a:lnTo>
                      <a:pt x="231" y="12"/>
                    </a:lnTo>
                    <a:lnTo>
                      <a:pt x="178" y="57"/>
                    </a:lnTo>
                    <a:lnTo>
                      <a:pt x="167" y="65"/>
                    </a:lnTo>
                    <a:lnTo>
                      <a:pt x="167" y="53"/>
                    </a:lnTo>
                    <a:lnTo>
                      <a:pt x="167" y="6"/>
                    </a:lnTo>
                    <a:lnTo>
                      <a:pt x="174" y="12"/>
                    </a:lnTo>
                    <a:lnTo>
                      <a:pt x="10" y="14"/>
                    </a:lnTo>
                    <a:lnTo>
                      <a:pt x="16" y="6"/>
                    </a:lnTo>
                    <a:lnTo>
                      <a:pt x="18" y="241"/>
                    </a:lnTo>
                    <a:lnTo>
                      <a:pt x="10" y="233"/>
                    </a:lnTo>
                    <a:lnTo>
                      <a:pt x="174" y="231"/>
                    </a:lnTo>
                    <a:lnTo>
                      <a:pt x="165" y="241"/>
                    </a:lnTo>
                    <a:lnTo>
                      <a:pt x="165" y="170"/>
                    </a:lnTo>
                    <a:lnTo>
                      <a:pt x="165" y="162"/>
                    </a:lnTo>
                    <a:lnTo>
                      <a:pt x="174" y="162"/>
                    </a:lnTo>
                    <a:lnTo>
                      <a:pt x="339" y="160"/>
                    </a:lnTo>
                    <a:lnTo>
                      <a:pt x="347" y="160"/>
                    </a:lnTo>
                    <a:lnTo>
                      <a:pt x="347" y="170"/>
                    </a:lnTo>
                    <a:lnTo>
                      <a:pt x="347" y="366"/>
                    </a:lnTo>
                    <a:lnTo>
                      <a:pt x="347" y="374"/>
                    </a:lnTo>
                    <a:lnTo>
                      <a:pt x="339" y="374"/>
                    </a:lnTo>
                    <a:lnTo>
                      <a:pt x="114" y="376"/>
                    </a:lnTo>
                    <a:lnTo>
                      <a:pt x="120" y="372"/>
                    </a:lnTo>
                    <a:lnTo>
                      <a:pt x="16" y="464"/>
                    </a:lnTo>
                    <a:lnTo>
                      <a:pt x="20" y="458"/>
                    </a:lnTo>
                    <a:lnTo>
                      <a:pt x="18" y="887"/>
                    </a:lnTo>
                    <a:lnTo>
                      <a:pt x="10" y="877"/>
                    </a:lnTo>
                    <a:lnTo>
                      <a:pt x="500" y="879"/>
                    </a:lnTo>
                    <a:lnTo>
                      <a:pt x="492" y="887"/>
                    </a:lnTo>
                    <a:lnTo>
                      <a:pt x="494" y="654"/>
                    </a:lnTo>
                    <a:lnTo>
                      <a:pt x="500" y="660"/>
                    </a:lnTo>
                    <a:lnTo>
                      <a:pt x="339" y="660"/>
                    </a:lnTo>
                    <a:lnTo>
                      <a:pt x="345" y="654"/>
                    </a:lnTo>
                    <a:lnTo>
                      <a:pt x="345" y="724"/>
                    </a:lnTo>
                    <a:lnTo>
                      <a:pt x="345" y="730"/>
                    </a:lnTo>
                    <a:lnTo>
                      <a:pt x="339" y="730"/>
                    </a:lnTo>
                    <a:lnTo>
                      <a:pt x="171" y="730"/>
                    </a:lnTo>
                    <a:lnTo>
                      <a:pt x="167" y="730"/>
                    </a:lnTo>
                    <a:lnTo>
                      <a:pt x="167" y="724"/>
                    </a:lnTo>
                    <a:lnTo>
                      <a:pt x="169" y="529"/>
                    </a:lnTo>
                    <a:lnTo>
                      <a:pt x="169" y="525"/>
                    </a:lnTo>
                    <a:lnTo>
                      <a:pt x="171" y="525"/>
                    </a:lnTo>
                    <a:lnTo>
                      <a:pt x="394" y="527"/>
                    </a:lnTo>
                    <a:lnTo>
                      <a:pt x="392" y="527"/>
                    </a:lnTo>
                    <a:lnTo>
                      <a:pt x="500" y="4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52" name="文本框 151"/>
            <p:cNvSpPr txBox="1"/>
            <p:nvPr/>
          </p:nvSpPr>
          <p:spPr>
            <a:xfrm>
              <a:off x="4696278" y="3001972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</a:rPr>
                <a:t>老师您辛苦了</a:t>
              </a:r>
            </a:p>
          </p:txBody>
        </p:sp>
      </p:grpSp>
      <p:grpSp>
        <p:nvGrpSpPr>
          <p:cNvPr id="163" name="组合 1707"/>
          <p:cNvGrpSpPr/>
          <p:nvPr/>
        </p:nvGrpSpPr>
        <p:grpSpPr bwMode="auto">
          <a:xfrm>
            <a:off x="2630776" y="2871335"/>
            <a:ext cx="6453188" cy="584200"/>
            <a:chOff x="4134640" y="4181013"/>
            <a:chExt cx="6454702" cy="584775"/>
          </a:xfrm>
        </p:grpSpPr>
        <p:grpSp>
          <p:nvGrpSpPr>
            <p:cNvPr id="164" name="组合 1678"/>
            <p:cNvGrpSpPr/>
            <p:nvPr/>
          </p:nvGrpSpPr>
          <p:grpSpPr>
            <a:xfrm>
              <a:off x="4134640" y="4203353"/>
              <a:ext cx="319971" cy="540095"/>
              <a:chOff x="3675063" y="5611813"/>
              <a:chExt cx="895350" cy="1511300"/>
            </a:xfrm>
            <a:solidFill>
              <a:schemeClr val="bg1">
                <a:lumMod val="75000"/>
              </a:schemeClr>
            </a:solidFill>
          </p:grpSpPr>
          <p:sp>
            <p:nvSpPr>
              <p:cNvPr id="166" name="Freeform 286"/>
              <p:cNvSpPr/>
              <p:nvPr/>
            </p:nvSpPr>
            <p:spPr bwMode="auto">
              <a:xfrm>
                <a:off x="3695701" y="6662738"/>
                <a:ext cx="865188" cy="422275"/>
              </a:xfrm>
              <a:custGeom>
                <a:avLst/>
                <a:gdLst>
                  <a:gd name="T0" fmla="*/ 161 w 267"/>
                  <a:gd name="T1" fmla="*/ 79 h 130"/>
                  <a:gd name="T2" fmla="*/ 84 w 267"/>
                  <a:gd name="T3" fmla="*/ 123 h 130"/>
                  <a:gd name="T4" fmla="*/ 93 w 267"/>
                  <a:gd name="T5" fmla="*/ 115 h 130"/>
                  <a:gd name="T6" fmla="*/ 111 w 267"/>
                  <a:gd name="T7" fmla="*/ 101 h 130"/>
                  <a:gd name="T8" fmla="*/ 67 w 267"/>
                  <a:gd name="T9" fmla="*/ 118 h 130"/>
                  <a:gd name="T10" fmla="*/ 72 w 267"/>
                  <a:gd name="T11" fmla="*/ 114 h 130"/>
                  <a:gd name="T12" fmla="*/ 129 w 267"/>
                  <a:gd name="T13" fmla="*/ 72 h 130"/>
                  <a:gd name="T14" fmla="*/ 40 w 267"/>
                  <a:gd name="T15" fmla="*/ 115 h 130"/>
                  <a:gd name="T16" fmla="*/ 48 w 267"/>
                  <a:gd name="T17" fmla="*/ 99 h 130"/>
                  <a:gd name="T18" fmla="*/ 25 w 267"/>
                  <a:gd name="T19" fmla="*/ 104 h 130"/>
                  <a:gd name="T20" fmla="*/ 17 w 267"/>
                  <a:gd name="T21" fmla="*/ 90 h 130"/>
                  <a:gd name="T22" fmla="*/ 4 w 267"/>
                  <a:gd name="T23" fmla="*/ 92 h 130"/>
                  <a:gd name="T24" fmla="*/ 93 w 267"/>
                  <a:gd name="T25" fmla="*/ 30 h 130"/>
                  <a:gd name="T26" fmla="*/ 0 w 267"/>
                  <a:gd name="T27" fmla="*/ 83 h 130"/>
                  <a:gd name="T28" fmla="*/ 60 w 267"/>
                  <a:gd name="T29" fmla="*/ 43 h 130"/>
                  <a:gd name="T30" fmla="*/ 8 w 267"/>
                  <a:gd name="T31" fmla="*/ 54 h 130"/>
                  <a:gd name="T32" fmla="*/ 8 w 267"/>
                  <a:gd name="T33" fmla="*/ 53 h 130"/>
                  <a:gd name="T34" fmla="*/ 14 w 267"/>
                  <a:gd name="T35" fmla="*/ 44 h 130"/>
                  <a:gd name="T36" fmla="*/ 25 w 267"/>
                  <a:gd name="T37" fmla="*/ 17 h 130"/>
                  <a:gd name="T38" fmla="*/ 16 w 267"/>
                  <a:gd name="T39" fmla="*/ 3 h 130"/>
                  <a:gd name="T40" fmla="*/ 26 w 267"/>
                  <a:gd name="T41" fmla="*/ 16 h 130"/>
                  <a:gd name="T42" fmla="*/ 50 w 267"/>
                  <a:gd name="T43" fmla="*/ 23 h 130"/>
                  <a:gd name="T44" fmla="*/ 73 w 267"/>
                  <a:gd name="T45" fmla="*/ 11 h 130"/>
                  <a:gd name="T46" fmla="*/ 91 w 267"/>
                  <a:gd name="T47" fmla="*/ 5 h 130"/>
                  <a:gd name="T48" fmla="*/ 92 w 267"/>
                  <a:gd name="T49" fmla="*/ 5 h 130"/>
                  <a:gd name="T50" fmla="*/ 106 w 267"/>
                  <a:gd name="T51" fmla="*/ 16 h 130"/>
                  <a:gd name="T52" fmla="*/ 106 w 267"/>
                  <a:gd name="T53" fmla="*/ 16 h 130"/>
                  <a:gd name="T54" fmla="*/ 99 w 267"/>
                  <a:gd name="T55" fmla="*/ 27 h 130"/>
                  <a:gd name="T56" fmla="*/ 93 w 267"/>
                  <a:gd name="T57" fmla="*/ 40 h 130"/>
                  <a:gd name="T58" fmla="*/ 94 w 267"/>
                  <a:gd name="T59" fmla="*/ 44 h 130"/>
                  <a:gd name="T60" fmla="*/ 130 w 267"/>
                  <a:gd name="T61" fmla="*/ 43 h 130"/>
                  <a:gd name="T62" fmla="*/ 130 w 267"/>
                  <a:gd name="T63" fmla="*/ 44 h 130"/>
                  <a:gd name="T64" fmla="*/ 135 w 267"/>
                  <a:gd name="T65" fmla="*/ 49 h 130"/>
                  <a:gd name="T66" fmla="*/ 186 w 267"/>
                  <a:gd name="T67" fmla="*/ 30 h 130"/>
                  <a:gd name="T68" fmla="*/ 232 w 267"/>
                  <a:gd name="T69" fmla="*/ 22 h 130"/>
                  <a:gd name="T70" fmla="*/ 261 w 267"/>
                  <a:gd name="T71" fmla="*/ 6 h 130"/>
                  <a:gd name="T72" fmla="*/ 90 w 267"/>
                  <a:gd name="T73" fmla="*/ 115 h 130"/>
                  <a:gd name="T74" fmla="*/ 252 w 267"/>
                  <a:gd name="T75" fmla="*/ 22 h 130"/>
                  <a:gd name="T76" fmla="*/ 155 w 267"/>
                  <a:gd name="T77" fmla="*/ 79 h 130"/>
                  <a:gd name="T78" fmla="*/ 143 w 267"/>
                  <a:gd name="T79" fmla="*/ 89 h 130"/>
                  <a:gd name="T80" fmla="*/ 234 w 267"/>
                  <a:gd name="T81" fmla="*/ 38 h 130"/>
                  <a:gd name="T82" fmla="*/ 267 w 267"/>
                  <a:gd name="T83" fmla="*/ 22 h 130"/>
                  <a:gd name="T84" fmla="*/ 192 w 267"/>
                  <a:gd name="T85" fmla="*/ 71 h 130"/>
                  <a:gd name="T86" fmla="*/ 148 w 267"/>
                  <a:gd name="T87" fmla="*/ 118 h 130"/>
                  <a:gd name="T88" fmla="*/ 252 w 267"/>
                  <a:gd name="T89" fmla="*/ 58 h 130"/>
                  <a:gd name="T90" fmla="*/ 251 w 267"/>
                  <a:gd name="T91" fmla="*/ 69 h 130"/>
                  <a:gd name="T92" fmla="*/ 203 w 267"/>
                  <a:gd name="T93" fmla="*/ 118 h 130"/>
                  <a:gd name="T94" fmla="*/ 200 w 267"/>
                  <a:gd name="T95" fmla="*/ 121 h 130"/>
                  <a:gd name="T96" fmla="*/ 183 w 267"/>
                  <a:gd name="T97" fmla="*/ 124 h 130"/>
                  <a:gd name="T98" fmla="*/ 154 w 267"/>
                  <a:gd name="T99" fmla="*/ 125 h 130"/>
                  <a:gd name="T100" fmla="*/ 153 w 267"/>
                  <a:gd name="T101" fmla="*/ 124 h 130"/>
                  <a:gd name="T102" fmla="*/ 143 w 267"/>
                  <a:gd name="T103" fmla="*/ 122 h 130"/>
                  <a:gd name="T104" fmla="*/ 118 w 267"/>
                  <a:gd name="T105" fmla="*/ 118 h 130"/>
                  <a:gd name="T106" fmla="*/ 254 w 267"/>
                  <a:gd name="T107" fmla="*/ 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7" h="130">
                    <a:moveTo>
                      <a:pt x="80" y="130"/>
                    </a:move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0"/>
                      <a:pt x="80" y="130"/>
                      <a:pt x="80" y="129"/>
                    </a:cubicBezTo>
                    <a:cubicBezTo>
                      <a:pt x="132" y="99"/>
                      <a:pt x="222" y="44"/>
                      <a:pt x="252" y="26"/>
                    </a:cubicBezTo>
                    <a:cubicBezTo>
                      <a:pt x="234" y="37"/>
                      <a:pt x="194" y="60"/>
                      <a:pt x="161" y="79"/>
                    </a:cubicBezTo>
                    <a:cubicBezTo>
                      <a:pt x="103" y="114"/>
                      <a:pt x="87" y="122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84" y="123"/>
                      <a:pt x="84" y="123"/>
                      <a:pt x="84" y="123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3" y="116"/>
                      <a:pt x="93" y="116"/>
                      <a:pt x="93" y="115"/>
                    </a:cubicBezTo>
                    <a:cubicBezTo>
                      <a:pt x="92" y="115"/>
                      <a:pt x="92" y="115"/>
                      <a:pt x="93" y="115"/>
                    </a:cubicBezTo>
                    <a:cubicBezTo>
                      <a:pt x="87" y="118"/>
                      <a:pt x="84" y="120"/>
                      <a:pt x="83" y="120"/>
                    </a:cubicBezTo>
                    <a:cubicBezTo>
                      <a:pt x="83" y="120"/>
                      <a:pt x="83" y="120"/>
                      <a:pt x="83" y="120"/>
                    </a:cubicBezTo>
                    <a:cubicBezTo>
                      <a:pt x="83" y="120"/>
                      <a:pt x="83" y="119"/>
                      <a:pt x="83" y="119"/>
                    </a:cubicBezTo>
                    <a:cubicBezTo>
                      <a:pt x="83" y="119"/>
                      <a:pt x="83" y="119"/>
                      <a:pt x="91" y="114"/>
                    </a:cubicBezTo>
                    <a:cubicBezTo>
                      <a:pt x="96" y="111"/>
                      <a:pt x="102" y="106"/>
                      <a:pt x="111" y="101"/>
                    </a:cubicBezTo>
                    <a:cubicBezTo>
                      <a:pt x="127" y="91"/>
                      <a:pt x="149" y="77"/>
                      <a:pt x="171" y="63"/>
                    </a:cubicBezTo>
                    <a:cubicBezTo>
                      <a:pt x="195" y="47"/>
                      <a:pt x="219" y="32"/>
                      <a:pt x="236" y="21"/>
                    </a:cubicBezTo>
                    <a:cubicBezTo>
                      <a:pt x="210" y="37"/>
                      <a:pt x="169" y="60"/>
                      <a:pt x="134" y="81"/>
                    </a:cubicBezTo>
                    <a:cubicBezTo>
                      <a:pt x="89" y="107"/>
                      <a:pt x="69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7"/>
                      <a:pt x="71" y="116"/>
                      <a:pt x="73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4"/>
                      <a:pt x="72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74" y="113"/>
                      <a:pt x="77" y="110"/>
                      <a:pt x="90" y="100"/>
                    </a:cubicBezTo>
                    <a:cubicBezTo>
                      <a:pt x="100" y="93"/>
                      <a:pt x="113" y="84"/>
                      <a:pt x="129" y="72"/>
                    </a:cubicBezTo>
                    <a:cubicBezTo>
                      <a:pt x="149" y="57"/>
                      <a:pt x="170" y="42"/>
                      <a:pt x="180" y="35"/>
                    </a:cubicBezTo>
                    <a:cubicBezTo>
                      <a:pt x="168" y="41"/>
                      <a:pt x="144" y="56"/>
                      <a:pt x="120" y="70"/>
                    </a:cubicBezTo>
                    <a:cubicBezTo>
                      <a:pt x="45" y="113"/>
                      <a:pt x="41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55" y="104"/>
                    </a:cubicBezTo>
                    <a:cubicBezTo>
                      <a:pt x="63" y="98"/>
                      <a:pt x="73" y="91"/>
                      <a:pt x="87" y="81"/>
                    </a:cubicBezTo>
                    <a:cubicBezTo>
                      <a:pt x="102" y="71"/>
                      <a:pt x="116" y="61"/>
                      <a:pt x="125" y="55"/>
                    </a:cubicBezTo>
                    <a:cubicBezTo>
                      <a:pt x="49" y="99"/>
                      <a:pt x="49" y="99"/>
                      <a:pt x="49" y="99"/>
                    </a:cubicBezTo>
                    <a:cubicBezTo>
                      <a:pt x="48" y="99"/>
                      <a:pt x="48" y="99"/>
                      <a:pt x="48" y="99"/>
                    </a:cubicBezTo>
                    <a:cubicBezTo>
                      <a:pt x="48" y="99"/>
                      <a:pt x="48" y="98"/>
                      <a:pt x="48" y="98"/>
                    </a:cubicBezTo>
                    <a:cubicBezTo>
                      <a:pt x="70" y="84"/>
                      <a:pt x="106" y="59"/>
                      <a:pt x="122" y="48"/>
                    </a:cubicBezTo>
                    <a:cubicBezTo>
                      <a:pt x="85" y="70"/>
                      <a:pt x="31" y="102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4"/>
                    </a:cubicBezTo>
                    <a:cubicBezTo>
                      <a:pt x="25" y="104"/>
                      <a:pt x="25" y="104"/>
                      <a:pt x="25" y="103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77" y="55"/>
                      <a:pt x="39" y="77"/>
                      <a:pt x="17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17" y="86"/>
                      <a:pt x="6" y="91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3"/>
                      <a:pt x="4" y="93"/>
                      <a:pt x="4" y="92"/>
                    </a:cubicBezTo>
                    <a:cubicBezTo>
                      <a:pt x="4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0" y="74"/>
                      <a:pt x="77" y="42"/>
                      <a:pt x="93" y="30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2" y="82"/>
                      <a:pt x="5" y="79"/>
                      <a:pt x="17" y="72"/>
                    </a:cubicBezTo>
                    <a:cubicBezTo>
                      <a:pt x="26" y="66"/>
                      <a:pt x="38" y="59"/>
                      <a:pt x="53" y="49"/>
                    </a:cubicBezTo>
                    <a:cubicBezTo>
                      <a:pt x="67" y="40"/>
                      <a:pt x="80" y="32"/>
                      <a:pt x="90" y="26"/>
                    </a:cubicBezTo>
                    <a:cubicBezTo>
                      <a:pt x="81" y="31"/>
                      <a:pt x="70" y="37"/>
                      <a:pt x="60" y="4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45" y="46"/>
                      <a:pt x="78" y="17"/>
                      <a:pt x="88" y="8"/>
                    </a:cubicBezTo>
                    <a:cubicBezTo>
                      <a:pt x="72" y="17"/>
                      <a:pt x="9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7" y="54"/>
                      <a:pt x="7" y="54"/>
                    </a:cubicBezTo>
                    <a:cubicBezTo>
                      <a:pt x="7" y="53"/>
                      <a:pt x="7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9" y="52"/>
                      <a:pt x="10" y="51"/>
                      <a:pt x="15" y="48"/>
                    </a:cubicBezTo>
                    <a:cubicBezTo>
                      <a:pt x="19" y="45"/>
                      <a:pt x="25" y="41"/>
                      <a:pt x="32" y="37"/>
                    </a:cubicBezTo>
                    <a:cubicBezTo>
                      <a:pt x="42" y="30"/>
                      <a:pt x="55" y="22"/>
                      <a:pt x="63" y="16"/>
                    </a:cubicBezTo>
                    <a:cubicBezTo>
                      <a:pt x="59" y="18"/>
                      <a:pt x="55" y="21"/>
                      <a:pt x="51" y="23"/>
                    </a:cubicBezTo>
                    <a:cubicBezTo>
                      <a:pt x="15" y="44"/>
                      <a:pt x="15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38" y="10"/>
                    </a:cubicBezTo>
                    <a:cubicBezTo>
                      <a:pt x="36" y="11"/>
                      <a:pt x="30" y="15"/>
                      <a:pt x="26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7"/>
                      <a:pt x="25" y="17"/>
                      <a:pt x="23" y="9"/>
                    </a:cubicBezTo>
                    <a:cubicBezTo>
                      <a:pt x="22" y="6"/>
                      <a:pt x="22" y="2"/>
                      <a:pt x="21" y="1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9" y="1"/>
                      <a:pt x="21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4" y="9"/>
                    </a:cubicBezTo>
                    <a:cubicBezTo>
                      <a:pt x="25" y="12"/>
                      <a:pt x="25" y="15"/>
                      <a:pt x="26" y="16"/>
                    </a:cubicBezTo>
                    <a:cubicBezTo>
                      <a:pt x="39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9"/>
                    </a:cubicBezTo>
                    <a:cubicBezTo>
                      <a:pt x="34" y="17"/>
                      <a:pt x="20" y="37"/>
                      <a:pt x="16" y="43"/>
                    </a:cubicBezTo>
                    <a:cubicBezTo>
                      <a:pt x="21" y="40"/>
                      <a:pt x="37" y="30"/>
                      <a:pt x="50" y="23"/>
                    </a:cubicBezTo>
                    <a:cubicBezTo>
                      <a:pt x="72" y="10"/>
                      <a:pt x="72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1" y="12"/>
                      <a:pt x="63" y="17"/>
                      <a:pt x="32" y="38"/>
                    </a:cubicBezTo>
                    <a:cubicBezTo>
                      <a:pt x="28" y="41"/>
                      <a:pt x="24" y="43"/>
                      <a:pt x="20" y="46"/>
                    </a:cubicBezTo>
                    <a:cubicBezTo>
                      <a:pt x="78" y="12"/>
                      <a:pt x="89" y="6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1" y="6"/>
                      <a:pt x="88" y="8"/>
                      <a:pt x="82" y="14"/>
                    </a:cubicBezTo>
                    <a:cubicBezTo>
                      <a:pt x="76" y="20"/>
                      <a:pt x="67" y="27"/>
                      <a:pt x="59" y="34"/>
                    </a:cubicBezTo>
                    <a:cubicBezTo>
                      <a:pt x="47" y="45"/>
                      <a:pt x="35" y="55"/>
                      <a:pt x="30" y="60"/>
                    </a:cubicBezTo>
                    <a:cubicBezTo>
                      <a:pt x="35" y="57"/>
                      <a:pt x="48" y="49"/>
                      <a:pt x="60" y="42"/>
                    </a:cubicBezTo>
                    <a:cubicBezTo>
                      <a:pt x="97" y="21"/>
                      <a:pt x="104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7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80" y="33"/>
                      <a:pt x="37" y="60"/>
                      <a:pt x="15" y="74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100" y="26"/>
                      <a:pt x="100" y="26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7" y="28"/>
                      <a:pt x="89" y="34"/>
                      <a:pt x="52" y="60"/>
                    </a:cubicBezTo>
                    <a:cubicBezTo>
                      <a:pt x="37" y="70"/>
                      <a:pt x="21" y="81"/>
                      <a:pt x="12" y="87"/>
                    </a:cubicBezTo>
                    <a:cubicBezTo>
                      <a:pt x="29" y="77"/>
                      <a:pt x="69" y="54"/>
                      <a:pt x="93" y="40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4" y="40"/>
                      <a:pt x="94" y="41"/>
                      <a:pt x="93" y="41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82" y="51"/>
                      <a:pt x="91" y="45"/>
                      <a:pt x="93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4" y="44"/>
                      <a:pt x="94" y="44"/>
                      <a:pt x="94" y="45"/>
                    </a:cubicBezTo>
                    <a:cubicBezTo>
                      <a:pt x="94" y="45"/>
                      <a:pt x="94" y="45"/>
                      <a:pt x="94" y="45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42" y="94"/>
                      <a:pt x="98" y="61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1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8" y="45"/>
                      <a:pt x="121" y="51"/>
                      <a:pt x="90" y="72"/>
                    </a:cubicBezTo>
                    <a:cubicBezTo>
                      <a:pt x="79" y="79"/>
                      <a:pt x="68" y="86"/>
                      <a:pt x="60" y="91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8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08" y="68"/>
                      <a:pt x="63" y="99"/>
                      <a:pt x="47" y="111"/>
                    </a:cubicBezTo>
                    <a:cubicBezTo>
                      <a:pt x="60" y="103"/>
                      <a:pt x="91" y="85"/>
                      <a:pt x="119" y="69"/>
                    </a:cubicBezTo>
                    <a:cubicBezTo>
                      <a:pt x="175" y="37"/>
                      <a:pt x="184" y="31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6" y="30"/>
                      <a:pt x="186" y="30"/>
                      <a:pt x="186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0"/>
                      <a:pt x="187" y="30"/>
                      <a:pt x="187" y="30"/>
                    </a:cubicBezTo>
                    <a:cubicBezTo>
                      <a:pt x="187" y="31"/>
                      <a:pt x="187" y="31"/>
                      <a:pt x="187" y="31"/>
                    </a:cubicBezTo>
                    <a:cubicBezTo>
                      <a:pt x="154" y="55"/>
                      <a:pt x="95" y="98"/>
                      <a:pt x="78" y="111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36" y="19"/>
                      <a:pt x="239" y="17"/>
                      <a:pt x="243" y="16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5"/>
                      <a:pt x="261" y="5"/>
                    </a:cubicBezTo>
                    <a:cubicBezTo>
                      <a:pt x="261" y="5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1" y="6"/>
                      <a:pt x="261" y="6"/>
                    </a:cubicBezTo>
                    <a:cubicBezTo>
                      <a:pt x="261" y="6"/>
                      <a:pt x="260" y="7"/>
                      <a:pt x="260" y="7"/>
                    </a:cubicBezTo>
                    <a:cubicBezTo>
                      <a:pt x="260" y="7"/>
                      <a:pt x="260" y="7"/>
                      <a:pt x="259" y="8"/>
                    </a:cubicBezTo>
                    <a:cubicBezTo>
                      <a:pt x="258" y="9"/>
                      <a:pt x="123" y="94"/>
                      <a:pt x="90" y="115"/>
                    </a:cubicBezTo>
                    <a:cubicBezTo>
                      <a:pt x="95" y="113"/>
                      <a:pt x="101" y="109"/>
                      <a:pt x="107" y="105"/>
                    </a:cubicBezTo>
                    <a:cubicBezTo>
                      <a:pt x="112" y="102"/>
                      <a:pt x="119" y="99"/>
                      <a:pt x="127" y="94"/>
                    </a:cubicBezTo>
                    <a:cubicBezTo>
                      <a:pt x="136" y="89"/>
                      <a:pt x="145" y="83"/>
                      <a:pt x="155" y="78"/>
                    </a:cubicBezTo>
                    <a:cubicBezTo>
                      <a:pt x="162" y="73"/>
                      <a:pt x="170" y="69"/>
                      <a:pt x="177" y="65"/>
                    </a:cubicBezTo>
                    <a:cubicBezTo>
                      <a:pt x="233" y="31"/>
                      <a:pt x="250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2" y="22"/>
                      <a:pt x="252" y="22"/>
                      <a:pt x="236" y="32"/>
                    </a:cubicBezTo>
                    <a:cubicBezTo>
                      <a:pt x="226" y="38"/>
                      <a:pt x="212" y="46"/>
                      <a:pt x="197" y="54"/>
                    </a:cubicBezTo>
                    <a:cubicBezTo>
                      <a:pt x="184" y="62"/>
                      <a:pt x="169" y="71"/>
                      <a:pt x="155" y="79"/>
                    </a:cubicBezTo>
                    <a:cubicBezTo>
                      <a:pt x="150" y="81"/>
                      <a:pt x="146" y="84"/>
                      <a:pt x="142" y="86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54" y="22"/>
                      <a:pt x="254" y="22"/>
                      <a:pt x="254" y="22"/>
                    </a:cubicBezTo>
                    <a:cubicBezTo>
                      <a:pt x="254" y="22"/>
                      <a:pt x="254" y="23"/>
                      <a:pt x="254" y="23"/>
                    </a:cubicBezTo>
                    <a:cubicBezTo>
                      <a:pt x="143" y="89"/>
                      <a:pt x="143" y="89"/>
                      <a:pt x="143" y="89"/>
                    </a:cubicBezTo>
                    <a:cubicBezTo>
                      <a:pt x="148" y="86"/>
                      <a:pt x="155" y="82"/>
                      <a:pt x="161" y="78"/>
                    </a:cubicBezTo>
                    <a:cubicBezTo>
                      <a:pt x="234" y="36"/>
                      <a:pt x="260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63" y="21"/>
                      <a:pt x="263" y="21"/>
                      <a:pt x="234" y="38"/>
                    </a:cubicBezTo>
                    <a:cubicBezTo>
                      <a:pt x="219" y="47"/>
                      <a:pt x="198" y="60"/>
                      <a:pt x="172" y="76"/>
                    </a:cubicBezTo>
                    <a:cubicBezTo>
                      <a:pt x="158" y="84"/>
                      <a:pt x="145" y="92"/>
                      <a:pt x="133" y="99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6" y="22"/>
                      <a:pt x="266" y="22"/>
                    </a:cubicBezTo>
                    <a:cubicBezTo>
                      <a:pt x="266" y="22"/>
                      <a:pt x="267" y="22"/>
                      <a:pt x="267" y="22"/>
                    </a:cubicBezTo>
                    <a:cubicBezTo>
                      <a:pt x="267" y="22"/>
                      <a:pt x="267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6" y="23"/>
                      <a:pt x="266" y="23"/>
                      <a:pt x="266" y="23"/>
                    </a:cubicBezTo>
                    <a:cubicBezTo>
                      <a:pt x="265" y="24"/>
                      <a:pt x="260" y="27"/>
                      <a:pt x="243" y="38"/>
                    </a:cubicBezTo>
                    <a:cubicBezTo>
                      <a:pt x="231" y="46"/>
                      <a:pt x="214" y="57"/>
                      <a:pt x="192" y="71"/>
                    </a:cubicBezTo>
                    <a:cubicBezTo>
                      <a:pt x="169" y="85"/>
                      <a:pt x="145" y="100"/>
                      <a:pt x="131" y="109"/>
                    </a:cubicBezTo>
                    <a:cubicBezTo>
                      <a:pt x="155" y="95"/>
                      <a:pt x="207" y="65"/>
                      <a:pt x="237" y="48"/>
                    </a:cubicBezTo>
                    <a:cubicBezTo>
                      <a:pt x="237" y="47"/>
                      <a:pt x="238" y="47"/>
                      <a:pt x="238" y="48"/>
                    </a:cubicBezTo>
                    <a:cubicBezTo>
                      <a:pt x="238" y="48"/>
                      <a:pt x="238" y="48"/>
                      <a:pt x="238" y="48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229" y="71"/>
                      <a:pt x="247" y="61"/>
                      <a:pt x="251" y="59"/>
                    </a:cubicBezTo>
                    <a:cubicBezTo>
                      <a:pt x="251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8"/>
                      <a:pt x="252" y="58"/>
                      <a:pt x="252" y="58"/>
                    </a:cubicBezTo>
                    <a:cubicBezTo>
                      <a:pt x="252" y="59"/>
                      <a:pt x="252" y="59"/>
                      <a:pt x="252" y="59"/>
                    </a:cubicBezTo>
                    <a:cubicBezTo>
                      <a:pt x="226" y="76"/>
                      <a:pt x="181" y="106"/>
                      <a:pt x="163" y="119"/>
                    </a:cubicBezTo>
                    <a:cubicBezTo>
                      <a:pt x="182" y="108"/>
                      <a:pt x="225" y="83"/>
                      <a:pt x="250" y="68"/>
                    </a:cubicBezTo>
                    <a:cubicBezTo>
                      <a:pt x="251" y="68"/>
                      <a:pt x="251" y="68"/>
                      <a:pt x="251" y="68"/>
                    </a:cubicBezTo>
                    <a:cubicBezTo>
                      <a:pt x="251" y="68"/>
                      <a:pt x="251" y="69"/>
                      <a:pt x="251" y="69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4"/>
                      <a:pt x="216" y="104"/>
                    </a:cubicBezTo>
                    <a:cubicBezTo>
                      <a:pt x="216" y="104"/>
                      <a:pt x="216" y="105"/>
                      <a:pt x="216" y="105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8"/>
                      <a:pt x="203" y="118"/>
                      <a:pt x="203" y="118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3" y="119"/>
                      <a:pt x="203" y="119"/>
                    </a:cubicBezTo>
                    <a:cubicBezTo>
                      <a:pt x="203" y="119"/>
                      <a:pt x="200" y="121"/>
                      <a:pt x="200" y="121"/>
                    </a:cubicBezTo>
                    <a:cubicBezTo>
                      <a:pt x="200" y="121"/>
                      <a:pt x="200" y="121"/>
                      <a:pt x="200" y="121"/>
                    </a:cubicBezTo>
                    <a:cubicBezTo>
                      <a:pt x="199" y="120"/>
                      <a:pt x="199" y="120"/>
                      <a:pt x="200" y="120"/>
                    </a:cubicBezTo>
                    <a:cubicBezTo>
                      <a:pt x="213" y="107"/>
                      <a:pt x="213" y="107"/>
                      <a:pt x="213" y="107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82" y="124"/>
                      <a:pt x="182" y="123"/>
                      <a:pt x="183" y="123"/>
                    </a:cubicBezTo>
                    <a:cubicBezTo>
                      <a:pt x="246" y="72"/>
                      <a:pt x="246" y="72"/>
                      <a:pt x="246" y="72"/>
                    </a:cubicBezTo>
                    <a:cubicBezTo>
                      <a:pt x="237" y="77"/>
                      <a:pt x="220" y="87"/>
                      <a:pt x="202" y="97"/>
                    </a:cubicBezTo>
                    <a:cubicBezTo>
                      <a:pt x="190" y="104"/>
                      <a:pt x="178" y="111"/>
                      <a:pt x="169" y="116"/>
                    </a:cubicBezTo>
                    <a:cubicBezTo>
                      <a:pt x="159" y="122"/>
                      <a:pt x="155" y="124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4" y="125"/>
                      <a:pt x="154" y="125"/>
                      <a:pt x="154" y="125"/>
                    </a:cubicBezTo>
                    <a:cubicBezTo>
                      <a:pt x="153" y="125"/>
                      <a:pt x="153" y="125"/>
                      <a:pt x="153" y="125"/>
                    </a:cubicBezTo>
                    <a:cubicBezTo>
                      <a:pt x="153" y="125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5" y="123"/>
                      <a:pt x="158" y="121"/>
                      <a:pt x="169" y="114"/>
                    </a:cubicBezTo>
                    <a:cubicBezTo>
                      <a:pt x="178" y="107"/>
                      <a:pt x="190" y="99"/>
                      <a:pt x="202" y="91"/>
                    </a:cubicBezTo>
                    <a:cubicBezTo>
                      <a:pt x="216" y="82"/>
                      <a:pt x="230" y="72"/>
                      <a:pt x="240" y="66"/>
                    </a:cubicBezTo>
                    <a:cubicBezTo>
                      <a:pt x="211" y="83"/>
                      <a:pt x="144" y="121"/>
                      <a:pt x="143" y="122"/>
                    </a:cubicBezTo>
                    <a:cubicBezTo>
                      <a:pt x="143" y="122"/>
                      <a:pt x="143" y="122"/>
                      <a:pt x="143" y="122"/>
                    </a:cubicBezTo>
                    <a:cubicBezTo>
                      <a:pt x="142" y="122"/>
                      <a:pt x="142" y="121"/>
                      <a:pt x="143" y="121"/>
                    </a:cubicBezTo>
                    <a:cubicBezTo>
                      <a:pt x="231" y="52"/>
                      <a:pt x="231" y="52"/>
                      <a:pt x="231" y="52"/>
                    </a:cubicBezTo>
                    <a:cubicBezTo>
                      <a:pt x="181" y="81"/>
                      <a:pt x="125" y="114"/>
                      <a:pt x="118" y="117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8" y="118"/>
                      <a:pt x="118" y="118"/>
                      <a:pt x="118" y="118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8"/>
                      <a:pt x="117" y="118"/>
                      <a:pt x="117" y="117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57" y="92"/>
                      <a:pt x="226" y="48"/>
                      <a:pt x="254" y="30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81" y="130"/>
                      <a:pt x="81" y="130"/>
                      <a:pt x="80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7" name="Freeform 287"/>
              <p:cNvSpPr/>
              <p:nvPr/>
            </p:nvSpPr>
            <p:spPr bwMode="auto">
              <a:xfrm>
                <a:off x="3914776" y="6084888"/>
                <a:ext cx="638175" cy="714375"/>
              </a:xfrm>
              <a:custGeom>
                <a:avLst/>
                <a:gdLst>
                  <a:gd name="T0" fmla="*/ 109 w 197"/>
                  <a:gd name="T1" fmla="*/ 207 h 220"/>
                  <a:gd name="T2" fmla="*/ 109 w 197"/>
                  <a:gd name="T3" fmla="*/ 206 h 220"/>
                  <a:gd name="T4" fmla="*/ 88 w 197"/>
                  <a:gd name="T5" fmla="*/ 218 h 220"/>
                  <a:gd name="T6" fmla="*/ 96 w 197"/>
                  <a:gd name="T7" fmla="*/ 196 h 220"/>
                  <a:gd name="T8" fmla="*/ 104 w 197"/>
                  <a:gd name="T9" fmla="*/ 175 h 220"/>
                  <a:gd name="T10" fmla="*/ 107 w 197"/>
                  <a:gd name="T11" fmla="*/ 172 h 220"/>
                  <a:gd name="T12" fmla="*/ 104 w 197"/>
                  <a:gd name="T13" fmla="*/ 158 h 220"/>
                  <a:gd name="T14" fmla="*/ 179 w 197"/>
                  <a:gd name="T15" fmla="*/ 101 h 220"/>
                  <a:gd name="T16" fmla="*/ 91 w 197"/>
                  <a:gd name="T17" fmla="*/ 151 h 220"/>
                  <a:gd name="T18" fmla="*/ 110 w 197"/>
                  <a:gd name="T19" fmla="*/ 122 h 220"/>
                  <a:gd name="T20" fmla="*/ 94 w 197"/>
                  <a:gd name="T21" fmla="*/ 118 h 220"/>
                  <a:gd name="T22" fmla="*/ 42 w 197"/>
                  <a:gd name="T23" fmla="*/ 127 h 220"/>
                  <a:gd name="T24" fmla="*/ 18 w 197"/>
                  <a:gd name="T25" fmla="*/ 128 h 220"/>
                  <a:gd name="T26" fmla="*/ 45 w 197"/>
                  <a:gd name="T27" fmla="*/ 108 h 220"/>
                  <a:gd name="T28" fmla="*/ 8 w 197"/>
                  <a:gd name="T29" fmla="*/ 112 h 220"/>
                  <a:gd name="T30" fmla="*/ 1 w 197"/>
                  <a:gd name="T31" fmla="*/ 115 h 220"/>
                  <a:gd name="T32" fmla="*/ 94 w 197"/>
                  <a:gd name="T33" fmla="*/ 58 h 220"/>
                  <a:gd name="T34" fmla="*/ 4 w 197"/>
                  <a:gd name="T35" fmla="*/ 106 h 220"/>
                  <a:gd name="T36" fmla="*/ 3 w 197"/>
                  <a:gd name="T37" fmla="*/ 91 h 220"/>
                  <a:gd name="T38" fmla="*/ 61 w 197"/>
                  <a:gd name="T39" fmla="*/ 53 h 220"/>
                  <a:gd name="T40" fmla="*/ 17 w 197"/>
                  <a:gd name="T41" fmla="*/ 78 h 220"/>
                  <a:gd name="T42" fmla="*/ 8 w 197"/>
                  <a:gd name="T43" fmla="*/ 82 h 220"/>
                  <a:gd name="T44" fmla="*/ 11 w 197"/>
                  <a:gd name="T45" fmla="*/ 48 h 220"/>
                  <a:gd name="T46" fmla="*/ 12 w 197"/>
                  <a:gd name="T47" fmla="*/ 46 h 220"/>
                  <a:gd name="T48" fmla="*/ 26 w 197"/>
                  <a:gd name="T49" fmla="*/ 63 h 220"/>
                  <a:gd name="T50" fmla="*/ 93 w 197"/>
                  <a:gd name="T51" fmla="*/ 33 h 220"/>
                  <a:gd name="T52" fmla="*/ 77 w 197"/>
                  <a:gd name="T53" fmla="*/ 43 h 220"/>
                  <a:gd name="T54" fmla="*/ 87 w 197"/>
                  <a:gd name="T55" fmla="*/ 41 h 220"/>
                  <a:gd name="T56" fmla="*/ 189 w 197"/>
                  <a:gd name="T57" fmla="*/ 0 h 220"/>
                  <a:gd name="T58" fmla="*/ 194 w 197"/>
                  <a:gd name="T59" fmla="*/ 4 h 220"/>
                  <a:gd name="T60" fmla="*/ 23 w 197"/>
                  <a:gd name="T61" fmla="*/ 124 h 220"/>
                  <a:gd name="T62" fmla="*/ 179 w 197"/>
                  <a:gd name="T63" fmla="*/ 35 h 220"/>
                  <a:gd name="T64" fmla="*/ 191 w 197"/>
                  <a:gd name="T65" fmla="*/ 42 h 220"/>
                  <a:gd name="T66" fmla="*/ 162 w 197"/>
                  <a:gd name="T67" fmla="*/ 78 h 220"/>
                  <a:gd name="T68" fmla="*/ 114 w 197"/>
                  <a:gd name="T69" fmla="*/ 118 h 220"/>
                  <a:gd name="T70" fmla="*/ 146 w 197"/>
                  <a:gd name="T71" fmla="*/ 101 h 220"/>
                  <a:gd name="T72" fmla="*/ 185 w 197"/>
                  <a:gd name="T73" fmla="*/ 97 h 220"/>
                  <a:gd name="T74" fmla="*/ 185 w 197"/>
                  <a:gd name="T75" fmla="*/ 97 h 220"/>
                  <a:gd name="T76" fmla="*/ 173 w 197"/>
                  <a:gd name="T77" fmla="*/ 118 h 220"/>
                  <a:gd name="T78" fmla="*/ 180 w 197"/>
                  <a:gd name="T79" fmla="*/ 131 h 220"/>
                  <a:gd name="T80" fmla="*/ 180 w 197"/>
                  <a:gd name="T81" fmla="*/ 132 h 220"/>
                  <a:gd name="T82" fmla="*/ 197 w 197"/>
                  <a:gd name="T83" fmla="*/ 124 h 220"/>
                  <a:gd name="T84" fmla="*/ 192 w 197"/>
                  <a:gd name="T85" fmla="*/ 142 h 220"/>
                  <a:gd name="T86" fmla="*/ 142 w 197"/>
                  <a:gd name="T87" fmla="*/ 186 h 220"/>
                  <a:gd name="T88" fmla="*/ 175 w 197"/>
                  <a:gd name="T89" fmla="*/ 168 h 220"/>
                  <a:gd name="T90" fmla="*/ 168 w 197"/>
                  <a:gd name="T91" fmla="*/ 173 h 220"/>
                  <a:gd name="T92" fmla="*/ 190 w 197"/>
                  <a:gd name="T93" fmla="*/ 162 h 220"/>
                  <a:gd name="T94" fmla="*/ 190 w 197"/>
                  <a:gd name="T95" fmla="*/ 163 h 220"/>
                  <a:gd name="T96" fmla="*/ 145 w 197"/>
                  <a:gd name="T97" fmla="*/ 194 h 220"/>
                  <a:gd name="T98" fmla="*/ 145 w 197"/>
                  <a:gd name="T99" fmla="*/ 195 h 220"/>
                  <a:gd name="T100" fmla="*/ 181 w 197"/>
                  <a:gd name="T101" fmla="*/ 16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7" h="220">
                    <a:moveTo>
                      <a:pt x="91" y="220"/>
                    </a:move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19"/>
                      <a:pt x="91" y="219"/>
                      <a:pt x="91" y="219"/>
                    </a:cubicBezTo>
                    <a:cubicBezTo>
                      <a:pt x="101" y="213"/>
                      <a:pt x="120" y="202"/>
                      <a:pt x="136" y="192"/>
                    </a:cubicBezTo>
                    <a:cubicBezTo>
                      <a:pt x="110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7"/>
                    </a:cubicBezTo>
                    <a:cubicBezTo>
                      <a:pt x="109" y="207"/>
                      <a:pt x="109" y="207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109" y="206"/>
                      <a:pt x="109" y="206"/>
                      <a:pt x="109" y="206"/>
                    </a:cubicBezTo>
                    <a:cubicBezTo>
                      <a:pt x="89" y="218"/>
                      <a:pt x="88" y="219"/>
                      <a:pt x="88" y="219"/>
                    </a:cubicBezTo>
                    <a:cubicBezTo>
                      <a:pt x="87" y="219"/>
                      <a:pt x="87" y="218"/>
                      <a:pt x="87" y="218"/>
                    </a:cubicBezTo>
                    <a:cubicBezTo>
                      <a:pt x="87" y="218"/>
                      <a:pt x="87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8" y="218"/>
                      <a:pt x="88" y="218"/>
                      <a:pt x="88" y="218"/>
                    </a:cubicBezTo>
                    <a:cubicBezTo>
                      <a:pt x="89" y="216"/>
                      <a:pt x="97" y="210"/>
                      <a:pt x="134" y="183"/>
                    </a:cubicBezTo>
                    <a:cubicBezTo>
                      <a:pt x="154" y="168"/>
                      <a:pt x="177" y="152"/>
                      <a:pt x="186" y="145"/>
                    </a:cubicBezTo>
                    <a:cubicBezTo>
                      <a:pt x="97" y="197"/>
                      <a:pt x="97" y="197"/>
                      <a:pt x="97" y="197"/>
                    </a:cubicBezTo>
                    <a:cubicBezTo>
                      <a:pt x="96" y="197"/>
                      <a:pt x="96" y="197"/>
                      <a:pt x="96" y="196"/>
                    </a:cubicBezTo>
                    <a:cubicBezTo>
                      <a:pt x="96" y="196"/>
                      <a:pt x="96" y="196"/>
                      <a:pt x="96" y="196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20" y="169"/>
                      <a:pt x="119" y="169"/>
                      <a:pt x="119" y="169"/>
                    </a:cubicBezTo>
                    <a:cubicBezTo>
                      <a:pt x="119" y="168"/>
                      <a:pt x="119" y="168"/>
                      <a:pt x="119" y="168"/>
                    </a:cubicBezTo>
                    <a:cubicBezTo>
                      <a:pt x="118" y="168"/>
                      <a:pt x="118" y="168"/>
                      <a:pt x="123" y="165"/>
                    </a:cubicBezTo>
                    <a:cubicBezTo>
                      <a:pt x="109" y="173"/>
                      <a:pt x="105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4" y="176"/>
                      <a:pt x="104" y="176"/>
                      <a:pt x="104" y="176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3" y="175"/>
                      <a:pt x="103" y="175"/>
                      <a:pt x="107" y="172"/>
                    </a:cubicBezTo>
                    <a:cubicBezTo>
                      <a:pt x="110" y="170"/>
                      <a:pt x="113" y="167"/>
                      <a:pt x="117" y="164"/>
                    </a:cubicBezTo>
                    <a:cubicBezTo>
                      <a:pt x="133" y="151"/>
                      <a:pt x="160" y="128"/>
                      <a:pt x="169" y="120"/>
                    </a:cubicBezTo>
                    <a:cubicBezTo>
                      <a:pt x="141" y="137"/>
                      <a:pt x="108" y="156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4" y="158"/>
                    </a:cubicBezTo>
                    <a:cubicBezTo>
                      <a:pt x="104" y="158"/>
                      <a:pt x="104" y="158"/>
                      <a:pt x="103" y="158"/>
                    </a:cubicBezTo>
                    <a:cubicBezTo>
                      <a:pt x="103" y="157"/>
                      <a:pt x="103" y="157"/>
                      <a:pt x="116" y="148"/>
                    </a:cubicBezTo>
                    <a:cubicBezTo>
                      <a:pt x="124" y="142"/>
                      <a:pt x="134" y="134"/>
                      <a:pt x="144" y="127"/>
                    </a:cubicBezTo>
                    <a:cubicBezTo>
                      <a:pt x="158" y="116"/>
                      <a:pt x="172" y="106"/>
                      <a:pt x="179" y="101"/>
                    </a:cubicBezTo>
                    <a:cubicBezTo>
                      <a:pt x="170" y="106"/>
                      <a:pt x="152" y="116"/>
                      <a:pt x="136" y="126"/>
                    </a:cubicBezTo>
                    <a:cubicBezTo>
                      <a:pt x="92" y="152"/>
                      <a:pt x="92" y="152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1" y="151"/>
                      <a:pt x="91" y="151"/>
                      <a:pt x="91" y="151"/>
                    </a:cubicBezTo>
                    <a:cubicBezTo>
                      <a:pt x="92" y="150"/>
                      <a:pt x="93" y="148"/>
                      <a:pt x="97" y="145"/>
                    </a:cubicBezTo>
                    <a:cubicBezTo>
                      <a:pt x="101" y="141"/>
                      <a:pt x="106" y="137"/>
                      <a:pt x="112" y="131"/>
                    </a:cubicBezTo>
                    <a:cubicBezTo>
                      <a:pt x="123" y="121"/>
                      <a:pt x="137" y="108"/>
                      <a:pt x="143" y="103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10" y="122"/>
                      <a:pt x="109" y="122"/>
                      <a:pt x="109" y="122"/>
                    </a:cubicBezTo>
                    <a:cubicBezTo>
                      <a:pt x="109" y="122"/>
                      <a:pt x="109" y="121"/>
                      <a:pt x="109" y="121"/>
                    </a:cubicBezTo>
                    <a:cubicBezTo>
                      <a:pt x="121" y="112"/>
                      <a:pt x="148" y="89"/>
                      <a:pt x="158" y="8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95" y="118"/>
                      <a:pt x="94" y="118"/>
                      <a:pt x="94" y="118"/>
                    </a:cubicBezTo>
                    <a:cubicBezTo>
                      <a:pt x="94" y="117"/>
                      <a:pt x="94" y="117"/>
                      <a:pt x="94" y="117"/>
                    </a:cubicBezTo>
                    <a:cubicBezTo>
                      <a:pt x="186" y="46"/>
                      <a:pt x="186" y="46"/>
                      <a:pt x="186" y="46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8"/>
                      <a:pt x="42" y="128"/>
                      <a:pt x="42" y="128"/>
                    </a:cubicBezTo>
                    <a:cubicBezTo>
                      <a:pt x="42" y="128"/>
                      <a:pt x="42" y="128"/>
                      <a:pt x="42" y="127"/>
                    </a:cubicBezTo>
                    <a:cubicBezTo>
                      <a:pt x="82" y="101"/>
                      <a:pt x="152" y="53"/>
                      <a:pt x="173" y="39"/>
                    </a:cubicBezTo>
                    <a:cubicBezTo>
                      <a:pt x="39" y="116"/>
                      <a:pt x="21" y="126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7" y="128"/>
                      <a:pt x="17" y="128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9" y="126"/>
                      <a:pt x="24" y="122"/>
                      <a:pt x="45" y="108"/>
                    </a:cubicBezTo>
                    <a:cubicBezTo>
                      <a:pt x="59" y="97"/>
                      <a:pt x="80" y="83"/>
                      <a:pt x="106" y="65"/>
                    </a:cubicBezTo>
                    <a:cubicBezTo>
                      <a:pt x="139" y="42"/>
                      <a:pt x="172" y="19"/>
                      <a:pt x="187" y="9"/>
                    </a:cubicBezTo>
                    <a:cubicBezTo>
                      <a:pt x="168" y="19"/>
                      <a:pt x="121" y="47"/>
                      <a:pt x="81" y="70"/>
                    </a:cubicBezTo>
                    <a:cubicBezTo>
                      <a:pt x="60" y="82"/>
                      <a:pt x="40" y="94"/>
                      <a:pt x="25" y="102"/>
                    </a:cubicBezTo>
                    <a:cubicBezTo>
                      <a:pt x="18" y="107"/>
                      <a:pt x="12" y="110"/>
                      <a:pt x="8" y="112"/>
                    </a:cubicBezTo>
                    <a:cubicBezTo>
                      <a:pt x="4" y="115"/>
                      <a:pt x="2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1" y="116"/>
                    </a:cubicBezTo>
                    <a:cubicBezTo>
                      <a:pt x="1" y="116"/>
                      <a:pt x="1" y="116"/>
                      <a:pt x="0" y="116"/>
                    </a:cubicBezTo>
                    <a:cubicBezTo>
                      <a:pt x="0" y="116"/>
                      <a:pt x="0" y="116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1" y="115"/>
                      <a:pt x="1" y="115"/>
                      <a:pt x="1" y="115"/>
                    </a:cubicBezTo>
                    <a:cubicBezTo>
                      <a:pt x="2" y="114"/>
                      <a:pt x="4" y="113"/>
                      <a:pt x="9" y="110"/>
                    </a:cubicBezTo>
                    <a:cubicBezTo>
                      <a:pt x="14" y="107"/>
                      <a:pt x="21" y="103"/>
                      <a:pt x="30" y="97"/>
                    </a:cubicBezTo>
                    <a:cubicBezTo>
                      <a:pt x="47" y="86"/>
                      <a:pt x="71" y="72"/>
                      <a:pt x="94" y="58"/>
                    </a:cubicBezTo>
                    <a:cubicBezTo>
                      <a:pt x="118" y="43"/>
                      <a:pt x="142" y="28"/>
                      <a:pt x="160" y="1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7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6" y="104"/>
                      <a:pt x="14" y="98"/>
                      <a:pt x="46" y="73"/>
                    </a:cubicBezTo>
                    <a:cubicBezTo>
                      <a:pt x="60" y="62"/>
                      <a:pt x="74" y="51"/>
                      <a:pt x="82" y="46"/>
                    </a:cubicBezTo>
                    <a:cubicBezTo>
                      <a:pt x="19" y="82"/>
                      <a:pt x="6" y="89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0"/>
                      <a:pt x="2" y="90"/>
                    </a:cubicBezTo>
                    <a:cubicBezTo>
                      <a:pt x="3" y="90"/>
                      <a:pt x="39" y="67"/>
                      <a:pt x="61" y="53"/>
                    </a:cubicBezTo>
                    <a:cubicBezTo>
                      <a:pt x="57" y="56"/>
                      <a:pt x="52" y="58"/>
                      <a:pt x="48" y="61"/>
                    </a:cubicBezTo>
                    <a:cubicBezTo>
                      <a:pt x="24" y="75"/>
                      <a:pt x="19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8" y="77"/>
                      <a:pt x="18" y="77"/>
                      <a:pt x="19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9" y="82"/>
                      <a:pt x="8" y="82"/>
                      <a:pt x="8" y="82"/>
                    </a:cubicBezTo>
                    <a:cubicBezTo>
                      <a:pt x="8" y="81"/>
                      <a:pt x="8" y="81"/>
                      <a:pt x="25" y="62"/>
                    </a:cubicBezTo>
                    <a:cubicBezTo>
                      <a:pt x="31" y="55"/>
                      <a:pt x="37" y="48"/>
                      <a:pt x="40" y="45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9" y="62"/>
                      <a:pt x="9" y="61"/>
                      <a:pt x="11" y="48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1" y="46"/>
                      <a:pt x="12" y="46"/>
                    </a:cubicBezTo>
                    <a:cubicBezTo>
                      <a:pt x="12" y="46"/>
                      <a:pt x="12" y="47"/>
                      <a:pt x="12" y="47"/>
                    </a:cubicBezTo>
                    <a:cubicBezTo>
                      <a:pt x="11" y="51"/>
                      <a:pt x="11" y="58"/>
                      <a:pt x="10" y="6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26" y="63"/>
                    </a:cubicBezTo>
                    <a:cubicBezTo>
                      <a:pt x="20" y="69"/>
                      <a:pt x="13" y="77"/>
                      <a:pt x="10" y="80"/>
                    </a:cubicBezTo>
                    <a:cubicBezTo>
                      <a:pt x="20" y="75"/>
                      <a:pt x="67" y="47"/>
                      <a:pt x="93" y="32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2"/>
                      <a:pt x="94" y="33"/>
                    </a:cubicBezTo>
                    <a:cubicBezTo>
                      <a:pt x="94" y="33"/>
                      <a:pt x="94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3"/>
                      <a:pt x="93" y="34"/>
                      <a:pt x="93" y="34"/>
                    </a:cubicBezTo>
                    <a:cubicBezTo>
                      <a:pt x="91" y="35"/>
                      <a:pt x="88" y="36"/>
                      <a:pt x="82" y="40"/>
                    </a:cubicBezTo>
                    <a:cubicBezTo>
                      <a:pt x="80" y="41"/>
                      <a:pt x="78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4"/>
                      <a:pt x="74" y="46"/>
                    </a:cubicBezTo>
                    <a:cubicBezTo>
                      <a:pt x="72" y="47"/>
                      <a:pt x="69" y="49"/>
                      <a:pt x="65" y="51"/>
                    </a:cubicBezTo>
                    <a:cubicBezTo>
                      <a:pt x="58" y="56"/>
                      <a:pt x="49" y="62"/>
                      <a:pt x="40" y="68"/>
                    </a:cubicBezTo>
                    <a:cubicBezTo>
                      <a:pt x="33" y="72"/>
                      <a:pt x="25" y="77"/>
                      <a:pt x="19" y="81"/>
                    </a:cubicBezTo>
                    <a:cubicBezTo>
                      <a:pt x="38" y="70"/>
                      <a:pt x="68" y="52"/>
                      <a:pt x="87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64" y="60"/>
                      <a:pt x="22" y="93"/>
                      <a:pt x="9" y="103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0"/>
                      <a:pt x="188" y="0"/>
                      <a:pt x="189" y="0"/>
                    </a:cubicBezTo>
                    <a:cubicBezTo>
                      <a:pt x="189" y="0"/>
                      <a:pt x="189" y="1"/>
                      <a:pt x="188" y="1"/>
                    </a:cubicBezTo>
                    <a:cubicBezTo>
                      <a:pt x="187" y="2"/>
                      <a:pt x="75" y="71"/>
                      <a:pt x="25" y="101"/>
                    </a:cubicBezTo>
                    <a:cubicBezTo>
                      <a:pt x="40" y="93"/>
                      <a:pt x="60" y="81"/>
                      <a:pt x="81" y="69"/>
                    </a:cubicBezTo>
                    <a:cubicBezTo>
                      <a:pt x="108" y="53"/>
                      <a:pt x="135" y="37"/>
                      <a:pt x="157" y="25"/>
                    </a:cubicBezTo>
                    <a:cubicBezTo>
                      <a:pt x="184" y="9"/>
                      <a:pt x="191" y="5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4" y="4"/>
                      <a:pt x="194" y="4"/>
                    </a:cubicBezTo>
                    <a:cubicBezTo>
                      <a:pt x="194" y="4"/>
                      <a:pt x="195" y="4"/>
                      <a:pt x="195" y="4"/>
                    </a:cubicBezTo>
                    <a:cubicBezTo>
                      <a:pt x="195" y="4"/>
                      <a:pt x="195" y="4"/>
                      <a:pt x="194" y="4"/>
                    </a:cubicBezTo>
                    <a:cubicBezTo>
                      <a:pt x="142" y="41"/>
                      <a:pt x="47" y="107"/>
                      <a:pt x="23" y="124"/>
                    </a:cubicBezTo>
                    <a:cubicBezTo>
                      <a:pt x="52" y="107"/>
                      <a:pt x="177" y="35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4"/>
                      <a:pt x="179" y="34"/>
                    </a:cubicBezTo>
                    <a:cubicBezTo>
                      <a:pt x="179" y="34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4" y="39"/>
                      <a:pt x="158" y="50"/>
                    </a:cubicBezTo>
                    <a:cubicBezTo>
                      <a:pt x="147" y="58"/>
                      <a:pt x="131" y="69"/>
                      <a:pt x="111" y="82"/>
                    </a:cubicBezTo>
                    <a:cubicBezTo>
                      <a:pt x="89" y="97"/>
                      <a:pt x="67" y="112"/>
                      <a:pt x="54" y="121"/>
                    </a:cubicBezTo>
                    <a:cubicBezTo>
                      <a:pt x="191" y="42"/>
                      <a:pt x="191" y="42"/>
                      <a:pt x="191" y="42"/>
                    </a:cubicBezTo>
                    <a:cubicBezTo>
                      <a:pt x="191" y="41"/>
                      <a:pt x="192" y="42"/>
                      <a:pt x="192" y="42"/>
                    </a:cubicBezTo>
                    <a:cubicBezTo>
                      <a:pt x="192" y="42"/>
                      <a:pt x="192" y="42"/>
                      <a:pt x="192" y="42"/>
                    </a:cubicBezTo>
                    <a:cubicBezTo>
                      <a:pt x="100" y="114"/>
                      <a:pt x="100" y="114"/>
                      <a:pt x="100" y="114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2" y="78"/>
                      <a:pt x="162" y="78"/>
                      <a:pt x="162" y="78"/>
                    </a:cubicBezTo>
                    <a:cubicBezTo>
                      <a:pt x="163" y="78"/>
                      <a:pt x="163" y="78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2" y="79"/>
                      <a:pt x="162" y="79"/>
                      <a:pt x="162" y="79"/>
                    </a:cubicBezTo>
                    <a:cubicBezTo>
                      <a:pt x="161" y="80"/>
                      <a:pt x="156" y="85"/>
                      <a:pt x="136" y="100"/>
                    </a:cubicBezTo>
                    <a:cubicBezTo>
                      <a:pt x="128" y="107"/>
                      <a:pt x="119" y="114"/>
                      <a:pt x="114" y="118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6" y="100"/>
                      <a:pt x="146" y="100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6" y="101"/>
                      <a:pt x="146" y="101"/>
                      <a:pt x="146" y="101"/>
                    </a:cubicBezTo>
                    <a:cubicBezTo>
                      <a:pt x="145" y="102"/>
                      <a:pt x="143" y="104"/>
                      <a:pt x="135" y="111"/>
                    </a:cubicBezTo>
                    <a:cubicBezTo>
                      <a:pt x="129" y="117"/>
                      <a:pt x="120" y="125"/>
                      <a:pt x="112" y="132"/>
                    </a:cubicBezTo>
                    <a:cubicBezTo>
                      <a:pt x="105" y="139"/>
                      <a:pt x="98" y="145"/>
                      <a:pt x="94" y="149"/>
                    </a:cubicBezTo>
                    <a:cubicBezTo>
                      <a:pt x="101" y="145"/>
                      <a:pt x="118" y="135"/>
                      <a:pt x="135" y="125"/>
                    </a:cubicBezTo>
                    <a:cubicBezTo>
                      <a:pt x="176" y="101"/>
                      <a:pt x="183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6"/>
                      <a:pt x="185" y="97"/>
                      <a:pt x="185" y="97"/>
                    </a:cubicBezTo>
                    <a:cubicBezTo>
                      <a:pt x="185" y="97"/>
                      <a:pt x="185" y="97"/>
                      <a:pt x="185" y="97"/>
                    </a:cubicBezTo>
                    <a:cubicBezTo>
                      <a:pt x="162" y="115"/>
                      <a:pt x="121" y="145"/>
                      <a:pt x="108" y="155"/>
                    </a:cubicBezTo>
                    <a:cubicBezTo>
                      <a:pt x="121" y="148"/>
                      <a:pt x="157" y="127"/>
                      <a:pt x="173" y="117"/>
                    </a:cubicBezTo>
                    <a:cubicBezTo>
                      <a:pt x="173" y="117"/>
                      <a:pt x="173" y="117"/>
                      <a:pt x="173" y="117"/>
                    </a:cubicBezTo>
                    <a:cubicBezTo>
                      <a:pt x="173" y="117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3" y="118"/>
                      <a:pt x="173" y="118"/>
                      <a:pt x="173" y="118"/>
                    </a:cubicBezTo>
                    <a:cubicBezTo>
                      <a:pt x="171" y="120"/>
                      <a:pt x="162" y="128"/>
                      <a:pt x="118" y="164"/>
                    </a:cubicBezTo>
                    <a:cubicBezTo>
                      <a:pt x="114" y="168"/>
                      <a:pt x="110" y="171"/>
                      <a:pt x="108" y="173"/>
                    </a:cubicBezTo>
                    <a:cubicBezTo>
                      <a:pt x="120" y="166"/>
                      <a:pt x="158" y="143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0" y="131"/>
                      <a:pt x="180" y="131"/>
                      <a:pt x="180" y="131"/>
                    </a:cubicBezTo>
                    <a:cubicBezTo>
                      <a:pt x="181" y="131"/>
                      <a:pt x="181" y="131"/>
                      <a:pt x="180" y="131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80" y="132"/>
                      <a:pt x="180" y="132"/>
                      <a:pt x="180" y="132"/>
                    </a:cubicBezTo>
                    <a:cubicBezTo>
                      <a:pt x="178" y="133"/>
                      <a:pt x="172" y="136"/>
                      <a:pt x="154" y="147"/>
                    </a:cubicBezTo>
                    <a:cubicBezTo>
                      <a:pt x="150" y="150"/>
                      <a:pt x="145" y="153"/>
                      <a:pt x="141" y="155"/>
                    </a:cubicBezTo>
                    <a:cubicBezTo>
                      <a:pt x="158" y="145"/>
                      <a:pt x="181" y="132"/>
                      <a:pt x="196" y="123"/>
                    </a:cubicBezTo>
                    <a:cubicBezTo>
                      <a:pt x="196" y="123"/>
                      <a:pt x="196" y="123"/>
                      <a:pt x="197" y="123"/>
                    </a:cubicBezTo>
                    <a:cubicBezTo>
                      <a:pt x="197" y="123"/>
                      <a:pt x="197" y="124"/>
                      <a:pt x="197" y="124"/>
                    </a:cubicBezTo>
                    <a:cubicBezTo>
                      <a:pt x="104" y="191"/>
                      <a:pt x="104" y="191"/>
                      <a:pt x="104" y="19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1" y="141"/>
                      <a:pt x="191" y="141"/>
                      <a:pt x="191" y="141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41"/>
                      <a:pt x="192" y="141"/>
                      <a:pt x="192" y="142"/>
                    </a:cubicBezTo>
                    <a:cubicBezTo>
                      <a:pt x="192" y="142"/>
                      <a:pt x="192" y="142"/>
                      <a:pt x="192" y="142"/>
                    </a:cubicBezTo>
                    <a:cubicBezTo>
                      <a:pt x="191" y="142"/>
                      <a:pt x="191" y="142"/>
                      <a:pt x="191" y="142"/>
                    </a:cubicBezTo>
                    <a:cubicBezTo>
                      <a:pt x="190" y="144"/>
                      <a:pt x="180" y="151"/>
                      <a:pt x="135" y="184"/>
                    </a:cubicBezTo>
                    <a:cubicBezTo>
                      <a:pt x="117" y="196"/>
                      <a:pt x="100" y="209"/>
                      <a:pt x="92" y="215"/>
                    </a:cubicBezTo>
                    <a:cubicBezTo>
                      <a:pt x="102" y="210"/>
                      <a:pt x="124" y="197"/>
                      <a:pt x="142" y="186"/>
                    </a:cubicBezTo>
                    <a:cubicBezTo>
                      <a:pt x="167" y="172"/>
                      <a:pt x="173" y="168"/>
                      <a:pt x="174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7"/>
                    </a:cubicBezTo>
                    <a:cubicBezTo>
                      <a:pt x="175" y="167"/>
                      <a:pt x="175" y="167"/>
                      <a:pt x="175" y="168"/>
                    </a:cubicBezTo>
                    <a:cubicBezTo>
                      <a:pt x="175" y="168"/>
                      <a:pt x="175" y="168"/>
                      <a:pt x="175" y="168"/>
                    </a:cubicBezTo>
                    <a:cubicBezTo>
                      <a:pt x="167" y="173"/>
                      <a:pt x="152" y="181"/>
                      <a:pt x="139" y="189"/>
                    </a:cubicBezTo>
                    <a:cubicBezTo>
                      <a:pt x="149" y="183"/>
                      <a:pt x="160" y="177"/>
                      <a:pt x="168" y="173"/>
                    </a:cubicBezTo>
                    <a:cubicBezTo>
                      <a:pt x="168" y="172"/>
                      <a:pt x="168" y="172"/>
                      <a:pt x="168" y="172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9" y="173"/>
                      <a:pt x="169" y="173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8" y="173"/>
                      <a:pt x="168" y="173"/>
                      <a:pt x="168" y="174"/>
                    </a:cubicBezTo>
                    <a:cubicBezTo>
                      <a:pt x="166" y="175"/>
                      <a:pt x="162" y="178"/>
                      <a:pt x="146" y="187"/>
                    </a:cubicBezTo>
                    <a:cubicBezTo>
                      <a:pt x="181" y="167"/>
                      <a:pt x="188" y="163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0" y="162"/>
                      <a:pt x="190" y="162"/>
                      <a:pt x="190" y="162"/>
                    </a:cubicBezTo>
                    <a:cubicBezTo>
                      <a:pt x="191" y="162"/>
                      <a:pt x="191" y="162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88" y="164"/>
                      <a:pt x="181" y="169"/>
                      <a:pt x="151" y="189"/>
                    </a:cubicBezTo>
                    <a:cubicBezTo>
                      <a:pt x="140" y="196"/>
                      <a:pt x="129" y="203"/>
                      <a:pt x="122" y="208"/>
                    </a:cubicBezTo>
                    <a:cubicBezTo>
                      <a:pt x="128" y="204"/>
                      <a:pt x="137" y="199"/>
                      <a:pt x="145" y="194"/>
                    </a:cubicBezTo>
                    <a:cubicBezTo>
                      <a:pt x="169" y="180"/>
                      <a:pt x="170" y="180"/>
                      <a:pt x="170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180"/>
                      <a:pt x="170" y="181"/>
                      <a:pt x="170" y="181"/>
                    </a:cubicBezTo>
                    <a:cubicBezTo>
                      <a:pt x="170" y="181"/>
                      <a:pt x="170" y="181"/>
                      <a:pt x="170" y="181"/>
                    </a:cubicBezTo>
                    <a:cubicBezTo>
                      <a:pt x="169" y="181"/>
                      <a:pt x="157" y="188"/>
                      <a:pt x="145" y="195"/>
                    </a:cubicBezTo>
                    <a:cubicBezTo>
                      <a:pt x="117" y="212"/>
                      <a:pt x="111" y="215"/>
                      <a:pt x="111" y="215"/>
                    </a:cubicBezTo>
                    <a:cubicBezTo>
                      <a:pt x="111" y="215"/>
                      <a:pt x="111" y="215"/>
                      <a:pt x="111" y="215"/>
                    </a:cubicBezTo>
                    <a:cubicBezTo>
                      <a:pt x="111" y="215"/>
                      <a:pt x="110" y="215"/>
                      <a:pt x="110" y="215"/>
                    </a:cubicBezTo>
                    <a:cubicBezTo>
                      <a:pt x="110" y="215"/>
                      <a:pt x="110" y="214"/>
                      <a:pt x="110" y="214"/>
                    </a:cubicBezTo>
                    <a:cubicBezTo>
                      <a:pt x="131" y="201"/>
                      <a:pt x="166" y="178"/>
                      <a:pt x="181" y="168"/>
                    </a:cubicBezTo>
                    <a:cubicBezTo>
                      <a:pt x="162" y="179"/>
                      <a:pt x="118" y="205"/>
                      <a:pt x="92" y="220"/>
                    </a:cubicBezTo>
                    <a:cubicBezTo>
                      <a:pt x="92" y="220"/>
                      <a:pt x="91" y="220"/>
                      <a:pt x="91" y="2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8" name="Freeform 288"/>
              <p:cNvSpPr/>
              <p:nvPr/>
            </p:nvSpPr>
            <p:spPr bwMode="auto">
              <a:xfrm>
                <a:off x="4002088" y="5662613"/>
                <a:ext cx="558800" cy="565150"/>
              </a:xfrm>
              <a:custGeom>
                <a:avLst/>
                <a:gdLst>
                  <a:gd name="T0" fmla="*/ 75 w 172"/>
                  <a:gd name="T1" fmla="*/ 174 h 174"/>
                  <a:gd name="T2" fmla="*/ 105 w 172"/>
                  <a:gd name="T3" fmla="*/ 155 h 174"/>
                  <a:gd name="T4" fmla="*/ 73 w 172"/>
                  <a:gd name="T5" fmla="*/ 173 h 174"/>
                  <a:gd name="T6" fmla="*/ 127 w 172"/>
                  <a:gd name="T7" fmla="*/ 137 h 174"/>
                  <a:gd name="T8" fmla="*/ 141 w 172"/>
                  <a:gd name="T9" fmla="*/ 110 h 174"/>
                  <a:gd name="T10" fmla="*/ 63 w 172"/>
                  <a:gd name="T11" fmla="*/ 154 h 174"/>
                  <a:gd name="T12" fmla="*/ 89 w 172"/>
                  <a:gd name="T13" fmla="*/ 125 h 174"/>
                  <a:gd name="T14" fmla="*/ 89 w 172"/>
                  <a:gd name="T15" fmla="*/ 125 h 174"/>
                  <a:gd name="T16" fmla="*/ 140 w 172"/>
                  <a:gd name="T17" fmla="*/ 87 h 174"/>
                  <a:gd name="T18" fmla="*/ 70 w 172"/>
                  <a:gd name="T19" fmla="*/ 126 h 174"/>
                  <a:gd name="T20" fmla="*/ 145 w 172"/>
                  <a:gd name="T21" fmla="*/ 74 h 174"/>
                  <a:gd name="T22" fmla="*/ 138 w 172"/>
                  <a:gd name="T23" fmla="*/ 62 h 174"/>
                  <a:gd name="T24" fmla="*/ 60 w 172"/>
                  <a:gd name="T25" fmla="*/ 106 h 174"/>
                  <a:gd name="T26" fmla="*/ 64 w 172"/>
                  <a:gd name="T27" fmla="*/ 101 h 174"/>
                  <a:gd name="T28" fmla="*/ 63 w 172"/>
                  <a:gd name="T29" fmla="*/ 100 h 174"/>
                  <a:gd name="T30" fmla="*/ 68 w 172"/>
                  <a:gd name="T31" fmla="*/ 93 h 174"/>
                  <a:gd name="T32" fmla="*/ 67 w 172"/>
                  <a:gd name="T33" fmla="*/ 93 h 174"/>
                  <a:gd name="T34" fmla="*/ 90 w 172"/>
                  <a:gd name="T35" fmla="*/ 70 h 174"/>
                  <a:gd name="T36" fmla="*/ 79 w 172"/>
                  <a:gd name="T37" fmla="*/ 75 h 174"/>
                  <a:gd name="T38" fmla="*/ 57 w 172"/>
                  <a:gd name="T39" fmla="*/ 69 h 174"/>
                  <a:gd name="T40" fmla="*/ 49 w 172"/>
                  <a:gd name="T41" fmla="*/ 56 h 174"/>
                  <a:gd name="T42" fmla="*/ 18 w 172"/>
                  <a:gd name="T43" fmla="*/ 74 h 174"/>
                  <a:gd name="T44" fmla="*/ 1 w 172"/>
                  <a:gd name="T45" fmla="*/ 75 h 174"/>
                  <a:gd name="T46" fmla="*/ 128 w 172"/>
                  <a:gd name="T47" fmla="*/ 0 h 174"/>
                  <a:gd name="T48" fmla="*/ 128 w 172"/>
                  <a:gd name="T49" fmla="*/ 1 h 174"/>
                  <a:gd name="T50" fmla="*/ 73 w 172"/>
                  <a:gd name="T51" fmla="*/ 38 h 174"/>
                  <a:gd name="T52" fmla="*/ 128 w 172"/>
                  <a:gd name="T53" fmla="*/ 10 h 174"/>
                  <a:gd name="T54" fmla="*/ 100 w 172"/>
                  <a:gd name="T55" fmla="*/ 44 h 174"/>
                  <a:gd name="T56" fmla="*/ 145 w 172"/>
                  <a:gd name="T57" fmla="*/ 19 h 174"/>
                  <a:gd name="T58" fmla="*/ 145 w 172"/>
                  <a:gd name="T59" fmla="*/ 38 h 174"/>
                  <a:gd name="T60" fmla="*/ 145 w 172"/>
                  <a:gd name="T61" fmla="*/ 49 h 174"/>
                  <a:gd name="T62" fmla="*/ 157 w 172"/>
                  <a:gd name="T63" fmla="*/ 47 h 174"/>
                  <a:gd name="T64" fmla="*/ 133 w 172"/>
                  <a:gd name="T65" fmla="*/ 62 h 174"/>
                  <a:gd name="T66" fmla="*/ 143 w 172"/>
                  <a:gd name="T67" fmla="*/ 59 h 174"/>
                  <a:gd name="T68" fmla="*/ 105 w 172"/>
                  <a:gd name="T69" fmla="*/ 89 h 174"/>
                  <a:gd name="T70" fmla="*/ 154 w 172"/>
                  <a:gd name="T71" fmla="*/ 69 h 174"/>
                  <a:gd name="T72" fmla="*/ 143 w 172"/>
                  <a:gd name="T73" fmla="*/ 77 h 174"/>
                  <a:gd name="T74" fmla="*/ 145 w 172"/>
                  <a:gd name="T75" fmla="*/ 83 h 174"/>
                  <a:gd name="T76" fmla="*/ 146 w 172"/>
                  <a:gd name="T77" fmla="*/ 84 h 174"/>
                  <a:gd name="T78" fmla="*/ 154 w 172"/>
                  <a:gd name="T79" fmla="*/ 87 h 174"/>
                  <a:gd name="T80" fmla="*/ 69 w 172"/>
                  <a:gd name="T81" fmla="*/ 150 h 174"/>
                  <a:gd name="T82" fmla="*/ 144 w 172"/>
                  <a:gd name="T83" fmla="*/ 108 h 174"/>
                  <a:gd name="T84" fmla="*/ 80 w 172"/>
                  <a:gd name="T85" fmla="*/ 164 h 174"/>
                  <a:gd name="T86" fmla="*/ 141 w 172"/>
                  <a:gd name="T87" fmla="*/ 129 h 174"/>
                  <a:gd name="T88" fmla="*/ 82 w 172"/>
                  <a:gd name="T89" fmla="*/ 168 h 174"/>
                  <a:gd name="T90" fmla="*/ 172 w 172"/>
                  <a:gd name="T91" fmla="*/ 117 h 174"/>
                  <a:gd name="T92" fmla="*/ 132 w 172"/>
                  <a:gd name="T93" fmla="*/ 141 h 174"/>
                  <a:gd name="T94" fmla="*/ 76 w 172"/>
                  <a:gd name="T95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2" h="174">
                    <a:moveTo>
                      <a:pt x="75" y="174"/>
                    </a:move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4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3"/>
                      <a:pt x="75" y="173"/>
                    </a:cubicBezTo>
                    <a:cubicBezTo>
                      <a:pt x="76" y="173"/>
                      <a:pt x="79" y="171"/>
                      <a:pt x="84" y="168"/>
                    </a:cubicBezTo>
                    <a:cubicBezTo>
                      <a:pt x="89" y="165"/>
                      <a:pt x="97" y="160"/>
                      <a:pt x="105" y="155"/>
                    </a:cubicBezTo>
                    <a:cubicBezTo>
                      <a:pt x="110" y="153"/>
                      <a:pt x="115" y="149"/>
                      <a:pt x="120" y="146"/>
                    </a:cubicBezTo>
                    <a:cubicBezTo>
                      <a:pt x="78" y="171"/>
                      <a:pt x="73" y="174"/>
                      <a:pt x="73" y="174"/>
                    </a:cubicBezTo>
                    <a:cubicBezTo>
                      <a:pt x="73" y="174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3" y="173"/>
                      <a:pt x="73" y="173"/>
                      <a:pt x="73" y="173"/>
                    </a:cubicBezTo>
                    <a:cubicBezTo>
                      <a:pt x="75" y="171"/>
                      <a:pt x="82" y="166"/>
                      <a:pt x="113" y="146"/>
                    </a:cubicBezTo>
                    <a:cubicBezTo>
                      <a:pt x="118" y="143"/>
                      <a:pt x="123" y="140"/>
                      <a:pt x="127" y="137"/>
                    </a:cubicBezTo>
                    <a:cubicBezTo>
                      <a:pt x="76" y="167"/>
                      <a:pt x="76" y="167"/>
                      <a:pt x="76" y="167"/>
                    </a:cubicBezTo>
                    <a:cubicBezTo>
                      <a:pt x="75" y="167"/>
                      <a:pt x="75" y="167"/>
                      <a:pt x="75" y="167"/>
                    </a:cubicBezTo>
                    <a:cubicBezTo>
                      <a:pt x="75" y="167"/>
                      <a:pt x="75" y="166"/>
                      <a:pt x="75" y="166"/>
                    </a:cubicBezTo>
                    <a:cubicBezTo>
                      <a:pt x="91" y="152"/>
                      <a:pt x="130" y="119"/>
                      <a:pt x="141" y="110"/>
                    </a:cubicBezTo>
                    <a:cubicBezTo>
                      <a:pt x="77" y="147"/>
                      <a:pt x="66" y="153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4" y="154"/>
                      <a:pt x="64" y="154"/>
                      <a:pt x="64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147" y="92"/>
                      <a:pt x="147" y="92"/>
                      <a:pt x="147" y="92"/>
                    </a:cubicBezTo>
                    <a:cubicBezTo>
                      <a:pt x="134" y="99"/>
                      <a:pt x="106" y="116"/>
                      <a:pt x="89" y="125"/>
                    </a:cubicBezTo>
                    <a:cubicBezTo>
                      <a:pt x="89" y="126"/>
                      <a:pt x="89" y="126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8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90" y="124"/>
                      <a:pt x="92" y="122"/>
                      <a:pt x="98" y="118"/>
                    </a:cubicBezTo>
                    <a:cubicBezTo>
                      <a:pt x="103" y="114"/>
                      <a:pt x="110" y="109"/>
                      <a:pt x="117" y="104"/>
                    </a:cubicBezTo>
                    <a:cubicBezTo>
                      <a:pt x="126" y="97"/>
                      <a:pt x="134" y="91"/>
                      <a:pt x="140" y="87"/>
                    </a:cubicBezTo>
                    <a:cubicBezTo>
                      <a:pt x="126" y="95"/>
                      <a:pt x="91" y="115"/>
                      <a:pt x="71" y="127"/>
                    </a:cubicBezTo>
                    <a:cubicBezTo>
                      <a:pt x="71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70" y="127"/>
                      <a:pt x="70" y="127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1" y="126"/>
                      <a:pt x="71" y="126"/>
                      <a:pt x="72" y="125"/>
                    </a:cubicBezTo>
                    <a:cubicBezTo>
                      <a:pt x="108" y="100"/>
                      <a:pt x="133" y="83"/>
                      <a:pt x="145" y="74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6" y="120"/>
                      <a:pt x="66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88" y="102"/>
                      <a:pt x="126" y="72"/>
                      <a:pt x="138" y="62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1" y="107"/>
                      <a:pt x="60" y="107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4"/>
                      <a:pt x="68" y="101"/>
                      <a:pt x="86" y="90"/>
                    </a:cubicBezTo>
                    <a:cubicBezTo>
                      <a:pt x="99" y="82"/>
                      <a:pt x="114" y="73"/>
                      <a:pt x="127" y="65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4" y="101"/>
                      <a:pt x="64" y="101"/>
                      <a:pt x="64" y="101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63" y="101"/>
                      <a:pt x="63" y="101"/>
                      <a:pt x="63" y="100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6" y="98"/>
                      <a:pt x="74" y="93"/>
                      <a:pt x="104" y="74"/>
                    </a:cubicBezTo>
                    <a:cubicBezTo>
                      <a:pt x="112" y="69"/>
                      <a:pt x="120" y="64"/>
                      <a:pt x="126" y="59"/>
                    </a:cubicBezTo>
                    <a:cubicBezTo>
                      <a:pt x="80" y="86"/>
                      <a:pt x="70" y="92"/>
                      <a:pt x="68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0" y="46"/>
                      <a:pt x="121" y="52"/>
                      <a:pt x="112" y="57"/>
                    </a:cubicBezTo>
                    <a:cubicBezTo>
                      <a:pt x="104" y="61"/>
                      <a:pt x="96" y="66"/>
                      <a:pt x="90" y="70"/>
                    </a:cubicBezTo>
                    <a:cubicBezTo>
                      <a:pt x="83" y="73"/>
                      <a:pt x="81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9" y="76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34" y="24"/>
                      <a:pt x="117" y="35"/>
                      <a:pt x="101" y="44"/>
                    </a:cubicBezTo>
                    <a:cubicBezTo>
                      <a:pt x="65" y="65"/>
                      <a:pt x="58" y="69"/>
                      <a:pt x="57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7" y="69"/>
                      <a:pt x="57" y="69"/>
                      <a:pt x="57" y="68"/>
                    </a:cubicBezTo>
                    <a:cubicBezTo>
                      <a:pt x="78" y="51"/>
                      <a:pt x="115" y="21"/>
                      <a:pt x="125" y="12"/>
                    </a:cubicBezTo>
                    <a:cubicBezTo>
                      <a:pt x="114" y="18"/>
                      <a:pt x="75" y="41"/>
                      <a:pt x="49" y="56"/>
                    </a:cubicBezTo>
                    <a:cubicBezTo>
                      <a:pt x="25" y="70"/>
                      <a:pt x="20" y="73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8" y="74"/>
                    </a:cubicBezTo>
                    <a:cubicBezTo>
                      <a:pt x="18" y="74"/>
                      <a:pt x="18" y="74"/>
                      <a:pt x="17" y="74"/>
                    </a:cubicBezTo>
                    <a:cubicBezTo>
                      <a:pt x="17" y="74"/>
                      <a:pt x="18" y="73"/>
                      <a:pt x="18" y="73"/>
                    </a:cubicBezTo>
                    <a:cubicBezTo>
                      <a:pt x="47" y="54"/>
                      <a:pt x="97" y="21"/>
                      <a:pt x="118" y="7"/>
                    </a:cubicBezTo>
                    <a:cubicBezTo>
                      <a:pt x="88" y="24"/>
                      <a:pt x="2" y="74"/>
                      <a:pt x="1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08" y="12"/>
                      <a:pt x="125" y="2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9" y="1"/>
                      <a:pt x="129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8" y="1"/>
                      <a:pt x="128" y="1"/>
                      <a:pt x="128" y="1"/>
                    </a:cubicBezTo>
                    <a:cubicBezTo>
                      <a:pt x="127" y="2"/>
                      <a:pt x="123" y="5"/>
                      <a:pt x="111" y="13"/>
                    </a:cubicBezTo>
                    <a:cubicBezTo>
                      <a:pt x="101" y="19"/>
                      <a:pt x="87" y="29"/>
                      <a:pt x="73" y="38"/>
                    </a:cubicBezTo>
                    <a:cubicBezTo>
                      <a:pt x="58" y="48"/>
                      <a:pt x="42" y="59"/>
                      <a:pt x="31" y="66"/>
                    </a:cubicBezTo>
                    <a:cubicBezTo>
                      <a:pt x="36" y="63"/>
                      <a:pt x="42" y="59"/>
                      <a:pt x="48" y="56"/>
                    </a:cubicBezTo>
                    <a:cubicBezTo>
                      <a:pt x="114" y="17"/>
                      <a:pt x="127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0"/>
                      <a:pt x="128" y="10"/>
                      <a:pt x="128" y="10"/>
                    </a:cubicBezTo>
                    <a:cubicBezTo>
                      <a:pt x="128" y="11"/>
                      <a:pt x="128" y="11"/>
                      <a:pt x="93" y="40"/>
                    </a:cubicBezTo>
                    <a:cubicBezTo>
                      <a:pt x="80" y="51"/>
                      <a:pt x="67" y="62"/>
                      <a:pt x="61" y="66"/>
                    </a:cubicBezTo>
                    <a:cubicBezTo>
                      <a:pt x="68" y="62"/>
                      <a:pt x="85" y="53"/>
                      <a:pt x="100" y="44"/>
                    </a:cubicBezTo>
                    <a:cubicBezTo>
                      <a:pt x="135" y="23"/>
                      <a:pt x="143" y="18"/>
                      <a:pt x="144" y="18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4" y="18"/>
                      <a:pt x="145" y="18"/>
                      <a:pt x="145" y="18"/>
                    </a:cubicBezTo>
                    <a:cubicBezTo>
                      <a:pt x="145" y="19"/>
                      <a:pt x="145" y="19"/>
                      <a:pt x="145" y="19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94" y="66"/>
                      <a:pt x="126" y="48"/>
                      <a:pt x="144" y="37"/>
                    </a:cubicBezTo>
                    <a:cubicBezTo>
                      <a:pt x="144" y="37"/>
                      <a:pt x="145" y="37"/>
                      <a:pt x="145" y="37"/>
                    </a:cubicBezTo>
                    <a:cubicBezTo>
                      <a:pt x="145" y="37"/>
                      <a:pt x="145" y="38"/>
                      <a:pt x="145" y="38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90" y="80"/>
                      <a:pt x="124" y="60"/>
                      <a:pt x="145" y="48"/>
                    </a:cubicBezTo>
                    <a:cubicBezTo>
                      <a:pt x="145" y="48"/>
                      <a:pt x="145" y="48"/>
                      <a:pt x="145" y="48"/>
                    </a:cubicBezTo>
                    <a:cubicBezTo>
                      <a:pt x="146" y="48"/>
                      <a:pt x="146" y="48"/>
                      <a:pt x="145" y="49"/>
                    </a:cubicBezTo>
                    <a:cubicBezTo>
                      <a:pt x="125" y="61"/>
                      <a:pt x="92" y="82"/>
                      <a:pt x="75" y="93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57" y="46"/>
                      <a:pt x="157" y="46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5" y="48"/>
                      <a:pt x="154" y="49"/>
                      <a:pt x="150" y="51"/>
                    </a:cubicBezTo>
                    <a:cubicBezTo>
                      <a:pt x="146" y="54"/>
                      <a:pt x="140" y="58"/>
                      <a:pt x="133" y="62"/>
                    </a:cubicBezTo>
                    <a:cubicBezTo>
                      <a:pt x="119" y="71"/>
                      <a:pt x="98" y="83"/>
                      <a:pt x="83" y="93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3" y="58"/>
                      <a:pt x="143" y="58"/>
                      <a:pt x="143" y="58"/>
                    </a:cubicBezTo>
                    <a:cubicBezTo>
                      <a:pt x="144" y="58"/>
                      <a:pt x="144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9"/>
                      <a:pt x="143" y="59"/>
                      <a:pt x="143" y="59"/>
                    </a:cubicBezTo>
                    <a:cubicBezTo>
                      <a:pt x="142" y="60"/>
                      <a:pt x="139" y="62"/>
                      <a:pt x="131" y="69"/>
                    </a:cubicBezTo>
                    <a:cubicBezTo>
                      <a:pt x="124" y="74"/>
                      <a:pt x="115" y="82"/>
                      <a:pt x="105" y="89"/>
                    </a:cubicBezTo>
                    <a:cubicBezTo>
                      <a:pt x="92" y="100"/>
                      <a:pt x="79" y="110"/>
                      <a:pt x="72" y="116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3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69"/>
                      <a:pt x="154" y="69"/>
                      <a:pt x="154" y="69"/>
                    </a:cubicBezTo>
                    <a:cubicBezTo>
                      <a:pt x="154" y="70"/>
                      <a:pt x="154" y="70"/>
                      <a:pt x="154" y="70"/>
                    </a:cubicBezTo>
                    <a:cubicBezTo>
                      <a:pt x="153" y="70"/>
                      <a:pt x="150" y="72"/>
                      <a:pt x="143" y="77"/>
                    </a:cubicBezTo>
                    <a:cubicBezTo>
                      <a:pt x="136" y="82"/>
                      <a:pt x="127" y="88"/>
                      <a:pt x="118" y="95"/>
                    </a:cubicBezTo>
                    <a:cubicBezTo>
                      <a:pt x="104" y="104"/>
                      <a:pt x="90" y="114"/>
                      <a:pt x="81" y="120"/>
                    </a:cubicBezTo>
                    <a:cubicBezTo>
                      <a:pt x="134" y="89"/>
                      <a:pt x="143" y="84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5" y="83"/>
                    </a:cubicBezTo>
                    <a:cubicBezTo>
                      <a:pt x="145" y="83"/>
                      <a:pt x="145" y="83"/>
                      <a:pt x="146" y="83"/>
                    </a:cubicBezTo>
                    <a:cubicBezTo>
                      <a:pt x="146" y="83"/>
                      <a:pt x="146" y="83"/>
                      <a:pt x="146" y="83"/>
                    </a:cubicBezTo>
                    <a:cubicBezTo>
                      <a:pt x="146" y="84"/>
                      <a:pt x="146" y="84"/>
                      <a:pt x="146" y="84"/>
                    </a:cubicBezTo>
                    <a:cubicBezTo>
                      <a:pt x="131" y="95"/>
                      <a:pt x="107" y="112"/>
                      <a:pt x="95" y="121"/>
                    </a:cubicBezTo>
                    <a:cubicBezTo>
                      <a:pt x="142" y="94"/>
                      <a:pt x="151" y="88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7"/>
                      <a:pt x="154" y="87"/>
                      <a:pt x="155" y="87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84" y="142"/>
                      <a:pt x="122" y="120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7"/>
                    </a:cubicBezTo>
                    <a:cubicBezTo>
                      <a:pt x="144" y="107"/>
                      <a:pt x="144" y="107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9"/>
                      <a:pt x="136" y="115"/>
                      <a:pt x="110" y="137"/>
                    </a:cubicBezTo>
                    <a:cubicBezTo>
                      <a:pt x="98" y="148"/>
                      <a:pt x="86" y="158"/>
                      <a:pt x="80" y="164"/>
                    </a:cubicBezTo>
                    <a:cubicBezTo>
                      <a:pt x="141" y="128"/>
                      <a:pt x="141" y="128"/>
                      <a:pt x="141" y="128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2" y="128"/>
                      <a:pt x="142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1" y="129"/>
                      <a:pt x="141" y="129"/>
                      <a:pt x="141" y="129"/>
                    </a:cubicBezTo>
                    <a:cubicBezTo>
                      <a:pt x="140" y="130"/>
                      <a:pt x="138" y="131"/>
                      <a:pt x="133" y="134"/>
                    </a:cubicBezTo>
                    <a:cubicBezTo>
                      <a:pt x="128" y="138"/>
                      <a:pt x="121" y="142"/>
                      <a:pt x="114" y="147"/>
                    </a:cubicBezTo>
                    <a:cubicBezTo>
                      <a:pt x="103" y="154"/>
                      <a:pt x="90" y="162"/>
                      <a:pt x="82" y="168"/>
                    </a:cubicBezTo>
                    <a:cubicBezTo>
                      <a:pt x="93" y="161"/>
                      <a:pt x="114" y="149"/>
                      <a:pt x="132" y="139"/>
                    </a:cubicBezTo>
                    <a:cubicBezTo>
                      <a:pt x="171" y="116"/>
                      <a:pt x="171" y="116"/>
                      <a:pt x="172" y="116"/>
                    </a:cubicBezTo>
                    <a:cubicBezTo>
                      <a:pt x="172" y="116"/>
                      <a:pt x="172" y="116"/>
                      <a:pt x="172" y="116"/>
                    </a:cubicBezTo>
                    <a:cubicBezTo>
                      <a:pt x="172" y="116"/>
                      <a:pt x="172" y="116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2" y="117"/>
                      <a:pt x="172" y="117"/>
                      <a:pt x="172" y="117"/>
                    </a:cubicBezTo>
                    <a:cubicBezTo>
                      <a:pt x="170" y="118"/>
                      <a:pt x="166" y="121"/>
                      <a:pt x="149" y="130"/>
                    </a:cubicBezTo>
                    <a:cubicBezTo>
                      <a:pt x="144" y="133"/>
                      <a:pt x="138" y="137"/>
                      <a:pt x="132" y="141"/>
                    </a:cubicBezTo>
                    <a:cubicBezTo>
                      <a:pt x="138" y="137"/>
                      <a:pt x="144" y="133"/>
                      <a:pt x="149" y="131"/>
                    </a:cubicBezTo>
                    <a:cubicBezTo>
                      <a:pt x="150" y="130"/>
                      <a:pt x="150" y="130"/>
                      <a:pt x="150" y="131"/>
                    </a:cubicBezTo>
                    <a:cubicBezTo>
                      <a:pt x="150" y="131"/>
                      <a:pt x="150" y="131"/>
                      <a:pt x="150" y="131"/>
                    </a:cubicBezTo>
                    <a:cubicBezTo>
                      <a:pt x="91" y="165"/>
                      <a:pt x="79" y="173"/>
                      <a:pt x="76" y="174"/>
                    </a:cubicBezTo>
                    <a:cubicBezTo>
                      <a:pt x="76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ubicBezTo>
                      <a:pt x="75" y="174"/>
                      <a:pt x="75" y="174"/>
                      <a:pt x="75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69" name="Freeform 289"/>
              <p:cNvSpPr/>
              <p:nvPr/>
            </p:nvSpPr>
            <p:spPr bwMode="auto">
              <a:xfrm>
                <a:off x="3963988" y="5637213"/>
                <a:ext cx="165100" cy="96838"/>
              </a:xfrm>
              <a:custGeom>
                <a:avLst/>
                <a:gdLst>
                  <a:gd name="T0" fmla="*/ 1 w 51"/>
                  <a:gd name="T1" fmla="*/ 30 h 30"/>
                  <a:gd name="T2" fmla="*/ 1 w 51"/>
                  <a:gd name="T3" fmla="*/ 30 h 30"/>
                  <a:gd name="T4" fmla="*/ 0 w 51"/>
                  <a:gd name="T5" fmla="*/ 29 h 30"/>
                  <a:gd name="T6" fmla="*/ 1 w 51"/>
                  <a:gd name="T7" fmla="*/ 29 h 30"/>
                  <a:gd name="T8" fmla="*/ 23 w 51"/>
                  <a:gd name="T9" fmla="*/ 12 h 30"/>
                  <a:gd name="T10" fmla="*/ 20 w 51"/>
                  <a:gd name="T11" fmla="*/ 14 h 30"/>
                  <a:gd name="T12" fmla="*/ 19 w 51"/>
                  <a:gd name="T13" fmla="*/ 14 h 30"/>
                  <a:gd name="T14" fmla="*/ 19 w 51"/>
                  <a:gd name="T15" fmla="*/ 14 h 30"/>
                  <a:gd name="T16" fmla="*/ 29 w 51"/>
                  <a:gd name="T17" fmla="*/ 8 h 30"/>
                  <a:gd name="T18" fmla="*/ 29 w 51"/>
                  <a:gd name="T19" fmla="*/ 8 h 30"/>
                  <a:gd name="T20" fmla="*/ 29 w 51"/>
                  <a:gd name="T21" fmla="*/ 9 h 30"/>
                  <a:gd name="T22" fmla="*/ 29 w 51"/>
                  <a:gd name="T23" fmla="*/ 9 h 30"/>
                  <a:gd name="T24" fmla="*/ 29 w 51"/>
                  <a:gd name="T25" fmla="*/ 9 h 30"/>
                  <a:gd name="T26" fmla="*/ 7 w 51"/>
                  <a:gd name="T27" fmla="*/ 25 h 30"/>
                  <a:gd name="T28" fmla="*/ 50 w 51"/>
                  <a:gd name="T29" fmla="*/ 0 h 30"/>
                  <a:gd name="T30" fmla="*/ 51 w 51"/>
                  <a:gd name="T31" fmla="*/ 0 h 30"/>
                  <a:gd name="T32" fmla="*/ 51 w 51"/>
                  <a:gd name="T33" fmla="*/ 1 h 30"/>
                  <a:gd name="T34" fmla="*/ 51 w 51"/>
                  <a:gd name="T35" fmla="*/ 1 h 30"/>
                  <a:gd name="T36" fmla="*/ 51 w 51"/>
                  <a:gd name="T37" fmla="*/ 1 h 30"/>
                  <a:gd name="T38" fmla="*/ 50 w 51"/>
                  <a:gd name="T39" fmla="*/ 1 h 30"/>
                  <a:gd name="T40" fmla="*/ 32 w 51"/>
                  <a:gd name="T41" fmla="*/ 13 h 30"/>
                  <a:gd name="T42" fmla="*/ 46 w 51"/>
                  <a:gd name="T43" fmla="*/ 5 h 30"/>
                  <a:gd name="T44" fmla="*/ 46 w 51"/>
                  <a:gd name="T45" fmla="*/ 6 h 30"/>
                  <a:gd name="T46" fmla="*/ 46 w 51"/>
                  <a:gd name="T47" fmla="*/ 6 h 30"/>
                  <a:gd name="T48" fmla="*/ 46 w 51"/>
                  <a:gd name="T49" fmla="*/ 6 h 30"/>
                  <a:gd name="T50" fmla="*/ 47 w 51"/>
                  <a:gd name="T51" fmla="*/ 6 h 30"/>
                  <a:gd name="T52" fmla="*/ 11 w 51"/>
                  <a:gd name="T53" fmla="*/ 26 h 30"/>
                  <a:gd name="T54" fmla="*/ 11 w 51"/>
                  <a:gd name="T55" fmla="*/ 26 h 30"/>
                  <a:gd name="T56" fmla="*/ 11 w 51"/>
                  <a:gd name="T57" fmla="*/ 26 h 30"/>
                  <a:gd name="T58" fmla="*/ 33 w 51"/>
                  <a:gd name="T59" fmla="*/ 11 h 30"/>
                  <a:gd name="T60" fmla="*/ 1 w 51"/>
                  <a:gd name="T61" fmla="*/ 30 h 30"/>
                  <a:gd name="T62" fmla="*/ 1 w 51"/>
                  <a:gd name="T63" fmla="*/ 30 h 30"/>
                  <a:gd name="T64" fmla="*/ 1 w 51"/>
                  <a:gd name="T65" fmla="*/ 30 h 30"/>
                  <a:gd name="T66" fmla="*/ 1 w 51"/>
                  <a:gd name="T6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" h="30">
                    <a:moveTo>
                      <a:pt x="1" y="3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8" y="24"/>
                      <a:pt x="18" y="17"/>
                      <a:pt x="23" y="12"/>
                    </a:cubicBezTo>
                    <a:cubicBezTo>
                      <a:pt x="22" y="13"/>
                      <a:pt x="21" y="14"/>
                      <a:pt x="20" y="14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10"/>
                      <a:pt x="23" y="14"/>
                      <a:pt x="7" y="25"/>
                    </a:cubicBezTo>
                    <a:cubicBezTo>
                      <a:pt x="18" y="19"/>
                      <a:pt x="38" y="7"/>
                      <a:pt x="50" y="0"/>
                    </a:cubicBezTo>
                    <a:cubicBezTo>
                      <a:pt x="50" y="0"/>
                      <a:pt x="50" y="0"/>
                      <a:pt x="51" y="0"/>
                    </a:cubicBezTo>
                    <a:cubicBezTo>
                      <a:pt x="51" y="0"/>
                      <a:pt x="51" y="0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0" y="1"/>
                      <a:pt x="50" y="1"/>
                    </a:cubicBezTo>
                    <a:cubicBezTo>
                      <a:pt x="49" y="3"/>
                      <a:pt x="44" y="5"/>
                      <a:pt x="32" y="13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6" y="6"/>
                      <a:pt x="23" y="19"/>
                      <a:pt x="11" y="26"/>
                    </a:cubicBezTo>
                    <a:cubicBezTo>
                      <a:pt x="11" y="27"/>
                      <a:pt x="11" y="26"/>
                      <a:pt x="11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6" y="22"/>
                      <a:pt x="25" y="17"/>
                      <a:pt x="33" y="11"/>
                    </a:cubicBezTo>
                    <a:cubicBezTo>
                      <a:pt x="9" y="26"/>
                      <a:pt x="3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0" name="Freeform 290"/>
              <p:cNvSpPr/>
              <p:nvPr/>
            </p:nvSpPr>
            <p:spPr bwMode="auto">
              <a:xfrm>
                <a:off x="3675063" y="5624513"/>
                <a:ext cx="619125" cy="431800"/>
              </a:xfrm>
              <a:custGeom>
                <a:avLst/>
                <a:gdLst>
                  <a:gd name="T0" fmla="*/ 80 w 191"/>
                  <a:gd name="T1" fmla="*/ 133 h 133"/>
                  <a:gd name="T2" fmla="*/ 100 w 191"/>
                  <a:gd name="T3" fmla="*/ 118 h 133"/>
                  <a:gd name="T4" fmla="*/ 80 w 191"/>
                  <a:gd name="T5" fmla="*/ 128 h 133"/>
                  <a:gd name="T6" fmla="*/ 45 w 191"/>
                  <a:gd name="T7" fmla="*/ 131 h 133"/>
                  <a:gd name="T8" fmla="*/ 45 w 191"/>
                  <a:gd name="T9" fmla="*/ 130 h 133"/>
                  <a:gd name="T10" fmla="*/ 26 w 191"/>
                  <a:gd name="T11" fmla="*/ 132 h 133"/>
                  <a:gd name="T12" fmla="*/ 52 w 191"/>
                  <a:gd name="T13" fmla="*/ 113 h 133"/>
                  <a:gd name="T14" fmla="*/ 33 w 191"/>
                  <a:gd name="T15" fmla="*/ 107 h 133"/>
                  <a:gd name="T16" fmla="*/ 119 w 191"/>
                  <a:gd name="T17" fmla="*/ 47 h 133"/>
                  <a:gd name="T18" fmla="*/ 0 w 191"/>
                  <a:gd name="T19" fmla="*/ 109 h 133"/>
                  <a:gd name="T20" fmla="*/ 15 w 191"/>
                  <a:gd name="T21" fmla="*/ 92 h 133"/>
                  <a:gd name="T22" fmla="*/ 3 w 191"/>
                  <a:gd name="T23" fmla="*/ 98 h 133"/>
                  <a:gd name="T24" fmla="*/ 76 w 191"/>
                  <a:gd name="T25" fmla="*/ 51 h 133"/>
                  <a:gd name="T26" fmla="*/ 0 w 191"/>
                  <a:gd name="T27" fmla="*/ 94 h 133"/>
                  <a:gd name="T28" fmla="*/ 0 w 191"/>
                  <a:gd name="T29" fmla="*/ 93 h 133"/>
                  <a:gd name="T30" fmla="*/ 2 w 191"/>
                  <a:gd name="T31" fmla="*/ 74 h 133"/>
                  <a:gd name="T32" fmla="*/ 49 w 191"/>
                  <a:gd name="T33" fmla="*/ 43 h 133"/>
                  <a:gd name="T34" fmla="*/ 16 w 191"/>
                  <a:gd name="T35" fmla="*/ 60 h 133"/>
                  <a:gd name="T36" fmla="*/ 19 w 191"/>
                  <a:gd name="T37" fmla="*/ 58 h 133"/>
                  <a:gd name="T38" fmla="*/ 27 w 191"/>
                  <a:gd name="T39" fmla="*/ 52 h 133"/>
                  <a:gd name="T40" fmla="*/ 27 w 191"/>
                  <a:gd name="T41" fmla="*/ 51 h 133"/>
                  <a:gd name="T42" fmla="*/ 8 w 191"/>
                  <a:gd name="T43" fmla="*/ 52 h 133"/>
                  <a:gd name="T44" fmla="*/ 17 w 191"/>
                  <a:gd name="T45" fmla="*/ 44 h 133"/>
                  <a:gd name="T46" fmla="*/ 14 w 191"/>
                  <a:gd name="T47" fmla="*/ 34 h 133"/>
                  <a:gd name="T48" fmla="*/ 21 w 191"/>
                  <a:gd name="T49" fmla="*/ 7 h 133"/>
                  <a:gd name="T50" fmla="*/ 16 w 191"/>
                  <a:gd name="T51" fmla="*/ 32 h 133"/>
                  <a:gd name="T52" fmla="*/ 68 w 191"/>
                  <a:gd name="T53" fmla="*/ 2 h 133"/>
                  <a:gd name="T54" fmla="*/ 69 w 191"/>
                  <a:gd name="T55" fmla="*/ 3 h 133"/>
                  <a:gd name="T56" fmla="*/ 13 w 191"/>
                  <a:gd name="T57" fmla="*/ 49 h 133"/>
                  <a:gd name="T58" fmla="*/ 73 w 191"/>
                  <a:gd name="T59" fmla="*/ 15 h 133"/>
                  <a:gd name="T60" fmla="*/ 87 w 191"/>
                  <a:gd name="T61" fmla="*/ 16 h 133"/>
                  <a:gd name="T62" fmla="*/ 55 w 191"/>
                  <a:gd name="T63" fmla="*/ 37 h 133"/>
                  <a:gd name="T64" fmla="*/ 94 w 191"/>
                  <a:gd name="T65" fmla="*/ 16 h 133"/>
                  <a:gd name="T66" fmla="*/ 18 w 191"/>
                  <a:gd name="T67" fmla="*/ 63 h 133"/>
                  <a:gd name="T68" fmla="*/ 88 w 191"/>
                  <a:gd name="T69" fmla="*/ 23 h 133"/>
                  <a:gd name="T70" fmla="*/ 76 w 191"/>
                  <a:gd name="T71" fmla="*/ 49 h 133"/>
                  <a:gd name="T72" fmla="*/ 151 w 191"/>
                  <a:gd name="T73" fmla="*/ 6 h 133"/>
                  <a:gd name="T74" fmla="*/ 156 w 191"/>
                  <a:gd name="T75" fmla="*/ 9 h 133"/>
                  <a:gd name="T76" fmla="*/ 172 w 191"/>
                  <a:gd name="T77" fmla="*/ 0 h 133"/>
                  <a:gd name="T78" fmla="*/ 172 w 191"/>
                  <a:gd name="T79" fmla="*/ 1 h 133"/>
                  <a:gd name="T80" fmla="*/ 86 w 191"/>
                  <a:gd name="T81" fmla="*/ 55 h 133"/>
                  <a:gd name="T82" fmla="*/ 182 w 191"/>
                  <a:gd name="T83" fmla="*/ 4 h 133"/>
                  <a:gd name="T84" fmla="*/ 144 w 191"/>
                  <a:gd name="T85" fmla="*/ 42 h 133"/>
                  <a:gd name="T86" fmla="*/ 191 w 191"/>
                  <a:gd name="T87" fmla="*/ 15 h 133"/>
                  <a:gd name="T88" fmla="*/ 90 w 191"/>
                  <a:gd name="T89" fmla="*/ 95 h 133"/>
                  <a:gd name="T90" fmla="*/ 84 w 191"/>
                  <a:gd name="T91" fmla="*/ 108 h 133"/>
                  <a:gd name="T92" fmla="*/ 82 w 191"/>
                  <a:gd name="T93" fmla="*/ 125 h 133"/>
                  <a:gd name="T94" fmla="*/ 106 w 191"/>
                  <a:gd name="T95" fmla="*/ 114 h 133"/>
                  <a:gd name="T96" fmla="*/ 107 w 191"/>
                  <a:gd name="T97" fmla="*/ 114 h 133"/>
                  <a:gd name="T98" fmla="*/ 87 w 191"/>
                  <a:gd name="T99" fmla="*/ 128 h 133"/>
                  <a:gd name="T100" fmla="*/ 80 w 191"/>
                  <a:gd name="T10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1" h="133">
                    <a:moveTo>
                      <a:pt x="80" y="133"/>
                    </a:move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1" y="132"/>
                      <a:pt x="84" y="129"/>
                      <a:pt x="93" y="123"/>
                    </a:cubicBezTo>
                    <a:cubicBezTo>
                      <a:pt x="95" y="121"/>
                      <a:pt x="98" y="120"/>
                      <a:pt x="100" y="118"/>
                    </a:cubicBezTo>
                    <a:cubicBezTo>
                      <a:pt x="96" y="120"/>
                      <a:pt x="92" y="123"/>
                      <a:pt x="90" y="124"/>
                    </a:cubicBezTo>
                    <a:cubicBezTo>
                      <a:pt x="90" y="124"/>
                      <a:pt x="90" y="124"/>
                      <a:pt x="89" y="124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2" y="126"/>
                      <a:pt x="81" y="127"/>
                      <a:pt x="80" y="128"/>
                    </a:cubicBezTo>
                    <a:cubicBezTo>
                      <a:pt x="80" y="128"/>
                      <a:pt x="79" y="128"/>
                      <a:pt x="79" y="128"/>
                    </a:cubicBezTo>
                    <a:cubicBezTo>
                      <a:pt x="79" y="127"/>
                      <a:pt x="79" y="127"/>
                      <a:pt x="84" y="109"/>
                    </a:cubicBezTo>
                    <a:cubicBezTo>
                      <a:pt x="53" y="127"/>
                      <a:pt x="47" y="130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5" y="131"/>
                      <a:pt x="45" y="131"/>
                      <a:pt x="45" y="131"/>
                    </a:cubicBezTo>
                    <a:cubicBezTo>
                      <a:pt x="44" y="131"/>
                      <a:pt x="45" y="131"/>
                      <a:pt x="45" y="130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27" y="132"/>
                      <a:pt x="27" y="132"/>
                      <a:pt x="27" y="132"/>
                    </a:cubicBezTo>
                    <a:cubicBezTo>
                      <a:pt x="27" y="132"/>
                      <a:pt x="27" y="132"/>
                      <a:pt x="26" y="132"/>
                    </a:cubicBezTo>
                    <a:cubicBezTo>
                      <a:pt x="26" y="132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0"/>
                      <a:pt x="32" y="127"/>
                      <a:pt x="52" y="113"/>
                    </a:cubicBezTo>
                    <a:cubicBezTo>
                      <a:pt x="65" y="103"/>
                      <a:pt x="84" y="90"/>
                      <a:pt x="108" y="73"/>
                    </a:cubicBezTo>
                    <a:cubicBezTo>
                      <a:pt x="138" y="52"/>
                      <a:pt x="168" y="30"/>
                      <a:pt x="182" y="20"/>
                    </a:cubicBezTo>
                    <a:cubicBezTo>
                      <a:pt x="174" y="25"/>
                      <a:pt x="160" y="33"/>
                      <a:pt x="145" y="42"/>
                    </a:cubicBezTo>
                    <a:cubicBezTo>
                      <a:pt x="71" y="86"/>
                      <a:pt x="35" y="107"/>
                      <a:pt x="33" y="10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7"/>
                      <a:pt x="33" y="107"/>
                      <a:pt x="33" y="106"/>
                    </a:cubicBezTo>
                    <a:cubicBezTo>
                      <a:pt x="32" y="106"/>
                      <a:pt x="32" y="106"/>
                      <a:pt x="60" y="87"/>
                    </a:cubicBezTo>
                    <a:cubicBezTo>
                      <a:pt x="77" y="75"/>
                      <a:pt x="98" y="61"/>
                      <a:pt x="119" y="47"/>
                    </a:cubicBezTo>
                    <a:cubicBezTo>
                      <a:pt x="143" y="30"/>
                      <a:pt x="167" y="14"/>
                      <a:pt x="177" y="8"/>
                    </a:cubicBezTo>
                    <a:cubicBezTo>
                      <a:pt x="153" y="20"/>
                      <a:pt x="55" y="78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1" y="108"/>
                      <a:pt x="113" y="38"/>
                      <a:pt x="155" y="11"/>
                    </a:cubicBezTo>
                    <a:cubicBezTo>
                      <a:pt x="115" y="34"/>
                      <a:pt x="17" y="91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15" y="92"/>
                      <a:pt x="15" y="92"/>
                      <a:pt x="15" y="92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2" y="98"/>
                      <a:pt x="2" y="98"/>
                      <a:pt x="3" y="98"/>
                    </a:cubicBezTo>
                    <a:cubicBezTo>
                      <a:pt x="2" y="98"/>
                      <a:pt x="2" y="98"/>
                      <a:pt x="2" y="98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4" y="96"/>
                      <a:pt x="9" y="93"/>
                      <a:pt x="25" y="83"/>
                    </a:cubicBezTo>
                    <a:cubicBezTo>
                      <a:pt x="38" y="75"/>
                      <a:pt x="55" y="65"/>
                      <a:pt x="76" y="51"/>
                    </a:cubicBezTo>
                    <a:cubicBezTo>
                      <a:pt x="96" y="39"/>
                      <a:pt x="115" y="27"/>
                      <a:pt x="130" y="19"/>
                    </a:cubicBezTo>
                    <a:cubicBezTo>
                      <a:pt x="115" y="27"/>
                      <a:pt x="96" y="38"/>
                      <a:pt x="76" y="50"/>
                    </a:cubicBezTo>
                    <a:cubicBezTo>
                      <a:pt x="18" y="84"/>
                      <a:pt x="3" y="92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69" y="35"/>
                      <a:pt x="26" y="60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3"/>
                      <a:pt x="1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4" y="71"/>
                      <a:pt x="12" y="66"/>
                      <a:pt x="49" y="43"/>
                    </a:cubicBezTo>
                    <a:cubicBezTo>
                      <a:pt x="60" y="36"/>
                      <a:pt x="71" y="29"/>
                      <a:pt x="79" y="24"/>
                    </a:cubicBezTo>
                    <a:cubicBezTo>
                      <a:pt x="57" y="37"/>
                      <a:pt x="17" y="60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6" y="61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0"/>
                      <a:pt x="16" y="60"/>
                      <a:pt x="16" y="59"/>
                    </a:cubicBezTo>
                    <a:cubicBezTo>
                      <a:pt x="17" y="59"/>
                      <a:pt x="18" y="59"/>
                      <a:pt x="19" y="58"/>
                    </a:cubicBezTo>
                    <a:cubicBezTo>
                      <a:pt x="21" y="57"/>
                      <a:pt x="24" y="55"/>
                      <a:pt x="27" y="53"/>
                    </a:cubicBezTo>
                    <a:cubicBezTo>
                      <a:pt x="32" y="50"/>
                      <a:pt x="39" y="45"/>
                      <a:pt x="46" y="41"/>
                    </a:cubicBezTo>
                    <a:cubicBezTo>
                      <a:pt x="36" y="47"/>
                      <a:pt x="29" y="51"/>
                      <a:pt x="28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37" y="43"/>
                      <a:pt x="60" y="25"/>
                      <a:pt x="69" y="17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1"/>
                      <a:pt x="11" y="49"/>
                      <a:pt x="17" y="44"/>
                    </a:cubicBezTo>
                    <a:cubicBezTo>
                      <a:pt x="22" y="40"/>
                      <a:pt x="30" y="34"/>
                      <a:pt x="37" y="28"/>
                    </a:cubicBezTo>
                    <a:cubicBezTo>
                      <a:pt x="47" y="19"/>
                      <a:pt x="59" y="10"/>
                      <a:pt x="65" y="5"/>
                    </a:cubicBezTo>
                    <a:cubicBezTo>
                      <a:pt x="55" y="11"/>
                      <a:pt x="29" y="26"/>
                      <a:pt x="15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7" y="5"/>
                      <a:pt x="21" y="8"/>
                      <a:pt x="21" y="8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9" y="30"/>
                      <a:pt x="30" y="24"/>
                      <a:pt x="41" y="18"/>
                    </a:cubicBezTo>
                    <a:cubicBezTo>
                      <a:pt x="48" y="14"/>
                      <a:pt x="55" y="10"/>
                      <a:pt x="60" y="7"/>
                    </a:cubicBezTo>
                    <a:cubicBezTo>
                      <a:pt x="65" y="4"/>
                      <a:pt x="67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6" y="6"/>
                      <a:pt x="59" y="11"/>
                    </a:cubicBezTo>
                    <a:cubicBezTo>
                      <a:pt x="53" y="16"/>
                      <a:pt x="45" y="22"/>
                      <a:pt x="38" y="28"/>
                    </a:cubicBezTo>
                    <a:cubicBezTo>
                      <a:pt x="28" y="36"/>
                      <a:pt x="18" y="44"/>
                      <a:pt x="13" y="49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4" y="14"/>
                      <a:pt x="74" y="14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2" y="16"/>
                      <a:pt x="67" y="20"/>
                      <a:pt x="50" y="33"/>
                    </a:cubicBezTo>
                    <a:cubicBezTo>
                      <a:pt x="43" y="39"/>
                      <a:pt x="36" y="45"/>
                      <a:pt x="31" y="49"/>
                    </a:cubicBezTo>
                    <a:cubicBezTo>
                      <a:pt x="43" y="42"/>
                      <a:pt x="74" y="24"/>
                      <a:pt x="87" y="16"/>
                    </a:cubicBezTo>
                    <a:cubicBezTo>
                      <a:pt x="87" y="16"/>
                      <a:pt x="87" y="16"/>
                      <a:pt x="88" y="16"/>
                    </a:cubicBezTo>
                    <a:cubicBezTo>
                      <a:pt x="88" y="17"/>
                      <a:pt x="88" y="17"/>
                      <a:pt x="87" y="17"/>
                    </a:cubicBezTo>
                    <a:cubicBezTo>
                      <a:pt x="87" y="17"/>
                      <a:pt x="66" y="30"/>
                      <a:pt x="47" y="42"/>
                    </a:cubicBezTo>
                    <a:cubicBezTo>
                      <a:pt x="49" y="40"/>
                      <a:pt x="52" y="39"/>
                      <a:pt x="55" y="37"/>
                    </a:cubicBezTo>
                    <a:cubicBezTo>
                      <a:pt x="64" y="32"/>
                      <a:pt x="74" y="26"/>
                      <a:pt x="81" y="22"/>
                    </a:cubicBezTo>
                    <a:cubicBezTo>
                      <a:pt x="85" y="20"/>
                      <a:pt x="88" y="18"/>
                      <a:pt x="90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4" y="15"/>
                      <a:pt x="94" y="16"/>
                      <a:pt x="94" y="16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94" y="16"/>
                      <a:pt x="93" y="16"/>
                      <a:pt x="93" y="16"/>
                    </a:cubicBezTo>
                    <a:cubicBezTo>
                      <a:pt x="92" y="18"/>
                      <a:pt x="84" y="23"/>
                      <a:pt x="49" y="44"/>
                    </a:cubicBezTo>
                    <a:cubicBezTo>
                      <a:pt x="39" y="51"/>
                      <a:pt x="27" y="58"/>
                      <a:pt x="18" y="63"/>
                    </a:cubicBezTo>
                    <a:cubicBezTo>
                      <a:pt x="75" y="30"/>
                      <a:pt x="85" y="24"/>
                      <a:pt x="87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15" y="84"/>
                      <a:pt x="47" y="66"/>
                      <a:pt x="76" y="49"/>
                    </a:cubicBezTo>
                    <a:cubicBezTo>
                      <a:pt x="132" y="16"/>
                      <a:pt x="148" y="7"/>
                      <a:pt x="150" y="6"/>
                    </a:cubicBezTo>
                    <a:cubicBezTo>
                      <a:pt x="150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6"/>
                      <a:pt x="151" y="6"/>
                      <a:pt x="151" y="7"/>
                    </a:cubicBezTo>
                    <a:cubicBezTo>
                      <a:pt x="112" y="30"/>
                      <a:pt x="46" y="71"/>
                      <a:pt x="17" y="8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56" y="9"/>
                      <a:pt x="156" y="9"/>
                      <a:pt x="156" y="9"/>
                    </a:cubicBezTo>
                    <a:cubicBezTo>
                      <a:pt x="166" y="4"/>
                      <a:pt x="170" y="1"/>
                      <a:pt x="171" y="1"/>
                    </a:cubicBezTo>
                    <a:cubicBezTo>
                      <a:pt x="171" y="1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2" y="0"/>
                      <a:pt x="172" y="0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2"/>
                      <a:pt x="169" y="3"/>
                      <a:pt x="165" y="6"/>
                    </a:cubicBezTo>
                    <a:cubicBezTo>
                      <a:pt x="160" y="9"/>
                      <a:pt x="153" y="13"/>
                      <a:pt x="145" y="18"/>
                    </a:cubicBezTo>
                    <a:cubicBezTo>
                      <a:pt x="129" y="28"/>
                      <a:pt x="108" y="42"/>
                      <a:pt x="86" y="55"/>
                    </a:cubicBezTo>
                    <a:cubicBezTo>
                      <a:pt x="63" y="70"/>
                      <a:pt x="40" y="85"/>
                      <a:pt x="24" y="95"/>
                    </a:cubicBezTo>
                    <a:cubicBezTo>
                      <a:pt x="79" y="62"/>
                      <a:pt x="179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4"/>
                      <a:pt x="182" y="4"/>
                      <a:pt x="182" y="4"/>
                    </a:cubicBezTo>
                    <a:cubicBezTo>
                      <a:pt x="182" y="5"/>
                      <a:pt x="182" y="5"/>
                      <a:pt x="163" y="18"/>
                    </a:cubicBezTo>
                    <a:cubicBezTo>
                      <a:pt x="151" y="26"/>
                      <a:pt x="136" y="37"/>
                      <a:pt x="119" y="48"/>
                    </a:cubicBezTo>
                    <a:cubicBezTo>
                      <a:pt x="87" y="70"/>
                      <a:pt x="48" y="96"/>
                      <a:pt x="37" y="104"/>
                    </a:cubicBezTo>
                    <a:cubicBezTo>
                      <a:pt x="51" y="96"/>
                      <a:pt x="106" y="64"/>
                      <a:pt x="144" y="42"/>
                    </a:cubicBezTo>
                    <a:cubicBezTo>
                      <a:pt x="182" y="19"/>
                      <a:pt x="189" y="16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91" y="15"/>
                      <a:pt x="191" y="15"/>
                      <a:pt x="191" y="16"/>
                    </a:cubicBezTo>
                    <a:cubicBezTo>
                      <a:pt x="142" y="50"/>
                      <a:pt x="53" y="112"/>
                      <a:pt x="32" y="128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95"/>
                      <a:pt x="91" y="95"/>
                      <a:pt x="90" y="95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8" y="123"/>
                      <a:pt x="76" y="112"/>
                      <a:pt x="84" y="108"/>
                    </a:cubicBezTo>
                    <a:cubicBezTo>
                      <a:pt x="84" y="108"/>
                      <a:pt x="84" y="108"/>
                      <a:pt x="85" y="108"/>
                    </a:cubicBezTo>
                    <a:cubicBezTo>
                      <a:pt x="85" y="108"/>
                      <a:pt x="85" y="108"/>
                      <a:pt x="85" y="108"/>
                    </a:cubicBezTo>
                    <a:cubicBezTo>
                      <a:pt x="83" y="114"/>
                      <a:pt x="81" y="123"/>
                      <a:pt x="80" y="126"/>
                    </a:cubicBezTo>
                    <a:cubicBezTo>
                      <a:pt x="81" y="126"/>
                      <a:pt x="82" y="125"/>
                      <a:pt x="82" y="125"/>
                    </a:cubicBezTo>
                    <a:cubicBezTo>
                      <a:pt x="82" y="125"/>
                      <a:pt x="82" y="125"/>
                      <a:pt x="82" y="125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3" y="115"/>
                      <a:pt x="105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6" y="114"/>
                      <a:pt x="106" y="114"/>
                      <a:pt x="106" y="114"/>
                    </a:cubicBezTo>
                    <a:cubicBezTo>
                      <a:pt x="107" y="113"/>
                      <a:pt x="107" y="113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7" y="114"/>
                      <a:pt x="107" y="114"/>
                      <a:pt x="107" y="114"/>
                    </a:cubicBezTo>
                    <a:cubicBezTo>
                      <a:pt x="106" y="115"/>
                      <a:pt x="103" y="117"/>
                      <a:pt x="94" y="124"/>
                    </a:cubicBezTo>
                    <a:cubicBezTo>
                      <a:pt x="92" y="125"/>
                      <a:pt x="89" y="127"/>
                      <a:pt x="87" y="128"/>
                    </a:cubicBezTo>
                    <a:cubicBezTo>
                      <a:pt x="96" y="123"/>
                      <a:pt x="96" y="123"/>
                      <a:pt x="96" y="123"/>
                    </a:cubicBezTo>
                    <a:cubicBezTo>
                      <a:pt x="96" y="123"/>
                      <a:pt x="96" y="123"/>
                      <a:pt x="96" y="124"/>
                    </a:cubicBezTo>
                    <a:cubicBezTo>
                      <a:pt x="97" y="124"/>
                      <a:pt x="96" y="124"/>
                      <a:pt x="96" y="124"/>
                    </a:cubicBezTo>
                    <a:cubicBezTo>
                      <a:pt x="80" y="133"/>
                      <a:pt x="80" y="133"/>
                      <a:pt x="80" y="133"/>
                    </a:cubicBezTo>
                    <a:cubicBezTo>
                      <a:pt x="80" y="133"/>
                      <a:pt x="80" y="133"/>
                      <a:pt x="80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1" name="Freeform 292"/>
              <p:cNvSpPr>
                <a:spLocks noEditPoints="1"/>
              </p:cNvSpPr>
              <p:nvPr/>
            </p:nvSpPr>
            <p:spPr bwMode="auto">
              <a:xfrm>
                <a:off x="3675063" y="5611813"/>
                <a:ext cx="895350" cy="1511300"/>
              </a:xfrm>
              <a:custGeom>
                <a:avLst/>
                <a:gdLst>
                  <a:gd name="T0" fmla="*/ 176 w 276"/>
                  <a:gd name="T1" fmla="*/ 465 h 466"/>
                  <a:gd name="T2" fmla="*/ 87 w 276"/>
                  <a:gd name="T3" fmla="*/ 463 h 466"/>
                  <a:gd name="T4" fmla="*/ 3 w 276"/>
                  <a:gd name="T5" fmla="*/ 409 h 466"/>
                  <a:gd name="T6" fmla="*/ 0 w 276"/>
                  <a:gd name="T7" fmla="*/ 325 h 466"/>
                  <a:gd name="T8" fmla="*/ 59 w 276"/>
                  <a:gd name="T9" fmla="*/ 328 h 466"/>
                  <a:gd name="T10" fmla="*/ 75 w 276"/>
                  <a:gd name="T11" fmla="*/ 341 h 466"/>
                  <a:gd name="T12" fmla="*/ 75 w 276"/>
                  <a:gd name="T13" fmla="*/ 371 h 466"/>
                  <a:gd name="T14" fmla="*/ 158 w 276"/>
                  <a:gd name="T15" fmla="*/ 385 h 466"/>
                  <a:gd name="T16" fmla="*/ 165 w 276"/>
                  <a:gd name="T17" fmla="*/ 298 h 466"/>
                  <a:gd name="T18" fmla="*/ 81 w 276"/>
                  <a:gd name="T19" fmla="*/ 262 h 466"/>
                  <a:gd name="T20" fmla="*/ 93 w 276"/>
                  <a:gd name="T21" fmla="*/ 215 h 466"/>
                  <a:gd name="T22" fmla="*/ 101 w 276"/>
                  <a:gd name="T23" fmla="*/ 178 h 466"/>
                  <a:gd name="T24" fmla="*/ 193 w 276"/>
                  <a:gd name="T25" fmla="*/ 176 h 466"/>
                  <a:gd name="T26" fmla="*/ 198 w 276"/>
                  <a:gd name="T27" fmla="*/ 98 h 466"/>
                  <a:gd name="T28" fmla="*/ 139 w 276"/>
                  <a:gd name="T29" fmla="*/ 86 h 466"/>
                  <a:gd name="T30" fmla="*/ 119 w 276"/>
                  <a:gd name="T31" fmla="*/ 110 h 466"/>
                  <a:gd name="T32" fmla="*/ 71 w 276"/>
                  <a:gd name="T33" fmla="*/ 114 h 466"/>
                  <a:gd name="T34" fmla="*/ 27 w 276"/>
                  <a:gd name="T35" fmla="*/ 84 h 466"/>
                  <a:gd name="T36" fmla="*/ 17 w 276"/>
                  <a:gd name="T37" fmla="*/ 16 h 466"/>
                  <a:gd name="T38" fmla="*/ 59 w 276"/>
                  <a:gd name="T39" fmla="*/ 0 h 466"/>
                  <a:gd name="T40" fmla="*/ 106 w 276"/>
                  <a:gd name="T41" fmla="*/ 6 h 466"/>
                  <a:gd name="T42" fmla="*/ 110 w 276"/>
                  <a:gd name="T43" fmla="*/ 23 h 466"/>
                  <a:gd name="T44" fmla="*/ 130 w 276"/>
                  <a:gd name="T45" fmla="*/ 3 h 466"/>
                  <a:gd name="T46" fmla="*/ 163 w 276"/>
                  <a:gd name="T47" fmla="*/ 0 h 466"/>
                  <a:gd name="T48" fmla="*/ 216 w 276"/>
                  <a:gd name="T49" fmla="*/ 6 h 466"/>
                  <a:gd name="T50" fmla="*/ 276 w 276"/>
                  <a:gd name="T51" fmla="*/ 118 h 466"/>
                  <a:gd name="T52" fmla="*/ 271 w 276"/>
                  <a:gd name="T53" fmla="*/ 188 h 466"/>
                  <a:gd name="T54" fmla="*/ 257 w 276"/>
                  <a:gd name="T55" fmla="*/ 228 h 466"/>
                  <a:gd name="T56" fmla="*/ 239 w 276"/>
                  <a:gd name="T57" fmla="*/ 276 h 466"/>
                  <a:gd name="T58" fmla="*/ 249 w 276"/>
                  <a:gd name="T59" fmla="*/ 290 h 466"/>
                  <a:gd name="T60" fmla="*/ 248 w 276"/>
                  <a:gd name="T61" fmla="*/ 342 h 466"/>
                  <a:gd name="T62" fmla="*/ 253 w 276"/>
                  <a:gd name="T63" fmla="*/ 423 h 466"/>
                  <a:gd name="T64" fmla="*/ 249 w 276"/>
                  <a:gd name="T65" fmla="*/ 326 h 466"/>
                  <a:gd name="T66" fmla="*/ 245 w 276"/>
                  <a:gd name="T67" fmla="*/ 286 h 466"/>
                  <a:gd name="T68" fmla="*/ 229 w 276"/>
                  <a:gd name="T69" fmla="*/ 255 h 466"/>
                  <a:gd name="T70" fmla="*/ 261 w 276"/>
                  <a:gd name="T71" fmla="*/ 223 h 466"/>
                  <a:gd name="T72" fmla="*/ 272 w 276"/>
                  <a:gd name="T73" fmla="*/ 178 h 466"/>
                  <a:gd name="T74" fmla="*/ 274 w 276"/>
                  <a:gd name="T75" fmla="*/ 98 h 466"/>
                  <a:gd name="T76" fmla="*/ 205 w 276"/>
                  <a:gd name="T77" fmla="*/ 6 h 466"/>
                  <a:gd name="T78" fmla="*/ 132 w 276"/>
                  <a:gd name="T79" fmla="*/ 3 h 466"/>
                  <a:gd name="T80" fmla="*/ 115 w 276"/>
                  <a:gd name="T81" fmla="*/ 20 h 466"/>
                  <a:gd name="T82" fmla="*/ 107 w 276"/>
                  <a:gd name="T83" fmla="*/ 15 h 466"/>
                  <a:gd name="T84" fmla="*/ 105 w 276"/>
                  <a:gd name="T85" fmla="*/ 7 h 466"/>
                  <a:gd name="T86" fmla="*/ 25 w 276"/>
                  <a:gd name="T87" fmla="*/ 3 h 466"/>
                  <a:gd name="T88" fmla="*/ 26 w 276"/>
                  <a:gd name="T89" fmla="*/ 56 h 466"/>
                  <a:gd name="T90" fmla="*/ 27 w 276"/>
                  <a:gd name="T91" fmla="*/ 111 h 466"/>
                  <a:gd name="T92" fmla="*/ 116 w 276"/>
                  <a:gd name="T93" fmla="*/ 114 h 466"/>
                  <a:gd name="T94" fmla="*/ 117 w 276"/>
                  <a:gd name="T95" fmla="*/ 83 h 466"/>
                  <a:gd name="T96" fmla="*/ 190 w 276"/>
                  <a:gd name="T97" fmla="*/ 93 h 466"/>
                  <a:gd name="T98" fmla="*/ 200 w 276"/>
                  <a:gd name="T99" fmla="*/ 137 h 466"/>
                  <a:gd name="T100" fmla="*/ 189 w 276"/>
                  <a:gd name="T101" fmla="*/ 203 h 466"/>
                  <a:gd name="T102" fmla="*/ 97 w 276"/>
                  <a:gd name="T103" fmla="*/ 205 h 466"/>
                  <a:gd name="T104" fmla="*/ 89 w 276"/>
                  <a:gd name="T105" fmla="*/ 231 h 466"/>
                  <a:gd name="T106" fmla="*/ 169 w 276"/>
                  <a:gd name="T107" fmla="*/ 286 h 466"/>
                  <a:gd name="T108" fmla="*/ 161 w 276"/>
                  <a:gd name="T109" fmla="*/ 335 h 466"/>
                  <a:gd name="T110" fmla="*/ 138 w 276"/>
                  <a:gd name="T111" fmla="*/ 380 h 466"/>
                  <a:gd name="T112" fmla="*/ 74 w 276"/>
                  <a:gd name="T113" fmla="*/ 361 h 466"/>
                  <a:gd name="T114" fmla="*/ 75 w 276"/>
                  <a:gd name="T115" fmla="*/ 339 h 466"/>
                  <a:gd name="T116" fmla="*/ 49 w 276"/>
                  <a:gd name="T117" fmla="*/ 327 h 466"/>
                  <a:gd name="T118" fmla="*/ 2 w 276"/>
                  <a:gd name="T119" fmla="*/ 367 h 466"/>
                  <a:gd name="T120" fmla="*/ 74 w 276"/>
                  <a:gd name="T121" fmla="*/ 462 h 466"/>
                  <a:gd name="T122" fmla="*/ 164 w 276"/>
                  <a:gd name="T123" fmla="*/ 466 h 466"/>
                  <a:gd name="T124" fmla="*/ 253 w 276"/>
                  <a:gd name="T125" fmla="*/ 423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466">
                    <a:moveTo>
                      <a:pt x="253" y="423"/>
                    </a:moveTo>
                    <a:cubicBezTo>
                      <a:pt x="246" y="429"/>
                      <a:pt x="240" y="435"/>
                      <a:pt x="234" y="441"/>
                    </a:cubicBezTo>
                    <a:cubicBezTo>
                      <a:pt x="228" y="447"/>
                      <a:pt x="222" y="454"/>
                      <a:pt x="214" y="458"/>
                    </a:cubicBezTo>
                    <a:cubicBezTo>
                      <a:pt x="210" y="460"/>
                      <a:pt x="206" y="461"/>
                      <a:pt x="202" y="462"/>
                    </a:cubicBezTo>
                    <a:cubicBezTo>
                      <a:pt x="189" y="464"/>
                      <a:pt x="189" y="464"/>
                      <a:pt x="189" y="464"/>
                    </a:cubicBezTo>
                    <a:cubicBezTo>
                      <a:pt x="185" y="465"/>
                      <a:pt x="181" y="465"/>
                      <a:pt x="176" y="465"/>
                    </a:cubicBezTo>
                    <a:cubicBezTo>
                      <a:pt x="172" y="466"/>
                      <a:pt x="168" y="466"/>
                      <a:pt x="164" y="466"/>
                    </a:cubicBezTo>
                    <a:cubicBezTo>
                      <a:pt x="151" y="466"/>
                      <a:pt x="151" y="466"/>
                      <a:pt x="151" y="466"/>
                    </a:cubicBezTo>
                    <a:cubicBezTo>
                      <a:pt x="146" y="466"/>
                      <a:pt x="142" y="466"/>
                      <a:pt x="138" y="466"/>
                    </a:cubicBezTo>
                    <a:cubicBezTo>
                      <a:pt x="134" y="466"/>
                      <a:pt x="129" y="466"/>
                      <a:pt x="125" y="465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104" y="464"/>
                      <a:pt x="95" y="463"/>
                      <a:pt x="87" y="463"/>
                    </a:cubicBezTo>
                    <a:cubicBezTo>
                      <a:pt x="82" y="463"/>
                      <a:pt x="78" y="462"/>
                      <a:pt x="74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409"/>
                      <a:pt x="3" y="409"/>
                      <a:pt x="3" y="409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20" y="325"/>
                      <a:pt x="20" y="325"/>
                      <a:pt x="20" y="325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54" y="327"/>
                      <a:pt x="54" y="327"/>
                      <a:pt x="54" y="327"/>
                    </a:cubicBezTo>
                    <a:cubicBezTo>
                      <a:pt x="55" y="327"/>
                      <a:pt x="57" y="328"/>
                      <a:pt x="59" y="328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76" y="337"/>
                      <a:pt x="76" y="337"/>
                      <a:pt x="76" y="337"/>
                    </a:cubicBezTo>
                    <a:cubicBezTo>
                      <a:pt x="76" y="337"/>
                      <a:pt x="76" y="338"/>
                      <a:pt x="76" y="339"/>
                    </a:cubicBezTo>
                    <a:cubicBezTo>
                      <a:pt x="75" y="341"/>
                      <a:pt x="75" y="341"/>
                      <a:pt x="75" y="341"/>
                    </a:cubicBezTo>
                    <a:cubicBezTo>
                      <a:pt x="75" y="342"/>
                      <a:pt x="75" y="343"/>
                      <a:pt x="75" y="344"/>
                    </a:cubicBezTo>
                    <a:cubicBezTo>
                      <a:pt x="74" y="346"/>
                      <a:pt x="74" y="346"/>
                      <a:pt x="74" y="346"/>
                    </a:cubicBezTo>
                    <a:cubicBezTo>
                      <a:pt x="74" y="347"/>
                      <a:pt x="74" y="348"/>
                      <a:pt x="74" y="349"/>
                    </a:cubicBezTo>
                    <a:cubicBezTo>
                      <a:pt x="74" y="351"/>
                      <a:pt x="74" y="351"/>
                      <a:pt x="74" y="351"/>
                    </a:cubicBezTo>
                    <a:cubicBezTo>
                      <a:pt x="74" y="354"/>
                      <a:pt x="74" y="358"/>
                      <a:pt x="74" y="361"/>
                    </a:cubicBezTo>
                    <a:cubicBezTo>
                      <a:pt x="75" y="364"/>
                      <a:pt x="75" y="367"/>
                      <a:pt x="75" y="371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96" y="373"/>
                      <a:pt x="96" y="373"/>
                      <a:pt x="96" y="373"/>
                    </a:cubicBezTo>
                    <a:cubicBezTo>
                      <a:pt x="117" y="376"/>
                      <a:pt x="117" y="376"/>
                      <a:pt x="117" y="376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59" y="384"/>
                      <a:pt x="159" y="384"/>
                      <a:pt x="159" y="384"/>
                    </a:cubicBezTo>
                    <a:cubicBezTo>
                      <a:pt x="158" y="385"/>
                      <a:pt x="158" y="385"/>
                      <a:pt x="158" y="385"/>
                    </a:cubicBezTo>
                    <a:cubicBezTo>
                      <a:pt x="158" y="376"/>
                      <a:pt x="158" y="368"/>
                      <a:pt x="158" y="360"/>
                    </a:cubicBezTo>
                    <a:cubicBezTo>
                      <a:pt x="159" y="347"/>
                      <a:pt x="159" y="347"/>
                      <a:pt x="159" y="347"/>
                    </a:cubicBezTo>
                    <a:cubicBezTo>
                      <a:pt x="160" y="335"/>
                      <a:pt x="160" y="335"/>
                      <a:pt x="160" y="335"/>
                    </a:cubicBezTo>
                    <a:cubicBezTo>
                      <a:pt x="161" y="323"/>
                      <a:pt x="161" y="323"/>
                      <a:pt x="161" y="323"/>
                    </a:cubicBezTo>
                    <a:cubicBezTo>
                      <a:pt x="162" y="310"/>
                      <a:pt x="162" y="310"/>
                      <a:pt x="162" y="310"/>
                    </a:cubicBezTo>
                    <a:cubicBezTo>
                      <a:pt x="165" y="298"/>
                      <a:pt x="165" y="298"/>
                      <a:pt x="165" y="298"/>
                    </a:cubicBezTo>
                    <a:cubicBezTo>
                      <a:pt x="168" y="286"/>
                      <a:pt x="168" y="286"/>
                      <a:pt x="168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25" y="274"/>
                      <a:pt x="125" y="274"/>
                      <a:pt x="125" y="274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80" y="263"/>
                      <a:pt x="80" y="263"/>
                      <a:pt x="80" y="263"/>
                    </a:cubicBezTo>
                    <a:cubicBezTo>
                      <a:pt x="81" y="262"/>
                      <a:pt x="81" y="262"/>
                      <a:pt x="81" y="262"/>
                    </a:cubicBezTo>
                    <a:cubicBezTo>
                      <a:pt x="83" y="251"/>
                      <a:pt x="83" y="251"/>
                      <a:pt x="83" y="251"/>
                    </a:cubicBezTo>
                    <a:cubicBezTo>
                      <a:pt x="83" y="248"/>
                      <a:pt x="84" y="244"/>
                      <a:pt x="85" y="241"/>
                    </a:cubicBezTo>
                    <a:cubicBezTo>
                      <a:pt x="86" y="237"/>
                      <a:pt x="87" y="234"/>
                      <a:pt x="88" y="230"/>
                    </a:cubicBezTo>
                    <a:cubicBezTo>
                      <a:pt x="90" y="225"/>
                      <a:pt x="90" y="225"/>
                      <a:pt x="90" y="225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3" y="215"/>
                      <a:pt x="93" y="215"/>
                      <a:pt x="93" y="215"/>
                    </a:cubicBezTo>
                    <a:cubicBezTo>
                      <a:pt x="94" y="214"/>
                      <a:pt x="94" y="213"/>
                      <a:pt x="94" y="212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6" y="204"/>
                      <a:pt x="96" y="204"/>
                      <a:pt x="96" y="2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8" y="188"/>
                      <a:pt x="98" y="188"/>
                      <a:pt x="98" y="188"/>
                    </a:cubicBezTo>
                    <a:cubicBezTo>
                      <a:pt x="99" y="185"/>
                      <a:pt x="100" y="181"/>
                      <a:pt x="101" y="178"/>
                    </a:cubicBezTo>
                    <a:cubicBezTo>
                      <a:pt x="101" y="177"/>
                      <a:pt x="101" y="177"/>
                      <a:pt x="101" y="177"/>
                    </a:cubicBezTo>
                    <a:cubicBezTo>
                      <a:pt x="102" y="177"/>
                      <a:pt x="102" y="177"/>
                      <a:pt x="102" y="177"/>
                    </a:cubicBezTo>
                    <a:cubicBezTo>
                      <a:pt x="145" y="191"/>
                      <a:pt x="145" y="191"/>
                      <a:pt x="145" y="191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8" y="202"/>
                      <a:pt x="188" y="202"/>
                      <a:pt x="188" y="202"/>
                    </a:cubicBezTo>
                    <a:cubicBezTo>
                      <a:pt x="190" y="194"/>
                      <a:pt x="192" y="185"/>
                      <a:pt x="193" y="176"/>
                    </a:cubicBezTo>
                    <a:cubicBezTo>
                      <a:pt x="195" y="163"/>
                      <a:pt x="195" y="163"/>
                      <a:pt x="195" y="163"/>
                    </a:cubicBezTo>
                    <a:cubicBezTo>
                      <a:pt x="197" y="150"/>
                      <a:pt x="197" y="150"/>
                      <a:pt x="197" y="150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8" y="98"/>
                      <a:pt x="198" y="98"/>
                      <a:pt x="198" y="98"/>
                    </a:cubicBezTo>
                    <a:cubicBezTo>
                      <a:pt x="199" y="98"/>
                      <a:pt x="199" y="98"/>
                      <a:pt x="199" y="98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86" y="94"/>
                      <a:pt x="183" y="93"/>
                      <a:pt x="179" y="92"/>
                    </a:cubicBezTo>
                    <a:cubicBezTo>
                      <a:pt x="176" y="92"/>
                      <a:pt x="173" y="91"/>
                      <a:pt x="169" y="90"/>
                    </a:cubicBezTo>
                    <a:cubicBezTo>
                      <a:pt x="166" y="90"/>
                      <a:pt x="162" y="89"/>
                      <a:pt x="159" y="89"/>
                    </a:cubicBezTo>
                    <a:cubicBezTo>
                      <a:pt x="152" y="88"/>
                      <a:pt x="145" y="87"/>
                      <a:pt x="139" y="86"/>
                    </a:cubicBezTo>
                    <a:cubicBezTo>
                      <a:pt x="132" y="86"/>
                      <a:pt x="125" y="85"/>
                      <a:pt x="118" y="84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6"/>
                      <a:pt x="119" y="89"/>
                      <a:pt x="119" y="92"/>
                    </a:cubicBezTo>
                    <a:cubicBezTo>
                      <a:pt x="120" y="95"/>
                      <a:pt x="120" y="98"/>
                      <a:pt x="120" y="101"/>
                    </a:cubicBezTo>
                    <a:cubicBezTo>
                      <a:pt x="120" y="103"/>
                      <a:pt x="120" y="104"/>
                      <a:pt x="120" y="106"/>
                    </a:cubicBezTo>
                    <a:cubicBezTo>
                      <a:pt x="119" y="107"/>
                      <a:pt x="119" y="109"/>
                      <a:pt x="119" y="110"/>
                    </a:cubicBezTo>
                    <a:cubicBezTo>
                      <a:pt x="118" y="112"/>
                      <a:pt x="118" y="113"/>
                      <a:pt x="118" y="115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71" y="114"/>
                      <a:pt x="71" y="114"/>
                      <a:pt x="71" y="11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2"/>
                      <a:pt x="27" y="112"/>
                      <a:pt x="27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3"/>
                      <a:pt x="27" y="89"/>
                      <a:pt x="27" y="84"/>
                    </a:cubicBezTo>
                    <a:cubicBezTo>
                      <a:pt x="27" y="82"/>
                      <a:pt x="27" y="79"/>
                      <a:pt x="27" y="77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66"/>
                      <a:pt x="25" y="61"/>
                      <a:pt x="25" y="57"/>
                    </a:cubicBezTo>
                    <a:cubicBezTo>
                      <a:pt x="24" y="52"/>
                      <a:pt x="24" y="48"/>
                      <a:pt x="23" y="43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44" y="1"/>
                      <a:pt x="52" y="0"/>
                      <a:pt x="5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5" y="0"/>
                      <a:pt x="79" y="1"/>
                      <a:pt x="82" y="1"/>
                    </a:cubicBezTo>
                    <a:cubicBezTo>
                      <a:pt x="86" y="2"/>
                      <a:pt x="90" y="2"/>
                      <a:pt x="94" y="3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5" y="6"/>
                      <a:pt x="105" y="6"/>
                    </a:cubicBezTo>
                    <a:cubicBezTo>
                      <a:pt x="105" y="6"/>
                      <a:pt x="106" y="6"/>
                      <a:pt x="106" y="6"/>
                    </a:cubicBezTo>
                    <a:cubicBezTo>
                      <a:pt x="106" y="7"/>
                      <a:pt x="107" y="7"/>
                      <a:pt x="107" y="7"/>
                    </a:cubicBezTo>
                    <a:cubicBezTo>
                      <a:pt x="107" y="8"/>
                      <a:pt x="108" y="9"/>
                      <a:pt x="108" y="10"/>
                    </a:cubicBezTo>
                    <a:cubicBezTo>
                      <a:pt x="108" y="11"/>
                      <a:pt x="108" y="13"/>
                      <a:pt x="108" y="14"/>
                    </a:cubicBezTo>
                    <a:cubicBezTo>
                      <a:pt x="109" y="18"/>
                      <a:pt x="109" y="21"/>
                      <a:pt x="109" y="24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2" y="21"/>
                      <a:pt x="113" y="20"/>
                      <a:pt x="114" y="19"/>
                    </a:cubicBezTo>
                    <a:cubicBezTo>
                      <a:pt x="116" y="17"/>
                      <a:pt x="118" y="15"/>
                      <a:pt x="120" y="13"/>
                    </a:cubicBezTo>
                    <a:cubicBezTo>
                      <a:pt x="121" y="11"/>
                      <a:pt x="123" y="9"/>
                      <a:pt x="125" y="7"/>
                    </a:cubicBezTo>
                    <a:cubicBezTo>
                      <a:pt x="126" y="6"/>
                      <a:pt x="127" y="5"/>
                      <a:pt x="128" y="4"/>
                    </a:cubicBezTo>
                    <a:cubicBezTo>
                      <a:pt x="130" y="3"/>
                      <a:pt x="130" y="3"/>
                      <a:pt x="130" y="3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42" y="1"/>
                      <a:pt x="142" y="1"/>
                      <a:pt x="142" y="1"/>
                    </a:cubicBezTo>
                    <a:cubicBezTo>
                      <a:pt x="146" y="0"/>
                      <a:pt x="149" y="0"/>
                      <a:pt x="15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205" y="5"/>
                      <a:pt x="205" y="5"/>
                      <a:pt x="205" y="5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3" y="79"/>
                      <a:pt x="273" y="79"/>
                      <a:pt x="273" y="79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6" y="118"/>
                      <a:pt x="276" y="118"/>
                      <a:pt x="276" y="118"/>
                    </a:cubicBezTo>
                    <a:cubicBezTo>
                      <a:pt x="276" y="138"/>
                      <a:pt x="276" y="138"/>
                      <a:pt x="276" y="138"/>
                    </a:cubicBezTo>
                    <a:cubicBezTo>
                      <a:pt x="275" y="148"/>
                      <a:pt x="275" y="148"/>
                      <a:pt x="275" y="148"/>
                    </a:cubicBezTo>
                    <a:cubicBezTo>
                      <a:pt x="275" y="151"/>
                      <a:pt x="275" y="155"/>
                      <a:pt x="275" y="158"/>
                    </a:cubicBezTo>
                    <a:cubicBezTo>
                      <a:pt x="274" y="168"/>
                      <a:pt x="274" y="168"/>
                      <a:pt x="274" y="168"/>
                    </a:cubicBezTo>
                    <a:cubicBezTo>
                      <a:pt x="273" y="171"/>
                      <a:pt x="273" y="175"/>
                      <a:pt x="272" y="178"/>
                    </a:cubicBezTo>
                    <a:cubicBezTo>
                      <a:pt x="271" y="188"/>
                      <a:pt x="271" y="188"/>
                      <a:pt x="271" y="188"/>
                    </a:cubicBezTo>
                    <a:cubicBezTo>
                      <a:pt x="270" y="191"/>
                      <a:pt x="269" y="194"/>
                      <a:pt x="269" y="19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7"/>
                      <a:pt x="263" y="217"/>
                      <a:pt x="263" y="217"/>
                    </a:cubicBezTo>
                    <a:cubicBezTo>
                      <a:pt x="263" y="218"/>
                      <a:pt x="263" y="219"/>
                      <a:pt x="262" y="220"/>
                    </a:cubicBezTo>
                    <a:cubicBezTo>
                      <a:pt x="262" y="221"/>
                      <a:pt x="262" y="222"/>
                      <a:pt x="261" y="223"/>
                    </a:cubicBezTo>
                    <a:cubicBezTo>
                      <a:pt x="260" y="225"/>
                      <a:pt x="259" y="226"/>
                      <a:pt x="257" y="228"/>
                    </a:cubicBezTo>
                    <a:cubicBezTo>
                      <a:pt x="256" y="230"/>
                      <a:pt x="255" y="231"/>
                      <a:pt x="253" y="233"/>
                    </a:cubicBezTo>
                    <a:cubicBezTo>
                      <a:pt x="252" y="235"/>
                      <a:pt x="250" y="236"/>
                      <a:pt x="249" y="238"/>
                    </a:cubicBezTo>
                    <a:cubicBezTo>
                      <a:pt x="242" y="243"/>
                      <a:pt x="236" y="249"/>
                      <a:pt x="230" y="255"/>
                    </a:cubicBezTo>
                    <a:cubicBezTo>
                      <a:pt x="230" y="255"/>
                      <a:pt x="230" y="255"/>
                      <a:pt x="230" y="255"/>
                    </a:cubicBezTo>
                    <a:cubicBezTo>
                      <a:pt x="231" y="258"/>
                      <a:pt x="233" y="262"/>
                      <a:pt x="234" y="265"/>
                    </a:cubicBezTo>
                    <a:cubicBezTo>
                      <a:pt x="236" y="269"/>
                      <a:pt x="237" y="272"/>
                      <a:pt x="239" y="276"/>
                    </a:cubicBezTo>
                    <a:cubicBezTo>
                      <a:pt x="240" y="278"/>
                      <a:pt x="240" y="278"/>
                      <a:pt x="240" y="278"/>
                    </a:cubicBezTo>
                    <a:cubicBezTo>
                      <a:pt x="241" y="279"/>
                      <a:pt x="241" y="280"/>
                      <a:pt x="242" y="281"/>
                    </a:cubicBezTo>
                    <a:cubicBezTo>
                      <a:pt x="244" y="283"/>
                      <a:pt x="244" y="283"/>
                      <a:pt x="244" y="283"/>
                    </a:cubicBezTo>
                    <a:cubicBezTo>
                      <a:pt x="244" y="284"/>
                      <a:pt x="245" y="285"/>
                      <a:pt x="245" y="286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48" y="288"/>
                      <a:pt x="248" y="289"/>
                      <a:pt x="249" y="290"/>
                    </a:cubicBezTo>
                    <a:cubicBezTo>
                      <a:pt x="253" y="293"/>
                      <a:pt x="253" y="293"/>
                      <a:pt x="253" y="293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48" y="342"/>
                      <a:pt x="248" y="342"/>
                      <a:pt x="248" y="342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50" y="407"/>
                      <a:pt x="250" y="407"/>
                      <a:pt x="250" y="407"/>
                    </a:cubicBezTo>
                    <a:lnTo>
                      <a:pt x="253" y="423"/>
                    </a:lnTo>
                    <a:close/>
                    <a:moveTo>
                      <a:pt x="253" y="423"/>
                    </a:moveTo>
                    <a:cubicBezTo>
                      <a:pt x="250" y="407"/>
                      <a:pt x="250" y="407"/>
                      <a:pt x="250" y="407"/>
                    </a:cubicBezTo>
                    <a:cubicBezTo>
                      <a:pt x="248" y="391"/>
                      <a:pt x="248" y="391"/>
                      <a:pt x="248" y="391"/>
                    </a:cubicBezTo>
                    <a:cubicBezTo>
                      <a:pt x="247" y="375"/>
                      <a:pt x="247" y="375"/>
                      <a:pt x="247" y="375"/>
                    </a:cubicBezTo>
                    <a:cubicBezTo>
                      <a:pt x="247" y="358"/>
                      <a:pt x="247" y="358"/>
                      <a:pt x="247" y="358"/>
                    </a:cubicBezTo>
                    <a:cubicBezTo>
                      <a:pt x="247" y="342"/>
                      <a:pt x="247" y="342"/>
                      <a:pt x="247" y="342"/>
                    </a:cubicBezTo>
                    <a:cubicBezTo>
                      <a:pt x="249" y="326"/>
                      <a:pt x="249" y="326"/>
                      <a:pt x="249" y="326"/>
                    </a:cubicBezTo>
                    <a:cubicBezTo>
                      <a:pt x="251" y="310"/>
                      <a:pt x="251" y="310"/>
                      <a:pt x="251" y="310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53" y="294"/>
                      <a:pt x="253" y="294"/>
                      <a:pt x="253" y="294"/>
                    </a:cubicBezTo>
                    <a:cubicBezTo>
                      <a:pt x="249" y="290"/>
                      <a:pt x="249" y="290"/>
                      <a:pt x="249" y="290"/>
                    </a:cubicBezTo>
                    <a:cubicBezTo>
                      <a:pt x="248" y="289"/>
                      <a:pt x="248" y="289"/>
                      <a:pt x="247" y="288"/>
                    </a:cubicBezTo>
                    <a:cubicBezTo>
                      <a:pt x="245" y="286"/>
                      <a:pt x="245" y="286"/>
                      <a:pt x="245" y="286"/>
                    </a:cubicBezTo>
                    <a:cubicBezTo>
                      <a:pt x="244" y="285"/>
                      <a:pt x="244" y="284"/>
                      <a:pt x="243" y="283"/>
                    </a:cubicBezTo>
                    <a:cubicBezTo>
                      <a:pt x="242" y="281"/>
                      <a:pt x="242" y="281"/>
                      <a:pt x="242" y="281"/>
                    </a:cubicBezTo>
                    <a:cubicBezTo>
                      <a:pt x="241" y="280"/>
                      <a:pt x="241" y="279"/>
                      <a:pt x="240" y="279"/>
                    </a:cubicBezTo>
                    <a:cubicBezTo>
                      <a:pt x="239" y="276"/>
                      <a:pt x="239" y="276"/>
                      <a:pt x="239" y="276"/>
                    </a:cubicBezTo>
                    <a:cubicBezTo>
                      <a:pt x="237" y="273"/>
                      <a:pt x="236" y="269"/>
                      <a:pt x="234" y="266"/>
                    </a:cubicBezTo>
                    <a:cubicBezTo>
                      <a:pt x="233" y="262"/>
                      <a:pt x="231" y="259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29" y="255"/>
                      <a:pt x="229" y="255"/>
                      <a:pt x="229" y="255"/>
                    </a:cubicBezTo>
                    <a:cubicBezTo>
                      <a:pt x="235" y="249"/>
                      <a:pt x="242" y="243"/>
                      <a:pt x="248" y="237"/>
                    </a:cubicBezTo>
                    <a:cubicBezTo>
                      <a:pt x="250" y="236"/>
                      <a:pt x="251" y="234"/>
                      <a:pt x="253" y="233"/>
                    </a:cubicBezTo>
                    <a:cubicBezTo>
                      <a:pt x="254" y="231"/>
                      <a:pt x="256" y="230"/>
                      <a:pt x="257" y="228"/>
                    </a:cubicBezTo>
                    <a:cubicBezTo>
                      <a:pt x="258" y="226"/>
                      <a:pt x="260" y="224"/>
                      <a:pt x="261" y="223"/>
                    </a:cubicBezTo>
                    <a:cubicBezTo>
                      <a:pt x="261" y="222"/>
                      <a:pt x="262" y="221"/>
                      <a:pt x="262" y="220"/>
                    </a:cubicBezTo>
                    <a:cubicBezTo>
                      <a:pt x="262" y="219"/>
                      <a:pt x="263" y="218"/>
                      <a:pt x="263" y="216"/>
                    </a:cubicBezTo>
                    <a:cubicBezTo>
                      <a:pt x="263" y="216"/>
                      <a:pt x="263" y="216"/>
                      <a:pt x="263" y="216"/>
                    </a:cubicBezTo>
                    <a:cubicBezTo>
                      <a:pt x="268" y="197"/>
                      <a:pt x="268" y="197"/>
                      <a:pt x="268" y="197"/>
                    </a:cubicBezTo>
                    <a:cubicBezTo>
                      <a:pt x="269" y="194"/>
                      <a:pt x="270" y="191"/>
                      <a:pt x="270" y="188"/>
                    </a:cubicBezTo>
                    <a:cubicBezTo>
                      <a:pt x="272" y="178"/>
                      <a:pt x="272" y="178"/>
                      <a:pt x="272" y="178"/>
                    </a:cubicBezTo>
                    <a:cubicBezTo>
                      <a:pt x="272" y="175"/>
                      <a:pt x="273" y="171"/>
                      <a:pt x="273" y="168"/>
                    </a:cubicBezTo>
                    <a:cubicBezTo>
                      <a:pt x="274" y="158"/>
                      <a:pt x="274" y="158"/>
                      <a:pt x="274" y="158"/>
                    </a:cubicBezTo>
                    <a:cubicBezTo>
                      <a:pt x="274" y="155"/>
                      <a:pt x="275" y="151"/>
                      <a:pt x="275" y="148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5" y="118"/>
                      <a:pt x="275" y="118"/>
                      <a:pt x="275" y="118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2" y="79"/>
                      <a:pt x="272" y="79"/>
                      <a:pt x="272" y="7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70" y="59"/>
                      <a:pt x="270" y="59"/>
                      <a:pt x="270" y="59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16" y="7"/>
                      <a:pt x="216" y="7"/>
                      <a:pt x="216" y="7"/>
                    </a:cubicBezTo>
                    <a:cubicBezTo>
                      <a:pt x="205" y="6"/>
                      <a:pt x="205" y="6"/>
                      <a:pt x="205" y="6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63" y="1"/>
                      <a:pt x="163" y="1"/>
                      <a:pt x="163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9" y="1"/>
                      <a:pt x="146" y="1"/>
                      <a:pt x="142" y="1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6"/>
                      <a:pt x="126" y="7"/>
                      <a:pt x="125" y="8"/>
                    </a:cubicBezTo>
                    <a:cubicBezTo>
                      <a:pt x="124" y="9"/>
                      <a:pt x="122" y="12"/>
                      <a:pt x="120" y="14"/>
                    </a:cubicBezTo>
                    <a:cubicBezTo>
                      <a:pt x="119" y="16"/>
                      <a:pt x="117" y="18"/>
                      <a:pt x="115" y="20"/>
                    </a:cubicBezTo>
                    <a:cubicBezTo>
                      <a:pt x="114" y="21"/>
                      <a:pt x="113" y="22"/>
                      <a:pt x="112" y="2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5"/>
                      <a:pt x="108" y="25"/>
                      <a:pt x="108" y="25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21"/>
                      <a:pt x="108" y="18"/>
                      <a:pt x="107" y="15"/>
                    </a:cubicBezTo>
                    <a:cubicBezTo>
                      <a:pt x="107" y="13"/>
                      <a:pt x="107" y="11"/>
                      <a:pt x="107" y="10"/>
                    </a:cubicBezTo>
                    <a:cubicBezTo>
                      <a:pt x="107" y="9"/>
                      <a:pt x="106" y="9"/>
                      <a:pt x="106" y="8"/>
                    </a:cubicBezTo>
                    <a:cubicBezTo>
                      <a:pt x="106" y="8"/>
                      <a:pt x="106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0" y="3"/>
                      <a:pt x="86" y="3"/>
                      <a:pt x="82" y="2"/>
                    </a:cubicBezTo>
                    <a:cubicBezTo>
                      <a:pt x="79" y="2"/>
                      <a:pt x="75" y="1"/>
                      <a:pt x="71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2" y="2"/>
                      <a:pt x="44" y="2"/>
                      <a:pt x="37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5" y="47"/>
                      <a:pt x="26" y="52"/>
                      <a:pt x="26" y="56"/>
                    </a:cubicBezTo>
                    <a:cubicBezTo>
                      <a:pt x="27" y="61"/>
                      <a:pt x="27" y="66"/>
                      <a:pt x="28" y="70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8" y="79"/>
                      <a:pt x="29" y="82"/>
                      <a:pt x="29" y="84"/>
                    </a:cubicBezTo>
                    <a:cubicBezTo>
                      <a:pt x="29" y="89"/>
                      <a:pt x="29" y="93"/>
                      <a:pt x="29" y="98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7" y="111"/>
                      <a:pt x="27" y="111"/>
                      <a:pt x="27" y="111"/>
                    </a:cubicBezTo>
                    <a:cubicBezTo>
                      <a:pt x="49" y="111"/>
                      <a:pt x="49" y="111"/>
                      <a:pt x="49" y="111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93" y="115"/>
                      <a:pt x="93" y="115"/>
                      <a:pt x="93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cubicBezTo>
                      <a:pt x="114" y="118"/>
                      <a:pt x="114" y="118"/>
                      <a:pt x="114" y="118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17" y="113"/>
                      <a:pt x="117" y="111"/>
                      <a:pt x="117" y="110"/>
                    </a:cubicBezTo>
                    <a:cubicBezTo>
                      <a:pt x="118" y="109"/>
                      <a:pt x="118" y="107"/>
                      <a:pt x="118" y="106"/>
                    </a:cubicBezTo>
                    <a:cubicBezTo>
                      <a:pt x="118" y="104"/>
                      <a:pt x="118" y="103"/>
                      <a:pt x="118" y="101"/>
                    </a:cubicBezTo>
                    <a:cubicBezTo>
                      <a:pt x="118" y="98"/>
                      <a:pt x="118" y="95"/>
                      <a:pt x="118" y="92"/>
                    </a:cubicBezTo>
                    <a:cubicBezTo>
                      <a:pt x="118" y="89"/>
                      <a:pt x="118" y="86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25" y="83"/>
                      <a:pt x="132" y="84"/>
                      <a:pt x="139" y="85"/>
                    </a:cubicBezTo>
                    <a:cubicBezTo>
                      <a:pt x="146" y="85"/>
                      <a:pt x="152" y="86"/>
                      <a:pt x="159" y="87"/>
                    </a:cubicBezTo>
                    <a:cubicBezTo>
                      <a:pt x="163" y="88"/>
                      <a:pt x="166" y="88"/>
                      <a:pt x="169" y="89"/>
                    </a:cubicBezTo>
                    <a:cubicBezTo>
                      <a:pt x="173" y="89"/>
                      <a:pt x="176" y="90"/>
                      <a:pt x="180" y="91"/>
                    </a:cubicBezTo>
                    <a:cubicBezTo>
                      <a:pt x="183" y="91"/>
                      <a:pt x="186" y="92"/>
                      <a:pt x="190" y="93"/>
                    </a:cubicBezTo>
                    <a:cubicBezTo>
                      <a:pt x="199" y="97"/>
                      <a:pt x="199" y="97"/>
                      <a:pt x="199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0" y="97"/>
                      <a:pt x="200" y="97"/>
                      <a:pt x="200" y="97"/>
                    </a:cubicBezTo>
                    <a:cubicBezTo>
                      <a:pt x="201" y="111"/>
                      <a:pt x="201" y="111"/>
                      <a:pt x="201" y="111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199" y="150"/>
                      <a:pt x="199" y="150"/>
                      <a:pt x="199" y="150"/>
                    </a:cubicBezTo>
                    <a:cubicBezTo>
                      <a:pt x="197" y="164"/>
                      <a:pt x="197" y="164"/>
                      <a:pt x="197" y="164"/>
                    </a:cubicBezTo>
                    <a:cubicBezTo>
                      <a:pt x="195" y="177"/>
                      <a:pt x="195" y="177"/>
                      <a:pt x="195" y="177"/>
                    </a:cubicBezTo>
                    <a:cubicBezTo>
                      <a:pt x="193" y="185"/>
                      <a:pt x="191" y="194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89" y="203"/>
                      <a:pt x="189" y="203"/>
                      <a:pt x="189" y="203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01" y="179"/>
                      <a:pt x="101" y="179"/>
                      <a:pt x="101" y="179"/>
                    </a:cubicBezTo>
                    <a:cubicBezTo>
                      <a:pt x="102" y="178"/>
                      <a:pt x="102" y="178"/>
                      <a:pt x="102" y="178"/>
                    </a:cubicBezTo>
                    <a:cubicBezTo>
                      <a:pt x="101" y="182"/>
                      <a:pt x="100" y="185"/>
                      <a:pt x="100" y="189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6" y="210"/>
                      <a:pt x="96" y="210"/>
                      <a:pt x="96" y="210"/>
                    </a:cubicBezTo>
                    <a:cubicBezTo>
                      <a:pt x="95" y="213"/>
                      <a:pt x="95" y="213"/>
                      <a:pt x="95" y="213"/>
                    </a:cubicBezTo>
                    <a:cubicBezTo>
                      <a:pt x="95" y="214"/>
                      <a:pt x="95" y="214"/>
                      <a:pt x="95" y="215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1" y="226"/>
                      <a:pt x="91" y="226"/>
                      <a:pt x="91" y="226"/>
                    </a:cubicBezTo>
                    <a:cubicBezTo>
                      <a:pt x="89" y="231"/>
                      <a:pt x="89" y="231"/>
                      <a:pt x="89" y="231"/>
                    </a:cubicBezTo>
                    <a:cubicBezTo>
                      <a:pt x="88" y="234"/>
                      <a:pt x="87" y="238"/>
                      <a:pt x="86" y="241"/>
                    </a:cubicBezTo>
                    <a:cubicBezTo>
                      <a:pt x="86" y="245"/>
                      <a:pt x="85" y="248"/>
                      <a:pt x="84" y="252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1" y="261"/>
                      <a:pt x="81" y="261"/>
                      <a:pt x="81" y="261"/>
                    </a:cubicBezTo>
                    <a:cubicBezTo>
                      <a:pt x="125" y="273"/>
                      <a:pt x="125" y="273"/>
                      <a:pt x="125" y="273"/>
                    </a:cubicBezTo>
                    <a:cubicBezTo>
                      <a:pt x="169" y="286"/>
                      <a:pt x="169" y="286"/>
                      <a:pt x="169" y="286"/>
                    </a:cubicBezTo>
                    <a:cubicBezTo>
                      <a:pt x="170" y="286"/>
                      <a:pt x="170" y="286"/>
                      <a:pt x="170" y="286"/>
                    </a:cubicBezTo>
                    <a:cubicBezTo>
                      <a:pt x="169" y="287"/>
                      <a:pt x="169" y="287"/>
                      <a:pt x="169" y="287"/>
                    </a:cubicBezTo>
                    <a:cubicBezTo>
                      <a:pt x="166" y="299"/>
                      <a:pt x="166" y="299"/>
                      <a:pt x="166" y="299"/>
                    </a:cubicBezTo>
                    <a:cubicBezTo>
                      <a:pt x="164" y="311"/>
                      <a:pt x="164" y="311"/>
                      <a:pt x="164" y="311"/>
                    </a:cubicBezTo>
                    <a:cubicBezTo>
                      <a:pt x="162" y="323"/>
                      <a:pt x="162" y="323"/>
                      <a:pt x="162" y="323"/>
                    </a:cubicBezTo>
                    <a:cubicBezTo>
                      <a:pt x="161" y="335"/>
                      <a:pt x="161" y="335"/>
                      <a:pt x="161" y="335"/>
                    </a:cubicBezTo>
                    <a:cubicBezTo>
                      <a:pt x="160" y="348"/>
                      <a:pt x="160" y="348"/>
                      <a:pt x="160" y="348"/>
                    </a:cubicBezTo>
                    <a:cubicBezTo>
                      <a:pt x="159" y="360"/>
                      <a:pt x="159" y="360"/>
                      <a:pt x="159" y="360"/>
                    </a:cubicBezTo>
                    <a:cubicBezTo>
                      <a:pt x="159" y="368"/>
                      <a:pt x="159" y="376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59" y="385"/>
                      <a:pt x="159" y="385"/>
                      <a:pt x="159" y="385"/>
                    </a:cubicBezTo>
                    <a:cubicBezTo>
                      <a:pt x="138" y="380"/>
                      <a:pt x="138" y="380"/>
                      <a:pt x="138" y="380"/>
                    </a:cubicBezTo>
                    <a:cubicBezTo>
                      <a:pt x="117" y="377"/>
                      <a:pt x="117" y="377"/>
                      <a:pt x="117" y="377"/>
                    </a:cubicBezTo>
                    <a:cubicBezTo>
                      <a:pt x="96" y="374"/>
                      <a:pt x="96" y="374"/>
                      <a:pt x="96" y="374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71"/>
                      <a:pt x="74" y="371"/>
                      <a:pt x="74" y="371"/>
                    </a:cubicBezTo>
                    <a:cubicBezTo>
                      <a:pt x="74" y="367"/>
                      <a:pt x="74" y="364"/>
                      <a:pt x="74" y="361"/>
                    </a:cubicBezTo>
                    <a:cubicBezTo>
                      <a:pt x="73" y="358"/>
                      <a:pt x="73" y="354"/>
                      <a:pt x="73" y="351"/>
                    </a:cubicBezTo>
                    <a:cubicBezTo>
                      <a:pt x="73" y="349"/>
                      <a:pt x="73" y="349"/>
                      <a:pt x="73" y="349"/>
                    </a:cubicBezTo>
                    <a:cubicBezTo>
                      <a:pt x="73" y="348"/>
                      <a:pt x="73" y="347"/>
                      <a:pt x="73" y="346"/>
                    </a:cubicBezTo>
                    <a:cubicBezTo>
                      <a:pt x="74" y="344"/>
                      <a:pt x="74" y="344"/>
                      <a:pt x="74" y="344"/>
                    </a:cubicBezTo>
                    <a:cubicBezTo>
                      <a:pt x="74" y="343"/>
                      <a:pt x="74" y="342"/>
                      <a:pt x="74" y="341"/>
                    </a:cubicBezTo>
                    <a:cubicBezTo>
                      <a:pt x="75" y="339"/>
                      <a:pt x="75" y="339"/>
                      <a:pt x="75" y="339"/>
                    </a:cubicBezTo>
                    <a:cubicBezTo>
                      <a:pt x="75" y="338"/>
                      <a:pt x="75" y="337"/>
                      <a:pt x="76" y="336"/>
                    </a:cubicBezTo>
                    <a:cubicBezTo>
                      <a:pt x="77" y="332"/>
                      <a:pt x="77" y="332"/>
                      <a:pt x="77" y="332"/>
                    </a:cubicBezTo>
                    <a:cubicBezTo>
                      <a:pt x="78" y="332"/>
                      <a:pt x="78" y="332"/>
                      <a:pt x="78" y="332"/>
                    </a:cubicBezTo>
                    <a:cubicBezTo>
                      <a:pt x="59" y="329"/>
                      <a:pt x="59" y="329"/>
                      <a:pt x="59" y="329"/>
                    </a:cubicBezTo>
                    <a:cubicBezTo>
                      <a:pt x="57" y="328"/>
                      <a:pt x="55" y="328"/>
                      <a:pt x="54" y="328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39" y="326"/>
                      <a:pt x="39" y="326"/>
                      <a:pt x="39" y="326"/>
                    </a:cubicBezTo>
                    <a:cubicBezTo>
                      <a:pt x="20" y="326"/>
                      <a:pt x="20" y="326"/>
                      <a:pt x="20" y="326"/>
                    </a:cubicBezTo>
                    <a:cubicBezTo>
                      <a:pt x="0" y="325"/>
                      <a:pt x="0" y="325"/>
                      <a:pt x="0" y="325"/>
                    </a:cubicBezTo>
                    <a:cubicBezTo>
                      <a:pt x="1" y="325"/>
                      <a:pt x="1" y="325"/>
                      <a:pt x="1" y="325"/>
                    </a:cubicBezTo>
                    <a:cubicBezTo>
                      <a:pt x="1" y="346"/>
                      <a:pt x="1" y="346"/>
                      <a:pt x="1" y="346"/>
                    </a:cubicBezTo>
                    <a:cubicBezTo>
                      <a:pt x="2" y="367"/>
                      <a:pt x="2" y="367"/>
                      <a:pt x="2" y="367"/>
                    </a:cubicBezTo>
                    <a:cubicBezTo>
                      <a:pt x="3" y="388"/>
                      <a:pt x="3" y="388"/>
                      <a:pt x="3" y="388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4" y="409"/>
                      <a:pt x="4" y="409"/>
                      <a:pt x="4" y="409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61" y="462"/>
                      <a:pt x="61" y="462"/>
                      <a:pt x="61" y="462"/>
                    </a:cubicBezTo>
                    <a:cubicBezTo>
                      <a:pt x="74" y="462"/>
                      <a:pt x="74" y="462"/>
                      <a:pt x="74" y="462"/>
                    </a:cubicBezTo>
                    <a:cubicBezTo>
                      <a:pt x="78" y="462"/>
                      <a:pt x="82" y="462"/>
                      <a:pt x="87" y="462"/>
                    </a:cubicBezTo>
                    <a:cubicBezTo>
                      <a:pt x="95" y="463"/>
                      <a:pt x="104" y="464"/>
                      <a:pt x="112" y="464"/>
                    </a:cubicBezTo>
                    <a:cubicBezTo>
                      <a:pt x="125" y="465"/>
                      <a:pt x="125" y="465"/>
                      <a:pt x="125" y="465"/>
                    </a:cubicBezTo>
                    <a:cubicBezTo>
                      <a:pt x="129" y="465"/>
                      <a:pt x="134" y="466"/>
                      <a:pt x="138" y="466"/>
                    </a:cubicBezTo>
                    <a:cubicBezTo>
                      <a:pt x="142" y="466"/>
                      <a:pt x="146" y="466"/>
                      <a:pt x="151" y="466"/>
                    </a:cubicBezTo>
                    <a:cubicBezTo>
                      <a:pt x="164" y="466"/>
                      <a:pt x="164" y="466"/>
                      <a:pt x="164" y="466"/>
                    </a:cubicBezTo>
                    <a:cubicBezTo>
                      <a:pt x="168" y="466"/>
                      <a:pt x="172" y="466"/>
                      <a:pt x="176" y="465"/>
                    </a:cubicBezTo>
                    <a:cubicBezTo>
                      <a:pt x="181" y="465"/>
                      <a:pt x="185" y="465"/>
                      <a:pt x="189" y="464"/>
                    </a:cubicBezTo>
                    <a:cubicBezTo>
                      <a:pt x="202" y="462"/>
                      <a:pt x="202" y="462"/>
                      <a:pt x="202" y="462"/>
                    </a:cubicBezTo>
                    <a:cubicBezTo>
                      <a:pt x="206" y="461"/>
                      <a:pt x="210" y="460"/>
                      <a:pt x="214" y="458"/>
                    </a:cubicBezTo>
                    <a:cubicBezTo>
                      <a:pt x="222" y="454"/>
                      <a:pt x="228" y="447"/>
                      <a:pt x="234" y="441"/>
                    </a:cubicBezTo>
                    <a:cubicBezTo>
                      <a:pt x="240" y="435"/>
                      <a:pt x="246" y="429"/>
                      <a:pt x="253" y="4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2" name="Freeform 293"/>
              <p:cNvSpPr>
                <a:spLocks noEditPoints="1"/>
              </p:cNvSpPr>
              <p:nvPr/>
            </p:nvSpPr>
            <p:spPr bwMode="auto">
              <a:xfrm>
                <a:off x="3717926" y="5618163"/>
                <a:ext cx="806450" cy="1498600"/>
              </a:xfrm>
              <a:custGeom>
                <a:avLst/>
                <a:gdLst>
                  <a:gd name="T0" fmla="*/ 400 w 508"/>
                  <a:gd name="T1" fmla="*/ 944 h 944"/>
                  <a:gd name="T2" fmla="*/ 400 w 508"/>
                  <a:gd name="T3" fmla="*/ 944 h 944"/>
                  <a:gd name="T4" fmla="*/ 108 w 508"/>
                  <a:gd name="T5" fmla="*/ 944 h 944"/>
                  <a:gd name="T6" fmla="*/ 2 w 508"/>
                  <a:gd name="T7" fmla="*/ 846 h 944"/>
                  <a:gd name="T8" fmla="*/ 2 w 508"/>
                  <a:gd name="T9" fmla="*/ 846 h 944"/>
                  <a:gd name="T10" fmla="*/ 0 w 508"/>
                  <a:gd name="T11" fmla="*/ 693 h 944"/>
                  <a:gd name="T12" fmla="*/ 169 w 508"/>
                  <a:gd name="T13" fmla="*/ 693 h 944"/>
                  <a:gd name="T14" fmla="*/ 169 w 508"/>
                  <a:gd name="T15" fmla="*/ 693 h 944"/>
                  <a:gd name="T16" fmla="*/ 169 w 508"/>
                  <a:gd name="T17" fmla="*/ 768 h 944"/>
                  <a:gd name="T18" fmla="*/ 339 w 508"/>
                  <a:gd name="T19" fmla="*/ 770 h 944"/>
                  <a:gd name="T20" fmla="*/ 341 w 508"/>
                  <a:gd name="T21" fmla="*/ 562 h 944"/>
                  <a:gd name="T22" fmla="*/ 155 w 508"/>
                  <a:gd name="T23" fmla="*/ 562 h 944"/>
                  <a:gd name="T24" fmla="*/ 155 w 508"/>
                  <a:gd name="T25" fmla="*/ 386 h 944"/>
                  <a:gd name="T26" fmla="*/ 157 w 508"/>
                  <a:gd name="T27" fmla="*/ 384 h 944"/>
                  <a:gd name="T28" fmla="*/ 339 w 508"/>
                  <a:gd name="T29" fmla="*/ 386 h 944"/>
                  <a:gd name="T30" fmla="*/ 341 w 508"/>
                  <a:gd name="T31" fmla="*/ 178 h 944"/>
                  <a:gd name="T32" fmla="*/ 169 w 508"/>
                  <a:gd name="T33" fmla="*/ 176 h 944"/>
                  <a:gd name="T34" fmla="*/ 169 w 508"/>
                  <a:gd name="T35" fmla="*/ 253 h 944"/>
                  <a:gd name="T36" fmla="*/ 2 w 508"/>
                  <a:gd name="T37" fmla="*/ 253 h 944"/>
                  <a:gd name="T38" fmla="*/ 0 w 508"/>
                  <a:gd name="T39" fmla="*/ 251 h 944"/>
                  <a:gd name="T40" fmla="*/ 0 w 508"/>
                  <a:gd name="T41" fmla="*/ 0 h 944"/>
                  <a:gd name="T42" fmla="*/ 169 w 508"/>
                  <a:gd name="T43" fmla="*/ 2 h 944"/>
                  <a:gd name="T44" fmla="*/ 169 w 508"/>
                  <a:gd name="T45" fmla="*/ 2 h 944"/>
                  <a:gd name="T46" fmla="*/ 167 w 508"/>
                  <a:gd name="T47" fmla="*/ 51 h 944"/>
                  <a:gd name="T48" fmla="*/ 222 w 508"/>
                  <a:gd name="T49" fmla="*/ 2 h 944"/>
                  <a:gd name="T50" fmla="*/ 400 w 508"/>
                  <a:gd name="T51" fmla="*/ 2 h 944"/>
                  <a:gd name="T52" fmla="*/ 402 w 508"/>
                  <a:gd name="T53" fmla="*/ 2 h 944"/>
                  <a:gd name="T54" fmla="*/ 508 w 508"/>
                  <a:gd name="T55" fmla="*/ 100 h 944"/>
                  <a:gd name="T56" fmla="*/ 508 w 508"/>
                  <a:gd name="T57" fmla="*/ 390 h 944"/>
                  <a:gd name="T58" fmla="*/ 508 w 508"/>
                  <a:gd name="T59" fmla="*/ 390 h 944"/>
                  <a:gd name="T60" fmla="*/ 445 w 508"/>
                  <a:gd name="T61" fmla="*/ 472 h 944"/>
                  <a:gd name="T62" fmla="*/ 508 w 508"/>
                  <a:gd name="T63" fmla="*/ 556 h 944"/>
                  <a:gd name="T64" fmla="*/ 508 w 508"/>
                  <a:gd name="T65" fmla="*/ 846 h 944"/>
                  <a:gd name="T66" fmla="*/ 508 w 508"/>
                  <a:gd name="T67" fmla="*/ 556 h 944"/>
                  <a:gd name="T68" fmla="*/ 443 w 508"/>
                  <a:gd name="T69" fmla="*/ 474 h 944"/>
                  <a:gd name="T70" fmla="*/ 443 w 508"/>
                  <a:gd name="T71" fmla="*/ 472 h 944"/>
                  <a:gd name="T72" fmla="*/ 508 w 508"/>
                  <a:gd name="T73" fmla="*/ 390 h 944"/>
                  <a:gd name="T74" fmla="*/ 508 w 508"/>
                  <a:gd name="T75" fmla="*/ 102 h 944"/>
                  <a:gd name="T76" fmla="*/ 400 w 508"/>
                  <a:gd name="T77" fmla="*/ 2 h 944"/>
                  <a:gd name="T78" fmla="*/ 222 w 508"/>
                  <a:gd name="T79" fmla="*/ 2 h 944"/>
                  <a:gd name="T80" fmla="*/ 167 w 508"/>
                  <a:gd name="T81" fmla="*/ 53 h 944"/>
                  <a:gd name="T82" fmla="*/ 167 w 508"/>
                  <a:gd name="T83" fmla="*/ 2 h 944"/>
                  <a:gd name="T84" fmla="*/ 2 w 508"/>
                  <a:gd name="T85" fmla="*/ 4 h 944"/>
                  <a:gd name="T86" fmla="*/ 2 w 508"/>
                  <a:gd name="T87" fmla="*/ 251 h 944"/>
                  <a:gd name="T88" fmla="*/ 169 w 508"/>
                  <a:gd name="T89" fmla="*/ 251 h 944"/>
                  <a:gd name="T90" fmla="*/ 167 w 508"/>
                  <a:gd name="T91" fmla="*/ 176 h 944"/>
                  <a:gd name="T92" fmla="*/ 169 w 508"/>
                  <a:gd name="T93" fmla="*/ 173 h 944"/>
                  <a:gd name="T94" fmla="*/ 343 w 508"/>
                  <a:gd name="T95" fmla="*/ 173 h 944"/>
                  <a:gd name="T96" fmla="*/ 341 w 508"/>
                  <a:gd name="T97" fmla="*/ 386 h 944"/>
                  <a:gd name="T98" fmla="*/ 341 w 508"/>
                  <a:gd name="T99" fmla="*/ 386 h 944"/>
                  <a:gd name="T100" fmla="*/ 159 w 508"/>
                  <a:gd name="T101" fmla="*/ 386 h 944"/>
                  <a:gd name="T102" fmla="*/ 157 w 508"/>
                  <a:gd name="T103" fmla="*/ 558 h 944"/>
                  <a:gd name="T104" fmla="*/ 341 w 508"/>
                  <a:gd name="T105" fmla="*/ 558 h 944"/>
                  <a:gd name="T106" fmla="*/ 341 w 508"/>
                  <a:gd name="T107" fmla="*/ 770 h 944"/>
                  <a:gd name="T108" fmla="*/ 341 w 508"/>
                  <a:gd name="T109" fmla="*/ 770 h 944"/>
                  <a:gd name="T110" fmla="*/ 167 w 508"/>
                  <a:gd name="T111" fmla="*/ 770 h 944"/>
                  <a:gd name="T112" fmla="*/ 167 w 508"/>
                  <a:gd name="T113" fmla="*/ 693 h 944"/>
                  <a:gd name="T114" fmla="*/ 2 w 508"/>
                  <a:gd name="T115" fmla="*/ 695 h 944"/>
                  <a:gd name="T116" fmla="*/ 2 w 508"/>
                  <a:gd name="T117" fmla="*/ 846 h 944"/>
                  <a:gd name="T118" fmla="*/ 108 w 508"/>
                  <a:gd name="T119" fmla="*/ 942 h 944"/>
                  <a:gd name="T120" fmla="*/ 400 w 508"/>
                  <a:gd name="T121" fmla="*/ 944 h 944"/>
                  <a:gd name="T122" fmla="*/ 508 w 508"/>
                  <a:gd name="T123" fmla="*/ 846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8" h="944">
                    <a:moveTo>
                      <a:pt x="508" y="846"/>
                    </a:moveTo>
                    <a:lnTo>
                      <a:pt x="400" y="944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108" y="944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2" y="846"/>
                    </a:lnTo>
                    <a:lnTo>
                      <a:pt x="0" y="693"/>
                    </a:lnTo>
                    <a:lnTo>
                      <a:pt x="0" y="693"/>
                    </a:lnTo>
                    <a:lnTo>
                      <a:pt x="2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693"/>
                    </a:lnTo>
                    <a:lnTo>
                      <a:pt x="169" y="770"/>
                    </a:lnTo>
                    <a:lnTo>
                      <a:pt x="169" y="768"/>
                    </a:lnTo>
                    <a:lnTo>
                      <a:pt x="341" y="768"/>
                    </a:lnTo>
                    <a:lnTo>
                      <a:pt x="339" y="770"/>
                    </a:lnTo>
                    <a:lnTo>
                      <a:pt x="339" y="560"/>
                    </a:lnTo>
                    <a:lnTo>
                      <a:pt x="341" y="562"/>
                    </a:lnTo>
                    <a:lnTo>
                      <a:pt x="157" y="562"/>
                    </a:lnTo>
                    <a:lnTo>
                      <a:pt x="155" y="562"/>
                    </a:lnTo>
                    <a:lnTo>
                      <a:pt x="155" y="560"/>
                    </a:lnTo>
                    <a:lnTo>
                      <a:pt x="155" y="386"/>
                    </a:lnTo>
                    <a:lnTo>
                      <a:pt x="155" y="384"/>
                    </a:lnTo>
                    <a:lnTo>
                      <a:pt x="157" y="384"/>
                    </a:lnTo>
                    <a:lnTo>
                      <a:pt x="341" y="384"/>
                    </a:lnTo>
                    <a:lnTo>
                      <a:pt x="339" y="386"/>
                    </a:lnTo>
                    <a:lnTo>
                      <a:pt x="339" y="176"/>
                    </a:lnTo>
                    <a:lnTo>
                      <a:pt x="341" y="178"/>
                    </a:lnTo>
                    <a:lnTo>
                      <a:pt x="169" y="178"/>
                    </a:lnTo>
                    <a:lnTo>
                      <a:pt x="169" y="176"/>
                    </a:lnTo>
                    <a:lnTo>
                      <a:pt x="169" y="251"/>
                    </a:lnTo>
                    <a:lnTo>
                      <a:pt x="169" y="253"/>
                    </a:lnTo>
                    <a:lnTo>
                      <a:pt x="169" y="253"/>
                    </a:lnTo>
                    <a:lnTo>
                      <a:pt x="2" y="253"/>
                    </a:lnTo>
                    <a:lnTo>
                      <a:pt x="0" y="253"/>
                    </a:lnTo>
                    <a:lnTo>
                      <a:pt x="0" y="25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2"/>
                    </a:lnTo>
                    <a:lnTo>
                      <a:pt x="169" y="51"/>
                    </a:lnTo>
                    <a:lnTo>
                      <a:pt x="167" y="51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402" y="2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10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445" y="474"/>
                    </a:lnTo>
                    <a:lnTo>
                      <a:pt x="445" y="472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556"/>
                    </a:lnTo>
                    <a:lnTo>
                      <a:pt x="508" y="846"/>
                    </a:lnTo>
                    <a:close/>
                    <a:moveTo>
                      <a:pt x="508" y="846"/>
                    </a:moveTo>
                    <a:lnTo>
                      <a:pt x="508" y="556"/>
                    </a:lnTo>
                    <a:lnTo>
                      <a:pt x="508" y="556"/>
                    </a:lnTo>
                    <a:lnTo>
                      <a:pt x="443" y="474"/>
                    </a:lnTo>
                    <a:lnTo>
                      <a:pt x="443" y="472"/>
                    </a:lnTo>
                    <a:lnTo>
                      <a:pt x="443" y="472"/>
                    </a:lnTo>
                    <a:lnTo>
                      <a:pt x="508" y="390"/>
                    </a:lnTo>
                    <a:lnTo>
                      <a:pt x="508" y="390"/>
                    </a:lnTo>
                    <a:lnTo>
                      <a:pt x="508" y="100"/>
                    </a:lnTo>
                    <a:lnTo>
                      <a:pt x="508" y="102"/>
                    </a:lnTo>
                    <a:lnTo>
                      <a:pt x="400" y="2"/>
                    </a:lnTo>
                    <a:lnTo>
                      <a:pt x="400" y="2"/>
                    </a:lnTo>
                    <a:lnTo>
                      <a:pt x="222" y="4"/>
                    </a:lnTo>
                    <a:lnTo>
                      <a:pt x="222" y="2"/>
                    </a:lnTo>
                    <a:lnTo>
                      <a:pt x="169" y="51"/>
                    </a:lnTo>
                    <a:lnTo>
                      <a:pt x="167" y="53"/>
                    </a:lnTo>
                    <a:lnTo>
                      <a:pt x="167" y="51"/>
                    </a:lnTo>
                    <a:lnTo>
                      <a:pt x="167" y="2"/>
                    </a:lnTo>
                    <a:lnTo>
                      <a:pt x="169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169" y="251"/>
                    </a:lnTo>
                    <a:lnTo>
                      <a:pt x="167" y="251"/>
                    </a:lnTo>
                    <a:lnTo>
                      <a:pt x="167" y="176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341" y="173"/>
                    </a:lnTo>
                    <a:lnTo>
                      <a:pt x="343" y="173"/>
                    </a:lnTo>
                    <a:lnTo>
                      <a:pt x="343" y="17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341" y="386"/>
                    </a:lnTo>
                    <a:lnTo>
                      <a:pt x="157" y="386"/>
                    </a:lnTo>
                    <a:lnTo>
                      <a:pt x="159" y="386"/>
                    </a:lnTo>
                    <a:lnTo>
                      <a:pt x="159" y="560"/>
                    </a:lnTo>
                    <a:lnTo>
                      <a:pt x="157" y="558"/>
                    </a:lnTo>
                    <a:lnTo>
                      <a:pt x="341" y="558"/>
                    </a:lnTo>
                    <a:lnTo>
                      <a:pt x="341" y="558"/>
                    </a:lnTo>
                    <a:lnTo>
                      <a:pt x="341" y="56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341" y="770"/>
                    </a:lnTo>
                    <a:lnTo>
                      <a:pt x="169" y="770"/>
                    </a:lnTo>
                    <a:lnTo>
                      <a:pt x="167" y="770"/>
                    </a:lnTo>
                    <a:lnTo>
                      <a:pt x="167" y="770"/>
                    </a:lnTo>
                    <a:lnTo>
                      <a:pt x="167" y="693"/>
                    </a:lnTo>
                    <a:lnTo>
                      <a:pt x="169" y="695"/>
                    </a:lnTo>
                    <a:lnTo>
                      <a:pt x="2" y="695"/>
                    </a:lnTo>
                    <a:lnTo>
                      <a:pt x="2" y="693"/>
                    </a:lnTo>
                    <a:lnTo>
                      <a:pt x="2" y="846"/>
                    </a:lnTo>
                    <a:lnTo>
                      <a:pt x="2" y="844"/>
                    </a:lnTo>
                    <a:lnTo>
                      <a:pt x="108" y="942"/>
                    </a:lnTo>
                    <a:lnTo>
                      <a:pt x="108" y="942"/>
                    </a:lnTo>
                    <a:lnTo>
                      <a:pt x="400" y="944"/>
                    </a:lnTo>
                    <a:lnTo>
                      <a:pt x="400" y="944"/>
                    </a:lnTo>
                    <a:lnTo>
                      <a:pt x="508" y="84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3" name="Freeform 294"/>
              <p:cNvSpPr>
                <a:spLocks noEditPoints="1"/>
              </p:cNvSpPr>
              <p:nvPr/>
            </p:nvSpPr>
            <p:spPr bwMode="auto">
              <a:xfrm>
                <a:off x="3717926" y="5640388"/>
                <a:ext cx="803275" cy="1417638"/>
              </a:xfrm>
              <a:custGeom>
                <a:avLst/>
                <a:gdLst>
                  <a:gd name="T0" fmla="*/ 398 w 506"/>
                  <a:gd name="T1" fmla="*/ 889 h 893"/>
                  <a:gd name="T2" fmla="*/ 396 w 506"/>
                  <a:gd name="T3" fmla="*/ 891 h 893"/>
                  <a:gd name="T4" fmla="*/ 110 w 506"/>
                  <a:gd name="T5" fmla="*/ 893 h 893"/>
                  <a:gd name="T6" fmla="*/ 6 w 506"/>
                  <a:gd name="T7" fmla="*/ 801 h 893"/>
                  <a:gd name="T8" fmla="*/ 4 w 506"/>
                  <a:gd name="T9" fmla="*/ 797 h 893"/>
                  <a:gd name="T10" fmla="*/ 2 w 506"/>
                  <a:gd name="T11" fmla="*/ 650 h 893"/>
                  <a:gd name="T12" fmla="*/ 171 w 506"/>
                  <a:gd name="T13" fmla="*/ 648 h 893"/>
                  <a:gd name="T14" fmla="*/ 177 w 506"/>
                  <a:gd name="T15" fmla="*/ 656 h 893"/>
                  <a:gd name="T16" fmla="*/ 171 w 506"/>
                  <a:gd name="T17" fmla="*/ 720 h 893"/>
                  <a:gd name="T18" fmla="*/ 328 w 506"/>
                  <a:gd name="T19" fmla="*/ 726 h 893"/>
                  <a:gd name="T20" fmla="*/ 337 w 506"/>
                  <a:gd name="T21" fmla="*/ 540 h 893"/>
                  <a:gd name="T22" fmla="*/ 151 w 506"/>
                  <a:gd name="T23" fmla="*/ 540 h 893"/>
                  <a:gd name="T24" fmla="*/ 151 w 506"/>
                  <a:gd name="T25" fmla="*/ 368 h 893"/>
                  <a:gd name="T26" fmla="*/ 159 w 506"/>
                  <a:gd name="T27" fmla="*/ 358 h 893"/>
                  <a:gd name="T28" fmla="*/ 328 w 506"/>
                  <a:gd name="T29" fmla="*/ 368 h 893"/>
                  <a:gd name="T30" fmla="*/ 337 w 506"/>
                  <a:gd name="T31" fmla="*/ 182 h 893"/>
                  <a:gd name="T32" fmla="*/ 182 w 506"/>
                  <a:gd name="T33" fmla="*/ 172 h 893"/>
                  <a:gd name="T34" fmla="*/ 179 w 506"/>
                  <a:gd name="T35" fmla="*/ 251 h 893"/>
                  <a:gd name="T36" fmla="*/ 8 w 506"/>
                  <a:gd name="T37" fmla="*/ 251 h 893"/>
                  <a:gd name="T38" fmla="*/ 0 w 506"/>
                  <a:gd name="T39" fmla="*/ 243 h 893"/>
                  <a:gd name="T40" fmla="*/ 0 w 506"/>
                  <a:gd name="T41" fmla="*/ 0 h 893"/>
                  <a:gd name="T42" fmla="*/ 171 w 506"/>
                  <a:gd name="T43" fmla="*/ 0 h 893"/>
                  <a:gd name="T44" fmla="*/ 179 w 506"/>
                  <a:gd name="T45" fmla="*/ 8 h 893"/>
                  <a:gd name="T46" fmla="*/ 165 w 506"/>
                  <a:gd name="T47" fmla="*/ 49 h 893"/>
                  <a:gd name="T48" fmla="*/ 220 w 506"/>
                  <a:gd name="T49" fmla="*/ 2 h 893"/>
                  <a:gd name="T50" fmla="*/ 396 w 506"/>
                  <a:gd name="T51" fmla="*/ 2 h 893"/>
                  <a:gd name="T52" fmla="*/ 402 w 506"/>
                  <a:gd name="T53" fmla="*/ 4 h 893"/>
                  <a:gd name="T54" fmla="*/ 506 w 506"/>
                  <a:gd name="T55" fmla="*/ 98 h 893"/>
                  <a:gd name="T56" fmla="*/ 504 w 506"/>
                  <a:gd name="T57" fmla="*/ 372 h 893"/>
                  <a:gd name="T58" fmla="*/ 504 w 506"/>
                  <a:gd name="T59" fmla="*/ 374 h 893"/>
                  <a:gd name="T60" fmla="*/ 441 w 506"/>
                  <a:gd name="T61" fmla="*/ 448 h 893"/>
                  <a:gd name="T62" fmla="*/ 504 w 506"/>
                  <a:gd name="T63" fmla="*/ 525 h 893"/>
                  <a:gd name="T64" fmla="*/ 500 w 506"/>
                  <a:gd name="T65" fmla="*/ 797 h 893"/>
                  <a:gd name="T66" fmla="*/ 498 w 506"/>
                  <a:gd name="T67" fmla="*/ 525 h 893"/>
                  <a:gd name="T68" fmla="*/ 435 w 506"/>
                  <a:gd name="T69" fmla="*/ 452 h 893"/>
                  <a:gd name="T70" fmla="*/ 435 w 506"/>
                  <a:gd name="T71" fmla="*/ 448 h 893"/>
                  <a:gd name="T72" fmla="*/ 496 w 506"/>
                  <a:gd name="T73" fmla="*/ 372 h 893"/>
                  <a:gd name="T74" fmla="*/ 496 w 506"/>
                  <a:gd name="T75" fmla="*/ 106 h 893"/>
                  <a:gd name="T76" fmla="*/ 396 w 506"/>
                  <a:gd name="T77" fmla="*/ 16 h 893"/>
                  <a:gd name="T78" fmla="*/ 228 w 506"/>
                  <a:gd name="T79" fmla="*/ 14 h 893"/>
                  <a:gd name="T80" fmla="*/ 163 w 506"/>
                  <a:gd name="T81" fmla="*/ 74 h 893"/>
                  <a:gd name="T82" fmla="*/ 163 w 506"/>
                  <a:gd name="T83" fmla="*/ 8 h 893"/>
                  <a:gd name="T84" fmla="*/ 8 w 506"/>
                  <a:gd name="T85" fmla="*/ 18 h 893"/>
                  <a:gd name="T86" fmla="*/ 18 w 506"/>
                  <a:gd name="T87" fmla="*/ 243 h 893"/>
                  <a:gd name="T88" fmla="*/ 171 w 506"/>
                  <a:gd name="T89" fmla="*/ 233 h 893"/>
                  <a:gd name="T90" fmla="*/ 161 w 506"/>
                  <a:gd name="T91" fmla="*/ 172 h 893"/>
                  <a:gd name="T92" fmla="*/ 171 w 506"/>
                  <a:gd name="T93" fmla="*/ 162 h 893"/>
                  <a:gd name="T94" fmla="*/ 347 w 506"/>
                  <a:gd name="T95" fmla="*/ 162 h 893"/>
                  <a:gd name="T96" fmla="*/ 347 w 506"/>
                  <a:gd name="T97" fmla="*/ 368 h 893"/>
                  <a:gd name="T98" fmla="*/ 337 w 506"/>
                  <a:gd name="T99" fmla="*/ 378 h 893"/>
                  <a:gd name="T100" fmla="*/ 169 w 506"/>
                  <a:gd name="T101" fmla="*/ 368 h 893"/>
                  <a:gd name="T102" fmla="*/ 159 w 506"/>
                  <a:gd name="T103" fmla="*/ 521 h 893"/>
                  <a:gd name="T104" fmla="*/ 347 w 506"/>
                  <a:gd name="T105" fmla="*/ 521 h 893"/>
                  <a:gd name="T106" fmla="*/ 347 w 506"/>
                  <a:gd name="T107" fmla="*/ 726 h 893"/>
                  <a:gd name="T108" fmla="*/ 337 w 506"/>
                  <a:gd name="T109" fmla="*/ 734 h 893"/>
                  <a:gd name="T110" fmla="*/ 163 w 506"/>
                  <a:gd name="T111" fmla="*/ 734 h 893"/>
                  <a:gd name="T112" fmla="*/ 163 w 506"/>
                  <a:gd name="T113" fmla="*/ 656 h 893"/>
                  <a:gd name="T114" fmla="*/ 8 w 506"/>
                  <a:gd name="T115" fmla="*/ 662 h 893"/>
                  <a:gd name="T116" fmla="*/ 14 w 506"/>
                  <a:gd name="T117" fmla="*/ 797 h 893"/>
                  <a:gd name="T118" fmla="*/ 114 w 506"/>
                  <a:gd name="T119" fmla="*/ 885 h 893"/>
                  <a:gd name="T120" fmla="*/ 396 w 506"/>
                  <a:gd name="T121" fmla="*/ 887 h 893"/>
                  <a:gd name="T122" fmla="*/ 500 w 506"/>
                  <a:gd name="T123" fmla="*/ 797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6" h="893">
                    <a:moveTo>
                      <a:pt x="500" y="797"/>
                    </a:moveTo>
                    <a:lnTo>
                      <a:pt x="398" y="889"/>
                    </a:lnTo>
                    <a:lnTo>
                      <a:pt x="398" y="891"/>
                    </a:lnTo>
                    <a:lnTo>
                      <a:pt x="396" y="891"/>
                    </a:lnTo>
                    <a:lnTo>
                      <a:pt x="112" y="893"/>
                    </a:lnTo>
                    <a:lnTo>
                      <a:pt x="110" y="893"/>
                    </a:lnTo>
                    <a:lnTo>
                      <a:pt x="110" y="891"/>
                    </a:lnTo>
                    <a:lnTo>
                      <a:pt x="6" y="801"/>
                    </a:lnTo>
                    <a:lnTo>
                      <a:pt x="4" y="799"/>
                    </a:lnTo>
                    <a:lnTo>
                      <a:pt x="4" y="797"/>
                    </a:lnTo>
                    <a:lnTo>
                      <a:pt x="2" y="656"/>
                    </a:lnTo>
                    <a:lnTo>
                      <a:pt x="2" y="650"/>
                    </a:lnTo>
                    <a:lnTo>
                      <a:pt x="8" y="650"/>
                    </a:lnTo>
                    <a:lnTo>
                      <a:pt x="171" y="648"/>
                    </a:lnTo>
                    <a:lnTo>
                      <a:pt x="177" y="648"/>
                    </a:lnTo>
                    <a:lnTo>
                      <a:pt x="177" y="656"/>
                    </a:lnTo>
                    <a:lnTo>
                      <a:pt x="177" y="726"/>
                    </a:lnTo>
                    <a:lnTo>
                      <a:pt x="171" y="720"/>
                    </a:lnTo>
                    <a:lnTo>
                      <a:pt x="337" y="717"/>
                    </a:lnTo>
                    <a:lnTo>
                      <a:pt x="328" y="726"/>
                    </a:lnTo>
                    <a:lnTo>
                      <a:pt x="328" y="531"/>
                    </a:lnTo>
                    <a:lnTo>
                      <a:pt x="337" y="540"/>
                    </a:lnTo>
                    <a:lnTo>
                      <a:pt x="159" y="540"/>
                    </a:lnTo>
                    <a:lnTo>
                      <a:pt x="151" y="540"/>
                    </a:lnTo>
                    <a:lnTo>
                      <a:pt x="151" y="531"/>
                    </a:lnTo>
                    <a:lnTo>
                      <a:pt x="151" y="368"/>
                    </a:lnTo>
                    <a:lnTo>
                      <a:pt x="151" y="358"/>
                    </a:lnTo>
                    <a:lnTo>
                      <a:pt x="159" y="358"/>
                    </a:lnTo>
                    <a:lnTo>
                      <a:pt x="337" y="358"/>
                    </a:lnTo>
                    <a:lnTo>
                      <a:pt x="328" y="368"/>
                    </a:lnTo>
                    <a:lnTo>
                      <a:pt x="328" y="172"/>
                    </a:lnTo>
                    <a:lnTo>
                      <a:pt x="337" y="182"/>
                    </a:lnTo>
                    <a:lnTo>
                      <a:pt x="171" y="182"/>
                    </a:lnTo>
                    <a:lnTo>
                      <a:pt x="182" y="172"/>
                    </a:lnTo>
                    <a:lnTo>
                      <a:pt x="179" y="243"/>
                    </a:lnTo>
                    <a:lnTo>
                      <a:pt x="179" y="251"/>
                    </a:lnTo>
                    <a:lnTo>
                      <a:pt x="171" y="251"/>
                    </a:lnTo>
                    <a:lnTo>
                      <a:pt x="8" y="251"/>
                    </a:lnTo>
                    <a:lnTo>
                      <a:pt x="0" y="251"/>
                    </a:lnTo>
                    <a:lnTo>
                      <a:pt x="0" y="24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71" y="0"/>
                    </a:lnTo>
                    <a:lnTo>
                      <a:pt x="179" y="0"/>
                    </a:lnTo>
                    <a:lnTo>
                      <a:pt x="179" y="8"/>
                    </a:lnTo>
                    <a:lnTo>
                      <a:pt x="179" y="55"/>
                    </a:lnTo>
                    <a:lnTo>
                      <a:pt x="165" y="49"/>
                    </a:lnTo>
                    <a:lnTo>
                      <a:pt x="218" y="2"/>
                    </a:lnTo>
                    <a:lnTo>
                      <a:pt x="220" y="2"/>
                    </a:lnTo>
                    <a:lnTo>
                      <a:pt x="224" y="2"/>
                    </a:lnTo>
                    <a:lnTo>
                      <a:pt x="396" y="2"/>
                    </a:lnTo>
                    <a:lnTo>
                      <a:pt x="400" y="2"/>
                    </a:lnTo>
                    <a:lnTo>
                      <a:pt x="402" y="4"/>
                    </a:lnTo>
                    <a:lnTo>
                      <a:pt x="504" y="96"/>
                    </a:lnTo>
                    <a:lnTo>
                      <a:pt x="506" y="98"/>
                    </a:lnTo>
                    <a:lnTo>
                      <a:pt x="506" y="102"/>
                    </a:lnTo>
                    <a:lnTo>
                      <a:pt x="504" y="372"/>
                    </a:lnTo>
                    <a:lnTo>
                      <a:pt x="504" y="374"/>
                    </a:lnTo>
                    <a:lnTo>
                      <a:pt x="504" y="374"/>
                    </a:lnTo>
                    <a:lnTo>
                      <a:pt x="441" y="452"/>
                    </a:lnTo>
                    <a:lnTo>
                      <a:pt x="441" y="448"/>
                    </a:lnTo>
                    <a:lnTo>
                      <a:pt x="502" y="523"/>
                    </a:lnTo>
                    <a:lnTo>
                      <a:pt x="504" y="525"/>
                    </a:lnTo>
                    <a:lnTo>
                      <a:pt x="504" y="525"/>
                    </a:lnTo>
                    <a:lnTo>
                      <a:pt x="500" y="797"/>
                    </a:lnTo>
                    <a:close/>
                    <a:moveTo>
                      <a:pt x="500" y="797"/>
                    </a:moveTo>
                    <a:lnTo>
                      <a:pt x="498" y="525"/>
                    </a:lnTo>
                    <a:lnTo>
                      <a:pt x="498" y="527"/>
                    </a:lnTo>
                    <a:lnTo>
                      <a:pt x="435" y="452"/>
                    </a:lnTo>
                    <a:lnTo>
                      <a:pt x="433" y="450"/>
                    </a:lnTo>
                    <a:lnTo>
                      <a:pt x="435" y="448"/>
                    </a:lnTo>
                    <a:lnTo>
                      <a:pt x="496" y="370"/>
                    </a:lnTo>
                    <a:lnTo>
                      <a:pt x="496" y="372"/>
                    </a:lnTo>
                    <a:lnTo>
                      <a:pt x="494" y="102"/>
                    </a:lnTo>
                    <a:lnTo>
                      <a:pt x="496" y="106"/>
                    </a:lnTo>
                    <a:lnTo>
                      <a:pt x="392" y="14"/>
                    </a:lnTo>
                    <a:lnTo>
                      <a:pt x="396" y="16"/>
                    </a:lnTo>
                    <a:lnTo>
                      <a:pt x="224" y="16"/>
                    </a:lnTo>
                    <a:lnTo>
                      <a:pt x="228" y="14"/>
                    </a:lnTo>
                    <a:lnTo>
                      <a:pt x="177" y="61"/>
                    </a:lnTo>
                    <a:lnTo>
                      <a:pt x="163" y="74"/>
                    </a:lnTo>
                    <a:lnTo>
                      <a:pt x="163" y="55"/>
                    </a:lnTo>
                    <a:lnTo>
                      <a:pt x="163" y="8"/>
                    </a:lnTo>
                    <a:lnTo>
                      <a:pt x="171" y="18"/>
                    </a:lnTo>
                    <a:lnTo>
                      <a:pt x="8" y="18"/>
                    </a:lnTo>
                    <a:lnTo>
                      <a:pt x="18" y="8"/>
                    </a:lnTo>
                    <a:lnTo>
                      <a:pt x="18" y="243"/>
                    </a:lnTo>
                    <a:lnTo>
                      <a:pt x="8" y="233"/>
                    </a:lnTo>
                    <a:lnTo>
                      <a:pt x="171" y="233"/>
                    </a:lnTo>
                    <a:lnTo>
                      <a:pt x="161" y="243"/>
                    </a:lnTo>
                    <a:lnTo>
                      <a:pt x="161" y="172"/>
                    </a:lnTo>
                    <a:lnTo>
                      <a:pt x="161" y="162"/>
                    </a:lnTo>
                    <a:lnTo>
                      <a:pt x="171" y="162"/>
                    </a:lnTo>
                    <a:lnTo>
                      <a:pt x="337" y="162"/>
                    </a:lnTo>
                    <a:lnTo>
                      <a:pt x="347" y="162"/>
                    </a:lnTo>
                    <a:lnTo>
                      <a:pt x="347" y="172"/>
                    </a:lnTo>
                    <a:lnTo>
                      <a:pt x="347" y="368"/>
                    </a:lnTo>
                    <a:lnTo>
                      <a:pt x="347" y="378"/>
                    </a:lnTo>
                    <a:lnTo>
                      <a:pt x="337" y="378"/>
                    </a:lnTo>
                    <a:lnTo>
                      <a:pt x="159" y="376"/>
                    </a:lnTo>
                    <a:lnTo>
                      <a:pt x="169" y="368"/>
                    </a:lnTo>
                    <a:lnTo>
                      <a:pt x="169" y="531"/>
                    </a:lnTo>
                    <a:lnTo>
                      <a:pt x="159" y="521"/>
                    </a:lnTo>
                    <a:lnTo>
                      <a:pt x="337" y="521"/>
                    </a:lnTo>
                    <a:lnTo>
                      <a:pt x="347" y="521"/>
                    </a:lnTo>
                    <a:lnTo>
                      <a:pt x="347" y="531"/>
                    </a:lnTo>
                    <a:lnTo>
                      <a:pt x="347" y="726"/>
                    </a:lnTo>
                    <a:lnTo>
                      <a:pt x="347" y="736"/>
                    </a:lnTo>
                    <a:lnTo>
                      <a:pt x="337" y="734"/>
                    </a:lnTo>
                    <a:lnTo>
                      <a:pt x="171" y="734"/>
                    </a:lnTo>
                    <a:lnTo>
                      <a:pt x="163" y="734"/>
                    </a:lnTo>
                    <a:lnTo>
                      <a:pt x="163" y="726"/>
                    </a:lnTo>
                    <a:lnTo>
                      <a:pt x="163" y="656"/>
                    </a:lnTo>
                    <a:lnTo>
                      <a:pt x="171" y="662"/>
                    </a:lnTo>
                    <a:lnTo>
                      <a:pt x="8" y="662"/>
                    </a:lnTo>
                    <a:lnTo>
                      <a:pt x="14" y="656"/>
                    </a:lnTo>
                    <a:lnTo>
                      <a:pt x="14" y="797"/>
                    </a:lnTo>
                    <a:lnTo>
                      <a:pt x="12" y="793"/>
                    </a:lnTo>
                    <a:lnTo>
                      <a:pt x="114" y="885"/>
                    </a:lnTo>
                    <a:lnTo>
                      <a:pt x="112" y="885"/>
                    </a:lnTo>
                    <a:lnTo>
                      <a:pt x="396" y="887"/>
                    </a:lnTo>
                    <a:lnTo>
                      <a:pt x="396" y="887"/>
                    </a:lnTo>
                    <a:lnTo>
                      <a:pt x="500" y="7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65" name="文本框 164"/>
            <p:cNvSpPr txBox="1"/>
            <p:nvPr/>
          </p:nvSpPr>
          <p:spPr>
            <a:xfrm>
              <a:off x="4696278" y="4181013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</a:rPr>
                <a:t>老师您辛苦了</a:t>
              </a:r>
            </a:p>
          </p:txBody>
        </p:sp>
      </p:grpSp>
      <p:grpSp>
        <p:nvGrpSpPr>
          <p:cNvPr id="174" name="组合 1708"/>
          <p:cNvGrpSpPr/>
          <p:nvPr/>
        </p:nvGrpSpPr>
        <p:grpSpPr bwMode="auto">
          <a:xfrm>
            <a:off x="2555776" y="3838871"/>
            <a:ext cx="6464300" cy="584200"/>
            <a:chOff x="4123537" y="5343985"/>
            <a:chExt cx="6465805" cy="584775"/>
          </a:xfrm>
        </p:grpSpPr>
        <p:grpSp>
          <p:nvGrpSpPr>
            <p:cNvPr id="175" name="组合 1687"/>
            <p:cNvGrpSpPr/>
            <p:nvPr/>
          </p:nvGrpSpPr>
          <p:grpSpPr>
            <a:xfrm>
              <a:off x="4123537" y="5346470"/>
              <a:ext cx="345501" cy="579805"/>
              <a:chOff x="4699001" y="5565775"/>
              <a:chExt cx="966788" cy="1622425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 298"/>
              <p:cNvSpPr/>
              <p:nvPr/>
            </p:nvSpPr>
            <p:spPr bwMode="auto">
              <a:xfrm>
                <a:off x="4699001" y="5643563"/>
                <a:ext cx="966788" cy="1128713"/>
              </a:xfrm>
              <a:custGeom>
                <a:avLst/>
                <a:gdLst>
                  <a:gd name="T0" fmla="*/ 228 w 298"/>
                  <a:gd name="T1" fmla="*/ 324 h 348"/>
                  <a:gd name="T2" fmla="*/ 201 w 298"/>
                  <a:gd name="T3" fmla="*/ 328 h 348"/>
                  <a:gd name="T4" fmla="*/ 183 w 298"/>
                  <a:gd name="T5" fmla="*/ 337 h 348"/>
                  <a:gd name="T6" fmla="*/ 180 w 298"/>
                  <a:gd name="T7" fmla="*/ 331 h 348"/>
                  <a:gd name="T8" fmla="*/ 180 w 298"/>
                  <a:gd name="T9" fmla="*/ 313 h 348"/>
                  <a:gd name="T10" fmla="*/ 197 w 298"/>
                  <a:gd name="T11" fmla="*/ 300 h 348"/>
                  <a:gd name="T12" fmla="*/ 154 w 298"/>
                  <a:gd name="T13" fmla="*/ 315 h 348"/>
                  <a:gd name="T14" fmla="*/ 137 w 298"/>
                  <a:gd name="T15" fmla="*/ 312 h 348"/>
                  <a:gd name="T16" fmla="*/ 121 w 298"/>
                  <a:gd name="T17" fmla="*/ 319 h 348"/>
                  <a:gd name="T18" fmla="*/ 248 w 298"/>
                  <a:gd name="T19" fmla="*/ 242 h 348"/>
                  <a:gd name="T20" fmla="*/ 233 w 298"/>
                  <a:gd name="T21" fmla="*/ 241 h 348"/>
                  <a:gd name="T22" fmla="*/ 251 w 298"/>
                  <a:gd name="T23" fmla="*/ 221 h 348"/>
                  <a:gd name="T24" fmla="*/ 59 w 298"/>
                  <a:gd name="T25" fmla="*/ 312 h 348"/>
                  <a:gd name="T26" fmla="*/ 59 w 298"/>
                  <a:gd name="T27" fmla="*/ 308 h 348"/>
                  <a:gd name="T28" fmla="*/ 54 w 298"/>
                  <a:gd name="T29" fmla="*/ 291 h 348"/>
                  <a:gd name="T30" fmla="*/ 42 w 298"/>
                  <a:gd name="T31" fmla="*/ 285 h 348"/>
                  <a:gd name="T32" fmla="*/ 1 w 298"/>
                  <a:gd name="T33" fmla="*/ 287 h 348"/>
                  <a:gd name="T34" fmla="*/ 20 w 298"/>
                  <a:gd name="T35" fmla="*/ 260 h 348"/>
                  <a:gd name="T36" fmla="*/ 55 w 298"/>
                  <a:gd name="T37" fmla="*/ 218 h 348"/>
                  <a:gd name="T38" fmla="*/ 249 w 298"/>
                  <a:gd name="T39" fmla="*/ 95 h 348"/>
                  <a:gd name="T40" fmla="*/ 77 w 298"/>
                  <a:gd name="T41" fmla="*/ 174 h 348"/>
                  <a:gd name="T42" fmla="*/ 68 w 298"/>
                  <a:gd name="T43" fmla="*/ 170 h 348"/>
                  <a:gd name="T44" fmla="*/ 96 w 298"/>
                  <a:gd name="T45" fmla="*/ 148 h 348"/>
                  <a:gd name="T46" fmla="*/ 96 w 298"/>
                  <a:gd name="T47" fmla="*/ 140 h 348"/>
                  <a:gd name="T48" fmla="*/ 125 w 298"/>
                  <a:gd name="T49" fmla="*/ 110 h 348"/>
                  <a:gd name="T50" fmla="*/ 138 w 298"/>
                  <a:gd name="T51" fmla="*/ 83 h 348"/>
                  <a:gd name="T52" fmla="*/ 212 w 298"/>
                  <a:gd name="T53" fmla="*/ 12 h 348"/>
                  <a:gd name="T54" fmla="*/ 212 w 298"/>
                  <a:gd name="T55" fmla="*/ 6 h 348"/>
                  <a:gd name="T56" fmla="*/ 167 w 298"/>
                  <a:gd name="T57" fmla="*/ 11 h 348"/>
                  <a:gd name="T58" fmla="*/ 221 w 298"/>
                  <a:gd name="T59" fmla="*/ 0 h 348"/>
                  <a:gd name="T60" fmla="*/ 216 w 298"/>
                  <a:gd name="T61" fmla="*/ 8 h 348"/>
                  <a:gd name="T62" fmla="*/ 157 w 298"/>
                  <a:gd name="T63" fmla="*/ 57 h 348"/>
                  <a:gd name="T64" fmla="*/ 195 w 298"/>
                  <a:gd name="T65" fmla="*/ 44 h 348"/>
                  <a:gd name="T66" fmla="*/ 265 w 298"/>
                  <a:gd name="T67" fmla="*/ 12 h 348"/>
                  <a:gd name="T68" fmla="*/ 255 w 298"/>
                  <a:gd name="T69" fmla="*/ 34 h 348"/>
                  <a:gd name="T70" fmla="*/ 247 w 298"/>
                  <a:gd name="T71" fmla="*/ 53 h 348"/>
                  <a:gd name="T72" fmla="*/ 263 w 298"/>
                  <a:gd name="T73" fmla="*/ 52 h 348"/>
                  <a:gd name="T74" fmla="*/ 257 w 298"/>
                  <a:gd name="T75" fmla="*/ 60 h 348"/>
                  <a:gd name="T76" fmla="*/ 156 w 298"/>
                  <a:gd name="T77" fmla="*/ 147 h 348"/>
                  <a:gd name="T78" fmla="*/ 273 w 298"/>
                  <a:gd name="T79" fmla="*/ 81 h 348"/>
                  <a:gd name="T80" fmla="*/ 265 w 298"/>
                  <a:gd name="T81" fmla="*/ 96 h 348"/>
                  <a:gd name="T82" fmla="*/ 182 w 298"/>
                  <a:gd name="T83" fmla="*/ 166 h 348"/>
                  <a:gd name="T84" fmla="*/ 78 w 298"/>
                  <a:gd name="T85" fmla="*/ 241 h 348"/>
                  <a:gd name="T86" fmla="*/ 129 w 298"/>
                  <a:gd name="T87" fmla="*/ 234 h 348"/>
                  <a:gd name="T88" fmla="*/ 187 w 298"/>
                  <a:gd name="T89" fmla="*/ 233 h 348"/>
                  <a:gd name="T90" fmla="*/ 257 w 298"/>
                  <a:gd name="T91" fmla="*/ 199 h 348"/>
                  <a:gd name="T92" fmla="*/ 270 w 298"/>
                  <a:gd name="T93" fmla="*/ 209 h 348"/>
                  <a:gd name="T94" fmla="*/ 249 w 298"/>
                  <a:gd name="T95" fmla="*/ 231 h 348"/>
                  <a:gd name="T96" fmla="*/ 192 w 298"/>
                  <a:gd name="T97" fmla="*/ 269 h 348"/>
                  <a:gd name="T98" fmla="*/ 270 w 298"/>
                  <a:gd name="T99" fmla="*/ 229 h 348"/>
                  <a:gd name="T100" fmla="*/ 142 w 298"/>
                  <a:gd name="T101" fmla="*/ 307 h 348"/>
                  <a:gd name="T102" fmla="*/ 248 w 298"/>
                  <a:gd name="T103" fmla="*/ 247 h 348"/>
                  <a:gd name="T104" fmla="*/ 161 w 298"/>
                  <a:gd name="T105" fmla="*/ 312 h 348"/>
                  <a:gd name="T106" fmla="*/ 288 w 298"/>
                  <a:gd name="T107" fmla="*/ 251 h 348"/>
                  <a:gd name="T108" fmla="*/ 298 w 298"/>
                  <a:gd name="T109" fmla="*/ 271 h 348"/>
                  <a:gd name="T110" fmla="*/ 298 w 298"/>
                  <a:gd name="T111" fmla="*/ 283 h 348"/>
                  <a:gd name="T112" fmla="*/ 276 w 298"/>
                  <a:gd name="T113" fmla="*/ 298 h 348"/>
                  <a:gd name="T114" fmla="*/ 192 w 298"/>
                  <a:gd name="T115" fmla="*/ 347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8" h="348">
                    <a:moveTo>
                      <a:pt x="191" y="348"/>
                    </a:moveTo>
                    <a:cubicBezTo>
                      <a:pt x="191" y="348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1" y="347"/>
                      <a:pt x="191" y="347"/>
                      <a:pt x="191" y="347"/>
                    </a:cubicBezTo>
                    <a:cubicBezTo>
                      <a:pt x="192" y="346"/>
                      <a:pt x="195" y="344"/>
                      <a:pt x="202" y="340"/>
                    </a:cubicBezTo>
                    <a:cubicBezTo>
                      <a:pt x="209" y="336"/>
                      <a:pt x="218" y="330"/>
                      <a:pt x="228" y="324"/>
                    </a:cubicBezTo>
                    <a:cubicBezTo>
                      <a:pt x="241" y="317"/>
                      <a:pt x="257" y="307"/>
                      <a:pt x="270" y="300"/>
                    </a:cubicBezTo>
                    <a:cubicBezTo>
                      <a:pt x="239" y="317"/>
                      <a:pt x="194" y="343"/>
                      <a:pt x="193" y="344"/>
                    </a:cubicBezTo>
                    <a:cubicBezTo>
                      <a:pt x="193" y="344"/>
                      <a:pt x="193" y="344"/>
                      <a:pt x="193" y="343"/>
                    </a:cubicBezTo>
                    <a:cubicBezTo>
                      <a:pt x="193" y="343"/>
                      <a:pt x="193" y="343"/>
                      <a:pt x="193" y="343"/>
                    </a:cubicBezTo>
                    <a:cubicBezTo>
                      <a:pt x="287" y="278"/>
                      <a:pt x="287" y="278"/>
                      <a:pt x="287" y="278"/>
                    </a:cubicBezTo>
                    <a:cubicBezTo>
                      <a:pt x="276" y="284"/>
                      <a:pt x="258" y="295"/>
                      <a:pt x="240" y="305"/>
                    </a:cubicBezTo>
                    <a:cubicBezTo>
                      <a:pt x="226" y="313"/>
                      <a:pt x="212" y="322"/>
                      <a:pt x="201" y="328"/>
                    </a:cubicBezTo>
                    <a:cubicBezTo>
                      <a:pt x="189" y="335"/>
                      <a:pt x="185" y="337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83" y="338"/>
                      <a:pt x="183" y="338"/>
                      <a:pt x="182" y="338"/>
                    </a:cubicBezTo>
                    <a:cubicBezTo>
                      <a:pt x="182" y="338"/>
                      <a:pt x="182" y="338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3" y="337"/>
                      <a:pt x="183" y="337"/>
                    </a:cubicBezTo>
                    <a:cubicBezTo>
                      <a:pt x="183" y="337"/>
                      <a:pt x="184" y="336"/>
                      <a:pt x="187" y="335"/>
                    </a:cubicBezTo>
                    <a:cubicBezTo>
                      <a:pt x="189" y="333"/>
                      <a:pt x="193" y="331"/>
                      <a:pt x="197" y="328"/>
                    </a:cubicBezTo>
                    <a:cubicBezTo>
                      <a:pt x="206" y="322"/>
                      <a:pt x="217" y="314"/>
                      <a:pt x="228" y="307"/>
                    </a:cubicBezTo>
                    <a:cubicBezTo>
                      <a:pt x="241" y="299"/>
                      <a:pt x="253" y="290"/>
                      <a:pt x="261" y="285"/>
                    </a:cubicBezTo>
                    <a:cubicBezTo>
                      <a:pt x="211" y="314"/>
                      <a:pt x="184" y="330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80" y="331"/>
                      <a:pt x="180" y="331"/>
                      <a:pt x="180" y="331"/>
                    </a:cubicBezTo>
                    <a:cubicBezTo>
                      <a:pt x="179" y="331"/>
                      <a:pt x="179" y="331"/>
                      <a:pt x="196" y="318"/>
                    </a:cubicBezTo>
                    <a:cubicBezTo>
                      <a:pt x="206" y="310"/>
                      <a:pt x="220" y="300"/>
                      <a:pt x="233" y="290"/>
                    </a:cubicBezTo>
                    <a:cubicBezTo>
                      <a:pt x="252" y="276"/>
                      <a:pt x="271" y="263"/>
                      <a:pt x="281" y="255"/>
                    </a:cubicBezTo>
                    <a:cubicBezTo>
                      <a:pt x="196" y="304"/>
                      <a:pt x="183" y="312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80" y="313"/>
                    </a:cubicBezTo>
                    <a:cubicBezTo>
                      <a:pt x="180" y="313"/>
                      <a:pt x="180" y="313"/>
                      <a:pt x="179" y="313"/>
                    </a:cubicBezTo>
                    <a:cubicBezTo>
                      <a:pt x="179" y="313"/>
                      <a:pt x="179" y="313"/>
                      <a:pt x="180" y="313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0" y="312"/>
                      <a:pt x="180" y="312"/>
                      <a:pt x="180" y="312"/>
                    </a:cubicBezTo>
                    <a:cubicBezTo>
                      <a:pt x="181" y="311"/>
                      <a:pt x="185" y="309"/>
                      <a:pt x="197" y="300"/>
                    </a:cubicBezTo>
                    <a:cubicBezTo>
                      <a:pt x="208" y="293"/>
                      <a:pt x="222" y="283"/>
                      <a:pt x="236" y="274"/>
                    </a:cubicBezTo>
                    <a:cubicBezTo>
                      <a:pt x="254" y="262"/>
                      <a:pt x="271" y="250"/>
                      <a:pt x="282" y="242"/>
                    </a:cubicBezTo>
                    <a:cubicBezTo>
                      <a:pt x="232" y="271"/>
                      <a:pt x="162" y="312"/>
                      <a:pt x="155" y="315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5" y="316"/>
                    </a:cubicBezTo>
                    <a:cubicBezTo>
                      <a:pt x="155" y="316"/>
                      <a:pt x="155" y="316"/>
                      <a:pt x="154" y="316"/>
                    </a:cubicBezTo>
                    <a:cubicBezTo>
                      <a:pt x="154" y="316"/>
                      <a:pt x="154" y="316"/>
                      <a:pt x="154" y="315"/>
                    </a:cubicBezTo>
                    <a:cubicBezTo>
                      <a:pt x="154" y="315"/>
                      <a:pt x="154" y="315"/>
                      <a:pt x="154" y="315"/>
                    </a:cubicBezTo>
                    <a:cubicBezTo>
                      <a:pt x="181" y="296"/>
                      <a:pt x="227" y="263"/>
                      <a:pt x="243" y="252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7" y="313"/>
                      <a:pt x="137" y="313"/>
                    </a:cubicBezTo>
                    <a:cubicBezTo>
                      <a:pt x="137" y="313"/>
                      <a:pt x="136" y="313"/>
                      <a:pt x="136" y="312"/>
                    </a:cubicBezTo>
                    <a:cubicBezTo>
                      <a:pt x="136" y="312"/>
                      <a:pt x="136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2"/>
                      <a:pt x="137" y="312"/>
                      <a:pt x="137" y="312"/>
                    </a:cubicBezTo>
                    <a:cubicBezTo>
                      <a:pt x="137" y="311"/>
                      <a:pt x="138" y="310"/>
                      <a:pt x="141" y="309"/>
                    </a:cubicBezTo>
                    <a:cubicBezTo>
                      <a:pt x="131" y="315"/>
                      <a:pt x="124" y="318"/>
                      <a:pt x="122" y="319"/>
                    </a:cubicBezTo>
                    <a:cubicBezTo>
                      <a:pt x="122" y="319"/>
                      <a:pt x="122" y="319"/>
                      <a:pt x="122" y="320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20"/>
                      <a:pt x="122" y="320"/>
                      <a:pt x="121" y="320"/>
                    </a:cubicBezTo>
                    <a:cubicBezTo>
                      <a:pt x="121" y="320"/>
                      <a:pt x="121" y="319"/>
                      <a:pt x="121" y="319"/>
                    </a:cubicBezTo>
                    <a:cubicBezTo>
                      <a:pt x="121" y="319"/>
                      <a:pt x="121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9"/>
                      <a:pt x="122" y="319"/>
                      <a:pt x="122" y="319"/>
                    </a:cubicBezTo>
                    <a:cubicBezTo>
                      <a:pt x="122" y="318"/>
                      <a:pt x="124" y="317"/>
                      <a:pt x="128" y="315"/>
                    </a:cubicBezTo>
                    <a:cubicBezTo>
                      <a:pt x="132" y="312"/>
                      <a:pt x="138" y="308"/>
                      <a:pt x="145" y="304"/>
                    </a:cubicBezTo>
                    <a:cubicBezTo>
                      <a:pt x="160" y="295"/>
                      <a:pt x="179" y="284"/>
                      <a:pt x="198" y="272"/>
                    </a:cubicBezTo>
                    <a:cubicBezTo>
                      <a:pt x="216" y="261"/>
                      <a:pt x="234" y="250"/>
                      <a:pt x="248" y="242"/>
                    </a:cubicBezTo>
                    <a:cubicBezTo>
                      <a:pt x="234" y="250"/>
                      <a:pt x="215" y="261"/>
                      <a:pt x="197" y="271"/>
                    </a:cubicBezTo>
                    <a:cubicBezTo>
                      <a:pt x="133" y="309"/>
                      <a:pt x="118" y="318"/>
                      <a:pt x="117" y="318"/>
                    </a:cubicBezTo>
                    <a:cubicBezTo>
                      <a:pt x="117" y="318"/>
                      <a:pt x="117" y="318"/>
                      <a:pt x="117" y="318"/>
                    </a:cubicBezTo>
                    <a:cubicBezTo>
                      <a:pt x="116" y="318"/>
                      <a:pt x="116" y="317"/>
                      <a:pt x="116" y="317"/>
                    </a:cubicBezTo>
                    <a:cubicBezTo>
                      <a:pt x="116" y="317"/>
                      <a:pt x="116" y="317"/>
                      <a:pt x="140" y="301"/>
                    </a:cubicBezTo>
                    <a:cubicBezTo>
                      <a:pt x="155" y="292"/>
                      <a:pt x="174" y="280"/>
                      <a:pt x="191" y="268"/>
                    </a:cubicBezTo>
                    <a:cubicBezTo>
                      <a:pt x="207" y="258"/>
                      <a:pt x="222" y="248"/>
                      <a:pt x="233" y="241"/>
                    </a:cubicBezTo>
                    <a:cubicBezTo>
                      <a:pt x="185" y="269"/>
                      <a:pt x="106" y="316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8" y="319"/>
                      <a:pt x="98" y="319"/>
                      <a:pt x="98" y="319"/>
                    </a:cubicBezTo>
                    <a:cubicBezTo>
                      <a:pt x="97" y="319"/>
                      <a:pt x="98" y="318"/>
                      <a:pt x="98" y="318"/>
                    </a:cubicBezTo>
                    <a:cubicBezTo>
                      <a:pt x="99" y="317"/>
                      <a:pt x="207" y="249"/>
                      <a:pt x="251" y="221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7"/>
                      <a:pt x="84" y="317"/>
                    </a:cubicBezTo>
                    <a:cubicBezTo>
                      <a:pt x="84" y="317"/>
                      <a:pt x="84" y="316"/>
                      <a:pt x="84" y="316"/>
                    </a:cubicBezTo>
                    <a:cubicBezTo>
                      <a:pt x="134" y="282"/>
                      <a:pt x="223" y="221"/>
                      <a:pt x="249" y="203"/>
                    </a:cubicBezTo>
                    <a:cubicBezTo>
                      <a:pt x="59" y="313"/>
                      <a:pt x="59" y="313"/>
                      <a:pt x="59" y="313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58" y="313"/>
                      <a:pt x="58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59" y="312"/>
                      <a:pt x="59" y="312"/>
                      <a:pt x="59" y="312"/>
                    </a:cubicBezTo>
                    <a:cubicBezTo>
                      <a:pt x="60" y="310"/>
                      <a:pt x="71" y="304"/>
                      <a:pt x="123" y="272"/>
                    </a:cubicBezTo>
                    <a:cubicBezTo>
                      <a:pt x="129" y="268"/>
                      <a:pt x="135" y="264"/>
                      <a:pt x="142" y="261"/>
                    </a:cubicBezTo>
                    <a:cubicBezTo>
                      <a:pt x="74" y="300"/>
                      <a:pt x="61" y="307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58" y="308"/>
                      <a:pt x="58" y="308"/>
                      <a:pt x="58" y="308"/>
                    </a:cubicBezTo>
                    <a:cubicBezTo>
                      <a:pt x="122" y="252"/>
                      <a:pt x="122" y="252"/>
                      <a:pt x="122" y="252"/>
                    </a:cubicBezTo>
                    <a:cubicBezTo>
                      <a:pt x="55" y="291"/>
                      <a:pt x="55" y="291"/>
                      <a:pt x="55" y="291"/>
                    </a:cubicBezTo>
                    <a:cubicBezTo>
                      <a:pt x="55" y="291"/>
                      <a:pt x="54" y="291"/>
                      <a:pt x="54" y="291"/>
                    </a:cubicBezTo>
                    <a:cubicBezTo>
                      <a:pt x="54" y="291"/>
                      <a:pt x="54" y="291"/>
                      <a:pt x="54" y="291"/>
                    </a:cubicBezTo>
                    <a:cubicBezTo>
                      <a:pt x="123" y="238"/>
                      <a:pt x="123" y="238"/>
                      <a:pt x="123" y="238"/>
                    </a:cubicBezTo>
                    <a:cubicBezTo>
                      <a:pt x="115" y="243"/>
                      <a:pt x="100" y="251"/>
                      <a:pt x="85" y="260"/>
                    </a:cubicBezTo>
                    <a:cubicBezTo>
                      <a:pt x="75" y="266"/>
                      <a:pt x="64" y="272"/>
                      <a:pt x="55" y="277"/>
                    </a:cubicBezTo>
                    <a:cubicBezTo>
                      <a:pt x="51" y="280"/>
                      <a:pt x="48" y="281"/>
                      <a:pt x="46" y="283"/>
                    </a:cubicBezTo>
                    <a:cubicBezTo>
                      <a:pt x="44" y="284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2" y="285"/>
                      <a:pt x="42" y="285"/>
                      <a:pt x="42" y="285"/>
                    </a:cubicBezTo>
                    <a:cubicBezTo>
                      <a:pt x="41" y="285"/>
                      <a:pt x="41" y="285"/>
                      <a:pt x="41" y="285"/>
                    </a:cubicBezTo>
                    <a:cubicBezTo>
                      <a:pt x="41" y="285"/>
                      <a:pt x="41" y="284"/>
                      <a:pt x="41" y="284"/>
                    </a:cubicBezTo>
                    <a:cubicBezTo>
                      <a:pt x="75" y="258"/>
                      <a:pt x="137" y="211"/>
                      <a:pt x="149" y="201"/>
                    </a:cubicBezTo>
                    <a:cubicBezTo>
                      <a:pt x="140" y="206"/>
                      <a:pt x="109" y="224"/>
                      <a:pt x="78" y="242"/>
                    </a:cubicBezTo>
                    <a:cubicBezTo>
                      <a:pt x="23" y="274"/>
                      <a:pt x="4" y="286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1" y="287"/>
                      <a:pt x="1" y="287"/>
                      <a:pt x="1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54" y="251"/>
                      <a:pt x="150" y="188"/>
                      <a:pt x="175" y="170"/>
                    </a:cubicBezTo>
                    <a:cubicBezTo>
                      <a:pt x="133" y="195"/>
                      <a:pt x="27" y="257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20" y="260"/>
                      <a:pt x="20" y="260"/>
                      <a:pt x="20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60"/>
                      <a:pt x="19" y="260"/>
                    </a:cubicBezTo>
                    <a:cubicBezTo>
                      <a:pt x="19" y="260"/>
                      <a:pt x="19" y="259"/>
                      <a:pt x="19" y="259"/>
                    </a:cubicBezTo>
                    <a:cubicBezTo>
                      <a:pt x="256" y="102"/>
                      <a:pt x="256" y="102"/>
                      <a:pt x="256" y="102"/>
                    </a:cubicBezTo>
                    <a:cubicBezTo>
                      <a:pt x="256" y="102"/>
                      <a:pt x="255" y="102"/>
                      <a:pt x="255" y="103"/>
                    </a:cubicBezTo>
                    <a:cubicBezTo>
                      <a:pt x="205" y="131"/>
                      <a:pt x="95" y="195"/>
                      <a:pt x="57" y="217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47" y="222"/>
                      <a:pt x="43" y="225"/>
                      <a:pt x="43" y="225"/>
                    </a:cubicBezTo>
                    <a:cubicBezTo>
                      <a:pt x="43" y="225"/>
                      <a:pt x="43" y="225"/>
                      <a:pt x="43" y="225"/>
                    </a:cubicBezTo>
                    <a:cubicBezTo>
                      <a:pt x="43" y="225"/>
                      <a:pt x="42" y="225"/>
                      <a:pt x="42" y="224"/>
                    </a:cubicBezTo>
                    <a:cubicBezTo>
                      <a:pt x="42" y="224"/>
                      <a:pt x="42" y="224"/>
                      <a:pt x="78" y="201"/>
                    </a:cubicBezTo>
                    <a:cubicBezTo>
                      <a:pt x="97" y="189"/>
                      <a:pt x="124" y="172"/>
                      <a:pt x="157" y="152"/>
                    </a:cubicBezTo>
                    <a:cubicBezTo>
                      <a:pt x="192" y="130"/>
                      <a:pt x="226" y="108"/>
                      <a:pt x="249" y="95"/>
                    </a:cubicBezTo>
                    <a:cubicBezTo>
                      <a:pt x="189" y="129"/>
                      <a:pt x="41" y="214"/>
                      <a:pt x="39" y="215"/>
                    </a:cubicBezTo>
                    <a:cubicBezTo>
                      <a:pt x="39" y="216"/>
                      <a:pt x="39" y="215"/>
                      <a:pt x="39" y="215"/>
                    </a:cubicBezTo>
                    <a:cubicBezTo>
                      <a:pt x="39" y="215"/>
                      <a:pt x="39" y="215"/>
                      <a:pt x="39" y="215"/>
                    </a:cubicBezTo>
                    <a:cubicBezTo>
                      <a:pt x="253" y="73"/>
                      <a:pt x="253" y="73"/>
                      <a:pt x="253" y="73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5"/>
                      <a:pt x="77" y="175"/>
                    </a:cubicBezTo>
                    <a:cubicBezTo>
                      <a:pt x="77" y="175"/>
                      <a:pt x="77" y="174"/>
                      <a:pt x="77" y="174"/>
                    </a:cubicBezTo>
                    <a:cubicBezTo>
                      <a:pt x="76" y="174"/>
                      <a:pt x="76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7" y="174"/>
                      <a:pt x="77" y="174"/>
                      <a:pt x="77" y="174"/>
                    </a:cubicBezTo>
                    <a:cubicBezTo>
                      <a:pt x="78" y="172"/>
                      <a:pt x="84" y="169"/>
                      <a:pt x="105" y="156"/>
                    </a:cubicBezTo>
                    <a:cubicBezTo>
                      <a:pt x="119" y="146"/>
                      <a:pt x="140" y="133"/>
                      <a:pt x="166" y="117"/>
                    </a:cubicBezTo>
                    <a:cubicBezTo>
                      <a:pt x="192" y="101"/>
                      <a:pt x="217" y="85"/>
                      <a:pt x="235" y="74"/>
                    </a:cubicBezTo>
                    <a:cubicBezTo>
                      <a:pt x="68" y="170"/>
                      <a:pt x="68" y="170"/>
                      <a:pt x="68" y="170"/>
                    </a:cubicBezTo>
                    <a:cubicBezTo>
                      <a:pt x="68" y="170"/>
                      <a:pt x="68" y="170"/>
                      <a:pt x="67" y="170"/>
                    </a:cubicBezTo>
                    <a:cubicBezTo>
                      <a:pt x="67" y="170"/>
                      <a:pt x="67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0" y="167"/>
                      <a:pt x="79" y="161"/>
                      <a:pt x="120" y="137"/>
                    </a:cubicBezTo>
                    <a:cubicBezTo>
                      <a:pt x="143" y="123"/>
                      <a:pt x="170" y="106"/>
                      <a:pt x="195" y="92"/>
                    </a:cubicBezTo>
                    <a:cubicBezTo>
                      <a:pt x="149" y="118"/>
                      <a:pt x="102" y="146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5" y="148"/>
                      <a:pt x="96" y="147"/>
                      <a:pt x="96" y="147"/>
                    </a:cubicBezTo>
                    <a:cubicBezTo>
                      <a:pt x="138" y="121"/>
                      <a:pt x="210" y="76"/>
                      <a:pt x="237" y="59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96" y="140"/>
                      <a:pt x="96" y="140"/>
                      <a:pt x="96" y="139"/>
                    </a:cubicBezTo>
                    <a:cubicBezTo>
                      <a:pt x="248" y="38"/>
                      <a:pt x="248" y="38"/>
                      <a:pt x="248" y="38"/>
                    </a:cubicBezTo>
                    <a:cubicBezTo>
                      <a:pt x="233" y="46"/>
                      <a:pt x="193" y="70"/>
                      <a:pt x="165" y="86"/>
                    </a:cubicBezTo>
                    <a:cubicBezTo>
                      <a:pt x="132" y="106"/>
                      <a:pt x="127" y="109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5" y="110"/>
                      <a:pt x="125" y="110"/>
                      <a:pt x="125" y="109"/>
                    </a:cubicBezTo>
                    <a:cubicBezTo>
                      <a:pt x="125" y="109"/>
                      <a:pt x="125" y="109"/>
                      <a:pt x="125" y="109"/>
                    </a:cubicBezTo>
                    <a:cubicBezTo>
                      <a:pt x="126" y="108"/>
                      <a:pt x="233" y="33"/>
                      <a:pt x="263" y="12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4"/>
                      <a:pt x="138" y="84"/>
                      <a:pt x="138" y="84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71" y="60"/>
                      <a:pt x="229" y="18"/>
                      <a:pt x="246" y="6"/>
                    </a:cubicBezTo>
                    <a:cubicBezTo>
                      <a:pt x="239" y="10"/>
                      <a:pt x="227" y="17"/>
                      <a:pt x="214" y="25"/>
                    </a:cubicBezTo>
                    <a:cubicBezTo>
                      <a:pt x="163" y="54"/>
                      <a:pt x="155" y="59"/>
                      <a:pt x="154" y="59"/>
                    </a:cubicBezTo>
                    <a:cubicBezTo>
                      <a:pt x="154" y="59"/>
                      <a:pt x="154" y="59"/>
                      <a:pt x="154" y="59"/>
                    </a:cubicBezTo>
                    <a:cubicBezTo>
                      <a:pt x="154" y="59"/>
                      <a:pt x="154" y="59"/>
                      <a:pt x="153" y="59"/>
                    </a:cubicBezTo>
                    <a:cubicBezTo>
                      <a:pt x="153" y="59"/>
                      <a:pt x="153" y="58"/>
                      <a:pt x="187" y="32"/>
                    </a:cubicBezTo>
                    <a:cubicBezTo>
                      <a:pt x="197" y="24"/>
                      <a:pt x="207" y="16"/>
                      <a:pt x="212" y="12"/>
                    </a:cubicBezTo>
                    <a:cubicBezTo>
                      <a:pt x="173" y="35"/>
                      <a:pt x="165" y="39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3" y="40"/>
                      <a:pt x="163" y="40"/>
                      <a:pt x="163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162" y="40"/>
                      <a:pt x="162" y="40"/>
                      <a:pt x="162" y="40"/>
                    </a:cubicBezTo>
                    <a:cubicBezTo>
                      <a:pt x="212" y="6"/>
                      <a:pt x="212" y="6"/>
                      <a:pt x="212" y="6"/>
                    </a:cubicBezTo>
                    <a:cubicBezTo>
                      <a:pt x="201" y="12"/>
                      <a:pt x="183" y="23"/>
                      <a:pt x="173" y="29"/>
                    </a:cubicBezTo>
                    <a:cubicBezTo>
                      <a:pt x="165" y="34"/>
                      <a:pt x="165" y="34"/>
                      <a:pt x="164" y="34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64" y="33"/>
                      <a:pt x="164" y="33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7" y="10"/>
                      <a:pt x="167" y="10"/>
                      <a:pt x="167" y="10"/>
                    </a:cubicBezTo>
                    <a:cubicBezTo>
                      <a:pt x="167" y="10"/>
                      <a:pt x="177" y="4"/>
                      <a:pt x="183" y="1"/>
                    </a:cubicBezTo>
                    <a:cubicBezTo>
                      <a:pt x="183" y="1"/>
                      <a:pt x="183" y="1"/>
                      <a:pt x="183" y="1"/>
                    </a:cubicBezTo>
                    <a:cubicBezTo>
                      <a:pt x="184" y="1"/>
                      <a:pt x="184" y="2"/>
                      <a:pt x="183" y="2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67" y="31"/>
                      <a:pt x="170" y="30"/>
                      <a:pt x="172" y="28"/>
                    </a:cubicBezTo>
                    <a:cubicBezTo>
                      <a:pt x="212" y="5"/>
                      <a:pt x="219" y="1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1" y="0"/>
                    </a:cubicBezTo>
                    <a:cubicBezTo>
                      <a:pt x="221" y="0"/>
                      <a:pt x="221" y="0"/>
                      <a:pt x="222" y="1"/>
                    </a:cubicBezTo>
                    <a:cubicBezTo>
                      <a:pt x="222" y="1"/>
                      <a:pt x="222" y="1"/>
                      <a:pt x="221" y="1"/>
                    </a:cubicBezTo>
                    <a:cubicBezTo>
                      <a:pt x="172" y="34"/>
                      <a:pt x="172" y="34"/>
                      <a:pt x="172" y="34"/>
                    </a:cubicBezTo>
                    <a:cubicBezTo>
                      <a:pt x="184" y="27"/>
                      <a:pt x="206" y="14"/>
                      <a:pt x="216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8"/>
                      <a:pt x="217" y="8"/>
                      <a:pt x="217" y="8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7" y="9"/>
                      <a:pt x="217" y="9"/>
                      <a:pt x="217" y="9"/>
                    </a:cubicBezTo>
                    <a:cubicBezTo>
                      <a:pt x="216" y="10"/>
                      <a:pt x="210" y="15"/>
                      <a:pt x="188" y="32"/>
                    </a:cubicBezTo>
                    <a:cubicBezTo>
                      <a:pt x="176" y="42"/>
                      <a:pt x="162" y="52"/>
                      <a:pt x="157" y="57"/>
                    </a:cubicBezTo>
                    <a:cubicBezTo>
                      <a:pt x="166" y="52"/>
                      <a:pt x="193" y="36"/>
                      <a:pt x="214" y="24"/>
                    </a:cubicBezTo>
                    <a:cubicBezTo>
                      <a:pt x="250" y="3"/>
                      <a:pt x="250" y="3"/>
                      <a:pt x="250" y="3"/>
                    </a:cubicBezTo>
                    <a:cubicBezTo>
                      <a:pt x="250" y="3"/>
                      <a:pt x="250" y="3"/>
                      <a:pt x="251" y="3"/>
                    </a:cubicBezTo>
                    <a:cubicBezTo>
                      <a:pt x="251" y="3"/>
                      <a:pt x="251" y="3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50" y="4"/>
                      <a:pt x="250" y="4"/>
                      <a:pt x="250" y="4"/>
                    </a:cubicBezTo>
                    <a:cubicBezTo>
                      <a:pt x="249" y="6"/>
                      <a:pt x="239" y="12"/>
                      <a:pt x="195" y="44"/>
                    </a:cubicBezTo>
                    <a:cubicBezTo>
                      <a:pt x="176" y="57"/>
                      <a:pt x="157" y="70"/>
                      <a:pt x="147" y="78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1" y="7"/>
                      <a:pt x="271" y="7"/>
                      <a:pt x="271" y="7"/>
                    </a:cubicBezTo>
                    <a:cubicBezTo>
                      <a:pt x="270" y="8"/>
                      <a:pt x="269" y="9"/>
                      <a:pt x="265" y="12"/>
                    </a:cubicBezTo>
                    <a:cubicBezTo>
                      <a:pt x="261" y="14"/>
                      <a:pt x="255" y="18"/>
                      <a:pt x="248" y="23"/>
                    </a:cubicBezTo>
                    <a:cubicBezTo>
                      <a:pt x="235" y="33"/>
                      <a:pt x="217" y="46"/>
                      <a:pt x="198" y="58"/>
                    </a:cubicBezTo>
                    <a:cubicBezTo>
                      <a:pt x="172" y="77"/>
                      <a:pt x="146" y="95"/>
                      <a:pt x="133" y="104"/>
                    </a:cubicBezTo>
                    <a:cubicBezTo>
                      <a:pt x="141" y="100"/>
                      <a:pt x="152" y="93"/>
                      <a:pt x="165" y="86"/>
                    </a:cubicBezTo>
                    <a:cubicBezTo>
                      <a:pt x="225" y="50"/>
                      <a:pt x="252" y="34"/>
                      <a:pt x="254" y="34"/>
                    </a:cubicBezTo>
                    <a:cubicBezTo>
                      <a:pt x="254" y="34"/>
                      <a:pt x="254" y="34"/>
                      <a:pt x="254" y="34"/>
                    </a:cubicBezTo>
                    <a:cubicBezTo>
                      <a:pt x="255" y="34"/>
                      <a:pt x="255" y="34"/>
                      <a:pt x="255" y="34"/>
                    </a:cubicBezTo>
                    <a:cubicBezTo>
                      <a:pt x="255" y="35"/>
                      <a:pt x="255" y="35"/>
                      <a:pt x="255" y="35"/>
                    </a:cubicBezTo>
                    <a:cubicBezTo>
                      <a:pt x="109" y="132"/>
                      <a:pt x="109" y="132"/>
                      <a:pt x="109" y="132"/>
                    </a:cubicBezTo>
                    <a:cubicBezTo>
                      <a:pt x="247" y="52"/>
                      <a:pt x="247" y="52"/>
                      <a:pt x="247" y="52"/>
                    </a:cubicBezTo>
                    <a:cubicBezTo>
                      <a:pt x="247" y="52"/>
                      <a:pt x="247" y="52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7" y="53"/>
                      <a:pt x="247" y="53"/>
                      <a:pt x="247" y="53"/>
                    </a:cubicBezTo>
                    <a:cubicBezTo>
                      <a:pt x="246" y="54"/>
                      <a:pt x="241" y="57"/>
                      <a:pt x="224" y="69"/>
                    </a:cubicBezTo>
                    <a:cubicBezTo>
                      <a:pt x="211" y="76"/>
                      <a:pt x="194" y="87"/>
                      <a:pt x="172" y="101"/>
                    </a:cubicBezTo>
                    <a:cubicBezTo>
                      <a:pt x="148" y="116"/>
                      <a:pt x="124" y="131"/>
                      <a:pt x="109" y="140"/>
                    </a:cubicBezTo>
                    <a:cubicBezTo>
                      <a:pt x="140" y="122"/>
                      <a:pt x="218" y="77"/>
                      <a:pt x="262" y="51"/>
                    </a:cubicBezTo>
                    <a:cubicBezTo>
                      <a:pt x="262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1"/>
                    </a:cubicBezTo>
                    <a:cubicBezTo>
                      <a:pt x="263" y="51"/>
                      <a:pt x="263" y="51"/>
                      <a:pt x="263" y="52"/>
                    </a:cubicBezTo>
                    <a:cubicBezTo>
                      <a:pt x="263" y="52"/>
                      <a:pt x="263" y="52"/>
                      <a:pt x="263" y="52"/>
                    </a:cubicBezTo>
                    <a:cubicBezTo>
                      <a:pt x="263" y="52"/>
                      <a:pt x="262" y="52"/>
                      <a:pt x="262" y="52"/>
                    </a:cubicBezTo>
                    <a:cubicBezTo>
                      <a:pt x="261" y="53"/>
                      <a:pt x="257" y="55"/>
                      <a:pt x="249" y="60"/>
                    </a:cubicBezTo>
                    <a:cubicBezTo>
                      <a:pt x="241" y="65"/>
                      <a:pt x="229" y="72"/>
                      <a:pt x="216" y="80"/>
                    </a:cubicBezTo>
                    <a:cubicBezTo>
                      <a:pt x="174" y="105"/>
                      <a:pt x="110" y="143"/>
                      <a:pt x="82" y="161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0"/>
                      <a:pt x="257" y="60"/>
                    </a:cubicBezTo>
                    <a:cubicBezTo>
                      <a:pt x="257" y="60"/>
                      <a:pt x="257" y="61"/>
                      <a:pt x="257" y="61"/>
                    </a:cubicBezTo>
                    <a:cubicBezTo>
                      <a:pt x="207" y="92"/>
                      <a:pt x="120" y="147"/>
                      <a:pt x="89" y="167"/>
                    </a:cubicBezTo>
                    <a:cubicBezTo>
                      <a:pt x="266" y="64"/>
                      <a:pt x="266" y="64"/>
                      <a:pt x="266" y="64"/>
                    </a:cubicBezTo>
                    <a:cubicBezTo>
                      <a:pt x="266" y="64"/>
                      <a:pt x="267" y="64"/>
                      <a:pt x="267" y="64"/>
                    </a:cubicBezTo>
                    <a:cubicBezTo>
                      <a:pt x="267" y="65"/>
                      <a:pt x="267" y="65"/>
                      <a:pt x="267" y="65"/>
                    </a:cubicBezTo>
                    <a:cubicBezTo>
                      <a:pt x="52" y="207"/>
                      <a:pt x="52" y="207"/>
                      <a:pt x="52" y="207"/>
                    </a:cubicBezTo>
                    <a:cubicBezTo>
                      <a:pt x="156" y="147"/>
                      <a:pt x="156" y="147"/>
                      <a:pt x="156" y="147"/>
                    </a:cubicBezTo>
                    <a:cubicBezTo>
                      <a:pt x="185" y="130"/>
                      <a:pt x="214" y="114"/>
                      <a:pt x="236" y="101"/>
                    </a:cubicBezTo>
                    <a:cubicBezTo>
                      <a:pt x="270" y="82"/>
                      <a:pt x="270" y="82"/>
                      <a:pt x="270" y="82"/>
                    </a:cubicBezTo>
                    <a:cubicBezTo>
                      <a:pt x="271" y="81"/>
                      <a:pt x="271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2" y="80"/>
                      <a:pt x="272" y="80"/>
                      <a:pt x="272" y="80"/>
                    </a:cubicBezTo>
                    <a:cubicBezTo>
                      <a:pt x="273" y="80"/>
                      <a:pt x="273" y="80"/>
                      <a:pt x="273" y="80"/>
                    </a:cubicBezTo>
                    <a:cubicBezTo>
                      <a:pt x="273" y="80"/>
                      <a:pt x="273" y="81"/>
                      <a:pt x="273" y="81"/>
                    </a:cubicBezTo>
                    <a:cubicBezTo>
                      <a:pt x="271" y="82"/>
                      <a:pt x="89" y="195"/>
                      <a:pt x="50" y="220"/>
                    </a:cubicBezTo>
                    <a:cubicBezTo>
                      <a:pt x="51" y="219"/>
                      <a:pt x="53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54" y="218"/>
                      <a:pt x="54" y="218"/>
                      <a:pt x="54" y="218"/>
                    </a:cubicBezTo>
                    <a:cubicBezTo>
                      <a:pt x="103" y="189"/>
                      <a:pt x="205" y="130"/>
                      <a:pt x="246" y="106"/>
                    </a:cubicBezTo>
                    <a:cubicBezTo>
                      <a:pt x="264" y="96"/>
                      <a:pt x="264" y="96"/>
                      <a:pt x="264" y="96"/>
                    </a:cubicBezTo>
                    <a:cubicBezTo>
                      <a:pt x="264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6"/>
                      <a:pt x="265" y="96"/>
                      <a:pt x="265" y="96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" y="256"/>
                      <a:pt x="26" y="256"/>
                      <a:pt x="26" y="256"/>
                    </a:cubicBezTo>
                    <a:cubicBezTo>
                      <a:pt x="51" y="242"/>
                      <a:pt x="135" y="193"/>
                      <a:pt x="182" y="165"/>
                    </a:cubicBezTo>
                    <a:cubicBezTo>
                      <a:pt x="182" y="165"/>
                      <a:pt x="182" y="165"/>
                      <a:pt x="182" y="165"/>
                    </a:cubicBezTo>
                    <a:cubicBezTo>
                      <a:pt x="182" y="165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2" y="166"/>
                      <a:pt x="182" y="166"/>
                      <a:pt x="182" y="166"/>
                    </a:cubicBezTo>
                    <a:cubicBezTo>
                      <a:pt x="181" y="167"/>
                      <a:pt x="176" y="171"/>
                      <a:pt x="154" y="186"/>
                    </a:cubicBezTo>
                    <a:cubicBezTo>
                      <a:pt x="139" y="196"/>
                      <a:pt x="118" y="210"/>
                      <a:pt x="92" y="227"/>
                    </a:cubicBezTo>
                    <a:cubicBezTo>
                      <a:pt x="58" y="249"/>
                      <a:pt x="25" y="271"/>
                      <a:pt x="9" y="281"/>
                    </a:cubicBezTo>
                    <a:cubicBezTo>
                      <a:pt x="23" y="273"/>
                      <a:pt x="52" y="256"/>
                      <a:pt x="78" y="241"/>
                    </a:cubicBezTo>
                    <a:cubicBezTo>
                      <a:pt x="137" y="207"/>
                      <a:pt x="150" y="199"/>
                      <a:pt x="151" y="199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151" y="199"/>
                      <a:pt x="152" y="199"/>
                      <a:pt x="152" y="199"/>
                    </a:cubicBezTo>
                    <a:cubicBezTo>
                      <a:pt x="152" y="200"/>
                      <a:pt x="152" y="200"/>
                      <a:pt x="97" y="243"/>
                    </a:cubicBezTo>
                    <a:cubicBezTo>
                      <a:pt x="77" y="258"/>
                      <a:pt x="56" y="274"/>
                      <a:pt x="47" y="281"/>
                    </a:cubicBezTo>
                    <a:cubicBezTo>
                      <a:pt x="62" y="272"/>
                      <a:pt x="104" y="248"/>
                      <a:pt x="129" y="234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29" y="234"/>
                      <a:pt x="129" y="234"/>
                      <a:pt x="129" y="235"/>
                    </a:cubicBezTo>
                    <a:cubicBezTo>
                      <a:pt x="61" y="287"/>
                      <a:pt x="61" y="287"/>
                      <a:pt x="61" y="287"/>
                    </a:cubicBezTo>
                    <a:cubicBezTo>
                      <a:pt x="126" y="249"/>
                      <a:pt x="126" y="249"/>
                      <a:pt x="126" y="249"/>
                    </a:cubicBezTo>
                    <a:cubicBezTo>
                      <a:pt x="126" y="249"/>
                      <a:pt x="127" y="249"/>
                      <a:pt x="127" y="249"/>
                    </a:cubicBezTo>
                    <a:cubicBezTo>
                      <a:pt x="127" y="249"/>
                      <a:pt x="127" y="250"/>
                      <a:pt x="127" y="250"/>
                    </a:cubicBezTo>
                    <a:cubicBezTo>
                      <a:pt x="62" y="305"/>
                      <a:pt x="62" y="305"/>
                      <a:pt x="62" y="305"/>
                    </a:cubicBezTo>
                    <a:cubicBezTo>
                      <a:pt x="84" y="293"/>
                      <a:pt x="186" y="234"/>
                      <a:pt x="187" y="233"/>
                    </a:cubicBezTo>
                    <a:cubicBezTo>
                      <a:pt x="188" y="233"/>
                      <a:pt x="188" y="233"/>
                      <a:pt x="188" y="233"/>
                    </a:cubicBezTo>
                    <a:cubicBezTo>
                      <a:pt x="188" y="233"/>
                      <a:pt x="188" y="234"/>
                      <a:pt x="188" y="234"/>
                    </a:cubicBezTo>
                    <a:cubicBezTo>
                      <a:pt x="153" y="255"/>
                      <a:pt x="92" y="292"/>
                      <a:pt x="68" y="307"/>
                    </a:cubicBezTo>
                    <a:cubicBezTo>
                      <a:pt x="108" y="284"/>
                      <a:pt x="255" y="199"/>
                      <a:pt x="256" y="198"/>
                    </a:cubicBezTo>
                    <a:cubicBezTo>
                      <a:pt x="256" y="198"/>
                      <a:pt x="256" y="198"/>
                      <a:pt x="257" y="198"/>
                    </a:cubicBezTo>
                    <a:cubicBezTo>
                      <a:pt x="257" y="198"/>
                      <a:pt x="257" y="198"/>
                      <a:pt x="257" y="198"/>
                    </a:cubicBezTo>
                    <a:cubicBezTo>
                      <a:pt x="257" y="198"/>
                      <a:pt x="257" y="198"/>
                      <a:pt x="257" y="199"/>
                    </a:cubicBezTo>
                    <a:cubicBezTo>
                      <a:pt x="257" y="199"/>
                      <a:pt x="257" y="199"/>
                      <a:pt x="257" y="199"/>
                    </a:cubicBezTo>
                    <a:cubicBezTo>
                      <a:pt x="257" y="199"/>
                      <a:pt x="257" y="199"/>
                      <a:pt x="256" y="199"/>
                    </a:cubicBezTo>
                    <a:cubicBezTo>
                      <a:pt x="255" y="200"/>
                      <a:pt x="250" y="204"/>
                      <a:pt x="230" y="217"/>
                    </a:cubicBezTo>
                    <a:cubicBezTo>
                      <a:pt x="216" y="227"/>
                      <a:pt x="196" y="241"/>
                      <a:pt x="171" y="258"/>
                    </a:cubicBezTo>
                    <a:cubicBezTo>
                      <a:pt x="141" y="279"/>
                      <a:pt x="110" y="300"/>
                      <a:pt x="95" y="310"/>
                    </a:cubicBezTo>
                    <a:cubicBezTo>
                      <a:pt x="269" y="209"/>
                      <a:pt x="269" y="209"/>
                      <a:pt x="269" y="209"/>
                    </a:cubicBezTo>
                    <a:cubicBezTo>
                      <a:pt x="270" y="209"/>
                      <a:pt x="270" y="209"/>
                      <a:pt x="270" y="209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70" y="210"/>
                      <a:pt x="270" y="210"/>
                      <a:pt x="270" y="210"/>
                    </a:cubicBezTo>
                    <a:cubicBezTo>
                      <a:pt x="269" y="211"/>
                      <a:pt x="269" y="211"/>
                      <a:pt x="269" y="211"/>
                    </a:cubicBezTo>
                    <a:cubicBezTo>
                      <a:pt x="268" y="211"/>
                      <a:pt x="266" y="212"/>
                      <a:pt x="262" y="215"/>
                    </a:cubicBezTo>
                    <a:cubicBezTo>
                      <a:pt x="109" y="312"/>
                      <a:pt x="109" y="312"/>
                      <a:pt x="109" y="312"/>
                    </a:cubicBezTo>
                    <a:cubicBezTo>
                      <a:pt x="136" y="297"/>
                      <a:pt x="207" y="255"/>
                      <a:pt x="248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1"/>
                      <a:pt x="249" y="231"/>
                    </a:cubicBezTo>
                    <a:cubicBezTo>
                      <a:pt x="249" y="231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9" y="232"/>
                      <a:pt x="249" y="232"/>
                      <a:pt x="249" y="232"/>
                    </a:cubicBezTo>
                    <a:cubicBezTo>
                      <a:pt x="248" y="233"/>
                      <a:pt x="247" y="233"/>
                      <a:pt x="244" y="235"/>
                    </a:cubicBezTo>
                    <a:cubicBezTo>
                      <a:pt x="241" y="237"/>
                      <a:pt x="237" y="240"/>
                      <a:pt x="232" y="243"/>
                    </a:cubicBezTo>
                    <a:cubicBezTo>
                      <a:pt x="221" y="250"/>
                      <a:pt x="207" y="259"/>
                      <a:pt x="192" y="269"/>
                    </a:cubicBezTo>
                    <a:cubicBezTo>
                      <a:pt x="166" y="286"/>
                      <a:pt x="138" y="304"/>
                      <a:pt x="125" y="312"/>
                    </a:cubicBezTo>
                    <a:cubicBezTo>
                      <a:pt x="139" y="304"/>
                      <a:pt x="169" y="287"/>
                      <a:pt x="197" y="270"/>
                    </a:cubicBezTo>
                    <a:cubicBezTo>
                      <a:pt x="252" y="238"/>
                      <a:pt x="267" y="230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70" y="229"/>
                    </a:cubicBezTo>
                    <a:cubicBezTo>
                      <a:pt x="270" y="229"/>
                      <a:pt x="270" y="229"/>
                      <a:pt x="270" y="229"/>
                    </a:cubicBezTo>
                    <a:cubicBezTo>
                      <a:pt x="270" y="229"/>
                      <a:pt x="270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29"/>
                      <a:pt x="269" y="229"/>
                      <a:pt x="269" y="229"/>
                    </a:cubicBezTo>
                    <a:cubicBezTo>
                      <a:pt x="269" y="230"/>
                      <a:pt x="267" y="231"/>
                      <a:pt x="264" y="233"/>
                    </a:cubicBezTo>
                    <a:cubicBezTo>
                      <a:pt x="260" y="235"/>
                      <a:pt x="254" y="239"/>
                      <a:pt x="247" y="243"/>
                    </a:cubicBezTo>
                    <a:cubicBezTo>
                      <a:pt x="234" y="251"/>
                      <a:pt x="216" y="262"/>
                      <a:pt x="198" y="273"/>
                    </a:cubicBezTo>
                    <a:cubicBezTo>
                      <a:pt x="178" y="285"/>
                      <a:pt x="157" y="298"/>
                      <a:pt x="142" y="307"/>
                    </a:cubicBezTo>
                    <a:cubicBezTo>
                      <a:pt x="169" y="292"/>
                      <a:pt x="217" y="264"/>
                      <a:pt x="252" y="244"/>
                    </a:cubicBezTo>
                    <a:cubicBezTo>
                      <a:pt x="260" y="239"/>
                      <a:pt x="265" y="236"/>
                      <a:pt x="266" y="235"/>
                    </a:cubicBezTo>
                    <a:cubicBezTo>
                      <a:pt x="266" y="235"/>
                      <a:pt x="266" y="235"/>
                      <a:pt x="266" y="236"/>
                    </a:cubicBezTo>
                    <a:cubicBezTo>
                      <a:pt x="266" y="236"/>
                      <a:pt x="266" y="236"/>
                      <a:pt x="266" y="236"/>
                    </a:cubicBezTo>
                    <a:cubicBezTo>
                      <a:pt x="259" y="241"/>
                      <a:pt x="252" y="245"/>
                      <a:pt x="245" y="248"/>
                    </a:cubicBezTo>
                    <a:cubicBezTo>
                      <a:pt x="223" y="261"/>
                      <a:pt x="198" y="276"/>
                      <a:pt x="177" y="288"/>
                    </a:cubicBezTo>
                    <a:cubicBezTo>
                      <a:pt x="248" y="247"/>
                      <a:pt x="248" y="247"/>
                      <a:pt x="248" y="247"/>
                    </a:cubicBezTo>
                    <a:cubicBezTo>
                      <a:pt x="248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48" y="249"/>
                      <a:pt x="245" y="251"/>
                      <a:pt x="234" y="259"/>
                    </a:cubicBezTo>
                    <a:cubicBezTo>
                      <a:pt x="226" y="264"/>
                      <a:pt x="216" y="272"/>
                      <a:pt x="202" y="282"/>
                    </a:cubicBezTo>
                    <a:cubicBezTo>
                      <a:pt x="186" y="294"/>
                      <a:pt x="169" y="306"/>
                      <a:pt x="161" y="312"/>
                    </a:cubicBezTo>
                    <a:cubicBezTo>
                      <a:pt x="182" y="300"/>
                      <a:pt x="253" y="258"/>
                      <a:pt x="293" y="235"/>
                    </a:cubicBezTo>
                    <a:cubicBezTo>
                      <a:pt x="293" y="235"/>
                      <a:pt x="293" y="235"/>
                      <a:pt x="293" y="235"/>
                    </a:cubicBezTo>
                    <a:cubicBezTo>
                      <a:pt x="294" y="235"/>
                      <a:pt x="294" y="236"/>
                      <a:pt x="293" y="236"/>
                    </a:cubicBezTo>
                    <a:cubicBezTo>
                      <a:pt x="262" y="257"/>
                      <a:pt x="207" y="295"/>
                      <a:pt x="187" y="308"/>
                    </a:cubicBezTo>
                    <a:cubicBezTo>
                      <a:pt x="206" y="297"/>
                      <a:pt x="258" y="268"/>
                      <a:pt x="287" y="250"/>
                    </a:cubicBezTo>
                    <a:cubicBezTo>
                      <a:pt x="288" y="250"/>
                      <a:pt x="288" y="250"/>
                      <a:pt x="288" y="251"/>
                    </a:cubicBezTo>
                    <a:cubicBezTo>
                      <a:pt x="288" y="251"/>
                      <a:pt x="288" y="251"/>
                      <a:pt x="288" y="251"/>
                    </a:cubicBezTo>
                    <a:cubicBezTo>
                      <a:pt x="256" y="275"/>
                      <a:pt x="200" y="316"/>
                      <a:pt x="184" y="328"/>
                    </a:cubicBezTo>
                    <a:cubicBezTo>
                      <a:pt x="199" y="320"/>
                      <a:pt x="247" y="292"/>
                      <a:pt x="274" y="276"/>
                    </a:cubicBezTo>
                    <a:cubicBezTo>
                      <a:pt x="275" y="276"/>
                      <a:pt x="275" y="276"/>
                      <a:pt x="275" y="276"/>
                    </a:cubicBezTo>
                    <a:cubicBezTo>
                      <a:pt x="275" y="276"/>
                      <a:pt x="275" y="277"/>
                      <a:pt x="275" y="277"/>
                    </a:cubicBezTo>
                    <a:cubicBezTo>
                      <a:pt x="274" y="277"/>
                      <a:pt x="216" y="316"/>
                      <a:pt x="193" y="332"/>
                    </a:cubicBezTo>
                    <a:cubicBezTo>
                      <a:pt x="214" y="319"/>
                      <a:pt x="267" y="289"/>
                      <a:pt x="297" y="271"/>
                    </a:cubicBezTo>
                    <a:cubicBezTo>
                      <a:pt x="297" y="271"/>
                      <a:pt x="298" y="271"/>
                      <a:pt x="298" y="271"/>
                    </a:cubicBezTo>
                    <a:cubicBezTo>
                      <a:pt x="298" y="272"/>
                      <a:pt x="298" y="272"/>
                      <a:pt x="298" y="272"/>
                    </a:cubicBezTo>
                    <a:cubicBezTo>
                      <a:pt x="203" y="337"/>
                      <a:pt x="203" y="337"/>
                      <a:pt x="203" y="337"/>
                    </a:cubicBezTo>
                    <a:cubicBezTo>
                      <a:pt x="293" y="285"/>
                      <a:pt x="293" y="285"/>
                      <a:pt x="293" y="285"/>
                    </a:cubicBezTo>
                    <a:cubicBezTo>
                      <a:pt x="295" y="284"/>
                      <a:pt x="296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7" y="283"/>
                    </a:cubicBezTo>
                    <a:cubicBezTo>
                      <a:pt x="297" y="283"/>
                      <a:pt x="297" y="283"/>
                      <a:pt x="298" y="283"/>
                    </a:cubicBezTo>
                    <a:cubicBezTo>
                      <a:pt x="298" y="283"/>
                      <a:pt x="298" y="283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7" y="284"/>
                      <a:pt x="297" y="284"/>
                      <a:pt x="297" y="284"/>
                    </a:cubicBezTo>
                    <a:cubicBezTo>
                      <a:pt x="296" y="285"/>
                      <a:pt x="291" y="288"/>
                      <a:pt x="275" y="298"/>
                    </a:cubicBezTo>
                    <a:cubicBezTo>
                      <a:pt x="263" y="305"/>
                      <a:pt x="248" y="314"/>
                      <a:pt x="234" y="322"/>
                    </a:cubicBezTo>
                    <a:cubicBezTo>
                      <a:pt x="249" y="313"/>
                      <a:pt x="264" y="304"/>
                      <a:pt x="276" y="298"/>
                    </a:cubicBezTo>
                    <a:cubicBezTo>
                      <a:pt x="276" y="298"/>
                      <a:pt x="276" y="298"/>
                      <a:pt x="276" y="298"/>
                    </a:cubicBezTo>
                    <a:cubicBezTo>
                      <a:pt x="277" y="298"/>
                      <a:pt x="276" y="299"/>
                      <a:pt x="276" y="299"/>
                    </a:cubicBezTo>
                    <a:cubicBezTo>
                      <a:pt x="276" y="299"/>
                      <a:pt x="255" y="311"/>
                      <a:pt x="234" y="323"/>
                    </a:cubicBezTo>
                    <a:cubicBezTo>
                      <a:pt x="223" y="329"/>
                      <a:pt x="213" y="335"/>
                      <a:pt x="205" y="340"/>
                    </a:cubicBezTo>
                    <a:cubicBezTo>
                      <a:pt x="201" y="342"/>
                      <a:pt x="198" y="344"/>
                      <a:pt x="195" y="345"/>
                    </a:cubicBezTo>
                    <a:cubicBezTo>
                      <a:pt x="193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91" y="348"/>
                      <a:pt x="191" y="348"/>
                      <a:pt x="191" y="3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99"/>
              <p:cNvSpPr>
                <a:spLocks noEditPoints="1"/>
              </p:cNvSpPr>
              <p:nvPr/>
            </p:nvSpPr>
            <p:spPr bwMode="auto">
              <a:xfrm>
                <a:off x="4725988" y="5565775"/>
                <a:ext cx="896938" cy="1622425"/>
              </a:xfrm>
              <a:custGeom>
                <a:avLst/>
                <a:gdLst>
                  <a:gd name="T0" fmla="*/ 137 w 277"/>
                  <a:gd name="T1" fmla="*/ 390 h 500"/>
                  <a:gd name="T2" fmla="*/ 144 w 277"/>
                  <a:gd name="T3" fmla="*/ 351 h 500"/>
                  <a:gd name="T4" fmla="*/ 92 w 277"/>
                  <a:gd name="T5" fmla="*/ 352 h 500"/>
                  <a:gd name="T6" fmla="*/ 49 w 277"/>
                  <a:gd name="T7" fmla="*/ 334 h 500"/>
                  <a:gd name="T8" fmla="*/ 24 w 277"/>
                  <a:gd name="T9" fmla="*/ 327 h 500"/>
                  <a:gd name="T10" fmla="*/ 6 w 277"/>
                  <a:gd name="T11" fmla="*/ 310 h 500"/>
                  <a:gd name="T12" fmla="*/ 5 w 277"/>
                  <a:gd name="T13" fmla="*/ 274 h 500"/>
                  <a:gd name="T14" fmla="*/ 46 w 277"/>
                  <a:gd name="T15" fmla="*/ 223 h 500"/>
                  <a:gd name="T16" fmla="*/ 118 w 277"/>
                  <a:gd name="T17" fmla="*/ 155 h 500"/>
                  <a:gd name="T18" fmla="*/ 138 w 277"/>
                  <a:gd name="T19" fmla="*/ 98 h 500"/>
                  <a:gd name="T20" fmla="*/ 176 w 277"/>
                  <a:gd name="T21" fmla="*/ 19 h 500"/>
                  <a:gd name="T22" fmla="*/ 236 w 277"/>
                  <a:gd name="T23" fmla="*/ 18 h 500"/>
                  <a:gd name="T24" fmla="*/ 266 w 277"/>
                  <a:gd name="T25" fmla="*/ 8 h 500"/>
                  <a:gd name="T26" fmla="*/ 269 w 277"/>
                  <a:gd name="T27" fmla="*/ 100 h 500"/>
                  <a:gd name="T28" fmla="*/ 259 w 277"/>
                  <a:gd name="T29" fmla="*/ 300 h 500"/>
                  <a:gd name="T30" fmla="*/ 254 w 277"/>
                  <a:gd name="T31" fmla="*/ 293 h 500"/>
                  <a:gd name="T32" fmla="*/ 265 w 277"/>
                  <a:gd name="T33" fmla="*/ 283 h 500"/>
                  <a:gd name="T34" fmla="*/ 257 w 277"/>
                  <a:gd name="T35" fmla="*/ 363 h 500"/>
                  <a:gd name="T36" fmla="*/ 248 w 277"/>
                  <a:gd name="T37" fmla="*/ 376 h 500"/>
                  <a:gd name="T38" fmla="*/ 229 w 277"/>
                  <a:gd name="T39" fmla="*/ 371 h 500"/>
                  <a:gd name="T40" fmla="*/ 230 w 277"/>
                  <a:gd name="T41" fmla="*/ 397 h 500"/>
                  <a:gd name="T42" fmla="*/ 243 w 277"/>
                  <a:gd name="T43" fmla="*/ 412 h 500"/>
                  <a:gd name="T44" fmla="*/ 253 w 277"/>
                  <a:gd name="T45" fmla="*/ 401 h 500"/>
                  <a:gd name="T46" fmla="*/ 269 w 277"/>
                  <a:gd name="T47" fmla="*/ 426 h 500"/>
                  <a:gd name="T48" fmla="*/ 276 w 277"/>
                  <a:gd name="T49" fmla="*/ 478 h 500"/>
                  <a:gd name="T50" fmla="*/ 230 w 277"/>
                  <a:gd name="T51" fmla="*/ 485 h 500"/>
                  <a:gd name="T52" fmla="*/ 157 w 277"/>
                  <a:gd name="T53" fmla="*/ 489 h 500"/>
                  <a:gd name="T54" fmla="*/ 129 w 277"/>
                  <a:gd name="T55" fmla="*/ 476 h 500"/>
                  <a:gd name="T56" fmla="*/ 132 w 277"/>
                  <a:gd name="T57" fmla="*/ 380 h 500"/>
                  <a:gd name="T58" fmla="*/ 123 w 277"/>
                  <a:gd name="T59" fmla="*/ 383 h 500"/>
                  <a:gd name="T60" fmla="*/ 130 w 277"/>
                  <a:gd name="T61" fmla="*/ 409 h 500"/>
                  <a:gd name="T62" fmla="*/ 123 w 277"/>
                  <a:gd name="T63" fmla="*/ 392 h 500"/>
                  <a:gd name="T64" fmla="*/ 128 w 277"/>
                  <a:gd name="T65" fmla="*/ 373 h 500"/>
                  <a:gd name="T66" fmla="*/ 129 w 277"/>
                  <a:gd name="T67" fmla="*/ 436 h 500"/>
                  <a:gd name="T68" fmla="*/ 131 w 277"/>
                  <a:gd name="T69" fmla="*/ 500 h 500"/>
                  <a:gd name="T70" fmla="*/ 193 w 277"/>
                  <a:gd name="T71" fmla="*/ 483 h 500"/>
                  <a:gd name="T72" fmla="*/ 267 w 277"/>
                  <a:gd name="T73" fmla="*/ 480 h 500"/>
                  <a:gd name="T74" fmla="*/ 269 w 277"/>
                  <a:gd name="T75" fmla="*/ 427 h 500"/>
                  <a:gd name="T76" fmla="*/ 267 w 277"/>
                  <a:gd name="T77" fmla="*/ 420 h 500"/>
                  <a:gd name="T78" fmla="*/ 247 w 277"/>
                  <a:gd name="T79" fmla="*/ 411 h 500"/>
                  <a:gd name="T80" fmla="*/ 234 w 277"/>
                  <a:gd name="T81" fmla="*/ 407 h 500"/>
                  <a:gd name="T82" fmla="*/ 223 w 277"/>
                  <a:gd name="T83" fmla="*/ 365 h 500"/>
                  <a:gd name="T84" fmla="*/ 237 w 277"/>
                  <a:gd name="T85" fmla="*/ 374 h 500"/>
                  <a:gd name="T86" fmla="*/ 255 w 277"/>
                  <a:gd name="T87" fmla="*/ 371 h 500"/>
                  <a:gd name="T88" fmla="*/ 257 w 277"/>
                  <a:gd name="T89" fmla="*/ 353 h 500"/>
                  <a:gd name="T90" fmla="*/ 267 w 277"/>
                  <a:gd name="T91" fmla="*/ 287 h 500"/>
                  <a:gd name="T92" fmla="*/ 254 w 277"/>
                  <a:gd name="T93" fmla="*/ 294 h 500"/>
                  <a:gd name="T94" fmla="*/ 260 w 277"/>
                  <a:gd name="T95" fmla="*/ 227 h 500"/>
                  <a:gd name="T96" fmla="*/ 268 w 277"/>
                  <a:gd name="T97" fmla="*/ 45 h 500"/>
                  <a:gd name="T98" fmla="*/ 253 w 277"/>
                  <a:gd name="T99" fmla="*/ 18 h 500"/>
                  <a:gd name="T100" fmla="*/ 184 w 277"/>
                  <a:gd name="T101" fmla="*/ 1 h 500"/>
                  <a:gd name="T102" fmla="*/ 147 w 277"/>
                  <a:gd name="T103" fmla="*/ 81 h 500"/>
                  <a:gd name="T104" fmla="*/ 126 w 277"/>
                  <a:gd name="T105" fmla="*/ 146 h 500"/>
                  <a:gd name="T106" fmla="*/ 77 w 277"/>
                  <a:gd name="T107" fmla="*/ 197 h 500"/>
                  <a:gd name="T108" fmla="*/ 26 w 277"/>
                  <a:gd name="T109" fmla="*/ 245 h 500"/>
                  <a:gd name="T110" fmla="*/ 2 w 277"/>
                  <a:gd name="T111" fmla="*/ 297 h 500"/>
                  <a:gd name="T112" fmla="*/ 18 w 277"/>
                  <a:gd name="T113" fmla="*/ 324 h 500"/>
                  <a:gd name="T114" fmla="*/ 40 w 277"/>
                  <a:gd name="T115" fmla="*/ 324 h 500"/>
                  <a:gd name="T116" fmla="*/ 72 w 277"/>
                  <a:gd name="T117" fmla="*/ 348 h 500"/>
                  <a:gd name="T118" fmla="*/ 138 w 277"/>
                  <a:gd name="T119" fmla="*/ 347 h 500"/>
                  <a:gd name="T120" fmla="*/ 149 w 277"/>
                  <a:gd name="T121" fmla="*/ 384 h 500"/>
                  <a:gd name="T122" fmla="*/ 137 w 277"/>
                  <a:gd name="T123" fmla="*/ 389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7" h="500">
                    <a:moveTo>
                      <a:pt x="134" y="413"/>
                    </a:moveTo>
                    <a:cubicBezTo>
                      <a:pt x="133" y="409"/>
                      <a:pt x="132" y="404"/>
                      <a:pt x="132" y="399"/>
                    </a:cubicBezTo>
                    <a:cubicBezTo>
                      <a:pt x="133" y="397"/>
                      <a:pt x="133" y="395"/>
                      <a:pt x="134" y="393"/>
                    </a:cubicBezTo>
                    <a:cubicBezTo>
                      <a:pt x="134" y="392"/>
                      <a:pt x="135" y="391"/>
                      <a:pt x="136" y="390"/>
                    </a:cubicBezTo>
                    <a:cubicBezTo>
                      <a:pt x="136" y="389"/>
                      <a:pt x="136" y="389"/>
                      <a:pt x="137" y="389"/>
                    </a:cubicBezTo>
                    <a:cubicBezTo>
                      <a:pt x="137" y="389"/>
                      <a:pt x="138" y="389"/>
                      <a:pt x="138" y="389"/>
                    </a:cubicBezTo>
                    <a:cubicBezTo>
                      <a:pt x="138" y="389"/>
                      <a:pt x="138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9" y="390"/>
                      <a:pt x="140" y="390"/>
                      <a:pt x="141" y="389"/>
                    </a:cubicBezTo>
                    <a:cubicBezTo>
                      <a:pt x="142" y="389"/>
                      <a:pt x="143" y="389"/>
                      <a:pt x="144" y="388"/>
                    </a:cubicBezTo>
                    <a:cubicBezTo>
                      <a:pt x="146" y="387"/>
                      <a:pt x="148" y="386"/>
                      <a:pt x="149" y="384"/>
                    </a:cubicBezTo>
                    <a:cubicBezTo>
                      <a:pt x="152" y="380"/>
                      <a:pt x="152" y="375"/>
                      <a:pt x="151" y="370"/>
                    </a:cubicBezTo>
                    <a:cubicBezTo>
                      <a:pt x="151" y="366"/>
                      <a:pt x="149" y="361"/>
                      <a:pt x="147" y="357"/>
                    </a:cubicBezTo>
                    <a:cubicBezTo>
                      <a:pt x="146" y="355"/>
                      <a:pt x="145" y="353"/>
                      <a:pt x="144" y="351"/>
                    </a:cubicBezTo>
                    <a:cubicBezTo>
                      <a:pt x="143" y="350"/>
                      <a:pt x="142" y="349"/>
                      <a:pt x="141" y="349"/>
                    </a:cubicBezTo>
                    <a:cubicBezTo>
                      <a:pt x="140" y="348"/>
                      <a:pt x="139" y="348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29" y="349"/>
                      <a:pt x="121" y="351"/>
                      <a:pt x="112" y="352"/>
                    </a:cubicBezTo>
                    <a:cubicBezTo>
                      <a:pt x="110" y="352"/>
                      <a:pt x="107" y="352"/>
                      <a:pt x="105" y="352"/>
                    </a:cubicBezTo>
                    <a:cubicBezTo>
                      <a:pt x="103" y="352"/>
                      <a:pt x="101" y="352"/>
                      <a:pt x="98" y="352"/>
                    </a:cubicBezTo>
                    <a:cubicBezTo>
                      <a:pt x="96" y="352"/>
                      <a:pt x="94" y="352"/>
                      <a:pt x="92" y="352"/>
                    </a:cubicBezTo>
                    <a:cubicBezTo>
                      <a:pt x="90" y="352"/>
                      <a:pt x="87" y="352"/>
                      <a:pt x="85" y="352"/>
                    </a:cubicBezTo>
                    <a:cubicBezTo>
                      <a:pt x="83" y="351"/>
                      <a:pt x="81" y="351"/>
                      <a:pt x="79" y="350"/>
                    </a:cubicBezTo>
                    <a:cubicBezTo>
                      <a:pt x="77" y="350"/>
                      <a:pt x="74" y="349"/>
                      <a:pt x="72" y="348"/>
                    </a:cubicBezTo>
                    <a:cubicBezTo>
                      <a:pt x="70" y="347"/>
                      <a:pt x="68" y="347"/>
                      <a:pt x="66" y="345"/>
                    </a:cubicBezTo>
                    <a:cubicBezTo>
                      <a:pt x="64" y="344"/>
                      <a:pt x="62" y="343"/>
                      <a:pt x="60" y="342"/>
                    </a:cubicBezTo>
                    <a:cubicBezTo>
                      <a:pt x="58" y="341"/>
                      <a:pt x="56" y="340"/>
                      <a:pt x="55" y="338"/>
                    </a:cubicBezTo>
                    <a:cubicBezTo>
                      <a:pt x="53" y="337"/>
                      <a:pt x="51" y="336"/>
                      <a:pt x="49" y="334"/>
                    </a:cubicBezTo>
                    <a:cubicBezTo>
                      <a:pt x="48" y="333"/>
                      <a:pt x="46" y="331"/>
                      <a:pt x="44" y="329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40" y="325"/>
                      <a:pt x="40" y="325"/>
                      <a:pt x="40" y="325"/>
                    </a:cubicBezTo>
                    <a:cubicBezTo>
                      <a:pt x="36" y="326"/>
                      <a:pt x="36" y="326"/>
                      <a:pt x="36" y="326"/>
                    </a:cubicBezTo>
                    <a:cubicBezTo>
                      <a:pt x="35" y="326"/>
                      <a:pt x="33" y="327"/>
                      <a:pt x="32" y="327"/>
                    </a:cubicBezTo>
                    <a:cubicBezTo>
                      <a:pt x="31" y="327"/>
                      <a:pt x="29" y="327"/>
                      <a:pt x="28" y="327"/>
                    </a:cubicBezTo>
                    <a:cubicBezTo>
                      <a:pt x="26" y="327"/>
                      <a:pt x="25" y="327"/>
                      <a:pt x="24" y="327"/>
                    </a:cubicBezTo>
                    <a:cubicBezTo>
                      <a:pt x="22" y="326"/>
                      <a:pt x="21" y="326"/>
                      <a:pt x="20" y="325"/>
                    </a:cubicBezTo>
                    <a:cubicBezTo>
                      <a:pt x="19" y="325"/>
                      <a:pt x="18" y="325"/>
                      <a:pt x="18" y="324"/>
                    </a:cubicBezTo>
                    <a:cubicBezTo>
                      <a:pt x="16" y="323"/>
                      <a:pt x="16" y="323"/>
                      <a:pt x="16" y="323"/>
                    </a:cubicBezTo>
                    <a:cubicBezTo>
                      <a:pt x="15" y="322"/>
                      <a:pt x="14" y="321"/>
                      <a:pt x="13" y="320"/>
                    </a:cubicBezTo>
                    <a:cubicBezTo>
                      <a:pt x="12" y="319"/>
                      <a:pt x="11" y="318"/>
                      <a:pt x="10" y="317"/>
                    </a:cubicBezTo>
                    <a:cubicBezTo>
                      <a:pt x="9" y="316"/>
                      <a:pt x="8" y="315"/>
                      <a:pt x="8" y="313"/>
                    </a:cubicBezTo>
                    <a:cubicBezTo>
                      <a:pt x="6" y="310"/>
                      <a:pt x="6" y="310"/>
                      <a:pt x="6" y="310"/>
                    </a:cubicBezTo>
                    <a:cubicBezTo>
                      <a:pt x="5" y="307"/>
                      <a:pt x="4" y="304"/>
                      <a:pt x="3" y="301"/>
                    </a:cubicBezTo>
                    <a:cubicBezTo>
                      <a:pt x="2" y="300"/>
                      <a:pt x="2" y="299"/>
                      <a:pt x="2" y="297"/>
                    </a:cubicBezTo>
                    <a:cubicBezTo>
                      <a:pt x="1" y="296"/>
                      <a:pt x="1" y="294"/>
                      <a:pt x="1" y="293"/>
                    </a:cubicBezTo>
                    <a:cubicBezTo>
                      <a:pt x="0" y="290"/>
                      <a:pt x="0" y="287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5" y="274"/>
                      <a:pt x="5" y="274"/>
                      <a:pt x="5" y="274"/>
                    </a:cubicBezTo>
                    <a:cubicBezTo>
                      <a:pt x="7" y="270"/>
                      <a:pt x="9" y="267"/>
                      <a:pt x="11" y="264"/>
                    </a:cubicBezTo>
                    <a:cubicBezTo>
                      <a:pt x="13" y="260"/>
                      <a:pt x="16" y="257"/>
                      <a:pt x="18" y="254"/>
                    </a:cubicBezTo>
                    <a:cubicBezTo>
                      <a:pt x="20" y="251"/>
                      <a:pt x="23" y="248"/>
                      <a:pt x="25" y="245"/>
                    </a:cubicBezTo>
                    <a:cubicBezTo>
                      <a:pt x="28" y="241"/>
                      <a:pt x="30" y="239"/>
                      <a:pt x="33" y="236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41" y="227"/>
                      <a:pt x="41" y="227"/>
                      <a:pt x="41" y="227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50" y="219"/>
                      <a:pt x="50" y="219"/>
                      <a:pt x="50" y="219"/>
                    </a:cubicBezTo>
                    <a:cubicBezTo>
                      <a:pt x="53" y="216"/>
                      <a:pt x="56" y="214"/>
                      <a:pt x="59" y="211"/>
                    </a:cubicBezTo>
                    <a:cubicBezTo>
                      <a:pt x="64" y="206"/>
                      <a:pt x="71" y="201"/>
                      <a:pt x="77" y="196"/>
                    </a:cubicBezTo>
                    <a:cubicBezTo>
                      <a:pt x="82" y="191"/>
                      <a:pt x="88" y="186"/>
                      <a:pt x="94" y="181"/>
                    </a:cubicBezTo>
                    <a:cubicBezTo>
                      <a:pt x="97" y="178"/>
                      <a:pt x="100" y="176"/>
                      <a:pt x="103" y="173"/>
                    </a:cubicBezTo>
                    <a:cubicBezTo>
                      <a:pt x="106" y="170"/>
                      <a:pt x="108" y="167"/>
                      <a:pt x="111" y="164"/>
                    </a:cubicBezTo>
                    <a:cubicBezTo>
                      <a:pt x="114" y="162"/>
                      <a:pt x="116" y="158"/>
                      <a:pt x="118" y="155"/>
                    </a:cubicBezTo>
                    <a:cubicBezTo>
                      <a:pt x="121" y="152"/>
                      <a:pt x="123" y="149"/>
                      <a:pt x="125" y="146"/>
                    </a:cubicBezTo>
                    <a:cubicBezTo>
                      <a:pt x="125" y="146"/>
                      <a:pt x="125" y="146"/>
                      <a:pt x="125" y="146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31" y="120"/>
                      <a:pt x="132" y="119"/>
                      <a:pt x="132" y="117"/>
                    </a:cubicBez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6" y="105"/>
                      <a:pt x="137" y="101"/>
                      <a:pt x="138" y="98"/>
                    </a:cubicBezTo>
                    <a:cubicBezTo>
                      <a:pt x="142" y="89"/>
                      <a:pt x="142" y="89"/>
                      <a:pt x="142" y="89"/>
                    </a:cubicBezTo>
                    <a:cubicBezTo>
                      <a:pt x="143" y="86"/>
                      <a:pt x="144" y="83"/>
                      <a:pt x="146" y="80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53" y="65"/>
                      <a:pt x="156" y="60"/>
                      <a:pt x="159" y="54"/>
                    </a:cubicBezTo>
                    <a:cubicBezTo>
                      <a:pt x="168" y="36"/>
                      <a:pt x="168" y="36"/>
                      <a:pt x="168" y="36"/>
                    </a:cubicBezTo>
                    <a:cubicBezTo>
                      <a:pt x="169" y="33"/>
                      <a:pt x="171" y="30"/>
                      <a:pt x="172" y="27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184" y="0"/>
                      <a:pt x="184" y="0"/>
                      <a:pt x="184" y="0"/>
                    </a:cubicBezTo>
                    <a:cubicBezTo>
                      <a:pt x="188" y="0"/>
                      <a:pt x="191" y="2"/>
                      <a:pt x="195" y="3"/>
                    </a:cubicBezTo>
                    <a:cubicBezTo>
                      <a:pt x="198" y="5"/>
                      <a:pt x="201" y="6"/>
                      <a:pt x="205" y="8"/>
                    </a:cubicBezTo>
                    <a:cubicBezTo>
                      <a:pt x="212" y="11"/>
                      <a:pt x="218" y="14"/>
                      <a:pt x="225" y="16"/>
                    </a:cubicBezTo>
                    <a:cubicBezTo>
                      <a:pt x="229" y="17"/>
                      <a:pt x="233" y="17"/>
                      <a:pt x="236" y="18"/>
                    </a:cubicBezTo>
                    <a:cubicBezTo>
                      <a:pt x="238" y="18"/>
                      <a:pt x="240" y="18"/>
                      <a:pt x="242" y="18"/>
                    </a:cubicBezTo>
                    <a:cubicBezTo>
                      <a:pt x="243" y="18"/>
                      <a:pt x="245" y="18"/>
                      <a:pt x="247" y="18"/>
                    </a:cubicBezTo>
                    <a:cubicBezTo>
                      <a:pt x="249" y="17"/>
                      <a:pt x="251" y="17"/>
                      <a:pt x="252" y="16"/>
                    </a:cubicBezTo>
                    <a:cubicBezTo>
                      <a:pt x="254" y="16"/>
                      <a:pt x="256" y="15"/>
                      <a:pt x="257" y="14"/>
                    </a:cubicBezTo>
                    <a:cubicBezTo>
                      <a:pt x="258" y="14"/>
                      <a:pt x="259" y="14"/>
                      <a:pt x="260" y="13"/>
                    </a:cubicBezTo>
                    <a:cubicBezTo>
                      <a:pt x="260" y="13"/>
                      <a:pt x="261" y="12"/>
                      <a:pt x="262" y="12"/>
                    </a:cubicBezTo>
                    <a:cubicBezTo>
                      <a:pt x="263" y="11"/>
                      <a:pt x="265" y="9"/>
                      <a:pt x="266" y="8"/>
                    </a:cubicBezTo>
                    <a:cubicBezTo>
                      <a:pt x="267" y="7"/>
                      <a:pt x="267" y="7"/>
                      <a:pt x="267" y="7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8" y="27"/>
                      <a:pt x="268" y="27"/>
                      <a:pt x="268" y="27"/>
                    </a:cubicBezTo>
                    <a:cubicBezTo>
                      <a:pt x="269" y="33"/>
                      <a:pt x="269" y="39"/>
                      <a:pt x="269" y="45"/>
                    </a:cubicBezTo>
                    <a:cubicBezTo>
                      <a:pt x="269" y="63"/>
                      <a:pt x="269" y="63"/>
                      <a:pt x="269" y="63"/>
                    </a:cubicBezTo>
                    <a:cubicBezTo>
                      <a:pt x="269" y="69"/>
                      <a:pt x="269" y="75"/>
                      <a:pt x="269" y="82"/>
                    </a:cubicBezTo>
                    <a:cubicBezTo>
                      <a:pt x="269" y="100"/>
                      <a:pt x="269" y="100"/>
                      <a:pt x="269" y="100"/>
                    </a:cubicBezTo>
                    <a:cubicBezTo>
                      <a:pt x="269" y="106"/>
                      <a:pt x="269" y="112"/>
                      <a:pt x="268" y="118"/>
                    </a:cubicBezTo>
                    <a:cubicBezTo>
                      <a:pt x="268" y="130"/>
                      <a:pt x="267" y="142"/>
                      <a:pt x="266" y="154"/>
                    </a:cubicBezTo>
                    <a:cubicBezTo>
                      <a:pt x="264" y="191"/>
                      <a:pt x="264" y="191"/>
                      <a:pt x="264" y="191"/>
                    </a:cubicBezTo>
                    <a:cubicBezTo>
                      <a:pt x="262" y="227"/>
                      <a:pt x="262" y="227"/>
                      <a:pt x="262" y="227"/>
                    </a:cubicBezTo>
                    <a:cubicBezTo>
                      <a:pt x="261" y="245"/>
                      <a:pt x="261" y="245"/>
                      <a:pt x="261" y="245"/>
                    </a:cubicBezTo>
                    <a:cubicBezTo>
                      <a:pt x="261" y="251"/>
                      <a:pt x="260" y="257"/>
                      <a:pt x="260" y="263"/>
                    </a:cubicBezTo>
                    <a:cubicBezTo>
                      <a:pt x="259" y="300"/>
                      <a:pt x="259" y="300"/>
                      <a:pt x="259" y="300"/>
                    </a:cubicBezTo>
                    <a:cubicBezTo>
                      <a:pt x="259" y="301"/>
                      <a:pt x="259" y="301"/>
                      <a:pt x="259" y="301"/>
                    </a:cubicBezTo>
                    <a:cubicBezTo>
                      <a:pt x="258" y="300"/>
                      <a:pt x="258" y="300"/>
                      <a:pt x="258" y="300"/>
                    </a:cubicBezTo>
                    <a:cubicBezTo>
                      <a:pt x="257" y="299"/>
                      <a:pt x="256" y="299"/>
                      <a:pt x="255" y="298"/>
                    </a:cubicBezTo>
                    <a:cubicBezTo>
                      <a:pt x="254" y="297"/>
                      <a:pt x="254" y="297"/>
                      <a:pt x="254" y="296"/>
                    </a:cubicBezTo>
                    <a:cubicBezTo>
                      <a:pt x="253" y="296"/>
                      <a:pt x="253" y="295"/>
                      <a:pt x="253" y="294"/>
                    </a:cubicBezTo>
                    <a:cubicBezTo>
                      <a:pt x="253" y="294"/>
                      <a:pt x="253" y="293"/>
                      <a:pt x="253" y="293"/>
                    </a:cubicBezTo>
                    <a:cubicBezTo>
                      <a:pt x="253" y="293"/>
                      <a:pt x="253" y="293"/>
                      <a:pt x="254" y="293"/>
                    </a:cubicBezTo>
                    <a:cubicBezTo>
                      <a:pt x="254" y="293"/>
                      <a:pt x="254" y="293"/>
                      <a:pt x="255" y="293"/>
                    </a:cubicBezTo>
                    <a:cubicBezTo>
                      <a:pt x="255" y="293"/>
                      <a:pt x="256" y="293"/>
                      <a:pt x="257" y="293"/>
                    </a:cubicBezTo>
                    <a:cubicBezTo>
                      <a:pt x="258" y="293"/>
                      <a:pt x="259" y="293"/>
                      <a:pt x="260" y="293"/>
                    </a:cubicBezTo>
                    <a:cubicBezTo>
                      <a:pt x="261" y="293"/>
                      <a:pt x="263" y="293"/>
                      <a:pt x="264" y="293"/>
                    </a:cubicBezTo>
                    <a:cubicBezTo>
                      <a:pt x="265" y="292"/>
                      <a:pt x="265" y="291"/>
                      <a:pt x="265" y="290"/>
                    </a:cubicBezTo>
                    <a:cubicBezTo>
                      <a:pt x="266" y="289"/>
                      <a:pt x="266" y="288"/>
                      <a:pt x="265" y="287"/>
                    </a:cubicBezTo>
                    <a:cubicBezTo>
                      <a:pt x="265" y="286"/>
                      <a:pt x="265" y="285"/>
                      <a:pt x="265" y="283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3" y="303"/>
                      <a:pt x="263" y="303"/>
                      <a:pt x="263" y="303"/>
                    </a:cubicBezTo>
                    <a:cubicBezTo>
                      <a:pt x="262" y="323"/>
                      <a:pt x="262" y="323"/>
                      <a:pt x="262" y="323"/>
                    </a:cubicBezTo>
                    <a:cubicBezTo>
                      <a:pt x="260" y="343"/>
                      <a:pt x="260" y="343"/>
                      <a:pt x="260" y="343"/>
                    </a:cubicBezTo>
                    <a:cubicBezTo>
                      <a:pt x="260" y="347"/>
                      <a:pt x="259" y="350"/>
                      <a:pt x="259" y="35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3"/>
                      <a:pt x="257" y="363"/>
                      <a:pt x="257" y="363"/>
                    </a:cubicBezTo>
                    <a:cubicBezTo>
                      <a:pt x="257" y="364"/>
                      <a:pt x="258" y="365"/>
                      <a:pt x="258" y="366"/>
                    </a:cubicBezTo>
                    <a:cubicBezTo>
                      <a:pt x="258" y="367"/>
                      <a:pt x="257" y="367"/>
                      <a:pt x="257" y="368"/>
                    </a:cubicBezTo>
                    <a:cubicBezTo>
                      <a:pt x="257" y="369"/>
                      <a:pt x="257" y="369"/>
                      <a:pt x="257" y="369"/>
                    </a:cubicBezTo>
                    <a:cubicBezTo>
                      <a:pt x="257" y="370"/>
                      <a:pt x="256" y="371"/>
                      <a:pt x="255" y="372"/>
                    </a:cubicBezTo>
                    <a:cubicBezTo>
                      <a:pt x="255" y="372"/>
                      <a:pt x="254" y="373"/>
                      <a:pt x="253" y="374"/>
                    </a:cubicBezTo>
                    <a:cubicBezTo>
                      <a:pt x="252" y="374"/>
                      <a:pt x="252" y="375"/>
                      <a:pt x="251" y="375"/>
                    </a:cubicBezTo>
                    <a:cubicBezTo>
                      <a:pt x="250" y="375"/>
                      <a:pt x="249" y="376"/>
                      <a:pt x="248" y="376"/>
                    </a:cubicBezTo>
                    <a:cubicBezTo>
                      <a:pt x="247" y="376"/>
                      <a:pt x="246" y="376"/>
                      <a:pt x="245" y="376"/>
                    </a:cubicBezTo>
                    <a:cubicBezTo>
                      <a:pt x="244" y="376"/>
                      <a:pt x="243" y="376"/>
                      <a:pt x="242" y="376"/>
                    </a:cubicBezTo>
                    <a:cubicBezTo>
                      <a:pt x="241" y="376"/>
                      <a:pt x="240" y="376"/>
                      <a:pt x="239" y="376"/>
                    </a:cubicBezTo>
                    <a:cubicBezTo>
                      <a:pt x="238" y="376"/>
                      <a:pt x="238" y="375"/>
                      <a:pt x="237" y="375"/>
                    </a:cubicBezTo>
                    <a:cubicBezTo>
                      <a:pt x="236" y="375"/>
                      <a:pt x="235" y="374"/>
                      <a:pt x="234" y="374"/>
                    </a:cubicBezTo>
                    <a:cubicBezTo>
                      <a:pt x="233" y="374"/>
                      <a:pt x="232" y="373"/>
                      <a:pt x="232" y="373"/>
                    </a:cubicBezTo>
                    <a:cubicBezTo>
                      <a:pt x="229" y="371"/>
                      <a:pt x="229" y="371"/>
                      <a:pt x="229" y="371"/>
                    </a:cubicBezTo>
                    <a:cubicBezTo>
                      <a:pt x="227" y="369"/>
                      <a:pt x="227" y="369"/>
                      <a:pt x="227" y="369"/>
                    </a:cubicBezTo>
                    <a:cubicBezTo>
                      <a:pt x="225" y="368"/>
                      <a:pt x="224" y="366"/>
                      <a:pt x="223" y="365"/>
                    </a:cubicBezTo>
                    <a:cubicBezTo>
                      <a:pt x="224" y="365"/>
                      <a:pt x="224" y="365"/>
                      <a:pt x="224" y="365"/>
                    </a:cubicBezTo>
                    <a:cubicBezTo>
                      <a:pt x="224" y="370"/>
                      <a:pt x="225" y="374"/>
                      <a:pt x="226" y="379"/>
                    </a:cubicBezTo>
                    <a:cubicBezTo>
                      <a:pt x="226" y="382"/>
                      <a:pt x="226" y="384"/>
                      <a:pt x="227" y="387"/>
                    </a:cubicBezTo>
                    <a:cubicBezTo>
                      <a:pt x="227" y="389"/>
                      <a:pt x="228" y="391"/>
                      <a:pt x="229" y="394"/>
                    </a:cubicBezTo>
                    <a:cubicBezTo>
                      <a:pt x="229" y="395"/>
                      <a:pt x="229" y="396"/>
                      <a:pt x="230" y="397"/>
                    </a:cubicBezTo>
                    <a:cubicBezTo>
                      <a:pt x="230" y="398"/>
                      <a:pt x="231" y="399"/>
                      <a:pt x="231" y="401"/>
                    </a:cubicBezTo>
                    <a:cubicBezTo>
                      <a:pt x="232" y="402"/>
                      <a:pt x="232" y="403"/>
                      <a:pt x="233" y="404"/>
                    </a:cubicBezTo>
                    <a:cubicBezTo>
                      <a:pt x="233" y="405"/>
                      <a:pt x="234" y="406"/>
                      <a:pt x="235" y="407"/>
                    </a:cubicBezTo>
                    <a:cubicBezTo>
                      <a:pt x="235" y="408"/>
                      <a:pt x="236" y="409"/>
                      <a:pt x="237" y="410"/>
                    </a:cubicBezTo>
                    <a:cubicBezTo>
                      <a:pt x="238" y="410"/>
                      <a:pt x="239" y="411"/>
                      <a:pt x="240" y="412"/>
                    </a:cubicBezTo>
                    <a:cubicBezTo>
                      <a:pt x="240" y="412"/>
                      <a:pt x="241" y="412"/>
                      <a:pt x="241" y="412"/>
                    </a:cubicBezTo>
                    <a:cubicBezTo>
                      <a:pt x="242" y="412"/>
                      <a:pt x="242" y="412"/>
                      <a:pt x="243" y="412"/>
                    </a:cubicBezTo>
                    <a:cubicBezTo>
                      <a:pt x="244" y="412"/>
                      <a:pt x="245" y="412"/>
                      <a:pt x="246" y="411"/>
                    </a:cubicBezTo>
                    <a:cubicBezTo>
                      <a:pt x="246" y="412"/>
                      <a:pt x="246" y="412"/>
                      <a:pt x="246" y="412"/>
                    </a:cubicBezTo>
                    <a:cubicBezTo>
                      <a:pt x="245" y="412"/>
                      <a:pt x="244" y="411"/>
                      <a:pt x="243" y="411"/>
                    </a:cubicBezTo>
                    <a:cubicBezTo>
                      <a:pt x="243" y="410"/>
                      <a:pt x="242" y="408"/>
                      <a:pt x="242" y="407"/>
                    </a:cubicBezTo>
                    <a:cubicBezTo>
                      <a:pt x="243" y="406"/>
                      <a:pt x="243" y="405"/>
                      <a:pt x="244" y="404"/>
                    </a:cubicBezTo>
                    <a:cubicBezTo>
                      <a:pt x="245" y="404"/>
                      <a:pt x="246" y="403"/>
                      <a:pt x="247" y="402"/>
                    </a:cubicBezTo>
                    <a:cubicBezTo>
                      <a:pt x="249" y="401"/>
                      <a:pt x="251" y="401"/>
                      <a:pt x="253" y="401"/>
                    </a:cubicBezTo>
                    <a:cubicBezTo>
                      <a:pt x="255" y="402"/>
                      <a:pt x="257" y="403"/>
                      <a:pt x="259" y="404"/>
                    </a:cubicBezTo>
                    <a:cubicBezTo>
                      <a:pt x="262" y="406"/>
                      <a:pt x="264" y="410"/>
                      <a:pt x="266" y="414"/>
                    </a:cubicBezTo>
                    <a:cubicBezTo>
                      <a:pt x="266" y="416"/>
                      <a:pt x="267" y="418"/>
                      <a:pt x="268" y="420"/>
                    </a:cubicBezTo>
                    <a:cubicBezTo>
                      <a:pt x="268" y="422"/>
                      <a:pt x="269" y="424"/>
                      <a:pt x="269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8" y="426"/>
                      <a:pt x="268" y="426"/>
                      <a:pt x="268" y="426"/>
                    </a:cubicBezTo>
                    <a:cubicBezTo>
                      <a:pt x="269" y="426"/>
                      <a:pt x="269" y="425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70" y="427"/>
                    </a:cubicBezTo>
                    <a:cubicBezTo>
                      <a:pt x="270" y="429"/>
                      <a:pt x="270" y="429"/>
                      <a:pt x="270" y="42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39"/>
                      <a:pt x="269" y="439"/>
                      <a:pt x="269" y="439"/>
                    </a:cubicBezTo>
                    <a:cubicBezTo>
                      <a:pt x="269" y="443"/>
                      <a:pt x="270" y="448"/>
                      <a:pt x="270" y="452"/>
                    </a:cubicBezTo>
                    <a:cubicBezTo>
                      <a:pt x="271" y="461"/>
                      <a:pt x="272" y="470"/>
                      <a:pt x="276" y="478"/>
                    </a:cubicBezTo>
                    <a:cubicBezTo>
                      <a:pt x="277" y="479"/>
                      <a:pt x="277" y="479"/>
                      <a:pt x="277" y="479"/>
                    </a:cubicBezTo>
                    <a:cubicBezTo>
                      <a:pt x="276" y="479"/>
                      <a:pt x="276" y="479"/>
                      <a:pt x="276" y="479"/>
                    </a:cubicBezTo>
                    <a:cubicBezTo>
                      <a:pt x="267" y="481"/>
                      <a:pt x="267" y="481"/>
                      <a:pt x="267" y="481"/>
                    </a:cubicBezTo>
                    <a:cubicBezTo>
                      <a:pt x="264" y="482"/>
                      <a:pt x="261" y="482"/>
                      <a:pt x="258" y="483"/>
                    </a:cubicBezTo>
                    <a:cubicBezTo>
                      <a:pt x="255" y="483"/>
                      <a:pt x="252" y="484"/>
                      <a:pt x="249" y="484"/>
                    </a:cubicBezTo>
                    <a:cubicBezTo>
                      <a:pt x="246" y="484"/>
                      <a:pt x="243" y="484"/>
                      <a:pt x="240" y="484"/>
                    </a:cubicBezTo>
                    <a:cubicBezTo>
                      <a:pt x="236" y="485"/>
                      <a:pt x="233" y="485"/>
                      <a:pt x="230" y="485"/>
                    </a:cubicBezTo>
                    <a:cubicBezTo>
                      <a:pt x="227" y="485"/>
                      <a:pt x="224" y="485"/>
                      <a:pt x="221" y="484"/>
                    </a:cubicBezTo>
                    <a:cubicBezTo>
                      <a:pt x="203" y="484"/>
                      <a:pt x="203" y="484"/>
                      <a:pt x="203" y="484"/>
                    </a:cubicBezTo>
                    <a:cubicBezTo>
                      <a:pt x="193" y="484"/>
                      <a:pt x="193" y="484"/>
                      <a:pt x="193" y="484"/>
                    </a:cubicBezTo>
                    <a:cubicBezTo>
                      <a:pt x="184" y="484"/>
                      <a:pt x="184" y="484"/>
                      <a:pt x="184" y="484"/>
                    </a:cubicBezTo>
                    <a:cubicBezTo>
                      <a:pt x="181" y="484"/>
                      <a:pt x="178" y="484"/>
                      <a:pt x="175" y="485"/>
                    </a:cubicBezTo>
                    <a:cubicBezTo>
                      <a:pt x="172" y="485"/>
                      <a:pt x="169" y="486"/>
                      <a:pt x="166" y="486"/>
                    </a:cubicBezTo>
                    <a:cubicBezTo>
                      <a:pt x="163" y="487"/>
                      <a:pt x="160" y="488"/>
                      <a:pt x="157" y="489"/>
                    </a:cubicBezTo>
                    <a:cubicBezTo>
                      <a:pt x="154" y="490"/>
                      <a:pt x="151" y="490"/>
                      <a:pt x="148" y="492"/>
                    </a:cubicBezTo>
                    <a:cubicBezTo>
                      <a:pt x="145" y="493"/>
                      <a:pt x="142" y="494"/>
                      <a:pt x="140" y="496"/>
                    </a:cubicBezTo>
                    <a:cubicBezTo>
                      <a:pt x="132" y="500"/>
                      <a:pt x="132" y="500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1" y="495"/>
                      <a:pt x="130" y="489"/>
                      <a:pt x="129" y="484"/>
                    </a:cubicBezTo>
                    <a:cubicBezTo>
                      <a:pt x="129" y="481"/>
                      <a:pt x="129" y="479"/>
                      <a:pt x="129" y="476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8" y="460"/>
                      <a:pt x="128" y="460"/>
                      <a:pt x="128" y="460"/>
                    </a:cubicBezTo>
                    <a:cubicBezTo>
                      <a:pt x="128" y="457"/>
                      <a:pt x="128" y="455"/>
                      <a:pt x="128" y="452"/>
                    </a:cubicBezTo>
                    <a:cubicBezTo>
                      <a:pt x="128" y="447"/>
                      <a:pt x="128" y="441"/>
                      <a:pt x="128" y="436"/>
                    </a:cubicBezTo>
                    <a:cubicBezTo>
                      <a:pt x="129" y="425"/>
                      <a:pt x="130" y="414"/>
                      <a:pt x="131" y="404"/>
                    </a:cubicBezTo>
                    <a:cubicBezTo>
                      <a:pt x="131" y="398"/>
                      <a:pt x="132" y="393"/>
                      <a:pt x="132" y="388"/>
                    </a:cubicBezTo>
                    <a:cubicBezTo>
                      <a:pt x="132" y="385"/>
                      <a:pt x="132" y="382"/>
                      <a:pt x="132" y="380"/>
                    </a:cubicBezTo>
                    <a:cubicBezTo>
                      <a:pt x="131" y="377"/>
                      <a:pt x="131" y="374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28" y="373"/>
                      <a:pt x="128" y="373"/>
                      <a:pt x="128" y="373"/>
                    </a:cubicBezTo>
                    <a:cubicBezTo>
                      <a:pt x="128" y="374"/>
                      <a:pt x="127" y="375"/>
                      <a:pt x="126" y="375"/>
                    </a:cubicBezTo>
                    <a:cubicBezTo>
                      <a:pt x="126" y="376"/>
                      <a:pt x="125" y="377"/>
                      <a:pt x="125" y="378"/>
                    </a:cubicBezTo>
                    <a:cubicBezTo>
                      <a:pt x="124" y="379"/>
                      <a:pt x="124" y="380"/>
                      <a:pt x="123" y="381"/>
                    </a:cubicBezTo>
                    <a:cubicBezTo>
                      <a:pt x="123" y="381"/>
                      <a:pt x="123" y="382"/>
                      <a:pt x="123" y="383"/>
                    </a:cubicBezTo>
                    <a:cubicBezTo>
                      <a:pt x="122" y="384"/>
                      <a:pt x="122" y="385"/>
                      <a:pt x="122" y="386"/>
                    </a:cubicBezTo>
                    <a:cubicBezTo>
                      <a:pt x="122" y="387"/>
                      <a:pt x="122" y="388"/>
                      <a:pt x="123" y="389"/>
                    </a:cubicBezTo>
                    <a:cubicBezTo>
                      <a:pt x="123" y="390"/>
                      <a:pt x="123" y="391"/>
                      <a:pt x="123" y="392"/>
                    </a:cubicBezTo>
                    <a:cubicBezTo>
                      <a:pt x="123" y="393"/>
                      <a:pt x="123" y="394"/>
                      <a:pt x="124" y="395"/>
                    </a:cubicBezTo>
                    <a:cubicBezTo>
                      <a:pt x="124" y="396"/>
                      <a:pt x="124" y="397"/>
                      <a:pt x="125" y="398"/>
                    </a:cubicBezTo>
                    <a:cubicBezTo>
                      <a:pt x="125" y="400"/>
                      <a:pt x="126" y="402"/>
                      <a:pt x="127" y="403"/>
                    </a:cubicBezTo>
                    <a:cubicBezTo>
                      <a:pt x="128" y="405"/>
                      <a:pt x="129" y="407"/>
                      <a:pt x="130" y="409"/>
                    </a:cubicBezTo>
                    <a:cubicBezTo>
                      <a:pt x="131" y="410"/>
                      <a:pt x="132" y="412"/>
                      <a:pt x="134" y="413"/>
                    </a:cubicBezTo>
                    <a:close/>
                    <a:moveTo>
                      <a:pt x="134" y="413"/>
                    </a:moveTo>
                    <a:cubicBezTo>
                      <a:pt x="132" y="412"/>
                      <a:pt x="131" y="410"/>
                      <a:pt x="130" y="409"/>
                    </a:cubicBezTo>
                    <a:cubicBezTo>
                      <a:pt x="129" y="407"/>
                      <a:pt x="128" y="405"/>
                      <a:pt x="127" y="403"/>
                    </a:cubicBezTo>
                    <a:cubicBezTo>
                      <a:pt x="126" y="402"/>
                      <a:pt x="125" y="400"/>
                      <a:pt x="125" y="398"/>
                    </a:cubicBezTo>
                    <a:cubicBezTo>
                      <a:pt x="124" y="397"/>
                      <a:pt x="124" y="396"/>
                      <a:pt x="124" y="395"/>
                    </a:cubicBezTo>
                    <a:cubicBezTo>
                      <a:pt x="123" y="394"/>
                      <a:pt x="123" y="393"/>
                      <a:pt x="123" y="392"/>
                    </a:cubicBezTo>
                    <a:cubicBezTo>
                      <a:pt x="123" y="391"/>
                      <a:pt x="123" y="390"/>
                      <a:pt x="122" y="389"/>
                    </a:cubicBezTo>
                    <a:cubicBezTo>
                      <a:pt x="122" y="388"/>
                      <a:pt x="122" y="387"/>
                      <a:pt x="122" y="386"/>
                    </a:cubicBezTo>
                    <a:cubicBezTo>
                      <a:pt x="122" y="385"/>
                      <a:pt x="122" y="384"/>
                      <a:pt x="123" y="383"/>
                    </a:cubicBezTo>
                    <a:cubicBezTo>
                      <a:pt x="123" y="382"/>
                      <a:pt x="123" y="381"/>
                      <a:pt x="123" y="380"/>
                    </a:cubicBezTo>
                    <a:cubicBezTo>
                      <a:pt x="124" y="380"/>
                      <a:pt x="124" y="379"/>
                      <a:pt x="124" y="378"/>
                    </a:cubicBezTo>
                    <a:cubicBezTo>
                      <a:pt x="125" y="377"/>
                      <a:pt x="126" y="376"/>
                      <a:pt x="126" y="375"/>
                    </a:cubicBezTo>
                    <a:cubicBezTo>
                      <a:pt x="127" y="375"/>
                      <a:pt x="128" y="374"/>
                      <a:pt x="128" y="373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2"/>
                      <a:pt x="131" y="372"/>
                      <a:pt x="131" y="372"/>
                    </a:cubicBezTo>
                    <a:cubicBezTo>
                      <a:pt x="131" y="374"/>
                      <a:pt x="132" y="377"/>
                      <a:pt x="132" y="380"/>
                    </a:cubicBezTo>
                    <a:cubicBezTo>
                      <a:pt x="132" y="382"/>
                      <a:pt x="132" y="385"/>
                      <a:pt x="132" y="388"/>
                    </a:cubicBezTo>
                    <a:cubicBezTo>
                      <a:pt x="132" y="393"/>
                      <a:pt x="131" y="398"/>
                      <a:pt x="131" y="404"/>
                    </a:cubicBezTo>
                    <a:cubicBezTo>
                      <a:pt x="130" y="414"/>
                      <a:pt x="129" y="425"/>
                      <a:pt x="129" y="436"/>
                    </a:cubicBezTo>
                    <a:cubicBezTo>
                      <a:pt x="128" y="441"/>
                      <a:pt x="128" y="447"/>
                      <a:pt x="128" y="452"/>
                    </a:cubicBezTo>
                    <a:cubicBezTo>
                      <a:pt x="128" y="455"/>
                      <a:pt x="128" y="457"/>
                      <a:pt x="128" y="460"/>
                    </a:cubicBezTo>
                    <a:cubicBezTo>
                      <a:pt x="128" y="468"/>
                      <a:pt x="128" y="468"/>
                      <a:pt x="128" y="468"/>
                    </a:cubicBezTo>
                    <a:cubicBezTo>
                      <a:pt x="129" y="476"/>
                      <a:pt x="129" y="476"/>
                      <a:pt x="129" y="476"/>
                    </a:cubicBezTo>
                    <a:cubicBezTo>
                      <a:pt x="129" y="479"/>
                      <a:pt x="129" y="481"/>
                      <a:pt x="130" y="484"/>
                    </a:cubicBezTo>
                    <a:cubicBezTo>
                      <a:pt x="130" y="489"/>
                      <a:pt x="131" y="495"/>
                      <a:pt x="132" y="500"/>
                    </a:cubicBezTo>
                    <a:cubicBezTo>
                      <a:pt x="131" y="500"/>
                      <a:pt x="131" y="500"/>
                      <a:pt x="131" y="500"/>
                    </a:cubicBezTo>
                    <a:cubicBezTo>
                      <a:pt x="139" y="495"/>
                      <a:pt x="139" y="495"/>
                      <a:pt x="139" y="495"/>
                    </a:cubicBezTo>
                    <a:cubicBezTo>
                      <a:pt x="142" y="494"/>
                      <a:pt x="145" y="493"/>
                      <a:pt x="148" y="491"/>
                    </a:cubicBezTo>
                    <a:cubicBezTo>
                      <a:pt x="151" y="490"/>
                      <a:pt x="154" y="489"/>
                      <a:pt x="157" y="488"/>
                    </a:cubicBezTo>
                    <a:cubicBezTo>
                      <a:pt x="160" y="487"/>
                      <a:pt x="163" y="487"/>
                      <a:pt x="166" y="486"/>
                    </a:cubicBezTo>
                    <a:cubicBezTo>
                      <a:pt x="169" y="485"/>
                      <a:pt x="172" y="485"/>
                      <a:pt x="175" y="484"/>
                    </a:cubicBezTo>
                    <a:cubicBezTo>
                      <a:pt x="178" y="484"/>
                      <a:pt x="181" y="484"/>
                      <a:pt x="184" y="484"/>
                    </a:cubicBezTo>
                    <a:cubicBezTo>
                      <a:pt x="193" y="483"/>
                      <a:pt x="193" y="483"/>
                      <a:pt x="193" y="483"/>
                    </a:cubicBezTo>
                    <a:cubicBezTo>
                      <a:pt x="203" y="483"/>
                      <a:pt x="203" y="483"/>
                      <a:pt x="203" y="483"/>
                    </a:cubicBezTo>
                    <a:cubicBezTo>
                      <a:pt x="221" y="484"/>
                      <a:pt x="221" y="484"/>
                      <a:pt x="221" y="484"/>
                    </a:cubicBezTo>
                    <a:cubicBezTo>
                      <a:pt x="224" y="484"/>
                      <a:pt x="227" y="484"/>
                      <a:pt x="230" y="484"/>
                    </a:cubicBezTo>
                    <a:cubicBezTo>
                      <a:pt x="233" y="484"/>
                      <a:pt x="236" y="484"/>
                      <a:pt x="240" y="484"/>
                    </a:cubicBezTo>
                    <a:cubicBezTo>
                      <a:pt x="243" y="484"/>
                      <a:pt x="246" y="484"/>
                      <a:pt x="249" y="483"/>
                    </a:cubicBezTo>
                    <a:cubicBezTo>
                      <a:pt x="252" y="483"/>
                      <a:pt x="255" y="483"/>
                      <a:pt x="258" y="482"/>
                    </a:cubicBezTo>
                    <a:cubicBezTo>
                      <a:pt x="261" y="482"/>
                      <a:pt x="264" y="481"/>
                      <a:pt x="267" y="480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6" y="478"/>
                      <a:pt x="276" y="478"/>
                      <a:pt x="276" y="478"/>
                    </a:cubicBezTo>
                    <a:cubicBezTo>
                      <a:pt x="272" y="470"/>
                      <a:pt x="270" y="461"/>
                      <a:pt x="269" y="452"/>
                    </a:cubicBezTo>
                    <a:cubicBezTo>
                      <a:pt x="269" y="448"/>
                      <a:pt x="269" y="443"/>
                      <a:pt x="269" y="439"/>
                    </a:cubicBezTo>
                    <a:cubicBezTo>
                      <a:pt x="269" y="432"/>
                      <a:pt x="269" y="432"/>
                      <a:pt x="269" y="432"/>
                    </a:cubicBezTo>
                    <a:cubicBezTo>
                      <a:pt x="269" y="429"/>
                      <a:pt x="269" y="429"/>
                      <a:pt x="269" y="429"/>
                    </a:cubicBezTo>
                    <a:cubicBezTo>
                      <a:pt x="269" y="427"/>
                      <a:pt x="269" y="427"/>
                      <a:pt x="269" y="427"/>
                    </a:cubicBezTo>
                    <a:cubicBezTo>
                      <a:pt x="269" y="427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6"/>
                      <a:pt x="269" y="426"/>
                    </a:cubicBezTo>
                    <a:cubicBezTo>
                      <a:pt x="269" y="426"/>
                      <a:pt x="269" y="427"/>
                      <a:pt x="269" y="427"/>
                    </a:cubicBezTo>
                    <a:cubicBezTo>
                      <a:pt x="268" y="428"/>
                      <a:pt x="268" y="428"/>
                      <a:pt x="268" y="428"/>
                    </a:cubicBezTo>
                    <a:cubicBezTo>
                      <a:pt x="268" y="427"/>
                      <a:pt x="268" y="427"/>
                      <a:pt x="268" y="427"/>
                    </a:cubicBezTo>
                    <a:cubicBezTo>
                      <a:pt x="268" y="424"/>
                      <a:pt x="267" y="422"/>
                      <a:pt x="267" y="420"/>
                    </a:cubicBezTo>
                    <a:cubicBezTo>
                      <a:pt x="266" y="418"/>
                      <a:pt x="266" y="416"/>
                      <a:pt x="265" y="415"/>
                    </a:cubicBezTo>
                    <a:cubicBezTo>
                      <a:pt x="263" y="411"/>
                      <a:pt x="261" y="407"/>
                      <a:pt x="258" y="405"/>
                    </a:cubicBezTo>
                    <a:cubicBezTo>
                      <a:pt x="257" y="403"/>
                      <a:pt x="255" y="403"/>
                      <a:pt x="253" y="402"/>
                    </a:cubicBezTo>
                    <a:cubicBezTo>
                      <a:pt x="251" y="402"/>
                      <a:pt x="249" y="402"/>
                      <a:pt x="247" y="403"/>
                    </a:cubicBezTo>
                    <a:cubicBezTo>
                      <a:pt x="245" y="404"/>
                      <a:pt x="244" y="406"/>
                      <a:pt x="243" y="407"/>
                    </a:cubicBezTo>
                    <a:cubicBezTo>
                      <a:pt x="243" y="408"/>
                      <a:pt x="243" y="409"/>
                      <a:pt x="244" y="410"/>
                    </a:cubicBezTo>
                    <a:cubicBezTo>
                      <a:pt x="245" y="411"/>
                      <a:pt x="246" y="411"/>
                      <a:pt x="247" y="411"/>
                    </a:cubicBezTo>
                    <a:cubicBezTo>
                      <a:pt x="248" y="411"/>
                      <a:pt x="248" y="411"/>
                      <a:pt x="248" y="411"/>
                    </a:cubicBezTo>
                    <a:cubicBezTo>
                      <a:pt x="247" y="412"/>
                      <a:pt x="247" y="412"/>
                      <a:pt x="247" y="412"/>
                    </a:cubicBezTo>
                    <a:cubicBezTo>
                      <a:pt x="246" y="412"/>
                      <a:pt x="244" y="413"/>
                      <a:pt x="243" y="413"/>
                    </a:cubicBezTo>
                    <a:cubicBezTo>
                      <a:pt x="242" y="413"/>
                      <a:pt x="242" y="413"/>
                      <a:pt x="241" y="413"/>
                    </a:cubicBezTo>
                    <a:cubicBezTo>
                      <a:pt x="241" y="413"/>
                      <a:pt x="240" y="413"/>
                      <a:pt x="239" y="412"/>
                    </a:cubicBezTo>
                    <a:cubicBezTo>
                      <a:pt x="238" y="412"/>
                      <a:pt x="237" y="411"/>
                      <a:pt x="236" y="410"/>
                    </a:cubicBezTo>
                    <a:cubicBezTo>
                      <a:pt x="236" y="409"/>
                      <a:pt x="235" y="409"/>
                      <a:pt x="234" y="407"/>
                    </a:cubicBezTo>
                    <a:cubicBezTo>
                      <a:pt x="233" y="406"/>
                      <a:pt x="233" y="405"/>
                      <a:pt x="232" y="404"/>
                    </a:cubicBezTo>
                    <a:cubicBezTo>
                      <a:pt x="231" y="403"/>
                      <a:pt x="231" y="402"/>
                      <a:pt x="230" y="401"/>
                    </a:cubicBezTo>
                    <a:cubicBezTo>
                      <a:pt x="230" y="400"/>
                      <a:pt x="229" y="399"/>
                      <a:pt x="229" y="397"/>
                    </a:cubicBezTo>
                    <a:cubicBezTo>
                      <a:pt x="229" y="396"/>
                      <a:pt x="228" y="395"/>
                      <a:pt x="228" y="394"/>
                    </a:cubicBezTo>
                    <a:cubicBezTo>
                      <a:pt x="227" y="392"/>
                      <a:pt x="227" y="389"/>
                      <a:pt x="226" y="387"/>
                    </a:cubicBezTo>
                    <a:cubicBezTo>
                      <a:pt x="225" y="384"/>
                      <a:pt x="225" y="382"/>
                      <a:pt x="225" y="379"/>
                    </a:cubicBezTo>
                    <a:cubicBezTo>
                      <a:pt x="224" y="375"/>
                      <a:pt x="223" y="370"/>
                      <a:pt x="223" y="365"/>
                    </a:cubicBezTo>
                    <a:cubicBezTo>
                      <a:pt x="223" y="363"/>
                      <a:pt x="223" y="363"/>
                      <a:pt x="223" y="363"/>
                    </a:cubicBezTo>
                    <a:cubicBezTo>
                      <a:pt x="224" y="364"/>
                      <a:pt x="224" y="364"/>
                      <a:pt x="224" y="364"/>
                    </a:cubicBezTo>
                    <a:cubicBezTo>
                      <a:pt x="225" y="366"/>
                      <a:pt x="226" y="367"/>
                      <a:pt x="228" y="368"/>
                    </a:cubicBezTo>
                    <a:cubicBezTo>
                      <a:pt x="230" y="370"/>
                      <a:pt x="230" y="370"/>
                      <a:pt x="230" y="370"/>
                    </a:cubicBezTo>
                    <a:cubicBezTo>
                      <a:pt x="232" y="372"/>
                      <a:pt x="232" y="372"/>
                      <a:pt x="232" y="372"/>
                    </a:cubicBezTo>
                    <a:cubicBezTo>
                      <a:pt x="233" y="372"/>
                      <a:pt x="234" y="373"/>
                      <a:pt x="234" y="373"/>
                    </a:cubicBezTo>
                    <a:cubicBezTo>
                      <a:pt x="235" y="373"/>
                      <a:pt x="236" y="374"/>
                      <a:pt x="237" y="374"/>
                    </a:cubicBezTo>
                    <a:cubicBezTo>
                      <a:pt x="238" y="374"/>
                      <a:pt x="239" y="375"/>
                      <a:pt x="240" y="375"/>
                    </a:cubicBezTo>
                    <a:cubicBezTo>
                      <a:pt x="241" y="375"/>
                      <a:pt x="241" y="375"/>
                      <a:pt x="242" y="375"/>
                    </a:cubicBezTo>
                    <a:cubicBezTo>
                      <a:pt x="243" y="375"/>
                      <a:pt x="244" y="375"/>
                      <a:pt x="245" y="375"/>
                    </a:cubicBezTo>
                    <a:cubicBezTo>
                      <a:pt x="246" y="375"/>
                      <a:pt x="247" y="375"/>
                      <a:pt x="248" y="375"/>
                    </a:cubicBezTo>
                    <a:cubicBezTo>
                      <a:pt x="249" y="374"/>
                      <a:pt x="249" y="374"/>
                      <a:pt x="250" y="374"/>
                    </a:cubicBezTo>
                    <a:cubicBezTo>
                      <a:pt x="251" y="374"/>
                      <a:pt x="252" y="373"/>
                      <a:pt x="253" y="373"/>
                    </a:cubicBezTo>
                    <a:cubicBezTo>
                      <a:pt x="253" y="372"/>
                      <a:pt x="254" y="372"/>
                      <a:pt x="255" y="371"/>
                    </a:cubicBezTo>
                    <a:cubicBezTo>
                      <a:pt x="255" y="370"/>
                      <a:pt x="256" y="369"/>
                      <a:pt x="256" y="369"/>
                    </a:cubicBezTo>
                    <a:cubicBezTo>
                      <a:pt x="256" y="367"/>
                      <a:pt x="256" y="367"/>
                      <a:pt x="256" y="367"/>
                    </a:cubicBezTo>
                    <a:cubicBezTo>
                      <a:pt x="256" y="367"/>
                      <a:pt x="256" y="367"/>
                      <a:pt x="256" y="366"/>
                    </a:cubicBezTo>
                    <a:cubicBezTo>
                      <a:pt x="257" y="365"/>
                      <a:pt x="256" y="364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6" y="363"/>
                      <a:pt x="256" y="363"/>
                      <a:pt x="256" y="363"/>
                    </a:cubicBezTo>
                    <a:cubicBezTo>
                      <a:pt x="257" y="353"/>
                      <a:pt x="257" y="353"/>
                      <a:pt x="257" y="353"/>
                    </a:cubicBezTo>
                    <a:cubicBezTo>
                      <a:pt x="258" y="350"/>
                      <a:pt x="258" y="347"/>
                      <a:pt x="259" y="343"/>
                    </a:cubicBezTo>
                    <a:cubicBezTo>
                      <a:pt x="260" y="323"/>
                      <a:pt x="260" y="323"/>
                      <a:pt x="260" y="323"/>
                    </a:cubicBezTo>
                    <a:cubicBezTo>
                      <a:pt x="262" y="303"/>
                      <a:pt x="262" y="303"/>
                      <a:pt x="262" y="303"/>
                    </a:cubicBezTo>
                    <a:cubicBezTo>
                      <a:pt x="264" y="283"/>
                      <a:pt x="264" y="283"/>
                      <a:pt x="264" y="283"/>
                    </a:cubicBezTo>
                    <a:cubicBezTo>
                      <a:pt x="265" y="280"/>
                      <a:pt x="265" y="280"/>
                      <a:pt x="265" y="280"/>
                    </a:cubicBezTo>
                    <a:cubicBezTo>
                      <a:pt x="266" y="283"/>
                      <a:pt x="266" y="283"/>
                      <a:pt x="266" y="283"/>
                    </a:cubicBezTo>
                    <a:cubicBezTo>
                      <a:pt x="266" y="284"/>
                      <a:pt x="266" y="285"/>
                      <a:pt x="267" y="287"/>
                    </a:cubicBezTo>
                    <a:cubicBezTo>
                      <a:pt x="267" y="288"/>
                      <a:pt x="267" y="289"/>
                      <a:pt x="267" y="291"/>
                    </a:cubicBezTo>
                    <a:cubicBezTo>
                      <a:pt x="267" y="291"/>
                      <a:pt x="266" y="292"/>
                      <a:pt x="266" y="293"/>
                    </a:cubicBezTo>
                    <a:cubicBezTo>
                      <a:pt x="265" y="293"/>
                      <a:pt x="265" y="294"/>
                      <a:pt x="264" y="294"/>
                    </a:cubicBezTo>
                    <a:cubicBezTo>
                      <a:pt x="263" y="294"/>
                      <a:pt x="261" y="294"/>
                      <a:pt x="260" y="294"/>
                    </a:cubicBezTo>
                    <a:cubicBezTo>
                      <a:pt x="259" y="294"/>
                      <a:pt x="258" y="294"/>
                      <a:pt x="257" y="294"/>
                    </a:cubicBezTo>
                    <a:cubicBezTo>
                      <a:pt x="256" y="294"/>
                      <a:pt x="255" y="294"/>
                      <a:pt x="255" y="294"/>
                    </a:cubicBezTo>
                    <a:cubicBezTo>
                      <a:pt x="254" y="294"/>
                      <a:pt x="254" y="294"/>
                      <a:pt x="254" y="294"/>
                    </a:cubicBezTo>
                    <a:cubicBezTo>
                      <a:pt x="254" y="294"/>
                      <a:pt x="254" y="295"/>
                      <a:pt x="255" y="295"/>
                    </a:cubicBezTo>
                    <a:cubicBezTo>
                      <a:pt x="255" y="296"/>
                      <a:pt x="255" y="296"/>
                      <a:pt x="256" y="297"/>
                    </a:cubicBezTo>
                    <a:cubicBezTo>
                      <a:pt x="257" y="298"/>
                      <a:pt x="258" y="298"/>
                      <a:pt x="258" y="299"/>
                    </a:cubicBezTo>
                    <a:cubicBezTo>
                      <a:pt x="257" y="300"/>
                      <a:pt x="257" y="300"/>
                      <a:pt x="257" y="300"/>
                    </a:cubicBezTo>
                    <a:cubicBezTo>
                      <a:pt x="259" y="263"/>
                      <a:pt x="259" y="263"/>
                      <a:pt x="259" y="263"/>
                    </a:cubicBezTo>
                    <a:cubicBezTo>
                      <a:pt x="259" y="257"/>
                      <a:pt x="259" y="251"/>
                      <a:pt x="259" y="245"/>
                    </a:cubicBezTo>
                    <a:cubicBezTo>
                      <a:pt x="260" y="227"/>
                      <a:pt x="260" y="227"/>
                      <a:pt x="260" y="227"/>
                    </a:cubicBezTo>
                    <a:cubicBezTo>
                      <a:pt x="263" y="191"/>
                      <a:pt x="263" y="191"/>
                      <a:pt x="263" y="191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42"/>
                      <a:pt x="266" y="130"/>
                      <a:pt x="267" y="118"/>
                    </a:cubicBezTo>
                    <a:cubicBezTo>
                      <a:pt x="267" y="112"/>
                      <a:pt x="267" y="106"/>
                      <a:pt x="267" y="100"/>
                    </a:cubicBezTo>
                    <a:cubicBezTo>
                      <a:pt x="268" y="81"/>
                      <a:pt x="268" y="81"/>
                      <a:pt x="268" y="81"/>
                    </a:cubicBezTo>
                    <a:cubicBezTo>
                      <a:pt x="268" y="75"/>
                      <a:pt x="268" y="69"/>
                      <a:pt x="268" y="63"/>
                    </a:cubicBezTo>
                    <a:cubicBezTo>
                      <a:pt x="268" y="45"/>
                      <a:pt x="268" y="45"/>
                      <a:pt x="268" y="45"/>
                    </a:cubicBezTo>
                    <a:cubicBezTo>
                      <a:pt x="267" y="39"/>
                      <a:pt x="267" y="33"/>
                      <a:pt x="267" y="27"/>
                    </a:cubicBezTo>
                    <a:cubicBezTo>
                      <a:pt x="266" y="9"/>
                      <a:pt x="266" y="9"/>
                      <a:pt x="266" y="9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6" y="10"/>
                      <a:pt x="264" y="12"/>
                      <a:pt x="263" y="13"/>
                    </a:cubicBezTo>
                    <a:cubicBezTo>
                      <a:pt x="262" y="13"/>
                      <a:pt x="261" y="14"/>
                      <a:pt x="260" y="14"/>
                    </a:cubicBezTo>
                    <a:cubicBezTo>
                      <a:pt x="260" y="15"/>
                      <a:pt x="259" y="15"/>
                      <a:pt x="258" y="16"/>
                    </a:cubicBezTo>
                    <a:cubicBezTo>
                      <a:pt x="256" y="17"/>
                      <a:pt x="254" y="17"/>
                      <a:pt x="253" y="18"/>
                    </a:cubicBezTo>
                    <a:cubicBezTo>
                      <a:pt x="251" y="18"/>
                      <a:pt x="249" y="19"/>
                      <a:pt x="247" y="19"/>
                    </a:cubicBezTo>
                    <a:cubicBezTo>
                      <a:pt x="245" y="19"/>
                      <a:pt x="243" y="20"/>
                      <a:pt x="242" y="20"/>
                    </a:cubicBezTo>
                    <a:cubicBezTo>
                      <a:pt x="240" y="20"/>
                      <a:pt x="238" y="19"/>
                      <a:pt x="236" y="19"/>
                    </a:cubicBezTo>
                    <a:cubicBezTo>
                      <a:pt x="232" y="19"/>
                      <a:pt x="229" y="18"/>
                      <a:pt x="225" y="17"/>
                    </a:cubicBezTo>
                    <a:cubicBezTo>
                      <a:pt x="218" y="15"/>
                      <a:pt x="211" y="12"/>
                      <a:pt x="204" y="9"/>
                    </a:cubicBezTo>
                    <a:cubicBezTo>
                      <a:pt x="201" y="8"/>
                      <a:pt x="198" y="6"/>
                      <a:pt x="194" y="4"/>
                    </a:cubicBezTo>
                    <a:cubicBezTo>
                      <a:pt x="191" y="3"/>
                      <a:pt x="187" y="2"/>
                      <a:pt x="184" y="1"/>
                    </a:cubicBezTo>
                    <a:cubicBezTo>
                      <a:pt x="184" y="1"/>
                      <a:pt x="184" y="1"/>
                      <a:pt x="184" y="1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3" y="28"/>
                      <a:pt x="173" y="28"/>
                      <a:pt x="173" y="28"/>
                    </a:cubicBezTo>
                    <a:cubicBezTo>
                      <a:pt x="172" y="31"/>
                      <a:pt x="170" y="34"/>
                      <a:pt x="169" y="37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7" y="60"/>
                      <a:pt x="154" y="66"/>
                      <a:pt x="151" y="7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5" y="84"/>
                      <a:pt x="144" y="87"/>
                      <a:pt x="143" y="9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8" y="102"/>
                      <a:pt x="137" y="105"/>
                      <a:pt x="136" y="108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2" y="121"/>
                      <a:pt x="132" y="122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6" y="146"/>
                      <a:pt x="126" y="146"/>
                      <a:pt x="126" y="146"/>
                    </a:cubicBezTo>
                    <a:cubicBezTo>
                      <a:pt x="124" y="150"/>
                      <a:pt x="122" y="153"/>
                      <a:pt x="119" y="156"/>
                    </a:cubicBezTo>
                    <a:cubicBezTo>
                      <a:pt x="117" y="159"/>
                      <a:pt x="114" y="162"/>
                      <a:pt x="112" y="165"/>
                    </a:cubicBezTo>
                    <a:cubicBezTo>
                      <a:pt x="109" y="168"/>
                      <a:pt x="106" y="171"/>
                      <a:pt x="103" y="174"/>
                    </a:cubicBezTo>
                    <a:cubicBezTo>
                      <a:pt x="101" y="176"/>
                      <a:pt x="98" y="179"/>
                      <a:pt x="95" y="182"/>
                    </a:cubicBezTo>
                    <a:cubicBezTo>
                      <a:pt x="89" y="187"/>
                      <a:pt x="83" y="192"/>
                      <a:pt x="77" y="197"/>
                    </a:cubicBezTo>
                    <a:cubicBezTo>
                      <a:pt x="71" y="202"/>
                      <a:pt x="65" y="207"/>
                      <a:pt x="59" y="212"/>
                    </a:cubicBezTo>
                    <a:cubicBezTo>
                      <a:pt x="56" y="214"/>
                      <a:pt x="53" y="217"/>
                      <a:pt x="50" y="220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2" y="228"/>
                      <a:pt x="42" y="228"/>
                      <a:pt x="42" y="228"/>
                    </a:cubicBezTo>
                    <a:cubicBezTo>
                      <a:pt x="38" y="232"/>
                      <a:pt x="38" y="232"/>
                      <a:pt x="38" y="232"/>
                    </a:cubicBezTo>
                    <a:cubicBezTo>
                      <a:pt x="34" y="236"/>
                      <a:pt x="34" y="236"/>
                      <a:pt x="34" y="236"/>
                    </a:cubicBezTo>
                    <a:cubicBezTo>
                      <a:pt x="31" y="239"/>
                      <a:pt x="28" y="242"/>
                      <a:pt x="26" y="245"/>
                    </a:cubicBezTo>
                    <a:cubicBezTo>
                      <a:pt x="23" y="248"/>
                      <a:pt x="21" y="251"/>
                      <a:pt x="18" y="254"/>
                    </a:cubicBezTo>
                    <a:cubicBezTo>
                      <a:pt x="16" y="257"/>
                      <a:pt x="14" y="260"/>
                      <a:pt x="12" y="264"/>
                    </a:cubicBezTo>
                    <a:cubicBezTo>
                      <a:pt x="10" y="267"/>
                      <a:pt x="7" y="271"/>
                      <a:pt x="6" y="274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1" y="287"/>
                      <a:pt x="1" y="290"/>
                      <a:pt x="1" y="293"/>
                    </a:cubicBezTo>
                    <a:cubicBezTo>
                      <a:pt x="2" y="294"/>
                      <a:pt x="2" y="296"/>
                      <a:pt x="2" y="297"/>
                    </a:cubicBezTo>
                    <a:cubicBezTo>
                      <a:pt x="3" y="299"/>
                      <a:pt x="3" y="300"/>
                      <a:pt x="3" y="301"/>
                    </a:cubicBezTo>
                    <a:cubicBezTo>
                      <a:pt x="4" y="304"/>
                      <a:pt x="5" y="307"/>
                      <a:pt x="6" y="309"/>
                    </a:cubicBezTo>
                    <a:cubicBezTo>
                      <a:pt x="8" y="313"/>
                      <a:pt x="8" y="313"/>
                      <a:pt x="8" y="313"/>
                    </a:cubicBezTo>
                    <a:cubicBezTo>
                      <a:pt x="9" y="314"/>
                      <a:pt x="10" y="316"/>
                      <a:pt x="10" y="317"/>
                    </a:cubicBezTo>
                    <a:cubicBezTo>
                      <a:pt x="11" y="318"/>
                      <a:pt x="12" y="319"/>
                      <a:pt x="13" y="320"/>
                    </a:cubicBezTo>
                    <a:cubicBezTo>
                      <a:pt x="14" y="321"/>
                      <a:pt x="15" y="322"/>
                      <a:pt x="16" y="323"/>
                    </a:cubicBezTo>
                    <a:cubicBezTo>
                      <a:pt x="18" y="324"/>
                      <a:pt x="18" y="324"/>
                      <a:pt x="18" y="324"/>
                    </a:cubicBezTo>
                    <a:cubicBezTo>
                      <a:pt x="19" y="324"/>
                      <a:pt x="19" y="325"/>
                      <a:pt x="20" y="325"/>
                    </a:cubicBezTo>
                    <a:cubicBezTo>
                      <a:pt x="21" y="326"/>
                      <a:pt x="22" y="326"/>
                      <a:pt x="24" y="326"/>
                    </a:cubicBezTo>
                    <a:cubicBezTo>
                      <a:pt x="25" y="327"/>
                      <a:pt x="26" y="327"/>
                      <a:pt x="28" y="327"/>
                    </a:cubicBezTo>
                    <a:cubicBezTo>
                      <a:pt x="29" y="327"/>
                      <a:pt x="31" y="327"/>
                      <a:pt x="32" y="327"/>
                    </a:cubicBezTo>
                    <a:cubicBezTo>
                      <a:pt x="33" y="326"/>
                      <a:pt x="35" y="326"/>
                      <a:pt x="36" y="326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0" y="324"/>
                      <a:pt x="40" y="324"/>
                      <a:pt x="40" y="324"/>
                    </a:cubicBezTo>
                    <a:cubicBezTo>
                      <a:pt x="45" y="329"/>
                      <a:pt x="45" y="329"/>
                      <a:pt x="45" y="329"/>
                    </a:cubicBezTo>
                    <a:cubicBezTo>
                      <a:pt x="46" y="331"/>
                      <a:pt x="48" y="332"/>
                      <a:pt x="50" y="334"/>
                    </a:cubicBezTo>
                    <a:cubicBezTo>
                      <a:pt x="51" y="335"/>
                      <a:pt x="53" y="337"/>
                      <a:pt x="55" y="338"/>
                    </a:cubicBezTo>
                    <a:cubicBezTo>
                      <a:pt x="57" y="340"/>
                      <a:pt x="59" y="341"/>
                      <a:pt x="60" y="342"/>
                    </a:cubicBezTo>
                    <a:cubicBezTo>
                      <a:pt x="62" y="343"/>
                      <a:pt x="64" y="344"/>
                      <a:pt x="66" y="345"/>
                    </a:cubicBezTo>
                    <a:cubicBezTo>
                      <a:pt x="68" y="346"/>
                      <a:pt x="70" y="347"/>
                      <a:pt x="72" y="348"/>
                    </a:cubicBezTo>
                    <a:cubicBezTo>
                      <a:pt x="74" y="349"/>
                      <a:pt x="77" y="349"/>
                      <a:pt x="79" y="350"/>
                    </a:cubicBezTo>
                    <a:cubicBezTo>
                      <a:pt x="81" y="351"/>
                      <a:pt x="83" y="351"/>
                      <a:pt x="85" y="351"/>
                    </a:cubicBezTo>
                    <a:cubicBezTo>
                      <a:pt x="87" y="352"/>
                      <a:pt x="90" y="352"/>
                      <a:pt x="92" y="352"/>
                    </a:cubicBezTo>
                    <a:cubicBezTo>
                      <a:pt x="94" y="352"/>
                      <a:pt x="96" y="352"/>
                      <a:pt x="98" y="352"/>
                    </a:cubicBezTo>
                    <a:cubicBezTo>
                      <a:pt x="101" y="352"/>
                      <a:pt x="103" y="352"/>
                      <a:pt x="105" y="352"/>
                    </a:cubicBezTo>
                    <a:cubicBezTo>
                      <a:pt x="107" y="352"/>
                      <a:pt x="110" y="352"/>
                      <a:pt x="112" y="351"/>
                    </a:cubicBezTo>
                    <a:cubicBezTo>
                      <a:pt x="121" y="350"/>
                      <a:pt x="129" y="349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8" y="347"/>
                      <a:pt x="138" y="347"/>
                      <a:pt x="138" y="347"/>
                    </a:cubicBezTo>
                    <a:cubicBezTo>
                      <a:pt x="139" y="347"/>
                      <a:pt x="140" y="348"/>
                      <a:pt x="141" y="349"/>
                    </a:cubicBezTo>
                    <a:cubicBezTo>
                      <a:pt x="142" y="349"/>
                      <a:pt x="143" y="350"/>
                      <a:pt x="144" y="351"/>
                    </a:cubicBezTo>
                    <a:cubicBezTo>
                      <a:pt x="145" y="353"/>
                      <a:pt x="146" y="355"/>
                      <a:pt x="147" y="357"/>
                    </a:cubicBezTo>
                    <a:cubicBezTo>
                      <a:pt x="149" y="361"/>
                      <a:pt x="151" y="366"/>
                      <a:pt x="151" y="370"/>
                    </a:cubicBezTo>
                    <a:cubicBezTo>
                      <a:pt x="152" y="375"/>
                      <a:pt x="152" y="380"/>
                      <a:pt x="149" y="384"/>
                    </a:cubicBezTo>
                    <a:cubicBezTo>
                      <a:pt x="148" y="386"/>
                      <a:pt x="146" y="387"/>
                      <a:pt x="144" y="388"/>
                    </a:cubicBezTo>
                    <a:cubicBezTo>
                      <a:pt x="143" y="389"/>
                      <a:pt x="142" y="389"/>
                      <a:pt x="141" y="389"/>
                    </a:cubicBezTo>
                    <a:cubicBezTo>
                      <a:pt x="140" y="390"/>
                      <a:pt x="139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7" y="390"/>
                      <a:pt x="137" y="390"/>
                      <a:pt x="137" y="390"/>
                    </a:cubicBezTo>
                    <a:cubicBezTo>
                      <a:pt x="138" y="390"/>
                      <a:pt x="138" y="389"/>
                      <a:pt x="138" y="389"/>
                    </a:cubicBezTo>
                    <a:cubicBezTo>
                      <a:pt x="137" y="389"/>
                      <a:pt x="137" y="389"/>
                      <a:pt x="137" y="389"/>
                    </a:cubicBezTo>
                    <a:cubicBezTo>
                      <a:pt x="136" y="389"/>
                      <a:pt x="136" y="389"/>
                      <a:pt x="136" y="390"/>
                    </a:cubicBezTo>
                    <a:cubicBezTo>
                      <a:pt x="135" y="391"/>
                      <a:pt x="134" y="392"/>
                      <a:pt x="134" y="393"/>
                    </a:cubicBezTo>
                    <a:cubicBezTo>
                      <a:pt x="133" y="395"/>
                      <a:pt x="133" y="397"/>
                      <a:pt x="132" y="399"/>
                    </a:cubicBezTo>
                    <a:cubicBezTo>
                      <a:pt x="132" y="404"/>
                      <a:pt x="133" y="409"/>
                      <a:pt x="134" y="4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301"/>
              <p:cNvSpPr>
                <a:spLocks noEditPoints="1"/>
              </p:cNvSpPr>
              <p:nvPr/>
            </p:nvSpPr>
            <p:spPr bwMode="auto">
              <a:xfrm>
                <a:off x="4702176" y="5627688"/>
                <a:ext cx="920750" cy="1495425"/>
              </a:xfrm>
              <a:custGeom>
                <a:avLst/>
                <a:gdLst>
                  <a:gd name="T0" fmla="*/ 150 w 284"/>
                  <a:gd name="T1" fmla="*/ 377 h 461"/>
                  <a:gd name="T2" fmla="*/ 152 w 284"/>
                  <a:gd name="T3" fmla="*/ 376 h 461"/>
                  <a:gd name="T4" fmla="*/ 156 w 284"/>
                  <a:gd name="T5" fmla="*/ 359 h 461"/>
                  <a:gd name="T6" fmla="*/ 142 w 284"/>
                  <a:gd name="T7" fmla="*/ 338 h 461"/>
                  <a:gd name="T8" fmla="*/ 73 w 284"/>
                  <a:gd name="T9" fmla="*/ 323 h 461"/>
                  <a:gd name="T10" fmla="*/ 44 w 284"/>
                  <a:gd name="T11" fmla="*/ 320 h 461"/>
                  <a:gd name="T12" fmla="*/ 11 w 284"/>
                  <a:gd name="T13" fmla="*/ 275 h 461"/>
                  <a:gd name="T14" fmla="*/ 0 w 284"/>
                  <a:gd name="T15" fmla="*/ 268 h 461"/>
                  <a:gd name="T16" fmla="*/ 18 w 284"/>
                  <a:gd name="T17" fmla="*/ 242 h 461"/>
                  <a:gd name="T18" fmla="*/ 50 w 284"/>
                  <a:gd name="T19" fmla="*/ 202 h 461"/>
                  <a:gd name="T20" fmla="*/ 105 w 284"/>
                  <a:gd name="T21" fmla="*/ 141 h 461"/>
                  <a:gd name="T22" fmla="*/ 155 w 284"/>
                  <a:gd name="T23" fmla="*/ 76 h 461"/>
                  <a:gd name="T24" fmla="*/ 179 w 284"/>
                  <a:gd name="T25" fmla="*/ 30 h 461"/>
                  <a:gd name="T26" fmla="*/ 189 w 284"/>
                  <a:gd name="T27" fmla="*/ 0 h 461"/>
                  <a:gd name="T28" fmla="*/ 268 w 284"/>
                  <a:gd name="T29" fmla="*/ 18 h 461"/>
                  <a:gd name="T30" fmla="*/ 275 w 284"/>
                  <a:gd name="T31" fmla="*/ 87 h 461"/>
                  <a:gd name="T32" fmla="*/ 273 w 284"/>
                  <a:gd name="T33" fmla="*/ 156 h 461"/>
                  <a:gd name="T34" fmla="*/ 265 w 284"/>
                  <a:gd name="T35" fmla="*/ 224 h 461"/>
                  <a:gd name="T36" fmla="*/ 254 w 284"/>
                  <a:gd name="T37" fmla="*/ 274 h 461"/>
                  <a:gd name="T38" fmla="*/ 275 w 284"/>
                  <a:gd name="T39" fmla="*/ 279 h 461"/>
                  <a:gd name="T40" fmla="*/ 276 w 284"/>
                  <a:gd name="T41" fmla="*/ 303 h 461"/>
                  <a:gd name="T42" fmla="*/ 271 w 284"/>
                  <a:gd name="T43" fmla="*/ 351 h 461"/>
                  <a:gd name="T44" fmla="*/ 244 w 284"/>
                  <a:gd name="T45" fmla="*/ 351 h 461"/>
                  <a:gd name="T46" fmla="*/ 244 w 284"/>
                  <a:gd name="T47" fmla="*/ 378 h 461"/>
                  <a:gd name="T48" fmla="*/ 257 w 284"/>
                  <a:gd name="T49" fmla="*/ 386 h 461"/>
                  <a:gd name="T50" fmla="*/ 268 w 284"/>
                  <a:gd name="T51" fmla="*/ 387 h 461"/>
                  <a:gd name="T52" fmla="*/ 275 w 284"/>
                  <a:gd name="T53" fmla="*/ 414 h 461"/>
                  <a:gd name="T54" fmla="*/ 284 w 284"/>
                  <a:gd name="T55" fmla="*/ 460 h 461"/>
                  <a:gd name="T56" fmla="*/ 142 w 284"/>
                  <a:gd name="T57" fmla="*/ 460 h 461"/>
                  <a:gd name="T58" fmla="*/ 133 w 284"/>
                  <a:gd name="T59" fmla="*/ 395 h 461"/>
                  <a:gd name="T60" fmla="*/ 135 w 284"/>
                  <a:gd name="T61" fmla="*/ 417 h 461"/>
                  <a:gd name="T62" fmla="*/ 284 w 284"/>
                  <a:gd name="T63" fmla="*/ 460 h 461"/>
                  <a:gd name="T64" fmla="*/ 276 w 284"/>
                  <a:gd name="T65" fmla="*/ 423 h 461"/>
                  <a:gd name="T66" fmla="*/ 267 w 284"/>
                  <a:gd name="T67" fmla="*/ 387 h 461"/>
                  <a:gd name="T68" fmla="*/ 265 w 284"/>
                  <a:gd name="T69" fmla="*/ 386 h 461"/>
                  <a:gd name="T70" fmla="*/ 247 w 284"/>
                  <a:gd name="T71" fmla="*/ 387 h 461"/>
                  <a:gd name="T72" fmla="*/ 243 w 284"/>
                  <a:gd name="T73" fmla="*/ 378 h 461"/>
                  <a:gd name="T74" fmla="*/ 243 w 284"/>
                  <a:gd name="T75" fmla="*/ 351 h 461"/>
                  <a:gd name="T76" fmla="*/ 270 w 284"/>
                  <a:gd name="T77" fmla="*/ 351 h 461"/>
                  <a:gd name="T78" fmla="*/ 275 w 284"/>
                  <a:gd name="T79" fmla="*/ 303 h 461"/>
                  <a:gd name="T80" fmla="*/ 274 w 284"/>
                  <a:gd name="T81" fmla="*/ 279 h 461"/>
                  <a:gd name="T82" fmla="*/ 253 w 284"/>
                  <a:gd name="T83" fmla="*/ 275 h 461"/>
                  <a:gd name="T84" fmla="*/ 263 w 284"/>
                  <a:gd name="T85" fmla="*/ 224 h 461"/>
                  <a:gd name="T86" fmla="*/ 272 w 284"/>
                  <a:gd name="T87" fmla="*/ 155 h 461"/>
                  <a:gd name="T88" fmla="*/ 273 w 284"/>
                  <a:gd name="T89" fmla="*/ 87 h 461"/>
                  <a:gd name="T90" fmla="*/ 266 w 284"/>
                  <a:gd name="T91" fmla="*/ 18 h 461"/>
                  <a:gd name="T92" fmla="*/ 190 w 284"/>
                  <a:gd name="T93" fmla="*/ 1 h 461"/>
                  <a:gd name="T94" fmla="*/ 171 w 284"/>
                  <a:gd name="T95" fmla="*/ 50 h 461"/>
                  <a:gd name="T96" fmla="*/ 132 w 284"/>
                  <a:gd name="T97" fmla="*/ 110 h 461"/>
                  <a:gd name="T98" fmla="*/ 78 w 284"/>
                  <a:gd name="T99" fmla="*/ 172 h 461"/>
                  <a:gd name="T100" fmla="*/ 31 w 284"/>
                  <a:gd name="T101" fmla="*/ 226 h 461"/>
                  <a:gd name="T102" fmla="*/ 13 w 284"/>
                  <a:gd name="T103" fmla="*/ 251 h 461"/>
                  <a:gd name="T104" fmla="*/ 8 w 284"/>
                  <a:gd name="T105" fmla="*/ 272 h 461"/>
                  <a:gd name="T106" fmla="*/ 26 w 284"/>
                  <a:gd name="T107" fmla="*/ 291 h 461"/>
                  <a:gd name="T108" fmla="*/ 73 w 284"/>
                  <a:gd name="T109" fmla="*/ 322 h 461"/>
                  <a:gd name="T110" fmla="*/ 142 w 284"/>
                  <a:gd name="T111" fmla="*/ 338 h 461"/>
                  <a:gd name="T112" fmla="*/ 156 w 284"/>
                  <a:gd name="T113" fmla="*/ 350 h 461"/>
                  <a:gd name="T114" fmla="*/ 154 w 284"/>
                  <a:gd name="T115" fmla="*/ 372 h 461"/>
                  <a:gd name="T116" fmla="*/ 150 w 284"/>
                  <a:gd name="T117" fmla="*/ 37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84" h="461">
                    <a:moveTo>
                      <a:pt x="132" y="372"/>
                    </a:moveTo>
                    <a:cubicBezTo>
                      <a:pt x="135" y="374"/>
                      <a:pt x="139" y="375"/>
                      <a:pt x="142" y="376"/>
                    </a:cubicBezTo>
                    <a:cubicBezTo>
                      <a:pt x="144" y="377"/>
                      <a:pt x="146" y="377"/>
                      <a:pt x="148" y="377"/>
                    </a:cubicBezTo>
                    <a:cubicBezTo>
                      <a:pt x="149" y="377"/>
                      <a:pt x="149" y="377"/>
                      <a:pt x="150" y="377"/>
                    </a:cubicBezTo>
                    <a:cubicBezTo>
                      <a:pt x="151" y="377"/>
                      <a:pt x="151" y="377"/>
                      <a:pt x="152" y="377"/>
                    </a:cubicBezTo>
                    <a:cubicBezTo>
                      <a:pt x="152" y="377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4" y="372"/>
                      <a:pt x="154" y="372"/>
                      <a:pt x="154" y="372"/>
                    </a:cubicBezTo>
                    <a:cubicBezTo>
                      <a:pt x="155" y="371"/>
                      <a:pt x="155" y="369"/>
                      <a:pt x="156" y="368"/>
                    </a:cubicBezTo>
                    <a:cubicBezTo>
                      <a:pt x="156" y="366"/>
                      <a:pt x="156" y="365"/>
                      <a:pt x="156" y="363"/>
                    </a:cubicBezTo>
                    <a:cubicBezTo>
                      <a:pt x="156" y="362"/>
                      <a:pt x="156" y="360"/>
                      <a:pt x="156" y="359"/>
                    </a:cubicBezTo>
                    <a:cubicBezTo>
                      <a:pt x="156" y="356"/>
                      <a:pt x="156" y="353"/>
                      <a:pt x="156" y="350"/>
                    </a:cubicBezTo>
                    <a:cubicBezTo>
                      <a:pt x="156" y="347"/>
                      <a:pt x="156" y="344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00" y="328"/>
                      <a:pt x="100" y="328"/>
                      <a:pt x="100" y="328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73" y="323"/>
                      <a:pt x="73" y="323"/>
                      <a:pt x="73" y="323"/>
                    </a:cubicBezTo>
                    <a:cubicBezTo>
                      <a:pt x="59" y="321"/>
                      <a:pt x="59" y="321"/>
                      <a:pt x="59" y="321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37" y="311"/>
                      <a:pt x="31" y="301"/>
                      <a:pt x="25" y="291"/>
                    </a:cubicBezTo>
                    <a:cubicBezTo>
                      <a:pt x="23" y="289"/>
                      <a:pt x="21" y="287"/>
                      <a:pt x="20" y="284"/>
                    </a:cubicBezTo>
                    <a:cubicBezTo>
                      <a:pt x="18" y="282"/>
                      <a:pt x="16" y="280"/>
                      <a:pt x="14" y="278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7"/>
                      <a:pt x="0" y="267"/>
                      <a:pt x="0" y="267"/>
                    </a:cubicBezTo>
                    <a:cubicBezTo>
                      <a:pt x="12" y="250"/>
                      <a:pt x="12" y="250"/>
                      <a:pt x="12" y="250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8" y="242"/>
                      <a:pt x="18" y="242"/>
                      <a:pt x="18" y="242"/>
                    </a:cubicBezTo>
                    <a:cubicBezTo>
                      <a:pt x="24" y="233"/>
                      <a:pt x="24" y="233"/>
                      <a:pt x="24" y="233"/>
                    </a:cubicBezTo>
                    <a:cubicBezTo>
                      <a:pt x="30" y="225"/>
                      <a:pt x="30" y="225"/>
                      <a:pt x="30" y="225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41" y="212"/>
                      <a:pt x="46" y="207"/>
                      <a:pt x="50" y="202"/>
                    </a:cubicBezTo>
                    <a:cubicBezTo>
                      <a:pt x="64" y="187"/>
                      <a:pt x="64" y="187"/>
                      <a:pt x="64" y="187"/>
                    </a:cubicBezTo>
                    <a:cubicBezTo>
                      <a:pt x="78" y="171"/>
                      <a:pt x="78" y="171"/>
                      <a:pt x="78" y="171"/>
                    </a:cubicBezTo>
                    <a:cubicBezTo>
                      <a:pt x="91" y="156"/>
                      <a:pt x="91" y="156"/>
                      <a:pt x="91" y="156"/>
                    </a:cubicBezTo>
                    <a:cubicBezTo>
                      <a:pt x="96" y="151"/>
                      <a:pt x="101" y="146"/>
                      <a:pt x="105" y="141"/>
                    </a:cubicBezTo>
                    <a:cubicBezTo>
                      <a:pt x="110" y="136"/>
                      <a:pt x="114" y="131"/>
                      <a:pt x="118" y="126"/>
                    </a:cubicBezTo>
                    <a:cubicBezTo>
                      <a:pt x="131" y="110"/>
                      <a:pt x="131" y="110"/>
                      <a:pt x="131" y="110"/>
                    </a:cubicBezTo>
                    <a:cubicBezTo>
                      <a:pt x="135" y="104"/>
                      <a:pt x="140" y="99"/>
                      <a:pt x="144" y="93"/>
                    </a:cubicBezTo>
                    <a:cubicBezTo>
                      <a:pt x="147" y="87"/>
                      <a:pt x="151" y="82"/>
                      <a:pt x="155" y="76"/>
                    </a:cubicBezTo>
                    <a:cubicBezTo>
                      <a:pt x="159" y="70"/>
                      <a:pt x="162" y="64"/>
                      <a:pt x="165" y="58"/>
                    </a:cubicBezTo>
                    <a:cubicBezTo>
                      <a:pt x="167" y="55"/>
                      <a:pt x="169" y="52"/>
                      <a:pt x="170" y="49"/>
                    </a:cubicBezTo>
                    <a:cubicBezTo>
                      <a:pt x="172" y="46"/>
                      <a:pt x="173" y="43"/>
                      <a:pt x="175" y="40"/>
                    </a:cubicBezTo>
                    <a:cubicBezTo>
                      <a:pt x="179" y="30"/>
                      <a:pt x="179" y="30"/>
                      <a:pt x="179" y="30"/>
                    </a:cubicBezTo>
                    <a:cubicBezTo>
                      <a:pt x="180" y="27"/>
                      <a:pt x="181" y="24"/>
                      <a:pt x="183" y="21"/>
                    </a:cubicBezTo>
                    <a:cubicBezTo>
                      <a:pt x="185" y="14"/>
                      <a:pt x="187" y="8"/>
                      <a:pt x="189" y="1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64" y="1"/>
                      <a:pt x="264" y="1"/>
                      <a:pt x="264" y="1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71" y="35"/>
                      <a:pt x="271" y="35"/>
                      <a:pt x="271" y="35"/>
                    </a:cubicBezTo>
                    <a:cubicBezTo>
                      <a:pt x="273" y="52"/>
                      <a:pt x="273" y="52"/>
                      <a:pt x="273" y="52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5" y="87"/>
                      <a:pt x="275" y="87"/>
                      <a:pt x="275" y="87"/>
                    </a:cubicBezTo>
                    <a:cubicBezTo>
                      <a:pt x="275" y="104"/>
                      <a:pt x="275" y="104"/>
                      <a:pt x="275" y="104"/>
                    </a:cubicBezTo>
                    <a:cubicBezTo>
                      <a:pt x="275" y="121"/>
                      <a:pt x="275" y="121"/>
                      <a:pt x="275" y="121"/>
                    </a:cubicBezTo>
                    <a:cubicBezTo>
                      <a:pt x="275" y="138"/>
                      <a:pt x="275" y="138"/>
                      <a:pt x="275" y="138"/>
                    </a:cubicBezTo>
                    <a:cubicBezTo>
                      <a:pt x="273" y="156"/>
                      <a:pt x="273" y="156"/>
                      <a:pt x="273" y="156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0" y="190"/>
                      <a:pt x="270" y="190"/>
                      <a:pt x="270" y="190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65" y="224"/>
                      <a:pt x="265" y="224"/>
                      <a:pt x="265" y="224"/>
                    </a:cubicBezTo>
                    <a:cubicBezTo>
                      <a:pt x="261" y="241"/>
                      <a:pt x="261" y="241"/>
                      <a:pt x="261" y="241"/>
                    </a:cubicBezTo>
                    <a:cubicBezTo>
                      <a:pt x="258" y="258"/>
                      <a:pt x="258" y="258"/>
                      <a:pt x="258" y="258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4" y="274"/>
                      <a:pt x="254" y="274"/>
                      <a:pt x="25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4" y="274"/>
                      <a:pt x="274" y="274"/>
                      <a:pt x="274" y="274"/>
                    </a:cubicBezTo>
                    <a:cubicBezTo>
                      <a:pt x="275" y="279"/>
                      <a:pt x="275" y="279"/>
                      <a:pt x="275" y="279"/>
                    </a:cubicBezTo>
                    <a:cubicBezTo>
                      <a:pt x="276" y="284"/>
                      <a:pt x="276" y="284"/>
                      <a:pt x="276" y="284"/>
                    </a:cubicBezTo>
                    <a:cubicBezTo>
                      <a:pt x="277" y="289"/>
                      <a:pt x="277" y="289"/>
                      <a:pt x="277" y="289"/>
                    </a:cubicBezTo>
                    <a:cubicBezTo>
                      <a:pt x="277" y="294"/>
                      <a:pt x="277" y="294"/>
                      <a:pt x="277" y="294"/>
                    </a:cubicBezTo>
                    <a:cubicBezTo>
                      <a:pt x="277" y="297"/>
                      <a:pt x="277" y="300"/>
                      <a:pt x="276" y="303"/>
                    </a:cubicBezTo>
                    <a:cubicBezTo>
                      <a:pt x="276" y="307"/>
                      <a:pt x="276" y="310"/>
                      <a:pt x="275" y="313"/>
                    </a:cubicBezTo>
                    <a:cubicBezTo>
                      <a:pt x="273" y="332"/>
                      <a:pt x="273" y="332"/>
                      <a:pt x="273" y="332"/>
                    </a:cubicBezTo>
                    <a:cubicBezTo>
                      <a:pt x="272" y="335"/>
                      <a:pt x="272" y="339"/>
                      <a:pt x="271" y="342"/>
                    </a:cubicBezTo>
                    <a:cubicBezTo>
                      <a:pt x="271" y="345"/>
                      <a:pt x="271" y="348"/>
                      <a:pt x="271" y="351"/>
                    </a:cubicBezTo>
                    <a:cubicBezTo>
                      <a:pt x="271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2"/>
                    </a:cubicBezTo>
                    <a:cubicBezTo>
                      <a:pt x="243" y="352"/>
                      <a:pt x="243" y="352"/>
                      <a:pt x="243" y="352"/>
                    </a:cubicBezTo>
                    <a:cubicBezTo>
                      <a:pt x="244" y="351"/>
                      <a:pt x="244" y="351"/>
                      <a:pt x="244" y="351"/>
                    </a:cubicBezTo>
                    <a:cubicBezTo>
                      <a:pt x="244" y="354"/>
                      <a:pt x="244" y="357"/>
                      <a:pt x="244" y="360"/>
                    </a:cubicBezTo>
                    <a:cubicBezTo>
                      <a:pt x="243" y="363"/>
                      <a:pt x="243" y="366"/>
                      <a:pt x="243" y="369"/>
                    </a:cubicBezTo>
                    <a:cubicBezTo>
                      <a:pt x="243" y="371"/>
                      <a:pt x="243" y="372"/>
                      <a:pt x="243" y="374"/>
                    </a:cubicBezTo>
                    <a:cubicBezTo>
                      <a:pt x="244" y="375"/>
                      <a:pt x="244" y="377"/>
                      <a:pt x="244" y="378"/>
                    </a:cubicBezTo>
                    <a:cubicBezTo>
                      <a:pt x="244" y="380"/>
                      <a:pt x="245" y="381"/>
                      <a:pt x="245" y="382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47" y="386"/>
                      <a:pt x="247" y="386"/>
                      <a:pt x="247" y="386"/>
                    </a:cubicBezTo>
                    <a:cubicBezTo>
                      <a:pt x="250" y="387"/>
                      <a:pt x="254" y="387"/>
                      <a:pt x="257" y="386"/>
                    </a:cubicBezTo>
                    <a:cubicBezTo>
                      <a:pt x="262" y="385"/>
                      <a:pt x="262" y="385"/>
                      <a:pt x="262" y="385"/>
                    </a:cubicBezTo>
                    <a:cubicBezTo>
                      <a:pt x="263" y="385"/>
                      <a:pt x="264" y="385"/>
                      <a:pt x="265" y="385"/>
                    </a:cubicBezTo>
                    <a:cubicBezTo>
                      <a:pt x="265" y="385"/>
                      <a:pt x="266" y="385"/>
                      <a:pt x="266" y="385"/>
                    </a:cubicBezTo>
                    <a:cubicBezTo>
                      <a:pt x="267" y="385"/>
                      <a:pt x="268" y="386"/>
                      <a:pt x="268" y="387"/>
                    </a:cubicBezTo>
                    <a:cubicBezTo>
                      <a:pt x="268" y="386"/>
                      <a:pt x="268" y="386"/>
                      <a:pt x="268" y="386"/>
                    </a:cubicBezTo>
                    <a:cubicBezTo>
                      <a:pt x="271" y="395"/>
                      <a:pt x="271" y="395"/>
                      <a:pt x="271" y="395"/>
                    </a:cubicBezTo>
                    <a:cubicBezTo>
                      <a:pt x="272" y="398"/>
                      <a:pt x="272" y="401"/>
                      <a:pt x="273" y="404"/>
                    </a:cubicBezTo>
                    <a:cubicBezTo>
                      <a:pt x="274" y="407"/>
                      <a:pt x="275" y="410"/>
                      <a:pt x="275" y="414"/>
                    </a:cubicBezTo>
                    <a:cubicBezTo>
                      <a:pt x="277" y="423"/>
                      <a:pt x="277" y="423"/>
                      <a:pt x="277" y="423"/>
                    </a:cubicBezTo>
                    <a:cubicBezTo>
                      <a:pt x="280" y="442"/>
                      <a:pt x="280" y="442"/>
                      <a:pt x="280" y="442"/>
                    </a:cubicBezTo>
                    <a:cubicBezTo>
                      <a:pt x="282" y="451"/>
                      <a:pt x="282" y="451"/>
                      <a:pt x="282" y="451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284" y="461"/>
                      <a:pt x="284" y="461"/>
                      <a:pt x="284" y="461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3" y="395"/>
                      <a:pt x="133" y="395"/>
                      <a:pt x="133" y="395"/>
                    </a:cubicBezTo>
                    <a:cubicBezTo>
                      <a:pt x="133" y="387"/>
                      <a:pt x="132" y="380"/>
                      <a:pt x="132" y="372"/>
                    </a:cubicBezTo>
                    <a:close/>
                    <a:moveTo>
                      <a:pt x="132" y="372"/>
                    </a:moveTo>
                    <a:cubicBezTo>
                      <a:pt x="132" y="380"/>
                      <a:pt x="133" y="387"/>
                      <a:pt x="133" y="395"/>
                    </a:cubicBezTo>
                    <a:cubicBezTo>
                      <a:pt x="135" y="417"/>
                      <a:pt x="135" y="417"/>
                      <a:pt x="135" y="417"/>
                    </a:cubicBezTo>
                    <a:cubicBezTo>
                      <a:pt x="138" y="438"/>
                      <a:pt x="138" y="438"/>
                      <a:pt x="138" y="438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142" y="460"/>
                      <a:pt x="142" y="460"/>
                      <a:pt x="142" y="460"/>
                    </a:cubicBezTo>
                    <a:cubicBezTo>
                      <a:pt x="284" y="460"/>
                      <a:pt x="284" y="460"/>
                      <a:pt x="284" y="460"/>
                    </a:cubicBezTo>
                    <a:cubicBezTo>
                      <a:pt x="283" y="460"/>
                      <a:pt x="283" y="460"/>
                      <a:pt x="283" y="460"/>
                    </a:cubicBezTo>
                    <a:cubicBezTo>
                      <a:pt x="281" y="451"/>
                      <a:pt x="281" y="451"/>
                      <a:pt x="281" y="451"/>
                    </a:cubicBezTo>
                    <a:cubicBezTo>
                      <a:pt x="279" y="442"/>
                      <a:pt x="279" y="442"/>
                      <a:pt x="279" y="442"/>
                    </a:cubicBezTo>
                    <a:cubicBezTo>
                      <a:pt x="276" y="423"/>
                      <a:pt x="276" y="423"/>
                      <a:pt x="276" y="423"/>
                    </a:cubicBezTo>
                    <a:cubicBezTo>
                      <a:pt x="274" y="414"/>
                      <a:pt x="274" y="414"/>
                      <a:pt x="274" y="414"/>
                    </a:cubicBezTo>
                    <a:cubicBezTo>
                      <a:pt x="274" y="411"/>
                      <a:pt x="273" y="408"/>
                      <a:pt x="272" y="405"/>
                    </a:cubicBezTo>
                    <a:cubicBezTo>
                      <a:pt x="271" y="402"/>
                      <a:pt x="271" y="399"/>
                      <a:pt x="270" y="396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7" y="387"/>
                      <a:pt x="267" y="387"/>
                      <a:pt x="267" y="387"/>
                    </a:cubicBezTo>
                    <a:cubicBezTo>
                      <a:pt x="266" y="387"/>
                      <a:pt x="266" y="387"/>
                      <a:pt x="266" y="387"/>
                    </a:cubicBezTo>
                    <a:cubicBezTo>
                      <a:pt x="266" y="386"/>
                      <a:pt x="266" y="386"/>
                      <a:pt x="266" y="386"/>
                    </a:cubicBezTo>
                    <a:cubicBezTo>
                      <a:pt x="266" y="386"/>
                      <a:pt x="265" y="386"/>
                      <a:pt x="265" y="386"/>
                    </a:cubicBezTo>
                    <a:cubicBezTo>
                      <a:pt x="264" y="386"/>
                      <a:pt x="263" y="386"/>
                      <a:pt x="262" y="386"/>
                    </a:cubicBezTo>
                    <a:cubicBezTo>
                      <a:pt x="257" y="387"/>
                      <a:pt x="257" y="387"/>
                      <a:pt x="257" y="387"/>
                    </a:cubicBezTo>
                    <a:cubicBezTo>
                      <a:pt x="255" y="388"/>
                      <a:pt x="254" y="388"/>
                      <a:pt x="252" y="388"/>
                    </a:cubicBezTo>
                    <a:cubicBezTo>
                      <a:pt x="250" y="388"/>
                      <a:pt x="248" y="388"/>
                      <a:pt x="247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6" y="387"/>
                      <a:pt x="246" y="387"/>
                      <a:pt x="246" y="387"/>
                    </a:cubicBezTo>
                    <a:cubicBezTo>
                      <a:pt x="244" y="383"/>
                      <a:pt x="244" y="383"/>
                      <a:pt x="244" y="383"/>
                    </a:cubicBezTo>
                    <a:cubicBezTo>
                      <a:pt x="244" y="381"/>
                      <a:pt x="243" y="380"/>
                      <a:pt x="243" y="378"/>
                    </a:cubicBezTo>
                    <a:cubicBezTo>
                      <a:pt x="243" y="377"/>
                      <a:pt x="242" y="375"/>
                      <a:pt x="242" y="374"/>
                    </a:cubicBezTo>
                    <a:cubicBezTo>
                      <a:pt x="242" y="372"/>
                      <a:pt x="242" y="371"/>
                      <a:pt x="242" y="369"/>
                    </a:cubicBezTo>
                    <a:cubicBezTo>
                      <a:pt x="242" y="366"/>
                      <a:pt x="242" y="363"/>
                      <a:pt x="242" y="360"/>
                    </a:cubicBezTo>
                    <a:cubicBezTo>
                      <a:pt x="243" y="357"/>
                      <a:pt x="243" y="354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43" y="351"/>
                      <a:pt x="243" y="351"/>
                      <a:pt x="243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51"/>
                      <a:pt x="270" y="351"/>
                      <a:pt x="270" y="351"/>
                    </a:cubicBezTo>
                    <a:cubicBezTo>
                      <a:pt x="270" y="348"/>
                      <a:pt x="270" y="345"/>
                      <a:pt x="270" y="342"/>
                    </a:cubicBezTo>
                    <a:cubicBezTo>
                      <a:pt x="271" y="338"/>
                      <a:pt x="271" y="335"/>
                      <a:pt x="271" y="332"/>
                    </a:cubicBezTo>
                    <a:cubicBezTo>
                      <a:pt x="274" y="313"/>
                      <a:pt x="274" y="313"/>
                      <a:pt x="274" y="313"/>
                    </a:cubicBezTo>
                    <a:cubicBezTo>
                      <a:pt x="274" y="310"/>
                      <a:pt x="275" y="306"/>
                      <a:pt x="275" y="303"/>
                    </a:cubicBezTo>
                    <a:cubicBezTo>
                      <a:pt x="275" y="300"/>
                      <a:pt x="275" y="297"/>
                      <a:pt x="275" y="294"/>
                    </a:cubicBezTo>
                    <a:cubicBezTo>
                      <a:pt x="275" y="289"/>
                      <a:pt x="275" y="289"/>
                      <a:pt x="275" y="289"/>
                    </a:cubicBezTo>
                    <a:cubicBezTo>
                      <a:pt x="275" y="284"/>
                      <a:pt x="275" y="284"/>
                      <a:pt x="275" y="284"/>
                    </a:cubicBezTo>
                    <a:cubicBezTo>
                      <a:pt x="274" y="279"/>
                      <a:pt x="274" y="279"/>
                      <a:pt x="274" y="279"/>
                    </a:cubicBezTo>
                    <a:cubicBezTo>
                      <a:pt x="273" y="275"/>
                      <a:pt x="273" y="275"/>
                      <a:pt x="273" y="275"/>
                    </a:cubicBezTo>
                    <a:cubicBezTo>
                      <a:pt x="274" y="275"/>
                      <a:pt x="274" y="275"/>
                      <a:pt x="274" y="275"/>
                    </a:cubicBezTo>
                    <a:cubicBezTo>
                      <a:pt x="254" y="275"/>
                      <a:pt x="254" y="275"/>
                      <a:pt x="254" y="275"/>
                    </a:cubicBezTo>
                    <a:cubicBezTo>
                      <a:pt x="253" y="275"/>
                      <a:pt x="253" y="275"/>
                      <a:pt x="253" y="275"/>
                    </a:cubicBezTo>
                    <a:cubicBezTo>
                      <a:pt x="253" y="274"/>
                      <a:pt x="253" y="274"/>
                      <a:pt x="253" y="274"/>
                    </a:cubicBezTo>
                    <a:cubicBezTo>
                      <a:pt x="257" y="257"/>
                      <a:pt x="257" y="257"/>
                      <a:pt x="257" y="257"/>
                    </a:cubicBezTo>
                    <a:cubicBezTo>
                      <a:pt x="260" y="241"/>
                      <a:pt x="260" y="241"/>
                      <a:pt x="260" y="241"/>
                    </a:cubicBezTo>
                    <a:cubicBezTo>
                      <a:pt x="263" y="224"/>
                      <a:pt x="263" y="224"/>
                      <a:pt x="263" y="224"/>
                    </a:cubicBezTo>
                    <a:cubicBezTo>
                      <a:pt x="266" y="207"/>
                      <a:pt x="266" y="207"/>
                      <a:pt x="266" y="207"/>
                    </a:cubicBezTo>
                    <a:cubicBezTo>
                      <a:pt x="268" y="190"/>
                      <a:pt x="268" y="190"/>
                      <a:pt x="268" y="190"/>
                    </a:cubicBezTo>
                    <a:cubicBezTo>
                      <a:pt x="270" y="173"/>
                      <a:pt x="270" y="173"/>
                      <a:pt x="270" y="173"/>
                    </a:cubicBezTo>
                    <a:cubicBezTo>
                      <a:pt x="272" y="155"/>
                      <a:pt x="272" y="155"/>
                      <a:pt x="272" y="155"/>
                    </a:cubicBezTo>
                    <a:cubicBezTo>
                      <a:pt x="273" y="138"/>
                      <a:pt x="273" y="138"/>
                      <a:pt x="273" y="138"/>
                    </a:cubicBezTo>
                    <a:cubicBezTo>
                      <a:pt x="274" y="121"/>
                      <a:pt x="274" y="121"/>
                      <a:pt x="274" y="121"/>
                    </a:cubicBezTo>
                    <a:cubicBezTo>
                      <a:pt x="274" y="104"/>
                      <a:pt x="274" y="104"/>
                      <a:pt x="274" y="104"/>
                    </a:cubicBezTo>
                    <a:cubicBezTo>
                      <a:pt x="273" y="87"/>
                      <a:pt x="273" y="87"/>
                      <a:pt x="273" y="87"/>
                    </a:cubicBezTo>
                    <a:cubicBezTo>
                      <a:pt x="273" y="69"/>
                      <a:pt x="273" y="69"/>
                      <a:pt x="273" y="69"/>
                    </a:cubicBezTo>
                    <a:cubicBezTo>
                      <a:pt x="271" y="52"/>
                      <a:pt x="271" y="52"/>
                      <a:pt x="271" y="52"/>
                    </a:cubicBezTo>
                    <a:cubicBezTo>
                      <a:pt x="269" y="35"/>
                      <a:pt x="269" y="35"/>
                      <a:pt x="269" y="35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3" y="1"/>
                      <a:pt x="263" y="1"/>
                      <a:pt x="263" y="1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189" y="2"/>
                      <a:pt x="189" y="2"/>
                      <a:pt x="189" y="2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8" y="8"/>
                      <a:pt x="186" y="15"/>
                      <a:pt x="184" y="21"/>
                    </a:cubicBezTo>
                    <a:cubicBezTo>
                      <a:pt x="183" y="24"/>
                      <a:pt x="182" y="28"/>
                      <a:pt x="180" y="31"/>
                    </a:cubicBezTo>
                    <a:cubicBezTo>
                      <a:pt x="176" y="40"/>
                      <a:pt x="176" y="40"/>
                      <a:pt x="176" y="40"/>
                    </a:cubicBezTo>
                    <a:cubicBezTo>
                      <a:pt x="175" y="44"/>
                      <a:pt x="173" y="47"/>
                      <a:pt x="171" y="50"/>
                    </a:cubicBezTo>
                    <a:cubicBezTo>
                      <a:pt x="170" y="53"/>
                      <a:pt x="168" y="56"/>
                      <a:pt x="167" y="59"/>
                    </a:cubicBezTo>
                    <a:cubicBezTo>
                      <a:pt x="163" y="65"/>
                      <a:pt x="160" y="71"/>
                      <a:pt x="156" y="77"/>
                    </a:cubicBezTo>
                    <a:cubicBezTo>
                      <a:pt x="153" y="83"/>
                      <a:pt x="149" y="88"/>
                      <a:pt x="145" y="94"/>
                    </a:cubicBezTo>
                    <a:cubicBezTo>
                      <a:pt x="141" y="100"/>
                      <a:pt x="137" y="105"/>
                      <a:pt x="132" y="110"/>
                    </a:cubicBezTo>
                    <a:cubicBezTo>
                      <a:pt x="119" y="126"/>
                      <a:pt x="119" y="126"/>
                      <a:pt x="119" y="126"/>
                    </a:cubicBezTo>
                    <a:cubicBezTo>
                      <a:pt x="115" y="132"/>
                      <a:pt x="110" y="137"/>
                      <a:pt x="106" y="142"/>
                    </a:cubicBezTo>
                    <a:cubicBezTo>
                      <a:pt x="101" y="147"/>
                      <a:pt x="97" y="152"/>
                      <a:pt x="92" y="157"/>
                    </a:cubicBezTo>
                    <a:cubicBezTo>
                      <a:pt x="78" y="172"/>
                      <a:pt x="78" y="172"/>
                      <a:pt x="78" y="172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51" y="203"/>
                      <a:pt x="51" y="203"/>
                      <a:pt x="51" y="203"/>
                    </a:cubicBezTo>
                    <a:cubicBezTo>
                      <a:pt x="46" y="208"/>
                      <a:pt x="42" y="213"/>
                      <a:pt x="38" y="218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25" y="234"/>
                      <a:pt x="25" y="234"/>
                      <a:pt x="25" y="234"/>
                    </a:cubicBezTo>
                    <a:cubicBezTo>
                      <a:pt x="19" y="242"/>
                      <a:pt x="19" y="242"/>
                      <a:pt x="19" y="242"/>
                    </a:cubicBezTo>
                    <a:cubicBezTo>
                      <a:pt x="15" y="246"/>
                      <a:pt x="15" y="246"/>
                      <a:pt x="15" y="246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" y="268"/>
                      <a:pt x="1" y="268"/>
                      <a:pt x="1" y="268"/>
                    </a:cubicBezTo>
                    <a:cubicBezTo>
                      <a:pt x="1" y="267"/>
                      <a:pt x="1" y="267"/>
                      <a:pt x="1" y="267"/>
                    </a:cubicBezTo>
                    <a:cubicBezTo>
                      <a:pt x="5" y="269"/>
                      <a:pt x="5" y="269"/>
                      <a:pt x="5" y="269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7" y="279"/>
                      <a:pt x="18" y="282"/>
                      <a:pt x="20" y="284"/>
                    </a:cubicBezTo>
                    <a:cubicBezTo>
                      <a:pt x="22" y="286"/>
                      <a:pt x="24" y="288"/>
                      <a:pt x="26" y="291"/>
                    </a:cubicBezTo>
                    <a:cubicBezTo>
                      <a:pt x="32" y="300"/>
                      <a:pt x="38" y="311"/>
                      <a:pt x="45" y="320"/>
                    </a:cubicBezTo>
                    <a:cubicBezTo>
                      <a:pt x="44" y="320"/>
                      <a:pt x="44" y="320"/>
                      <a:pt x="44" y="320"/>
                    </a:cubicBezTo>
                    <a:cubicBezTo>
                      <a:pt x="59" y="320"/>
                      <a:pt x="59" y="320"/>
                      <a:pt x="59" y="320"/>
                    </a:cubicBezTo>
                    <a:cubicBezTo>
                      <a:pt x="73" y="322"/>
                      <a:pt x="73" y="322"/>
                      <a:pt x="73" y="322"/>
                    </a:cubicBezTo>
                    <a:cubicBezTo>
                      <a:pt x="87" y="325"/>
                      <a:pt x="87" y="325"/>
                      <a:pt x="87" y="325"/>
                    </a:cubicBezTo>
                    <a:cubicBezTo>
                      <a:pt x="101" y="328"/>
                      <a:pt x="101" y="328"/>
                      <a:pt x="101" y="328"/>
                    </a:cubicBezTo>
                    <a:cubicBezTo>
                      <a:pt x="128" y="335"/>
                      <a:pt x="128" y="335"/>
                      <a:pt x="128" y="335"/>
                    </a:cubicBezTo>
                    <a:cubicBezTo>
                      <a:pt x="142" y="338"/>
                      <a:pt x="142" y="338"/>
                      <a:pt x="142" y="338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1"/>
                      <a:pt x="156" y="341"/>
                      <a:pt x="156" y="341"/>
                    </a:cubicBezTo>
                    <a:cubicBezTo>
                      <a:pt x="156" y="344"/>
                      <a:pt x="156" y="347"/>
                      <a:pt x="156" y="350"/>
                    </a:cubicBezTo>
                    <a:cubicBezTo>
                      <a:pt x="157" y="353"/>
                      <a:pt x="157" y="356"/>
                      <a:pt x="157" y="359"/>
                    </a:cubicBezTo>
                    <a:cubicBezTo>
                      <a:pt x="157" y="360"/>
                      <a:pt x="157" y="362"/>
                      <a:pt x="156" y="363"/>
                    </a:cubicBezTo>
                    <a:cubicBezTo>
                      <a:pt x="156" y="365"/>
                      <a:pt x="156" y="366"/>
                      <a:pt x="156" y="368"/>
                    </a:cubicBezTo>
                    <a:cubicBezTo>
                      <a:pt x="155" y="369"/>
                      <a:pt x="155" y="371"/>
                      <a:pt x="154" y="372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6"/>
                      <a:pt x="152" y="376"/>
                    </a:cubicBezTo>
                    <a:cubicBezTo>
                      <a:pt x="152" y="376"/>
                      <a:pt x="152" y="377"/>
                      <a:pt x="152" y="377"/>
                    </a:cubicBezTo>
                    <a:cubicBezTo>
                      <a:pt x="151" y="377"/>
                      <a:pt x="151" y="377"/>
                      <a:pt x="150" y="377"/>
                    </a:cubicBezTo>
                    <a:cubicBezTo>
                      <a:pt x="149" y="378"/>
                      <a:pt x="149" y="377"/>
                      <a:pt x="148" y="377"/>
                    </a:cubicBezTo>
                    <a:cubicBezTo>
                      <a:pt x="146" y="377"/>
                      <a:pt x="144" y="377"/>
                      <a:pt x="142" y="376"/>
                    </a:cubicBezTo>
                    <a:cubicBezTo>
                      <a:pt x="139" y="375"/>
                      <a:pt x="135" y="374"/>
                      <a:pt x="132" y="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grpSp>
            <p:nvGrpSpPr>
              <p:cNvPr id="180" name="组合 1691"/>
              <p:cNvGrpSpPr/>
              <p:nvPr/>
            </p:nvGrpSpPr>
            <p:grpSpPr>
              <a:xfrm>
                <a:off x="4732338" y="5618163"/>
                <a:ext cx="912813" cy="1498600"/>
                <a:chOff x="4732338" y="5618163"/>
                <a:chExt cx="912813" cy="1498600"/>
              </a:xfrm>
              <a:grpFill/>
            </p:grpSpPr>
            <p:sp>
              <p:nvSpPr>
                <p:cNvPr id="181" name="Freeform 295"/>
                <p:cNvSpPr/>
                <p:nvPr/>
              </p:nvSpPr>
              <p:spPr bwMode="auto">
                <a:xfrm>
                  <a:off x="5535613" y="6637338"/>
                  <a:ext cx="77788" cy="47625"/>
                </a:xfrm>
                <a:custGeom>
                  <a:avLst/>
                  <a:gdLst>
                    <a:gd name="T0" fmla="*/ 0 w 24"/>
                    <a:gd name="T1" fmla="*/ 15 h 15"/>
                    <a:gd name="T2" fmla="*/ 0 w 24"/>
                    <a:gd name="T3" fmla="*/ 15 h 15"/>
                    <a:gd name="T4" fmla="*/ 0 w 24"/>
                    <a:gd name="T5" fmla="*/ 14 h 15"/>
                    <a:gd name="T6" fmla="*/ 0 w 24"/>
                    <a:gd name="T7" fmla="*/ 14 h 15"/>
                    <a:gd name="T8" fmla="*/ 0 w 24"/>
                    <a:gd name="T9" fmla="*/ 14 h 15"/>
                    <a:gd name="T10" fmla="*/ 0 w 24"/>
                    <a:gd name="T11" fmla="*/ 14 h 15"/>
                    <a:gd name="T12" fmla="*/ 4 w 24"/>
                    <a:gd name="T13" fmla="*/ 11 h 15"/>
                    <a:gd name="T14" fmla="*/ 23 w 24"/>
                    <a:gd name="T15" fmla="*/ 0 h 15"/>
                    <a:gd name="T16" fmla="*/ 24 w 24"/>
                    <a:gd name="T17" fmla="*/ 0 h 15"/>
                    <a:gd name="T18" fmla="*/ 24 w 24"/>
                    <a:gd name="T19" fmla="*/ 1 h 15"/>
                    <a:gd name="T20" fmla="*/ 22 w 24"/>
                    <a:gd name="T21" fmla="*/ 13 h 15"/>
                    <a:gd name="T22" fmla="*/ 23 w 24"/>
                    <a:gd name="T23" fmla="*/ 12 h 15"/>
                    <a:gd name="T24" fmla="*/ 24 w 24"/>
                    <a:gd name="T25" fmla="*/ 12 h 15"/>
                    <a:gd name="T26" fmla="*/ 24 w 24"/>
                    <a:gd name="T27" fmla="*/ 13 h 15"/>
                    <a:gd name="T28" fmla="*/ 21 w 24"/>
                    <a:gd name="T29" fmla="*/ 14 h 15"/>
                    <a:gd name="T30" fmla="*/ 21 w 24"/>
                    <a:gd name="T31" fmla="*/ 14 h 15"/>
                    <a:gd name="T32" fmla="*/ 23 w 24"/>
                    <a:gd name="T33" fmla="*/ 1 h 15"/>
                    <a:gd name="T34" fmla="*/ 4 w 24"/>
                    <a:gd name="T35" fmla="*/ 12 h 15"/>
                    <a:gd name="T36" fmla="*/ 0 w 24"/>
                    <a:gd name="T3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2" y="13"/>
                        <a:pt x="4" y="1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3" y="12"/>
                        <a:pt x="23" y="12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0" y="3"/>
                        <a:pt x="10" y="9"/>
                        <a:pt x="4" y="12"/>
                      </a:cubicBezTo>
                      <a:cubicBezTo>
                        <a:pt x="0" y="14"/>
                        <a:pt x="0" y="15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2" name="Freeform 296"/>
                <p:cNvSpPr/>
                <p:nvPr/>
              </p:nvSpPr>
              <p:spPr bwMode="auto">
                <a:xfrm>
                  <a:off x="5149851" y="6600825"/>
                  <a:ext cx="495300" cy="484188"/>
                </a:xfrm>
                <a:custGeom>
                  <a:avLst/>
                  <a:gdLst>
                    <a:gd name="T0" fmla="*/ 115 w 153"/>
                    <a:gd name="T1" fmla="*/ 149 h 149"/>
                    <a:gd name="T2" fmla="*/ 125 w 153"/>
                    <a:gd name="T3" fmla="*/ 126 h 149"/>
                    <a:gd name="T4" fmla="*/ 111 w 153"/>
                    <a:gd name="T5" fmla="*/ 134 h 149"/>
                    <a:gd name="T6" fmla="*/ 110 w 153"/>
                    <a:gd name="T7" fmla="*/ 133 h 149"/>
                    <a:gd name="T8" fmla="*/ 72 w 153"/>
                    <a:gd name="T9" fmla="*/ 147 h 149"/>
                    <a:gd name="T10" fmla="*/ 72 w 153"/>
                    <a:gd name="T11" fmla="*/ 146 h 149"/>
                    <a:gd name="T12" fmla="*/ 135 w 153"/>
                    <a:gd name="T13" fmla="*/ 94 h 149"/>
                    <a:gd name="T14" fmla="*/ 53 w 153"/>
                    <a:gd name="T15" fmla="*/ 140 h 149"/>
                    <a:gd name="T16" fmla="*/ 53 w 153"/>
                    <a:gd name="T17" fmla="*/ 131 h 149"/>
                    <a:gd name="T18" fmla="*/ 53 w 153"/>
                    <a:gd name="T19" fmla="*/ 131 h 149"/>
                    <a:gd name="T20" fmla="*/ 135 w 153"/>
                    <a:gd name="T21" fmla="*/ 69 h 149"/>
                    <a:gd name="T22" fmla="*/ 28 w 153"/>
                    <a:gd name="T23" fmla="*/ 130 h 149"/>
                    <a:gd name="T24" fmla="*/ 17 w 153"/>
                    <a:gd name="T25" fmla="*/ 119 h 149"/>
                    <a:gd name="T26" fmla="*/ 70 w 153"/>
                    <a:gd name="T27" fmla="*/ 77 h 149"/>
                    <a:gd name="T28" fmla="*/ 1 w 153"/>
                    <a:gd name="T29" fmla="*/ 108 h 149"/>
                    <a:gd name="T30" fmla="*/ 0 w 153"/>
                    <a:gd name="T31" fmla="*/ 108 h 149"/>
                    <a:gd name="T32" fmla="*/ 20 w 153"/>
                    <a:gd name="T33" fmla="*/ 78 h 149"/>
                    <a:gd name="T34" fmla="*/ 95 w 153"/>
                    <a:gd name="T35" fmla="*/ 32 h 149"/>
                    <a:gd name="T36" fmla="*/ 23 w 153"/>
                    <a:gd name="T37" fmla="*/ 74 h 149"/>
                    <a:gd name="T38" fmla="*/ 23 w 153"/>
                    <a:gd name="T39" fmla="*/ 74 h 149"/>
                    <a:gd name="T40" fmla="*/ 15 w 153"/>
                    <a:gd name="T41" fmla="*/ 78 h 149"/>
                    <a:gd name="T42" fmla="*/ 30 w 153"/>
                    <a:gd name="T43" fmla="*/ 61 h 149"/>
                    <a:gd name="T44" fmla="*/ 16 w 153"/>
                    <a:gd name="T45" fmla="*/ 69 h 149"/>
                    <a:gd name="T46" fmla="*/ 6 w 153"/>
                    <a:gd name="T47" fmla="*/ 66 h 149"/>
                    <a:gd name="T48" fmla="*/ 20 w 153"/>
                    <a:gd name="T49" fmla="*/ 58 h 149"/>
                    <a:gd name="T50" fmla="*/ 33 w 153"/>
                    <a:gd name="T51" fmla="*/ 59 h 149"/>
                    <a:gd name="T52" fmla="*/ 17 w 153"/>
                    <a:gd name="T53" fmla="*/ 76 h 149"/>
                    <a:gd name="T54" fmla="*/ 150 w 153"/>
                    <a:gd name="T55" fmla="*/ 0 h 149"/>
                    <a:gd name="T56" fmla="*/ 147 w 153"/>
                    <a:gd name="T57" fmla="*/ 3 h 149"/>
                    <a:gd name="T58" fmla="*/ 147 w 153"/>
                    <a:gd name="T59" fmla="*/ 4 h 149"/>
                    <a:gd name="T60" fmla="*/ 74 w 153"/>
                    <a:gd name="T61" fmla="*/ 57 h 149"/>
                    <a:gd name="T62" fmla="*/ 124 w 153"/>
                    <a:gd name="T63" fmla="*/ 36 h 149"/>
                    <a:gd name="T64" fmla="*/ 122 w 153"/>
                    <a:gd name="T65" fmla="*/ 58 h 149"/>
                    <a:gd name="T66" fmla="*/ 32 w 153"/>
                    <a:gd name="T67" fmla="*/ 128 h 149"/>
                    <a:gd name="T68" fmla="*/ 142 w 153"/>
                    <a:gd name="T69" fmla="*/ 64 h 149"/>
                    <a:gd name="T70" fmla="*/ 143 w 153"/>
                    <a:gd name="T71" fmla="*/ 64 h 149"/>
                    <a:gd name="T72" fmla="*/ 148 w 153"/>
                    <a:gd name="T73" fmla="*/ 76 h 149"/>
                    <a:gd name="T74" fmla="*/ 101 w 153"/>
                    <a:gd name="T75" fmla="*/ 109 h 149"/>
                    <a:gd name="T76" fmla="*/ 138 w 153"/>
                    <a:gd name="T77" fmla="*/ 91 h 149"/>
                    <a:gd name="T78" fmla="*/ 139 w 153"/>
                    <a:gd name="T79" fmla="*/ 91 h 149"/>
                    <a:gd name="T80" fmla="*/ 153 w 153"/>
                    <a:gd name="T81" fmla="*/ 99 h 149"/>
                    <a:gd name="T82" fmla="*/ 153 w 153"/>
                    <a:gd name="T83" fmla="*/ 100 h 149"/>
                    <a:gd name="T84" fmla="*/ 132 w 153"/>
                    <a:gd name="T85" fmla="*/ 117 h 149"/>
                    <a:gd name="T86" fmla="*/ 139 w 153"/>
                    <a:gd name="T87" fmla="*/ 117 h 149"/>
                    <a:gd name="T88" fmla="*/ 139 w 153"/>
                    <a:gd name="T89" fmla="*/ 118 h 149"/>
                    <a:gd name="T90" fmla="*/ 117 w 153"/>
                    <a:gd name="T91" fmla="*/ 147 h 149"/>
                    <a:gd name="T92" fmla="*/ 141 w 153"/>
                    <a:gd name="T93" fmla="*/ 138 h 149"/>
                    <a:gd name="T94" fmla="*/ 143 w 153"/>
                    <a:gd name="T95" fmla="*/ 138 h 149"/>
                    <a:gd name="T96" fmla="*/ 140 w 153"/>
                    <a:gd name="T97" fmla="*/ 139 h 149"/>
                    <a:gd name="T98" fmla="*/ 115 w 153"/>
                    <a:gd name="T99" fmla="*/ 14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53" h="149">
                      <a:moveTo>
                        <a:pt x="115" y="149"/>
                      </a:move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49"/>
                        <a:pt x="115" y="149"/>
                        <a:pt x="132" y="125"/>
                      </a:cubicBezTo>
                      <a:cubicBezTo>
                        <a:pt x="134" y="123"/>
                        <a:pt x="136" y="120"/>
                        <a:pt x="137" y="119"/>
                      </a:cubicBezTo>
                      <a:cubicBezTo>
                        <a:pt x="134" y="120"/>
                        <a:pt x="130" y="123"/>
                        <a:pt x="125" y="126"/>
                      </a:cubicBezTo>
                      <a:cubicBezTo>
                        <a:pt x="121" y="128"/>
                        <a:pt x="118" y="130"/>
                        <a:pt x="115" y="132"/>
                      </a:cubicBezTo>
                      <a:cubicBezTo>
                        <a:pt x="113" y="133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1" y="134"/>
                        <a:pt x="111" y="134"/>
                        <a:pt x="111" y="134"/>
                      </a:cubicBezTo>
                      <a:cubicBezTo>
                        <a:pt x="110" y="134"/>
                        <a:pt x="110" y="134"/>
                        <a:pt x="110" y="134"/>
                      </a:cubicBezTo>
                      <a:cubicBezTo>
                        <a:pt x="110" y="134"/>
                        <a:pt x="110" y="134"/>
                        <a:pt x="110" y="133"/>
                      </a:cubicBezTo>
                      <a:cubicBezTo>
                        <a:pt x="123" y="123"/>
                        <a:pt x="141" y="109"/>
                        <a:pt x="149" y="103"/>
                      </a:cubicBezTo>
                      <a:cubicBezTo>
                        <a:pt x="73" y="147"/>
                        <a:pt x="73" y="147"/>
                        <a:pt x="73" y="147"/>
                      </a:cubicBezTo>
                      <a:cubicBezTo>
                        <a:pt x="73" y="147"/>
                        <a:pt x="72" y="147"/>
                        <a:pt x="72" y="147"/>
                      </a:cubicBezTo>
                      <a:cubicBezTo>
                        <a:pt x="72" y="147"/>
                        <a:pt x="72" y="147"/>
                        <a:pt x="72" y="147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2" y="146"/>
                        <a:pt x="72" y="146"/>
                        <a:pt x="72" y="146"/>
                      </a:cubicBezTo>
                      <a:cubicBezTo>
                        <a:pt x="74" y="144"/>
                        <a:pt x="80" y="139"/>
                        <a:pt x="105" y="118"/>
                      </a:cubicBezTo>
                      <a:cubicBezTo>
                        <a:pt x="117" y="108"/>
                        <a:pt x="129" y="98"/>
                        <a:pt x="135" y="94"/>
                      </a:cubicBezTo>
                      <a:cubicBezTo>
                        <a:pt x="122" y="101"/>
                        <a:pt x="78" y="126"/>
                        <a:pt x="53" y="141"/>
                      </a:cubicBez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2" y="141"/>
                        <a:pt x="52" y="140"/>
                        <a:pt x="53" y="140"/>
                      </a:cubicBezTo>
                      <a:cubicBezTo>
                        <a:pt x="79" y="122"/>
                        <a:pt x="126" y="91"/>
                        <a:pt x="142" y="80"/>
                      </a:cubicBezTo>
                      <a:cubicBezTo>
                        <a:pt x="126" y="89"/>
                        <a:pt x="80" y="116"/>
                        <a:pt x="54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53" y="131"/>
                        <a:pt x="53" y="130"/>
                        <a:pt x="53" y="130"/>
                      </a:cubicBezTo>
                      <a:cubicBezTo>
                        <a:pt x="55" y="129"/>
                        <a:pt x="63" y="122"/>
                        <a:pt x="98" y="97"/>
                      </a:cubicBezTo>
                      <a:cubicBezTo>
                        <a:pt x="112" y="86"/>
                        <a:pt x="127" y="75"/>
                        <a:pt x="135" y="69"/>
                      </a:cubicBezTo>
                      <a:cubicBezTo>
                        <a:pt x="29" y="131"/>
                        <a:pt x="28" y="131"/>
                        <a:pt x="28" y="131"/>
                      </a:cubicBezTo>
                      <a:cubicBezTo>
                        <a:pt x="28" y="131"/>
                        <a:pt x="28" y="131"/>
                        <a:pt x="28" y="131"/>
                      </a:cubicBezTo>
                      <a:cubicBezTo>
                        <a:pt x="27" y="131"/>
                        <a:pt x="28" y="130"/>
                        <a:pt x="28" y="130"/>
                      </a:cubicBezTo>
                      <a:cubicBezTo>
                        <a:pt x="116" y="62"/>
                        <a:pt x="116" y="62"/>
                        <a:pt x="116" y="62"/>
                      </a:cubicBezTo>
                      <a:cubicBezTo>
                        <a:pt x="77" y="85"/>
                        <a:pt x="19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7" y="118"/>
                        <a:pt x="17" y="118"/>
                        <a:pt x="34" y="105"/>
                      </a:cubicBezTo>
                      <a:cubicBezTo>
                        <a:pt x="43" y="98"/>
                        <a:pt x="55" y="89"/>
                        <a:pt x="70" y="77"/>
                      </a:cubicBezTo>
                      <a:cubicBezTo>
                        <a:pt x="89" y="62"/>
                        <a:pt x="109" y="48"/>
                        <a:pt x="118" y="40"/>
                      </a:cubicBezTo>
                      <a:cubicBezTo>
                        <a:pt x="20" y="97"/>
                        <a:pt x="4" y="106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1" y="108"/>
                        <a:pt x="1" y="108"/>
                        <a:pt x="1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0" y="107"/>
                        <a:pt x="0" y="107"/>
                      </a:cubicBezTo>
                      <a:cubicBezTo>
                        <a:pt x="44" y="77"/>
                        <a:pt x="123" y="21"/>
                        <a:pt x="142" y="7"/>
                      </a:cubicBezTo>
                      <a:cubicBezTo>
                        <a:pt x="124" y="18"/>
                        <a:pt x="57" y="56"/>
                        <a:pt x="20" y="78"/>
                      </a:cubicBezTo>
                      <a:cubicBezTo>
                        <a:pt x="19" y="78"/>
                        <a:pt x="19" y="78"/>
                        <a:pt x="19" y="78"/>
                      </a:cubicBezTo>
                      <a:cubicBezTo>
                        <a:pt x="19" y="78"/>
                        <a:pt x="19" y="78"/>
                        <a:pt x="19" y="77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0" y="70"/>
                        <a:pt x="27" y="72"/>
                        <a:pt x="26" y="73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23" y="74"/>
                        <a:pt x="23" y="74"/>
                        <a:pt x="23" y="74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5" y="79"/>
                        <a:pt x="14" y="79"/>
                        <a:pt x="14" y="78"/>
                      </a:cubicBezTo>
                      <a:cubicBezTo>
                        <a:pt x="14" y="78"/>
                        <a:pt x="14" y="78"/>
                        <a:pt x="15" y="78"/>
                      </a:cubicBezTo>
                      <a:cubicBezTo>
                        <a:pt x="14" y="78"/>
                        <a:pt x="14" y="78"/>
                        <a:pt x="14" y="78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6" y="76"/>
                        <a:pt x="19" y="73"/>
                        <a:pt x="30" y="61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6" y="67"/>
                        <a:pt x="6" y="66"/>
                        <a:pt x="6" y="66"/>
                      </a:cubicBezTo>
                      <a:cubicBezTo>
                        <a:pt x="6" y="66"/>
                        <a:pt x="6" y="66"/>
                        <a:pt x="6" y="66"/>
                      </a:cubicBezTo>
                      <a:cubicBezTo>
                        <a:pt x="19" y="58"/>
                        <a:pt x="19" y="58"/>
                        <a:pt x="19" y="58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0" y="58"/>
                        <a:pt x="20" y="58"/>
                        <a:pt x="20" y="59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20" y="66"/>
                        <a:pt x="27" y="62"/>
                        <a:pt x="33" y="59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4" y="59"/>
                        <a:pt x="34" y="59"/>
                        <a:pt x="33" y="59"/>
                      </a:cubicBezTo>
                      <a:cubicBezTo>
                        <a:pt x="29" y="64"/>
                        <a:pt x="21" y="72"/>
                        <a:pt x="17" y="76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8" y="2"/>
                        <a:pt x="148" y="3"/>
                        <a:pt x="147" y="3"/>
                      </a:cubicBezTo>
                      <a:cubicBezTo>
                        <a:pt x="120" y="19"/>
                        <a:pt x="120" y="19"/>
                        <a:pt x="120" y="19"/>
                      </a:cubicBezTo>
                      <a:cubicBezTo>
                        <a:pt x="136" y="10"/>
                        <a:pt x="146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7" y="5"/>
                        <a:pt x="147" y="5"/>
                        <a:pt x="124" y="21"/>
                      </a:cubicBezTo>
                      <a:cubicBezTo>
                        <a:pt x="112" y="30"/>
                        <a:pt x="95" y="42"/>
                        <a:pt x="74" y="57"/>
                      </a:cubicBezTo>
                      <a:cubicBezTo>
                        <a:pt x="47" y="75"/>
                        <a:pt x="20" y="94"/>
                        <a:pt x="8" y="103"/>
                      </a:cubicBezTo>
                      <a:cubicBezTo>
                        <a:pt x="29" y="91"/>
                        <a:pt x="89" y="56"/>
                        <a:pt x="124" y="36"/>
                      </a:cubicBezTo>
                      <a:cubicBezTo>
                        <a:pt x="124" y="36"/>
                        <a:pt x="124" y="36"/>
                        <a:pt x="124" y="36"/>
                      </a:cubicBezTo>
                      <a:cubicBezTo>
                        <a:pt x="124" y="36"/>
                        <a:pt x="124" y="37"/>
                        <a:pt x="124" y="37"/>
                      </a:cubicBezTo>
                      <a:cubicBezTo>
                        <a:pt x="92" y="61"/>
                        <a:pt x="35" y="105"/>
                        <a:pt x="21" y="116"/>
                      </a:cubicBezTo>
                      <a:cubicBezTo>
                        <a:pt x="36" y="108"/>
                        <a:pt x="91" y="76"/>
                        <a:pt x="122" y="58"/>
                      </a:cubicBezTo>
                      <a:cubicBezTo>
                        <a:pt x="123" y="57"/>
                        <a:pt x="123" y="58"/>
                        <a:pt x="123" y="58"/>
                      </a:cubicBezTo>
                      <a:cubicBezTo>
                        <a:pt x="123" y="58"/>
                        <a:pt x="123" y="58"/>
                        <a:pt x="123" y="58"/>
                      </a:cubicBezTo>
                      <a:cubicBezTo>
                        <a:pt x="32" y="128"/>
                        <a:pt x="32" y="128"/>
                        <a:pt x="32" y="128"/>
                      </a:cubicBezTo>
                      <a:cubicBezTo>
                        <a:pt x="44" y="121"/>
                        <a:pt x="79" y="101"/>
                        <a:pt x="136" y="68"/>
                      </a:cubicBezTo>
                      <a:cubicBezTo>
                        <a:pt x="140" y="65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2" y="64"/>
                        <a:pt x="142" y="64"/>
                        <a:pt x="142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4"/>
                        <a:pt x="143" y="64"/>
                      </a:cubicBezTo>
                      <a:cubicBezTo>
                        <a:pt x="143" y="64"/>
                        <a:pt x="143" y="65"/>
                        <a:pt x="143" y="65"/>
                      </a:cubicBezTo>
                      <a:cubicBezTo>
                        <a:pt x="118" y="83"/>
                        <a:pt x="74" y="116"/>
                        <a:pt x="59" y="127"/>
                      </a:cubicBezTo>
                      <a:cubicBezTo>
                        <a:pt x="147" y="76"/>
                        <a:pt x="148" y="76"/>
                        <a:pt x="148" y="76"/>
                      </a:cubicBezTo>
                      <a:cubicBezTo>
                        <a:pt x="148" y="76"/>
                        <a:pt x="148" y="76"/>
                        <a:pt x="148" y="76"/>
                      </a:cubicBezTo>
                      <a:cubicBezTo>
                        <a:pt x="148" y="77"/>
                        <a:pt x="148" y="77"/>
                        <a:pt x="133" y="87"/>
                      </a:cubicBezTo>
                      <a:cubicBezTo>
                        <a:pt x="125" y="93"/>
                        <a:pt x="115" y="100"/>
                        <a:pt x="101" y="109"/>
                      </a:cubicBezTo>
                      <a:cubicBezTo>
                        <a:pt x="88" y="118"/>
                        <a:pt x="76" y="126"/>
                        <a:pt x="67" y="132"/>
                      </a:cubicBezTo>
                      <a:cubicBezTo>
                        <a:pt x="110" y="106"/>
                        <a:pt x="134" y="93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39" y="91"/>
                        <a:pt x="139" y="91"/>
                        <a:pt x="139" y="91"/>
                      </a:cubicBezTo>
                      <a:cubicBezTo>
                        <a:pt x="120" y="107"/>
                        <a:pt x="86" y="135"/>
                        <a:pt x="76" y="144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99"/>
                        <a:pt x="153" y="99"/>
                      </a:cubicBezTo>
                      <a:cubicBezTo>
                        <a:pt x="153" y="99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3" y="100"/>
                        <a:pt x="153" y="100"/>
                        <a:pt x="153" y="100"/>
                      </a:cubicBezTo>
                      <a:cubicBezTo>
                        <a:pt x="152" y="102"/>
                        <a:pt x="148" y="105"/>
                        <a:pt x="132" y="117"/>
                      </a:cubicBezTo>
                      <a:cubicBezTo>
                        <a:pt x="126" y="122"/>
                        <a:pt x="120" y="127"/>
                        <a:pt x="115" y="130"/>
                      </a:cubicBezTo>
                      <a:cubicBezTo>
                        <a:pt x="122" y="126"/>
                        <a:pt x="133" y="120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7"/>
                      </a:cubicBezTo>
                      <a:cubicBezTo>
                        <a:pt x="139" y="117"/>
                        <a:pt x="139" y="117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9" y="118"/>
                        <a:pt x="139" y="118"/>
                        <a:pt x="139" y="118"/>
                      </a:cubicBezTo>
                      <a:cubicBezTo>
                        <a:pt x="138" y="119"/>
                        <a:pt x="137" y="121"/>
                        <a:pt x="133" y="126"/>
                      </a:cubicBezTo>
                      <a:cubicBezTo>
                        <a:pt x="128" y="133"/>
                        <a:pt x="120" y="143"/>
                        <a:pt x="117" y="147"/>
                      </a:cubicBezTo>
                      <a:cubicBezTo>
                        <a:pt x="141" y="133"/>
                        <a:pt x="141" y="133"/>
                        <a:pt x="141" y="133"/>
                      </a:cubicBezTo>
                      <a:cubicBezTo>
                        <a:pt x="141" y="134"/>
                        <a:pt x="142" y="134"/>
                        <a:pt x="142" y="134"/>
                      </a:cubicBezTo>
                      <a:cubicBezTo>
                        <a:pt x="142" y="134"/>
                        <a:pt x="142" y="134"/>
                        <a:pt x="141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3" y="137"/>
                        <a:pt x="143" y="138"/>
                        <a:pt x="143" y="138"/>
                      </a:cubicBezTo>
                      <a:cubicBezTo>
                        <a:pt x="143" y="138"/>
                        <a:pt x="143" y="138"/>
                        <a:pt x="143" y="138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1" y="140"/>
                        <a:pt x="141" y="140"/>
                        <a:pt x="141" y="140"/>
                      </a:cubicBezTo>
                      <a:cubicBezTo>
                        <a:pt x="140" y="139"/>
                        <a:pt x="140" y="139"/>
                        <a:pt x="140" y="139"/>
                      </a:cubicBezTo>
                      <a:cubicBezTo>
                        <a:pt x="140" y="138"/>
                        <a:pt x="141" y="136"/>
                        <a:pt x="141" y="135"/>
                      </a:cubicBezTo>
                      <a:cubicBezTo>
                        <a:pt x="137" y="137"/>
                        <a:pt x="122" y="146"/>
                        <a:pt x="115" y="149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3" name="Freeform 297"/>
                <p:cNvSpPr/>
                <p:nvPr/>
              </p:nvSpPr>
              <p:spPr bwMode="auto">
                <a:xfrm>
                  <a:off x="5221288" y="6010275"/>
                  <a:ext cx="360363" cy="382588"/>
                </a:xfrm>
                <a:custGeom>
                  <a:avLst/>
                  <a:gdLst>
                    <a:gd name="T0" fmla="*/ 34 w 111"/>
                    <a:gd name="T1" fmla="*/ 118 h 118"/>
                    <a:gd name="T2" fmla="*/ 34 w 111"/>
                    <a:gd name="T3" fmla="*/ 117 h 118"/>
                    <a:gd name="T4" fmla="*/ 34 w 111"/>
                    <a:gd name="T5" fmla="*/ 117 h 118"/>
                    <a:gd name="T6" fmla="*/ 93 w 111"/>
                    <a:gd name="T7" fmla="*/ 76 h 118"/>
                    <a:gd name="T8" fmla="*/ 27 w 111"/>
                    <a:gd name="T9" fmla="*/ 114 h 118"/>
                    <a:gd name="T10" fmla="*/ 27 w 111"/>
                    <a:gd name="T11" fmla="*/ 113 h 118"/>
                    <a:gd name="T12" fmla="*/ 39 w 111"/>
                    <a:gd name="T13" fmla="*/ 104 h 118"/>
                    <a:gd name="T14" fmla="*/ 105 w 111"/>
                    <a:gd name="T15" fmla="*/ 56 h 118"/>
                    <a:gd name="T16" fmla="*/ 18 w 111"/>
                    <a:gd name="T17" fmla="*/ 106 h 118"/>
                    <a:gd name="T18" fmla="*/ 18 w 111"/>
                    <a:gd name="T19" fmla="*/ 105 h 118"/>
                    <a:gd name="T20" fmla="*/ 18 w 111"/>
                    <a:gd name="T21" fmla="*/ 105 h 118"/>
                    <a:gd name="T22" fmla="*/ 93 w 111"/>
                    <a:gd name="T23" fmla="*/ 46 h 118"/>
                    <a:gd name="T24" fmla="*/ 1 w 111"/>
                    <a:gd name="T25" fmla="*/ 99 h 118"/>
                    <a:gd name="T26" fmla="*/ 1 w 111"/>
                    <a:gd name="T27" fmla="*/ 99 h 118"/>
                    <a:gd name="T28" fmla="*/ 0 w 111"/>
                    <a:gd name="T29" fmla="*/ 98 h 118"/>
                    <a:gd name="T30" fmla="*/ 25 w 111"/>
                    <a:gd name="T31" fmla="*/ 77 h 118"/>
                    <a:gd name="T32" fmla="*/ 25 w 111"/>
                    <a:gd name="T33" fmla="*/ 76 h 118"/>
                    <a:gd name="T34" fmla="*/ 28 w 111"/>
                    <a:gd name="T35" fmla="*/ 67 h 118"/>
                    <a:gd name="T36" fmla="*/ 28 w 111"/>
                    <a:gd name="T37" fmla="*/ 66 h 118"/>
                    <a:gd name="T38" fmla="*/ 28 w 111"/>
                    <a:gd name="T39" fmla="*/ 66 h 118"/>
                    <a:gd name="T40" fmla="*/ 62 w 111"/>
                    <a:gd name="T41" fmla="*/ 37 h 118"/>
                    <a:gd name="T42" fmla="*/ 38 w 111"/>
                    <a:gd name="T43" fmla="*/ 43 h 118"/>
                    <a:gd name="T44" fmla="*/ 4 w 111"/>
                    <a:gd name="T45" fmla="*/ 62 h 118"/>
                    <a:gd name="T46" fmla="*/ 4 w 111"/>
                    <a:gd name="T47" fmla="*/ 61 h 118"/>
                    <a:gd name="T48" fmla="*/ 51 w 111"/>
                    <a:gd name="T49" fmla="*/ 31 h 118"/>
                    <a:gd name="T50" fmla="*/ 11 w 111"/>
                    <a:gd name="T51" fmla="*/ 51 h 118"/>
                    <a:gd name="T52" fmla="*/ 10 w 111"/>
                    <a:gd name="T53" fmla="*/ 51 h 118"/>
                    <a:gd name="T54" fmla="*/ 24 w 111"/>
                    <a:gd name="T55" fmla="*/ 40 h 118"/>
                    <a:gd name="T56" fmla="*/ 24 w 111"/>
                    <a:gd name="T57" fmla="*/ 39 h 118"/>
                    <a:gd name="T58" fmla="*/ 83 w 111"/>
                    <a:gd name="T59" fmla="*/ 5 h 118"/>
                    <a:gd name="T60" fmla="*/ 83 w 111"/>
                    <a:gd name="T61" fmla="*/ 5 h 118"/>
                    <a:gd name="T62" fmla="*/ 83 w 111"/>
                    <a:gd name="T63" fmla="*/ 6 h 118"/>
                    <a:gd name="T64" fmla="*/ 47 w 111"/>
                    <a:gd name="T65" fmla="*/ 29 h 118"/>
                    <a:gd name="T66" fmla="*/ 54 w 111"/>
                    <a:gd name="T67" fmla="*/ 26 h 118"/>
                    <a:gd name="T68" fmla="*/ 94 w 111"/>
                    <a:gd name="T69" fmla="*/ 3 h 118"/>
                    <a:gd name="T70" fmla="*/ 98 w 111"/>
                    <a:gd name="T71" fmla="*/ 0 h 118"/>
                    <a:gd name="T72" fmla="*/ 98 w 111"/>
                    <a:gd name="T73" fmla="*/ 1 h 118"/>
                    <a:gd name="T74" fmla="*/ 14 w 111"/>
                    <a:gd name="T75" fmla="*/ 56 h 118"/>
                    <a:gd name="T76" fmla="*/ 97 w 111"/>
                    <a:gd name="T77" fmla="*/ 8 h 118"/>
                    <a:gd name="T78" fmla="*/ 97 w 111"/>
                    <a:gd name="T79" fmla="*/ 8 h 118"/>
                    <a:gd name="T80" fmla="*/ 97 w 111"/>
                    <a:gd name="T81" fmla="*/ 8 h 118"/>
                    <a:gd name="T82" fmla="*/ 32 w 111"/>
                    <a:gd name="T83" fmla="*/ 64 h 118"/>
                    <a:gd name="T84" fmla="*/ 101 w 111"/>
                    <a:gd name="T85" fmla="*/ 24 h 118"/>
                    <a:gd name="T86" fmla="*/ 100 w 111"/>
                    <a:gd name="T87" fmla="*/ 25 h 118"/>
                    <a:gd name="T88" fmla="*/ 63 w 111"/>
                    <a:gd name="T89" fmla="*/ 51 h 118"/>
                    <a:gd name="T90" fmla="*/ 89 w 111"/>
                    <a:gd name="T91" fmla="*/ 39 h 118"/>
                    <a:gd name="T92" fmla="*/ 89 w 111"/>
                    <a:gd name="T93" fmla="*/ 39 h 118"/>
                    <a:gd name="T94" fmla="*/ 45 w 111"/>
                    <a:gd name="T95" fmla="*/ 69 h 118"/>
                    <a:gd name="T96" fmla="*/ 97 w 111"/>
                    <a:gd name="T97" fmla="*/ 42 h 118"/>
                    <a:gd name="T98" fmla="*/ 98 w 111"/>
                    <a:gd name="T99" fmla="*/ 42 h 118"/>
                    <a:gd name="T100" fmla="*/ 98 w 111"/>
                    <a:gd name="T101" fmla="*/ 43 h 118"/>
                    <a:gd name="T102" fmla="*/ 67 w 111"/>
                    <a:gd name="T103" fmla="*/ 68 h 118"/>
                    <a:gd name="T104" fmla="*/ 50 w 111"/>
                    <a:gd name="T105" fmla="*/ 87 h 118"/>
                    <a:gd name="T106" fmla="*/ 110 w 111"/>
                    <a:gd name="T107" fmla="*/ 52 h 118"/>
                    <a:gd name="T108" fmla="*/ 67 w 111"/>
                    <a:gd name="T109" fmla="*/ 85 h 118"/>
                    <a:gd name="T110" fmla="*/ 100 w 111"/>
                    <a:gd name="T111" fmla="*/ 71 h 118"/>
                    <a:gd name="T112" fmla="*/ 100 w 111"/>
                    <a:gd name="T113" fmla="*/ 72 h 118"/>
                    <a:gd name="T114" fmla="*/ 100 w 111"/>
                    <a:gd name="T115" fmla="*/ 72 h 118"/>
                    <a:gd name="T116" fmla="*/ 41 w 111"/>
                    <a:gd name="T117" fmla="*/ 113 h 118"/>
                    <a:gd name="T118" fmla="*/ 83 w 111"/>
                    <a:gd name="T119" fmla="*/ 90 h 118"/>
                    <a:gd name="T120" fmla="*/ 34 w 111"/>
                    <a:gd name="T121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1" h="118">
                      <a:moveTo>
                        <a:pt x="34" y="118"/>
                      </a:move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3" y="118"/>
                        <a:pt x="33" y="118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4" y="117"/>
                        <a:pt x="34" y="117"/>
                        <a:pt x="34" y="117"/>
                      </a:cubicBezTo>
                      <a:cubicBezTo>
                        <a:pt x="36" y="116"/>
                        <a:pt x="42" y="111"/>
                        <a:pt x="67" y="94"/>
                      </a:cubicBezTo>
                      <a:cubicBezTo>
                        <a:pt x="76" y="87"/>
                        <a:pt x="86" y="80"/>
                        <a:pt x="93" y="7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3"/>
                        <a:pt x="26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7" y="113"/>
                        <a:pt x="27" y="113"/>
                        <a:pt x="27" y="113"/>
                      </a:cubicBezTo>
                      <a:cubicBezTo>
                        <a:pt x="28" y="112"/>
                        <a:pt x="31" y="110"/>
                        <a:pt x="39" y="104"/>
                      </a:cubicBezTo>
                      <a:cubicBezTo>
                        <a:pt x="46" y="98"/>
                        <a:pt x="56" y="91"/>
                        <a:pt x="66" y="84"/>
                      </a:cubicBezTo>
                      <a:cubicBezTo>
                        <a:pt x="81" y="73"/>
                        <a:pt x="97" y="62"/>
                        <a:pt x="105" y="56"/>
                      </a:cubicBezTo>
                      <a:cubicBezTo>
                        <a:pt x="94" y="62"/>
                        <a:pt x="69" y="76"/>
                        <a:pt x="50" y="88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6"/>
                      </a:cubicBezTo>
                      <a:cubicBezTo>
                        <a:pt x="18" y="106"/>
                        <a:pt x="18" y="106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18" y="105"/>
                        <a:pt x="18" y="105"/>
                        <a:pt x="18" y="105"/>
                      </a:cubicBezTo>
                      <a:cubicBezTo>
                        <a:pt x="20" y="103"/>
                        <a:pt x="28" y="97"/>
                        <a:pt x="66" y="67"/>
                      </a:cubicBezTo>
                      <a:cubicBezTo>
                        <a:pt x="77" y="58"/>
                        <a:pt x="87" y="50"/>
                        <a:pt x="93" y="46"/>
                      </a:cubicBezTo>
                      <a:cubicBezTo>
                        <a:pt x="18" y="89"/>
                        <a:pt x="4" y="97"/>
                        <a:pt x="1" y="98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1" y="99"/>
                        <a:pt x="1" y="99"/>
                        <a:pt x="1" y="99"/>
                      </a:cubicBezTo>
                      <a:cubicBezTo>
                        <a:pt x="0" y="99"/>
                        <a:pt x="0" y="99"/>
                        <a:pt x="0" y="98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25" y="82"/>
                        <a:pt x="66" y="55"/>
                        <a:pt x="82" y="44"/>
                      </a:cubicBezTo>
                      <a:cubicBezTo>
                        <a:pt x="69" y="51"/>
                        <a:pt x="39" y="69"/>
                        <a:pt x="25" y="77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77"/>
                        <a:pt x="25" y="76"/>
                        <a:pt x="25" y="76"/>
                      </a:cubicBezTo>
                      <a:cubicBezTo>
                        <a:pt x="41" y="65"/>
                        <a:pt x="79" y="39"/>
                        <a:pt x="94" y="29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28" y="67"/>
                        <a:pt x="27" y="67"/>
                        <a:pt x="27" y="67"/>
                      </a:cubicBezTo>
                      <a:cubicBezTo>
                        <a:pt x="27" y="67"/>
                        <a:pt x="27" y="67"/>
                        <a:pt x="28" y="66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5"/>
                        <a:pt x="31" y="63"/>
                        <a:pt x="38" y="57"/>
                      </a:cubicBezTo>
                      <a:cubicBezTo>
                        <a:pt x="45" y="52"/>
                        <a:pt x="53" y="44"/>
                        <a:pt x="62" y="37"/>
                      </a:cubicBezTo>
                      <a:cubicBezTo>
                        <a:pt x="75" y="26"/>
                        <a:pt x="87" y="16"/>
                        <a:pt x="93" y="11"/>
                      </a:cubicBezTo>
                      <a:cubicBezTo>
                        <a:pt x="84" y="16"/>
                        <a:pt x="58" y="31"/>
                        <a:pt x="38" y="43"/>
                      </a:cubicBezTo>
                      <a:cubicBezTo>
                        <a:pt x="5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2"/>
                        <a:pt x="4" y="62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6" y="60"/>
                        <a:pt x="15" y="54"/>
                        <a:pt x="51" y="31"/>
                      </a:cubicBezTo>
                      <a:cubicBezTo>
                        <a:pt x="62" y="23"/>
                        <a:pt x="73" y="16"/>
                        <a:pt x="82" y="11"/>
                      </a:cubicBezTo>
                      <a:cubicBezTo>
                        <a:pt x="56" y="25"/>
                        <a:pt x="12" y="51"/>
                        <a:pt x="11" y="51"/>
                      </a:cubicBezTo>
                      <a:cubicBezTo>
                        <a:pt x="11" y="52"/>
                        <a:pt x="10" y="52"/>
                        <a:pt x="10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25" y="42"/>
                        <a:pt x="46" y="29"/>
                        <a:pt x="62" y="19"/>
                      </a:cubicBezTo>
                      <a:cubicBezTo>
                        <a:pt x="25" y="40"/>
                        <a:pt x="24" y="40"/>
                        <a:pt x="24" y="40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3" y="40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8"/>
                        <a:pt x="67" y="14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3" y="5"/>
                        <a:pt x="83" y="5"/>
                        <a:pt x="83" y="5"/>
                      </a:cubicBezTo>
                      <a:cubicBezTo>
                        <a:pt x="84" y="5"/>
                        <a:pt x="84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1" y="8"/>
                        <a:pt x="73" y="13"/>
                        <a:pt x="47" y="29"/>
                      </a:cubicBezTo>
                      <a:cubicBezTo>
                        <a:pt x="43" y="32"/>
                        <a:pt x="38" y="35"/>
                        <a:pt x="34" y="37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65" y="19"/>
                        <a:pt x="76" y="13"/>
                        <a:pt x="84" y="8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6" y="2"/>
                        <a:pt x="97" y="1"/>
                        <a:pt x="97" y="1"/>
                      </a:cubicBezTo>
                      <a:cubicBezTo>
                        <a:pt x="97" y="1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8" y="0"/>
                        <a:pt x="98" y="0"/>
                        <a:pt x="98" y="1"/>
                      </a:cubicBezTo>
                      <a:cubicBezTo>
                        <a:pt x="98" y="1"/>
                        <a:pt x="98" y="1"/>
                        <a:pt x="98" y="1"/>
                      </a:cubicBezTo>
                      <a:cubicBezTo>
                        <a:pt x="74" y="17"/>
                        <a:pt x="32" y="44"/>
                        <a:pt x="14" y="56"/>
                      </a:cubicBezTo>
                      <a:cubicBezTo>
                        <a:pt x="20" y="52"/>
                        <a:pt x="29" y="47"/>
                        <a:pt x="38" y="42"/>
                      </a:cubicBezTo>
                      <a:cubicBezTo>
                        <a:pt x="86" y="13"/>
                        <a:pt x="95" y="9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8"/>
                      </a:cubicBezTo>
                      <a:cubicBezTo>
                        <a:pt x="97" y="8"/>
                        <a:pt x="97" y="8"/>
                        <a:pt x="97" y="9"/>
                      </a:cubicBezTo>
                      <a:cubicBezTo>
                        <a:pt x="97" y="9"/>
                        <a:pt x="46" y="51"/>
                        <a:pt x="32" y="6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24"/>
                        <a:pt x="100" y="24"/>
                        <a:pt x="101" y="24"/>
                      </a:cubicBezTo>
                      <a:cubicBezTo>
                        <a:pt x="101" y="25"/>
                        <a:pt x="101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100" y="25"/>
                        <a:pt x="100" y="25"/>
                        <a:pt x="100" y="25"/>
                      </a:cubicBezTo>
                      <a:cubicBezTo>
                        <a:pt x="99" y="27"/>
                        <a:pt x="92" y="32"/>
                        <a:pt x="63" y="51"/>
                      </a:cubicBezTo>
                      <a:cubicBezTo>
                        <a:pt x="54" y="58"/>
                        <a:pt x="45" y="64"/>
                        <a:pt x="38" y="69"/>
                      </a:cubicBezTo>
                      <a:cubicBezTo>
                        <a:pt x="63" y="54"/>
                        <a:pt x="88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89" y="39"/>
                        <a:pt x="89" y="39"/>
                        <a:pt x="89" y="39"/>
                      </a:cubicBezTo>
                      <a:cubicBezTo>
                        <a:pt x="90" y="40"/>
                        <a:pt x="90" y="40"/>
                        <a:pt x="76" y="49"/>
                      </a:cubicBezTo>
                      <a:cubicBezTo>
                        <a:pt x="67" y="55"/>
                        <a:pt x="56" y="62"/>
                        <a:pt x="45" y="69"/>
                      </a:cubicBezTo>
                      <a:cubicBezTo>
                        <a:pt x="33" y="78"/>
                        <a:pt x="21" y="86"/>
                        <a:pt x="12" y="91"/>
                      </a:cubicBezTo>
                      <a:cubicBezTo>
                        <a:pt x="32" y="80"/>
                        <a:pt x="73" y="56"/>
                        <a:pt x="97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2"/>
                      </a:cubicBezTo>
                      <a:cubicBezTo>
                        <a:pt x="98" y="42"/>
                        <a:pt x="98" y="42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8" y="43"/>
                        <a:pt x="98" y="43"/>
                        <a:pt x="98" y="43"/>
                      </a:cubicBezTo>
                      <a:cubicBezTo>
                        <a:pt x="96" y="44"/>
                        <a:pt x="90" y="49"/>
                        <a:pt x="67" y="68"/>
                      </a:cubicBezTo>
                      <a:cubicBezTo>
                        <a:pt x="50" y="81"/>
                        <a:pt x="30" y="96"/>
                        <a:pt x="22" y="103"/>
                      </a:cubicBezTo>
                      <a:cubicBezTo>
                        <a:pt x="28" y="100"/>
                        <a:pt x="38" y="94"/>
                        <a:pt x="50" y="87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0" y="52"/>
                        <a:pt x="110" y="52"/>
                        <a:pt x="110" y="52"/>
                      </a:cubicBezTo>
                      <a:cubicBezTo>
                        <a:pt x="111" y="53"/>
                        <a:pt x="111" y="53"/>
                        <a:pt x="97" y="63"/>
                      </a:cubicBezTo>
                      <a:cubicBezTo>
                        <a:pt x="89" y="69"/>
                        <a:pt x="78" y="77"/>
                        <a:pt x="67" y="85"/>
                      </a:cubicBezTo>
                      <a:cubicBezTo>
                        <a:pt x="54" y="94"/>
                        <a:pt x="41" y="104"/>
                        <a:pt x="33" y="109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1"/>
                      </a:cubicBezTo>
                      <a:cubicBezTo>
                        <a:pt x="100" y="71"/>
                        <a:pt x="100" y="71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100" y="72"/>
                        <a:pt x="100" y="72"/>
                        <a:pt x="100" y="72"/>
                      </a:cubicBezTo>
                      <a:cubicBezTo>
                        <a:pt x="98" y="73"/>
                        <a:pt x="92" y="78"/>
                        <a:pt x="68" y="95"/>
                      </a:cubicBezTo>
                      <a:cubicBezTo>
                        <a:pt x="58" y="101"/>
                        <a:pt x="48" y="109"/>
                        <a:pt x="41" y="113"/>
                      </a:cubicBezTo>
                      <a:cubicBezTo>
                        <a:pt x="82" y="89"/>
                        <a:pt x="82" y="89"/>
                        <a:pt x="82" y="89"/>
                      </a:cubicBezTo>
                      <a:cubicBezTo>
                        <a:pt x="82" y="89"/>
                        <a:pt x="83" y="89"/>
                        <a:pt x="83" y="90"/>
                      </a:cubicBezTo>
                      <a:cubicBezTo>
                        <a:pt x="83" y="90"/>
                        <a:pt x="83" y="90"/>
                        <a:pt x="83" y="90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ubicBezTo>
                        <a:pt x="34" y="118"/>
                        <a:pt x="34" y="118"/>
                        <a:pt x="34" y="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4" name="Freeform 300"/>
                <p:cNvSpPr>
                  <a:spLocks noEditPoints="1"/>
                </p:cNvSpPr>
                <p:nvPr/>
              </p:nvSpPr>
              <p:spPr bwMode="auto">
                <a:xfrm>
                  <a:off x="5084763" y="6165850"/>
                  <a:ext cx="242888" cy="322263"/>
                </a:xfrm>
                <a:custGeom>
                  <a:avLst/>
                  <a:gdLst>
                    <a:gd name="T0" fmla="*/ 63 w 75"/>
                    <a:gd name="T1" fmla="*/ 52 h 99"/>
                    <a:gd name="T2" fmla="*/ 68 w 75"/>
                    <a:gd name="T3" fmla="*/ 29 h 99"/>
                    <a:gd name="T4" fmla="*/ 73 w 75"/>
                    <a:gd name="T5" fmla="*/ 6 h 99"/>
                    <a:gd name="T6" fmla="*/ 67 w 75"/>
                    <a:gd name="T7" fmla="*/ 17 h 99"/>
                    <a:gd name="T8" fmla="*/ 59 w 75"/>
                    <a:gd name="T9" fmla="*/ 27 h 99"/>
                    <a:gd name="T10" fmla="*/ 41 w 75"/>
                    <a:gd name="T11" fmla="*/ 44 h 99"/>
                    <a:gd name="T12" fmla="*/ 11 w 75"/>
                    <a:gd name="T13" fmla="*/ 66 h 99"/>
                    <a:gd name="T14" fmla="*/ 2 w 75"/>
                    <a:gd name="T15" fmla="*/ 74 h 99"/>
                    <a:gd name="T16" fmla="*/ 21 w 75"/>
                    <a:gd name="T17" fmla="*/ 84 h 99"/>
                    <a:gd name="T18" fmla="*/ 34 w 75"/>
                    <a:gd name="T19" fmla="*/ 90 h 99"/>
                    <a:gd name="T20" fmla="*/ 41 w 75"/>
                    <a:gd name="T21" fmla="*/ 91 h 99"/>
                    <a:gd name="T22" fmla="*/ 48 w 75"/>
                    <a:gd name="T23" fmla="*/ 92 h 99"/>
                    <a:gd name="T24" fmla="*/ 55 w 75"/>
                    <a:gd name="T25" fmla="*/ 91 h 99"/>
                    <a:gd name="T26" fmla="*/ 54 w 75"/>
                    <a:gd name="T27" fmla="*/ 94 h 99"/>
                    <a:gd name="T28" fmla="*/ 54 w 75"/>
                    <a:gd name="T29" fmla="*/ 96 h 99"/>
                    <a:gd name="T30" fmla="*/ 55 w 75"/>
                    <a:gd name="T31" fmla="*/ 97 h 99"/>
                    <a:gd name="T32" fmla="*/ 57 w 75"/>
                    <a:gd name="T33" fmla="*/ 99 h 99"/>
                    <a:gd name="T34" fmla="*/ 54 w 75"/>
                    <a:gd name="T35" fmla="*/ 97 h 99"/>
                    <a:gd name="T36" fmla="*/ 54 w 75"/>
                    <a:gd name="T37" fmla="*/ 95 h 99"/>
                    <a:gd name="T38" fmla="*/ 55 w 75"/>
                    <a:gd name="T39" fmla="*/ 92 h 99"/>
                    <a:gd name="T40" fmla="*/ 48 w 75"/>
                    <a:gd name="T41" fmla="*/ 92 h 99"/>
                    <a:gd name="T42" fmla="*/ 41 w 75"/>
                    <a:gd name="T43" fmla="*/ 92 h 99"/>
                    <a:gd name="T44" fmla="*/ 34 w 75"/>
                    <a:gd name="T45" fmla="*/ 90 h 99"/>
                    <a:gd name="T46" fmla="*/ 20 w 75"/>
                    <a:gd name="T47" fmla="*/ 85 h 99"/>
                    <a:gd name="T48" fmla="*/ 1 w 75"/>
                    <a:gd name="T49" fmla="*/ 75 h 99"/>
                    <a:gd name="T50" fmla="*/ 1 w 75"/>
                    <a:gd name="T51" fmla="*/ 74 h 99"/>
                    <a:gd name="T52" fmla="*/ 20 w 75"/>
                    <a:gd name="T53" fmla="*/ 57 h 99"/>
                    <a:gd name="T54" fmla="*/ 49 w 75"/>
                    <a:gd name="T55" fmla="*/ 35 h 99"/>
                    <a:gd name="T56" fmla="*/ 62 w 75"/>
                    <a:gd name="T57" fmla="*/ 21 h 99"/>
                    <a:gd name="T58" fmla="*/ 69 w 75"/>
                    <a:gd name="T59" fmla="*/ 11 h 99"/>
                    <a:gd name="T60" fmla="*/ 75 w 75"/>
                    <a:gd name="T61" fmla="*/ 0 h 99"/>
                    <a:gd name="T62" fmla="*/ 69 w 75"/>
                    <a:gd name="T63" fmla="*/ 29 h 99"/>
                    <a:gd name="T64" fmla="*/ 64 w 75"/>
                    <a:gd name="T65" fmla="*/ 5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75" h="99">
                      <a:moveTo>
                        <a:pt x="57" y="99"/>
                      </a:moveTo>
                      <a:cubicBezTo>
                        <a:pt x="59" y="83"/>
                        <a:pt x="61" y="67"/>
                        <a:pt x="63" y="52"/>
                      </a:cubicBezTo>
                      <a:cubicBezTo>
                        <a:pt x="64" y="48"/>
                        <a:pt x="64" y="44"/>
                        <a:pt x="65" y="40"/>
                      </a:cubicBezTo>
                      <a:cubicBezTo>
                        <a:pt x="68" y="29"/>
                        <a:pt x="68" y="29"/>
                        <a:pt x="68" y="29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3" y="8"/>
                        <a:pt x="72" y="10"/>
                        <a:pt x="71" y="12"/>
                      </a:cubicBezTo>
                      <a:cubicBezTo>
                        <a:pt x="70" y="14"/>
                        <a:pt x="69" y="16"/>
                        <a:pt x="67" y="17"/>
                      </a:cubicBezTo>
                      <a:cubicBezTo>
                        <a:pt x="66" y="19"/>
                        <a:pt x="65" y="21"/>
                        <a:pt x="64" y="23"/>
                      </a:cubicBezTo>
                      <a:cubicBezTo>
                        <a:pt x="62" y="24"/>
                        <a:pt x="61" y="26"/>
                        <a:pt x="59" y="27"/>
                      </a:cubicBezTo>
                      <a:cubicBezTo>
                        <a:pt x="57" y="30"/>
                        <a:pt x="54" y="33"/>
                        <a:pt x="50" y="36"/>
                      </a:cubicBezTo>
                      <a:cubicBezTo>
                        <a:pt x="47" y="39"/>
                        <a:pt x="44" y="41"/>
                        <a:pt x="41" y="44"/>
                      </a:cubicBezTo>
                      <a:cubicBezTo>
                        <a:pt x="34" y="49"/>
                        <a:pt x="27" y="54"/>
                        <a:pt x="21" y="59"/>
                      </a:cubicBezTo>
                      <a:cubicBezTo>
                        <a:pt x="17" y="61"/>
                        <a:pt x="14" y="64"/>
                        <a:pt x="11" y="66"/>
                      </a:cubicBezTo>
                      <a:cubicBezTo>
                        <a:pt x="8" y="69"/>
                        <a:pt x="5" y="72"/>
                        <a:pt x="2" y="75"/>
                      </a:cubicBezTo>
                      <a:cubicBezTo>
                        <a:pt x="2" y="74"/>
                        <a:pt x="2" y="74"/>
                        <a:pt x="2" y="74"/>
                      </a:cubicBezTo>
                      <a:cubicBezTo>
                        <a:pt x="6" y="76"/>
                        <a:pt x="10" y="79"/>
                        <a:pt x="14" y="81"/>
                      </a:cubicBezTo>
                      <a:cubicBezTo>
                        <a:pt x="21" y="84"/>
                        <a:pt x="21" y="84"/>
                        <a:pt x="21" y="84"/>
                      </a:cubicBezTo>
                      <a:cubicBezTo>
                        <a:pt x="27" y="87"/>
                        <a:pt x="27" y="87"/>
                        <a:pt x="27" y="87"/>
                      </a:cubicBezTo>
                      <a:cubicBezTo>
                        <a:pt x="29" y="88"/>
                        <a:pt x="32" y="89"/>
                        <a:pt x="34" y="90"/>
                      </a:cubicBezTo>
                      <a:cubicBezTo>
                        <a:pt x="35" y="90"/>
                        <a:pt x="36" y="90"/>
                        <a:pt x="37" y="90"/>
                      </a:cubicBezTo>
                      <a:cubicBezTo>
                        <a:pt x="41" y="91"/>
                        <a:pt x="41" y="91"/>
                        <a:pt x="41" y="91"/>
                      </a:cubicBezTo>
                      <a:cubicBezTo>
                        <a:pt x="42" y="91"/>
                        <a:pt x="43" y="91"/>
                        <a:pt x="44" y="92"/>
                      </a:cubicBezTo>
                      <a:cubicBezTo>
                        <a:pt x="48" y="92"/>
                        <a:pt x="48" y="92"/>
                        <a:pt x="48" y="92"/>
                      </a:cubicBezTo>
                      <a:cubicBezTo>
                        <a:pt x="50" y="92"/>
                        <a:pt x="53" y="92"/>
                        <a:pt x="55" y="91"/>
                      </a:cubicBezTo>
                      <a:cubicBezTo>
                        <a:pt x="55" y="91"/>
                        <a:pt x="55" y="91"/>
                        <a:pt x="55" y="91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5" y="92"/>
                        <a:pt x="55" y="93"/>
                        <a:pt x="54" y="94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5"/>
                        <a:pt x="54" y="95"/>
                        <a:pt x="54" y="96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5" y="97"/>
                        <a:pt x="55" y="97"/>
                        <a:pt x="55" y="97"/>
                      </a:cubicBezTo>
                      <a:cubicBezTo>
                        <a:pt x="56" y="98"/>
                        <a:pt x="56" y="98"/>
                        <a:pt x="57" y="99"/>
                      </a:cubicBezTo>
                      <a:close/>
                      <a:moveTo>
                        <a:pt x="57" y="99"/>
                      </a:moveTo>
                      <a:cubicBezTo>
                        <a:pt x="56" y="98"/>
                        <a:pt x="56" y="98"/>
                        <a:pt x="55" y="97"/>
                      </a:cubicBezTo>
                      <a:cubicBezTo>
                        <a:pt x="55" y="97"/>
                        <a:pt x="55" y="97"/>
                        <a:pt x="54" y="97"/>
                      </a:cubicBezTo>
                      <a:cubicBezTo>
                        <a:pt x="54" y="96"/>
                        <a:pt x="54" y="96"/>
                        <a:pt x="54" y="96"/>
                      </a:cubicBezTo>
                      <a:cubicBezTo>
                        <a:pt x="54" y="95"/>
                        <a:pt x="54" y="95"/>
                        <a:pt x="54" y="95"/>
                      </a:cubicBezTo>
                      <a:cubicBezTo>
                        <a:pt x="54" y="93"/>
                        <a:pt x="54" y="93"/>
                        <a:pt x="54" y="93"/>
                      </a:cubicBezTo>
                      <a:cubicBezTo>
                        <a:pt x="55" y="93"/>
                        <a:pt x="55" y="92"/>
                        <a:pt x="55" y="92"/>
                      </a:cubicBezTo>
                      <a:cubicBezTo>
                        <a:pt x="55" y="92"/>
                        <a:pt x="55" y="92"/>
                        <a:pt x="55" y="92"/>
                      </a:cubicBezTo>
                      <a:cubicBezTo>
                        <a:pt x="53" y="92"/>
                        <a:pt x="50" y="92"/>
                        <a:pt x="48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3" y="92"/>
                        <a:pt x="42" y="92"/>
                        <a:pt x="41" y="92"/>
                      </a:cubicBezTo>
                      <a:cubicBezTo>
                        <a:pt x="37" y="91"/>
                        <a:pt x="37" y="91"/>
                        <a:pt x="37" y="91"/>
                      </a:cubicBezTo>
                      <a:cubicBezTo>
                        <a:pt x="36" y="91"/>
                        <a:pt x="35" y="91"/>
                        <a:pt x="34" y="90"/>
                      </a:cubicBezTo>
                      <a:cubicBezTo>
                        <a:pt x="31" y="90"/>
                        <a:pt x="29" y="89"/>
                        <a:pt x="27" y="88"/>
                      </a:cubicBezTo>
                      <a:cubicBezTo>
                        <a:pt x="20" y="85"/>
                        <a:pt x="20" y="85"/>
                        <a:pt x="20" y="85"/>
                      </a:cubicBezTo>
                      <a:cubicBezTo>
                        <a:pt x="14" y="82"/>
                        <a:pt x="14" y="82"/>
                        <a:pt x="14" y="82"/>
                      </a:cubicBezTo>
                      <a:cubicBezTo>
                        <a:pt x="9" y="80"/>
                        <a:pt x="5" y="77"/>
                        <a:pt x="1" y="75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4" y="71"/>
                        <a:pt x="7" y="68"/>
                        <a:pt x="10" y="65"/>
                      </a:cubicBezTo>
                      <a:cubicBezTo>
                        <a:pt x="13" y="63"/>
                        <a:pt x="16" y="60"/>
                        <a:pt x="20" y="57"/>
                      </a:cubicBezTo>
                      <a:cubicBezTo>
                        <a:pt x="26" y="52"/>
                        <a:pt x="33" y="47"/>
                        <a:pt x="40" y="42"/>
                      </a:cubicBezTo>
                      <a:cubicBezTo>
                        <a:pt x="43" y="40"/>
                        <a:pt x="46" y="37"/>
                        <a:pt x="49" y="35"/>
                      </a:cubicBezTo>
                      <a:cubicBezTo>
                        <a:pt x="52" y="32"/>
                        <a:pt x="55" y="29"/>
                        <a:pt x="58" y="26"/>
                      </a:cubicBezTo>
                      <a:cubicBezTo>
                        <a:pt x="60" y="25"/>
                        <a:pt x="61" y="23"/>
                        <a:pt x="62" y="21"/>
                      </a:cubicBezTo>
                      <a:cubicBezTo>
                        <a:pt x="64" y="20"/>
                        <a:pt x="65" y="18"/>
                        <a:pt x="66" y="17"/>
                      </a:cubicBezTo>
                      <a:cubicBezTo>
                        <a:pt x="67" y="15"/>
                        <a:pt x="68" y="13"/>
                        <a:pt x="69" y="11"/>
                      </a:cubicBezTo>
                      <a:cubicBezTo>
                        <a:pt x="70" y="9"/>
                        <a:pt x="71" y="7"/>
                        <a:pt x="72" y="6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66" y="40"/>
                        <a:pt x="66" y="40"/>
                        <a:pt x="66" y="40"/>
                      </a:cubicBezTo>
                      <a:cubicBezTo>
                        <a:pt x="65" y="44"/>
                        <a:pt x="65" y="48"/>
                        <a:pt x="64" y="52"/>
                      </a:cubicBezTo>
                      <a:cubicBezTo>
                        <a:pt x="62" y="68"/>
                        <a:pt x="59" y="83"/>
                        <a:pt x="57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5" name="Freeform 302"/>
                <p:cNvSpPr>
                  <a:spLocks noEditPoints="1"/>
                </p:cNvSpPr>
                <p:nvPr/>
              </p:nvSpPr>
              <p:spPr bwMode="auto">
                <a:xfrm>
                  <a:off x="5094288" y="6175375"/>
                  <a:ext cx="239713" cy="295275"/>
                </a:xfrm>
                <a:custGeom>
                  <a:avLst/>
                  <a:gdLst>
                    <a:gd name="T0" fmla="*/ 52 w 74"/>
                    <a:gd name="T1" fmla="*/ 91 h 91"/>
                    <a:gd name="T2" fmla="*/ 61 w 74"/>
                    <a:gd name="T3" fmla="*/ 47 h 91"/>
                    <a:gd name="T4" fmla="*/ 71 w 74"/>
                    <a:gd name="T5" fmla="*/ 4 h 91"/>
                    <a:gd name="T6" fmla="*/ 72 w 74"/>
                    <a:gd name="T7" fmla="*/ 4 h 91"/>
                    <a:gd name="T8" fmla="*/ 65 w 74"/>
                    <a:gd name="T9" fmla="*/ 15 h 91"/>
                    <a:gd name="T10" fmla="*/ 61 w 74"/>
                    <a:gd name="T11" fmla="*/ 19 h 91"/>
                    <a:gd name="T12" fmla="*/ 57 w 74"/>
                    <a:gd name="T13" fmla="*/ 24 h 91"/>
                    <a:gd name="T14" fmla="*/ 48 w 74"/>
                    <a:gd name="T15" fmla="*/ 33 h 91"/>
                    <a:gd name="T16" fmla="*/ 39 w 74"/>
                    <a:gd name="T17" fmla="*/ 41 h 91"/>
                    <a:gd name="T18" fmla="*/ 20 w 74"/>
                    <a:gd name="T19" fmla="*/ 57 h 91"/>
                    <a:gd name="T20" fmla="*/ 10 w 74"/>
                    <a:gd name="T21" fmla="*/ 66 h 91"/>
                    <a:gd name="T22" fmla="*/ 1 w 74"/>
                    <a:gd name="T23" fmla="*/ 74 h 91"/>
                    <a:gd name="T24" fmla="*/ 1 w 74"/>
                    <a:gd name="T25" fmla="*/ 73 h 91"/>
                    <a:gd name="T26" fmla="*/ 14 w 74"/>
                    <a:gd name="T27" fmla="*/ 79 h 91"/>
                    <a:gd name="T28" fmla="*/ 26 w 74"/>
                    <a:gd name="T29" fmla="*/ 83 h 91"/>
                    <a:gd name="T30" fmla="*/ 39 w 74"/>
                    <a:gd name="T31" fmla="*/ 88 h 91"/>
                    <a:gd name="T32" fmla="*/ 52 w 74"/>
                    <a:gd name="T33" fmla="*/ 91 h 91"/>
                    <a:gd name="T34" fmla="*/ 52 w 74"/>
                    <a:gd name="T35" fmla="*/ 91 h 91"/>
                    <a:gd name="T36" fmla="*/ 39 w 74"/>
                    <a:gd name="T37" fmla="*/ 88 h 91"/>
                    <a:gd name="T38" fmla="*/ 26 w 74"/>
                    <a:gd name="T39" fmla="*/ 84 h 91"/>
                    <a:gd name="T40" fmla="*/ 13 w 74"/>
                    <a:gd name="T41" fmla="*/ 79 h 91"/>
                    <a:gd name="T42" fmla="*/ 1 w 74"/>
                    <a:gd name="T43" fmla="*/ 74 h 91"/>
                    <a:gd name="T44" fmla="*/ 0 w 74"/>
                    <a:gd name="T45" fmla="*/ 74 h 91"/>
                    <a:gd name="T46" fmla="*/ 1 w 74"/>
                    <a:gd name="T47" fmla="*/ 73 h 91"/>
                    <a:gd name="T48" fmla="*/ 10 w 74"/>
                    <a:gd name="T49" fmla="*/ 65 h 91"/>
                    <a:gd name="T50" fmla="*/ 19 w 74"/>
                    <a:gd name="T51" fmla="*/ 56 h 91"/>
                    <a:gd name="T52" fmla="*/ 38 w 74"/>
                    <a:gd name="T53" fmla="*/ 40 h 91"/>
                    <a:gd name="T54" fmla="*/ 47 w 74"/>
                    <a:gd name="T55" fmla="*/ 32 h 91"/>
                    <a:gd name="T56" fmla="*/ 51 w 74"/>
                    <a:gd name="T57" fmla="*/ 27 h 91"/>
                    <a:gd name="T58" fmla="*/ 56 w 74"/>
                    <a:gd name="T59" fmla="*/ 23 h 91"/>
                    <a:gd name="T60" fmla="*/ 60 w 74"/>
                    <a:gd name="T61" fmla="*/ 18 h 91"/>
                    <a:gd name="T62" fmla="*/ 64 w 74"/>
                    <a:gd name="T63" fmla="*/ 14 h 91"/>
                    <a:gd name="T64" fmla="*/ 71 w 74"/>
                    <a:gd name="T65" fmla="*/ 3 h 91"/>
                    <a:gd name="T66" fmla="*/ 74 w 74"/>
                    <a:gd name="T67" fmla="*/ 0 h 91"/>
                    <a:gd name="T68" fmla="*/ 73 w 74"/>
                    <a:gd name="T69" fmla="*/ 4 h 91"/>
                    <a:gd name="T70" fmla="*/ 62 w 74"/>
                    <a:gd name="T71" fmla="*/ 48 h 91"/>
                    <a:gd name="T72" fmla="*/ 52 w 74"/>
                    <a:gd name="T7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74" h="91">
                      <a:moveTo>
                        <a:pt x="52" y="91"/>
                      </a:move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2" y="4"/>
                        <a:pt x="72" y="4"/>
                        <a:pt x="72" y="4"/>
                      </a:cubicBezTo>
                      <a:cubicBezTo>
                        <a:pt x="70" y="8"/>
                        <a:pt x="68" y="11"/>
                        <a:pt x="65" y="15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0" y="21"/>
                        <a:pt x="59" y="23"/>
                        <a:pt x="57" y="24"/>
                      </a:cubicBezTo>
                      <a:cubicBezTo>
                        <a:pt x="54" y="27"/>
                        <a:pt x="51" y="30"/>
                        <a:pt x="48" y="33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4" y="79"/>
                        <a:pt x="14" y="79"/>
                        <a:pt x="14" y="79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3" y="89"/>
                        <a:pt x="47" y="90"/>
                        <a:pt x="52" y="91"/>
                      </a:cubicBezTo>
                      <a:close/>
                      <a:moveTo>
                        <a:pt x="52" y="91"/>
                      </a:moveTo>
                      <a:cubicBezTo>
                        <a:pt x="47" y="90"/>
                        <a:pt x="43" y="89"/>
                        <a:pt x="39" y="88"/>
                      </a:cubicBezTo>
                      <a:cubicBezTo>
                        <a:pt x="26" y="84"/>
                        <a:pt x="26" y="84"/>
                        <a:pt x="26" y="84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3"/>
                        <a:pt x="1" y="73"/>
                        <a:pt x="1" y="73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38" y="40"/>
                        <a:pt x="38" y="40"/>
                        <a:pt x="38" y="40"/>
                      </a:cubicBezTo>
                      <a:cubicBezTo>
                        <a:pt x="47" y="32"/>
                        <a:pt x="47" y="32"/>
                        <a:pt x="47" y="32"/>
                      </a:cubicBezTo>
                      <a:cubicBezTo>
                        <a:pt x="49" y="30"/>
                        <a:pt x="50" y="29"/>
                        <a:pt x="51" y="27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7" y="22"/>
                        <a:pt x="59" y="20"/>
                        <a:pt x="60" y="18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6" y="10"/>
                        <a:pt x="69" y="7"/>
                        <a:pt x="71" y="3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lnTo>
                        <a:pt x="52" y="9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6" name="Freeform 303"/>
                <p:cNvSpPr>
                  <a:spLocks noEditPoints="1"/>
                </p:cNvSpPr>
                <p:nvPr/>
              </p:nvSpPr>
              <p:spPr bwMode="auto">
                <a:xfrm>
                  <a:off x="4732338" y="5618163"/>
                  <a:ext cx="893763" cy="1498600"/>
                </a:xfrm>
                <a:custGeom>
                  <a:avLst/>
                  <a:gdLst>
                    <a:gd name="T0" fmla="*/ 347 w 563"/>
                    <a:gd name="T1" fmla="*/ 770 h 944"/>
                    <a:gd name="T2" fmla="*/ 347 w 563"/>
                    <a:gd name="T3" fmla="*/ 693 h 944"/>
                    <a:gd name="T4" fmla="*/ 106 w 563"/>
                    <a:gd name="T5" fmla="*/ 695 h 944"/>
                    <a:gd name="T6" fmla="*/ 106 w 563"/>
                    <a:gd name="T7" fmla="*/ 695 h 944"/>
                    <a:gd name="T8" fmla="*/ 0 w 563"/>
                    <a:gd name="T9" fmla="*/ 595 h 944"/>
                    <a:gd name="T10" fmla="*/ 345 w 563"/>
                    <a:gd name="T11" fmla="*/ 2 h 944"/>
                    <a:gd name="T12" fmla="*/ 347 w 563"/>
                    <a:gd name="T13" fmla="*/ 0 h 944"/>
                    <a:gd name="T14" fmla="*/ 514 w 563"/>
                    <a:gd name="T15" fmla="*/ 0 h 944"/>
                    <a:gd name="T16" fmla="*/ 514 w 563"/>
                    <a:gd name="T17" fmla="*/ 519 h 944"/>
                    <a:gd name="T18" fmla="*/ 561 w 563"/>
                    <a:gd name="T19" fmla="*/ 519 h 944"/>
                    <a:gd name="T20" fmla="*/ 561 w 563"/>
                    <a:gd name="T21" fmla="*/ 519 h 944"/>
                    <a:gd name="T22" fmla="*/ 561 w 563"/>
                    <a:gd name="T23" fmla="*/ 695 h 944"/>
                    <a:gd name="T24" fmla="*/ 514 w 563"/>
                    <a:gd name="T25" fmla="*/ 695 h 944"/>
                    <a:gd name="T26" fmla="*/ 514 w 563"/>
                    <a:gd name="T27" fmla="*/ 770 h 944"/>
                    <a:gd name="T28" fmla="*/ 561 w 563"/>
                    <a:gd name="T29" fmla="*/ 768 h 944"/>
                    <a:gd name="T30" fmla="*/ 563 w 563"/>
                    <a:gd name="T31" fmla="*/ 770 h 944"/>
                    <a:gd name="T32" fmla="*/ 563 w 563"/>
                    <a:gd name="T33" fmla="*/ 944 h 944"/>
                    <a:gd name="T34" fmla="*/ 298 w 563"/>
                    <a:gd name="T35" fmla="*/ 944 h 944"/>
                    <a:gd name="T36" fmla="*/ 298 w 563"/>
                    <a:gd name="T37" fmla="*/ 944 h 944"/>
                    <a:gd name="T38" fmla="*/ 298 w 563"/>
                    <a:gd name="T39" fmla="*/ 770 h 944"/>
                    <a:gd name="T40" fmla="*/ 298 w 563"/>
                    <a:gd name="T41" fmla="*/ 942 h 944"/>
                    <a:gd name="T42" fmla="*/ 561 w 563"/>
                    <a:gd name="T43" fmla="*/ 944 h 944"/>
                    <a:gd name="T44" fmla="*/ 561 w 563"/>
                    <a:gd name="T45" fmla="*/ 770 h 944"/>
                    <a:gd name="T46" fmla="*/ 512 w 563"/>
                    <a:gd name="T47" fmla="*/ 770 h 944"/>
                    <a:gd name="T48" fmla="*/ 512 w 563"/>
                    <a:gd name="T49" fmla="*/ 693 h 944"/>
                    <a:gd name="T50" fmla="*/ 514 w 563"/>
                    <a:gd name="T51" fmla="*/ 693 h 944"/>
                    <a:gd name="T52" fmla="*/ 559 w 563"/>
                    <a:gd name="T53" fmla="*/ 693 h 944"/>
                    <a:gd name="T54" fmla="*/ 561 w 563"/>
                    <a:gd name="T55" fmla="*/ 521 h 944"/>
                    <a:gd name="T56" fmla="*/ 512 w 563"/>
                    <a:gd name="T57" fmla="*/ 521 h 944"/>
                    <a:gd name="T58" fmla="*/ 512 w 563"/>
                    <a:gd name="T59" fmla="*/ 2 h 944"/>
                    <a:gd name="T60" fmla="*/ 347 w 563"/>
                    <a:gd name="T61" fmla="*/ 4 h 944"/>
                    <a:gd name="T62" fmla="*/ 2 w 563"/>
                    <a:gd name="T63" fmla="*/ 595 h 944"/>
                    <a:gd name="T64" fmla="*/ 106 w 563"/>
                    <a:gd name="T65" fmla="*/ 693 h 944"/>
                    <a:gd name="T66" fmla="*/ 347 w 563"/>
                    <a:gd name="T67" fmla="*/ 693 h 944"/>
                    <a:gd name="T68" fmla="*/ 347 w 563"/>
                    <a:gd name="T69" fmla="*/ 693 h 944"/>
                    <a:gd name="T70" fmla="*/ 347 w 563"/>
                    <a:gd name="T71" fmla="*/ 770 h 944"/>
                    <a:gd name="T72" fmla="*/ 298 w 563"/>
                    <a:gd name="T73" fmla="*/ 770 h 9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63" h="944">
                      <a:moveTo>
                        <a:pt x="298" y="770"/>
                      </a:move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693"/>
                      </a:lnTo>
                      <a:lnTo>
                        <a:pt x="347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106" y="6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0" y="595"/>
                      </a:lnTo>
                      <a:lnTo>
                        <a:pt x="345" y="2"/>
                      </a:lnTo>
                      <a:lnTo>
                        <a:pt x="345" y="0"/>
                      </a:lnTo>
                      <a:lnTo>
                        <a:pt x="347" y="0"/>
                      </a:lnTo>
                      <a:lnTo>
                        <a:pt x="514" y="0"/>
                      </a:lnTo>
                      <a:lnTo>
                        <a:pt x="514" y="0"/>
                      </a:lnTo>
                      <a:lnTo>
                        <a:pt x="514" y="2"/>
                      </a:lnTo>
                      <a:lnTo>
                        <a:pt x="514" y="519"/>
                      </a:lnTo>
                      <a:lnTo>
                        <a:pt x="514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519"/>
                      </a:lnTo>
                      <a:lnTo>
                        <a:pt x="561" y="693"/>
                      </a:lnTo>
                      <a:lnTo>
                        <a:pt x="561" y="695"/>
                      </a:lnTo>
                      <a:lnTo>
                        <a:pt x="561" y="695"/>
                      </a:lnTo>
                      <a:lnTo>
                        <a:pt x="514" y="695"/>
                      </a:lnTo>
                      <a:lnTo>
                        <a:pt x="514" y="693"/>
                      </a:lnTo>
                      <a:lnTo>
                        <a:pt x="514" y="770"/>
                      </a:lnTo>
                      <a:lnTo>
                        <a:pt x="514" y="768"/>
                      </a:lnTo>
                      <a:lnTo>
                        <a:pt x="561" y="768"/>
                      </a:lnTo>
                      <a:lnTo>
                        <a:pt x="563" y="768"/>
                      </a:lnTo>
                      <a:lnTo>
                        <a:pt x="563" y="770"/>
                      </a:lnTo>
                      <a:lnTo>
                        <a:pt x="563" y="944"/>
                      </a:lnTo>
                      <a:lnTo>
                        <a:pt x="563" y="944"/>
                      </a:lnTo>
                      <a:lnTo>
                        <a:pt x="561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944"/>
                      </a:lnTo>
                      <a:lnTo>
                        <a:pt x="298" y="770"/>
                      </a:lnTo>
                      <a:close/>
                      <a:moveTo>
                        <a:pt x="298" y="770"/>
                      </a:moveTo>
                      <a:lnTo>
                        <a:pt x="298" y="944"/>
                      </a:lnTo>
                      <a:lnTo>
                        <a:pt x="298" y="942"/>
                      </a:lnTo>
                      <a:lnTo>
                        <a:pt x="561" y="942"/>
                      </a:lnTo>
                      <a:lnTo>
                        <a:pt x="561" y="944"/>
                      </a:lnTo>
                      <a:lnTo>
                        <a:pt x="561" y="770"/>
                      </a:lnTo>
                      <a:lnTo>
                        <a:pt x="561" y="770"/>
                      </a:lnTo>
                      <a:lnTo>
                        <a:pt x="514" y="770"/>
                      </a:lnTo>
                      <a:lnTo>
                        <a:pt x="512" y="770"/>
                      </a:lnTo>
                      <a:lnTo>
                        <a:pt x="512" y="770"/>
                      </a:lnTo>
                      <a:lnTo>
                        <a:pt x="512" y="693"/>
                      </a:lnTo>
                      <a:lnTo>
                        <a:pt x="512" y="693"/>
                      </a:lnTo>
                      <a:lnTo>
                        <a:pt x="514" y="693"/>
                      </a:lnTo>
                      <a:lnTo>
                        <a:pt x="561" y="693"/>
                      </a:lnTo>
                      <a:lnTo>
                        <a:pt x="559" y="693"/>
                      </a:lnTo>
                      <a:lnTo>
                        <a:pt x="559" y="519"/>
                      </a:lnTo>
                      <a:lnTo>
                        <a:pt x="561" y="521"/>
                      </a:lnTo>
                      <a:lnTo>
                        <a:pt x="514" y="521"/>
                      </a:lnTo>
                      <a:lnTo>
                        <a:pt x="512" y="521"/>
                      </a:lnTo>
                      <a:lnTo>
                        <a:pt x="512" y="519"/>
                      </a:lnTo>
                      <a:lnTo>
                        <a:pt x="512" y="2"/>
                      </a:lnTo>
                      <a:lnTo>
                        <a:pt x="514" y="4"/>
                      </a:lnTo>
                      <a:lnTo>
                        <a:pt x="347" y="4"/>
                      </a:lnTo>
                      <a:lnTo>
                        <a:pt x="347" y="2"/>
                      </a:lnTo>
                      <a:lnTo>
                        <a:pt x="2" y="595"/>
                      </a:lnTo>
                      <a:lnTo>
                        <a:pt x="2" y="595"/>
                      </a:lnTo>
                      <a:lnTo>
                        <a:pt x="106" y="693"/>
                      </a:lnTo>
                      <a:lnTo>
                        <a:pt x="106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693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347" y="770"/>
                      </a:lnTo>
                      <a:lnTo>
                        <a:pt x="298" y="7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7" name="Freeform 304"/>
                <p:cNvSpPr>
                  <a:spLocks noEditPoints="1"/>
                </p:cNvSpPr>
                <p:nvPr/>
              </p:nvSpPr>
              <p:spPr bwMode="auto">
                <a:xfrm>
                  <a:off x="5108576" y="6143625"/>
                  <a:ext cx="177800" cy="301625"/>
                </a:xfrm>
                <a:custGeom>
                  <a:avLst/>
                  <a:gdLst>
                    <a:gd name="T0" fmla="*/ 54 w 55"/>
                    <a:gd name="T1" fmla="*/ 92 h 93"/>
                    <a:gd name="T2" fmla="*/ 53 w 55"/>
                    <a:gd name="T3" fmla="*/ 47 h 93"/>
                    <a:gd name="T4" fmla="*/ 53 w 55"/>
                    <a:gd name="T5" fmla="*/ 2 h 93"/>
                    <a:gd name="T6" fmla="*/ 54 w 55"/>
                    <a:gd name="T7" fmla="*/ 3 h 93"/>
                    <a:gd name="T8" fmla="*/ 28 w 55"/>
                    <a:gd name="T9" fmla="*/ 48 h 93"/>
                    <a:gd name="T10" fmla="*/ 2 w 55"/>
                    <a:gd name="T11" fmla="*/ 93 h 93"/>
                    <a:gd name="T12" fmla="*/ 1 w 55"/>
                    <a:gd name="T13" fmla="*/ 92 h 93"/>
                    <a:gd name="T14" fmla="*/ 54 w 55"/>
                    <a:gd name="T15" fmla="*/ 92 h 93"/>
                    <a:gd name="T16" fmla="*/ 54 w 55"/>
                    <a:gd name="T17" fmla="*/ 92 h 93"/>
                    <a:gd name="T18" fmla="*/ 1 w 55"/>
                    <a:gd name="T19" fmla="*/ 93 h 93"/>
                    <a:gd name="T20" fmla="*/ 0 w 55"/>
                    <a:gd name="T21" fmla="*/ 93 h 93"/>
                    <a:gd name="T22" fmla="*/ 1 w 55"/>
                    <a:gd name="T23" fmla="*/ 92 h 93"/>
                    <a:gd name="T24" fmla="*/ 27 w 55"/>
                    <a:gd name="T25" fmla="*/ 47 h 93"/>
                    <a:gd name="T26" fmla="*/ 53 w 55"/>
                    <a:gd name="T27" fmla="*/ 2 h 93"/>
                    <a:gd name="T28" fmla="*/ 55 w 55"/>
                    <a:gd name="T29" fmla="*/ 0 h 93"/>
                    <a:gd name="T30" fmla="*/ 55 w 55"/>
                    <a:gd name="T31" fmla="*/ 2 h 93"/>
                    <a:gd name="T32" fmla="*/ 54 w 55"/>
                    <a:gd name="T33" fmla="*/ 47 h 93"/>
                    <a:gd name="T34" fmla="*/ 54 w 55"/>
                    <a:gd name="T35" fmla="*/ 92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93">
                      <a:moveTo>
                        <a:pt x="54" y="92"/>
                      </a:move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" y="93"/>
                        <a:pt x="2" y="93"/>
                        <a:pt x="2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19" y="92"/>
                        <a:pt x="36" y="92"/>
                        <a:pt x="54" y="92"/>
                      </a:cubicBezTo>
                      <a:close/>
                      <a:moveTo>
                        <a:pt x="54" y="92"/>
                      </a:moveTo>
                      <a:cubicBezTo>
                        <a:pt x="36" y="93"/>
                        <a:pt x="19" y="93"/>
                        <a:pt x="1" y="93"/>
                      </a:cubicBezTo>
                      <a:cubicBezTo>
                        <a:pt x="0" y="93"/>
                        <a:pt x="0" y="93"/>
                        <a:pt x="0" y="93"/>
                      </a:cubicBezTo>
                      <a:cubicBezTo>
                        <a:pt x="1" y="92"/>
                        <a:pt x="1" y="92"/>
                        <a:pt x="1" y="92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4" y="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8" name="Freeform 305"/>
                <p:cNvSpPr>
                  <a:spLocks noEditPoints="1"/>
                </p:cNvSpPr>
                <p:nvPr/>
              </p:nvSpPr>
              <p:spPr bwMode="auto">
                <a:xfrm>
                  <a:off x="4732338" y="5640388"/>
                  <a:ext cx="890588" cy="1420813"/>
                </a:xfrm>
                <a:custGeom>
                  <a:avLst/>
                  <a:gdLst>
                    <a:gd name="T0" fmla="*/ 169 w 275"/>
                    <a:gd name="T1" fmla="*/ 355 h 438"/>
                    <a:gd name="T2" fmla="*/ 168 w 275"/>
                    <a:gd name="T3" fmla="*/ 321 h 438"/>
                    <a:gd name="T4" fmla="*/ 55 w 275"/>
                    <a:gd name="T5" fmla="*/ 323 h 438"/>
                    <a:gd name="T6" fmla="*/ 53 w 275"/>
                    <a:gd name="T7" fmla="*/ 322 h 438"/>
                    <a:gd name="T8" fmla="*/ 0 w 275"/>
                    <a:gd name="T9" fmla="*/ 276 h 438"/>
                    <a:gd name="T10" fmla="*/ 42 w 275"/>
                    <a:gd name="T11" fmla="*/ 206 h 438"/>
                    <a:gd name="T12" fmla="*/ 165 w 275"/>
                    <a:gd name="T13" fmla="*/ 2 h 438"/>
                    <a:gd name="T14" fmla="*/ 169 w 275"/>
                    <a:gd name="T15" fmla="*/ 0 h 438"/>
                    <a:gd name="T16" fmla="*/ 253 w 275"/>
                    <a:gd name="T17" fmla="*/ 0 h 438"/>
                    <a:gd name="T18" fmla="*/ 253 w 275"/>
                    <a:gd name="T19" fmla="*/ 64 h 438"/>
                    <a:gd name="T20" fmla="*/ 253 w 275"/>
                    <a:gd name="T21" fmla="*/ 241 h 438"/>
                    <a:gd name="T22" fmla="*/ 271 w 275"/>
                    <a:gd name="T23" fmla="*/ 237 h 438"/>
                    <a:gd name="T24" fmla="*/ 275 w 275"/>
                    <a:gd name="T25" fmla="*/ 241 h 438"/>
                    <a:gd name="T26" fmla="*/ 275 w 275"/>
                    <a:gd name="T27" fmla="*/ 325 h 438"/>
                    <a:gd name="T28" fmla="*/ 248 w 275"/>
                    <a:gd name="T29" fmla="*/ 324 h 438"/>
                    <a:gd name="T30" fmla="*/ 252 w 275"/>
                    <a:gd name="T31" fmla="*/ 355 h 438"/>
                    <a:gd name="T32" fmla="*/ 271 w 275"/>
                    <a:gd name="T33" fmla="*/ 352 h 438"/>
                    <a:gd name="T34" fmla="*/ 274 w 275"/>
                    <a:gd name="T35" fmla="*/ 355 h 438"/>
                    <a:gd name="T36" fmla="*/ 274 w 275"/>
                    <a:gd name="T37" fmla="*/ 438 h 438"/>
                    <a:gd name="T38" fmla="*/ 208 w 275"/>
                    <a:gd name="T39" fmla="*/ 437 h 438"/>
                    <a:gd name="T40" fmla="*/ 145 w 275"/>
                    <a:gd name="T41" fmla="*/ 436 h 438"/>
                    <a:gd name="T42" fmla="*/ 145 w 275"/>
                    <a:gd name="T43" fmla="*/ 395 h 438"/>
                    <a:gd name="T44" fmla="*/ 146 w 275"/>
                    <a:gd name="T45" fmla="*/ 355 h 438"/>
                    <a:gd name="T46" fmla="*/ 147 w 275"/>
                    <a:gd name="T47" fmla="*/ 435 h 438"/>
                    <a:gd name="T48" fmla="*/ 208 w 275"/>
                    <a:gd name="T49" fmla="*/ 433 h 438"/>
                    <a:gd name="T50" fmla="*/ 268 w 275"/>
                    <a:gd name="T51" fmla="*/ 435 h 438"/>
                    <a:gd name="T52" fmla="*/ 271 w 275"/>
                    <a:gd name="T53" fmla="*/ 359 h 438"/>
                    <a:gd name="T54" fmla="*/ 245 w 275"/>
                    <a:gd name="T55" fmla="*/ 359 h 438"/>
                    <a:gd name="T56" fmla="*/ 245 w 275"/>
                    <a:gd name="T57" fmla="*/ 321 h 438"/>
                    <a:gd name="T58" fmla="*/ 248 w 275"/>
                    <a:gd name="T59" fmla="*/ 317 h 438"/>
                    <a:gd name="T60" fmla="*/ 267 w 275"/>
                    <a:gd name="T61" fmla="*/ 321 h 438"/>
                    <a:gd name="T62" fmla="*/ 271 w 275"/>
                    <a:gd name="T63" fmla="*/ 245 h 438"/>
                    <a:gd name="T64" fmla="*/ 244 w 275"/>
                    <a:gd name="T65" fmla="*/ 246 h 438"/>
                    <a:gd name="T66" fmla="*/ 244 w 275"/>
                    <a:gd name="T67" fmla="*/ 123 h 438"/>
                    <a:gd name="T68" fmla="*/ 244 w 275"/>
                    <a:gd name="T69" fmla="*/ 4 h 438"/>
                    <a:gd name="T70" fmla="*/ 169 w 275"/>
                    <a:gd name="T71" fmla="*/ 9 h 438"/>
                    <a:gd name="T72" fmla="*/ 90 w 275"/>
                    <a:gd name="T73" fmla="*/ 142 h 438"/>
                    <a:gd name="T74" fmla="*/ 7 w 275"/>
                    <a:gd name="T75" fmla="*/ 277 h 438"/>
                    <a:gd name="T76" fmla="*/ 56 w 275"/>
                    <a:gd name="T77" fmla="*/ 319 h 438"/>
                    <a:gd name="T78" fmla="*/ 169 w 275"/>
                    <a:gd name="T79" fmla="*/ 320 h 438"/>
                    <a:gd name="T80" fmla="*/ 170 w 275"/>
                    <a:gd name="T81" fmla="*/ 321 h 438"/>
                    <a:gd name="T82" fmla="*/ 169 w 275"/>
                    <a:gd name="T83" fmla="*/ 356 h 438"/>
                    <a:gd name="T84" fmla="*/ 146 w 275"/>
                    <a:gd name="T85" fmla="*/ 355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5" h="438">
                      <a:moveTo>
                        <a:pt x="146" y="355"/>
                      </a:move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8" y="355"/>
                        <a:pt x="168" y="355"/>
                        <a:pt x="168" y="355"/>
                      </a:cubicBezTo>
                      <a:cubicBezTo>
                        <a:pt x="168" y="321"/>
                        <a:pt x="168" y="321"/>
                        <a:pt x="168" y="321"/>
                      </a:cubicBezTo>
                      <a:cubicBezTo>
                        <a:pt x="169" y="322"/>
                        <a:pt x="169" y="322"/>
                        <a:pt x="169" y="322"/>
                      </a:cubicBezTo>
                      <a:cubicBezTo>
                        <a:pt x="55" y="323"/>
                        <a:pt x="55" y="323"/>
                        <a:pt x="55" y="323"/>
                      </a:cubicBezTo>
                      <a:cubicBezTo>
                        <a:pt x="54" y="323"/>
                        <a:pt x="54" y="323"/>
                        <a:pt x="54" y="323"/>
                      </a:cubicBezTo>
                      <a:cubicBezTo>
                        <a:pt x="53" y="322"/>
                        <a:pt x="53" y="322"/>
                        <a:pt x="53" y="322"/>
                      </a:cubicBezTo>
                      <a:cubicBezTo>
                        <a:pt x="2" y="278"/>
                        <a:pt x="2" y="278"/>
                        <a:pt x="2" y="278"/>
                      </a:cubicBezTo>
                      <a:cubicBezTo>
                        <a:pt x="0" y="276"/>
                        <a:pt x="0" y="276"/>
                        <a:pt x="0" y="276"/>
                      </a:cubicBezTo>
                      <a:cubicBezTo>
                        <a:pt x="2" y="274"/>
                        <a:pt x="2" y="274"/>
                        <a:pt x="2" y="274"/>
                      </a:cubicBezTo>
                      <a:cubicBezTo>
                        <a:pt x="42" y="206"/>
                        <a:pt x="42" y="206"/>
                        <a:pt x="42" y="206"/>
                      </a:cubicBezTo>
                      <a:cubicBezTo>
                        <a:pt x="83" y="138"/>
                        <a:pt x="83" y="138"/>
                        <a:pt x="83" y="138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248" y="0"/>
                        <a:pt x="248" y="0"/>
                        <a:pt x="248" y="0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53" y="4"/>
                        <a:pt x="253" y="4"/>
                        <a:pt x="253" y="4"/>
                      </a:cubicBezTo>
                      <a:cubicBezTo>
                        <a:pt x="253" y="24"/>
                        <a:pt x="253" y="44"/>
                        <a:pt x="253" y="64"/>
                      </a:cubicBezTo>
                      <a:cubicBezTo>
                        <a:pt x="253" y="123"/>
                        <a:pt x="253" y="123"/>
                        <a:pt x="253" y="123"/>
                      </a:cubicBezTo>
                      <a:cubicBezTo>
                        <a:pt x="253" y="241"/>
                        <a:pt x="253" y="241"/>
                        <a:pt x="253" y="241"/>
                      </a:cubicBezTo>
                      <a:cubicBezTo>
                        <a:pt x="248" y="237"/>
                        <a:pt x="248" y="237"/>
                        <a:pt x="248" y="237"/>
                      </a:cubicBezTo>
                      <a:cubicBezTo>
                        <a:pt x="271" y="237"/>
                        <a:pt x="271" y="237"/>
                        <a:pt x="271" y="237"/>
                      </a:cubicBezTo>
                      <a:cubicBezTo>
                        <a:pt x="275" y="237"/>
                        <a:pt x="275" y="237"/>
                        <a:pt x="275" y="237"/>
                      </a:cubicBezTo>
                      <a:cubicBezTo>
                        <a:pt x="275" y="241"/>
                        <a:pt x="275" y="241"/>
                        <a:pt x="275" y="241"/>
                      </a:cubicBezTo>
                      <a:cubicBezTo>
                        <a:pt x="275" y="268"/>
                        <a:pt x="275" y="294"/>
                        <a:pt x="275" y="321"/>
                      </a:cubicBezTo>
                      <a:cubicBezTo>
                        <a:pt x="275" y="325"/>
                        <a:pt x="275" y="325"/>
                        <a:pt x="275" y="325"/>
                      </a:cubicBezTo>
                      <a:cubicBezTo>
                        <a:pt x="271" y="325"/>
                        <a:pt x="271" y="325"/>
                        <a:pt x="271" y="325"/>
                      </a:cubicBezTo>
                      <a:cubicBezTo>
                        <a:pt x="248" y="324"/>
                        <a:pt x="248" y="324"/>
                        <a:pt x="248" y="324"/>
                      </a:cubicBezTo>
                      <a:cubicBezTo>
                        <a:pt x="252" y="321"/>
                        <a:pt x="252" y="321"/>
                        <a:pt x="252" y="321"/>
                      </a:cubicBezTo>
                      <a:cubicBezTo>
                        <a:pt x="252" y="355"/>
                        <a:pt x="252" y="355"/>
                        <a:pt x="252" y="355"/>
                      </a:cubicBezTo>
                      <a:cubicBezTo>
                        <a:pt x="248" y="352"/>
                        <a:pt x="248" y="352"/>
                        <a:pt x="248" y="352"/>
                      </a:cubicBezTo>
                      <a:cubicBezTo>
                        <a:pt x="271" y="352"/>
                        <a:pt x="271" y="352"/>
                        <a:pt x="271" y="352"/>
                      </a:cubicBezTo>
                      <a:cubicBezTo>
                        <a:pt x="274" y="352"/>
                        <a:pt x="274" y="352"/>
                        <a:pt x="274" y="352"/>
                      </a:cubicBezTo>
                      <a:cubicBezTo>
                        <a:pt x="274" y="355"/>
                        <a:pt x="274" y="355"/>
                        <a:pt x="274" y="355"/>
                      </a:cubicBezTo>
                      <a:cubicBezTo>
                        <a:pt x="274" y="435"/>
                        <a:pt x="274" y="435"/>
                        <a:pt x="274" y="435"/>
                      </a:cubicBezTo>
                      <a:cubicBezTo>
                        <a:pt x="274" y="438"/>
                        <a:pt x="274" y="438"/>
                        <a:pt x="274" y="438"/>
                      </a:cubicBezTo>
                      <a:cubicBezTo>
                        <a:pt x="271" y="438"/>
                        <a:pt x="271" y="438"/>
                        <a:pt x="271" y="438"/>
                      </a:cubicBezTo>
                      <a:cubicBezTo>
                        <a:pt x="250" y="437"/>
                        <a:pt x="229" y="437"/>
                        <a:pt x="208" y="437"/>
                      </a:cubicBezTo>
                      <a:cubicBezTo>
                        <a:pt x="146" y="436"/>
                        <a:pt x="146" y="436"/>
                        <a:pt x="146" y="436"/>
                      </a:cubicBezTo>
                      <a:cubicBezTo>
                        <a:pt x="145" y="436"/>
                        <a:pt x="145" y="436"/>
                        <a:pt x="145" y="436"/>
                      </a:cubicBezTo>
                      <a:cubicBezTo>
                        <a:pt x="145" y="435"/>
                        <a:pt x="145" y="435"/>
                        <a:pt x="145" y="435"/>
                      </a:cubicBezTo>
                      <a:cubicBezTo>
                        <a:pt x="145" y="395"/>
                        <a:pt x="145" y="395"/>
                        <a:pt x="145" y="395"/>
                      </a:cubicBezTo>
                      <a:lnTo>
                        <a:pt x="146" y="355"/>
                      </a:lnTo>
                      <a:close/>
                      <a:moveTo>
                        <a:pt x="146" y="355"/>
                      </a:moveTo>
                      <a:cubicBezTo>
                        <a:pt x="147" y="395"/>
                        <a:pt x="147" y="395"/>
                        <a:pt x="147" y="395"/>
                      </a:cubicBezTo>
                      <a:cubicBezTo>
                        <a:pt x="147" y="435"/>
                        <a:pt x="147" y="435"/>
                        <a:pt x="147" y="435"/>
                      </a:cubicBezTo>
                      <a:cubicBezTo>
                        <a:pt x="146" y="434"/>
                        <a:pt x="146" y="434"/>
                        <a:pt x="146" y="434"/>
                      </a:cubicBezTo>
                      <a:cubicBezTo>
                        <a:pt x="208" y="433"/>
                        <a:pt x="208" y="433"/>
                        <a:pt x="208" y="433"/>
                      </a:cubicBezTo>
                      <a:cubicBezTo>
                        <a:pt x="229" y="433"/>
                        <a:pt x="250" y="432"/>
                        <a:pt x="271" y="432"/>
                      </a:cubicBezTo>
                      <a:cubicBezTo>
                        <a:pt x="268" y="435"/>
                        <a:pt x="268" y="435"/>
                        <a:pt x="268" y="435"/>
                      </a:cubicBezTo>
                      <a:cubicBezTo>
                        <a:pt x="268" y="355"/>
                        <a:pt x="268" y="355"/>
                        <a:pt x="268" y="355"/>
                      </a:cubicBezTo>
                      <a:cubicBezTo>
                        <a:pt x="271" y="359"/>
                        <a:pt x="271" y="359"/>
                        <a:pt x="271" y="359"/>
                      </a:cubicBezTo>
                      <a:cubicBezTo>
                        <a:pt x="248" y="359"/>
                        <a:pt x="248" y="359"/>
                        <a:pt x="248" y="359"/>
                      </a:cubicBezTo>
                      <a:cubicBezTo>
                        <a:pt x="245" y="359"/>
                        <a:pt x="245" y="359"/>
                        <a:pt x="245" y="359"/>
                      </a:cubicBezTo>
                      <a:cubicBezTo>
                        <a:pt x="245" y="355"/>
                        <a:pt x="245" y="355"/>
                        <a:pt x="245" y="355"/>
                      </a:cubicBezTo>
                      <a:cubicBezTo>
                        <a:pt x="245" y="321"/>
                        <a:pt x="245" y="321"/>
                        <a:pt x="245" y="321"/>
                      </a:cubicBezTo>
                      <a:cubicBezTo>
                        <a:pt x="244" y="317"/>
                        <a:pt x="244" y="317"/>
                        <a:pt x="244" y="317"/>
                      </a:cubicBezTo>
                      <a:cubicBezTo>
                        <a:pt x="248" y="317"/>
                        <a:pt x="248" y="317"/>
                        <a:pt x="248" y="317"/>
                      </a:cubicBezTo>
                      <a:cubicBezTo>
                        <a:pt x="271" y="317"/>
                        <a:pt x="271" y="317"/>
                        <a:pt x="271" y="317"/>
                      </a:cubicBezTo>
                      <a:cubicBezTo>
                        <a:pt x="267" y="321"/>
                        <a:pt x="267" y="321"/>
                        <a:pt x="267" y="321"/>
                      </a:cubicBezTo>
                      <a:cubicBezTo>
                        <a:pt x="266" y="294"/>
                        <a:pt x="266" y="268"/>
                        <a:pt x="266" y="241"/>
                      </a:cubicBezTo>
                      <a:cubicBezTo>
                        <a:pt x="271" y="245"/>
                        <a:pt x="271" y="245"/>
                        <a:pt x="271" y="245"/>
                      </a:cubicBezTo>
                      <a:cubicBezTo>
                        <a:pt x="248" y="246"/>
                        <a:pt x="248" y="246"/>
                        <a:pt x="248" y="246"/>
                      </a:cubicBezTo>
                      <a:cubicBezTo>
                        <a:pt x="244" y="246"/>
                        <a:pt x="244" y="246"/>
                        <a:pt x="244" y="246"/>
                      </a:cubicBezTo>
                      <a:cubicBezTo>
                        <a:pt x="244" y="241"/>
                        <a:pt x="244" y="241"/>
                        <a:pt x="244" y="241"/>
                      </a:cubicBezTo>
                      <a:cubicBezTo>
                        <a:pt x="244" y="123"/>
                        <a:pt x="244" y="123"/>
                        <a:pt x="244" y="123"/>
                      </a:cubicBezTo>
                      <a:cubicBezTo>
                        <a:pt x="244" y="64"/>
                        <a:pt x="244" y="64"/>
                        <a:pt x="244" y="64"/>
                      </a:cubicBezTo>
                      <a:cubicBezTo>
                        <a:pt x="243" y="44"/>
                        <a:pt x="243" y="24"/>
                        <a:pt x="244" y="4"/>
                      </a:cubicBezTo>
                      <a:cubicBezTo>
                        <a:pt x="248" y="9"/>
                        <a:pt x="248" y="9"/>
                        <a:pt x="248" y="9"/>
                      </a:cubicBezTo>
                      <a:cubicBezTo>
                        <a:pt x="169" y="9"/>
                        <a:pt x="169" y="9"/>
                        <a:pt x="169" y="9"/>
                      </a:cubicBezTo>
                      <a:cubicBezTo>
                        <a:pt x="173" y="7"/>
                        <a:pt x="173" y="7"/>
                        <a:pt x="173" y="7"/>
                      </a:cubicBezTo>
                      <a:cubicBezTo>
                        <a:pt x="90" y="142"/>
                        <a:pt x="90" y="142"/>
                        <a:pt x="90" y="142"/>
                      </a:cubicBezTo>
                      <a:cubicBezTo>
                        <a:pt x="48" y="210"/>
                        <a:pt x="48" y="210"/>
                        <a:pt x="48" y="210"/>
                      </a:cubicBezTo>
                      <a:cubicBezTo>
                        <a:pt x="7" y="277"/>
                        <a:pt x="7" y="277"/>
                        <a:pt x="7" y="277"/>
                      </a:cubicBezTo>
                      <a:cubicBezTo>
                        <a:pt x="6" y="273"/>
                        <a:pt x="6" y="273"/>
                        <a:pt x="6" y="273"/>
                      </a:cubicBezTo>
                      <a:cubicBezTo>
                        <a:pt x="56" y="319"/>
                        <a:pt x="56" y="319"/>
                        <a:pt x="56" y="319"/>
                      </a:cubicBezTo>
                      <a:cubicBezTo>
                        <a:pt x="55" y="318"/>
                        <a:pt x="55" y="318"/>
                        <a:pt x="55" y="318"/>
                      </a:cubicBezTo>
                      <a:cubicBezTo>
                        <a:pt x="169" y="320"/>
                        <a:pt x="169" y="320"/>
                        <a:pt x="169" y="320"/>
                      </a:cubicBezTo>
                      <a:cubicBezTo>
                        <a:pt x="170" y="320"/>
                        <a:pt x="170" y="320"/>
                        <a:pt x="170" y="320"/>
                      </a:cubicBezTo>
                      <a:cubicBezTo>
                        <a:pt x="170" y="321"/>
                        <a:pt x="170" y="321"/>
                        <a:pt x="170" y="321"/>
                      </a:cubicBezTo>
                      <a:cubicBezTo>
                        <a:pt x="169" y="355"/>
                        <a:pt x="169" y="355"/>
                        <a:pt x="169" y="355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cubicBezTo>
                        <a:pt x="169" y="356"/>
                        <a:pt x="169" y="356"/>
                        <a:pt x="169" y="356"/>
                      </a:cubicBezTo>
                      <a:lnTo>
                        <a:pt x="146" y="35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189" name="Freeform 306"/>
                <p:cNvSpPr>
                  <a:spLocks noEditPoints="1"/>
                </p:cNvSpPr>
                <p:nvPr/>
              </p:nvSpPr>
              <p:spPr bwMode="auto">
                <a:xfrm>
                  <a:off x="5094288" y="6097588"/>
                  <a:ext cx="201613" cy="338138"/>
                </a:xfrm>
                <a:custGeom>
                  <a:avLst/>
                  <a:gdLst>
                    <a:gd name="T0" fmla="*/ 57 w 62"/>
                    <a:gd name="T1" fmla="*/ 100 h 104"/>
                    <a:gd name="T2" fmla="*/ 55 w 62"/>
                    <a:gd name="T3" fmla="*/ 79 h 104"/>
                    <a:gd name="T4" fmla="*/ 54 w 62"/>
                    <a:gd name="T5" fmla="*/ 58 h 104"/>
                    <a:gd name="T6" fmla="*/ 53 w 62"/>
                    <a:gd name="T7" fmla="*/ 37 h 104"/>
                    <a:gd name="T8" fmla="*/ 52 w 62"/>
                    <a:gd name="T9" fmla="*/ 16 h 104"/>
                    <a:gd name="T10" fmla="*/ 61 w 62"/>
                    <a:gd name="T11" fmla="*/ 18 h 104"/>
                    <a:gd name="T12" fmla="*/ 48 w 62"/>
                    <a:gd name="T13" fmla="*/ 40 h 104"/>
                    <a:gd name="T14" fmla="*/ 35 w 62"/>
                    <a:gd name="T15" fmla="*/ 61 h 104"/>
                    <a:gd name="T16" fmla="*/ 29 w 62"/>
                    <a:gd name="T17" fmla="*/ 71 h 104"/>
                    <a:gd name="T18" fmla="*/ 22 w 62"/>
                    <a:gd name="T19" fmla="*/ 81 h 104"/>
                    <a:gd name="T20" fmla="*/ 9 w 62"/>
                    <a:gd name="T21" fmla="*/ 102 h 104"/>
                    <a:gd name="T22" fmla="*/ 6 w 62"/>
                    <a:gd name="T23" fmla="*/ 97 h 104"/>
                    <a:gd name="T24" fmla="*/ 19 w 62"/>
                    <a:gd name="T25" fmla="*/ 97 h 104"/>
                    <a:gd name="T26" fmla="*/ 31 w 62"/>
                    <a:gd name="T27" fmla="*/ 98 h 104"/>
                    <a:gd name="T28" fmla="*/ 57 w 62"/>
                    <a:gd name="T29" fmla="*/ 100 h 104"/>
                    <a:gd name="T30" fmla="*/ 57 w 62"/>
                    <a:gd name="T31" fmla="*/ 100 h 104"/>
                    <a:gd name="T32" fmla="*/ 31 w 62"/>
                    <a:gd name="T33" fmla="*/ 102 h 104"/>
                    <a:gd name="T34" fmla="*/ 19 w 62"/>
                    <a:gd name="T35" fmla="*/ 103 h 104"/>
                    <a:gd name="T36" fmla="*/ 6 w 62"/>
                    <a:gd name="T37" fmla="*/ 104 h 104"/>
                    <a:gd name="T38" fmla="*/ 0 w 62"/>
                    <a:gd name="T39" fmla="*/ 104 h 104"/>
                    <a:gd name="T40" fmla="*/ 3 w 62"/>
                    <a:gd name="T41" fmla="*/ 98 h 104"/>
                    <a:gd name="T42" fmla="*/ 15 w 62"/>
                    <a:gd name="T43" fmla="*/ 77 h 104"/>
                    <a:gd name="T44" fmla="*/ 21 w 62"/>
                    <a:gd name="T45" fmla="*/ 66 h 104"/>
                    <a:gd name="T46" fmla="*/ 27 w 62"/>
                    <a:gd name="T47" fmla="*/ 56 h 104"/>
                    <a:gd name="T48" fmla="*/ 40 w 62"/>
                    <a:gd name="T49" fmla="*/ 35 h 104"/>
                    <a:gd name="T50" fmla="*/ 53 w 62"/>
                    <a:gd name="T51" fmla="*/ 14 h 104"/>
                    <a:gd name="T52" fmla="*/ 62 w 62"/>
                    <a:gd name="T53" fmla="*/ 0 h 104"/>
                    <a:gd name="T54" fmla="*/ 61 w 62"/>
                    <a:gd name="T55" fmla="*/ 16 h 104"/>
                    <a:gd name="T56" fmla="*/ 61 w 62"/>
                    <a:gd name="T57" fmla="*/ 37 h 104"/>
                    <a:gd name="T58" fmla="*/ 60 w 62"/>
                    <a:gd name="T59" fmla="*/ 58 h 104"/>
                    <a:gd name="T60" fmla="*/ 59 w 62"/>
                    <a:gd name="T61" fmla="*/ 79 h 104"/>
                    <a:gd name="T62" fmla="*/ 57 w 62"/>
                    <a:gd name="T63" fmla="*/ 10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62" h="104">
                      <a:moveTo>
                        <a:pt x="57" y="100"/>
                      </a:moveTo>
                      <a:cubicBezTo>
                        <a:pt x="56" y="93"/>
                        <a:pt x="56" y="86"/>
                        <a:pt x="55" y="79"/>
                      </a:cubicBezTo>
                      <a:cubicBezTo>
                        <a:pt x="55" y="72"/>
                        <a:pt x="54" y="65"/>
                        <a:pt x="54" y="58"/>
                      </a:cubicBezTo>
                      <a:cubicBezTo>
                        <a:pt x="53" y="51"/>
                        <a:pt x="53" y="44"/>
                        <a:pt x="53" y="37"/>
                      </a:cubicBezTo>
                      <a:cubicBezTo>
                        <a:pt x="53" y="30"/>
                        <a:pt x="53" y="23"/>
                        <a:pt x="52" y="16"/>
                      </a:cubicBezTo>
                      <a:cubicBezTo>
                        <a:pt x="61" y="18"/>
                        <a:pt x="61" y="18"/>
                        <a:pt x="61" y="18"/>
                      </a:cubicBezTo>
                      <a:cubicBezTo>
                        <a:pt x="57" y="26"/>
                        <a:pt x="52" y="33"/>
                        <a:pt x="48" y="40"/>
                      </a:cubicBezTo>
                      <a:cubicBezTo>
                        <a:pt x="44" y="47"/>
                        <a:pt x="40" y="54"/>
                        <a:pt x="35" y="61"/>
                      </a:cubicBezTo>
                      <a:cubicBezTo>
                        <a:pt x="29" y="71"/>
                        <a:pt x="29" y="71"/>
                        <a:pt x="29" y="71"/>
                      </a:cubicBezTo>
                      <a:cubicBezTo>
                        <a:pt x="22" y="81"/>
                        <a:pt x="22" y="81"/>
                        <a:pt x="22" y="81"/>
                      </a:cubicBezTo>
                      <a:cubicBezTo>
                        <a:pt x="18" y="88"/>
                        <a:pt x="13" y="95"/>
                        <a:pt x="9" y="102"/>
                      </a:cubicBezTo>
                      <a:cubicBezTo>
                        <a:pt x="6" y="97"/>
                        <a:pt x="6" y="97"/>
                        <a:pt x="6" y="97"/>
                      </a:cubicBezTo>
                      <a:cubicBezTo>
                        <a:pt x="10" y="97"/>
                        <a:pt x="14" y="97"/>
                        <a:pt x="19" y="97"/>
                      </a:cubicBezTo>
                      <a:cubicBezTo>
                        <a:pt x="23" y="98"/>
                        <a:pt x="27" y="98"/>
                        <a:pt x="31" y="98"/>
                      </a:cubicBezTo>
                      <a:cubicBezTo>
                        <a:pt x="40" y="99"/>
                        <a:pt x="48" y="99"/>
                        <a:pt x="57" y="100"/>
                      </a:cubicBezTo>
                      <a:close/>
                      <a:moveTo>
                        <a:pt x="57" y="100"/>
                      </a:moveTo>
                      <a:cubicBezTo>
                        <a:pt x="48" y="101"/>
                        <a:pt x="40" y="102"/>
                        <a:pt x="31" y="102"/>
                      </a:cubicBezTo>
                      <a:cubicBezTo>
                        <a:pt x="27" y="103"/>
                        <a:pt x="23" y="103"/>
                        <a:pt x="19" y="103"/>
                      </a:cubicBezTo>
                      <a:cubicBezTo>
                        <a:pt x="14" y="103"/>
                        <a:pt x="10" y="104"/>
                        <a:pt x="6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3" y="98"/>
                        <a:pt x="3" y="98"/>
                        <a:pt x="3" y="98"/>
                      </a:cubicBezTo>
                      <a:cubicBezTo>
                        <a:pt x="7" y="91"/>
                        <a:pt x="11" y="84"/>
                        <a:pt x="15" y="77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7" y="56"/>
                        <a:pt x="27" y="56"/>
                        <a:pt x="27" y="56"/>
                      </a:cubicBezTo>
                      <a:cubicBezTo>
                        <a:pt x="32" y="49"/>
                        <a:pt x="36" y="42"/>
                        <a:pt x="40" y="35"/>
                      </a:cubicBezTo>
                      <a:cubicBezTo>
                        <a:pt x="44" y="28"/>
                        <a:pt x="49" y="21"/>
                        <a:pt x="53" y="14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61" y="16"/>
                        <a:pt x="61" y="16"/>
                        <a:pt x="61" y="16"/>
                      </a:cubicBezTo>
                      <a:cubicBezTo>
                        <a:pt x="61" y="23"/>
                        <a:pt x="61" y="30"/>
                        <a:pt x="61" y="37"/>
                      </a:cubicBezTo>
                      <a:cubicBezTo>
                        <a:pt x="61" y="44"/>
                        <a:pt x="60" y="51"/>
                        <a:pt x="60" y="58"/>
                      </a:cubicBezTo>
                      <a:cubicBezTo>
                        <a:pt x="60" y="65"/>
                        <a:pt x="59" y="72"/>
                        <a:pt x="59" y="79"/>
                      </a:cubicBezTo>
                      <a:cubicBezTo>
                        <a:pt x="58" y="86"/>
                        <a:pt x="58" y="93"/>
                        <a:pt x="57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sp>
          <p:nvSpPr>
            <p:cNvPr id="176" name="文本框 175"/>
            <p:cNvSpPr txBox="1"/>
            <p:nvPr/>
          </p:nvSpPr>
          <p:spPr>
            <a:xfrm>
              <a:off x="4696278" y="5343985"/>
              <a:ext cx="5893064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dirty="0">
                  <a:blipFill>
                    <a:blip r:embed="rId6"/>
                    <a:stretch>
                      <a:fillRect/>
                    </a:stretch>
                  </a:blipFill>
                </a:rPr>
                <a:t>老师您辛苦了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ac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accel="2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accel="3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1740730"/>
            <a:ext cx="5161246" cy="1617829"/>
          </a:xfrm>
          <a:prstGeom prst="rect">
            <a:avLst/>
          </a:prstGeom>
        </p:spPr>
      </p:pic>
      <p:sp>
        <p:nvSpPr>
          <p:cNvPr id="4" name="文本框 18"/>
          <p:cNvSpPr txBox="1"/>
          <p:nvPr/>
        </p:nvSpPr>
        <p:spPr>
          <a:xfrm>
            <a:off x="2555776" y="1923678"/>
            <a:ext cx="41671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414350"/>
                </a:solidFill>
                <a:latin typeface="方正大标宋简体" panose="02010601030101010101" pitchFamily="2" charset="-122"/>
                <a:ea typeface="方正大标宋简体" panose="02010601030101010101" pitchFamily="2" charset="-122"/>
              </a:rPr>
              <a:t>⒈老师您辛苦了</a:t>
            </a:r>
          </a:p>
        </p:txBody>
      </p:sp>
      <p:grpSp>
        <p:nvGrpSpPr>
          <p:cNvPr id="15" name="组 328"/>
          <p:cNvGrpSpPr/>
          <p:nvPr/>
        </p:nvGrpSpPr>
        <p:grpSpPr>
          <a:xfrm>
            <a:off x="7668344" y="3711113"/>
            <a:ext cx="1139825" cy="1141095"/>
            <a:chOff x="8736013" y="3186113"/>
            <a:chExt cx="858838" cy="715962"/>
          </a:xfrm>
          <a:blipFill>
            <a:blip r:embed="rId4"/>
            <a:stretch>
              <a:fillRect/>
            </a:stretch>
          </a:blipFill>
        </p:grpSpPr>
        <p:sp>
          <p:nvSpPr>
            <p:cNvPr id="16" name="Freeform 626"/>
            <p:cNvSpPr/>
            <p:nvPr/>
          </p:nvSpPr>
          <p:spPr bwMode="auto">
            <a:xfrm>
              <a:off x="9151938" y="3597275"/>
              <a:ext cx="127000" cy="12700"/>
            </a:xfrm>
            <a:custGeom>
              <a:avLst/>
              <a:gdLst>
                <a:gd name="T0" fmla="*/ 52 w 52"/>
                <a:gd name="T1" fmla="*/ 0 h 5"/>
                <a:gd name="T2" fmla="*/ 0 w 52"/>
                <a:gd name="T3" fmla="*/ 0 h 5"/>
                <a:gd name="T4" fmla="*/ 1 w 52"/>
                <a:gd name="T5" fmla="*/ 5 h 5"/>
                <a:gd name="T6" fmla="*/ 52 w 5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1" y="5"/>
                  </a:cubicBezTo>
                  <a:cubicBezTo>
                    <a:pt x="17" y="3"/>
                    <a:pt x="34" y="1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627"/>
            <p:cNvSpPr/>
            <p:nvPr/>
          </p:nvSpPr>
          <p:spPr bwMode="auto">
            <a:xfrm>
              <a:off x="8936038" y="3597275"/>
              <a:ext cx="360363" cy="304800"/>
            </a:xfrm>
            <a:custGeom>
              <a:avLst/>
              <a:gdLst>
                <a:gd name="T0" fmla="*/ 147 w 148"/>
                <a:gd name="T1" fmla="*/ 124 h 125"/>
                <a:gd name="T2" fmla="*/ 135 w 148"/>
                <a:gd name="T3" fmla="*/ 103 h 125"/>
                <a:gd name="T4" fmla="*/ 93 w 148"/>
                <a:gd name="T5" fmla="*/ 42 h 125"/>
                <a:gd name="T6" fmla="*/ 63 w 148"/>
                <a:gd name="T7" fmla="*/ 0 h 125"/>
                <a:gd name="T8" fmla="*/ 52 w 148"/>
                <a:gd name="T9" fmla="*/ 0 h 125"/>
                <a:gd name="T10" fmla="*/ 54 w 148"/>
                <a:gd name="T11" fmla="*/ 3 h 125"/>
                <a:gd name="T12" fmla="*/ 135 w 148"/>
                <a:gd name="T13" fmla="*/ 114 h 125"/>
                <a:gd name="T14" fmla="*/ 20 w 148"/>
                <a:gd name="T15" fmla="*/ 118 h 125"/>
                <a:gd name="T16" fmla="*/ 19 w 148"/>
                <a:gd name="T17" fmla="*/ 106 h 125"/>
                <a:gd name="T18" fmla="*/ 30 w 148"/>
                <a:gd name="T19" fmla="*/ 105 h 125"/>
                <a:gd name="T20" fmla="*/ 19 w 148"/>
                <a:gd name="T21" fmla="*/ 102 h 125"/>
                <a:gd name="T22" fmla="*/ 16 w 148"/>
                <a:gd name="T23" fmla="*/ 92 h 125"/>
                <a:gd name="T24" fmla="*/ 30 w 148"/>
                <a:gd name="T25" fmla="*/ 88 h 125"/>
                <a:gd name="T26" fmla="*/ 16 w 148"/>
                <a:gd name="T27" fmla="*/ 87 h 125"/>
                <a:gd name="T28" fmla="*/ 14 w 148"/>
                <a:gd name="T29" fmla="*/ 77 h 125"/>
                <a:gd name="T30" fmla="*/ 25 w 148"/>
                <a:gd name="T31" fmla="*/ 74 h 125"/>
                <a:gd name="T32" fmla="*/ 13 w 148"/>
                <a:gd name="T33" fmla="*/ 71 h 125"/>
                <a:gd name="T34" fmla="*/ 12 w 148"/>
                <a:gd name="T35" fmla="*/ 61 h 125"/>
                <a:gd name="T36" fmla="*/ 21 w 148"/>
                <a:gd name="T37" fmla="*/ 59 h 125"/>
                <a:gd name="T38" fmla="*/ 12 w 148"/>
                <a:gd name="T39" fmla="*/ 53 h 125"/>
                <a:gd name="T40" fmla="*/ 10 w 148"/>
                <a:gd name="T41" fmla="*/ 43 h 125"/>
                <a:gd name="T42" fmla="*/ 23 w 148"/>
                <a:gd name="T43" fmla="*/ 40 h 125"/>
                <a:gd name="T44" fmla="*/ 9 w 148"/>
                <a:gd name="T45" fmla="*/ 36 h 125"/>
                <a:gd name="T46" fmla="*/ 9 w 148"/>
                <a:gd name="T47" fmla="*/ 25 h 125"/>
                <a:gd name="T48" fmla="*/ 19 w 148"/>
                <a:gd name="T49" fmla="*/ 19 h 125"/>
                <a:gd name="T50" fmla="*/ 9 w 148"/>
                <a:gd name="T51" fmla="*/ 19 h 125"/>
                <a:gd name="T52" fmla="*/ 8 w 148"/>
                <a:gd name="T53" fmla="*/ 5 h 125"/>
                <a:gd name="T54" fmla="*/ 17 w 148"/>
                <a:gd name="T55" fmla="*/ 2 h 125"/>
                <a:gd name="T56" fmla="*/ 16 w 148"/>
                <a:gd name="T57" fmla="*/ 0 h 125"/>
                <a:gd name="T58" fmla="*/ 0 w 148"/>
                <a:gd name="T59" fmla="*/ 0 h 125"/>
                <a:gd name="T60" fmla="*/ 13 w 148"/>
                <a:gd name="T61" fmla="*/ 125 h 125"/>
                <a:gd name="T62" fmla="*/ 147 w 148"/>
                <a:gd name="T63" fmla="*/ 12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25">
                  <a:moveTo>
                    <a:pt x="147" y="124"/>
                  </a:moveTo>
                  <a:cubicBezTo>
                    <a:pt x="148" y="115"/>
                    <a:pt x="139" y="109"/>
                    <a:pt x="135" y="103"/>
                  </a:cubicBezTo>
                  <a:cubicBezTo>
                    <a:pt x="120" y="83"/>
                    <a:pt x="108" y="62"/>
                    <a:pt x="93" y="42"/>
                  </a:cubicBezTo>
                  <a:cubicBezTo>
                    <a:pt x="83" y="28"/>
                    <a:pt x="73" y="14"/>
                    <a:pt x="6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"/>
                    <a:pt x="54" y="2"/>
                    <a:pt x="54" y="3"/>
                  </a:cubicBezTo>
                  <a:cubicBezTo>
                    <a:pt x="81" y="38"/>
                    <a:pt x="108" y="78"/>
                    <a:pt x="135" y="114"/>
                  </a:cubicBezTo>
                  <a:cubicBezTo>
                    <a:pt x="101" y="114"/>
                    <a:pt x="49" y="113"/>
                    <a:pt x="20" y="118"/>
                  </a:cubicBezTo>
                  <a:cubicBezTo>
                    <a:pt x="21" y="112"/>
                    <a:pt x="18" y="111"/>
                    <a:pt x="19" y="106"/>
                  </a:cubicBezTo>
                  <a:cubicBezTo>
                    <a:pt x="25" y="105"/>
                    <a:pt x="25" y="107"/>
                    <a:pt x="30" y="105"/>
                  </a:cubicBezTo>
                  <a:cubicBezTo>
                    <a:pt x="31" y="99"/>
                    <a:pt x="20" y="100"/>
                    <a:pt x="19" y="102"/>
                  </a:cubicBezTo>
                  <a:cubicBezTo>
                    <a:pt x="15" y="102"/>
                    <a:pt x="20" y="92"/>
                    <a:pt x="16" y="92"/>
                  </a:cubicBezTo>
                  <a:cubicBezTo>
                    <a:pt x="18" y="92"/>
                    <a:pt x="25" y="91"/>
                    <a:pt x="30" y="88"/>
                  </a:cubicBezTo>
                  <a:cubicBezTo>
                    <a:pt x="29" y="83"/>
                    <a:pt x="19" y="86"/>
                    <a:pt x="16" y="87"/>
                  </a:cubicBezTo>
                  <a:cubicBezTo>
                    <a:pt x="15" y="83"/>
                    <a:pt x="14" y="81"/>
                    <a:pt x="14" y="77"/>
                  </a:cubicBezTo>
                  <a:cubicBezTo>
                    <a:pt x="19" y="76"/>
                    <a:pt x="25" y="78"/>
                    <a:pt x="25" y="74"/>
                  </a:cubicBezTo>
                  <a:cubicBezTo>
                    <a:pt x="24" y="70"/>
                    <a:pt x="18" y="71"/>
                    <a:pt x="13" y="71"/>
                  </a:cubicBezTo>
                  <a:cubicBezTo>
                    <a:pt x="12" y="68"/>
                    <a:pt x="15" y="62"/>
                    <a:pt x="12" y="61"/>
                  </a:cubicBezTo>
                  <a:cubicBezTo>
                    <a:pt x="15" y="58"/>
                    <a:pt x="17" y="60"/>
                    <a:pt x="21" y="59"/>
                  </a:cubicBezTo>
                  <a:cubicBezTo>
                    <a:pt x="20" y="52"/>
                    <a:pt x="16" y="55"/>
                    <a:pt x="12" y="53"/>
                  </a:cubicBezTo>
                  <a:cubicBezTo>
                    <a:pt x="12" y="49"/>
                    <a:pt x="9" y="48"/>
                    <a:pt x="10" y="43"/>
                  </a:cubicBezTo>
                  <a:cubicBezTo>
                    <a:pt x="14" y="42"/>
                    <a:pt x="17" y="40"/>
                    <a:pt x="23" y="40"/>
                  </a:cubicBezTo>
                  <a:cubicBezTo>
                    <a:pt x="21" y="33"/>
                    <a:pt x="16" y="36"/>
                    <a:pt x="9" y="36"/>
                  </a:cubicBezTo>
                  <a:cubicBezTo>
                    <a:pt x="9" y="32"/>
                    <a:pt x="9" y="29"/>
                    <a:pt x="9" y="25"/>
                  </a:cubicBezTo>
                  <a:cubicBezTo>
                    <a:pt x="14" y="24"/>
                    <a:pt x="17" y="25"/>
                    <a:pt x="19" y="19"/>
                  </a:cubicBezTo>
                  <a:cubicBezTo>
                    <a:pt x="17" y="16"/>
                    <a:pt x="11" y="19"/>
                    <a:pt x="9" y="19"/>
                  </a:cubicBezTo>
                  <a:cubicBezTo>
                    <a:pt x="10" y="13"/>
                    <a:pt x="7" y="11"/>
                    <a:pt x="8" y="5"/>
                  </a:cubicBezTo>
                  <a:cubicBezTo>
                    <a:pt x="9" y="2"/>
                    <a:pt x="16" y="6"/>
                    <a:pt x="17" y="2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3"/>
                    <a:pt x="11" y="92"/>
                    <a:pt x="13" y="125"/>
                  </a:cubicBezTo>
                  <a:cubicBezTo>
                    <a:pt x="50" y="123"/>
                    <a:pt x="106" y="120"/>
                    <a:pt x="14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41"/>
            <p:cNvSpPr>
              <a:spLocks noEditPoints="1"/>
            </p:cNvSpPr>
            <p:nvPr/>
          </p:nvSpPr>
          <p:spPr bwMode="auto">
            <a:xfrm>
              <a:off x="9013826" y="3683000"/>
              <a:ext cx="123825" cy="131763"/>
            </a:xfrm>
            <a:custGeom>
              <a:avLst/>
              <a:gdLst>
                <a:gd name="T0" fmla="*/ 50 w 51"/>
                <a:gd name="T1" fmla="*/ 51 h 54"/>
                <a:gd name="T2" fmla="*/ 38 w 51"/>
                <a:gd name="T3" fmla="*/ 36 h 54"/>
                <a:gd name="T4" fmla="*/ 10 w 51"/>
                <a:gd name="T5" fmla="*/ 7 h 54"/>
                <a:gd name="T6" fmla="*/ 7 w 51"/>
                <a:gd name="T7" fmla="*/ 0 h 54"/>
                <a:gd name="T8" fmla="*/ 3 w 51"/>
                <a:gd name="T9" fmla="*/ 0 h 54"/>
                <a:gd name="T10" fmla="*/ 0 w 51"/>
                <a:gd name="T11" fmla="*/ 7 h 54"/>
                <a:gd name="T12" fmla="*/ 9 w 51"/>
                <a:gd name="T13" fmla="*/ 53 h 54"/>
                <a:gd name="T14" fmla="*/ 50 w 51"/>
                <a:gd name="T15" fmla="*/ 51 h 54"/>
                <a:gd name="T16" fmla="*/ 35 w 51"/>
                <a:gd name="T17" fmla="*/ 45 h 54"/>
                <a:gd name="T18" fmla="*/ 16 w 51"/>
                <a:gd name="T19" fmla="*/ 45 h 54"/>
                <a:gd name="T20" fmla="*/ 13 w 51"/>
                <a:gd name="T21" fmla="*/ 19 h 54"/>
                <a:gd name="T22" fmla="*/ 35 w 51"/>
                <a:gd name="T23" fmla="*/ 4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50" y="51"/>
                  </a:moveTo>
                  <a:cubicBezTo>
                    <a:pt x="51" y="43"/>
                    <a:pt x="42" y="41"/>
                    <a:pt x="38" y="36"/>
                  </a:cubicBezTo>
                  <a:cubicBezTo>
                    <a:pt x="28" y="27"/>
                    <a:pt x="21" y="14"/>
                    <a:pt x="10" y="7"/>
                  </a:cubicBezTo>
                  <a:cubicBezTo>
                    <a:pt x="11" y="2"/>
                    <a:pt x="9" y="1"/>
                    <a:pt x="7" y="0"/>
                  </a:cubicBez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5"/>
                    <a:pt x="0" y="7"/>
                  </a:cubicBezTo>
                  <a:cubicBezTo>
                    <a:pt x="8" y="18"/>
                    <a:pt x="6" y="39"/>
                    <a:pt x="9" y="53"/>
                  </a:cubicBezTo>
                  <a:cubicBezTo>
                    <a:pt x="27" y="51"/>
                    <a:pt x="38" y="54"/>
                    <a:pt x="50" y="51"/>
                  </a:cubicBezTo>
                  <a:close/>
                  <a:moveTo>
                    <a:pt x="35" y="45"/>
                  </a:moveTo>
                  <a:cubicBezTo>
                    <a:pt x="26" y="44"/>
                    <a:pt x="25" y="45"/>
                    <a:pt x="16" y="45"/>
                  </a:cubicBezTo>
                  <a:cubicBezTo>
                    <a:pt x="14" y="37"/>
                    <a:pt x="13" y="28"/>
                    <a:pt x="13" y="19"/>
                  </a:cubicBezTo>
                  <a:cubicBezTo>
                    <a:pt x="21" y="27"/>
                    <a:pt x="29" y="35"/>
                    <a:pt x="3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63"/>
            <p:cNvSpPr>
              <a:spLocks noEditPoints="1"/>
            </p:cNvSpPr>
            <p:nvPr/>
          </p:nvSpPr>
          <p:spPr bwMode="auto">
            <a:xfrm>
              <a:off x="9247188" y="3624262"/>
              <a:ext cx="180975" cy="168275"/>
            </a:xfrm>
            <a:custGeom>
              <a:avLst/>
              <a:gdLst>
                <a:gd name="T0" fmla="*/ 43 w 74"/>
                <a:gd name="T1" fmla="*/ 35 h 69"/>
                <a:gd name="T2" fmla="*/ 68 w 74"/>
                <a:gd name="T3" fmla="*/ 40 h 69"/>
                <a:gd name="T4" fmla="*/ 33 w 74"/>
                <a:gd name="T5" fmla="*/ 9 h 69"/>
                <a:gd name="T6" fmla="*/ 26 w 74"/>
                <a:gd name="T7" fmla="*/ 35 h 69"/>
                <a:gd name="T8" fmla="*/ 5 w 74"/>
                <a:gd name="T9" fmla="*/ 35 h 69"/>
                <a:gd name="T10" fmla="*/ 7 w 74"/>
                <a:gd name="T11" fmla="*/ 62 h 69"/>
                <a:gd name="T12" fmla="*/ 43 w 74"/>
                <a:gd name="T13" fmla="*/ 35 h 69"/>
                <a:gd name="T14" fmla="*/ 8 w 74"/>
                <a:gd name="T15" fmla="*/ 51 h 69"/>
                <a:gd name="T16" fmla="*/ 8 w 74"/>
                <a:gd name="T17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69">
                  <a:moveTo>
                    <a:pt x="43" y="35"/>
                  </a:moveTo>
                  <a:cubicBezTo>
                    <a:pt x="51" y="34"/>
                    <a:pt x="60" y="38"/>
                    <a:pt x="68" y="40"/>
                  </a:cubicBezTo>
                  <a:cubicBezTo>
                    <a:pt x="74" y="14"/>
                    <a:pt x="52" y="0"/>
                    <a:pt x="33" y="9"/>
                  </a:cubicBezTo>
                  <a:cubicBezTo>
                    <a:pt x="31" y="17"/>
                    <a:pt x="31" y="29"/>
                    <a:pt x="26" y="35"/>
                  </a:cubicBezTo>
                  <a:cubicBezTo>
                    <a:pt x="18" y="34"/>
                    <a:pt x="13" y="32"/>
                    <a:pt x="5" y="35"/>
                  </a:cubicBezTo>
                  <a:cubicBezTo>
                    <a:pt x="0" y="42"/>
                    <a:pt x="0" y="57"/>
                    <a:pt x="7" y="62"/>
                  </a:cubicBezTo>
                  <a:cubicBezTo>
                    <a:pt x="29" y="69"/>
                    <a:pt x="36" y="50"/>
                    <a:pt x="43" y="35"/>
                  </a:cubicBezTo>
                  <a:close/>
                  <a:moveTo>
                    <a:pt x="8" y="51"/>
                  </a:moveTo>
                  <a:cubicBezTo>
                    <a:pt x="16" y="55"/>
                    <a:pt x="11" y="60"/>
                    <a:pt x="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93"/>
            <p:cNvSpPr/>
            <p:nvPr/>
          </p:nvSpPr>
          <p:spPr bwMode="auto">
            <a:xfrm>
              <a:off x="9059863" y="3382963"/>
              <a:ext cx="49213" cy="44450"/>
            </a:xfrm>
            <a:custGeom>
              <a:avLst/>
              <a:gdLst>
                <a:gd name="T0" fmla="*/ 18 w 20"/>
                <a:gd name="T1" fmla="*/ 6 h 18"/>
                <a:gd name="T2" fmla="*/ 0 w 20"/>
                <a:gd name="T3" fmla="*/ 13 h 18"/>
                <a:gd name="T4" fmla="*/ 4 w 20"/>
                <a:gd name="T5" fmla="*/ 18 h 18"/>
                <a:gd name="T6" fmla="*/ 18 w 20"/>
                <a:gd name="T7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8">
                  <a:moveTo>
                    <a:pt x="18" y="6"/>
                  </a:moveTo>
                  <a:cubicBezTo>
                    <a:pt x="12" y="0"/>
                    <a:pt x="0" y="4"/>
                    <a:pt x="0" y="13"/>
                  </a:cubicBezTo>
                  <a:cubicBezTo>
                    <a:pt x="2" y="14"/>
                    <a:pt x="2" y="16"/>
                    <a:pt x="4" y="18"/>
                  </a:cubicBezTo>
                  <a:cubicBezTo>
                    <a:pt x="12" y="18"/>
                    <a:pt x="20" y="17"/>
                    <a:pt x="1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94"/>
            <p:cNvSpPr/>
            <p:nvPr/>
          </p:nvSpPr>
          <p:spPr bwMode="auto">
            <a:xfrm>
              <a:off x="9040813" y="3427413"/>
              <a:ext cx="95250" cy="55562"/>
            </a:xfrm>
            <a:custGeom>
              <a:avLst/>
              <a:gdLst>
                <a:gd name="T0" fmla="*/ 37 w 39"/>
                <a:gd name="T1" fmla="*/ 2 h 23"/>
                <a:gd name="T2" fmla="*/ 18 w 39"/>
                <a:gd name="T3" fmla="*/ 4 h 23"/>
                <a:gd name="T4" fmla="*/ 0 w 39"/>
                <a:gd name="T5" fmla="*/ 11 h 23"/>
                <a:gd name="T6" fmla="*/ 38 w 39"/>
                <a:gd name="T7" fmla="*/ 10 h 23"/>
                <a:gd name="T8" fmla="*/ 37 w 39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7" y="2"/>
                  </a:moveTo>
                  <a:cubicBezTo>
                    <a:pt x="32" y="0"/>
                    <a:pt x="25" y="3"/>
                    <a:pt x="18" y="4"/>
                  </a:cubicBezTo>
                  <a:cubicBezTo>
                    <a:pt x="12" y="6"/>
                    <a:pt x="2" y="5"/>
                    <a:pt x="0" y="11"/>
                  </a:cubicBezTo>
                  <a:cubicBezTo>
                    <a:pt x="7" y="23"/>
                    <a:pt x="30" y="13"/>
                    <a:pt x="38" y="10"/>
                  </a:cubicBezTo>
                  <a:cubicBezTo>
                    <a:pt x="36" y="6"/>
                    <a:pt x="39" y="5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995"/>
            <p:cNvSpPr/>
            <p:nvPr/>
          </p:nvSpPr>
          <p:spPr bwMode="auto">
            <a:xfrm>
              <a:off x="9061450" y="3465513"/>
              <a:ext cx="52388" cy="46037"/>
            </a:xfrm>
            <a:custGeom>
              <a:avLst/>
              <a:gdLst>
                <a:gd name="T0" fmla="*/ 0 w 21"/>
                <a:gd name="T1" fmla="*/ 14 h 19"/>
                <a:gd name="T2" fmla="*/ 15 w 21"/>
                <a:gd name="T3" fmla="*/ 16 h 19"/>
                <a:gd name="T4" fmla="*/ 0 w 21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9">
                  <a:moveTo>
                    <a:pt x="0" y="14"/>
                  </a:moveTo>
                  <a:cubicBezTo>
                    <a:pt x="4" y="19"/>
                    <a:pt x="9" y="19"/>
                    <a:pt x="15" y="16"/>
                  </a:cubicBezTo>
                  <a:cubicBezTo>
                    <a:pt x="21" y="0"/>
                    <a:pt x="0" y="1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42"/>
            <p:cNvSpPr/>
            <p:nvPr/>
          </p:nvSpPr>
          <p:spPr bwMode="auto">
            <a:xfrm>
              <a:off x="8736013" y="3186113"/>
              <a:ext cx="258763" cy="46038"/>
            </a:xfrm>
            <a:custGeom>
              <a:avLst/>
              <a:gdLst>
                <a:gd name="T0" fmla="*/ 23 w 106"/>
                <a:gd name="T1" fmla="*/ 8 h 19"/>
                <a:gd name="T2" fmla="*/ 48 w 106"/>
                <a:gd name="T3" fmla="*/ 15 h 19"/>
                <a:gd name="T4" fmla="*/ 63 w 106"/>
                <a:gd name="T5" fmla="*/ 8 h 19"/>
                <a:gd name="T6" fmla="*/ 106 w 106"/>
                <a:gd name="T7" fmla="*/ 4 h 19"/>
                <a:gd name="T8" fmla="*/ 62 w 106"/>
                <a:gd name="T9" fmla="*/ 0 h 19"/>
                <a:gd name="T10" fmla="*/ 43 w 106"/>
                <a:gd name="T11" fmla="*/ 7 h 19"/>
                <a:gd name="T12" fmla="*/ 29 w 106"/>
                <a:gd name="T13" fmla="*/ 1 h 19"/>
                <a:gd name="T14" fmla="*/ 17 w 106"/>
                <a:gd name="T15" fmla="*/ 2 h 19"/>
                <a:gd name="T16" fmla="*/ 3 w 106"/>
                <a:gd name="T17" fmla="*/ 16 h 19"/>
                <a:gd name="T18" fmla="*/ 23 w 106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9">
                  <a:moveTo>
                    <a:pt x="23" y="8"/>
                  </a:moveTo>
                  <a:cubicBezTo>
                    <a:pt x="31" y="8"/>
                    <a:pt x="39" y="15"/>
                    <a:pt x="48" y="15"/>
                  </a:cubicBezTo>
                  <a:cubicBezTo>
                    <a:pt x="54" y="14"/>
                    <a:pt x="57" y="11"/>
                    <a:pt x="63" y="8"/>
                  </a:cubicBezTo>
                  <a:cubicBezTo>
                    <a:pt x="74" y="19"/>
                    <a:pt x="106" y="18"/>
                    <a:pt x="106" y="4"/>
                  </a:cubicBezTo>
                  <a:cubicBezTo>
                    <a:pt x="92" y="12"/>
                    <a:pt x="75" y="7"/>
                    <a:pt x="62" y="0"/>
                  </a:cubicBezTo>
                  <a:cubicBezTo>
                    <a:pt x="55" y="4"/>
                    <a:pt x="52" y="9"/>
                    <a:pt x="43" y="7"/>
                  </a:cubicBezTo>
                  <a:cubicBezTo>
                    <a:pt x="38" y="7"/>
                    <a:pt x="34" y="2"/>
                    <a:pt x="29" y="1"/>
                  </a:cubicBezTo>
                  <a:cubicBezTo>
                    <a:pt x="26" y="1"/>
                    <a:pt x="20" y="1"/>
                    <a:pt x="17" y="2"/>
                  </a:cubicBezTo>
                  <a:cubicBezTo>
                    <a:pt x="11" y="4"/>
                    <a:pt x="0" y="10"/>
                    <a:pt x="3" y="16"/>
                  </a:cubicBezTo>
                  <a:cubicBezTo>
                    <a:pt x="12" y="19"/>
                    <a:pt x="13" y="8"/>
                    <a:pt x="2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146"/>
            <p:cNvSpPr>
              <a:spLocks noEditPoints="1"/>
            </p:cNvSpPr>
            <p:nvPr/>
          </p:nvSpPr>
          <p:spPr bwMode="auto">
            <a:xfrm>
              <a:off x="9307513" y="3232151"/>
              <a:ext cx="85725" cy="104775"/>
            </a:xfrm>
            <a:custGeom>
              <a:avLst/>
              <a:gdLst>
                <a:gd name="T0" fmla="*/ 21 w 35"/>
                <a:gd name="T1" fmla="*/ 2 h 43"/>
                <a:gd name="T2" fmla="*/ 16 w 35"/>
                <a:gd name="T3" fmla="*/ 1 h 43"/>
                <a:gd name="T4" fmla="*/ 4 w 35"/>
                <a:gd name="T5" fmla="*/ 37 h 43"/>
                <a:gd name="T6" fmla="*/ 11 w 35"/>
                <a:gd name="T7" fmla="*/ 27 h 43"/>
                <a:gd name="T8" fmla="*/ 23 w 35"/>
                <a:gd name="T9" fmla="*/ 26 h 43"/>
                <a:gd name="T10" fmla="*/ 29 w 35"/>
                <a:gd name="T11" fmla="*/ 43 h 43"/>
                <a:gd name="T12" fmla="*/ 25 w 35"/>
                <a:gd name="T13" fmla="*/ 14 h 43"/>
                <a:gd name="T14" fmla="*/ 21 w 35"/>
                <a:gd name="T15" fmla="*/ 2 h 43"/>
                <a:gd name="T16" fmla="*/ 15 w 35"/>
                <a:gd name="T17" fmla="*/ 19 h 43"/>
                <a:gd name="T18" fmla="*/ 16 w 35"/>
                <a:gd name="T19" fmla="*/ 13 h 43"/>
                <a:gd name="T20" fmla="*/ 21 w 35"/>
                <a:gd name="T21" fmla="*/ 18 h 43"/>
                <a:gd name="T22" fmla="*/ 15 w 35"/>
                <a:gd name="T23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43">
                  <a:moveTo>
                    <a:pt x="21" y="2"/>
                  </a:moveTo>
                  <a:cubicBezTo>
                    <a:pt x="19" y="2"/>
                    <a:pt x="19" y="0"/>
                    <a:pt x="16" y="1"/>
                  </a:cubicBezTo>
                  <a:cubicBezTo>
                    <a:pt x="13" y="13"/>
                    <a:pt x="0" y="26"/>
                    <a:pt x="4" y="37"/>
                  </a:cubicBezTo>
                  <a:cubicBezTo>
                    <a:pt x="11" y="38"/>
                    <a:pt x="9" y="31"/>
                    <a:pt x="11" y="27"/>
                  </a:cubicBezTo>
                  <a:cubicBezTo>
                    <a:pt x="15" y="27"/>
                    <a:pt x="18" y="25"/>
                    <a:pt x="23" y="26"/>
                  </a:cubicBezTo>
                  <a:cubicBezTo>
                    <a:pt x="26" y="31"/>
                    <a:pt x="22" y="43"/>
                    <a:pt x="29" y="43"/>
                  </a:cubicBezTo>
                  <a:cubicBezTo>
                    <a:pt x="35" y="34"/>
                    <a:pt x="28" y="20"/>
                    <a:pt x="25" y="14"/>
                  </a:cubicBezTo>
                  <a:cubicBezTo>
                    <a:pt x="23" y="9"/>
                    <a:pt x="24" y="4"/>
                    <a:pt x="21" y="2"/>
                  </a:cubicBezTo>
                  <a:close/>
                  <a:moveTo>
                    <a:pt x="15" y="19"/>
                  </a:moveTo>
                  <a:cubicBezTo>
                    <a:pt x="16" y="18"/>
                    <a:pt x="17" y="16"/>
                    <a:pt x="16" y="13"/>
                  </a:cubicBezTo>
                  <a:cubicBezTo>
                    <a:pt x="21" y="11"/>
                    <a:pt x="17" y="18"/>
                    <a:pt x="21" y="18"/>
                  </a:cubicBezTo>
                  <a:cubicBezTo>
                    <a:pt x="20" y="20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52"/>
            <p:cNvSpPr/>
            <p:nvPr/>
          </p:nvSpPr>
          <p:spPr bwMode="auto">
            <a:xfrm>
              <a:off x="9437688" y="3249613"/>
              <a:ext cx="92075" cy="88900"/>
            </a:xfrm>
            <a:custGeom>
              <a:avLst/>
              <a:gdLst>
                <a:gd name="T0" fmla="*/ 29 w 38"/>
                <a:gd name="T1" fmla="*/ 6 h 37"/>
                <a:gd name="T2" fmla="*/ 12 w 38"/>
                <a:gd name="T3" fmla="*/ 16 h 37"/>
                <a:gd name="T4" fmla="*/ 14 w 38"/>
                <a:gd name="T5" fmla="*/ 2 h 37"/>
                <a:gd name="T6" fmla="*/ 9 w 38"/>
                <a:gd name="T7" fmla="*/ 1 h 37"/>
                <a:gd name="T8" fmla="*/ 11 w 38"/>
                <a:gd name="T9" fmla="*/ 36 h 37"/>
                <a:gd name="T10" fmla="*/ 14 w 38"/>
                <a:gd name="T11" fmla="*/ 29 h 37"/>
                <a:gd name="T12" fmla="*/ 30 w 38"/>
                <a:gd name="T13" fmla="*/ 37 h 37"/>
                <a:gd name="T14" fmla="*/ 19 w 38"/>
                <a:gd name="T15" fmla="*/ 24 h 37"/>
                <a:gd name="T16" fmla="*/ 29 w 38"/>
                <a:gd name="T17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29" y="6"/>
                  </a:moveTo>
                  <a:cubicBezTo>
                    <a:pt x="24" y="10"/>
                    <a:pt x="21" y="16"/>
                    <a:pt x="12" y="16"/>
                  </a:cubicBezTo>
                  <a:cubicBezTo>
                    <a:pt x="11" y="10"/>
                    <a:pt x="16" y="6"/>
                    <a:pt x="14" y="2"/>
                  </a:cubicBezTo>
                  <a:cubicBezTo>
                    <a:pt x="12" y="2"/>
                    <a:pt x="12" y="0"/>
                    <a:pt x="9" y="1"/>
                  </a:cubicBezTo>
                  <a:cubicBezTo>
                    <a:pt x="7" y="8"/>
                    <a:pt x="0" y="32"/>
                    <a:pt x="11" y="36"/>
                  </a:cubicBezTo>
                  <a:cubicBezTo>
                    <a:pt x="17" y="36"/>
                    <a:pt x="10" y="30"/>
                    <a:pt x="14" y="29"/>
                  </a:cubicBezTo>
                  <a:cubicBezTo>
                    <a:pt x="18" y="32"/>
                    <a:pt x="23" y="35"/>
                    <a:pt x="30" y="37"/>
                  </a:cubicBezTo>
                  <a:cubicBezTo>
                    <a:pt x="35" y="28"/>
                    <a:pt x="22" y="29"/>
                    <a:pt x="19" y="24"/>
                  </a:cubicBezTo>
                  <a:cubicBezTo>
                    <a:pt x="21" y="17"/>
                    <a:pt x="38" y="14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53"/>
            <p:cNvSpPr>
              <a:spLocks noEditPoints="1"/>
            </p:cNvSpPr>
            <p:nvPr/>
          </p:nvSpPr>
          <p:spPr bwMode="auto">
            <a:xfrm>
              <a:off x="9228138" y="3246438"/>
              <a:ext cx="74613" cy="90488"/>
            </a:xfrm>
            <a:custGeom>
              <a:avLst/>
              <a:gdLst>
                <a:gd name="T0" fmla="*/ 8 w 31"/>
                <a:gd name="T1" fmla="*/ 0 h 37"/>
                <a:gd name="T2" fmla="*/ 4 w 31"/>
                <a:gd name="T3" fmla="*/ 35 h 37"/>
                <a:gd name="T4" fmla="*/ 27 w 31"/>
                <a:gd name="T5" fmla="*/ 33 h 37"/>
                <a:gd name="T6" fmla="*/ 30 w 31"/>
                <a:gd name="T7" fmla="*/ 14 h 37"/>
                <a:gd name="T8" fmla="*/ 8 w 31"/>
                <a:gd name="T9" fmla="*/ 0 h 37"/>
                <a:gd name="T10" fmla="*/ 12 w 31"/>
                <a:gd name="T11" fmla="*/ 9 h 37"/>
                <a:gd name="T12" fmla="*/ 22 w 31"/>
                <a:gd name="T13" fmla="*/ 16 h 37"/>
                <a:gd name="T14" fmla="*/ 11 w 31"/>
                <a:gd name="T15" fmla="*/ 17 h 37"/>
                <a:gd name="T16" fmla="*/ 12 w 31"/>
                <a:gd name="T17" fmla="*/ 9 h 37"/>
                <a:gd name="T18" fmla="*/ 9 w 31"/>
                <a:gd name="T19" fmla="*/ 30 h 37"/>
                <a:gd name="T20" fmla="*/ 23 w 31"/>
                <a:gd name="T21" fmla="*/ 26 h 37"/>
                <a:gd name="T22" fmla="*/ 9 w 31"/>
                <a:gd name="T2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7">
                  <a:moveTo>
                    <a:pt x="8" y="0"/>
                  </a:moveTo>
                  <a:cubicBezTo>
                    <a:pt x="4" y="10"/>
                    <a:pt x="0" y="23"/>
                    <a:pt x="4" y="35"/>
                  </a:cubicBezTo>
                  <a:cubicBezTo>
                    <a:pt x="9" y="37"/>
                    <a:pt x="20" y="37"/>
                    <a:pt x="27" y="33"/>
                  </a:cubicBezTo>
                  <a:cubicBezTo>
                    <a:pt x="31" y="24"/>
                    <a:pt x="23" y="20"/>
                    <a:pt x="30" y="14"/>
                  </a:cubicBezTo>
                  <a:cubicBezTo>
                    <a:pt x="24" y="8"/>
                    <a:pt x="20" y="0"/>
                    <a:pt x="8" y="0"/>
                  </a:cubicBezTo>
                  <a:close/>
                  <a:moveTo>
                    <a:pt x="12" y="9"/>
                  </a:moveTo>
                  <a:cubicBezTo>
                    <a:pt x="16" y="10"/>
                    <a:pt x="22" y="11"/>
                    <a:pt x="22" y="16"/>
                  </a:cubicBezTo>
                  <a:cubicBezTo>
                    <a:pt x="17" y="16"/>
                    <a:pt x="16" y="19"/>
                    <a:pt x="11" y="17"/>
                  </a:cubicBezTo>
                  <a:cubicBezTo>
                    <a:pt x="10" y="14"/>
                    <a:pt x="10" y="11"/>
                    <a:pt x="12" y="9"/>
                  </a:cubicBezTo>
                  <a:close/>
                  <a:moveTo>
                    <a:pt x="9" y="30"/>
                  </a:moveTo>
                  <a:cubicBezTo>
                    <a:pt x="10" y="21"/>
                    <a:pt x="17" y="27"/>
                    <a:pt x="23" y="26"/>
                  </a:cubicBezTo>
                  <a:cubicBezTo>
                    <a:pt x="20" y="29"/>
                    <a:pt x="15" y="30"/>
                    <a:pt x="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54"/>
            <p:cNvSpPr/>
            <p:nvPr/>
          </p:nvSpPr>
          <p:spPr bwMode="auto">
            <a:xfrm>
              <a:off x="9378950" y="3240088"/>
              <a:ext cx="60325" cy="98425"/>
            </a:xfrm>
            <a:custGeom>
              <a:avLst/>
              <a:gdLst>
                <a:gd name="T0" fmla="*/ 10 w 25"/>
                <a:gd name="T1" fmla="*/ 36 h 41"/>
                <a:gd name="T2" fmla="*/ 19 w 25"/>
                <a:gd name="T3" fmla="*/ 35 h 41"/>
                <a:gd name="T4" fmla="*/ 14 w 25"/>
                <a:gd name="T5" fmla="*/ 27 h 41"/>
                <a:gd name="T6" fmla="*/ 25 w 25"/>
                <a:gd name="T7" fmla="*/ 11 h 41"/>
                <a:gd name="T8" fmla="*/ 10 w 25"/>
                <a:gd name="T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1">
                  <a:moveTo>
                    <a:pt x="10" y="36"/>
                  </a:moveTo>
                  <a:cubicBezTo>
                    <a:pt x="14" y="36"/>
                    <a:pt x="18" y="41"/>
                    <a:pt x="19" y="35"/>
                  </a:cubicBezTo>
                  <a:cubicBezTo>
                    <a:pt x="17" y="33"/>
                    <a:pt x="14" y="31"/>
                    <a:pt x="14" y="27"/>
                  </a:cubicBezTo>
                  <a:cubicBezTo>
                    <a:pt x="11" y="15"/>
                    <a:pt x="23" y="18"/>
                    <a:pt x="25" y="11"/>
                  </a:cubicBezTo>
                  <a:cubicBezTo>
                    <a:pt x="11" y="0"/>
                    <a:pt x="0" y="27"/>
                    <a:pt x="1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19"/>
            <p:cNvSpPr/>
            <p:nvPr/>
          </p:nvSpPr>
          <p:spPr bwMode="auto">
            <a:xfrm>
              <a:off x="8926513" y="3432175"/>
              <a:ext cx="161925" cy="165100"/>
            </a:xfrm>
            <a:custGeom>
              <a:avLst/>
              <a:gdLst>
                <a:gd name="T0" fmla="*/ 6 w 67"/>
                <a:gd name="T1" fmla="*/ 4 h 68"/>
                <a:gd name="T2" fmla="*/ 6 w 67"/>
                <a:gd name="T3" fmla="*/ 38 h 68"/>
                <a:gd name="T4" fmla="*/ 5 w 67"/>
                <a:gd name="T5" fmla="*/ 49 h 68"/>
                <a:gd name="T6" fmla="*/ 4 w 67"/>
                <a:gd name="T7" fmla="*/ 68 h 68"/>
                <a:gd name="T8" fmla="*/ 20 w 67"/>
                <a:gd name="T9" fmla="*/ 68 h 68"/>
                <a:gd name="T10" fmla="*/ 12 w 67"/>
                <a:gd name="T11" fmla="*/ 65 h 68"/>
                <a:gd name="T12" fmla="*/ 12 w 67"/>
                <a:gd name="T13" fmla="*/ 55 h 68"/>
                <a:gd name="T14" fmla="*/ 23 w 67"/>
                <a:gd name="T15" fmla="*/ 54 h 68"/>
                <a:gd name="T16" fmla="*/ 12 w 67"/>
                <a:gd name="T17" fmla="*/ 48 h 68"/>
                <a:gd name="T18" fmla="*/ 21 w 67"/>
                <a:gd name="T19" fmla="*/ 41 h 68"/>
                <a:gd name="T20" fmla="*/ 12 w 67"/>
                <a:gd name="T21" fmla="*/ 34 h 68"/>
                <a:gd name="T22" fmla="*/ 10 w 67"/>
                <a:gd name="T23" fmla="*/ 14 h 68"/>
                <a:gd name="T24" fmla="*/ 21 w 67"/>
                <a:gd name="T25" fmla="*/ 23 h 68"/>
                <a:gd name="T26" fmla="*/ 56 w 67"/>
                <a:gd name="T27" fmla="*/ 68 h 68"/>
                <a:gd name="T28" fmla="*/ 67 w 67"/>
                <a:gd name="T29" fmla="*/ 68 h 68"/>
                <a:gd name="T30" fmla="*/ 27 w 67"/>
                <a:gd name="T31" fmla="*/ 16 h 68"/>
                <a:gd name="T32" fmla="*/ 6 w 6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68">
                  <a:moveTo>
                    <a:pt x="6" y="4"/>
                  </a:moveTo>
                  <a:cubicBezTo>
                    <a:pt x="0" y="12"/>
                    <a:pt x="6" y="27"/>
                    <a:pt x="6" y="38"/>
                  </a:cubicBezTo>
                  <a:cubicBezTo>
                    <a:pt x="6" y="42"/>
                    <a:pt x="5" y="46"/>
                    <a:pt x="5" y="49"/>
                  </a:cubicBezTo>
                  <a:cubicBezTo>
                    <a:pt x="4" y="55"/>
                    <a:pt x="4" y="61"/>
                    <a:pt x="4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8" y="66"/>
                    <a:pt x="13" y="67"/>
                    <a:pt x="12" y="65"/>
                  </a:cubicBezTo>
                  <a:cubicBezTo>
                    <a:pt x="11" y="59"/>
                    <a:pt x="13" y="59"/>
                    <a:pt x="12" y="55"/>
                  </a:cubicBezTo>
                  <a:cubicBezTo>
                    <a:pt x="16" y="56"/>
                    <a:pt x="19" y="54"/>
                    <a:pt x="23" y="54"/>
                  </a:cubicBezTo>
                  <a:cubicBezTo>
                    <a:pt x="23" y="48"/>
                    <a:pt x="17" y="48"/>
                    <a:pt x="12" y="48"/>
                  </a:cubicBezTo>
                  <a:cubicBezTo>
                    <a:pt x="12" y="40"/>
                    <a:pt x="15" y="42"/>
                    <a:pt x="21" y="41"/>
                  </a:cubicBezTo>
                  <a:cubicBezTo>
                    <a:pt x="22" y="36"/>
                    <a:pt x="17" y="35"/>
                    <a:pt x="12" y="34"/>
                  </a:cubicBezTo>
                  <a:cubicBezTo>
                    <a:pt x="13" y="31"/>
                    <a:pt x="12" y="19"/>
                    <a:pt x="10" y="14"/>
                  </a:cubicBezTo>
                  <a:cubicBezTo>
                    <a:pt x="16" y="12"/>
                    <a:pt x="18" y="20"/>
                    <a:pt x="21" y="23"/>
                  </a:cubicBezTo>
                  <a:cubicBezTo>
                    <a:pt x="34" y="35"/>
                    <a:pt x="44" y="51"/>
                    <a:pt x="56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54" y="49"/>
                    <a:pt x="41" y="31"/>
                    <a:pt x="27" y="16"/>
                  </a:cubicBezTo>
                  <a:cubicBezTo>
                    <a:pt x="19" y="8"/>
                    <a:pt x="14" y="0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221"/>
            <p:cNvSpPr/>
            <p:nvPr/>
          </p:nvSpPr>
          <p:spPr bwMode="auto">
            <a:xfrm>
              <a:off x="9532938" y="3446463"/>
              <a:ext cx="20638" cy="33337"/>
            </a:xfrm>
            <a:custGeom>
              <a:avLst/>
              <a:gdLst>
                <a:gd name="T0" fmla="*/ 8 w 9"/>
                <a:gd name="T1" fmla="*/ 14 h 14"/>
                <a:gd name="T2" fmla="*/ 9 w 9"/>
                <a:gd name="T3" fmla="*/ 0 h 14"/>
                <a:gd name="T4" fmla="*/ 5 w 9"/>
                <a:gd name="T5" fmla="*/ 0 h 14"/>
                <a:gd name="T6" fmla="*/ 8 w 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8" y="14"/>
                  </a:moveTo>
                  <a:cubicBezTo>
                    <a:pt x="9" y="11"/>
                    <a:pt x="8" y="6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4" y="5"/>
                    <a:pt x="0" y="13"/>
                    <a:pt x="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222"/>
            <p:cNvSpPr/>
            <p:nvPr/>
          </p:nvSpPr>
          <p:spPr bwMode="auto">
            <a:xfrm>
              <a:off x="9571038" y="3446463"/>
              <a:ext cx="23813" cy="33337"/>
            </a:xfrm>
            <a:custGeom>
              <a:avLst/>
              <a:gdLst>
                <a:gd name="T0" fmla="*/ 5 w 10"/>
                <a:gd name="T1" fmla="*/ 14 h 14"/>
                <a:gd name="T2" fmla="*/ 7 w 10"/>
                <a:gd name="T3" fmla="*/ 0 h 14"/>
                <a:gd name="T4" fmla="*/ 3 w 10"/>
                <a:gd name="T5" fmla="*/ 0 h 14"/>
                <a:gd name="T6" fmla="*/ 5 w 10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4">
                  <a:moveTo>
                    <a:pt x="5" y="14"/>
                  </a:moveTo>
                  <a:cubicBezTo>
                    <a:pt x="8" y="9"/>
                    <a:pt x="10" y="4"/>
                    <a:pt x="7" y="0"/>
                  </a:cubicBezTo>
                  <a:cubicBezTo>
                    <a:pt x="6" y="0"/>
                    <a:pt x="5" y="0"/>
                    <a:pt x="3" y="0"/>
                  </a:cubicBezTo>
                  <a:cubicBezTo>
                    <a:pt x="5" y="7"/>
                    <a:pt x="0" y="12"/>
                    <a:pt x="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Freeform 866"/>
          <p:cNvSpPr>
            <a:spLocks noEditPoints="1"/>
          </p:cNvSpPr>
          <p:nvPr/>
        </p:nvSpPr>
        <p:spPr bwMode="auto">
          <a:xfrm>
            <a:off x="268058" y="3816167"/>
            <a:ext cx="850900" cy="1098550"/>
          </a:xfrm>
          <a:custGeom>
            <a:avLst/>
            <a:gdLst>
              <a:gd name="T0" fmla="*/ 119 w 349"/>
              <a:gd name="T1" fmla="*/ 275 h 451"/>
              <a:gd name="T2" fmla="*/ 56 w 349"/>
              <a:gd name="T3" fmla="*/ 406 h 451"/>
              <a:gd name="T4" fmla="*/ 34 w 349"/>
              <a:gd name="T5" fmla="*/ 416 h 451"/>
              <a:gd name="T6" fmla="*/ 12 w 349"/>
              <a:gd name="T7" fmla="*/ 445 h 451"/>
              <a:gd name="T8" fmla="*/ 61 w 349"/>
              <a:gd name="T9" fmla="*/ 436 h 451"/>
              <a:gd name="T10" fmla="*/ 117 w 349"/>
              <a:gd name="T11" fmla="*/ 401 h 451"/>
              <a:gd name="T12" fmla="*/ 196 w 349"/>
              <a:gd name="T13" fmla="*/ 331 h 451"/>
              <a:gd name="T14" fmla="*/ 228 w 349"/>
              <a:gd name="T15" fmla="*/ 320 h 451"/>
              <a:gd name="T16" fmla="*/ 264 w 349"/>
              <a:gd name="T17" fmla="*/ 254 h 451"/>
              <a:gd name="T18" fmla="*/ 296 w 349"/>
              <a:gd name="T19" fmla="*/ 179 h 451"/>
              <a:gd name="T20" fmla="*/ 337 w 349"/>
              <a:gd name="T21" fmla="*/ 59 h 451"/>
              <a:gd name="T22" fmla="*/ 333 w 349"/>
              <a:gd name="T23" fmla="*/ 1 h 451"/>
              <a:gd name="T24" fmla="*/ 210 w 349"/>
              <a:gd name="T25" fmla="*/ 118 h 451"/>
              <a:gd name="T26" fmla="*/ 125 w 349"/>
              <a:gd name="T27" fmla="*/ 250 h 451"/>
              <a:gd name="T28" fmla="*/ 131 w 349"/>
              <a:gd name="T29" fmla="*/ 365 h 451"/>
              <a:gd name="T30" fmla="*/ 110 w 349"/>
              <a:gd name="T31" fmla="*/ 346 h 451"/>
              <a:gd name="T32" fmla="*/ 91 w 349"/>
              <a:gd name="T33" fmla="*/ 328 h 451"/>
              <a:gd name="T34" fmla="*/ 124 w 349"/>
              <a:gd name="T35" fmla="*/ 278 h 451"/>
              <a:gd name="T36" fmla="*/ 130 w 349"/>
              <a:gd name="T37" fmla="*/ 307 h 451"/>
              <a:gd name="T38" fmla="*/ 162 w 349"/>
              <a:gd name="T39" fmla="*/ 287 h 451"/>
              <a:gd name="T40" fmla="*/ 166 w 349"/>
              <a:gd name="T41" fmla="*/ 291 h 451"/>
              <a:gd name="T42" fmla="*/ 130 w 349"/>
              <a:gd name="T43" fmla="*/ 390 h 451"/>
              <a:gd name="T44" fmla="*/ 127 w 349"/>
              <a:gd name="T45" fmla="*/ 267 h 451"/>
              <a:gd name="T46" fmla="*/ 213 w 349"/>
              <a:gd name="T47" fmla="*/ 321 h 451"/>
              <a:gd name="T48" fmla="*/ 256 w 349"/>
              <a:gd name="T49" fmla="*/ 72 h 451"/>
              <a:gd name="T50" fmla="*/ 334 w 349"/>
              <a:gd name="T51" fmla="*/ 10 h 451"/>
              <a:gd name="T52" fmla="*/ 333 w 349"/>
              <a:gd name="T53" fmla="*/ 17 h 451"/>
              <a:gd name="T54" fmla="*/ 334 w 349"/>
              <a:gd name="T55" fmla="*/ 49 h 451"/>
              <a:gd name="T56" fmla="*/ 327 w 349"/>
              <a:gd name="T57" fmla="*/ 69 h 451"/>
              <a:gd name="T58" fmla="*/ 324 w 349"/>
              <a:gd name="T59" fmla="*/ 75 h 451"/>
              <a:gd name="T60" fmla="*/ 312 w 349"/>
              <a:gd name="T61" fmla="*/ 62 h 451"/>
              <a:gd name="T62" fmla="*/ 320 w 349"/>
              <a:gd name="T63" fmla="*/ 89 h 451"/>
              <a:gd name="T64" fmla="*/ 303 w 349"/>
              <a:gd name="T65" fmla="*/ 80 h 451"/>
              <a:gd name="T66" fmla="*/ 298 w 349"/>
              <a:gd name="T67" fmla="*/ 89 h 451"/>
              <a:gd name="T68" fmla="*/ 294 w 349"/>
              <a:gd name="T69" fmla="*/ 101 h 451"/>
              <a:gd name="T70" fmla="*/ 303 w 349"/>
              <a:gd name="T71" fmla="*/ 133 h 451"/>
              <a:gd name="T72" fmla="*/ 288 w 349"/>
              <a:gd name="T73" fmla="*/ 118 h 451"/>
              <a:gd name="T74" fmla="*/ 284 w 349"/>
              <a:gd name="T75" fmla="*/ 140 h 451"/>
              <a:gd name="T76" fmla="*/ 287 w 349"/>
              <a:gd name="T77" fmla="*/ 186 h 451"/>
              <a:gd name="T78" fmla="*/ 280 w 349"/>
              <a:gd name="T79" fmla="*/ 202 h 451"/>
              <a:gd name="T80" fmla="*/ 277 w 349"/>
              <a:gd name="T81" fmla="*/ 209 h 451"/>
              <a:gd name="T82" fmla="*/ 263 w 349"/>
              <a:gd name="T83" fmla="*/ 189 h 451"/>
              <a:gd name="T84" fmla="*/ 256 w 349"/>
              <a:gd name="T85" fmla="*/ 200 h 451"/>
              <a:gd name="T86" fmla="*/ 262 w 349"/>
              <a:gd name="T87" fmla="*/ 245 h 451"/>
              <a:gd name="T88" fmla="*/ 252 w 349"/>
              <a:gd name="T89" fmla="*/ 235 h 451"/>
              <a:gd name="T90" fmla="*/ 241 w 349"/>
              <a:gd name="T91" fmla="*/ 227 h 451"/>
              <a:gd name="T92" fmla="*/ 248 w 349"/>
              <a:gd name="T93" fmla="*/ 272 h 451"/>
              <a:gd name="T94" fmla="*/ 242 w 349"/>
              <a:gd name="T95" fmla="*/ 279 h 451"/>
              <a:gd name="T96" fmla="*/ 225 w 349"/>
              <a:gd name="T97" fmla="*/ 259 h 451"/>
              <a:gd name="T98" fmla="*/ 213 w 349"/>
              <a:gd name="T99" fmla="*/ 262 h 451"/>
              <a:gd name="T100" fmla="*/ 221 w 349"/>
              <a:gd name="T101" fmla="*/ 314 h 451"/>
              <a:gd name="T102" fmla="*/ 256 w 349"/>
              <a:gd name="T103" fmla="*/ 72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451">
                <a:moveTo>
                  <a:pt x="125" y="250"/>
                </a:moveTo>
                <a:cubicBezTo>
                  <a:pt x="120" y="261"/>
                  <a:pt x="120" y="265"/>
                  <a:pt x="119" y="275"/>
                </a:cubicBezTo>
                <a:cubicBezTo>
                  <a:pt x="110" y="294"/>
                  <a:pt x="89" y="301"/>
                  <a:pt x="76" y="317"/>
                </a:cubicBezTo>
                <a:cubicBezTo>
                  <a:pt x="58" y="337"/>
                  <a:pt x="48" y="376"/>
                  <a:pt x="56" y="406"/>
                </a:cubicBezTo>
                <a:cubicBezTo>
                  <a:pt x="58" y="413"/>
                  <a:pt x="65" y="418"/>
                  <a:pt x="65" y="426"/>
                </a:cubicBezTo>
                <a:cubicBezTo>
                  <a:pt x="52" y="425"/>
                  <a:pt x="40" y="421"/>
                  <a:pt x="34" y="416"/>
                </a:cubicBezTo>
                <a:cubicBezTo>
                  <a:pt x="25" y="407"/>
                  <a:pt x="19" y="399"/>
                  <a:pt x="4" y="408"/>
                </a:cubicBezTo>
                <a:cubicBezTo>
                  <a:pt x="4" y="421"/>
                  <a:pt x="0" y="437"/>
                  <a:pt x="12" y="445"/>
                </a:cubicBezTo>
                <a:cubicBezTo>
                  <a:pt x="22" y="451"/>
                  <a:pt x="36" y="447"/>
                  <a:pt x="45" y="445"/>
                </a:cubicBezTo>
                <a:cubicBezTo>
                  <a:pt x="49" y="441"/>
                  <a:pt x="55" y="438"/>
                  <a:pt x="61" y="436"/>
                </a:cubicBezTo>
                <a:cubicBezTo>
                  <a:pt x="65" y="426"/>
                  <a:pt x="74" y="429"/>
                  <a:pt x="78" y="419"/>
                </a:cubicBezTo>
                <a:cubicBezTo>
                  <a:pt x="91" y="414"/>
                  <a:pt x="103" y="406"/>
                  <a:pt x="117" y="401"/>
                </a:cubicBezTo>
                <a:cubicBezTo>
                  <a:pt x="132" y="397"/>
                  <a:pt x="147" y="396"/>
                  <a:pt x="159" y="388"/>
                </a:cubicBezTo>
                <a:cubicBezTo>
                  <a:pt x="176" y="376"/>
                  <a:pt x="192" y="355"/>
                  <a:pt x="196" y="331"/>
                </a:cubicBezTo>
                <a:cubicBezTo>
                  <a:pt x="203" y="328"/>
                  <a:pt x="210" y="330"/>
                  <a:pt x="216" y="328"/>
                </a:cubicBezTo>
                <a:cubicBezTo>
                  <a:pt x="221" y="326"/>
                  <a:pt x="223" y="318"/>
                  <a:pt x="228" y="320"/>
                </a:cubicBezTo>
                <a:cubicBezTo>
                  <a:pt x="228" y="314"/>
                  <a:pt x="232" y="309"/>
                  <a:pt x="235" y="304"/>
                </a:cubicBezTo>
                <a:cubicBezTo>
                  <a:pt x="246" y="288"/>
                  <a:pt x="255" y="271"/>
                  <a:pt x="264" y="254"/>
                </a:cubicBezTo>
                <a:cubicBezTo>
                  <a:pt x="271" y="242"/>
                  <a:pt x="275" y="229"/>
                  <a:pt x="280" y="216"/>
                </a:cubicBezTo>
                <a:cubicBezTo>
                  <a:pt x="285" y="203"/>
                  <a:pt x="292" y="192"/>
                  <a:pt x="296" y="179"/>
                </a:cubicBezTo>
                <a:cubicBezTo>
                  <a:pt x="306" y="155"/>
                  <a:pt x="312" y="128"/>
                  <a:pt x="323" y="99"/>
                </a:cubicBezTo>
                <a:cubicBezTo>
                  <a:pt x="327" y="88"/>
                  <a:pt x="331" y="76"/>
                  <a:pt x="337" y="59"/>
                </a:cubicBezTo>
                <a:cubicBezTo>
                  <a:pt x="342" y="46"/>
                  <a:pt x="349" y="26"/>
                  <a:pt x="347" y="16"/>
                </a:cubicBezTo>
                <a:cubicBezTo>
                  <a:pt x="346" y="11"/>
                  <a:pt x="337" y="0"/>
                  <a:pt x="333" y="1"/>
                </a:cubicBezTo>
                <a:cubicBezTo>
                  <a:pt x="302" y="13"/>
                  <a:pt x="284" y="31"/>
                  <a:pt x="263" y="55"/>
                </a:cubicBezTo>
                <a:cubicBezTo>
                  <a:pt x="247" y="72"/>
                  <a:pt x="228" y="94"/>
                  <a:pt x="210" y="118"/>
                </a:cubicBezTo>
                <a:cubicBezTo>
                  <a:pt x="184" y="152"/>
                  <a:pt x="159" y="194"/>
                  <a:pt x="137" y="231"/>
                </a:cubicBezTo>
                <a:cubicBezTo>
                  <a:pt x="133" y="238"/>
                  <a:pt x="129" y="243"/>
                  <a:pt x="125" y="250"/>
                </a:cubicBezTo>
                <a:close/>
                <a:moveTo>
                  <a:pt x="130" y="390"/>
                </a:moveTo>
                <a:cubicBezTo>
                  <a:pt x="128" y="381"/>
                  <a:pt x="136" y="373"/>
                  <a:pt x="131" y="365"/>
                </a:cubicBezTo>
                <a:cubicBezTo>
                  <a:pt x="123" y="365"/>
                  <a:pt x="118" y="368"/>
                  <a:pt x="109" y="368"/>
                </a:cubicBezTo>
                <a:cubicBezTo>
                  <a:pt x="108" y="360"/>
                  <a:pt x="114" y="353"/>
                  <a:pt x="110" y="346"/>
                </a:cubicBezTo>
                <a:cubicBezTo>
                  <a:pt x="103" y="349"/>
                  <a:pt x="99" y="354"/>
                  <a:pt x="91" y="355"/>
                </a:cubicBezTo>
                <a:cubicBezTo>
                  <a:pt x="92" y="345"/>
                  <a:pt x="93" y="338"/>
                  <a:pt x="91" y="328"/>
                </a:cubicBezTo>
                <a:cubicBezTo>
                  <a:pt x="83" y="330"/>
                  <a:pt x="79" y="336"/>
                  <a:pt x="70" y="338"/>
                </a:cubicBezTo>
                <a:cubicBezTo>
                  <a:pt x="82" y="312"/>
                  <a:pt x="112" y="304"/>
                  <a:pt x="124" y="278"/>
                </a:cubicBezTo>
                <a:cubicBezTo>
                  <a:pt x="135" y="274"/>
                  <a:pt x="138" y="280"/>
                  <a:pt x="150" y="281"/>
                </a:cubicBezTo>
                <a:cubicBezTo>
                  <a:pt x="146" y="292"/>
                  <a:pt x="136" y="298"/>
                  <a:pt x="130" y="307"/>
                </a:cubicBezTo>
                <a:cubicBezTo>
                  <a:pt x="142" y="309"/>
                  <a:pt x="147" y="292"/>
                  <a:pt x="155" y="284"/>
                </a:cubicBezTo>
                <a:cubicBezTo>
                  <a:pt x="157" y="284"/>
                  <a:pt x="158" y="287"/>
                  <a:pt x="162" y="287"/>
                </a:cubicBezTo>
                <a:cubicBezTo>
                  <a:pt x="163" y="294"/>
                  <a:pt x="149" y="303"/>
                  <a:pt x="152" y="312"/>
                </a:cubicBezTo>
                <a:cubicBezTo>
                  <a:pt x="161" y="310"/>
                  <a:pt x="161" y="298"/>
                  <a:pt x="166" y="291"/>
                </a:cubicBezTo>
                <a:cubicBezTo>
                  <a:pt x="177" y="295"/>
                  <a:pt x="182" y="306"/>
                  <a:pt x="189" y="314"/>
                </a:cubicBezTo>
                <a:cubicBezTo>
                  <a:pt x="192" y="353"/>
                  <a:pt x="166" y="382"/>
                  <a:pt x="130" y="390"/>
                </a:cubicBezTo>
                <a:close/>
                <a:moveTo>
                  <a:pt x="198" y="324"/>
                </a:moveTo>
                <a:cubicBezTo>
                  <a:pt x="191" y="287"/>
                  <a:pt x="158" y="274"/>
                  <a:pt x="127" y="267"/>
                </a:cubicBezTo>
                <a:cubicBezTo>
                  <a:pt x="127" y="260"/>
                  <a:pt x="130" y="256"/>
                  <a:pt x="132" y="251"/>
                </a:cubicBezTo>
                <a:cubicBezTo>
                  <a:pt x="175" y="254"/>
                  <a:pt x="210" y="274"/>
                  <a:pt x="213" y="321"/>
                </a:cubicBezTo>
                <a:cubicBezTo>
                  <a:pt x="208" y="322"/>
                  <a:pt x="204" y="324"/>
                  <a:pt x="198" y="324"/>
                </a:cubicBezTo>
                <a:close/>
                <a:moveTo>
                  <a:pt x="256" y="72"/>
                </a:moveTo>
                <a:cubicBezTo>
                  <a:pt x="263" y="63"/>
                  <a:pt x="270" y="54"/>
                  <a:pt x="278" y="46"/>
                </a:cubicBezTo>
                <a:cubicBezTo>
                  <a:pt x="294" y="32"/>
                  <a:pt x="311" y="17"/>
                  <a:pt x="334" y="10"/>
                </a:cubicBezTo>
                <a:cubicBezTo>
                  <a:pt x="339" y="11"/>
                  <a:pt x="342" y="21"/>
                  <a:pt x="340" y="25"/>
                </a:cubicBezTo>
                <a:cubicBezTo>
                  <a:pt x="337" y="23"/>
                  <a:pt x="338" y="17"/>
                  <a:pt x="333" y="17"/>
                </a:cubicBezTo>
                <a:cubicBezTo>
                  <a:pt x="326" y="20"/>
                  <a:pt x="334" y="28"/>
                  <a:pt x="337" y="31"/>
                </a:cubicBezTo>
                <a:cubicBezTo>
                  <a:pt x="337" y="37"/>
                  <a:pt x="336" y="42"/>
                  <a:pt x="334" y="49"/>
                </a:cubicBezTo>
                <a:cubicBezTo>
                  <a:pt x="330" y="45"/>
                  <a:pt x="333" y="34"/>
                  <a:pt x="324" y="34"/>
                </a:cubicBezTo>
                <a:cubicBezTo>
                  <a:pt x="322" y="44"/>
                  <a:pt x="335" y="56"/>
                  <a:pt x="327" y="69"/>
                </a:cubicBezTo>
                <a:cubicBezTo>
                  <a:pt x="321" y="65"/>
                  <a:pt x="324" y="51"/>
                  <a:pt x="315" y="49"/>
                </a:cubicBezTo>
                <a:cubicBezTo>
                  <a:pt x="313" y="57"/>
                  <a:pt x="320" y="68"/>
                  <a:pt x="324" y="75"/>
                </a:cubicBezTo>
                <a:cubicBezTo>
                  <a:pt x="323" y="80"/>
                  <a:pt x="324" y="84"/>
                  <a:pt x="320" y="85"/>
                </a:cubicBezTo>
                <a:cubicBezTo>
                  <a:pt x="319" y="76"/>
                  <a:pt x="318" y="66"/>
                  <a:pt x="312" y="62"/>
                </a:cubicBezTo>
                <a:cubicBezTo>
                  <a:pt x="306" y="68"/>
                  <a:pt x="316" y="79"/>
                  <a:pt x="316" y="87"/>
                </a:cubicBezTo>
                <a:cubicBezTo>
                  <a:pt x="316" y="89"/>
                  <a:pt x="319" y="89"/>
                  <a:pt x="320" y="89"/>
                </a:cubicBezTo>
                <a:cubicBezTo>
                  <a:pt x="320" y="94"/>
                  <a:pt x="316" y="95"/>
                  <a:pt x="316" y="100"/>
                </a:cubicBezTo>
                <a:cubicBezTo>
                  <a:pt x="309" y="97"/>
                  <a:pt x="314" y="81"/>
                  <a:pt x="303" y="80"/>
                </a:cubicBezTo>
                <a:cubicBezTo>
                  <a:pt x="302" y="91"/>
                  <a:pt x="314" y="104"/>
                  <a:pt x="312" y="114"/>
                </a:cubicBezTo>
                <a:cubicBezTo>
                  <a:pt x="304" y="109"/>
                  <a:pt x="308" y="92"/>
                  <a:pt x="298" y="89"/>
                </a:cubicBezTo>
                <a:cubicBezTo>
                  <a:pt x="296" y="103"/>
                  <a:pt x="310" y="118"/>
                  <a:pt x="306" y="131"/>
                </a:cubicBezTo>
                <a:cubicBezTo>
                  <a:pt x="300" y="128"/>
                  <a:pt x="303" y="106"/>
                  <a:pt x="294" y="101"/>
                </a:cubicBezTo>
                <a:cubicBezTo>
                  <a:pt x="288" y="109"/>
                  <a:pt x="299" y="122"/>
                  <a:pt x="299" y="133"/>
                </a:cubicBezTo>
                <a:cubicBezTo>
                  <a:pt x="300" y="134"/>
                  <a:pt x="303" y="134"/>
                  <a:pt x="303" y="133"/>
                </a:cubicBezTo>
                <a:cubicBezTo>
                  <a:pt x="306" y="135"/>
                  <a:pt x="301" y="142"/>
                  <a:pt x="301" y="145"/>
                </a:cubicBezTo>
                <a:cubicBezTo>
                  <a:pt x="295" y="137"/>
                  <a:pt x="299" y="121"/>
                  <a:pt x="288" y="118"/>
                </a:cubicBezTo>
                <a:cubicBezTo>
                  <a:pt x="287" y="131"/>
                  <a:pt x="303" y="149"/>
                  <a:pt x="295" y="164"/>
                </a:cubicBezTo>
                <a:cubicBezTo>
                  <a:pt x="288" y="159"/>
                  <a:pt x="290" y="145"/>
                  <a:pt x="284" y="140"/>
                </a:cubicBezTo>
                <a:cubicBezTo>
                  <a:pt x="276" y="149"/>
                  <a:pt x="291" y="161"/>
                  <a:pt x="291" y="172"/>
                </a:cubicBezTo>
                <a:cubicBezTo>
                  <a:pt x="291" y="177"/>
                  <a:pt x="287" y="180"/>
                  <a:pt x="287" y="186"/>
                </a:cubicBezTo>
                <a:cubicBezTo>
                  <a:pt x="282" y="178"/>
                  <a:pt x="283" y="165"/>
                  <a:pt x="277" y="159"/>
                </a:cubicBezTo>
                <a:cubicBezTo>
                  <a:pt x="269" y="170"/>
                  <a:pt x="288" y="189"/>
                  <a:pt x="280" y="202"/>
                </a:cubicBezTo>
                <a:cubicBezTo>
                  <a:pt x="275" y="194"/>
                  <a:pt x="276" y="181"/>
                  <a:pt x="271" y="176"/>
                </a:cubicBezTo>
                <a:cubicBezTo>
                  <a:pt x="263" y="180"/>
                  <a:pt x="274" y="201"/>
                  <a:pt x="277" y="209"/>
                </a:cubicBezTo>
                <a:cubicBezTo>
                  <a:pt x="276" y="211"/>
                  <a:pt x="275" y="214"/>
                  <a:pt x="274" y="217"/>
                </a:cubicBezTo>
                <a:cubicBezTo>
                  <a:pt x="268" y="210"/>
                  <a:pt x="272" y="193"/>
                  <a:pt x="263" y="189"/>
                </a:cubicBezTo>
                <a:cubicBezTo>
                  <a:pt x="257" y="199"/>
                  <a:pt x="274" y="221"/>
                  <a:pt x="267" y="233"/>
                </a:cubicBezTo>
                <a:cubicBezTo>
                  <a:pt x="263" y="222"/>
                  <a:pt x="263" y="208"/>
                  <a:pt x="256" y="200"/>
                </a:cubicBezTo>
                <a:cubicBezTo>
                  <a:pt x="249" y="209"/>
                  <a:pt x="263" y="219"/>
                  <a:pt x="260" y="233"/>
                </a:cubicBezTo>
                <a:cubicBezTo>
                  <a:pt x="263" y="239"/>
                  <a:pt x="265" y="239"/>
                  <a:pt x="262" y="245"/>
                </a:cubicBezTo>
                <a:cubicBezTo>
                  <a:pt x="257" y="236"/>
                  <a:pt x="255" y="224"/>
                  <a:pt x="250" y="214"/>
                </a:cubicBezTo>
                <a:cubicBezTo>
                  <a:pt x="243" y="217"/>
                  <a:pt x="250" y="228"/>
                  <a:pt x="252" y="235"/>
                </a:cubicBezTo>
                <a:cubicBezTo>
                  <a:pt x="254" y="244"/>
                  <a:pt x="259" y="252"/>
                  <a:pt x="253" y="259"/>
                </a:cubicBezTo>
                <a:cubicBezTo>
                  <a:pt x="247" y="251"/>
                  <a:pt x="251" y="232"/>
                  <a:pt x="241" y="227"/>
                </a:cubicBezTo>
                <a:cubicBezTo>
                  <a:pt x="236" y="234"/>
                  <a:pt x="247" y="248"/>
                  <a:pt x="246" y="261"/>
                </a:cubicBezTo>
                <a:cubicBezTo>
                  <a:pt x="250" y="266"/>
                  <a:pt x="250" y="266"/>
                  <a:pt x="248" y="272"/>
                </a:cubicBezTo>
                <a:cubicBezTo>
                  <a:pt x="241" y="265"/>
                  <a:pt x="243" y="250"/>
                  <a:pt x="237" y="244"/>
                </a:cubicBezTo>
                <a:cubicBezTo>
                  <a:pt x="228" y="250"/>
                  <a:pt x="243" y="267"/>
                  <a:pt x="242" y="279"/>
                </a:cubicBezTo>
                <a:cubicBezTo>
                  <a:pt x="242" y="284"/>
                  <a:pt x="237" y="286"/>
                  <a:pt x="237" y="292"/>
                </a:cubicBezTo>
                <a:cubicBezTo>
                  <a:pt x="232" y="281"/>
                  <a:pt x="232" y="267"/>
                  <a:pt x="225" y="259"/>
                </a:cubicBezTo>
                <a:cubicBezTo>
                  <a:pt x="217" y="269"/>
                  <a:pt x="241" y="295"/>
                  <a:pt x="225" y="304"/>
                </a:cubicBezTo>
                <a:cubicBezTo>
                  <a:pt x="225" y="290"/>
                  <a:pt x="221" y="274"/>
                  <a:pt x="213" y="262"/>
                </a:cubicBezTo>
                <a:cubicBezTo>
                  <a:pt x="208" y="268"/>
                  <a:pt x="216" y="278"/>
                  <a:pt x="218" y="287"/>
                </a:cubicBezTo>
                <a:cubicBezTo>
                  <a:pt x="221" y="297"/>
                  <a:pt x="223" y="306"/>
                  <a:pt x="221" y="314"/>
                </a:cubicBezTo>
                <a:cubicBezTo>
                  <a:pt x="212" y="272"/>
                  <a:pt x="184" y="248"/>
                  <a:pt x="138" y="243"/>
                </a:cubicBezTo>
                <a:cubicBezTo>
                  <a:pt x="169" y="186"/>
                  <a:pt x="212" y="123"/>
                  <a:pt x="256" y="7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 222"/>
          <p:cNvGrpSpPr/>
          <p:nvPr/>
        </p:nvGrpSpPr>
        <p:grpSpPr>
          <a:xfrm>
            <a:off x="291871" y="225026"/>
            <a:ext cx="631825" cy="711200"/>
            <a:chOff x="9353551" y="5384800"/>
            <a:chExt cx="631825" cy="711200"/>
          </a:xfrm>
          <a:blipFill>
            <a:blip r:embed="rId4"/>
            <a:stretch>
              <a:fillRect/>
            </a:stretch>
          </a:blipFill>
        </p:grpSpPr>
        <p:sp>
          <p:nvSpPr>
            <p:cNvPr id="33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 282"/>
          <p:cNvGrpSpPr/>
          <p:nvPr/>
        </p:nvGrpSpPr>
        <p:grpSpPr>
          <a:xfrm>
            <a:off x="7929177" y="225026"/>
            <a:ext cx="936625" cy="1149350"/>
            <a:chOff x="8286750" y="3221038"/>
            <a:chExt cx="493713" cy="460375"/>
          </a:xfrm>
          <a:blipFill>
            <a:blip r:embed="rId4"/>
            <a:stretch>
              <a:fillRect/>
            </a:stretch>
          </a:blipFill>
        </p:grpSpPr>
        <p:sp>
          <p:nvSpPr>
            <p:cNvPr id="41" name="Freeform 625"/>
            <p:cNvSpPr>
              <a:spLocks noEditPoints="1"/>
            </p:cNvSpPr>
            <p:nvPr/>
          </p:nvSpPr>
          <p:spPr bwMode="auto">
            <a:xfrm>
              <a:off x="8315326" y="3444875"/>
              <a:ext cx="409575" cy="236538"/>
            </a:xfrm>
            <a:custGeom>
              <a:avLst/>
              <a:gdLst>
                <a:gd name="T0" fmla="*/ 1 w 168"/>
                <a:gd name="T1" fmla="*/ 91 h 97"/>
                <a:gd name="T2" fmla="*/ 95 w 168"/>
                <a:gd name="T3" fmla="*/ 95 h 97"/>
                <a:gd name="T4" fmla="*/ 166 w 168"/>
                <a:gd name="T5" fmla="*/ 74 h 97"/>
                <a:gd name="T6" fmla="*/ 150 w 168"/>
                <a:gd name="T7" fmla="*/ 47 h 97"/>
                <a:gd name="T8" fmla="*/ 109 w 168"/>
                <a:gd name="T9" fmla="*/ 0 h 97"/>
                <a:gd name="T10" fmla="*/ 100 w 168"/>
                <a:gd name="T11" fmla="*/ 0 h 97"/>
                <a:gd name="T12" fmla="*/ 102 w 168"/>
                <a:gd name="T13" fmla="*/ 4 h 97"/>
                <a:gd name="T14" fmla="*/ 64 w 168"/>
                <a:gd name="T15" fmla="*/ 10 h 97"/>
                <a:gd name="T16" fmla="*/ 66 w 168"/>
                <a:gd name="T17" fmla="*/ 0 h 97"/>
                <a:gd name="T18" fmla="*/ 57 w 168"/>
                <a:gd name="T19" fmla="*/ 0 h 97"/>
                <a:gd name="T20" fmla="*/ 54 w 168"/>
                <a:gd name="T21" fmla="*/ 1 h 97"/>
                <a:gd name="T22" fmla="*/ 55 w 168"/>
                <a:gd name="T23" fmla="*/ 12 h 97"/>
                <a:gd name="T24" fmla="*/ 43 w 168"/>
                <a:gd name="T25" fmla="*/ 15 h 97"/>
                <a:gd name="T26" fmla="*/ 48 w 168"/>
                <a:gd name="T27" fmla="*/ 0 h 97"/>
                <a:gd name="T28" fmla="*/ 41 w 168"/>
                <a:gd name="T29" fmla="*/ 0 h 97"/>
                <a:gd name="T30" fmla="*/ 2 w 168"/>
                <a:gd name="T31" fmla="*/ 75 h 97"/>
                <a:gd name="T32" fmla="*/ 1 w 168"/>
                <a:gd name="T33" fmla="*/ 91 h 97"/>
                <a:gd name="T34" fmla="*/ 81 w 168"/>
                <a:gd name="T35" fmla="*/ 13 h 97"/>
                <a:gd name="T36" fmla="*/ 109 w 168"/>
                <a:gd name="T37" fmla="*/ 13 h 97"/>
                <a:gd name="T38" fmla="*/ 58 w 168"/>
                <a:gd name="T39" fmla="*/ 24 h 97"/>
                <a:gd name="T40" fmla="*/ 81 w 168"/>
                <a:gd name="T41" fmla="*/ 13 h 97"/>
                <a:gd name="T42" fmla="*/ 53 w 168"/>
                <a:gd name="T43" fmla="*/ 19 h 97"/>
                <a:gd name="T44" fmla="*/ 44 w 168"/>
                <a:gd name="T45" fmla="*/ 22 h 97"/>
                <a:gd name="T46" fmla="*/ 53 w 168"/>
                <a:gd name="T47" fmla="*/ 19 h 97"/>
                <a:gd name="T48" fmla="*/ 36 w 168"/>
                <a:gd name="T49" fmla="*/ 24 h 97"/>
                <a:gd name="T50" fmla="*/ 50 w 168"/>
                <a:gd name="T51" fmla="*/ 30 h 97"/>
                <a:gd name="T52" fmla="*/ 40 w 168"/>
                <a:gd name="T53" fmla="*/ 43 h 97"/>
                <a:gd name="T54" fmla="*/ 46 w 168"/>
                <a:gd name="T55" fmla="*/ 47 h 97"/>
                <a:gd name="T56" fmla="*/ 35 w 168"/>
                <a:gd name="T57" fmla="*/ 59 h 97"/>
                <a:gd name="T58" fmla="*/ 40 w 168"/>
                <a:gd name="T59" fmla="*/ 62 h 97"/>
                <a:gd name="T60" fmla="*/ 40 w 168"/>
                <a:gd name="T61" fmla="*/ 79 h 97"/>
                <a:gd name="T62" fmla="*/ 47 w 168"/>
                <a:gd name="T63" fmla="*/ 62 h 97"/>
                <a:gd name="T64" fmla="*/ 55 w 168"/>
                <a:gd name="T65" fmla="*/ 58 h 97"/>
                <a:gd name="T66" fmla="*/ 50 w 168"/>
                <a:gd name="T67" fmla="*/ 52 h 97"/>
                <a:gd name="T68" fmla="*/ 58 w 168"/>
                <a:gd name="T69" fmla="*/ 45 h 97"/>
                <a:gd name="T70" fmla="*/ 53 w 168"/>
                <a:gd name="T71" fmla="*/ 41 h 97"/>
                <a:gd name="T72" fmla="*/ 55 w 168"/>
                <a:gd name="T73" fmla="*/ 31 h 97"/>
                <a:gd name="T74" fmla="*/ 114 w 168"/>
                <a:gd name="T75" fmla="*/ 18 h 97"/>
                <a:gd name="T76" fmla="*/ 158 w 168"/>
                <a:gd name="T77" fmla="*/ 74 h 97"/>
                <a:gd name="T78" fmla="*/ 8 w 168"/>
                <a:gd name="T79" fmla="*/ 86 h 97"/>
                <a:gd name="T80" fmla="*/ 36 w 168"/>
                <a:gd name="T81" fmla="*/ 2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8" h="97">
                  <a:moveTo>
                    <a:pt x="1" y="91"/>
                  </a:moveTo>
                  <a:cubicBezTo>
                    <a:pt x="28" y="96"/>
                    <a:pt x="57" y="97"/>
                    <a:pt x="95" y="95"/>
                  </a:cubicBezTo>
                  <a:cubicBezTo>
                    <a:pt x="116" y="93"/>
                    <a:pt x="164" y="86"/>
                    <a:pt x="166" y="74"/>
                  </a:cubicBezTo>
                  <a:cubicBezTo>
                    <a:pt x="168" y="68"/>
                    <a:pt x="155" y="54"/>
                    <a:pt x="150" y="47"/>
                  </a:cubicBezTo>
                  <a:cubicBezTo>
                    <a:pt x="135" y="27"/>
                    <a:pt x="123" y="16"/>
                    <a:pt x="10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1"/>
                    <a:pt x="101" y="2"/>
                    <a:pt x="102" y="4"/>
                  </a:cubicBezTo>
                  <a:cubicBezTo>
                    <a:pt x="86" y="4"/>
                    <a:pt x="73" y="7"/>
                    <a:pt x="64" y="10"/>
                  </a:cubicBezTo>
                  <a:cubicBezTo>
                    <a:pt x="63" y="7"/>
                    <a:pt x="64" y="3"/>
                    <a:pt x="6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1"/>
                    <a:pt x="54" y="1"/>
                  </a:cubicBezTo>
                  <a:cubicBezTo>
                    <a:pt x="57" y="3"/>
                    <a:pt x="57" y="8"/>
                    <a:pt x="55" y="12"/>
                  </a:cubicBezTo>
                  <a:cubicBezTo>
                    <a:pt x="50" y="12"/>
                    <a:pt x="46" y="12"/>
                    <a:pt x="43" y="15"/>
                  </a:cubicBezTo>
                  <a:cubicBezTo>
                    <a:pt x="43" y="10"/>
                    <a:pt x="45" y="5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9" y="25"/>
                    <a:pt x="13" y="48"/>
                    <a:pt x="2" y="75"/>
                  </a:cubicBezTo>
                  <a:cubicBezTo>
                    <a:pt x="5" y="80"/>
                    <a:pt x="0" y="84"/>
                    <a:pt x="1" y="91"/>
                  </a:cubicBezTo>
                  <a:close/>
                  <a:moveTo>
                    <a:pt x="81" y="13"/>
                  </a:moveTo>
                  <a:cubicBezTo>
                    <a:pt x="91" y="12"/>
                    <a:pt x="103" y="7"/>
                    <a:pt x="109" y="13"/>
                  </a:cubicBezTo>
                  <a:cubicBezTo>
                    <a:pt x="108" y="28"/>
                    <a:pt x="72" y="27"/>
                    <a:pt x="58" y="24"/>
                  </a:cubicBezTo>
                  <a:cubicBezTo>
                    <a:pt x="58" y="14"/>
                    <a:pt x="72" y="15"/>
                    <a:pt x="81" y="13"/>
                  </a:cubicBezTo>
                  <a:close/>
                  <a:moveTo>
                    <a:pt x="53" y="19"/>
                  </a:moveTo>
                  <a:cubicBezTo>
                    <a:pt x="53" y="25"/>
                    <a:pt x="48" y="23"/>
                    <a:pt x="44" y="22"/>
                  </a:cubicBezTo>
                  <a:cubicBezTo>
                    <a:pt x="46" y="20"/>
                    <a:pt x="49" y="19"/>
                    <a:pt x="53" y="19"/>
                  </a:cubicBezTo>
                  <a:close/>
                  <a:moveTo>
                    <a:pt x="36" y="24"/>
                  </a:moveTo>
                  <a:cubicBezTo>
                    <a:pt x="39" y="29"/>
                    <a:pt x="45" y="28"/>
                    <a:pt x="50" y="30"/>
                  </a:cubicBezTo>
                  <a:cubicBezTo>
                    <a:pt x="48" y="36"/>
                    <a:pt x="46" y="41"/>
                    <a:pt x="40" y="43"/>
                  </a:cubicBezTo>
                  <a:cubicBezTo>
                    <a:pt x="42" y="47"/>
                    <a:pt x="43" y="45"/>
                    <a:pt x="46" y="47"/>
                  </a:cubicBezTo>
                  <a:cubicBezTo>
                    <a:pt x="46" y="55"/>
                    <a:pt x="39" y="56"/>
                    <a:pt x="35" y="59"/>
                  </a:cubicBezTo>
                  <a:cubicBezTo>
                    <a:pt x="33" y="63"/>
                    <a:pt x="39" y="66"/>
                    <a:pt x="40" y="62"/>
                  </a:cubicBezTo>
                  <a:cubicBezTo>
                    <a:pt x="44" y="66"/>
                    <a:pt x="34" y="76"/>
                    <a:pt x="40" y="79"/>
                  </a:cubicBezTo>
                  <a:cubicBezTo>
                    <a:pt x="47" y="78"/>
                    <a:pt x="45" y="68"/>
                    <a:pt x="47" y="62"/>
                  </a:cubicBezTo>
                  <a:cubicBezTo>
                    <a:pt x="51" y="62"/>
                    <a:pt x="54" y="60"/>
                    <a:pt x="55" y="58"/>
                  </a:cubicBezTo>
                  <a:cubicBezTo>
                    <a:pt x="55" y="55"/>
                    <a:pt x="49" y="57"/>
                    <a:pt x="50" y="52"/>
                  </a:cubicBezTo>
                  <a:cubicBezTo>
                    <a:pt x="51" y="48"/>
                    <a:pt x="54" y="46"/>
                    <a:pt x="58" y="45"/>
                  </a:cubicBezTo>
                  <a:cubicBezTo>
                    <a:pt x="57" y="43"/>
                    <a:pt x="56" y="41"/>
                    <a:pt x="53" y="41"/>
                  </a:cubicBezTo>
                  <a:cubicBezTo>
                    <a:pt x="54" y="38"/>
                    <a:pt x="56" y="36"/>
                    <a:pt x="55" y="31"/>
                  </a:cubicBezTo>
                  <a:cubicBezTo>
                    <a:pt x="78" y="34"/>
                    <a:pt x="104" y="35"/>
                    <a:pt x="114" y="18"/>
                  </a:cubicBezTo>
                  <a:cubicBezTo>
                    <a:pt x="131" y="34"/>
                    <a:pt x="147" y="52"/>
                    <a:pt x="158" y="74"/>
                  </a:cubicBezTo>
                  <a:cubicBezTo>
                    <a:pt x="117" y="91"/>
                    <a:pt x="59" y="91"/>
                    <a:pt x="8" y="86"/>
                  </a:cubicBezTo>
                  <a:cubicBezTo>
                    <a:pt x="12" y="60"/>
                    <a:pt x="26" y="45"/>
                    <a:pt x="3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41"/>
            <p:cNvSpPr>
              <a:spLocks noEditPoints="1"/>
            </p:cNvSpPr>
            <p:nvPr/>
          </p:nvSpPr>
          <p:spPr bwMode="auto">
            <a:xfrm>
              <a:off x="8286750" y="3303588"/>
              <a:ext cx="92075" cy="109538"/>
            </a:xfrm>
            <a:custGeom>
              <a:avLst/>
              <a:gdLst>
                <a:gd name="T0" fmla="*/ 29 w 38"/>
                <a:gd name="T1" fmla="*/ 3 h 45"/>
                <a:gd name="T2" fmla="*/ 20 w 38"/>
                <a:gd name="T3" fmla="*/ 1 h 45"/>
                <a:gd name="T4" fmla="*/ 2 w 38"/>
                <a:gd name="T5" fmla="*/ 45 h 45"/>
                <a:gd name="T6" fmla="*/ 12 w 38"/>
                <a:gd name="T7" fmla="*/ 29 h 45"/>
                <a:gd name="T8" fmla="*/ 25 w 38"/>
                <a:gd name="T9" fmla="*/ 28 h 45"/>
                <a:gd name="T10" fmla="*/ 33 w 38"/>
                <a:gd name="T11" fmla="*/ 40 h 45"/>
                <a:gd name="T12" fmla="*/ 29 w 38"/>
                <a:gd name="T13" fmla="*/ 3 h 45"/>
                <a:gd name="T14" fmla="*/ 24 w 38"/>
                <a:gd name="T15" fmla="*/ 22 h 45"/>
                <a:gd name="T16" fmla="*/ 17 w 38"/>
                <a:gd name="T17" fmla="*/ 22 h 45"/>
                <a:gd name="T18" fmla="*/ 21 w 38"/>
                <a:gd name="T19" fmla="*/ 11 h 45"/>
                <a:gd name="T20" fmla="*/ 24 w 38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45">
                  <a:moveTo>
                    <a:pt x="29" y="3"/>
                  </a:moveTo>
                  <a:cubicBezTo>
                    <a:pt x="25" y="0"/>
                    <a:pt x="22" y="3"/>
                    <a:pt x="20" y="1"/>
                  </a:cubicBezTo>
                  <a:cubicBezTo>
                    <a:pt x="13" y="14"/>
                    <a:pt x="0" y="26"/>
                    <a:pt x="2" y="45"/>
                  </a:cubicBezTo>
                  <a:cubicBezTo>
                    <a:pt x="11" y="45"/>
                    <a:pt x="6" y="31"/>
                    <a:pt x="12" y="29"/>
                  </a:cubicBezTo>
                  <a:cubicBezTo>
                    <a:pt x="16" y="28"/>
                    <a:pt x="22" y="30"/>
                    <a:pt x="25" y="28"/>
                  </a:cubicBezTo>
                  <a:cubicBezTo>
                    <a:pt x="28" y="31"/>
                    <a:pt x="27" y="39"/>
                    <a:pt x="33" y="40"/>
                  </a:cubicBezTo>
                  <a:cubicBezTo>
                    <a:pt x="38" y="30"/>
                    <a:pt x="27" y="16"/>
                    <a:pt x="29" y="3"/>
                  </a:cubicBezTo>
                  <a:close/>
                  <a:moveTo>
                    <a:pt x="24" y="22"/>
                  </a:moveTo>
                  <a:cubicBezTo>
                    <a:pt x="23" y="21"/>
                    <a:pt x="17" y="19"/>
                    <a:pt x="17" y="22"/>
                  </a:cubicBezTo>
                  <a:cubicBezTo>
                    <a:pt x="14" y="19"/>
                    <a:pt x="20" y="14"/>
                    <a:pt x="21" y="11"/>
                  </a:cubicBezTo>
                  <a:cubicBezTo>
                    <a:pt x="23" y="13"/>
                    <a:pt x="24" y="17"/>
                    <a:pt x="2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187"/>
            <p:cNvSpPr>
              <a:spLocks noEditPoints="1"/>
            </p:cNvSpPr>
            <p:nvPr/>
          </p:nvSpPr>
          <p:spPr bwMode="auto">
            <a:xfrm>
              <a:off x="8570913" y="3221038"/>
              <a:ext cx="209550" cy="200025"/>
            </a:xfrm>
            <a:custGeom>
              <a:avLst/>
              <a:gdLst>
                <a:gd name="T0" fmla="*/ 45 w 86"/>
                <a:gd name="T1" fmla="*/ 24 h 82"/>
                <a:gd name="T2" fmla="*/ 13 w 86"/>
                <a:gd name="T3" fmla="*/ 7 h 82"/>
                <a:gd name="T4" fmla="*/ 57 w 86"/>
                <a:gd name="T5" fmla="*/ 82 h 82"/>
                <a:gd name="T6" fmla="*/ 80 w 86"/>
                <a:gd name="T7" fmla="*/ 10 h 82"/>
                <a:gd name="T8" fmla="*/ 45 w 86"/>
                <a:gd name="T9" fmla="*/ 24 h 82"/>
                <a:gd name="T10" fmla="*/ 51 w 86"/>
                <a:gd name="T11" fmla="*/ 64 h 82"/>
                <a:gd name="T12" fmla="*/ 29 w 86"/>
                <a:gd name="T13" fmla="*/ 25 h 82"/>
                <a:gd name="T14" fmla="*/ 45 w 86"/>
                <a:gd name="T15" fmla="*/ 34 h 82"/>
                <a:gd name="T16" fmla="*/ 63 w 86"/>
                <a:gd name="T17" fmla="*/ 27 h 82"/>
                <a:gd name="T18" fmla="*/ 51 w 86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82">
                  <a:moveTo>
                    <a:pt x="45" y="24"/>
                  </a:moveTo>
                  <a:cubicBezTo>
                    <a:pt x="36" y="17"/>
                    <a:pt x="27" y="3"/>
                    <a:pt x="13" y="7"/>
                  </a:cubicBezTo>
                  <a:cubicBezTo>
                    <a:pt x="0" y="40"/>
                    <a:pt x="28" y="73"/>
                    <a:pt x="57" y="82"/>
                  </a:cubicBezTo>
                  <a:cubicBezTo>
                    <a:pt x="68" y="62"/>
                    <a:pt x="86" y="43"/>
                    <a:pt x="80" y="10"/>
                  </a:cubicBezTo>
                  <a:cubicBezTo>
                    <a:pt x="67" y="0"/>
                    <a:pt x="48" y="10"/>
                    <a:pt x="45" y="24"/>
                  </a:cubicBezTo>
                  <a:close/>
                  <a:moveTo>
                    <a:pt x="51" y="64"/>
                  </a:moveTo>
                  <a:cubicBezTo>
                    <a:pt x="37" y="59"/>
                    <a:pt x="22" y="42"/>
                    <a:pt x="29" y="25"/>
                  </a:cubicBezTo>
                  <a:cubicBezTo>
                    <a:pt x="36" y="23"/>
                    <a:pt x="41" y="30"/>
                    <a:pt x="45" y="34"/>
                  </a:cubicBezTo>
                  <a:cubicBezTo>
                    <a:pt x="47" y="26"/>
                    <a:pt x="57" y="21"/>
                    <a:pt x="63" y="27"/>
                  </a:cubicBezTo>
                  <a:cubicBezTo>
                    <a:pt x="67" y="43"/>
                    <a:pt x="57" y="54"/>
                    <a:pt x="51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215"/>
            <p:cNvSpPr>
              <a:spLocks noEditPoints="1"/>
            </p:cNvSpPr>
            <p:nvPr/>
          </p:nvSpPr>
          <p:spPr bwMode="auto">
            <a:xfrm>
              <a:off x="8396288" y="3252788"/>
              <a:ext cx="184150" cy="192087"/>
            </a:xfrm>
            <a:custGeom>
              <a:avLst/>
              <a:gdLst>
                <a:gd name="T0" fmla="*/ 55 w 76"/>
                <a:gd name="T1" fmla="*/ 39 h 79"/>
                <a:gd name="T2" fmla="*/ 69 w 76"/>
                <a:gd name="T3" fmla="*/ 14 h 79"/>
                <a:gd name="T4" fmla="*/ 0 w 76"/>
                <a:gd name="T5" fmla="*/ 25 h 79"/>
                <a:gd name="T6" fmla="*/ 17 w 76"/>
                <a:gd name="T7" fmla="*/ 39 h 79"/>
                <a:gd name="T8" fmla="*/ 17 w 76"/>
                <a:gd name="T9" fmla="*/ 59 h 79"/>
                <a:gd name="T10" fmla="*/ 8 w 76"/>
                <a:gd name="T11" fmla="*/ 79 h 79"/>
                <a:gd name="T12" fmla="*/ 15 w 76"/>
                <a:gd name="T13" fmla="*/ 79 h 79"/>
                <a:gd name="T14" fmla="*/ 25 w 76"/>
                <a:gd name="T15" fmla="*/ 62 h 79"/>
                <a:gd name="T16" fmla="*/ 25 w 76"/>
                <a:gd name="T17" fmla="*/ 32 h 79"/>
                <a:gd name="T18" fmla="*/ 7 w 76"/>
                <a:gd name="T19" fmla="*/ 27 h 79"/>
                <a:gd name="T20" fmla="*/ 18 w 76"/>
                <a:gd name="T21" fmla="*/ 18 h 79"/>
                <a:gd name="T22" fmla="*/ 63 w 76"/>
                <a:gd name="T23" fmla="*/ 21 h 79"/>
                <a:gd name="T24" fmla="*/ 47 w 76"/>
                <a:gd name="T25" fmla="*/ 29 h 79"/>
                <a:gd name="T26" fmla="*/ 48 w 76"/>
                <a:gd name="T27" fmla="*/ 56 h 79"/>
                <a:gd name="T28" fmla="*/ 67 w 76"/>
                <a:gd name="T29" fmla="*/ 79 h 79"/>
                <a:gd name="T30" fmla="*/ 76 w 76"/>
                <a:gd name="T31" fmla="*/ 79 h 79"/>
                <a:gd name="T32" fmla="*/ 76 w 76"/>
                <a:gd name="T33" fmla="*/ 78 h 79"/>
                <a:gd name="T34" fmla="*/ 55 w 76"/>
                <a:gd name="T35" fmla="*/ 39 h 79"/>
                <a:gd name="T36" fmla="*/ 26 w 76"/>
                <a:gd name="T37" fmla="*/ 15 h 79"/>
                <a:gd name="T38" fmla="*/ 57 w 76"/>
                <a:gd name="T39" fmla="*/ 15 h 79"/>
                <a:gd name="T40" fmla="*/ 26 w 76"/>
                <a:gd name="T41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9">
                  <a:moveTo>
                    <a:pt x="55" y="39"/>
                  </a:moveTo>
                  <a:cubicBezTo>
                    <a:pt x="62" y="33"/>
                    <a:pt x="72" y="30"/>
                    <a:pt x="69" y="14"/>
                  </a:cubicBezTo>
                  <a:cubicBezTo>
                    <a:pt x="56" y="0"/>
                    <a:pt x="0" y="8"/>
                    <a:pt x="0" y="25"/>
                  </a:cubicBezTo>
                  <a:cubicBezTo>
                    <a:pt x="1" y="34"/>
                    <a:pt x="10" y="34"/>
                    <a:pt x="17" y="39"/>
                  </a:cubicBezTo>
                  <a:cubicBezTo>
                    <a:pt x="16" y="45"/>
                    <a:pt x="18" y="50"/>
                    <a:pt x="17" y="59"/>
                  </a:cubicBezTo>
                  <a:cubicBezTo>
                    <a:pt x="14" y="66"/>
                    <a:pt x="11" y="72"/>
                    <a:pt x="8" y="79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8" y="73"/>
                    <a:pt x="22" y="67"/>
                    <a:pt x="25" y="62"/>
                  </a:cubicBezTo>
                  <a:cubicBezTo>
                    <a:pt x="21" y="53"/>
                    <a:pt x="23" y="42"/>
                    <a:pt x="25" y="32"/>
                  </a:cubicBezTo>
                  <a:cubicBezTo>
                    <a:pt x="23" y="26"/>
                    <a:pt x="10" y="32"/>
                    <a:pt x="7" y="27"/>
                  </a:cubicBezTo>
                  <a:cubicBezTo>
                    <a:pt x="9" y="22"/>
                    <a:pt x="15" y="21"/>
                    <a:pt x="18" y="18"/>
                  </a:cubicBezTo>
                  <a:cubicBezTo>
                    <a:pt x="27" y="30"/>
                    <a:pt x="52" y="28"/>
                    <a:pt x="63" y="21"/>
                  </a:cubicBezTo>
                  <a:cubicBezTo>
                    <a:pt x="63" y="29"/>
                    <a:pt x="54" y="28"/>
                    <a:pt x="47" y="29"/>
                  </a:cubicBezTo>
                  <a:cubicBezTo>
                    <a:pt x="50" y="40"/>
                    <a:pt x="46" y="48"/>
                    <a:pt x="48" y="56"/>
                  </a:cubicBezTo>
                  <a:cubicBezTo>
                    <a:pt x="51" y="65"/>
                    <a:pt x="61" y="70"/>
                    <a:pt x="67" y="79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63" y="63"/>
                    <a:pt x="55" y="56"/>
                    <a:pt x="55" y="39"/>
                  </a:cubicBezTo>
                  <a:close/>
                  <a:moveTo>
                    <a:pt x="26" y="15"/>
                  </a:moveTo>
                  <a:cubicBezTo>
                    <a:pt x="35" y="18"/>
                    <a:pt x="46" y="13"/>
                    <a:pt x="57" y="15"/>
                  </a:cubicBezTo>
                  <a:cubicBezTo>
                    <a:pt x="50" y="19"/>
                    <a:pt x="33" y="24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216"/>
            <p:cNvSpPr/>
            <p:nvPr/>
          </p:nvSpPr>
          <p:spPr bwMode="auto">
            <a:xfrm>
              <a:off x="8455025" y="3403600"/>
              <a:ext cx="31750" cy="41275"/>
            </a:xfrm>
            <a:custGeom>
              <a:avLst/>
              <a:gdLst>
                <a:gd name="T0" fmla="*/ 0 w 13"/>
                <a:gd name="T1" fmla="*/ 17 h 17"/>
                <a:gd name="T2" fmla="*/ 9 w 13"/>
                <a:gd name="T3" fmla="*/ 17 h 17"/>
                <a:gd name="T4" fmla="*/ 13 w 13"/>
                <a:gd name="T5" fmla="*/ 1 h 17"/>
                <a:gd name="T6" fmla="*/ 0 w 13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1" y="12"/>
                    <a:pt x="13" y="7"/>
                    <a:pt x="13" y="1"/>
                  </a:cubicBezTo>
                  <a:cubicBezTo>
                    <a:pt x="3" y="0"/>
                    <a:pt x="5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3435846"/>
            <a:ext cx="866752" cy="150541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5" name="任意多边形 19"/>
          <p:cNvSpPr>
            <a:spLocks noChangeArrowheads="1"/>
          </p:cNvSpPr>
          <p:nvPr/>
        </p:nvSpPr>
        <p:spPr bwMode="auto">
          <a:xfrm>
            <a:off x="5879521" y="550620"/>
            <a:ext cx="1548526" cy="163474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108269 w 2112581"/>
              <a:gd name="connsiteY0" fmla="*/ 0 h 1747506"/>
              <a:gd name="connsiteX1" fmla="*/ 2112582 w 2112581"/>
              <a:gd name="connsiteY1" fmla="*/ 380083 h 1747506"/>
              <a:gd name="connsiteX2" fmla="*/ 2112582 w 2112581"/>
              <a:gd name="connsiteY2" fmla="*/ 1367424 h 1747506"/>
              <a:gd name="connsiteX3" fmla="*/ 1108269 w 2112581"/>
              <a:gd name="connsiteY3" fmla="*/ 1747506 h 1747506"/>
              <a:gd name="connsiteX4" fmla="*/ 103956 w 2112581"/>
              <a:gd name="connsiteY4" fmla="*/ 1367424 h 1747506"/>
              <a:gd name="connsiteX5" fmla="*/ 0 w 2112581"/>
              <a:gd name="connsiteY5" fmla="*/ 399759 h 1747506"/>
              <a:gd name="connsiteX6" fmla="*/ 1108269 w 2112581"/>
              <a:gd name="connsiteY6" fmla="*/ 0 h 1747506"/>
              <a:gd name="connsiteX0-1" fmla="*/ 1108269 w 2112582"/>
              <a:gd name="connsiteY0-2" fmla="*/ 0 h 1688478"/>
              <a:gd name="connsiteX1-3" fmla="*/ 2112582 w 2112582"/>
              <a:gd name="connsiteY1-4" fmla="*/ 380083 h 1688478"/>
              <a:gd name="connsiteX2-5" fmla="*/ 2112582 w 2112582"/>
              <a:gd name="connsiteY2-6" fmla="*/ 1367424 h 1688478"/>
              <a:gd name="connsiteX3-7" fmla="*/ 1160247 w 2112582"/>
              <a:gd name="connsiteY3-8" fmla="*/ 1688478 h 1688478"/>
              <a:gd name="connsiteX4-9" fmla="*/ 103956 w 2112582"/>
              <a:gd name="connsiteY4-10" fmla="*/ 1367424 h 1688478"/>
              <a:gd name="connsiteX5-11" fmla="*/ 0 w 2112582"/>
              <a:gd name="connsiteY5-12" fmla="*/ 399759 h 1688478"/>
              <a:gd name="connsiteX6-13" fmla="*/ 1108269 w 2112582"/>
              <a:gd name="connsiteY6-14" fmla="*/ 0 h 16884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112582" h="1688478">
                <a:moveTo>
                  <a:pt x="1108269" y="0"/>
                </a:moveTo>
                <a:lnTo>
                  <a:pt x="2112582" y="380083"/>
                </a:lnTo>
                <a:lnTo>
                  <a:pt x="2112582" y="1367424"/>
                </a:lnTo>
                <a:lnTo>
                  <a:pt x="1160247" y="1688478"/>
                </a:lnTo>
                <a:lnTo>
                  <a:pt x="103956" y="1367424"/>
                </a:lnTo>
                <a:lnTo>
                  <a:pt x="0" y="399759"/>
                </a:lnTo>
                <a:lnTo>
                  <a:pt x="1108269" y="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6" name="任意多边形 22"/>
          <p:cNvSpPr>
            <a:spLocks noChangeArrowheads="1"/>
          </p:cNvSpPr>
          <p:nvPr/>
        </p:nvSpPr>
        <p:spPr bwMode="auto">
          <a:xfrm>
            <a:off x="5754335" y="3144307"/>
            <a:ext cx="1472326" cy="1615697"/>
          </a:xfrm>
          <a:custGeom>
            <a:avLst/>
            <a:gdLst>
              <a:gd name="T0" fmla="*/ 0 w 2008628"/>
              <a:gd name="T1" fmla="*/ 873753 h 1747506"/>
              <a:gd name="T2" fmla="*/ 436877 w 2008628"/>
              <a:gd name="T3" fmla="*/ 0 h 1747506"/>
              <a:gd name="T4" fmla="*/ 1571752 w 2008628"/>
              <a:gd name="T5" fmla="*/ 0 h 1747506"/>
              <a:gd name="T6" fmla="*/ 2008628 w 2008628"/>
              <a:gd name="T7" fmla="*/ 873753 h 1747506"/>
              <a:gd name="T8" fmla="*/ 1571752 w 2008628"/>
              <a:gd name="T9" fmla="*/ 1747506 h 1747506"/>
              <a:gd name="T10" fmla="*/ 436877 w 2008628"/>
              <a:gd name="T11" fmla="*/ 1747506 h 1747506"/>
              <a:gd name="T12" fmla="*/ 0 w 2008628"/>
              <a:gd name="T13" fmla="*/ 873753 h 17475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8628"/>
              <a:gd name="T22" fmla="*/ 0 h 1747506"/>
              <a:gd name="T23" fmla="*/ 2008628 w 2008628"/>
              <a:gd name="T24" fmla="*/ 1747506 h 1747506"/>
              <a:gd name="connsiteX0" fmla="*/ 1004313 w 2008625"/>
              <a:gd name="connsiteY0" fmla="*/ 0 h 1668801"/>
              <a:gd name="connsiteX1" fmla="*/ 2008626 w 2008625"/>
              <a:gd name="connsiteY1" fmla="*/ 380083 h 1668801"/>
              <a:gd name="connsiteX2" fmla="*/ 2008626 w 2008625"/>
              <a:gd name="connsiteY2" fmla="*/ 1367424 h 1668801"/>
              <a:gd name="connsiteX3" fmla="*/ 1004314 w 2008625"/>
              <a:gd name="connsiteY3" fmla="*/ 1668801 h 1668801"/>
              <a:gd name="connsiteX4" fmla="*/ 0 w 2008625"/>
              <a:gd name="connsiteY4" fmla="*/ 1367424 h 1668801"/>
              <a:gd name="connsiteX5" fmla="*/ 0 w 2008625"/>
              <a:gd name="connsiteY5" fmla="*/ 380083 h 1668801"/>
              <a:gd name="connsiteX6" fmla="*/ 1004313 w 2008625"/>
              <a:gd name="connsiteY6" fmla="*/ 0 h 1668801"/>
              <a:gd name="connsiteX0-1" fmla="*/ 1004313 w 2008626"/>
              <a:gd name="connsiteY0-2" fmla="*/ 0 h 1668801"/>
              <a:gd name="connsiteX1-3" fmla="*/ 2008626 w 2008626"/>
              <a:gd name="connsiteY1-4" fmla="*/ 380083 h 1668801"/>
              <a:gd name="connsiteX2-5" fmla="*/ 1956648 w 2008626"/>
              <a:gd name="connsiteY2-6" fmla="*/ 1367424 h 1668801"/>
              <a:gd name="connsiteX3-7" fmla="*/ 1004314 w 2008626"/>
              <a:gd name="connsiteY3-8" fmla="*/ 1668801 h 1668801"/>
              <a:gd name="connsiteX4-9" fmla="*/ 0 w 2008626"/>
              <a:gd name="connsiteY4-10" fmla="*/ 1367424 h 1668801"/>
              <a:gd name="connsiteX5-11" fmla="*/ 0 w 2008626"/>
              <a:gd name="connsiteY5-12" fmla="*/ 380083 h 1668801"/>
              <a:gd name="connsiteX6-13" fmla="*/ 1004313 w 2008626"/>
              <a:gd name="connsiteY6-14" fmla="*/ 0 h 16688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2008626" h="1668801">
                <a:moveTo>
                  <a:pt x="1004313" y="0"/>
                </a:moveTo>
                <a:lnTo>
                  <a:pt x="2008626" y="380083"/>
                </a:lnTo>
                <a:lnTo>
                  <a:pt x="1956648" y="1367424"/>
                </a:lnTo>
                <a:lnTo>
                  <a:pt x="1004314" y="1668801"/>
                </a:lnTo>
                <a:lnTo>
                  <a:pt x="0" y="1367424"/>
                </a:lnTo>
                <a:lnTo>
                  <a:pt x="0" y="380083"/>
                </a:lnTo>
                <a:lnTo>
                  <a:pt x="1004313" y="0"/>
                </a:ln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94240" tIns="434931" rIns="394240" bIns="434931" anchor="ctr"/>
          <a:lstStyle/>
          <a:p>
            <a:pPr algn="ctr">
              <a:lnSpc>
                <a:spcPct val="90000"/>
              </a:lnSpc>
              <a:spcAft>
                <a:spcPct val="35000"/>
              </a:spcAft>
            </a:pPr>
            <a:endParaRPr lang="zh-CN" altLang="zh-CN" sz="320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76447" y="915893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YOUR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TEXR</a:t>
            </a:r>
            <a:endParaRPr lang="zh-CN" altLang="en-US" sz="2400" dirty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6895" y="3574756"/>
            <a:ext cx="129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YOUR 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Segoe Script" panose="030B0504020000000003" pitchFamily="34" charset="0"/>
              </a:rPr>
              <a:t>TEXR</a:t>
            </a:r>
            <a:endParaRPr lang="zh-CN" altLang="en-US" sz="2400" dirty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grpSp>
        <p:nvGrpSpPr>
          <p:cNvPr id="9" name="组 222"/>
          <p:cNvGrpSpPr/>
          <p:nvPr/>
        </p:nvGrpSpPr>
        <p:grpSpPr>
          <a:xfrm>
            <a:off x="1057591" y="1789948"/>
            <a:ext cx="1595755" cy="1605280"/>
            <a:chOff x="9353551" y="5384800"/>
            <a:chExt cx="631825" cy="711200"/>
          </a:xfrm>
          <a:blipFill>
            <a:blip r:embed="rId6"/>
            <a:stretch>
              <a:fillRect/>
            </a:stretch>
          </a:blipFill>
        </p:grpSpPr>
        <p:sp>
          <p:nvSpPr>
            <p:cNvPr id="10" name="Freeform 786"/>
            <p:cNvSpPr>
              <a:spLocks noEditPoints="1"/>
            </p:cNvSpPr>
            <p:nvPr/>
          </p:nvSpPr>
          <p:spPr bwMode="auto">
            <a:xfrm>
              <a:off x="9353551" y="5384800"/>
              <a:ext cx="631825" cy="711200"/>
            </a:xfrm>
            <a:custGeom>
              <a:avLst/>
              <a:gdLst>
                <a:gd name="T0" fmla="*/ 30 w 260"/>
                <a:gd name="T1" fmla="*/ 9 h 292"/>
                <a:gd name="T2" fmla="*/ 6 w 260"/>
                <a:gd name="T3" fmla="*/ 230 h 292"/>
                <a:gd name="T4" fmla="*/ 1 w 260"/>
                <a:gd name="T5" fmla="*/ 244 h 292"/>
                <a:gd name="T6" fmla="*/ 22 w 260"/>
                <a:gd name="T7" fmla="*/ 246 h 292"/>
                <a:gd name="T8" fmla="*/ 19 w 260"/>
                <a:gd name="T9" fmla="*/ 270 h 292"/>
                <a:gd name="T10" fmla="*/ 37 w 260"/>
                <a:gd name="T11" fmla="*/ 275 h 292"/>
                <a:gd name="T12" fmla="*/ 40 w 260"/>
                <a:gd name="T13" fmla="*/ 292 h 292"/>
                <a:gd name="T14" fmla="*/ 225 w 260"/>
                <a:gd name="T15" fmla="*/ 272 h 292"/>
                <a:gd name="T16" fmla="*/ 254 w 260"/>
                <a:gd name="T17" fmla="*/ 164 h 292"/>
                <a:gd name="T18" fmla="*/ 254 w 260"/>
                <a:gd name="T19" fmla="*/ 36 h 292"/>
                <a:gd name="T20" fmla="*/ 237 w 260"/>
                <a:gd name="T21" fmla="*/ 30 h 292"/>
                <a:gd name="T22" fmla="*/ 237 w 260"/>
                <a:gd name="T23" fmla="*/ 18 h 292"/>
                <a:gd name="T24" fmla="*/ 224 w 260"/>
                <a:gd name="T25" fmla="*/ 18 h 292"/>
                <a:gd name="T26" fmla="*/ 225 w 260"/>
                <a:gd name="T27" fmla="*/ 7 h 292"/>
                <a:gd name="T28" fmla="*/ 176 w 260"/>
                <a:gd name="T29" fmla="*/ 0 h 292"/>
                <a:gd name="T30" fmla="*/ 65 w 260"/>
                <a:gd name="T31" fmla="*/ 7 h 292"/>
                <a:gd name="T32" fmla="*/ 30 w 260"/>
                <a:gd name="T33" fmla="*/ 9 h 292"/>
                <a:gd name="T34" fmla="*/ 240 w 260"/>
                <a:gd name="T35" fmla="*/ 40 h 292"/>
                <a:gd name="T36" fmla="*/ 247 w 260"/>
                <a:gd name="T37" fmla="*/ 53 h 292"/>
                <a:gd name="T38" fmla="*/ 221 w 260"/>
                <a:gd name="T39" fmla="*/ 265 h 292"/>
                <a:gd name="T40" fmla="*/ 67 w 260"/>
                <a:gd name="T41" fmla="*/ 283 h 292"/>
                <a:gd name="T42" fmla="*/ 46 w 260"/>
                <a:gd name="T43" fmla="*/ 280 h 292"/>
                <a:gd name="T44" fmla="*/ 55 w 260"/>
                <a:gd name="T45" fmla="*/ 276 h 292"/>
                <a:gd name="T46" fmla="*/ 210 w 260"/>
                <a:gd name="T47" fmla="*/ 263 h 292"/>
                <a:gd name="T48" fmla="*/ 235 w 260"/>
                <a:gd name="T49" fmla="*/ 43 h 292"/>
                <a:gd name="T50" fmla="*/ 240 w 260"/>
                <a:gd name="T51" fmla="*/ 40 h 292"/>
                <a:gd name="T52" fmla="*/ 224 w 260"/>
                <a:gd name="T53" fmla="*/ 27 h 292"/>
                <a:gd name="T54" fmla="*/ 228 w 260"/>
                <a:gd name="T55" fmla="*/ 25 h 292"/>
                <a:gd name="T56" fmla="*/ 204 w 260"/>
                <a:gd name="T57" fmla="*/ 256 h 292"/>
                <a:gd name="T58" fmla="*/ 116 w 260"/>
                <a:gd name="T59" fmla="*/ 263 h 292"/>
                <a:gd name="T60" fmla="*/ 26 w 260"/>
                <a:gd name="T61" fmla="*/ 266 h 292"/>
                <a:gd name="T62" fmla="*/ 29 w 260"/>
                <a:gd name="T63" fmla="*/ 245 h 292"/>
                <a:gd name="T64" fmla="*/ 189 w 260"/>
                <a:gd name="T65" fmla="*/ 241 h 292"/>
                <a:gd name="T66" fmla="*/ 192 w 260"/>
                <a:gd name="T67" fmla="*/ 180 h 292"/>
                <a:gd name="T68" fmla="*/ 196 w 260"/>
                <a:gd name="T69" fmla="*/ 142 h 292"/>
                <a:gd name="T70" fmla="*/ 200 w 260"/>
                <a:gd name="T71" fmla="*/ 106 h 292"/>
                <a:gd name="T72" fmla="*/ 217 w 260"/>
                <a:gd name="T73" fmla="*/ 45 h 292"/>
                <a:gd name="T74" fmla="*/ 224 w 260"/>
                <a:gd name="T75" fmla="*/ 27 h 292"/>
                <a:gd name="T76" fmla="*/ 217 w 260"/>
                <a:gd name="T77" fmla="*/ 14 h 292"/>
                <a:gd name="T78" fmla="*/ 186 w 260"/>
                <a:gd name="T79" fmla="*/ 180 h 292"/>
                <a:gd name="T80" fmla="*/ 185 w 260"/>
                <a:gd name="T81" fmla="*/ 234 h 292"/>
                <a:gd name="T82" fmla="*/ 12 w 260"/>
                <a:gd name="T83" fmla="*/ 239 h 292"/>
                <a:gd name="T84" fmla="*/ 25 w 260"/>
                <a:gd name="T85" fmla="*/ 174 h 292"/>
                <a:gd name="T86" fmla="*/ 30 w 260"/>
                <a:gd name="T87" fmla="*/ 101 h 292"/>
                <a:gd name="T88" fmla="*/ 36 w 260"/>
                <a:gd name="T89" fmla="*/ 17 h 292"/>
                <a:gd name="T90" fmla="*/ 217 w 260"/>
                <a:gd name="T91" fmla="*/ 1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0" h="292">
                  <a:moveTo>
                    <a:pt x="30" y="9"/>
                  </a:moveTo>
                  <a:cubicBezTo>
                    <a:pt x="23" y="81"/>
                    <a:pt x="27" y="170"/>
                    <a:pt x="6" y="230"/>
                  </a:cubicBezTo>
                  <a:cubicBezTo>
                    <a:pt x="5" y="235"/>
                    <a:pt x="0" y="238"/>
                    <a:pt x="1" y="244"/>
                  </a:cubicBezTo>
                  <a:cubicBezTo>
                    <a:pt x="5" y="249"/>
                    <a:pt x="19" y="244"/>
                    <a:pt x="22" y="246"/>
                  </a:cubicBezTo>
                  <a:cubicBezTo>
                    <a:pt x="19" y="255"/>
                    <a:pt x="20" y="260"/>
                    <a:pt x="19" y="270"/>
                  </a:cubicBezTo>
                  <a:cubicBezTo>
                    <a:pt x="25" y="275"/>
                    <a:pt x="27" y="274"/>
                    <a:pt x="37" y="275"/>
                  </a:cubicBezTo>
                  <a:cubicBezTo>
                    <a:pt x="35" y="283"/>
                    <a:pt x="36" y="287"/>
                    <a:pt x="40" y="292"/>
                  </a:cubicBezTo>
                  <a:cubicBezTo>
                    <a:pt x="110" y="292"/>
                    <a:pt x="173" y="289"/>
                    <a:pt x="225" y="272"/>
                  </a:cubicBezTo>
                  <a:cubicBezTo>
                    <a:pt x="239" y="240"/>
                    <a:pt x="247" y="202"/>
                    <a:pt x="254" y="164"/>
                  </a:cubicBezTo>
                  <a:cubicBezTo>
                    <a:pt x="260" y="125"/>
                    <a:pt x="254" y="82"/>
                    <a:pt x="254" y="36"/>
                  </a:cubicBezTo>
                  <a:cubicBezTo>
                    <a:pt x="250" y="31"/>
                    <a:pt x="241" y="33"/>
                    <a:pt x="237" y="30"/>
                  </a:cubicBezTo>
                  <a:cubicBezTo>
                    <a:pt x="235" y="24"/>
                    <a:pt x="240" y="22"/>
                    <a:pt x="237" y="18"/>
                  </a:cubicBezTo>
                  <a:cubicBezTo>
                    <a:pt x="232" y="18"/>
                    <a:pt x="228" y="18"/>
                    <a:pt x="224" y="18"/>
                  </a:cubicBezTo>
                  <a:cubicBezTo>
                    <a:pt x="225" y="15"/>
                    <a:pt x="226" y="12"/>
                    <a:pt x="225" y="7"/>
                  </a:cubicBezTo>
                  <a:cubicBezTo>
                    <a:pt x="207" y="0"/>
                    <a:pt x="188" y="0"/>
                    <a:pt x="176" y="0"/>
                  </a:cubicBezTo>
                  <a:cubicBezTo>
                    <a:pt x="143" y="0"/>
                    <a:pt x="103" y="7"/>
                    <a:pt x="65" y="7"/>
                  </a:cubicBezTo>
                  <a:cubicBezTo>
                    <a:pt x="53" y="8"/>
                    <a:pt x="41" y="5"/>
                    <a:pt x="30" y="9"/>
                  </a:cubicBezTo>
                  <a:close/>
                  <a:moveTo>
                    <a:pt x="240" y="40"/>
                  </a:moveTo>
                  <a:cubicBezTo>
                    <a:pt x="249" y="39"/>
                    <a:pt x="246" y="45"/>
                    <a:pt x="247" y="53"/>
                  </a:cubicBezTo>
                  <a:cubicBezTo>
                    <a:pt x="257" y="123"/>
                    <a:pt x="243" y="215"/>
                    <a:pt x="221" y="265"/>
                  </a:cubicBezTo>
                  <a:cubicBezTo>
                    <a:pt x="181" y="281"/>
                    <a:pt x="128" y="283"/>
                    <a:pt x="67" y="283"/>
                  </a:cubicBezTo>
                  <a:cubicBezTo>
                    <a:pt x="60" y="283"/>
                    <a:pt x="50" y="287"/>
                    <a:pt x="46" y="280"/>
                  </a:cubicBezTo>
                  <a:cubicBezTo>
                    <a:pt x="44" y="273"/>
                    <a:pt x="53" y="276"/>
                    <a:pt x="55" y="276"/>
                  </a:cubicBezTo>
                  <a:cubicBezTo>
                    <a:pt x="103" y="271"/>
                    <a:pt x="162" y="271"/>
                    <a:pt x="210" y="263"/>
                  </a:cubicBezTo>
                  <a:cubicBezTo>
                    <a:pt x="219" y="203"/>
                    <a:pt x="229" y="118"/>
                    <a:pt x="235" y="43"/>
                  </a:cubicBezTo>
                  <a:cubicBezTo>
                    <a:pt x="236" y="41"/>
                    <a:pt x="238" y="40"/>
                    <a:pt x="240" y="40"/>
                  </a:cubicBezTo>
                  <a:close/>
                  <a:moveTo>
                    <a:pt x="224" y="27"/>
                  </a:moveTo>
                  <a:cubicBezTo>
                    <a:pt x="226" y="27"/>
                    <a:pt x="228" y="27"/>
                    <a:pt x="228" y="25"/>
                  </a:cubicBezTo>
                  <a:cubicBezTo>
                    <a:pt x="226" y="102"/>
                    <a:pt x="214" y="182"/>
                    <a:pt x="204" y="256"/>
                  </a:cubicBezTo>
                  <a:cubicBezTo>
                    <a:pt x="178" y="263"/>
                    <a:pt x="152" y="262"/>
                    <a:pt x="116" y="263"/>
                  </a:cubicBezTo>
                  <a:cubicBezTo>
                    <a:pt x="82" y="265"/>
                    <a:pt x="50" y="272"/>
                    <a:pt x="26" y="266"/>
                  </a:cubicBezTo>
                  <a:cubicBezTo>
                    <a:pt x="27" y="261"/>
                    <a:pt x="27" y="253"/>
                    <a:pt x="29" y="245"/>
                  </a:cubicBezTo>
                  <a:cubicBezTo>
                    <a:pt x="85" y="239"/>
                    <a:pt x="147" y="258"/>
                    <a:pt x="189" y="241"/>
                  </a:cubicBezTo>
                  <a:cubicBezTo>
                    <a:pt x="198" y="224"/>
                    <a:pt x="191" y="202"/>
                    <a:pt x="192" y="180"/>
                  </a:cubicBezTo>
                  <a:cubicBezTo>
                    <a:pt x="192" y="168"/>
                    <a:pt x="194" y="155"/>
                    <a:pt x="196" y="142"/>
                  </a:cubicBezTo>
                  <a:cubicBezTo>
                    <a:pt x="197" y="130"/>
                    <a:pt x="198" y="117"/>
                    <a:pt x="200" y="106"/>
                  </a:cubicBezTo>
                  <a:cubicBezTo>
                    <a:pt x="205" y="85"/>
                    <a:pt x="212" y="66"/>
                    <a:pt x="217" y="45"/>
                  </a:cubicBezTo>
                  <a:cubicBezTo>
                    <a:pt x="218" y="39"/>
                    <a:pt x="217" y="30"/>
                    <a:pt x="224" y="27"/>
                  </a:cubicBezTo>
                  <a:close/>
                  <a:moveTo>
                    <a:pt x="217" y="14"/>
                  </a:moveTo>
                  <a:cubicBezTo>
                    <a:pt x="206" y="68"/>
                    <a:pt x="187" y="121"/>
                    <a:pt x="186" y="180"/>
                  </a:cubicBezTo>
                  <a:cubicBezTo>
                    <a:pt x="186" y="198"/>
                    <a:pt x="191" y="217"/>
                    <a:pt x="185" y="234"/>
                  </a:cubicBezTo>
                  <a:cubicBezTo>
                    <a:pt x="139" y="249"/>
                    <a:pt x="62" y="229"/>
                    <a:pt x="12" y="239"/>
                  </a:cubicBezTo>
                  <a:cubicBezTo>
                    <a:pt x="13" y="219"/>
                    <a:pt x="22" y="199"/>
                    <a:pt x="25" y="174"/>
                  </a:cubicBezTo>
                  <a:cubicBezTo>
                    <a:pt x="28" y="151"/>
                    <a:pt x="27" y="125"/>
                    <a:pt x="30" y="101"/>
                  </a:cubicBezTo>
                  <a:cubicBezTo>
                    <a:pt x="34" y="76"/>
                    <a:pt x="36" y="40"/>
                    <a:pt x="36" y="17"/>
                  </a:cubicBezTo>
                  <a:cubicBezTo>
                    <a:pt x="97" y="17"/>
                    <a:pt x="158" y="3"/>
                    <a:pt x="2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92"/>
            <p:cNvSpPr/>
            <p:nvPr/>
          </p:nvSpPr>
          <p:spPr bwMode="auto">
            <a:xfrm>
              <a:off x="9477376" y="5453063"/>
              <a:ext cx="360363" cy="65088"/>
            </a:xfrm>
            <a:custGeom>
              <a:avLst/>
              <a:gdLst>
                <a:gd name="T0" fmla="*/ 32 w 148"/>
                <a:gd name="T1" fmla="*/ 15 h 27"/>
                <a:gd name="T2" fmla="*/ 52 w 148"/>
                <a:gd name="T3" fmla="*/ 21 h 27"/>
                <a:gd name="T4" fmla="*/ 83 w 148"/>
                <a:gd name="T5" fmla="*/ 18 h 27"/>
                <a:gd name="T6" fmla="*/ 112 w 148"/>
                <a:gd name="T7" fmla="*/ 14 h 27"/>
                <a:gd name="T8" fmla="*/ 125 w 148"/>
                <a:gd name="T9" fmla="*/ 20 h 27"/>
                <a:gd name="T10" fmla="*/ 148 w 148"/>
                <a:gd name="T11" fmla="*/ 8 h 27"/>
                <a:gd name="T12" fmla="*/ 125 w 148"/>
                <a:gd name="T13" fmla="*/ 13 h 27"/>
                <a:gd name="T14" fmla="*/ 96 w 148"/>
                <a:gd name="T15" fmla="*/ 15 h 27"/>
                <a:gd name="T16" fmla="*/ 46 w 148"/>
                <a:gd name="T17" fmla="*/ 13 h 27"/>
                <a:gd name="T18" fmla="*/ 32 w 148"/>
                <a:gd name="T19" fmla="*/ 8 h 27"/>
                <a:gd name="T20" fmla="*/ 13 w 148"/>
                <a:gd name="T21" fmla="*/ 12 h 27"/>
                <a:gd name="T22" fmla="*/ 0 w 148"/>
                <a:gd name="T23" fmla="*/ 10 h 27"/>
                <a:gd name="T24" fmla="*/ 32 w 148"/>
                <a:gd name="T2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7">
                  <a:moveTo>
                    <a:pt x="32" y="15"/>
                  </a:moveTo>
                  <a:cubicBezTo>
                    <a:pt x="40" y="16"/>
                    <a:pt x="45" y="21"/>
                    <a:pt x="52" y="21"/>
                  </a:cubicBezTo>
                  <a:cubicBezTo>
                    <a:pt x="63" y="21"/>
                    <a:pt x="71" y="15"/>
                    <a:pt x="83" y="18"/>
                  </a:cubicBezTo>
                  <a:cubicBezTo>
                    <a:pt x="93" y="27"/>
                    <a:pt x="105" y="19"/>
                    <a:pt x="112" y="14"/>
                  </a:cubicBezTo>
                  <a:cubicBezTo>
                    <a:pt x="118" y="15"/>
                    <a:pt x="119" y="20"/>
                    <a:pt x="125" y="20"/>
                  </a:cubicBezTo>
                  <a:cubicBezTo>
                    <a:pt x="132" y="15"/>
                    <a:pt x="144" y="16"/>
                    <a:pt x="148" y="8"/>
                  </a:cubicBezTo>
                  <a:cubicBezTo>
                    <a:pt x="140" y="4"/>
                    <a:pt x="132" y="11"/>
                    <a:pt x="125" y="13"/>
                  </a:cubicBezTo>
                  <a:cubicBezTo>
                    <a:pt x="116" y="0"/>
                    <a:pt x="106" y="12"/>
                    <a:pt x="96" y="15"/>
                  </a:cubicBezTo>
                  <a:cubicBezTo>
                    <a:pt x="85" y="4"/>
                    <a:pt x="64" y="15"/>
                    <a:pt x="46" y="13"/>
                  </a:cubicBezTo>
                  <a:cubicBezTo>
                    <a:pt x="41" y="12"/>
                    <a:pt x="37" y="8"/>
                    <a:pt x="32" y="8"/>
                  </a:cubicBezTo>
                  <a:cubicBezTo>
                    <a:pt x="26" y="8"/>
                    <a:pt x="19" y="12"/>
                    <a:pt x="13" y="12"/>
                  </a:cubicBezTo>
                  <a:cubicBezTo>
                    <a:pt x="7" y="11"/>
                    <a:pt x="5" y="6"/>
                    <a:pt x="0" y="10"/>
                  </a:cubicBezTo>
                  <a:cubicBezTo>
                    <a:pt x="4" y="27"/>
                    <a:pt x="21" y="14"/>
                    <a:pt x="3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99"/>
            <p:cNvSpPr/>
            <p:nvPr/>
          </p:nvSpPr>
          <p:spPr bwMode="auto">
            <a:xfrm>
              <a:off x="9474201" y="5530850"/>
              <a:ext cx="346075" cy="65088"/>
            </a:xfrm>
            <a:custGeom>
              <a:avLst/>
              <a:gdLst>
                <a:gd name="T0" fmla="*/ 40 w 142"/>
                <a:gd name="T1" fmla="*/ 7 h 27"/>
                <a:gd name="T2" fmla="*/ 75 w 142"/>
                <a:gd name="T3" fmla="*/ 11 h 27"/>
                <a:gd name="T4" fmla="*/ 112 w 142"/>
                <a:gd name="T5" fmla="*/ 13 h 27"/>
                <a:gd name="T6" fmla="*/ 142 w 142"/>
                <a:gd name="T7" fmla="*/ 11 h 27"/>
                <a:gd name="T8" fmla="*/ 112 w 142"/>
                <a:gd name="T9" fmla="*/ 5 h 27"/>
                <a:gd name="T10" fmla="*/ 91 w 142"/>
                <a:gd name="T11" fmla="*/ 13 h 27"/>
                <a:gd name="T12" fmla="*/ 77 w 142"/>
                <a:gd name="T13" fmla="*/ 4 h 27"/>
                <a:gd name="T14" fmla="*/ 57 w 142"/>
                <a:gd name="T15" fmla="*/ 9 h 27"/>
                <a:gd name="T16" fmla="*/ 40 w 142"/>
                <a:gd name="T17" fmla="*/ 0 h 27"/>
                <a:gd name="T18" fmla="*/ 15 w 142"/>
                <a:gd name="T19" fmla="*/ 12 h 27"/>
                <a:gd name="T20" fmla="*/ 0 w 142"/>
                <a:gd name="T21" fmla="*/ 9 h 27"/>
                <a:gd name="T22" fmla="*/ 40 w 142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7">
                  <a:moveTo>
                    <a:pt x="40" y="7"/>
                  </a:moveTo>
                  <a:cubicBezTo>
                    <a:pt x="47" y="18"/>
                    <a:pt x="65" y="18"/>
                    <a:pt x="75" y="11"/>
                  </a:cubicBezTo>
                  <a:cubicBezTo>
                    <a:pt x="84" y="24"/>
                    <a:pt x="100" y="18"/>
                    <a:pt x="112" y="13"/>
                  </a:cubicBezTo>
                  <a:cubicBezTo>
                    <a:pt x="119" y="21"/>
                    <a:pt x="138" y="24"/>
                    <a:pt x="142" y="11"/>
                  </a:cubicBezTo>
                  <a:cubicBezTo>
                    <a:pt x="130" y="17"/>
                    <a:pt x="120" y="11"/>
                    <a:pt x="112" y="5"/>
                  </a:cubicBezTo>
                  <a:cubicBezTo>
                    <a:pt x="107" y="9"/>
                    <a:pt x="98" y="11"/>
                    <a:pt x="91" y="13"/>
                  </a:cubicBezTo>
                  <a:cubicBezTo>
                    <a:pt x="87" y="10"/>
                    <a:pt x="83" y="5"/>
                    <a:pt x="77" y="4"/>
                  </a:cubicBezTo>
                  <a:cubicBezTo>
                    <a:pt x="70" y="5"/>
                    <a:pt x="64" y="10"/>
                    <a:pt x="57" y="9"/>
                  </a:cubicBezTo>
                  <a:cubicBezTo>
                    <a:pt x="50" y="8"/>
                    <a:pt x="47" y="0"/>
                    <a:pt x="40" y="0"/>
                  </a:cubicBezTo>
                  <a:cubicBezTo>
                    <a:pt x="30" y="0"/>
                    <a:pt x="30" y="11"/>
                    <a:pt x="15" y="12"/>
                  </a:cubicBezTo>
                  <a:cubicBezTo>
                    <a:pt x="11" y="11"/>
                    <a:pt x="5" y="6"/>
                    <a:pt x="0" y="9"/>
                  </a:cubicBezTo>
                  <a:cubicBezTo>
                    <a:pt x="9" y="27"/>
                    <a:pt x="30" y="15"/>
                    <a:pt x="4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02"/>
            <p:cNvSpPr/>
            <p:nvPr/>
          </p:nvSpPr>
          <p:spPr bwMode="auto">
            <a:xfrm>
              <a:off x="9477376" y="5622925"/>
              <a:ext cx="311150" cy="50800"/>
            </a:xfrm>
            <a:custGeom>
              <a:avLst/>
              <a:gdLst>
                <a:gd name="T0" fmla="*/ 110 w 128"/>
                <a:gd name="T1" fmla="*/ 14 h 21"/>
                <a:gd name="T2" fmla="*/ 97 w 128"/>
                <a:gd name="T3" fmla="*/ 5 h 21"/>
                <a:gd name="T4" fmla="*/ 55 w 128"/>
                <a:gd name="T5" fmla="*/ 9 h 21"/>
                <a:gd name="T6" fmla="*/ 39 w 128"/>
                <a:gd name="T7" fmla="*/ 0 h 21"/>
                <a:gd name="T8" fmla="*/ 18 w 128"/>
                <a:gd name="T9" fmla="*/ 11 h 21"/>
                <a:gd name="T10" fmla="*/ 0 w 128"/>
                <a:gd name="T11" fmla="*/ 1 h 21"/>
                <a:gd name="T12" fmla="*/ 39 w 128"/>
                <a:gd name="T13" fmla="*/ 9 h 21"/>
                <a:gd name="T14" fmla="*/ 70 w 128"/>
                <a:gd name="T15" fmla="*/ 13 h 21"/>
                <a:gd name="T16" fmla="*/ 81 w 128"/>
                <a:gd name="T17" fmla="*/ 17 h 21"/>
                <a:gd name="T18" fmla="*/ 97 w 128"/>
                <a:gd name="T19" fmla="*/ 13 h 21"/>
                <a:gd name="T20" fmla="*/ 108 w 128"/>
                <a:gd name="T21" fmla="*/ 21 h 21"/>
                <a:gd name="T22" fmla="*/ 128 w 128"/>
                <a:gd name="T23" fmla="*/ 7 h 21"/>
                <a:gd name="T24" fmla="*/ 110 w 128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1">
                  <a:moveTo>
                    <a:pt x="110" y="14"/>
                  </a:moveTo>
                  <a:cubicBezTo>
                    <a:pt x="105" y="11"/>
                    <a:pt x="101" y="8"/>
                    <a:pt x="97" y="5"/>
                  </a:cubicBezTo>
                  <a:cubicBezTo>
                    <a:pt x="84" y="16"/>
                    <a:pt x="72" y="1"/>
                    <a:pt x="55" y="9"/>
                  </a:cubicBezTo>
                  <a:cubicBezTo>
                    <a:pt x="48" y="8"/>
                    <a:pt x="46" y="2"/>
                    <a:pt x="39" y="0"/>
                  </a:cubicBezTo>
                  <a:cubicBezTo>
                    <a:pt x="33" y="5"/>
                    <a:pt x="28" y="10"/>
                    <a:pt x="18" y="11"/>
                  </a:cubicBezTo>
                  <a:cubicBezTo>
                    <a:pt x="12" y="8"/>
                    <a:pt x="9" y="1"/>
                    <a:pt x="0" y="1"/>
                  </a:cubicBezTo>
                  <a:cubicBezTo>
                    <a:pt x="5" y="20"/>
                    <a:pt x="28" y="21"/>
                    <a:pt x="39" y="9"/>
                  </a:cubicBezTo>
                  <a:cubicBezTo>
                    <a:pt x="48" y="21"/>
                    <a:pt x="59" y="12"/>
                    <a:pt x="70" y="13"/>
                  </a:cubicBezTo>
                  <a:cubicBezTo>
                    <a:pt x="74" y="13"/>
                    <a:pt x="78" y="17"/>
                    <a:pt x="81" y="17"/>
                  </a:cubicBezTo>
                  <a:cubicBezTo>
                    <a:pt x="88" y="18"/>
                    <a:pt x="91" y="13"/>
                    <a:pt x="97" y="13"/>
                  </a:cubicBezTo>
                  <a:cubicBezTo>
                    <a:pt x="100" y="17"/>
                    <a:pt x="104" y="18"/>
                    <a:pt x="108" y="21"/>
                  </a:cubicBezTo>
                  <a:cubicBezTo>
                    <a:pt x="115" y="16"/>
                    <a:pt x="126" y="16"/>
                    <a:pt x="128" y="7"/>
                  </a:cubicBezTo>
                  <a:cubicBezTo>
                    <a:pt x="124" y="3"/>
                    <a:pt x="116" y="11"/>
                    <a:pt x="11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04"/>
            <p:cNvSpPr/>
            <p:nvPr/>
          </p:nvSpPr>
          <p:spPr bwMode="auto">
            <a:xfrm>
              <a:off x="9464676" y="5700713"/>
              <a:ext cx="317500" cy="73025"/>
            </a:xfrm>
            <a:custGeom>
              <a:avLst/>
              <a:gdLst>
                <a:gd name="T0" fmla="*/ 35 w 130"/>
                <a:gd name="T1" fmla="*/ 12 h 30"/>
                <a:gd name="T2" fmla="*/ 64 w 130"/>
                <a:gd name="T3" fmla="*/ 14 h 30"/>
                <a:gd name="T4" fmla="*/ 98 w 130"/>
                <a:gd name="T5" fmla="*/ 18 h 30"/>
                <a:gd name="T6" fmla="*/ 130 w 130"/>
                <a:gd name="T7" fmla="*/ 16 h 30"/>
                <a:gd name="T8" fmla="*/ 115 w 130"/>
                <a:gd name="T9" fmla="*/ 20 h 30"/>
                <a:gd name="T10" fmla="*/ 101 w 130"/>
                <a:gd name="T11" fmla="*/ 11 h 30"/>
                <a:gd name="T12" fmla="*/ 81 w 130"/>
                <a:gd name="T13" fmla="*/ 16 h 30"/>
                <a:gd name="T14" fmla="*/ 49 w 130"/>
                <a:gd name="T15" fmla="*/ 12 h 30"/>
                <a:gd name="T16" fmla="*/ 33 w 130"/>
                <a:gd name="T17" fmla="*/ 5 h 30"/>
                <a:gd name="T18" fmla="*/ 18 w 130"/>
                <a:gd name="T19" fmla="*/ 12 h 30"/>
                <a:gd name="T20" fmla="*/ 0 w 130"/>
                <a:gd name="T21" fmla="*/ 5 h 30"/>
                <a:gd name="T22" fmla="*/ 35 w 130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30">
                  <a:moveTo>
                    <a:pt x="35" y="12"/>
                  </a:moveTo>
                  <a:cubicBezTo>
                    <a:pt x="41" y="22"/>
                    <a:pt x="55" y="19"/>
                    <a:pt x="64" y="14"/>
                  </a:cubicBezTo>
                  <a:cubicBezTo>
                    <a:pt x="73" y="22"/>
                    <a:pt x="87" y="26"/>
                    <a:pt x="98" y="18"/>
                  </a:cubicBezTo>
                  <a:cubicBezTo>
                    <a:pt x="105" y="28"/>
                    <a:pt x="126" y="30"/>
                    <a:pt x="130" y="16"/>
                  </a:cubicBezTo>
                  <a:cubicBezTo>
                    <a:pt x="125" y="13"/>
                    <a:pt x="121" y="21"/>
                    <a:pt x="115" y="20"/>
                  </a:cubicBezTo>
                  <a:cubicBezTo>
                    <a:pt x="109" y="19"/>
                    <a:pt x="105" y="14"/>
                    <a:pt x="101" y="11"/>
                  </a:cubicBezTo>
                  <a:cubicBezTo>
                    <a:pt x="94" y="13"/>
                    <a:pt x="89" y="16"/>
                    <a:pt x="81" y="16"/>
                  </a:cubicBezTo>
                  <a:cubicBezTo>
                    <a:pt x="73" y="7"/>
                    <a:pt x="60" y="6"/>
                    <a:pt x="49" y="12"/>
                  </a:cubicBezTo>
                  <a:cubicBezTo>
                    <a:pt x="42" y="11"/>
                    <a:pt x="41" y="5"/>
                    <a:pt x="33" y="5"/>
                  </a:cubicBezTo>
                  <a:cubicBezTo>
                    <a:pt x="26" y="5"/>
                    <a:pt x="25" y="12"/>
                    <a:pt x="18" y="12"/>
                  </a:cubicBezTo>
                  <a:cubicBezTo>
                    <a:pt x="10" y="12"/>
                    <a:pt x="8" y="0"/>
                    <a:pt x="0" y="5"/>
                  </a:cubicBezTo>
                  <a:cubicBezTo>
                    <a:pt x="4" y="21"/>
                    <a:pt x="24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12"/>
            <p:cNvSpPr/>
            <p:nvPr/>
          </p:nvSpPr>
          <p:spPr bwMode="auto">
            <a:xfrm>
              <a:off x="9464675" y="5786437"/>
              <a:ext cx="319088" cy="65087"/>
            </a:xfrm>
            <a:custGeom>
              <a:avLst/>
              <a:gdLst>
                <a:gd name="T0" fmla="*/ 102 w 131"/>
                <a:gd name="T1" fmla="*/ 9 h 27"/>
                <a:gd name="T2" fmla="*/ 81 w 131"/>
                <a:gd name="T3" fmla="*/ 17 h 27"/>
                <a:gd name="T4" fmla="*/ 46 w 131"/>
                <a:gd name="T5" fmla="*/ 13 h 27"/>
                <a:gd name="T6" fmla="*/ 35 w 131"/>
                <a:gd name="T7" fmla="*/ 2 h 27"/>
                <a:gd name="T8" fmla="*/ 16 w 131"/>
                <a:gd name="T9" fmla="*/ 12 h 27"/>
                <a:gd name="T10" fmla="*/ 1 w 131"/>
                <a:gd name="T11" fmla="*/ 0 h 27"/>
                <a:gd name="T12" fmla="*/ 15 w 131"/>
                <a:gd name="T13" fmla="*/ 19 h 27"/>
                <a:gd name="T14" fmla="*/ 33 w 131"/>
                <a:gd name="T15" fmla="*/ 11 h 27"/>
                <a:gd name="T16" fmla="*/ 65 w 131"/>
                <a:gd name="T17" fmla="*/ 15 h 27"/>
                <a:gd name="T18" fmla="*/ 98 w 131"/>
                <a:gd name="T19" fmla="*/ 16 h 27"/>
                <a:gd name="T20" fmla="*/ 131 w 131"/>
                <a:gd name="T21" fmla="*/ 15 h 27"/>
                <a:gd name="T22" fmla="*/ 102 w 131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27">
                  <a:moveTo>
                    <a:pt x="102" y="9"/>
                  </a:moveTo>
                  <a:cubicBezTo>
                    <a:pt x="94" y="10"/>
                    <a:pt x="89" y="15"/>
                    <a:pt x="81" y="17"/>
                  </a:cubicBezTo>
                  <a:cubicBezTo>
                    <a:pt x="73" y="7"/>
                    <a:pt x="58" y="9"/>
                    <a:pt x="46" y="13"/>
                  </a:cubicBezTo>
                  <a:cubicBezTo>
                    <a:pt x="41" y="10"/>
                    <a:pt x="39" y="5"/>
                    <a:pt x="35" y="2"/>
                  </a:cubicBezTo>
                  <a:cubicBezTo>
                    <a:pt x="27" y="6"/>
                    <a:pt x="23" y="13"/>
                    <a:pt x="16" y="12"/>
                  </a:cubicBezTo>
                  <a:cubicBezTo>
                    <a:pt x="8" y="11"/>
                    <a:pt x="10" y="1"/>
                    <a:pt x="1" y="0"/>
                  </a:cubicBezTo>
                  <a:cubicBezTo>
                    <a:pt x="0" y="8"/>
                    <a:pt x="7" y="18"/>
                    <a:pt x="15" y="19"/>
                  </a:cubicBezTo>
                  <a:cubicBezTo>
                    <a:pt x="23" y="20"/>
                    <a:pt x="26" y="12"/>
                    <a:pt x="33" y="11"/>
                  </a:cubicBezTo>
                  <a:cubicBezTo>
                    <a:pt x="39" y="24"/>
                    <a:pt x="54" y="18"/>
                    <a:pt x="65" y="15"/>
                  </a:cubicBezTo>
                  <a:cubicBezTo>
                    <a:pt x="74" y="26"/>
                    <a:pt x="88" y="24"/>
                    <a:pt x="98" y="16"/>
                  </a:cubicBezTo>
                  <a:cubicBezTo>
                    <a:pt x="105" y="27"/>
                    <a:pt x="125" y="26"/>
                    <a:pt x="131" y="15"/>
                  </a:cubicBezTo>
                  <a:cubicBezTo>
                    <a:pt x="120" y="18"/>
                    <a:pt x="106" y="19"/>
                    <a:pt x="10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816"/>
            <p:cNvSpPr/>
            <p:nvPr/>
          </p:nvSpPr>
          <p:spPr bwMode="auto">
            <a:xfrm>
              <a:off x="9445625" y="5868987"/>
              <a:ext cx="309563" cy="63500"/>
            </a:xfrm>
            <a:custGeom>
              <a:avLst/>
              <a:gdLst>
                <a:gd name="T0" fmla="*/ 38 w 127"/>
                <a:gd name="T1" fmla="*/ 9 h 26"/>
                <a:gd name="T2" fmla="*/ 68 w 127"/>
                <a:gd name="T3" fmla="*/ 13 h 26"/>
                <a:gd name="T4" fmla="*/ 80 w 127"/>
                <a:gd name="T5" fmla="*/ 20 h 26"/>
                <a:gd name="T6" fmla="*/ 97 w 127"/>
                <a:gd name="T7" fmla="*/ 12 h 26"/>
                <a:gd name="T8" fmla="*/ 104 w 127"/>
                <a:gd name="T9" fmla="*/ 20 h 26"/>
                <a:gd name="T10" fmla="*/ 127 w 127"/>
                <a:gd name="T11" fmla="*/ 15 h 26"/>
                <a:gd name="T12" fmla="*/ 109 w 127"/>
                <a:gd name="T13" fmla="*/ 13 h 26"/>
                <a:gd name="T14" fmla="*/ 99 w 127"/>
                <a:gd name="T15" fmla="*/ 5 h 26"/>
                <a:gd name="T16" fmla="*/ 79 w 127"/>
                <a:gd name="T17" fmla="*/ 13 h 26"/>
                <a:gd name="T18" fmla="*/ 72 w 127"/>
                <a:gd name="T19" fmla="*/ 5 h 26"/>
                <a:gd name="T20" fmla="*/ 40 w 127"/>
                <a:gd name="T21" fmla="*/ 2 h 26"/>
                <a:gd name="T22" fmla="*/ 19 w 127"/>
                <a:gd name="T23" fmla="*/ 13 h 26"/>
                <a:gd name="T24" fmla="*/ 1 w 127"/>
                <a:gd name="T25" fmla="*/ 0 h 26"/>
                <a:gd name="T26" fmla="*/ 38 w 127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26">
                  <a:moveTo>
                    <a:pt x="38" y="9"/>
                  </a:moveTo>
                  <a:cubicBezTo>
                    <a:pt x="44" y="19"/>
                    <a:pt x="60" y="21"/>
                    <a:pt x="68" y="13"/>
                  </a:cubicBezTo>
                  <a:cubicBezTo>
                    <a:pt x="73" y="15"/>
                    <a:pt x="73" y="22"/>
                    <a:pt x="80" y="20"/>
                  </a:cubicBezTo>
                  <a:cubicBezTo>
                    <a:pt x="86" y="18"/>
                    <a:pt x="91" y="15"/>
                    <a:pt x="97" y="12"/>
                  </a:cubicBezTo>
                  <a:cubicBezTo>
                    <a:pt x="98" y="17"/>
                    <a:pt x="102" y="17"/>
                    <a:pt x="104" y="20"/>
                  </a:cubicBezTo>
                  <a:cubicBezTo>
                    <a:pt x="113" y="20"/>
                    <a:pt x="123" y="20"/>
                    <a:pt x="127" y="15"/>
                  </a:cubicBezTo>
                  <a:cubicBezTo>
                    <a:pt x="124" y="8"/>
                    <a:pt x="116" y="15"/>
                    <a:pt x="109" y="13"/>
                  </a:cubicBezTo>
                  <a:cubicBezTo>
                    <a:pt x="103" y="12"/>
                    <a:pt x="103" y="7"/>
                    <a:pt x="99" y="5"/>
                  </a:cubicBezTo>
                  <a:cubicBezTo>
                    <a:pt x="93" y="9"/>
                    <a:pt x="86" y="11"/>
                    <a:pt x="79" y="13"/>
                  </a:cubicBezTo>
                  <a:cubicBezTo>
                    <a:pt x="75" y="12"/>
                    <a:pt x="76" y="6"/>
                    <a:pt x="72" y="5"/>
                  </a:cubicBezTo>
                  <a:cubicBezTo>
                    <a:pt x="61" y="11"/>
                    <a:pt x="49" y="13"/>
                    <a:pt x="40" y="2"/>
                  </a:cubicBezTo>
                  <a:cubicBezTo>
                    <a:pt x="33" y="6"/>
                    <a:pt x="28" y="12"/>
                    <a:pt x="19" y="13"/>
                  </a:cubicBezTo>
                  <a:cubicBezTo>
                    <a:pt x="11" y="10"/>
                    <a:pt x="11" y="0"/>
                    <a:pt x="1" y="0"/>
                  </a:cubicBezTo>
                  <a:cubicBezTo>
                    <a:pt x="0" y="16"/>
                    <a:pt x="28" y="26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 60"/>
          <p:cNvGrpSpPr/>
          <p:nvPr/>
        </p:nvGrpSpPr>
        <p:grpSpPr>
          <a:xfrm rot="19740000">
            <a:off x="3451520" y="1289229"/>
            <a:ext cx="2077189" cy="2606730"/>
            <a:chOff x="7556081" y="6034087"/>
            <a:chExt cx="1429169" cy="1314659"/>
          </a:xfrm>
          <a:blipFill>
            <a:blip r:embed="rId6"/>
            <a:stretch>
              <a:fillRect/>
            </a:stretch>
          </a:blipFill>
        </p:grpSpPr>
        <p:sp>
          <p:nvSpPr>
            <p:cNvPr id="18" name="Freeform 830"/>
            <p:cNvSpPr>
              <a:spLocks noEditPoints="1"/>
            </p:cNvSpPr>
            <p:nvPr/>
          </p:nvSpPr>
          <p:spPr bwMode="auto">
            <a:xfrm>
              <a:off x="8058150" y="6034087"/>
              <a:ext cx="498475" cy="146050"/>
            </a:xfrm>
            <a:custGeom>
              <a:avLst/>
              <a:gdLst>
                <a:gd name="T0" fmla="*/ 77 w 205"/>
                <a:gd name="T1" fmla="*/ 59 h 60"/>
                <a:gd name="T2" fmla="*/ 104 w 205"/>
                <a:gd name="T3" fmla="*/ 55 h 60"/>
                <a:gd name="T4" fmla="*/ 157 w 205"/>
                <a:gd name="T5" fmla="*/ 53 h 60"/>
                <a:gd name="T6" fmla="*/ 190 w 205"/>
                <a:gd name="T7" fmla="*/ 36 h 60"/>
                <a:gd name="T8" fmla="*/ 205 w 205"/>
                <a:gd name="T9" fmla="*/ 19 h 60"/>
                <a:gd name="T10" fmla="*/ 145 w 205"/>
                <a:gd name="T11" fmla="*/ 1 h 60"/>
                <a:gd name="T12" fmla="*/ 108 w 205"/>
                <a:gd name="T13" fmla="*/ 4 h 60"/>
                <a:gd name="T14" fmla="*/ 10 w 205"/>
                <a:gd name="T15" fmla="*/ 27 h 60"/>
                <a:gd name="T16" fmla="*/ 77 w 205"/>
                <a:gd name="T17" fmla="*/ 59 h 60"/>
                <a:gd name="T18" fmla="*/ 153 w 205"/>
                <a:gd name="T19" fmla="*/ 44 h 60"/>
                <a:gd name="T20" fmla="*/ 78 w 205"/>
                <a:gd name="T21" fmla="*/ 50 h 60"/>
                <a:gd name="T22" fmla="*/ 77 w 205"/>
                <a:gd name="T23" fmla="*/ 32 h 60"/>
                <a:gd name="T24" fmla="*/ 160 w 205"/>
                <a:gd name="T25" fmla="*/ 36 h 60"/>
                <a:gd name="T26" fmla="*/ 153 w 205"/>
                <a:gd name="T27" fmla="*/ 44 h 60"/>
                <a:gd name="T28" fmla="*/ 155 w 205"/>
                <a:gd name="T29" fmla="*/ 12 h 60"/>
                <a:gd name="T30" fmla="*/ 179 w 205"/>
                <a:gd name="T31" fmla="*/ 16 h 60"/>
                <a:gd name="T32" fmla="*/ 182 w 205"/>
                <a:gd name="T33" fmla="*/ 30 h 60"/>
                <a:gd name="T34" fmla="*/ 171 w 205"/>
                <a:gd name="T35" fmla="*/ 37 h 60"/>
                <a:gd name="T36" fmla="*/ 150 w 205"/>
                <a:gd name="T37" fmla="*/ 28 h 60"/>
                <a:gd name="T38" fmla="*/ 155 w 205"/>
                <a:gd name="T39" fmla="*/ 12 h 60"/>
                <a:gd name="T40" fmla="*/ 75 w 205"/>
                <a:gd name="T41" fmla="*/ 11 h 60"/>
                <a:gd name="T42" fmla="*/ 149 w 205"/>
                <a:gd name="T43" fmla="*/ 12 h 60"/>
                <a:gd name="T44" fmla="*/ 115 w 205"/>
                <a:gd name="T45" fmla="*/ 22 h 60"/>
                <a:gd name="T46" fmla="*/ 75 w 205"/>
                <a:gd name="T47" fmla="*/ 25 h 60"/>
                <a:gd name="T48" fmla="*/ 75 w 205"/>
                <a:gd name="T49" fmla="*/ 11 h 60"/>
                <a:gd name="T50" fmla="*/ 16 w 205"/>
                <a:gd name="T51" fmla="*/ 39 h 60"/>
                <a:gd name="T52" fmla="*/ 48 w 205"/>
                <a:gd name="T53" fmla="*/ 13 h 60"/>
                <a:gd name="T54" fmla="*/ 51 w 205"/>
                <a:gd name="T55" fmla="*/ 50 h 60"/>
                <a:gd name="T56" fmla="*/ 16 w 205"/>
                <a:gd name="T57" fmla="*/ 39 h 60"/>
                <a:gd name="T58" fmla="*/ 58 w 205"/>
                <a:gd name="T59" fmla="*/ 51 h 60"/>
                <a:gd name="T60" fmla="*/ 56 w 205"/>
                <a:gd name="T61" fmla="*/ 12 h 60"/>
                <a:gd name="T62" fmla="*/ 67 w 205"/>
                <a:gd name="T63" fmla="*/ 12 h 60"/>
                <a:gd name="T64" fmla="*/ 71 w 205"/>
                <a:gd name="T65" fmla="*/ 50 h 60"/>
                <a:gd name="T66" fmla="*/ 58 w 205"/>
                <a:gd name="T67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5" h="60">
                  <a:moveTo>
                    <a:pt x="77" y="59"/>
                  </a:moveTo>
                  <a:cubicBezTo>
                    <a:pt x="88" y="59"/>
                    <a:pt x="95" y="57"/>
                    <a:pt x="104" y="55"/>
                  </a:cubicBezTo>
                  <a:cubicBezTo>
                    <a:pt x="123" y="53"/>
                    <a:pt x="146" y="53"/>
                    <a:pt x="157" y="53"/>
                  </a:cubicBezTo>
                  <a:cubicBezTo>
                    <a:pt x="167" y="47"/>
                    <a:pt x="178" y="35"/>
                    <a:pt x="190" y="36"/>
                  </a:cubicBezTo>
                  <a:cubicBezTo>
                    <a:pt x="191" y="28"/>
                    <a:pt x="202" y="29"/>
                    <a:pt x="205" y="19"/>
                  </a:cubicBezTo>
                  <a:cubicBezTo>
                    <a:pt x="190" y="13"/>
                    <a:pt x="166" y="2"/>
                    <a:pt x="145" y="1"/>
                  </a:cubicBezTo>
                  <a:cubicBezTo>
                    <a:pt x="137" y="0"/>
                    <a:pt x="119" y="4"/>
                    <a:pt x="108" y="4"/>
                  </a:cubicBezTo>
                  <a:cubicBezTo>
                    <a:pt x="71" y="5"/>
                    <a:pt x="18" y="3"/>
                    <a:pt x="10" y="27"/>
                  </a:cubicBezTo>
                  <a:cubicBezTo>
                    <a:pt x="0" y="60"/>
                    <a:pt x="52" y="59"/>
                    <a:pt x="77" y="59"/>
                  </a:cubicBezTo>
                  <a:close/>
                  <a:moveTo>
                    <a:pt x="153" y="44"/>
                  </a:moveTo>
                  <a:cubicBezTo>
                    <a:pt x="128" y="45"/>
                    <a:pt x="97" y="52"/>
                    <a:pt x="78" y="50"/>
                  </a:cubicBezTo>
                  <a:cubicBezTo>
                    <a:pt x="79" y="43"/>
                    <a:pt x="76" y="40"/>
                    <a:pt x="77" y="32"/>
                  </a:cubicBezTo>
                  <a:cubicBezTo>
                    <a:pt x="105" y="29"/>
                    <a:pt x="134" y="25"/>
                    <a:pt x="160" y="36"/>
                  </a:cubicBezTo>
                  <a:cubicBezTo>
                    <a:pt x="158" y="39"/>
                    <a:pt x="154" y="41"/>
                    <a:pt x="153" y="44"/>
                  </a:cubicBezTo>
                  <a:close/>
                  <a:moveTo>
                    <a:pt x="155" y="12"/>
                  </a:moveTo>
                  <a:cubicBezTo>
                    <a:pt x="163" y="8"/>
                    <a:pt x="170" y="16"/>
                    <a:pt x="179" y="16"/>
                  </a:cubicBezTo>
                  <a:cubicBezTo>
                    <a:pt x="178" y="23"/>
                    <a:pt x="182" y="24"/>
                    <a:pt x="182" y="30"/>
                  </a:cubicBezTo>
                  <a:cubicBezTo>
                    <a:pt x="177" y="31"/>
                    <a:pt x="174" y="33"/>
                    <a:pt x="171" y="37"/>
                  </a:cubicBezTo>
                  <a:cubicBezTo>
                    <a:pt x="173" y="27"/>
                    <a:pt x="157" y="29"/>
                    <a:pt x="150" y="28"/>
                  </a:cubicBezTo>
                  <a:cubicBezTo>
                    <a:pt x="152" y="23"/>
                    <a:pt x="157" y="16"/>
                    <a:pt x="155" y="12"/>
                  </a:cubicBezTo>
                  <a:close/>
                  <a:moveTo>
                    <a:pt x="75" y="11"/>
                  </a:moveTo>
                  <a:cubicBezTo>
                    <a:pt x="101" y="13"/>
                    <a:pt x="132" y="5"/>
                    <a:pt x="149" y="12"/>
                  </a:cubicBezTo>
                  <a:cubicBezTo>
                    <a:pt x="146" y="27"/>
                    <a:pt x="127" y="22"/>
                    <a:pt x="115" y="22"/>
                  </a:cubicBezTo>
                  <a:cubicBezTo>
                    <a:pt x="102" y="23"/>
                    <a:pt x="88" y="25"/>
                    <a:pt x="75" y="25"/>
                  </a:cubicBezTo>
                  <a:cubicBezTo>
                    <a:pt x="77" y="19"/>
                    <a:pt x="74" y="13"/>
                    <a:pt x="75" y="11"/>
                  </a:cubicBezTo>
                  <a:close/>
                  <a:moveTo>
                    <a:pt x="16" y="39"/>
                  </a:moveTo>
                  <a:cubicBezTo>
                    <a:pt x="16" y="19"/>
                    <a:pt x="34" y="18"/>
                    <a:pt x="48" y="13"/>
                  </a:cubicBezTo>
                  <a:cubicBezTo>
                    <a:pt x="49" y="27"/>
                    <a:pt x="48" y="36"/>
                    <a:pt x="51" y="50"/>
                  </a:cubicBezTo>
                  <a:cubicBezTo>
                    <a:pt x="38" y="52"/>
                    <a:pt x="22" y="47"/>
                    <a:pt x="16" y="39"/>
                  </a:cubicBezTo>
                  <a:close/>
                  <a:moveTo>
                    <a:pt x="58" y="51"/>
                  </a:moveTo>
                  <a:cubicBezTo>
                    <a:pt x="57" y="39"/>
                    <a:pt x="56" y="28"/>
                    <a:pt x="56" y="12"/>
                  </a:cubicBezTo>
                  <a:cubicBezTo>
                    <a:pt x="59" y="15"/>
                    <a:pt x="62" y="11"/>
                    <a:pt x="67" y="12"/>
                  </a:cubicBezTo>
                  <a:cubicBezTo>
                    <a:pt x="69" y="25"/>
                    <a:pt x="68" y="37"/>
                    <a:pt x="71" y="50"/>
                  </a:cubicBezTo>
                  <a:cubicBezTo>
                    <a:pt x="69" y="53"/>
                    <a:pt x="62" y="50"/>
                    <a:pt x="58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32"/>
            <p:cNvSpPr>
              <a:spLocks noEditPoints="1"/>
            </p:cNvSpPr>
            <p:nvPr/>
          </p:nvSpPr>
          <p:spPr bwMode="auto">
            <a:xfrm>
              <a:off x="8096250" y="6096000"/>
              <a:ext cx="889000" cy="196850"/>
            </a:xfrm>
            <a:custGeom>
              <a:avLst/>
              <a:gdLst>
                <a:gd name="T0" fmla="*/ 350 w 365"/>
                <a:gd name="T1" fmla="*/ 37 h 81"/>
                <a:gd name="T2" fmla="*/ 327 w 365"/>
                <a:gd name="T3" fmla="*/ 0 h 81"/>
                <a:gd name="T4" fmla="*/ 313 w 365"/>
                <a:gd name="T5" fmla="*/ 31 h 81"/>
                <a:gd name="T6" fmla="*/ 4 w 365"/>
                <a:gd name="T7" fmla="*/ 39 h 81"/>
                <a:gd name="T8" fmla="*/ 4 w 365"/>
                <a:gd name="T9" fmla="*/ 72 h 81"/>
                <a:gd name="T10" fmla="*/ 57 w 365"/>
                <a:gd name="T11" fmla="*/ 75 h 81"/>
                <a:gd name="T12" fmla="*/ 312 w 365"/>
                <a:gd name="T13" fmla="*/ 64 h 81"/>
                <a:gd name="T14" fmla="*/ 314 w 365"/>
                <a:gd name="T15" fmla="*/ 81 h 81"/>
                <a:gd name="T16" fmla="*/ 365 w 365"/>
                <a:gd name="T17" fmla="*/ 56 h 81"/>
                <a:gd name="T18" fmla="*/ 350 w 365"/>
                <a:gd name="T19" fmla="*/ 37 h 81"/>
                <a:gd name="T20" fmla="*/ 318 w 365"/>
                <a:gd name="T21" fmla="*/ 70 h 81"/>
                <a:gd name="T22" fmla="*/ 316 w 365"/>
                <a:gd name="T23" fmla="*/ 52 h 81"/>
                <a:gd name="T24" fmla="*/ 306 w 365"/>
                <a:gd name="T25" fmla="*/ 58 h 81"/>
                <a:gd name="T26" fmla="*/ 12 w 365"/>
                <a:gd name="T27" fmla="*/ 67 h 81"/>
                <a:gd name="T28" fmla="*/ 10 w 365"/>
                <a:gd name="T29" fmla="*/ 45 h 81"/>
                <a:gd name="T30" fmla="*/ 317 w 365"/>
                <a:gd name="T31" fmla="*/ 39 h 81"/>
                <a:gd name="T32" fmla="*/ 325 w 365"/>
                <a:gd name="T33" fmla="*/ 14 h 81"/>
                <a:gd name="T34" fmla="*/ 352 w 365"/>
                <a:gd name="T35" fmla="*/ 54 h 81"/>
                <a:gd name="T36" fmla="*/ 318 w 365"/>
                <a:gd name="T3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5" h="81">
                  <a:moveTo>
                    <a:pt x="350" y="37"/>
                  </a:moveTo>
                  <a:cubicBezTo>
                    <a:pt x="344" y="29"/>
                    <a:pt x="329" y="0"/>
                    <a:pt x="327" y="0"/>
                  </a:cubicBezTo>
                  <a:cubicBezTo>
                    <a:pt x="314" y="0"/>
                    <a:pt x="321" y="18"/>
                    <a:pt x="313" y="31"/>
                  </a:cubicBezTo>
                  <a:cubicBezTo>
                    <a:pt x="206" y="41"/>
                    <a:pt x="101" y="43"/>
                    <a:pt x="4" y="39"/>
                  </a:cubicBezTo>
                  <a:cubicBezTo>
                    <a:pt x="0" y="49"/>
                    <a:pt x="5" y="60"/>
                    <a:pt x="4" y="72"/>
                  </a:cubicBezTo>
                  <a:cubicBezTo>
                    <a:pt x="21" y="76"/>
                    <a:pt x="35" y="76"/>
                    <a:pt x="57" y="75"/>
                  </a:cubicBezTo>
                  <a:cubicBezTo>
                    <a:pt x="141" y="74"/>
                    <a:pt x="218" y="73"/>
                    <a:pt x="312" y="64"/>
                  </a:cubicBezTo>
                  <a:cubicBezTo>
                    <a:pt x="313" y="73"/>
                    <a:pt x="311" y="76"/>
                    <a:pt x="314" y="81"/>
                  </a:cubicBezTo>
                  <a:cubicBezTo>
                    <a:pt x="331" y="72"/>
                    <a:pt x="348" y="61"/>
                    <a:pt x="365" y="56"/>
                  </a:cubicBezTo>
                  <a:cubicBezTo>
                    <a:pt x="365" y="49"/>
                    <a:pt x="357" y="46"/>
                    <a:pt x="350" y="37"/>
                  </a:cubicBezTo>
                  <a:close/>
                  <a:moveTo>
                    <a:pt x="318" y="70"/>
                  </a:moveTo>
                  <a:cubicBezTo>
                    <a:pt x="317" y="63"/>
                    <a:pt x="320" y="57"/>
                    <a:pt x="316" y="52"/>
                  </a:cubicBezTo>
                  <a:cubicBezTo>
                    <a:pt x="309" y="50"/>
                    <a:pt x="311" y="58"/>
                    <a:pt x="306" y="58"/>
                  </a:cubicBezTo>
                  <a:cubicBezTo>
                    <a:pt x="213" y="64"/>
                    <a:pt x="105" y="70"/>
                    <a:pt x="12" y="67"/>
                  </a:cubicBezTo>
                  <a:cubicBezTo>
                    <a:pt x="9" y="62"/>
                    <a:pt x="11" y="52"/>
                    <a:pt x="10" y="45"/>
                  </a:cubicBezTo>
                  <a:cubicBezTo>
                    <a:pt x="113" y="57"/>
                    <a:pt x="211" y="45"/>
                    <a:pt x="317" y="39"/>
                  </a:cubicBezTo>
                  <a:cubicBezTo>
                    <a:pt x="322" y="33"/>
                    <a:pt x="322" y="25"/>
                    <a:pt x="325" y="14"/>
                  </a:cubicBezTo>
                  <a:cubicBezTo>
                    <a:pt x="334" y="28"/>
                    <a:pt x="343" y="40"/>
                    <a:pt x="352" y="54"/>
                  </a:cubicBezTo>
                  <a:cubicBezTo>
                    <a:pt x="339" y="58"/>
                    <a:pt x="331" y="66"/>
                    <a:pt x="318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35"/>
            <p:cNvSpPr/>
            <p:nvPr/>
          </p:nvSpPr>
          <p:spPr bwMode="auto">
            <a:xfrm>
              <a:off x="8583613" y="6100762"/>
              <a:ext cx="258763" cy="47625"/>
            </a:xfrm>
            <a:custGeom>
              <a:avLst/>
              <a:gdLst>
                <a:gd name="T0" fmla="*/ 23 w 106"/>
                <a:gd name="T1" fmla="*/ 9 h 20"/>
                <a:gd name="T2" fmla="*/ 48 w 106"/>
                <a:gd name="T3" fmla="*/ 15 h 20"/>
                <a:gd name="T4" fmla="*/ 63 w 106"/>
                <a:gd name="T5" fmla="*/ 9 h 20"/>
                <a:gd name="T6" fmla="*/ 106 w 106"/>
                <a:gd name="T7" fmla="*/ 4 h 20"/>
                <a:gd name="T8" fmla="*/ 62 w 106"/>
                <a:gd name="T9" fmla="*/ 0 h 20"/>
                <a:gd name="T10" fmla="*/ 43 w 106"/>
                <a:gd name="T11" fmla="*/ 8 h 20"/>
                <a:gd name="T12" fmla="*/ 29 w 106"/>
                <a:gd name="T13" fmla="*/ 2 h 20"/>
                <a:gd name="T14" fmla="*/ 17 w 106"/>
                <a:gd name="T15" fmla="*/ 3 h 20"/>
                <a:gd name="T16" fmla="*/ 3 w 106"/>
                <a:gd name="T17" fmla="*/ 17 h 20"/>
                <a:gd name="T18" fmla="*/ 23 w 106"/>
                <a:gd name="T19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20">
                  <a:moveTo>
                    <a:pt x="23" y="9"/>
                  </a:moveTo>
                  <a:cubicBezTo>
                    <a:pt x="31" y="9"/>
                    <a:pt x="39" y="16"/>
                    <a:pt x="48" y="15"/>
                  </a:cubicBezTo>
                  <a:cubicBezTo>
                    <a:pt x="54" y="15"/>
                    <a:pt x="57" y="11"/>
                    <a:pt x="63" y="9"/>
                  </a:cubicBezTo>
                  <a:cubicBezTo>
                    <a:pt x="74" y="20"/>
                    <a:pt x="106" y="18"/>
                    <a:pt x="106" y="4"/>
                  </a:cubicBezTo>
                  <a:cubicBezTo>
                    <a:pt x="92" y="12"/>
                    <a:pt x="75" y="8"/>
                    <a:pt x="62" y="0"/>
                  </a:cubicBezTo>
                  <a:cubicBezTo>
                    <a:pt x="55" y="4"/>
                    <a:pt x="52" y="9"/>
                    <a:pt x="43" y="8"/>
                  </a:cubicBezTo>
                  <a:cubicBezTo>
                    <a:pt x="38" y="7"/>
                    <a:pt x="34" y="3"/>
                    <a:pt x="29" y="2"/>
                  </a:cubicBezTo>
                  <a:cubicBezTo>
                    <a:pt x="26" y="2"/>
                    <a:pt x="20" y="2"/>
                    <a:pt x="17" y="3"/>
                  </a:cubicBezTo>
                  <a:cubicBezTo>
                    <a:pt x="11" y="5"/>
                    <a:pt x="0" y="11"/>
                    <a:pt x="3" y="17"/>
                  </a:cubicBezTo>
                  <a:cubicBezTo>
                    <a:pt x="12" y="19"/>
                    <a:pt x="13" y="9"/>
                    <a:pt x="2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832"/>
            <p:cNvSpPr>
              <a:spLocks noEditPoints="1"/>
            </p:cNvSpPr>
            <p:nvPr/>
          </p:nvSpPr>
          <p:spPr bwMode="auto">
            <a:xfrm rot="3180000">
              <a:off x="7364533" y="6888648"/>
              <a:ext cx="651645" cy="268550"/>
            </a:xfrm>
            <a:custGeom>
              <a:avLst/>
              <a:gdLst>
                <a:gd name="T0" fmla="*/ 350 w 365"/>
                <a:gd name="T1" fmla="*/ 37 h 81"/>
                <a:gd name="T2" fmla="*/ 327 w 365"/>
                <a:gd name="T3" fmla="*/ 0 h 81"/>
                <a:gd name="T4" fmla="*/ 313 w 365"/>
                <a:gd name="T5" fmla="*/ 31 h 81"/>
                <a:gd name="T6" fmla="*/ 4 w 365"/>
                <a:gd name="T7" fmla="*/ 39 h 81"/>
                <a:gd name="T8" fmla="*/ 4 w 365"/>
                <a:gd name="T9" fmla="*/ 72 h 81"/>
                <a:gd name="T10" fmla="*/ 57 w 365"/>
                <a:gd name="T11" fmla="*/ 75 h 81"/>
                <a:gd name="T12" fmla="*/ 312 w 365"/>
                <a:gd name="T13" fmla="*/ 64 h 81"/>
                <a:gd name="T14" fmla="*/ 314 w 365"/>
                <a:gd name="T15" fmla="*/ 81 h 81"/>
                <a:gd name="T16" fmla="*/ 365 w 365"/>
                <a:gd name="T17" fmla="*/ 56 h 81"/>
                <a:gd name="T18" fmla="*/ 350 w 365"/>
                <a:gd name="T19" fmla="*/ 37 h 81"/>
                <a:gd name="T20" fmla="*/ 318 w 365"/>
                <a:gd name="T21" fmla="*/ 70 h 81"/>
                <a:gd name="T22" fmla="*/ 316 w 365"/>
                <a:gd name="T23" fmla="*/ 52 h 81"/>
                <a:gd name="T24" fmla="*/ 306 w 365"/>
                <a:gd name="T25" fmla="*/ 58 h 81"/>
                <a:gd name="T26" fmla="*/ 12 w 365"/>
                <a:gd name="T27" fmla="*/ 67 h 81"/>
                <a:gd name="T28" fmla="*/ 10 w 365"/>
                <a:gd name="T29" fmla="*/ 45 h 81"/>
                <a:gd name="T30" fmla="*/ 317 w 365"/>
                <a:gd name="T31" fmla="*/ 39 h 81"/>
                <a:gd name="T32" fmla="*/ 325 w 365"/>
                <a:gd name="T33" fmla="*/ 14 h 81"/>
                <a:gd name="T34" fmla="*/ 352 w 365"/>
                <a:gd name="T35" fmla="*/ 54 h 81"/>
                <a:gd name="T36" fmla="*/ 318 w 365"/>
                <a:gd name="T37" fmla="*/ 7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5" h="81">
                  <a:moveTo>
                    <a:pt x="350" y="37"/>
                  </a:moveTo>
                  <a:cubicBezTo>
                    <a:pt x="344" y="29"/>
                    <a:pt x="329" y="0"/>
                    <a:pt x="327" y="0"/>
                  </a:cubicBezTo>
                  <a:cubicBezTo>
                    <a:pt x="314" y="0"/>
                    <a:pt x="321" y="18"/>
                    <a:pt x="313" y="31"/>
                  </a:cubicBezTo>
                  <a:cubicBezTo>
                    <a:pt x="206" y="41"/>
                    <a:pt x="101" y="43"/>
                    <a:pt x="4" y="39"/>
                  </a:cubicBezTo>
                  <a:cubicBezTo>
                    <a:pt x="0" y="49"/>
                    <a:pt x="5" y="60"/>
                    <a:pt x="4" y="72"/>
                  </a:cubicBezTo>
                  <a:cubicBezTo>
                    <a:pt x="21" y="76"/>
                    <a:pt x="35" y="76"/>
                    <a:pt x="57" y="75"/>
                  </a:cubicBezTo>
                  <a:cubicBezTo>
                    <a:pt x="141" y="74"/>
                    <a:pt x="218" y="73"/>
                    <a:pt x="312" y="64"/>
                  </a:cubicBezTo>
                  <a:cubicBezTo>
                    <a:pt x="313" y="73"/>
                    <a:pt x="311" y="76"/>
                    <a:pt x="314" y="81"/>
                  </a:cubicBezTo>
                  <a:cubicBezTo>
                    <a:pt x="331" y="72"/>
                    <a:pt x="348" y="61"/>
                    <a:pt x="365" y="56"/>
                  </a:cubicBezTo>
                  <a:cubicBezTo>
                    <a:pt x="365" y="49"/>
                    <a:pt x="357" y="46"/>
                    <a:pt x="350" y="37"/>
                  </a:cubicBezTo>
                  <a:close/>
                  <a:moveTo>
                    <a:pt x="318" y="70"/>
                  </a:moveTo>
                  <a:cubicBezTo>
                    <a:pt x="317" y="63"/>
                    <a:pt x="320" y="57"/>
                    <a:pt x="316" y="52"/>
                  </a:cubicBezTo>
                  <a:cubicBezTo>
                    <a:pt x="309" y="50"/>
                    <a:pt x="311" y="58"/>
                    <a:pt x="306" y="58"/>
                  </a:cubicBezTo>
                  <a:cubicBezTo>
                    <a:pt x="213" y="64"/>
                    <a:pt x="105" y="70"/>
                    <a:pt x="12" y="67"/>
                  </a:cubicBezTo>
                  <a:cubicBezTo>
                    <a:pt x="9" y="62"/>
                    <a:pt x="11" y="52"/>
                    <a:pt x="10" y="45"/>
                  </a:cubicBezTo>
                  <a:cubicBezTo>
                    <a:pt x="113" y="57"/>
                    <a:pt x="211" y="45"/>
                    <a:pt x="317" y="39"/>
                  </a:cubicBezTo>
                  <a:cubicBezTo>
                    <a:pt x="322" y="33"/>
                    <a:pt x="322" y="25"/>
                    <a:pt x="325" y="14"/>
                  </a:cubicBezTo>
                  <a:cubicBezTo>
                    <a:pt x="334" y="28"/>
                    <a:pt x="343" y="40"/>
                    <a:pt x="352" y="54"/>
                  </a:cubicBezTo>
                  <a:cubicBezTo>
                    <a:pt x="339" y="58"/>
                    <a:pt x="331" y="66"/>
                    <a:pt x="318" y="7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3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3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65" name="组 231"/>
          <p:cNvGrpSpPr/>
          <p:nvPr/>
        </p:nvGrpSpPr>
        <p:grpSpPr>
          <a:xfrm>
            <a:off x="8100392" y="4011910"/>
            <a:ext cx="779463" cy="866775"/>
            <a:chOff x="9209088" y="4144962"/>
            <a:chExt cx="779463" cy="866775"/>
          </a:xfrm>
          <a:blipFill>
            <a:blip r:embed="rId5"/>
            <a:stretch>
              <a:fillRect/>
            </a:stretch>
          </a:blipFill>
        </p:grpSpPr>
        <p:sp>
          <p:nvSpPr>
            <p:cNvPr id="66" name="Freeform 680"/>
            <p:cNvSpPr>
              <a:spLocks noEditPoints="1"/>
            </p:cNvSpPr>
            <p:nvPr/>
          </p:nvSpPr>
          <p:spPr bwMode="auto">
            <a:xfrm>
              <a:off x="9453563" y="4273550"/>
              <a:ext cx="239713" cy="223838"/>
            </a:xfrm>
            <a:custGeom>
              <a:avLst/>
              <a:gdLst>
                <a:gd name="T0" fmla="*/ 13 w 99"/>
                <a:gd name="T1" fmla="*/ 16 h 92"/>
                <a:gd name="T2" fmla="*/ 12 w 99"/>
                <a:gd name="T3" fmla="*/ 22 h 92"/>
                <a:gd name="T4" fmla="*/ 45 w 99"/>
                <a:gd name="T5" fmla="*/ 18 h 92"/>
                <a:gd name="T6" fmla="*/ 20 w 99"/>
                <a:gd name="T7" fmla="*/ 28 h 92"/>
                <a:gd name="T8" fmla="*/ 58 w 99"/>
                <a:gd name="T9" fmla="*/ 28 h 92"/>
                <a:gd name="T10" fmla="*/ 28 w 99"/>
                <a:gd name="T11" fmla="*/ 39 h 92"/>
                <a:gd name="T12" fmla="*/ 68 w 99"/>
                <a:gd name="T13" fmla="*/ 40 h 92"/>
                <a:gd name="T14" fmla="*/ 38 w 99"/>
                <a:gd name="T15" fmla="*/ 46 h 92"/>
                <a:gd name="T16" fmla="*/ 73 w 99"/>
                <a:gd name="T17" fmla="*/ 44 h 92"/>
                <a:gd name="T18" fmla="*/ 76 w 99"/>
                <a:gd name="T19" fmla="*/ 50 h 92"/>
                <a:gd name="T20" fmla="*/ 47 w 99"/>
                <a:gd name="T21" fmla="*/ 61 h 92"/>
                <a:gd name="T22" fmla="*/ 82 w 99"/>
                <a:gd name="T23" fmla="*/ 58 h 92"/>
                <a:gd name="T24" fmla="*/ 61 w 99"/>
                <a:gd name="T25" fmla="*/ 62 h 92"/>
                <a:gd name="T26" fmla="*/ 84 w 99"/>
                <a:gd name="T27" fmla="*/ 63 h 92"/>
                <a:gd name="T28" fmla="*/ 90 w 99"/>
                <a:gd name="T29" fmla="*/ 77 h 92"/>
                <a:gd name="T30" fmla="*/ 72 w 99"/>
                <a:gd name="T31" fmla="*/ 75 h 92"/>
                <a:gd name="T32" fmla="*/ 73 w 99"/>
                <a:gd name="T33" fmla="*/ 81 h 92"/>
                <a:gd name="T34" fmla="*/ 91 w 99"/>
                <a:gd name="T35" fmla="*/ 81 h 92"/>
                <a:gd name="T36" fmla="*/ 94 w 99"/>
                <a:gd name="T37" fmla="*/ 92 h 92"/>
                <a:gd name="T38" fmla="*/ 99 w 99"/>
                <a:gd name="T39" fmla="*/ 91 h 92"/>
                <a:gd name="T40" fmla="*/ 91 w 99"/>
                <a:gd name="T41" fmla="*/ 58 h 92"/>
                <a:gd name="T42" fmla="*/ 66 w 99"/>
                <a:gd name="T43" fmla="*/ 26 h 92"/>
                <a:gd name="T44" fmla="*/ 45 w 99"/>
                <a:gd name="T45" fmla="*/ 7 h 92"/>
                <a:gd name="T46" fmla="*/ 34 w 99"/>
                <a:gd name="T47" fmla="*/ 0 h 92"/>
                <a:gd name="T48" fmla="*/ 26 w 99"/>
                <a:gd name="T49" fmla="*/ 0 h 92"/>
                <a:gd name="T50" fmla="*/ 0 w 99"/>
                <a:gd name="T51" fmla="*/ 16 h 92"/>
                <a:gd name="T52" fmla="*/ 13 w 99"/>
                <a:gd name="T53" fmla="*/ 16 h 92"/>
                <a:gd name="T54" fmla="*/ 33 w 99"/>
                <a:gd name="T55" fmla="*/ 10 h 92"/>
                <a:gd name="T56" fmla="*/ 16 w 99"/>
                <a:gd name="T57" fmla="*/ 15 h 92"/>
                <a:gd name="T58" fmla="*/ 33 w 99"/>
                <a:gd name="T59" fmla="*/ 1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92">
                  <a:moveTo>
                    <a:pt x="13" y="16"/>
                  </a:moveTo>
                  <a:cubicBezTo>
                    <a:pt x="11" y="17"/>
                    <a:pt x="12" y="20"/>
                    <a:pt x="12" y="22"/>
                  </a:cubicBezTo>
                  <a:cubicBezTo>
                    <a:pt x="20" y="24"/>
                    <a:pt x="38" y="9"/>
                    <a:pt x="45" y="18"/>
                  </a:cubicBezTo>
                  <a:cubicBezTo>
                    <a:pt x="37" y="21"/>
                    <a:pt x="23" y="19"/>
                    <a:pt x="20" y="28"/>
                  </a:cubicBezTo>
                  <a:cubicBezTo>
                    <a:pt x="31" y="32"/>
                    <a:pt x="48" y="16"/>
                    <a:pt x="58" y="28"/>
                  </a:cubicBezTo>
                  <a:cubicBezTo>
                    <a:pt x="48" y="32"/>
                    <a:pt x="31" y="29"/>
                    <a:pt x="28" y="39"/>
                  </a:cubicBezTo>
                  <a:cubicBezTo>
                    <a:pt x="39" y="42"/>
                    <a:pt x="65" y="25"/>
                    <a:pt x="68" y="40"/>
                  </a:cubicBezTo>
                  <a:cubicBezTo>
                    <a:pt x="55" y="42"/>
                    <a:pt x="46" y="39"/>
                    <a:pt x="38" y="46"/>
                  </a:cubicBezTo>
                  <a:cubicBezTo>
                    <a:pt x="46" y="52"/>
                    <a:pt x="61" y="43"/>
                    <a:pt x="73" y="44"/>
                  </a:cubicBezTo>
                  <a:cubicBezTo>
                    <a:pt x="74" y="46"/>
                    <a:pt x="75" y="48"/>
                    <a:pt x="76" y="50"/>
                  </a:cubicBezTo>
                  <a:cubicBezTo>
                    <a:pt x="66" y="53"/>
                    <a:pt x="50" y="51"/>
                    <a:pt x="47" y="61"/>
                  </a:cubicBezTo>
                  <a:cubicBezTo>
                    <a:pt x="56" y="65"/>
                    <a:pt x="77" y="48"/>
                    <a:pt x="82" y="58"/>
                  </a:cubicBezTo>
                  <a:cubicBezTo>
                    <a:pt x="74" y="59"/>
                    <a:pt x="64" y="58"/>
                    <a:pt x="61" y="62"/>
                  </a:cubicBezTo>
                  <a:cubicBezTo>
                    <a:pt x="64" y="70"/>
                    <a:pt x="76" y="63"/>
                    <a:pt x="84" y="63"/>
                  </a:cubicBezTo>
                  <a:cubicBezTo>
                    <a:pt x="85" y="68"/>
                    <a:pt x="89" y="71"/>
                    <a:pt x="90" y="77"/>
                  </a:cubicBezTo>
                  <a:cubicBezTo>
                    <a:pt x="85" y="75"/>
                    <a:pt x="76" y="73"/>
                    <a:pt x="72" y="75"/>
                  </a:cubicBezTo>
                  <a:cubicBezTo>
                    <a:pt x="72" y="78"/>
                    <a:pt x="73" y="78"/>
                    <a:pt x="73" y="81"/>
                  </a:cubicBezTo>
                  <a:cubicBezTo>
                    <a:pt x="81" y="80"/>
                    <a:pt x="87" y="83"/>
                    <a:pt x="91" y="81"/>
                  </a:cubicBezTo>
                  <a:cubicBezTo>
                    <a:pt x="94" y="84"/>
                    <a:pt x="92" y="90"/>
                    <a:pt x="94" y="92"/>
                  </a:cubicBezTo>
                  <a:cubicBezTo>
                    <a:pt x="95" y="91"/>
                    <a:pt x="97" y="91"/>
                    <a:pt x="99" y="91"/>
                  </a:cubicBezTo>
                  <a:cubicBezTo>
                    <a:pt x="99" y="78"/>
                    <a:pt x="89" y="68"/>
                    <a:pt x="91" y="58"/>
                  </a:cubicBezTo>
                  <a:cubicBezTo>
                    <a:pt x="81" y="50"/>
                    <a:pt x="76" y="35"/>
                    <a:pt x="66" y="26"/>
                  </a:cubicBezTo>
                  <a:cubicBezTo>
                    <a:pt x="60" y="19"/>
                    <a:pt x="50" y="16"/>
                    <a:pt x="45" y="7"/>
                  </a:cubicBezTo>
                  <a:cubicBezTo>
                    <a:pt x="39" y="7"/>
                    <a:pt x="36" y="4"/>
                    <a:pt x="34" y="0"/>
                  </a:cubicBezTo>
                  <a:cubicBezTo>
                    <a:pt x="30" y="1"/>
                    <a:pt x="30" y="1"/>
                    <a:pt x="26" y="0"/>
                  </a:cubicBezTo>
                  <a:cubicBezTo>
                    <a:pt x="21" y="9"/>
                    <a:pt x="5" y="6"/>
                    <a:pt x="0" y="16"/>
                  </a:cubicBezTo>
                  <a:cubicBezTo>
                    <a:pt x="4" y="21"/>
                    <a:pt x="12" y="14"/>
                    <a:pt x="13" y="16"/>
                  </a:cubicBezTo>
                  <a:close/>
                  <a:moveTo>
                    <a:pt x="33" y="10"/>
                  </a:moveTo>
                  <a:cubicBezTo>
                    <a:pt x="29" y="13"/>
                    <a:pt x="20" y="12"/>
                    <a:pt x="16" y="15"/>
                  </a:cubicBezTo>
                  <a:cubicBezTo>
                    <a:pt x="15" y="13"/>
                    <a:pt x="28" y="7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19"/>
            <p:cNvSpPr/>
            <p:nvPr/>
          </p:nvSpPr>
          <p:spPr bwMode="auto">
            <a:xfrm>
              <a:off x="9344026" y="4770438"/>
              <a:ext cx="38100" cy="53975"/>
            </a:xfrm>
            <a:custGeom>
              <a:avLst/>
              <a:gdLst>
                <a:gd name="T0" fmla="*/ 12 w 16"/>
                <a:gd name="T1" fmla="*/ 0 h 22"/>
                <a:gd name="T2" fmla="*/ 4 w 16"/>
                <a:gd name="T3" fmla="*/ 0 h 22"/>
                <a:gd name="T4" fmla="*/ 4 w 16"/>
                <a:gd name="T5" fmla="*/ 21 h 22"/>
                <a:gd name="T6" fmla="*/ 10 w 16"/>
                <a:gd name="T7" fmla="*/ 22 h 22"/>
                <a:gd name="T8" fmla="*/ 12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2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1" y="7"/>
                    <a:pt x="0" y="13"/>
                    <a:pt x="4" y="21"/>
                  </a:cubicBezTo>
                  <a:cubicBezTo>
                    <a:pt x="7" y="20"/>
                    <a:pt x="9" y="21"/>
                    <a:pt x="10" y="22"/>
                  </a:cubicBezTo>
                  <a:cubicBezTo>
                    <a:pt x="16" y="19"/>
                    <a:pt x="16" y="5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24"/>
            <p:cNvSpPr/>
            <p:nvPr/>
          </p:nvSpPr>
          <p:spPr bwMode="auto">
            <a:xfrm>
              <a:off x="9526588" y="4789488"/>
              <a:ext cx="73025" cy="98425"/>
            </a:xfrm>
            <a:custGeom>
              <a:avLst/>
              <a:gdLst>
                <a:gd name="T0" fmla="*/ 18 w 30"/>
                <a:gd name="T1" fmla="*/ 40 h 40"/>
                <a:gd name="T2" fmla="*/ 29 w 30"/>
                <a:gd name="T3" fmla="*/ 23 h 40"/>
                <a:gd name="T4" fmla="*/ 18 w 30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0">
                  <a:moveTo>
                    <a:pt x="18" y="40"/>
                  </a:moveTo>
                  <a:cubicBezTo>
                    <a:pt x="23" y="35"/>
                    <a:pt x="30" y="31"/>
                    <a:pt x="29" y="23"/>
                  </a:cubicBezTo>
                  <a:cubicBezTo>
                    <a:pt x="27" y="0"/>
                    <a:pt x="0" y="28"/>
                    <a:pt x="1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26"/>
            <p:cNvSpPr/>
            <p:nvPr/>
          </p:nvSpPr>
          <p:spPr bwMode="auto">
            <a:xfrm>
              <a:off x="9385301" y="4819650"/>
              <a:ext cx="101600" cy="65088"/>
            </a:xfrm>
            <a:custGeom>
              <a:avLst/>
              <a:gdLst>
                <a:gd name="T0" fmla="*/ 12 w 42"/>
                <a:gd name="T1" fmla="*/ 27 h 27"/>
                <a:gd name="T2" fmla="*/ 24 w 42"/>
                <a:gd name="T3" fmla="*/ 11 h 27"/>
                <a:gd name="T4" fmla="*/ 34 w 42"/>
                <a:gd name="T5" fmla="*/ 23 h 27"/>
                <a:gd name="T6" fmla="*/ 30 w 42"/>
                <a:gd name="T7" fmla="*/ 4 h 27"/>
                <a:gd name="T8" fmla="*/ 12 w 4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12" y="27"/>
                  </a:moveTo>
                  <a:cubicBezTo>
                    <a:pt x="14" y="19"/>
                    <a:pt x="17" y="10"/>
                    <a:pt x="24" y="11"/>
                  </a:cubicBezTo>
                  <a:cubicBezTo>
                    <a:pt x="31" y="12"/>
                    <a:pt x="29" y="17"/>
                    <a:pt x="34" y="23"/>
                  </a:cubicBezTo>
                  <a:cubicBezTo>
                    <a:pt x="42" y="17"/>
                    <a:pt x="35" y="9"/>
                    <a:pt x="30" y="4"/>
                  </a:cubicBezTo>
                  <a:cubicBezTo>
                    <a:pt x="14" y="0"/>
                    <a:pt x="0" y="20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27"/>
            <p:cNvSpPr/>
            <p:nvPr/>
          </p:nvSpPr>
          <p:spPr bwMode="auto">
            <a:xfrm>
              <a:off x="9764713" y="4835525"/>
              <a:ext cx="49213" cy="63500"/>
            </a:xfrm>
            <a:custGeom>
              <a:avLst/>
              <a:gdLst>
                <a:gd name="T0" fmla="*/ 6 w 20"/>
                <a:gd name="T1" fmla="*/ 5 h 26"/>
                <a:gd name="T2" fmla="*/ 10 w 20"/>
                <a:gd name="T3" fmla="*/ 12 h 26"/>
                <a:gd name="T4" fmla="*/ 0 w 20"/>
                <a:gd name="T5" fmla="*/ 24 h 26"/>
                <a:gd name="T6" fmla="*/ 16 w 20"/>
                <a:gd name="T7" fmla="*/ 3 h 26"/>
                <a:gd name="T8" fmla="*/ 6 w 20"/>
                <a:gd name="T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6">
                  <a:moveTo>
                    <a:pt x="6" y="5"/>
                  </a:moveTo>
                  <a:cubicBezTo>
                    <a:pt x="6" y="9"/>
                    <a:pt x="12" y="7"/>
                    <a:pt x="10" y="12"/>
                  </a:cubicBezTo>
                  <a:cubicBezTo>
                    <a:pt x="8" y="18"/>
                    <a:pt x="0" y="17"/>
                    <a:pt x="0" y="24"/>
                  </a:cubicBezTo>
                  <a:cubicBezTo>
                    <a:pt x="10" y="26"/>
                    <a:pt x="20" y="14"/>
                    <a:pt x="16" y="3"/>
                  </a:cubicBezTo>
                  <a:cubicBezTo>
                    <a:pt x="12" y="1"/>
                    <a:pt x="6" y="0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730"/>
            <p:cNvSpPr/>
            <p:nvPr/>
          </p:nvSpPr>
          <p:spPr bwMode="auto">
            <a:xfrm>
              <a:off x="9364663" y="4899025"/>
              <a:ext cx="144463" cy="57150"/>
            </a:xfrm>
            <a:custGeom>
              <a:avLst/>
              <a:gdLst>
                <a:gd name="T0" fmla="*/ 0 w 59"/>
                <a:gd name="T1" fmla="*/ 0 h 23"/>
                <a:gd name="T2" fmla="*/ 0 w 59"/>
                <a:gd name="T3" fmla="*/ 4 h 23"/>
                <a:gd name="T4" fmla="*/ 59 w 59"/>
                <a:gd name="T5" fmla="*/ 21 h 23"/>
                <a:gd name="T6" fmla="*/ 59 w 59"/>
                <a:gd name="T7" fmla="*/ 13 h 23"/>
                <a:gd name="T8" fmla="*/ 0 w 5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3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5" y="14"/>
                    <a:pt x="37" y="23"/>
                    <a:pt x="59" y="21"/>
                  </a:cubicBezTo>
                  <a:cubicBezTo>
                    <a:pt x="57" y="17"/>
                    <a:pt x="59" y="18"/>
                    <a:pt x="59" y="13"/>
                  </a:cubicBezTo>
                  <a:cubicBezTo>
                    <a:pt x="32" y="16"/>
                    <a:pt x="1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77"/>
            <p:cNvSpPr>
              <a:spLocks noEditPoints="1"/>
            </p:cNvSpPr>
            <p:nvPr/>
          </p:nvSpPr>
          <p:spPr bwMode="auto">
            <a:xfrm>
              <a:off x="9209088" y="4144962"/>
              <a:ext cx="779463" cy="866775"/>
            </a:xfrm>
            <a:custGeom>
              <a:avLst/>
              <a:gdLst>
                <a:gd name="T0" fmla="*/ 25 w 320"/>
                <a:gd name="T1" fmla="*/ 139 h 356"/>
                <a:gd name="T2" fmla="*/ 29 w 320"/>
                <a:gd name="T3" fmla="*/ 212 h 356"/>
                <a:gd name="T4" fmla="*/ 40 w 320"/>
                <a:gd name="T5" fmla="*/ 328 h 356"/>
                <a:gd name="T6" fmla="*/ 269 w 320"/>
                <a:gd name="T7" fmla="*/ 303 h 356"/>
                <a:gd name="T8" fmla="*/ 286 w 320"/>
                <a:gd name="T9" fmla="*/ 145 h 356"/>
                <a:gd name="T10" fmla="*/ 293 w 320"/>
                <a:gd name="T11" fmla="*/ 214 h 356"/>
                <a:gd name="T12" fmla="*/ 306 w 320"/>
                <a:gd name="T13" fmla="*/ 170 h 356"/>
                <a:gd name="T14" fmla="*/ 297 w 320"/>
                <a:gd name="T15" fmla="*/ 155 h 356"/>
                <a:gd name="T16" fmla="*/ 291 w 320"/>
                <a:gd name="T17" fmla="*/ 67 h 356"/>
                <a:gd name="T18" fmla="*/ 123 w 320"/>
                <a:gd name="T19" fmla="*/ 7 h 356"/>
                <a:gd name="T20" fmla="*/ 304 w 320"/>
                <a:gd name="T21" fmla="*/ 185 h 356"/>
                <a:gd name="T22" fmla="*/ 8 w 320"/>
                <a:gd name="T23" fmla="*/ 123 h 356"/>
                <a:gd name="T24" fmla="*/ 8 w 320"/>
                <a:gd name="T25" fmla="*/ 109 h 356"/>
                <a:gd name="T26" fmla="*/ 199 w 320"/>
                <a:gd name="T27" fmla="*/ 201 h 356"/>
                <a:gd name="T28" fmla="*/ 207 w 320"/>
                <a:gd name="T29" fmla="*/ 211 h 356"/>
                <a:gd name="T30" fmla="*/ 204 w 320"/>
                <a:gd name="T31" fmla="*/ 211 h 356"/>
                <a:gd name="T32" fmla="*/ 194 w 320"/>
                <a:gd name="T33" fmla="*/ 219 h 356"/>
                <a:gd name="T34" fmla="*/ 183 w 320"/>
                <a:gd name="T35" fmla="*/ 219 h 356"/>
                <a:gd name="T36" fmla="*/ 161 w 320"/>
                <a:gd name="T37" fmla="*/ 203 h 356"/>
                <a:gd name="T38" fmla="*/ 175 w 320"/>
                <a:gd name="T39" fmla="*/ 219 h 356"/>
                <a:gd name="T40" fmla="*/ 147 w 320"/>
                <a:gd name="T41" fmla="*/ 193 h 356"/>
                <a:gd name="T42" fmla="*/ 147 w 320"/>
                <a:gd name="T43" fmla="*/ 193 h 356"/>
                <a:gd name="T44" fmla="*/ 141 w 320"/>
                <a:gd name="T45" fmla="*/ 189 h 356"/>
                <a:gd name="T46" fmla="*/ 113 w 320"/>
                <a:gd name="T47" fmla="*/ 175 h 356"/>
                <a:gd name="T48" fmla="*/ 107 w 320"/>
                <a:gd name="T49" fmla="*/ 194 h 356"/>
                <a:gd name="T50" fmla="*/ 121 w 320"/>
                <a:gd name="T51" fmla="*/ 180 h 356"/>
                <a:gd name="T52" fmla="*/ 95 w 320"/>
                <a:gd name="T53" fmla="*/ 186 h 356"/>
                <a:gd name="T54" fmla="*/ 95 w 320"/>
                <a:gd name="T55" fmla="*/ 186 h 356"/>
                <a:gd name="T56" fmla="*/ 79 w 320"/>
                <a:gd name="T57" fmla="*/ 161 h 356"/>
                <a:gd name="T58" fmla="*/ 67 w 320"/>
                <a:gd name="T59" fmla="*/ 173 h 356"/>
                <a:gd name="T60" fmla="*/ 68 w 320"/>
                <a:gd name="T61" fmla="*/ 165 h 356"/>
                <a:gd name="T62" fmla="*/ 54 w 320"/>
                <a:gd name="T63" fmla="*/ 153 h 356"/>
                <a:gd name="T64" fmla="*/ 42 w 320"/>
                <a:gd name="T65" fmla="*/ 150 h 356"/>
                <a:gd name="T66" fmla="*/ 235 w 320"/>
                <a:gd name="T67" fmla="*/ 312 h 356"/>
                <a:gd name="T68" fmla="*/ 68 w 320"/>
                <a:gd name="T69" fmla="*/ 333 h 356"/>
                <a:gd name="T70" fmla="*/ 36 w 320"/>
                <a:gd name="T71" fmla="*/ 207 h 356"/>
                <a:gd name="T72" fmla="*/ 50 w 320"/>
                <a:gd name="T73" fmla="*/ 251 h 356"/>
                <a:gd name="T74" fmla="*/ 119 w 320"/>
                <a:gd name="T75" fmla="*/ 238 h 356"/>
                <a:gd name="T76" fmla="*/ 168 w 320"/>
                <a:gd name="T77" fmla="*/ 277 h 356"/>
                <a:gd name="T78" fmla="*/ 218 w 320"/>
                <a:gd name="T79" fmla="*/ 256 h 356"/>
                <a:gd name="T80" fmla="*/ 235 w 320"/>
                <a:gd name="T81" fmla="*/ 312 h 356"/>
                <a:gd name="T82" fmla="*/ 220 w 320"/>
                <a:gd name="T83" fmla="*/ 246 h 356"/>
                <a:gd name="T84" fmla="*/ 172 w 320"/>
                <a:gd name="T85" fmla="*/ 267 h 356"/>
                <a:gd name="T86" fmla="*/ 123 w 320"/>
                <a:gd name="T87" fmla="*/ 228 h 356"/>
                <a:gd name="T88" fmla="*/ 52 w 320"/>
                <a:gd name="T89" fmla="*/ 237 h 356"/>
                <a:gd name="T90" fmla="*/ 45 w 320"/>
                <a:gd name="T91" fmla="*/ 172 h 356"/>
                <a:gd name="T92" fmla="*/ 211 w 320"/>
                <a:gd name="T93" fmla="*/ 221 h 356"/>
                <a:gd name="T94" fmla="*/ 259 w 320"/>
                <a:gd name="T95" fmla="*/ 304 h 356"/>
                <a:gd name="T96" fmla="*/ 222 w 320"/>
                <a:gd name="T97" fmla="*/ 204 h 356"/>
                <a:gd name="T98" fmla="*/ 306 w 320"/>
                <a:gd name="T99" fmla="*/ 110 h 356"/>
                <a:gd name="T100" fmla="*/ 266 w 320"/>
                <a:gd name="T101" fmla="*/ 144 h 356"/>
                <a:gd name="T102" fmla="*/ 306 w 320"/>
                <a:gd name="T103" fmla="*/ 110 h 356"/>
                <a:gd name="T104" fmla="*/ 114 w 320"/>
                <a:gd name="T105" fmla="*/ 13 h 356"/>
                <a:gd name="T106" fmla="*/ 265 w 320"/>
                <a:gd name="T107" fmla="*/ 136 h 356"/>
                <a:gd name="T108" fmla="*/ 161 w 320"/>
                <a:gd name="T109" fmla="*/ 16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356">
                  <a:moveTo>
                    <a:pt x="0" y="103"/>
                  </a:moveTo>
                  <a:cubicBezTo>
                    <a:pt x="0" y="115"/>
                    <a:pt x="0" y="122"/>
                    <a:pt x="1" y="130"/>
                  </a:cubicBezTo>
                  <a:cubicBezTo>
                    <a:pt x="11" y="132"/>
                    <a:pt x="16" y="137"/>
                    <a:pt x="25" y="139"/>
                  </a:cubicBezTo>
                  <a:cubicBezTo>
                    <a:pt x="23" y="148"/>
                    <a:pt x="33" y="157"/>
                    <a:pt x="35" y="167"/>
                  </a:cubicBezTo>
                  <a:cubicBezTo>
                    <a:pt x="18" y="173"/>
                    <a:pt x="11" y="196"/>
                    <a:pt x="14" y="216"/>
                  </a:cubicBezTo>
                  <a:cubicBezTo>
                    <a:pt x="20" y="222"/>
                    <a:pt x="25" y="209"/>
                    <a:pt x="29" y="212"/>
                  </a:cubicBezTo>
                  <a:cubicBezTo>
                    <a:pt x="30" y="231"/>
                    <a:pt x="35" y="246"/>
                    <a:pt x="36" y="263"/>
                  </a:cubicBezTo>
                  <a:cubicBezTo>
                    <a:pt x="33" y="270"/>
                    <a:pt x="28" y="272"/>
                    <a:pt x="26" y="277"/>
                  </a:cubicBezTo>
                  <a:cubicBezTo>
                    <a:pt x="19" y="299"/>
                    <a:pt x="29" y="320"/>
                    <a:pt x="40" y="328"/>
                  </a:cubicBezTo>
                  <a:cubicBezTo>
                    <a:pt x="62" y="344"/>
                    <a:pt x="103" y="356"/>
                    <a:pt x="141" y="354"/>
                  </a:cubicBezTo>
                  <a:cubicBezTo>
                    <a:pt x="184" y="352"/>
                    <a:pt x="230" y="344"/>
                    <a:pt x="239" y="320"/>
                  </a:cubicBezTo>
                  <a:cubicBezTo>
                    <a:pt x="255" y="315"/>
                    <a:pt x="261" y="312"/>
                    <a:pt x="269" y="303"/>
                  </a:cubicBezTo>
                  <a:cubicBezTo>
                    <a:pt x="289" y="277"/>
                    <a:pt x="281" y="230"/>
                    <a:pt x="266" y="206"/>
                  </a:cubicBezTo>
                  <a:cubicBezTo>
                    <a:pt x="258" y="194"/>
                    <a:pt x="249" y="190"/>
                    <a:pt x="253" y="179"/>
                  </a:cubicBezTo>
                  <a:cubicBezTo>
                    <a:pt x="265" y="169"/>
                    <a:pt x="274" y="155"/>
                    <a:pt x="286" y="145"/>
                  </a:cubicBezTo>
                  <a:cubicBezTo>
                    <a:pt x="286" y="151"/>
                    <a:pt x="286" y="157"/>
                    <a:pt x="286" y="162"/>
                  </a:cubicBezTo>
                  <a:cubicBezTo>
                    <a:pt x="276" y="169"/>
                    <a:pt x="274" y="196"/>
                    <a:pt x="282" y="211"/>
                  </a:cubicBezTo>
                  <a:cubicBezTo>
                    <a:pt x="288" y="210"/>
                    <a:pt x="291" y="207"/>
                    <a:pt x="293" y="214"/>
                  </a:cubicBezTo>
                  <a:cubicBezTo>
                    <a:pt x="297" y="209"/>
                    <a:pt x="301" y="212"/>
                    <a:pt x="306" y="214"/>
                  </a:cubicBezTo>
                  <a:cubicBezTo>
                    <a:pt x="310" y="209"/>
                    <a:pt x="314" y="211"/>
                    <a:pt x="320" y="208"/>
                  </a:cubicBezTo>
                  <a:cubicBezTo>
                    <a:pt x="319" y="192"/>
                    <a:pt x="312" y="181"/>
                    <a:pt x="306" y="170"/>
                  </a:cubicBezTo>
                  <a:cubicBezTo>
                    <a:pt x="301" y="169"/>
                    <a:pt x="300" y="175"/>
                    <a:pt x="299" y="170"/>
                  </a:cubicBezTo>
                  <a:cubicBezTo>
                    <a:pt x="301" y="170"/>
                    <a:pt x="303" y="169"/>
                    <a:pt x="304" y="168"/>
                  </a:cubicBezTo>
                  <a:cubicBezTo>
                    <a:pt x="303" y="163"/>
                    <a:pt x="299" y="162"/>
                    <a:pt x="297" y="155"/>
                  </a:cubicBezTo>
                  <a:cubicBezTo>
                    <a:pt x="295" y="147"/>
                    <a:pt x="299" y="137"/>
                    <a:pt x="296" y="130"/>
                  </a:cubicBezTo>
                  <a:cubicBezTo>
                    <a:pt x="315" y="120"/>
                    <a:pt x="312" y="96"/>
                    <a:pt x="314" y="77"/>
                  </a:cubicBezTo>
                  <a:cubicBezTo>
                    <a:pt x="308" y="71"/>
                    <a:pt x="299" y="70"/>
                    <a:pt x="291" y="67"/>
                  </a:cubicBezTo>
                  <a:cubicBezTo>
                    <a:pt x="283" y="65"/>
                    <a:pt x="276" y="61"/>
                    <a:pt x="267" y="58"/>
                  </a:cubicBezTo>
                  <a:cubicBezTo>
                    <a:pt x="235" y="47"/>
                    <a:pt x="202" y="37"/>
                    <a:pt x="170" y="25"/>
                  </a:cubicBezTo>
                  <a:cubicBezTo>
                    <a:pt x="154" y="18"/>
                    <a:pt x="137" y="14"/>
                    <a:pt x="123" y="7"/>
                  </a:cubicBezTo>
                  <a:cubicBezTo>
                    <a:pt x="119" y="6"/>
                    <a:pt x="116" y="4"/>
                    <a:pt x="114" y="0"/>
                  </a:cubicBezTo>
                  <a:cubicBezTo>
                    <a:pt x="74" y="33"/>
                    <a:pt x="35" y="66"/>
                    <a:pt x="0" y="103"/>
                  </a:cubicBezTo>
                  <a:close/>
                  <a:moveTo>
                    <a:pt x="304" y="185"/>
                  </a:moveTo>
                  <a:cubicBezTo>
                    <a:pt x="305" y="187"/>
                    <a:pt x="309" y="186"/>
                    <a:pt x="308" y="190"/>
                  </a:cubicBezTo>
                  <a:cubicBezTo>
                    <a:pt x="307" y="188"/>
                    <a:pt x="303" y="189"/>
                    <a:pt x="304" y="185"/>
                  </a:cubicBezTo>
                  <a:close/>
                  <a:moveTo>
                    <a:pt x="8" y="123"/>
                  </a:moveTo>
                  <a:cubicBezTo>
                    <a:pt x="5" y="121"/>
                    <a:pt x="9" y="111"/>
                    <a:pt x="6" y="109"/>
                  </a:cubicBezTo>
                  <a:cubicBezTo>
                    <a:pt x="5" y="108"/>
                    <a:pt x="6" y="108"/>
                    <a:pt x="7" y="108"/>
                  </a:cubicBezTo>
                  <a:cubicBezTo>
                    <a:pt x="8" y="107"/>
                    <a:pt x="8" y="108"/>
                    <a:pt x="8" y="109"/>
                  </a:cubicBezTo>
                  <a:cubicBezTo>
                    <a:pt x="67" y="133"/>
                    <a:pt x="126" y="164"/>
                    <a:pt x="189" y="186"/>
                  </a:cubicBezTo>
                  <a:cubicBezTo>
                    <a:pt x="196" y="189"/>
                    <a:pt x="212" y="189"/>
                    <a:pt x="210" y="202"/>
                  </a:cubicBezTo>
                  <a:cubicBezTo>
                    <a:pt x="210" y="207"/>
                    <a:pt x="203" y="202"/>
                    <a:pt x="199" y="201"/>
                  </a:cubicBezTo>
                  <a:cubicBezTo>
                    <a:pt x="190" y="198"/>
                    <a:pt x="180" y="195"/>
                    <a:pt x="170" y="192"/>
                  </a:cubicBezTo>
                  <a:cubicBezTo>
                    <a:pt x="121" y="173"/>
                    <a:pt x="63" y="144"/>
                    <a:pt x="8" y="123"/>
                  </a:cubicBezTo>
                  <a:close/>
                  <a:moveTo>
                    <a:pt x="207" y="211"/>
                  </a:moveTo>
                  <a:cubicBezTo>
                    <a:pt x="207" y="212"/>
                    <a:pt x="207" y="213"/>
                    <a:pt x="207" y="214"/>
                  </a:cubicBezTo>
                  <a:cubicBezTo>
                    <a:pt x="206" y="214"/>
                    <a:pt x="205" y="214"/>
                    <a:pt x="204" y="214"/>
                  </a:cubicBezTo>
                  <a:cubicBezTo>
                    <a:pt x="204" y="213"/>
                    <a:pt x="204" y="212"/>
                    <a:pt x="204" y="211"/>
                  </a:cubicBezTo>
                  <a:cubicBezTo>
                    <a:pt x="205" y="211"/>
                    <a:pt x="206" y="211"/>
                    <a:pt x="207" y="211"/>
                  </a:cubicBezTo>
                  <a:close/>
                  <a:moveTo>
                    <a:pt x="200" y="218"/>
                  </a:moveTo>
                  <a:cubicBezTo>
                    <a:pt x="198" y="218"/>
                    <a:pt x="195" y="217"/>
                    <a:pt x="194" y="219"/>
                  </a:cubicBezTo>
                  <a:cubicBezTo>
                    <a:pt x="190" y="217"/>
                    <a:pt x="191" y="210"/>
                    <a:pt x="187" y="208"/>
                  </a:cubicBezTo>
                  <a:cubicBezTo>
                    <a:pt x="192" y="205"/>
                    <a:pt x="200" y="211"/>
                    <a:pt x="200" y="218"/>
                  </a:cubicBezTo>
                  <a:close/>
                  <a:moveTo>
                    <a:pt x="183" y="219"/>
                  </a:moveTo>
                  <a:cubicBezTo>
                    <a:pt x="181" y="213"/>
                    <a:pt x="177" y="210"/>
                    <a:pt x="177" y="202"/>
                  </a:cubicBezTo>
                  <a:cubicBezTo>
                    <a:pt x="182" y="204"/>
                    <a:pt x="185" y="214"/>
                    <a:pt x="183" y="219"/>
                  </a:cubicBezTo>
                  <a:close/>
                  <a:moveTo>
                    <a:pt x="161" y="203"/>
                  </a:moveTo>
                  <a:cubicBezTo>
                    <a:pt x="159" y="202"/>
                    <a:pt x="158" y="199"/>
                    <a:pt x="158" y="196"/>
                  </a:cubicBezTo>
                  <a:cubicBezTo>
                    <a:pt x="164" y="195"/>
                    <a:pt x="164" y="200"/>
                    <a:pt x="170" y="199"/>
                  </a:cubicBezTo>
                  <a:cubicBezTo>
                    <a:pt x="170" y="207"/>
                    <a:pt x="173" y="210"/>
                    <a:pt x="175" y="219"/>
                  </a:cubicBezTo>
                  <a:cubicBezTo>
                    <a:pt x="170" y="215"/>
                    <a:pt x="166" y="209"/>
                    <a:pt x="165" y="199"/>
                  </a:cubicBezTo>
                  <a:cubicBezTo>
                    <a:pt x="162" y="199"/>
                    <a:pt x="160" y="200"/>
                    <a:pt x="161" y="203"/>
                  </a:cubicBezTo>
                  <a:close/>
                  <a:moveTo>
                    <a:pt x="147" y="193"/>
                  </a:moveTo>
                  <a:cubicBezTo>
                    <a:pt x="155" y="190"/>
                    <a:pt x="151" y="208"/>
                    <a:pt x="158" y="214"/>
                  </a:cubicBezTo>
                  <a:cubicBezTo>
                    <a:pt x="158" y="217"/>
                    <a:pt x="154" y="212"/>
                    <a:pt x="151" y="214"/>
                  </a:cubicBezTo>
                  <a:cubicBezTo>
                    <a:pt x="157" y="208"/>
                    <a:pt x="146" y="202"/>
                    <a:pt x="147" y="193"/>
                  </a:cubicBezTo>
                  <a:close/>
                  <a:moveTo>
                    <a:pt x="145" y="206"/>
                  </a:moveTo>
                  <a:cubicBezTo>
                    <a:pt x="140" y="207"/>
                    <a:pt x="138" y="193"/>
                    <a:pt x="135" y="187"/>
                  </a:cubicBezTo>
                  <a:cubicBezTo>
                    <a:pt x="138" y="187"/>
                    <a:pt x="138" y="189"/>
                    <a:pt x="141" y="189"/>
                  </a:cubicBezTo>
                  <a:cubicBezTo>
                    <a:pt x="141" y="196"/>
                    <a:pt x="142" y="201"/>
                    <a:pt x="145" y="206"/>
                  </a:cubicBezTo>
                  <a:close/>
                  <a:moveTo>
                    <a:pt x="106" y="175"/>
                  </a:moveTo>
                  <a:cubicBezTo>
                    <a:pt x="107" y="171"/>
                    <a:pt x="110" y="177"/>
                    <a:pt x="113" y="175"/>
                  </a:cubicBezTo>
                  <a:cubicBezTo>
                    <a:pt x="117" y="184"/>
                    <a:pt x="120" y="193"/>
                    <a:pt x="124" y="201"/>
                  </a:cubicBezTo>
                  <a:cubicBezTo>
                    <a:pt x="112" y="204"/>
                    <a:pt x="112" y="183"/>
                    <a:pt x="106" y="175"/>
                  </a:cubicBezTo>
                  <a:close/>
                  <a:moveTo>
                    <a:pt x="107" y="194"/>
                  </a:moveTo>
                  <a:cubicBezTo>
                    <a:pt x="101" y="192"/>
                    <a:pt x="96" y="179"/>
                    <a:pt x="98" y="170"/>
                  </a:cubicBezTo>
                  <a:cubicBezTo>
                    <a:pt x="103" y="175"/>
                    <a:pt x="102" y="188"/>
                    <a:pt x="107" y="194"/>
                  </a:cubicBezTo>
                  <a:close/>
                  <a:moveTo>
                    <a:pt x="121" y="180"/>
                  </a:moveTo>
                  <a:cubicBezTo>
                    <a:pt x="132" y="181"/>
                    <a:pt x="129" y="194"/>
                    <a:pt x="134" y="201"/>
                  </a:cubicBezTo>
                  <a:cubicBezTo>
                    <a:pt x="128" y="201"/>
                    <a:pt x="125" y="187"/>
                    <a:pt x="121" y="180"/>
                  </a:cubicBezTo>
                  <a:close/>
                  <a:moveTo>
                    <a:pt x="95" y="186"/>
                  </a:moveTo>
                  <a:cubicBezTo>
                    <a:pt x="89" y="182"/>
                    <a:pt x="90" y="171"/>
                    <a:pt x="85" y="165"/>
                  </a:cubicBezTo>
                  <a:cubicBezTo>
                    <a:pt x="87" y="161"/>
                    <a:pt x="89" y="169"/>
                    <a:pt x="93" y="167"/>
                  </a:cubicBezTo>
                  <a:cubicBezTo>
                    <a:pt x="85" y="170"/>
                    <a:pt x="94" y="180"/>
                    <a:pt x="95" y="186"/>
                  </a:cubicBezTo>
                  <a:close/>
                  <a:moveTo>
                    <a:pt x="85" y="182"/>
                  </a:moveTo>
                  <a:cubicBezTo>
                    <a:pt x="77" y="179"/>
                    <a:pt x="76" y="169"/>
                    <a:pt x="74" y="159"/>
                  </a:cubicBezTo>
                  <a:cubicBezTo>
                    <a:pt x="75" y="160"/>
                    <a:pt x="77" y="161"/>
                    <a:pt x="79" y="161"/>
                  </a:cubicBezTo>
                  <a:cubicBezTo>
                    <a:pt x="80" y="166"/>
                    <a:pt x="82" y="175"/>
                    <a:pt x="85" y="182"/>
                  </a:cubicBezTo>
                  <a:close/>
                  <a:moveTo>
                    <a:pt x="70" y="172"/>
                  </a:moveTo>
                  <a:cubicBezTo>
                    <a:pt x="75" y="172"/>
                    <a:pt x="67" y="175"/>
                    <a:pt x="67" y="173"/>
                  </a:cubicBezTo>
                  <a:cubicBezTo>
                    <a:pt x="67" y="172"/>
                    <a:pt x="69" y="172"/>
                    <a:pt x="70" y="172"/>
                  </a:cubicBezTo>
                  <a:close/>
                  <a:moveTo>
                    <a:pt x="63" y="156"/>
                  </a:moveTo>
                  <a:cubicBezTo>
                    <a:pt x="66" y="152"/>
                    <a:pt x="67" y="162"/>
                    <a:pt x="68" y="165"/>
                  </a:cubicBezTo>
                  <a:cubicBezTo>
                    <a:pt x="66" y="168"/>
                    <a:pt x="66" y="157"/>
                    <a:pt x="63" y="156"/>
                  </a:cubicBezTo>
                  <a:close/>
                  <a:moveTo>
                    <a:pt x="63" y="169"/>
                  </a:moveTo>
                  <a:cubicBezTo>
                    <a:pt x="56" y="173"/>
                    <a:pt x="57" y="158"/>
                    <a:pt x="54" y="153"/>
                  </a:cubicBezTo>
                  <a:cubicBezTo>
                    <a:pt x="59" y="151"/>
                    <a:pt x="58" y="167"/>
                    <a:pt x="63" y="169"/>
                  </a:cubicBezTo>
                  <a:close/>
                  <a:moveTo>
                    <a:pt x="50" y="162"/>
                  </a:moveTo>
                  <a:cubicBezTo>
                    <a:pt x="46" y="160"/>
                    <a:pt x="47" y="152"/>
                    <a:pt x="42" y="150"/>
                  </a:cubicBezTo>
                  <a:cubicBezTo>
                    <a:pt x="43" y="146"/>
                    <a:pt x="46" y="150"/>
                    <a:pt x="49" y="151"/>
                  </a:cubicBezTo>
                  <a:cubicBezTo>
                    <a:pt x="48" y="156"/>
                    <a:pt x="50" y="157"/>
                    <a:pt x="50" y="162"/>
                  </a:cubicBezTo>
                  <a:close/>
                  <a:moveTo>
                    <a:pt x="235" y="312"/>
                  </a:moveTo>
                  <a:cubicBezTo>
                    <a:pt x="231" y="314"/>
                    <a:pt x="232" y="319"/>
                    <a:pt x="229" y="323"/>
                  </a:cubicBezTo>
                  <a:cubicBezTo>
                    <a:pt x="217" y="339"/>
                    <a:pt x="178" y="341"/>
                    <a:pt x="148" y="344"/>
                  </a:cubicBezTo>
                  <a:cubicBezTo>
                    <a:pt x="122" y="347"/>
                    <a:pt x="95" y="344"/>
                    <a:pt x="68" y="333"/>
                  </a:cubicBezTo>
                  <a:cubicBezTo>
                    <a:pt x="42" y="322"/>
                    <a:pt x="26" y="311"/>
                    <a:pt x="33" y="277"/>
                  </a:cubicBezTo>
                  <a:cubicBezTo>
                    <a:pt x="37" y="274"/>
                    <a:pt x="41" y="271"/>
                    <a:pt x="45" y="268"/>
                  </a:cubicBezTo>
                  <a:cubicBezTo>
                    <a:pt x="41" y="249"/>
                    <a:pt x="35" y="226"/>
                    <a:pt x="36" y="207"/>
                  </a:cubicBezTo>
                  <a:cubicBezTo>
                    <a:pt x="40" y="208"/>
                    <a:pt x="40" y="205"/>
                    <a:pt x="43" y="205"/>
                  </a:cubicBezTo>
                  <a:cubicBezTo>
                    <a:pt x="48" y="204"/>
                    <a:pt x="43" y="212"/>
                    <a:pt x="43" y="214"/>
                  </a:cubicBezTo>
                  <a:cubicBezTo>
                    <a:pt x="45" y="226"/>
                    <a:pt x="44" y="240"/>
                    <a:pt x="50" y="251"/>
                  </a:cubicBezTo>
                  <a:cubicBezTo>
                    <a:pt x="60" y="242"/>
                    <a:pt x="67" y="230"/>
                    <a:pt x="78" y="222"/>
                  </a:cubicBezTo>
                  <a:cubicBezTo>
                    <a:pt x="82" y="232"/>
                    <a:pt x="84" y="251"/>
                    <a:pt x="93" y="263"/>
                  </a:cubicBezTo>
                  <a:cubicBezTo>
                    <a:pt x="105" y="257"/>
                    <a:pt x="105" y="241"/>
                    <a:pt x="119" y="238"/>
                  </a:cubicBezTo>
                  <a:cubicBezTo>
                    <a:pt x="123" y="253"/>
                    <a:pt x="127" y="270"/>
                    <a:pt x="135" y="278"/>
                  </a:cubicBezTo>
                  <a:cubicBezTo>
                    <a:pt x="143" y="271"/>
                    <a:pt x="146" y="261"/>
                    <a:pt x="154" y="255"/>
                  </a:cubicBezTo>
                  <a:cubicBezTo>
                    <a:pt x="161" y="259"/>
                    <a:pt x="164" y="268"/>
                    <a:pt x="168" y="277"/>
                  </a:cubicBezTo>
                  <a:cubicBezTo>
                    <a:pt x="180" y="273"/>
                    <a:pt x="185" y="260"/>
                    <a:pt x="194" y="253"/>
                  </a:cubicBezTo>
                  <a:cubicBezTo>
                    <a:pt x="200" y="255"/>
                    <a:pt x="201" y="263"/>
                    <a:pt x="204" y="267"/>
                  </a:cubicBezTo>
                  <a:cubicBezTo>
                    <a:pt x="211" y="266"/>
                    <a:pt x="212" y="258"/>
                    <a:pt x="218" y="256"/>
                  </a:cubicBezTo>
                  <a:cubicBezTo>
                    <a:pt x="220" y="266"/>
                    <a:pt x="219" y="279"/>
                    <a:pt x="220" y="286"/>
                  </a:cubicBezTo>
                  <a:cubicBezTo>
                    <a:pt x="232" y="287"/>
                    <a:pt x="229" y="273"/>
                    <a:pt x="238" y="271"/>
                  </a:cubicBezTo>
                  <a:cubicBezTo>
                    <a:pt x="257" y="274"/>
                    <a:pt x="263" y="315"/>
                    <a:pt x="235" y="312"/>
                  </a:cubicBezTo>
                  <a:close/>
                  <a:moveTo>
                    <a:pt x="259" y="304"/>
                  </a:moveTo>
                  <a:cubicBezTo>
                    <a:pt x="266" y="281"/>
                    <a:pt x="243" y="251"/>
                    <a:pt x="225" y="271"/>
                  </a:cubicBezTo>
                  <a:cubicBezTo>
                    <a:pt x="225" y="261"/>
                    <a:pt x="225" y="251"/>
                    <a:pt x="220" y="246"/>
                  </a:cubicBezTo>
                  <a:cubicBezTo>
                    <a:pt x="211" y="246"/>
                    <a:pt x="213" y="256"/>
                    <a:pt x="206" y="256"/>
                  </a:cubicBezTo>
                  <a:cubicBezTo>
                    <a:pt x="203" y="251"/>
                    <a:pt x="200" y="247"/>
                    <a:pt x="194" y="245"/>
                  </a:cubicBezTo>
                  <a:cubicBezTo>
                    <a:pt x="183" y="248"/>
                    <a:pt x="182" y="262"/>
                    <a:pt x="172" y="267"/>
                  </a:cubicBezTo>
                  <a:cubicBezTo>
                    <a:pt x="167" y="259"/>
                    <a:pt x="162" y="252"/>
                    <a:pt x="156" y="245"/>
                  </a:cubicBezTo>
                  <a:cubicBezTo>
                    <a:pt x="148" y="250"/>
                    <a:pt x="142" y="258"/>
                    <a:pt x="137" y="266"/>
                  </a:cubicBezTo>
                  <a:cubicBezTo>
                    <a:pt x="129" y="257"/>
                    <a:pt x="127" y="242"/>
                    <a:pt x="123" y="228"/>
                  </a:cubicBezTo>
                  <a:cubicBezTo>
                    <a:pt x="108" y="230"/>
                    <a:pt x="103" y="242"/>
                    <a:pt x="95" y="251"/>
                  </a:cubicBezTo>
                  <a:cubicBezTo>
                    <a:pt x="87" y="241"/>
                    <a:pt x="87" y="223"/>
                    <a:pt x="86" y="212"/>
                  </a:cubicBezTo>
                  <a:cubicBezTo>
                    <a:pt x="69" y="214"/>
                    <a:pt x="64" y="229"/>
                    <a:pt x="52" y="237"/>
                  </a:cubicBezTo>
                  <a:cubicBezTo>
                    <a:pt x="49" y="221"/>
                    <a:pt x="51" y="211"/>
                    <a:pt x="54" y="197"/>
                  </a:cubicBezTo>
                  <a:cubicBezTo>
                    <a:pt x="42" y="194"/>
                    <a:pt x="30" y="203"/>
                    <a:pt x="20" y="207"/>
                  </a:cubicBezTo>
                  <a:cubicBezTo>
                    <a:pt x="19" y="191"/>
                    <a:pt x="29" y="170"/>
                    <a:pt x="45" y="172"/>
                  </a:cubicBezTo>
                  <a:cubicBezTo>
                    <a:pt x="52" y="172"/>
                    <a:pt x="62" y="180"/>
                    <a:pt x="72" y="186"/>
                  </a:cubicBezTo>
                  <a:cubicBezTo>
                    <a:pt x="98" y="200"/>
                    <a:pt x="129" y="217"/>
                    <a:pt x="156" y="224"/>
                  </a:cubicBezTo>
                  <a:cubicBezTo>
                    <a:pt x="172" y="228"/>
                    <a:pt x="198" y="228"/>
                    <a:pt x="211" y="221"/>
                  </a:cubicBezTo>
                  <a:cubicBezTo>
                    <a:pt x="213" y="219"/>
                    <a:pt x="215" y="217"/>
                    <a:pt x="218" y="215"/>
                  </a:cubicBezTo>
                  <a:cubicBezTo>
                    <a:pt x="231" y="209"/>
                    <a:pt x="242" y="210"/>
                    <a:pt x="248" y="194"/>
                  </a:cubicBezTo>
                  <a:cubicBezTo>
                    <a:pt x="271" y="213"/>
                    <a:pt x="288" y="279"/>
                    <a:pt x="259" y="304"/>
                  </a:cubicBezTo>
                  <a:close/>
                  <a:moveTo>
                    <a:pt x="222" y="204"/>
                  </a:moveTo>
                  <a:cubicBezTo>
                    <a:pt x="227" y="205"/>
                    <a:pt x="221" y="207"/>
                    <a:pt x="221" y="208"/>
                  </a:cubicBezTo>
                  <a:cubicBezTo>
                    <a:pt x="217" y="207"/>
                    <a:pt x="223" y="206"/>
                    <a:pt x="222" y="204"/>
                  </a:cubicBezTo>
                  <a:close/>
                  <a:moveTo>
                    <a:pt x="239" y="193"/>
                  </a:moveTo>
                  <a:cubicBezTo>
                    <a:pt x="243" y="193"/>
                    <a:pt x="227" y="200"/>
                    <a:pt x="239" y="193"/>
                  </a:cubicBezTo>
                  <a:close/>
                  <a:moveTo>
                    <a:pt x="306" y="110"/>
                  </a:moveTo>
                  <a:cubicBezTo>
                    <a:pt x="276" y="138"/>
                    <a:pt x="252" y="180"/>
                    <a:pt x="217" y="198"/>
                  </a:cubicBezTo>
                  <a:cubicBezTo>
                    <a:pt x="225" y="182"/>
                    <a:pt x="240" y="172"/>
                    <a:pt x="252" y="160"/>
                  </a:cubicBezTo>
                  <a:cubicBezTo>
                    <a:pt x="257" y="155"/>
                    <a:pt x="261" y="149"/>
                    <a:pt x="266" y="144"/>
                  </a:cubicBezTo>
                  <a:cubicBezTo>
                    <a:pt x="271" y="139"/>
                    <a:pt x="278" y="135"/>
                    <a:pt x="282" y="130"/>
                  </a:cubicBezTo>
                  <a:cubicBezTo>
                    <a:pt x="290" y="118"/>
                    <a:pt x="295" y="105"/>
                    <a:pt x="306" y="94"/>
                  </a:cubicBezTo>
                  <a:cubicBezTo>
                    <a:pt x="310" y="98"/>
                    <a:pt x="305" y="105"/>
                    <a:pt x="306" y="110"/>
                  </a:cubicBezTo>
                  <a:close/>
                  <a:moveTo>
                    <a:pt x="60" y="56"/>
                  </a:moveTo>
                  <a:cubicBezTo>
                    <a:pt x="77" y="41"/>
                    <a:pt x="93" y="23"/>
                    <a:pt x="109" y="13"/>
                  </a:cubicBezTo>
                  <a:cubicBezTo>
                    <a:pt x="108" y="13"/>
                    <a:pt x="115" y="11"/>
                    <a:pt x="114" y="13"/>
                  </a:cubicBezTo>
                  <a:cubicBezTo>
                    <a:pt x="178" y="34"/>
                    <a:pt x="241" y="57"/>
                    <a:pt x="304" y="80"/>
                  </a:cubicBezTo>
                  <a:cubicBezTo>
                    <a:pt x="307" y="87"/>
                    <a:pt x="299" y="90"/>
                    <a:pt x="296" y="94"/>
                  </a:cubicBezTo>
                  <a:cubicBezTo>
                    <a:pt x="285" y="108"/>
                    <a:pt x="277" y="123"/>
                    <a:pt x="265" y="136"/>
                  </a:cubicBezTo>
                  <a:cubicBezTo>
                    <a:pt x="258" y="144"/>
                    <a:pt x="248" y="152"/>
                    <a:pt x="239" y="160"/>
                  </a:cubicBezTo>
                  <a:cubicBezTo>
                    <a:pt x="233" y="167"/>
                    <a:pt x="221" y="182"/>
                    <a:pt x="214" y="184"/>
                  </a:cubicBezTo>
                  <a:cubicBezTo>
                    <a:pt x="206" y="186"/>
                    <a:pt x="171" y="172"/>
                    <a:pt x="161" y="168"/>
                  </a:cubicBezTo>
                  <a:cubicBezTo>
                    <a:pt x="109" y="146"/>
                    <a:pt x="58" y="123"/>
                    <a:pt x="11" y="101"/>
                  </a:cubicBezTo>
                  <a:cubicBezTo>
                    <a:pt x="25" y="86"/>
                    <a:pt x="43" y="72"/>
                    <a:pt x="6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8" name="Freeform 40219"/>
          <p:cNvSpPr/>
          <p:nvPr/>
        </p:nvSpPr>
        <p:spPr bwMode="auto">
          <a:xfrm>
            <a:off x="3622650" y="1973089"/>
            <a:ext cx="1308100" cy="1409700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0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9" name="Freeform 40219"/>
          <p:cNvSpPr/>
          <p:nvPr/>
        </p:nvSpPr>
        <p:spPr bwMode="auto">
          <a:xfrm rot="7200000">
            <a:off x="4237807" y="3042270"/>
            <a:ext cx="1308100" cy="1411287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0" name="Freeform 40219"/>
          <p:cNvSpPr/>
          <p:nvPr/>
        </p:nvSpPr>
        <p:spPr bwMode="auto">
          <a:xfrm rot="14400000" flipH="1">
            <a:off x="3001144" y="3042270"/>
            <a:ext cx="1308100" cy="1411288"/>
          </a:xfrm>
          <a:custGeom>
            <a:avLst/>
            <a:gdLst>
              <a:gd name="T0" fmla="*/ 1308068 w 1038"/>
              <a:gd name="T1" fmla="*/ 654545 h 1118"/>
              <a:gd name="T2" fmla="*/ 654034 w 1038"/>
              <a:gd name="T3" fmla="*/ 0 h 1118"/>
              <a:gd name="T4" fmla="*/ 0 w 1038"/>
              <a:gd name="T5" fmla="*/ 654545 h 1118"/>
              <a:gd name="T6" fmla="*/ 357891 w 1038"/>
              <a:gd name="T7" fmla="*/ 1238465 h 1118"/>
              <a:gd name="T8" fmla="*/ 357891 w 1038"/>
              <a:gd name="T9" fmla="*/ 1238465 h 1118"/>
              <a:gd name="T10" fmla="*/ 654034 w 1038"/>
              <a:gd name="T11" fmla="*/ 1409984 h 1118"/>
              <a:gd name="T12" fmla="*/ 950176 w 1038"/>
              <a:gd name="T13" fmla="*/ 1238465 h 1118"/>
              <a:gd name="T14" fmla="*/ 950176 w 1038"/>
              <a:gd name="T15" fmla="*/ 1238465 h 1118"/>
              <a:gd name="T16" fmla="*/ 1308068 w 1038"/>
              <a:gd name="T17" fmla="*/ 654545 h 1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8"/>
              <a:gd name="T28" fmla="*/ 0 h 1118"/>
              <a:gd name="T29" fmla="*/ 1038 w 1038"/>
              <a:gd name="T30" fmla="*/ 1118 h 1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8" h="1118">
                <a:moveTo>
                  <a:pt x="1038" y="519"/>
                </a:moveTo>
                <a:cubicBezTo>
                  <a:pt x="1038" y="233"/>
                  <a:pt x="806" y="0"/>
                  <a:pt x="519" y="0"/>
                </a:cubicBezTo>
                <a:cubicBezTo>
                  <a:pt x="232" y="0"/>
                  <a:pt x="0" y="233"/>
                  <a:pt x="0" y="519"/>
                </a:cubicBezTo>
                <a:cubicBezTo>
                  <a:pt x="0" y="721"/>
                  <a:pt x="116" y="896"/>
                  <a:pt x="284" y="982"/>
                </a:cubicBezTo>
                <a:cubicBezTo>
                  <a:pt x="284" y="982"/>
                  <a:pt x="284" y="982"/>
                  <a:pt x="284" y="982"/>
                </a:cubicBezTo>
                <a:cubicBezTo>
                  <a:pt x="519" y="1118"/>
                  <a:pt x="519" y="1118"/>
                  <a:pt x="519" y="1118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754" y="982"/>
                  <a:pt x="754" y="982"/>
                  <a:pt x="754" y="982"/>
                </a:cubicBezTo>
                <a:cubicBezTo>
                  <a:pt x="922" y="896"/>
                  <a:pt x="1038" y="721"/>
                  <a:pt x="1038" y="519"/>
                </a:cubicBezTo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" name="Freeform 5"/>
          <p:cNvSpPr>
            <a:spLocks noEditPoints="1"/>
          </p:cNvSpPr>
          <p:nvPr/>
        </p:nvSpPr>
        <p:spPr bwMode="auto">
          <a:xfrm>
            <a:off x="5949925" y="3495502"/>
            <a:ext cx="422275" cy="261937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2" name="Freeform 5"/>
          <p:cNvSpPr>
            <a:spLocks noEditPoints="1"/>
          </p:cNvSpPr>
          <p:nvPr/>
        </p:nvSpPr>
        <p:spPr bwMode="auto">
          <a:xfrm flipH="1">
            <a:off x="2155800" y="3495502"/>
            <a:ext cx="420688" cy="261937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16200000">
            <a:off x="4062388" y="1426989"/>
            <a:ext cx="422275" cy="263525"/>
          </a:xfrm>
          <a:custGeom>
            <a:avLst/>
            <a:gdLst>
              <a:gd name="T0" fmla="*/ 182 w 252"/>
              <a:gd name="T1" fmla="*/ 43 h 157"/>
              <a:gd name="T2" fmla="*/ 181 w 252"/>
              <a:gd name="T3" fmla="*/ 155 h 157"/>
              <a:gd name="T4" fmla="*/ 185 w 252"/>
              <a:gd name="T5" fmla="*/ 151 h 157"/>
              <a:gd name="T6" fmla="*/ 33 w 252"/>
              <a:gd name="T7" fmla="*/ 58 h 157"/>
              <a:gd name="T8" fmla="*/ 239 w 252"/>
              <a:gd name="T9" fmla="*/ 88 h 157"/>
              <a:gd name="T10" fmla="*/ 56 w 252"/>
              <a:gd name="T11" fmla="*/ 71 h 157"/>
              <a:gd name="T12" fmla="*/ 181 w 252"/>
              <a:gd name="T13" fmla="*/ 51 h 157"/>
              <a:gd name="T14" fmla="*/ 193 w 252"/>
              <a:gd name="T15" fmla="*/ 124 h 157"/>
              <a:gd name="T16" fmla="*/ 223 w 252"/>
              <a:gd name="T17" fmla="*/ 86 h 157"/>
              <a:gd name="T18" fmla="*/ 154 w 252"/>
              <a:gd name="T19" fmla="*/ 87 h 157"/>
              <a:gd name="T20" fmla="*/ 166 w 252"/>
              <a:gd name="T21" fmla="*/ 49 h 157"/>
              <a:gd name="T22" fmla="*/ 89 w 252"/>
              <a:gd name="T23" fmla="*/ 64 h 157"/>
              <a:gd name="T24" fmla="*/ 21 w 252"/>
              <a:gd name="T25" fmla="*/ 51 h 157"/>
              <a:gd name="T26" fmla="*/ 224 w 252"/>
              <a:gd name="T27" fmla="*/ 63 h 157"/>
              <a:gd name="T28" fmla="*/ 59 w 252"/>
              <a:gd name="T29" fmla="*/ 59 h 157"/>
              <a:gd name="T30" fmla="*/ 155 w 252"/>
              <a:gd name="T31" fmla="*/ 59 h 157"/>
              <a:gd name="T32" fmla="*/ 32 w 252"/>
              <a:gd name="T33" fmla="*/ 76 h 157"/>
              <a:gd name="T34" fmla="*/ 37 w 252"/>
              <a:gd name="T35" fmla="*/ 85 h 157"/>
              <a:gd name="T36" fmla="*/ 76 w 252"/>
              <a:gd name="T37" fmla="*/ 50 h 157"/>
              <a:gd name="T38" fmla="*/ 134 w 252"/>
              <a:gd name="T39" fmla="*/ 85 h 157"/>
              <a:gd name="T40" fmla="*/ 161 w 252"/>
              <a:gd name="T41" fmla="*/ 60 h 157"/>
              <a:gd name="T42" fmla="*/ 201 w 252"/>
              <a:gd name="T43" fmla="*/ 32 h 157"/>
              <a:gd name="T44" fmla="*/ 154 w 252"/>
              <a:gd name="T45" fmla="*/ 48 h 157"/>
              <a:gd name="T46" fmla="*/ 87 w 252"/>
              <a:gd name="T47" fmla="*/ 75 h 157"/>
              <a:gd name="T48" fmla="*/ 10 w 252"/>
              <a:gd name="T49" fmla="*/ 44 h 157"/>
              <a:gd name="T50" fmla="*/ 133 w 252"/>
              <a:gd name="T51" fmla="*/ 73 h 157"/>
              <a:gd name="T52" fmla="*/ 202 w 252"/>
              <a:gd name="T53" fmla="*/ 56 h 157"/>
              <a:gd name="T54" fmla="*/ 140 w 252"/>
              <a:gd name="T55" fmla="*/ 92 h 157"/>
              <a:gd name="T56" fmla="*/ 93 w 252"/>
              <a:gd name="T57" fmla="*/ 86 h 157"/>
              <a:gd name="T58" fmla="*/ 144 w 252"/>
              <a:gd name="T59" fmla="*/ 70 h 157"/>
              <a:gd name="T60" fmla="*/ 105 w 252"/>
              <a:gd name="T61" fmla="*/ 66 h 157"/>
              <a:gd name="T62" fmla="*/ 152 w 252"/>
              <a:gd name="T63" fmla="*/ 75 h 157"/>
              <a:gd name="T64" fmla="*/ 116 w 252"/>
              <a:gd name="T65" fmla="*/ 66 h 157"/>
              <a:gd name="T66" fmla="*/ 123 w 252"/>
              <a:gd name="T67" fmla="*/ 72 h 157"/>
              <a:gd name="T68" fmla="*/ 86 w 252"/>
              <a:gd name="T69" fmla="*/ 50 h 157"/>
              <a:gd name="T70" fmla="*/ 78 w 252"/>
              <a:gd name="T71" fmla="*/ 64 h 157"/>
              <a:gd name="T72" fmla="*/ 119 w 252"/>
              <a:gd name="T73" fmla="*/ 74 h 157"/>
              <a:gd name="T74" fmla="*/ 22 w 252"/>
              <a:gd name="T75" fmla="*/ 67 h 157"/>
              <a:gd name="T76" fmla="*/ 27 w 252"/>
              <a:gd name="T77" fmla="*/ 60 h 157"/>
              <a:gd name="T78" fmla="*/ 91 w 252"/>
              <a:gd name="T79" fmla="*/ 57 h 157"/>
              <a:gd name="T80" fmla="*/ 162 w 252"/>
              <a:gd name="T81" fmla="*/ 63 h 157"/>
              <a:gd name="T82" fmla="*/ 27 w 252"/>
              <a:gd name="T83" fmla="*/ 47 h 157"/>
              <a:gd name="T84" fmla="*/ 184 w 252"/>
              <a:gd name="T85" fmla="*/ 92 h 157"/>
              <a:gd name="T86" fmla="*/ 201 w 252"/>
              <a:gd name="T87" fmla="*/ 91 h 157"/>
              <a:gd name="T88" fmla="*/ 107 w 252"/>
              <a:gd name="T89" fmla="*/ 76 h 157"/>
              <a:gd name="T90" fmla="*/ 24 w 252"/>
              <a:gd name="T91" fmla="*/ 79 h 157"/>
              <a:gd name="T92" fmla="*/ 39 w 252"/>
              <a:gd name="T93" fmla="*/ 49 h 157"/>
              <a:gd name="T94" fmla="*/ 189 w 252"/>
              <a:gd name="T95" fmla="*/ 94 h 157"/>
              <a:gd name="T96" fmla="*/ 174 w 252"/>
              <a:gd name="T97" fmla="*/ 88 h 157"/>
              <a:gd name="T98" fmla="*/ 13 w 252"/>
              <a:gd name="T99" fmla="*/ 81 h 157"/>
              <a:gd name="T100" fmla="*/ 21 w 252"/>
              <a:gd name="T101" fmla="*/ 74 h 157"/>
              <a:gd name="T102" fmla="*/ 179 w 252"/>
              <a:gd name="T103" fmla="*/ 90 h 157"/>
              <a:gd name="T104" fmla="*/ 126 w 252"/>
              <a:gd name="T105" fmla="*/ 59 h 157"/>
              <a:gd name="T106" fmla="*/ 66 w 252"/>
              <a:gd name="T107" fmla="*/ 65 h 157"/>
              <a:gd name="T108" fmla="*/ 198 w 252"/>
              <a:gd name="T109" fmla="*/ 83 h 157"/>
              <a:gd name="T110" fmla="*/ 47 w 252"/>
              <a:gd name="T111" fmla="*/ 90 h 157"/>
              <a:gd name="T112" fmla="*/ 136 w 252"/>
              <a:gd name="T113" fmla="*/ 79 h 157"/>
              <a:gd name="T114" fmla="*/ 73 w 252"/>
              <a:gd name="T115" fmla="*/ 54 h 157"/>
              <a:gd name="T116" fmla="*/ 187 w 252"/>
              <a:gd name="T117" fmla="*/ 85 h 157"/>
              <a:gd name="T118" fmla="*/ 200 w 252"/>
              <a:gd name="T119" fmla="*/ 44 h 157"/>
              <a:gd name="T120" fmla="*/ 96 w 252"/>
              <a:gd name="T121" fmla="*/ 67 h 157"/>
              <a:gd name="T122" fmla="*/ 29 w 252"/>
              <a:gd name="T123" fmla="*/ 85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2" h="157">
                <a:moveTo>
                  <a:pt x="176" y="100"/>
                </a:moveTo>
                <a:cubicBezTo>
                  <a:pt x="176" y="100"/>
                  <a:pt x="175" y="100"/>
                  <a:pt x="174" y="100"/>
                </a:cubicBezTo>
                <a:cubicBezTo>
                  <a:pt x="149" y="100"/>
                  <a:pt x="123" y="100"/>
                  <a:pt x="97" y="100"/>
                </a:cubicBezTo>
                <a:cubicBezTo>
                  <a:pt x="84" y="100"/>
                  <a:pt x="70" y="100"/>
                  <a:pt x="57" y="100"/>
                </a:cubicBezTo>
                <a:cubicBezTo>
                  <a:pt x="51" y="100"/>
                  <a:pt x="45" y="99"/>
                  <a:pt x="39" y="99"/>
                </a:cubicBezTo>
                <a:cubicBezTo>
                  <a:pt x="34" y="99"/>
                  <a:pt x="29" y="99"/>
                  <a:pt x="24" y="99"/>
                </a:cubicBezTo>
                <a:cubicBezTo>
                  <a:pt x="21" y="100"/>
                  <a:pt x="17" y="100"/>
                  <a:pt x="14" y="101"/>
                </a:cubicBezTo>
                <a:cubicBezTo>
                  <a:pt x="13" y="101"/>
                  <a:pt x="11" y="101"/>
                  <a:pt x="10" y="102"/>
                </a:cubicBezTo>
                <a:cubicBezTo>
                  <a:pt x="8" y="103"/>
                  <a:pt x="6" y="102"/>
                  <a:pt x="6" y="100"/>
                </a:cubicBezTo>
                <a:cubicBezTo>
                  <a:pt x="5" y="98"/>
                  <a:pt x="5" y="96"/>
                  <a:pt x="5" y="94"/>
                </a:cubicBezTo>
                <a:cubicBezTo>
                  <a:pt x="4" y="88"/>
                  <a:pt x="4" y="83"/>
                  <a:pt x="3" y="78"/>
                </a:cubicBezTo>
                <a:cubicBezTo>
                  <a:pt x="3" y="71"/>
                  <a:pt x="2" y="65"/>
                  <a:pt x="2" y="58"/>
                </a:cubicBezTo>
                <a:cubicBezTo>
                  <a:pt x="1" y="54"/>
                  <a:pt x="1" y="50"/>
                  <a:pt x="1" y="45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41"/>
                  <a:pt x="0" y="40"/>
                  <a:pt x="0" y="40"/>
                </a:cubicBezTo>
                <a:cubicBezTo>
                  <a:pt x="1" y="38"/>
                  <a:pt x="2" y="37"/>
                  <a:pt x="3" y="38"/>
                </a:cubicBezTo>
                <a:cubicBezTo>
                  <a:pt x="6" y="38"/>
                  <a:pt x="8" y="38"/>
                  <a:pt x="10" y="38"/>
                </a:cubicBezTo>
                <a:cubicBezTo>
                  <a:pt x="17" y="39"/>
                  <a:pt x="24" y="40"/>
                  <a:pt x="31" y="41"/>
                </a:cubicBezTo>
                <a:cubicBezTo>
                  <a:pt x="35" y="41"/>
                  <a:pt x="38" y="41"/>
                  <a:pt x="42" y="41"/>
                </a:cubicBezTo>
                <a:cubicBezTo>
                  <a:pt x="65" y="41"/>
                  <a:pt x="89" y="41"/>
                  <a:pt x="112" y="41"/>
                </a:cubicBezTo>
                <a:cubicBezTo>
                  <a:pt x="123" y="41"/>
                  <a:pt x="135" y="41"/>
                  <a:pt x="146" y="42"/>
                </a:cubicBezTo>
                <a:cubicBezTo>
                  <a:pt x="151" y="43"/>
                  <a:pt x="157" y="44"/>
                  <a:pt x="162" y="44"/>
                </a:cubicBezTo>
                <a:cubicBezTo>
                  <a:pt x="164" y="44"/>
                  <a:pt x="167" y="44"/>
                  <a:pt x="169" y="44"/>
                </a:cubicBezTo>
                <a:cubicBezTo>
                  <a:pt x="173" y="44"/>
                  <a:pt x="177" y="44"/>
                  <a:pt x="181" y="43"/>
                </a:cubicBezTo>
                <a:cubicBezTo>
                  <a:pt x="182" y="43"/>
                  <a:pt x="182" y="43"/>
                  <a:pt x="182" y="43"/>
                </a:cubicBezTo>
                <a:cubicBezTo>
                  <a:pt x="182" y="43"/>
                  <a:pt x="182" y="42"/>
                  <a:pt x="182" y="42"/>
                </a:cubicBezTo>
                <a:cubicBezTo>
                  <a:pt x="182" y="38"/>
                  <a:pt x="182" y="35"/>
                  <a:pt x="182" y="31"/>
                </a:cubicBezTo>
                <a:cubicBezTo>
                  <a:pt x="182" y="26"/>
                  <a:pt x="182" y="21"/>
                  <a:pt x="182" y="16"/>
                </a:cubicBezTo>
                <a:cubicBezTo>
                  <a:pt x="182" y="12"/>
                  <a:pt x="183" y="8"/>
                  <a:pt x="183" y="4"/>
                </a:cubicBezTo>
                <a:cubicBezTo>
                  <a:pt x="183" y="4"/>
                  <a:pt x="183" y="4"/>
                  <a:pt x="183" y="3"/>
                </a:cubicBezTo>
                <a:cubicBezTo>
                  <a:pt x="183" y="2"/>
                  <a:pt x="183" y="1"/>
                  <a:pt x="185" y="2"/>
                </a:cubicBezTo>
                <a:cubicBezTo>
                  <a:pt x="185" y="1"/>
                  <a:pt x="186" y="0"/>
                  <a:pt x="187" y="1"/>
                </a:cubicBezTo>
                <a:cubicBezTo>
                  <a:pt x="188" y="1"/>
                  <a:pt x="188" y="1"/>
                  <a:pt x="188" y="1"/>
                </a:cubicBezTo>
                <a:cubicBezTo>
                  <a:pt x="189" y="1"/>
                  <a:pt x="189" y="1"/>
                  <a:pt x="190" y="1"/>
                </a:cubicBezTo>
                <a:cubicBezTo>
                  <a:pt x="190" y="1"/>
                  <a:pt x="191" y="2"/>
                  <a:pt x="192" y="1"/>
                </a:cubicBezTo>
                <a:cubicBezTo>
                  <a:pt x="193" y="1"/>
                  <a:pt x="193" y="2"/>
                  <a:pt x="194" y="2"/>
                </a:cubicBezTo>
                <a:cubicBezTo>
                  <a:pt x="195" y="3"/>
                  <a:pt x="195" y="4"/>
                  <a:pt x="196" y="4"/>
                </a:cubicBezTo>
                <a:cubicBezTo>
                  <a:pt x="200" y="9"/>
                  <a:pt x="203" y="15"/>
                  <a:pt x="207" y="20"/>
                </a:cubicBezTo>
                <a:cubicBezTo>
                  <a:pt x="212" y="28"/>
                  <a:pt x="218" y="37"/>
                  <a:pt x="223" y="45"/>
                </a:cubicBezTo>
                <a:cubicBezTo>
                  <a:pt x="227" y="50"/>
                  <a:pt x="230" y="55"/>
                  <a:pt x="233" y="60"/>
                </a:cubicBezTo>
                <a:cubicBezTo>
                  <a:pt x="236" y="64"/>
                  <a:pt x="239" y="68"/>
                  <a:pt x="242" y="72"/>
                </a:cubicBezTo>
                <a:cubicBezTo>
                  <a:pt x="243" y="73"/>
                  <a:pt x="244" y="74"/>
                  <a:pt x="245" y="75"/>
                </a:cubicBezTo>
                <a:cubicBezTo>
                  <a:pt x="246" y="77"/>
                  <a:pt x="248" y="79"/>
                  <a:pt x="249" y="80"/>
                </a:cubicBezTo>
                <a:cubicBezTo>
                  <a:pt x="252" y="84"/>
                  <a:pt x="252" y="88"/>
                  <a:pt x="249" y="92"/>
                </a:cubicBezTo>
                <a:cubicBezTo>
                  <a:pt x="248" y="95"/>
                  <a:pt x="246" y="97"/>
                  <a:pt x="243" y="100"/>
                </a:cubicBezTo>
                <a:cubicBezTo>
                  <a:pt x="234" y="110"/>
                  <a:pt x="225" y="119"/>
                  <a:pt x="215" y="128"/>
                </a:cubicBezTo>
                <a:cubicBezTo>
                  <a:pt x="208" y="134"/>
                  <a:pt x="201" y="141"/>
                  <a:pt x="193" y="147"/>
                </a:cubicBezTo>
                <a:cubicBezTo>
                  <a:pt x="191" y="149"/>
                  <a:pt x="189" y="151"/>
                  <a:pt x="186" y="153"/>
                </a:cubicBezTo>
                <a:cubicBezTo>
                  <a:pt x="185" y="154"/>
                  <a:pt x="183" y="155"/>
                  <a:pt x="182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0" y="156"/>
                  <a:pt x="180" y="157"/>
                  <a:pt x="179" y="156"/>
                </a:cubicBezTo>
                <a:cubicBezTo>
                  <a:pt x="178" y="156"/>
                  <a:pt x="178" y="155"/>
                  <a:pt x="178" y="154"/>
                </a:cubicBezTo>
                <a:cubicBezTo>
                  <a:pt x="178" y="154"/>
                  <a:pt x="178" y="153"/>
                  <a:pt x="177" y="152"/>
                </a:cubicBezTo>
                <a:cubicBezTo>
                  <a:pt x="176" y="152"/>
                  <a:pt x="176" y="151"/>
                  <a:pt x="176" y="151"/>
                </a:cubicBezTo>
                <a:cubicBezTo>
                  <a:pt x="176" y="148"/>
                  <a:pt x="176" y="145"/>
                  <a:pt x="176" y="142"/>
                </a:cubicBezTo>
                <a:cubicBezTo>
                  <a:pt x="176" y="141"/>
                  <a:pt x="176" y="141"/>
                  <a:pt x="176" y="140"/>
                </a:cubicBezTo>
                <a:cubicBezTo>
                  <a:pt x="175" y="139"/>
                  <a:pt x="175" y="138"/>
                  <a:pt x="175" y="138"/>
                </a:cubicBezTo>
                <a:cubicBezTo>
                  <a:pt x="175" y="126"/>
                  <a:pt x="176" y="115"/>
                  <a:pt x="176" y="104"/>
                </a:cubicBezTo>
                <a:cubicBezTo>
                  <a:pt x="176" y="103"/>
                  <a:pt x="176" y="102"/>
                  <a:pt x="176" y="100"/>
                </a:cubicBezTo>
                <a:close/>
                <a:moveTo>
                  <a:pt x="224" y="54"/>
                </a:moveTo>
                <a:cubicBezTo>
                  <a:pt x="223" y="54"/>
                  <a:pt x="223" y="53"/>
                  <a:pt x="223" y="53"/>
                </a:cubicBezTo>
                <a:cubicBezTo>
                  <a:pt x="223" y="53"/>
                  <a:pt x="223" y="53"/>
                  <a:pt x="223" y="53"/>
                </a:cubicBezTo>
                <a:cubicBezTo>
                  <a:pt x="223" y="54"/>
                  <a:pt x="223" y="54"/>
                  <a:pt x="224" y="54"/>
                </a:cubicBezTo>
                <a:cubicBezTo>
                  <a:pt x="224" y="55"/>
                  <a:pt x="224" y="55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7" y="59"/>
                  <a:pt x="228" y="61"/>
                  <a:pt x="230" y="64"/>
                </a:cubicBezTo>
                <a:cubicBezTo>
                  <a:pt x="230" y="64"/>
                  <a:pt x="230" y="64"/>
                  <a:pt x="231" y="64"/>
                </a:cubicBezTo>
                <a:cubicBezTo>
                  <a:pt x="232" y="66"/>
                  <a:pt x="233" y="67"/>
                  <a:pt x="234" y="68"/>
                </a:cubicBezTo>
                <a:cubicBezTo>
                  <a:pt x="235" y="68"/>
                  <a:pt x="235" y="68"/>
                  <a:pt x="235" y="69"/>
                </a:cubicBezTo>
                <a:cubicBezTo>
                  <a:pt x="232" y="65"/>
                  <a:pt x="228" y="60"/>
                  <a:pt x="225" y="56"/>
                </a:cubicBezTo>
                <a:cubicBezTo>
                  <a:pt x="225" y="56"/>
                  <a:pt x="225" y="56"/>
                  <a:pt x="225" y="56"/>
                </a:cubicBezTo>
                <a:cubicBezTo>
                  <a:pt x="224" y="55"/>
                  <a:pt x="224" y="55"/>
                  <a:pt x="224" y="54"/>
                </a:cubicBezTo>
                <a:close/>
                <a:moveTo>
                  <a:pt x="183" y="152"/>
                </a:moveTo>
                <a:cubicBezTo>
                  <a:pt x="183" y="152"/>
                  <a:pt x="183" y="152"/>
                  <a:pt x="183" y="152"/>
                </a:cubicBezTo>
                <a:cubicBezTo>
                  <a:pt x="184" y="152"/>
                  <a:pt x="185" y="151"/>
                  <a:pt x="185" y="151"/>
                </a:cubicBezTo>
                <a:cubicBezTo>
                  <a:pt x="187" y="149"/>
                  <a:pt x="189" y="148"/>
                  <a:pt x="191" y="146"/>
                </a:cubicBezTo>
                <a:cubicBezTo>
                  <a:pt x="199" y="139"/>
                  <a:pt x="206" y="133"/>
                  <a:pt x="214" y="126"/>
                </a:cubicBezTo>
                <a:cubicBezTo>
                  <a:pt x="224" y="117"/>
                  <a:pt x="233" y="108"/>
                  <a:pt x="242" y="98"/>
                </a:cubicBezTo>
                <a:cubicBezTo>
                  <a:pt x="244" y="96"/>
                  <a:pt x="246" y="93"/>
                  <a:pt x="247" y="91"/>
                </a:cubicBezTo>
                <a:cubicBezTo>
                  <a:pt x="248" y="89"/>
                  <a:pt x="248" y="88"/>
                  <a:pt x="249" y="87"/>
                </a:cubicBezTo>
                <a:cubicBezTo>
                  <a:pt x="249" y="85"/>
                  <a:pt x="248" y="84"/>
                  <a:pt x="248" y="83"/>
                </a:cubicBezTo>
                <a:cubicBezTo>
                  <a:pt x="248" y="84"/>
                  <a:pt x="248" y="85"/>
                  <a:pt x="247" y="85"/>
                </a:cubicBezTo>
                <a:cubicBezTo>
                  <a:pt x="247" y="88"/>
                  <a:pt x="246" y="91"/>
                  <a:pt x="243" y="93"/>
                </a:cubicBezTo>
                <a:cubicBezTo>
                  <a:pt x="239" y="97"/>
                  <a:pt x="235" y="102"/>
                  <a:pt x="230" y="106"/>
                </a:cubicBezTo>
                <a:cubicBezTo>
                  <a:pt x="219" y="116"/>
                  <a:pt x="208" y="125"/>
                  <a:pt x="198" y="136"/>
                </a:cubicBezTo>
                <a:cubicBezTo>
                  <a:pt x="196" y="138"/>
                  <a:pt x="194" y="140"/>
                  <a:pt x="193" y="142"/>
                </a:cubicBezTo>
                <a:cubicBezTo>
                  <a:pt x="191" y="143"/>
                  <a:pt x="190" y="145"/>
                  <a:pt x="189" y="146"/>
                </a:cubicBezTo>
                <a:cubicBezTo>
                  <a:pt x="188" y="147"/>
                  <a:pt x="187" y="147"/>
                  <a:pt x="186" y="147"/>
                </a:cubicBezTo>
                <a:cubicBezTo>
                  <a:pt x="186" y="147"/>
                  <a:pt x="186" y="147"/>
                  <a:pt x="185" y="148"/>
                </a:cubicBezTo>
                <a:cubicBezTo>
                  <a:pt x="185" y="149"/>
                  <a:pt x="184" y="150"/>
                  <a:pt x="183" y="152"/>
                </a:cubicBezTo>
                <a:close/>
                <a:moveTo>
                  <a:pt x="31" y="47"/>
                </a:moveTo>
                <a:cubicBezTo>
                  <a:pt x="30" y="49"/>
                  <a:pt x="29" y="51"/>
                  <a:pt x="29" y="52"/>
                </a:cubicBezTo>
                <a:cubicBezTo>
                  <a:pt x="28" y="52"/>
                  <a:pt x="28" y="53"/>
                  <a:pt x="28" y="53"/>
                </a:cubicBezTo>
                <a:cubicBezTo>
                  <a:pt x="29" y="54"/>
                  <a:pt x="29" y="55"/>
                  <a:pt x="30" y="56"/>
                </a:cubicBezTo>
                <a:cubicBezTo>
                  <a:pt x="30" y="55"/>
                  <a:pt x="31" y="55"/>
                  <a:pt x="31" y="54"/>
                </a:cubicBezTo>
                <a:cubicBezTo>
                  <a:pt x="31" y="54"/>
                  <a:pt x="32" y="53"/>
                  <a:pt x="33" y="52"/>
                </a:cubicBezTo>
                <a:cubicBezTo>
                  <a:pt x="33" y="51"/>
                  <a:pt x="33" y="51"/>
                  <a:pt x="34" y="51"/>
                </a:cubicBezTo>
                <a:cubicBezTo>
                  <a:pt x="35" y="50"/>
                  <a:pt x="36" y="51"/>
                  <a:pt x="36" y="52"/>
                </a:cubicBezTo>
                <a:cubicBezTo>
                  <a:pt x="36" y="52"/>
                  <a:pt x="36" y="53"/>
                  <a:pt x="35" y="53"/>
                </a:cubicBezTo>
                <a:cubicBezTo>
                  <a:pt x="35" y="55"/>
                  <a:pt x="34" y="57"/>
                  <a:pt x="33" y="58"/>
                </a:cubicBezTo>
                <a:cubicBezTo>
                  <a:pt x="32" y="59"/>
                  <a:pt x="32" y="60"/>
                  <a:pt x="33" y="60"/>
                </a:cubicBezTo>
                <a:cubicBezTo>
                  <a:pt x="33" y="60"/>
                  <a:pt x="33" y="61"/>
                  <a:pt x="34" y="61"/>
                </a:cubicBezTo>
                <a:cubicBezTo>
                  <a:pt x="35" y="59"/>
                  <a:pt x="36" y="58"/>
                  <a:pt x="37" y="56"/>
                </a:cubicBezTo>
                <a:cubicBezTo>
                  <a:pt x="37" y="56"/>
                  <a:pt x="37" y="55"/>
                  <a:pt x="37" y="55"/>
                </a:cubicBezTo>
                <a:cubicBezTo>
                  <a:pt x="37" y="53"/>
                  <a:pt x="37" y="51"/>
                  <a:pt x="37" y="50"/>
                </a:cubicBezTo>
                <a:cubicBezTo>
                  <a:pt x="37" y="49"/>
                  <a:pt x="36" y="48"/>
                  <a:pt x="36" y="47"/>
                </a:cubicBezTo>
                <a:cubicBezTo>
                  <a:pt x="34" y="47"/>
                  <a:pt x="32" y="47"/>
                  <a:pt x="31" y="47"/>
                </a:cubicBezTo>
                <a:close/>
                <a:moveTo>
                  <a:pt x="7" y="46"/>
                </a:moveTo>
                <a:cubicBezTo>
                  <a:pt x="7" y="46"/>
                  <a:pt x="7" y="46"/>
                  <a:pt x="7" y="46"/>
                </a:cubicBezTo>
                <a:cubicBezTo>
                  <a:pt x="7" y="54"/>
                  <a:pt x="7" y="61"/>
                  <a:pt x="7" y="68"/>
                </a:cubicBezTo>
                <a:cubicBezTo>
                  <a:pt x="7" y="69"/>
                  <a:pt x="7" y="70"/>
                  <a:pt x="7" y="71"/>
                </a:cubicBezTo>
                <a:cubicBezTo>
                  <a:pt x="8" y="74"/>
                  <a:pt x="9" y="77"/>
                  <a:pt x="10" y="81"/>
                </a:cubicBezTo>
                <a:cubicBezTo>
                  <a:pt x="10" y="82"/>
                  <a:pt x="10" y="83"/>
                  <a:pt x="9" y="83"/>
                </a:cubicBezTo>
                <a:cubicBezTo>
                  <a:pt x="9" y="84"/>
                  <a:pt x="8" y="84"/>
                  <a:pt x="8" y="84"/>
                </a:cubicBezTo>
                <a:cubicBezTo>
                  <a:pt x="9" y="85"/>
                  <a:pt x="9" y="86"/>
                  <a:pt x="10" y="87"/>
                </a:cubicBezTo>
                <a:cubicBezTo>
                  <a:pt x="10" y="87"/>
                  <a:pt x="10" y="86"/>
                  <a:pt x="10" y="86"/>
                </a:cubicBezTo>
                <a:cubicBezTo>
                  <a:pt x="10" y="83"/>
                  <a:pt x="10" y="79"/>
                  <a:pt x="10" y="76"/>
                </a:cubicBezTo>
                <a:cubicBezTo>
                  <a:pt x="10" y="76"/>
                  <a:pt x="10" y="76"/>
                  <a:pt x="10" y="75"/>
                </a:cubicBezTo>
                <a:cubicBezTo>
                  <a:pt x="9" y="75"/>
                  <a:pt x="9" y="74"/>
                  <a:pt x="9" y="73"/>
                </a:cubicBezTo>
                <a:cubicBezTo>
                  <a:pt x="10" y="72"/>
                  <a:pt x="10" y="72"/>
                  <a:pt x="10" y="71"/>
                </a:cubicBezTo>
                <a:cubicBezTo>
                  <a:pt x="9" y="69"/>
                  <a:pt x="9" y="66"/>
                  <a:pt x="9" y="63"/>
                </a:cubicBezTo>
                <a:cubicBezTo>
                  <a:pt x="8" y="60"/>
                  <a:pt x="8" y="56"/>
                  <a:pt x="8" y="53"/>
                </a:cubicBezTo>
                <a:cubicBezTo>
                  <a:pt x="7" y="51"/>
                  <a:pt x="7" y="48"/>
                  <a:pt x="7" y="46"/>
                </a:cubicBezTo>
                <a:close/>
                <a:moveTo>
                  <a:pt x="239" y="89"/>
                </a:moveTo>
                <a:cubicBezTo>
                  <a:pt x="239" y="88"/>
                  <a:pt x="239" y="88"/>
                  <a:pt x="239" y="88"/>
                </a:cubicBezTo>
                <a:cubicBezTo>
                  <a:pt x="238" y="88"/>
                  <a:pt x="237" y="88"/>
                  <a:pt x="236" y="88"/>
                </a:cubicBezTo>
                <a:cubicBezTo>
                  <a:pt x="236" y="88"/>
                  <a:pt x="236" y="88"/>
                  <a:pt x="235" y="88"/>
                </a:cubicBezTo>
                <a:cubicBezTo>
                  <a:pt x="234" y="89"/>
                  <a:pt x="234" y="88"/>
                  <a:pt x="233" y="88"/>
                </a:cubicBezTo>
                <a:cubicBezTo>
                  <a:pt x="233" y="88"/>
                  <a:pt x="233" y="88"/>
                  <a:pt x="232" y="87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0" y="91"/>
                  <a:pt x="228" y="93"/>
                  <a:pt x="226" y="96"/>
                </a:cubicBezTo>
                <a:cubicBezTo>
                  <a:pt x="225" y="97"/>
                  <a:pt x="225" y="98"/>
                  <a:pt x="225" y="99"/>
                </a:cubicBezTo>
                <a:cubicBezTo>
                  <a:pt x="225" y="99"/>
                  <a:pt x="225" y="98"/>
                  <a:pt x="226" y="98"/>
                </a:cubicBezTo>
                <a:cubicBezTo>
                  <a:pt x="227" y="97"/>
                  <a:pt x="227" y="96"/>
                  <a:pt x="229" y="96"/>
                </a:cubicBezTo>
                <a:cubicBezTo>
                  <a:pt x="229" y="96"/>
                  <a:pt x="229" y="96"/>
                  <a:pt x="229" y="96"/>
                </a:cubicBezTo>
                <a:cubicBezTo>
                  <a:pt x="232" y="94"/>
                  <a:pt x="236" y="91"/>
                  <a:pt x="239" y="89"/>
                </a:cubicBezTo>
                <a:close/>
                <a:moveTo>
                  <a:pt x="64" y="83"/>
                </a:moveTo>
                <a:cubicBezTo>
                  <a:pt x="64" y="83"/>
                  <a:pt x="64" y="83"/>
                  <a:pt x="65" y="83"/>
                </a:cubicBezTo>
                <a:cubicBezTo>
                  <a:pt x="66" y="83"/>
                  <a:pt x="67" y="83"/>
                  <a:pt x="68" y="83"/>
                </a:cubicBezTo>
                <a:cubicBezTo>
                  <a:pt x="69" y="83"/>
                  <a:pt x="69" y="82"/>
                  <a:pt x="70" y="82"/>
                </a:cubicBezTo>
                <a:cubicBezTo>
                  <a:pt x="71" y="79"/>
                  <a:pt x="73" y="76"/>
                  <a:pt x="74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2"/>
                  <a:pt x="73" y="72"/>
                  <a:pt x="73" y="72"/>
                </a:cubicBezTo>
                <a:cubicBezTo>
                  <a:pt x="72" y="72"/>
                  <a:pt x="71" y="72"/>
                  <a:pt x="71" y="73"/>
                </a:cubicBezTo>
                <a:cubicBezTo>
                  <a:pt x="69" y="76"/>
                  <a:pt x="67" y="79"/>
                  <a:pt x="64" y="82"/>
                </a:cubicBezTo>
                <a:cubicBezTo>
                  <a:pt x="64" y="82"/>
                  <a:pt x="64" y="83"/>
                  <a:pt x="64" y="83"/>
                </a:cubicBezTo>
                <a:close/>
                <a:moveTo>
                  <a:pt x="53" y="83"/>
                </a:moveTo>
                <a:cubicBezTo>
                  <a:pt x="56" y="79"/>
                  <a:pt x="59" y="74"/>
                  <a:pt x="62" y="70"/>
                </a:cubicBezTo>
                <a:cubicBezTo>
                  <a:pt x="60" y="70"/>
                  <a:pt x="59" y="69"/>
                  <a:pt x="58" y="69"/>
                </a:cubicBezTo>
                <a:cubicBezTo>
                  <a:pt x="57" y="70"/>
                  <a:pt x="57" y="71"/>
                  <a:pt x="56" y="71"/>
                </a:cubicBezTo>
                <a:cubicBezTo>
                  <a:pt x="55" y="74"/>
                  <a:pt x="53" y="77"/>
                  <a:pt x="52" y="80"/>
                </a:cubicBezTo>
                <a:cubicBezTo>
                  <a:pt x="52" y="80"/>
                  <a:pt x="51" y="80"/>
                  <a:pt x="52" y="81"/>
                </a:cubicBezTo>
                <a:cubicBezTo>
                  <a:pt x="52" y="81"/>
                  <a:pt x="52" y="82"/>
                  <a:pt x="53" y="83"/>
                </a:cubicBezTo>
                <a:close/>
                <a:moveTo>
                  <a:pt x="44" y="52"/>
                </a:moveTo>
                <a:cubicBezTo>
                  <a:pt x="45" y="53"/>
                  <a:pt x="46" y="55"/>
                  <a:pt x="47" y="56"/>
                </a:cubicBezTo>
                <a:cubicBezTo>
                  <a:pt x="49" y="54"/>
                  <a:pt x="50" y="53"/>
                  <a:pt x="51" y="51"/>
                </a:cubicBezTo>
                <a:cubicBezTo>
                  <a:pt x="51" y="51"/>
                  <a:pt x="51" y="51"/>
                  <a:pt x="51" y="50"/>
                </a:cubicBezTo>
                <a:cubicBezTo>
                  <a:pt x="51" y="49"/>
                  <a:pt x="51" y="48"/>
                  <a:pt x="51" y="47"/>
                </a:cubicBezTo>
                <a:cubicBezTo>
                  <a:pt x="50" y="47"/>
                  <a:pt x="48" y="47"/>
                  <a:pt x="47" y="47"/>
                </a:cubicBezTo>
                <a:cubicBezTo>
                  <a:pt x="46" y="49"/>
                  <a:pt x="45" y="50"/>
                  <a:pt x="44" y="52"/>
                </a:cubicBezTo>
                <a:close/>
                <a:moveTo>
                  <a:pt x="38" y="73"/>
                </a:moveTo>
                <a:cubicBezTo>
                  <a:pt x="37" y="74"/>
                  <a:pt x="37" y="74"/>
                  <a:pt x="36" y="75"/>
                </a:cubicBezTo>
                <a:cubicBezTo>
                  <a:pt x="35" y="77"/>
                  <a:pt x="33" y="79"/>
                  <a:pt x="33" y="81"/>
                </a:cubicBezTo>
                <a:cubicBezTo>
                  <a:pt x="33" y="81"/>
                  <a:pt x="32" y="81"/>
                  <a:pt x="32" y="81"/>
                </a:cubicBezTo>
                <a:cubicBezTo>
                  <a:pt x="32" y="82"/>
                  <a:pt x="31" y="83"/>
                  <a:pt x="31" y="83"/>
                </a:cubicBezTo>
                <a:cubicBezTo>
                  <a:pt x="31" y="84"/>
                  <a:pt x="32" y="85"/>
                  <a:pt x="32" y="85"/>
                </a:cubicBezTo>
                <a:cubicBezTo>
                  <a:pt x="33" y="86"/>
                  <a:pt x="34" y="86"/>
                  <a:pt x="34" y="85"/>
                </a:cubicBezTo>
                <a:cubicBezTo>
                  <a:pt x="35" y="83"/>
                  <a:pt x="36" y="81"/>
                  <a:pt x="37" y="79"/>
                </a:cubicBezTo>
                <a:cubicBezTo>
                  <a:pt x="38" y="78"/>
                  <a:pt x="39" y="76"/>
                  <a:pt x="39" y="75"/>
                </a:cubicBezTo>
                <a:cubicBezTo>
                  <a:pt x="39" y="74"/>
                  <a:pt x="39" y="74"/>
                  <a:pt x="38" y="73"/>
                </a:cubicBezTo>
                <a:close/>
                <a:moveTo>
                  <a:pt x="170" y="51"/>
                </a:moveTo>
                <a:cubicBezTo>
                  <a:pt x="172" y="50"/>
                  <a:pt x="173" y="51"/>
                  <a:pt x="174" y="52"/>
                </a:cubicBezTo>
                <a:cubicBezTo>
                  <a:pt x="176" y="53"/>
                  <a:pt x="177" y="54"/>
                  <a:pt x="179" y="55"/>
                </a:cubicBezTo>
                <a:cubicBezTo>
                  <a:pt x="179" y="55"/>
                  <a:pt x="180" y="55"/>
                  <a:pt x="180" y="56"/>
                </a:cubicBezTo>
                <a:cubicBezTo>
                  <a:pt x="181" y="54"/>
                  <a:pt x="181" y="53"/>
                  <a:pt x="181" y="51"/>
                </a:cubicBezTo>
                <a:cubicBezTo>
                  <a:pt x="177" y="49"/>
                  <a:pt x="173" y="48"/>
                  <a:pt x="169" y="49"/>
                </a:cubicBezTo>
                <a:cubicBezTo>
                  <a:pt x="169" y="49"/>
                  <a:pt x="170" y="50"/>
                  <a:pt x="170" y="51"/>
                </a:cubicBezTo>
                <a:close/>
                <a:moveTo>
                  <a:pt x="161" y="81"/>
                </a:moveTo>
                <a:cubicBezTo>
                  <a:pt x="160" y="80"/>
                  <a:pt x="159" y="81"/>
                  <a:pt x="159" y="81"/>
                </a:cubicBezTo>
                <a:cubicBezTo>
                  <a:pt x="158" y="82"/>
                  <a:pt x="157" y="84"/>
                  <a:pt x="156" y="85"/>
                </a:cubicBezTo>
                <a:cubicBezTo>
                  <a:pt x="157" y="87"/>
                  <a:pt x="159" y="90"/>
                  <a:pt x="161" y="92"/>
                </a:cubicBezTo>
                <a:cubicBezTo>
                  <a:pt x="161" y="91"/>
                  <a:pt x="161" y="82"/>
                  <a:pt x="161" y="81"/>
                </a:cubicBezTo>
                <a:close/>
                <a:moveTo>
                  <a:pt x="11" y="99"/>
                </a:moveTo>
                <a:cubicBezTo>
                  <a:pt x="11" y="97"/>
                  <a:pt x="11" y="96"/>
                  <a:pt x="11" y="94"/>
                </a:cubicBezTo>
                <a:cubicBezTo>
                  <a:pt x="11" y="93"/>
                  <a:pt x="11" y="93"/>
                  <a:pt x="10" y="92"/>
                </a:cubicBezTo>
                <a:cubicBezTo>
                  <a:pt x="9" y="91"/>
                  <a:pt x="9" y="89"/>
                  <a:pt x="8" y="88"/>
                </a:cubicBezTo>
                <a:cubicBezTo>
                  <a:pt x="7" y="88"/>
                  <a:pt x="7" y="87"/>
                  <a:pt x="7" y="87"/>
                </a:cubicBezTo>
                <a:cubicBezTo>
                  <a:pt x="7" y="88"/>
                  <a:pt x="7" y="89"/>
                  <a:pt x="7" y="90"/>
                </a:cubicBezTo>
                <a:cubicBezTo>
                  <a:pt x="7" y="93"/>
                  <a:pt x="7" y="96"/>
                  <a:pt x="8" y="99"/>
                </a:cubicBezTo>
                <a:cubicBezTo>
                  <a:pt x="8" y="99"/>
                  <a:pt x="8" y="99"/>
                  <a:pt x="8" y="100"/>
                </a:cubicBezTo>
                <a:cubicBezTo>
                  <a:pt x="9" y="99"/>
                  <a:pt x="10" y="99"/>
                  <a:pt x="11" y="99"/>
                </a:cubicBezTo>
                <a:close/>
                <a:moveTo>
                  <a:pt x="223" y="73"/>
                </a:moveTo>
                <a:cubicBezTo>
                  <a:pt x="222" y="74"/>
                  <a:pt x="221" y="76"/>
                  <a:pt x="220" y="77"/>
                </a:cubicBezTo>
                <a:cubicBezTo>
                  <a:pt x="219" y="78"/>
                  <a:pt x="218" y="80"/>
                  <a:pt x="219" y="82"/>
                </a:cubicBezTo>
                <a:cubicBezTo>
                  <a:pt x="219" y="82"/>
                  <a:pt x="219" y="83"/>
                  <a:pt x="219" y="83"/>
                </a:cubicBezTo>
                <a:cubicBezTo>
                  <a:pt x="219" y="83"/>
                  <a:pt x="219" y="84"/>
                  <a:pt x="219" y="84"/>
                </a:cubicBezTo>
                <a:cubicBezTo>
                  <a:pt x="221" y="82"/>
                  <a:pt x="223" y="80"/>
                  <a:pt x="224" y="79"/>
                </a:cubicBezTo>
                <a:cubicBezTo>
                  <a:pt x="224" y="79"/>
                  <a:pt x="225" y="78"/>
                  <a:pt x="225" y="78"/>
                </a:cubicBezTo>
                <a:cubicBezTo>
                  <a:pt x="225" y="76"/>
                  <a:pt x="225" y="75"/>
                  <a:pt x="223" y="73"/>
                </a:cubicBezTo>
                <a:close/>
                <a:moveTo>
                  <a:pt x="193" y="124"/>
                </a:moveTo>
                <a:cubicBezTo>
                  <a:pt x="193" y="125"/>
                  <a:pt x="193" y="125"/>
                  <a:pt x="193" y="125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5" y="121"/>
                  <a:pt x="197" y="118"/>
                  <a:pt x="199" y="116"/>
                </a:cubicBezTo>
                <a:cubicBezTo>
                  <a:pt x="200" y="115"/>
                  <a:pt x="200" y="114"/>
                  <a:pt x="199" y="113"/>
                </a:cubicBezTo>
                <a:cubicBezTo>
                  <a:pt x="199" y="113"/>
                  <a:pt x="198" y="113"/>
                  <a:pt x="198" y="113"/>
                </a:cubicBezTo>
                <a:cubicBezTo>
                  <a:pt x="196" y="114"/>
                  <a:pt x="195" y="116"/>
                  <a:pt x="193" y="118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21"/>
                  <a:pt x="193" y="123"/>
                  <a:pt x="193" y="124"/>
                </a:cubicBezTo>
                <a:close/>
                <a:moveTo>
                  <a:pt x="142" y="45"/>
                </a:moveTo>
                <a:cubicBezTo>
                  <a:pt x="142" y="45"/>
                  <a:pt x="142" y="45"/>
                  <a:pt x="142" y="45"/>
                </a:cubicBezTo>
                <a:cubicBezTo>
                  <a:pt x="141" y="45"/>
                  <a:pt x="141" y="44"/>
                  <a:pt x="141" y="44"/>
                </a:cubicBezTo>
                <a:cubicBezTo>
                  <a:pt x="137" y="44"/>
                  <a:pt x="132" y="44"/>
                  <a:pt x="128" y="44"/>
                </a:cubicBezTo>
                <a:cubicBezTo>
                  <a:pt x="118" y="43"/>
                  <a:pt x="107" y="43"/>
                  <a:pt x="97" y="43"/>
                </a:cubicBezTo>
                <a:cubicBezTo>
                  <a:pt x="97" y="43"/>
                  <a:pt x="96" y="43"/>
                  <a:pt x="96" y="43"/>
                </a:cubicBezTo>
                <a:cubicBezTo>
                  <a:pt x="95" y="43"/>
                  <a:pt x="95" y="44"/>
                  <a:pt x="96" y="44"/>
                </a:cubicBezTo>
                <a:cubicBezTo>
                  <a:pt x="96" y="44"/>
                  <a:pt x="97" y="44"/>
                  <a:pt x="98" y="44"/>
                </a:cubicBezTo>
                <a:cubicBezTo>
                  <a:pt x="109" y="44"/>
                  <a:pt x="121" y="44"/>
                  <a:pt x="133" y="45"/>
                </a:cubicBezTo>
                <a:cubicBezTo>
                  <a:pt x="136" y="45"/>
                  <a:pt x="139" y="45"/>
                  <a:pt x="142" y="45"/>
                </a:cubicBezTo>
                <a:close/>
                <a:moveTo>
                  <a:pt x="217" y="97"/>
                </a:moveTo>
                <a:cubicBezTo>
                  <a:pt x="219" y="96"/>
                  <a:pt x="220" y="95"/>
                  <a:pt x="221" y="93"/>
                </a:cubicBezTo>
                <a:cubicBezTo>
                  <a:pt x="222" y="92"/>
                  <a:pt x="223" y="91"/>
                  <a:pt x="224" y="90"/>
                </a:cubicBezTo>
                <a:cubicBezTo>
                  <a:pt x="224" y="89"/>
                  <a:pt x="224" y="87"/>
                  <a:pt x="224" y="86"/>
                </a:cubicBezTo>
                <a:cubicBezTo>
                  <a:pt x="224" y="86"/>
                  <a:pt x="224" y="86"/>
                  <a:pt x="224" y="86"/>
                </a:cubicBezTo>
                <a:cubicBezTo>
                  <a:pt x="224" y="86"/>
                  <a:pt x="224" y="85"/>
                  <a:pt x="224" y="85"/>
                </a:cubicBezTo>
                <a:cubicBezTo>
                  <a:pt x="224" y="85"/>
                  <a:pt x="224" y="86"/>
                  <a:pt x="223" y="86"/>
                </a:cubicBezTo>
                <a:cubicBezTo>
                  <a:pt x="221" y="88"/>
                  <a:pt x="219" y="91"/>
                  <a:pt x="217" y="94"/>
                </a:cubicBezTo>
                <a:cubicBezTo>
                  <a:pt x="217" y="95"/>
                  <a:pt x="216" y="95"/>
                  <a:pt x="217" y="96"/>
                </a:cubicBezTo>
                <a:cubicBezTo>
                  <a:pt x="217" y="97"/>
                  <a:pt x="217" y="97"/>
                  <a:pt x="217" y="97"/>
                </a:cubicBezTo>
                <a:close/>
                <a:moveTo>
                  <a:pt x="214" y="62"/>
                </a:moveTo>
                <a:cubicBezTo>
                  <a:pt x="214" y="62"/>
                  <a:pt x="214" y="62"/>
                  <a:pt x="214" y="62"/>
                </a:cubicBezTo>
                <a:cubicBezTo>
                  <a:pt x="212" y="64"/>
                  <a:pt x="209" y="66"/>
                  <a:pt x="207" y="69"/>
                </a:cubicBezTo>
                <a:cubicBezTo>
                  <a:pt x="208" y="70"/>
                  <a:pt x="209" y="71"/>
                  <a:pt x="209" y="72"/>
                </a:cubicBezTo>
                <a:cubicBezTo>
                  <a:pt x="211" y="70"/>
                  <a:pt x="212" y="68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4"/>
                  <a:pt x="214" y="63"/>
                  <a:pt x="214" y="62"/>
                </a:cubicBezTo>
                <a:close/>
                <a:moveTo>
                  <a:pt x="44" y="90"/>
                </a:moveTo>
                <a:cubicBezTo>
                  <a:pt x="42" y="90"/>
                  <a:pt x="42" y="90"/>
                  <a:pt x="41" y="91"/>
                </a:cubicBezTo>
                <a:cubicBezTo>
                  <a:pt x="40" y="92"/>
                  <a:pt x="38" y="92"/>
                  <a:pt x="37" y="91"/>
                </a:cubicBezTo>
                <a:cubicBezTo>
                  <a:pt x="35" y="91"/>
                  <a:pt x="34" y="91"/>
                  <a:pt x="32" y="91"/>
                </a:cubicBezTo>
                <a:cubicBezTo>
                  <a:pt x="31" y="91"/>
                  <a:pt x="30" y="91"/>
                  <a:pt x="29" y="91"/>
                </a:cubicBezTo>
                <a:cubicBezTo>
                  <a:pt x="28" y="91"/>
                  <a:pt x="26" y="91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7" y="92"/>
                  <a:pt x="30" y="93"/>
                  <a:pt x="32" y="93"/>
                </a:cubicBezTo>
                <a:cubicBezTo>
                  <a:pt x="34" y="93"/>
                  <a:pt x="37" y="93"/>
                  <a:pt x="39" y="93"/>
                </a:cubicBezTo>
                <a:cubicBezTo>
                  <a:pt x="40" y="93"/>
                  <a:pt x="41" y="93"/>
                  <a:pt x="42" y="93"/>
                </a:cubicBezTo>
                <a:cubicBezTo>
                  <a:pt x="42" y="93"/>
                  <a:pt x="43" y="93"/>
                  <a:pt x="43" y="92"/>
                </a:cubicBezTo>
                <a:cubicBezTo>
                  <a:pt x="43" y="91"/>
                  <a:pt x="44" y="91"/>
                  <a:pt x="44" y="90"/>
                </a:cubicBezTo>
                <a:close/>
                <a:moveTo>
                  <a:pt x="148" y="92"/>
                </a:moveTo>
                <a:cubicBezTo>
                  <a:pt x="151" y="93"/>
                  <a:pt x="157" y="93"/>
                  <a:pt x="158" y="92"/>
                </a:cubicBezTo>
                <a:cubicBezTo>
                  <a:pt x="157" y="90"/>
                  <a:pt x="155" y="89"/>
                  <a:pt x="154" y="87"/>
                </a:cubicBezTo>
                <a:cubicBezTo>
                  <a:pt x="152" y="89"/>
                  <a:pt x="150" y="90"/>
                  <a:pt x="148" y="92"/>
                </a:cubicBezTo>
                <a:close/>
                <a:moveTo>
                  <a:pt x="51" y="68"/>
                </a:moveTo>
                <a:cubicBezTo>
                  <a:pt x="50" y="67"/>
                  <a:pt x="50" y="65"/>
                  <a:pt x="49" y="64"/>
                </a:cubicBezTo>
                <a:cubicBezTo>
                  <a:pt x="47" y="66"/>
                  <a:pt x="46" y="68"/>
                  <a:pt x="45" y="70"/>
                </a:cubicBezTo>
                <a:cubicBezTo>
                  <a:pt x="46" y="71"/>
                  <a:pt x="47" y="72"/>
                  <a:pt x="47" y="73"/>
                </a:cubicBezTo>
                <a:cubicBezTo>
                  <a:pt x="49" y="71"/>
                  <a:pt x="50" y="70"/>
                  <a:pt x="51" y="68"/>
                </a:cubicBezTo>
                <a:close/>
                <a:moveTo>
                  <a:pt x="81" y="81"/>
                </a:moveTo>
                <a:cubicBezTo>
                  <a:pt x="82" y="79"/>
                  <a:pt x="84" y="77"/>
                  <a:pt x="85" y="74"/>
                </a:cubicBezTo>
                <a:cubicBezTo>
                  <a:pt x="84" y="74"/>
                  <a:pt x="83" y="74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5"/>
                  <a:pt x="79" y="77"/>
                  <a:pt x="78" y="78"/>
                </a:cubicBezTo>
                <a:cubicBezTo>
                  <a:pt x="79" y="79"/>
                  <a:pt x="80" y="80"/>
                  <a:pt x="81" y="81"/>
                </a:cubicBezTo>
                <a:close/>
                <a:moveTo>
                  <a:pt x="144" y="82"/>
                </a:moveTo>
                <a:cubicBezTo>
                  <a:pt x="144" y="82"/>
                  <a:pt x="144" y="82"/>
                  <a:pt x="144" y="82"/>
                </a:cubicBezTo>
                <a:cubicBezTo>
                  <a:pt x="143" y="83"/>
                  <a:pt x="142" y="84"/>
                  <a:pt x="142" y="85"/>
                </a:cubicBezTo>
                <a:cubicBezTo>
                  <a:pt x="141" y="85"/>
                  <a:pt x="140" y="86"/>
                  <a:pt x="139" y="87"/>
                </a:cubicBezTo>
                <a:cubicBezTo>
                  <a:pt x="141" y="89"/>
                  <a:pt x="142" y="91"/>
                  <a:pt x="143" y="92"/>
                </a:cubicBezTo>
                <a:cubicBezTo>
                  <a:pt x="144" y="88"/>
                  <a:pt x="144" y="85"/>
                  <a:pt x="144" y="82"/>
                </a:cubicBezTo>
                <a:close/>
                <a:moveTo>
                  <a:pt x="164" y="90"/>
                </a:moveTo>
                <a:cubicBezTo>
                  <a:pt x="164" y="91"/>
                  <a:pt x="164" y="92"/>
                  <a:pt x="164" y="93"/>
                </a:cubicBezTo>
                <a:cubicBezTo>
                  <a:pt x="165" y="93"/>
                  <a:pt x="166" y="93"/>
                  <a:pt x="168" y="93"/>
                </a:cubicBezTo>
                <a:cubicBezTo>
                  <a:pt x="168" y="92"/>
                  <a:pt x="169" y="90"/>
                  <a:pt x="170" y="89"/>
                </a:cubicBezTo>
                <a:cubicBezTo>
                  <a:pt x="169" y="88"/>
                  <a:pt x="169" y="87"/>
                  <a:pt x="168" y="87"/>
                </a:cubicBezTo>
                <a:cubicBezTo>
                  <a:pt x="167" y="88"/>
                  <a:pt x="166" y="90"/>
                  <a:pt x="164" y="90"/>
                </a:cubicBezTo>
                <a:close/>
                <a:moveTo>
                  <a:pt x="166" y="49"/>
                </a:moveTo>
                <a:cubicBezTo>
                  <a:pt x="164" y="49"/>
                  <a:pt x="161" y="49"/>
                  <a:pt x="158" y="49"/>
                </a:cubicBezTo>
                <a:cubicBezTo>
                  <a:pt x="158" y="49"/>
                  <a:pt x="158" y="49"/>
                  <a:pt x="159" y="49"/>
                </a:cubicBezTo>
                <a:cubicBezTo>
                  <a:pt x="160" y="49"/>
                  <a:pt x="160" y="50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2" y="52"/>
                  <a:pt x="164" y="52"/>
                  <a:pt x="166" y="52"/>
                </a:cubicBezTo>
                <a:cubicBezTo>
                  <a:pt x="166" y="51"/>
                  <a:pt x="166" y="50"/>
                  <a:pt x="166" y="49"/>
                </a:cubicBezTo>
                <a:close/>
                <a:moveTo>
                  <a:pt x="145" y="48"/>
                </a:moveTo>
                <a:cubicBezTo>
                  <a:pt x="143" y="48"/>
                  <a:pt x="137" y="48"/>
                  <a:pt x="135" y="48"/>
                </a:cubicBezTo>
                <a:cubicBezTo>
                  <a:pt x="136" y="49"/>
                  <a:pt x="135" y="50"/>
                  <a:pt x="135" y="51"/>
                </a:cubicBezTo>
                <a:cubicBezTo>
                  <a:pt x="135" y="51"/>
                  <a:pt x="136" y="51"/>
                  <a:pt x="136" y="51"/>
                </a:cubicBezTo>
                <a:cubicBezTo>
                  <a:pt x="138" y="51"/>
                  <a:pt x="139" y="51"/>
                  <a:pt x="141" y="51"/>
                </a:cubicBezTo>
                <a:cubicBezTo>
                  <a:pt x="141" y="50"/>
                  <a:pt x="142" y="50"/>
                  <a:pt x="142" y="50"/>
                </a:cubicBezTo>
                <a:cubicBezTo>
                  <a:pt x="143" y="49"/>
                  <a:pt x="143" y="49"/>
                  <a:pt x="144" y="49"/>
                </a:cubicBezTo>
                <a:cubicBezTo>
                  <a:pt x="144" y="49"/>
                  <a:pt x="144" y="49"/>
                  <a:pt x="145" y="49"/>
                </a:cubicBezTo>
                <a:cubicBezTo>
                  <a:pt x="145" y="49"/>
                  <a:pt x="145" y="49"/>
                  <a:pt x="145" y="48"/>
                </a:cubicBezTo>
                <a:close/>
                <a:moveTo>
                  <a:pt x="10" y="46"/>
                </a:moveTo>
                <a:cubicBezTo>
                  <a:pt x="9" y="49"/>
                  <a:pt x="10" y="57"/>
                  <a:pt x="11" y="58"/>
                </a:cubicBezTo>
                <a:cubicBezTo>
                  <a:pt x="11" y="57"/>
                  <a:pt x="11" y="56"/>
                  <a:pt x="12" y="55"/>
                </a:cubicBezTo>
                <a:cubicBezTo>
                  <a:pt x="12" y="54"/>
                  <a:pt x="12" y="53"/>
                  <a:pt x="13" y="52"/>
                </a:cubicBezTo>
                <a:cubicBezTo>
                  <a:pt x="13" y="51"/>
                  <a:pt x="13" y="51"/>
                  <a:pt x="13" y="50"/>
                </a:cubicBezTo>
                <a:cubicBezTo>
                  <a:pt x="12" y="49"/>
                  <a:pt x="12" y="48"/>
                  <a:pt x="12" y="48"/>
                </a:cubicBezTo>
                <a:cubicBezTo>
                  <a:pt x="12" y="47"/>
                  <a:pt x="13" y="47"/>
                  <a:pt x="13" y="47"/>
                </a:cubicBezTo>
                <a:cubicBezTo>
                  <a:pt x="12" y="47"/>
                  <a:pt x="11" y="47"/>
                  <a:pt x="10" y="46"/>
                </a:cubicBezTo>
                <a:close/>
                <a:moveTo>
                  <a:pt x="90" y="63"/>
                </a:moveTo>
                <a:cubicBezTo>
                  <a:pt x="90" y="63"/>
                  <a:pt x="89" y="63"/>
                  <a:pt x="89" y="64"/>
                </a:cubicBezTo>
                <a:cubicBezTo>
                  <a:pt x="88" y="65"/>
                  <a:pt x="87" y="67"/>
                  <a:pt x="86" y="68"/>
                </a:cubicBezTo>
                <a:cubicBezTo>
                  <a:pt x="85" y="69"/>
                  <a:pt x="84" y="70"/>
                  <a:pt x="84" y="72"/>
                </a:cubicBezTo>
                <a:cubicBezTo>
                  <a:pt x="85" y="72"/>
                  <a:pt x="86" y="72"/>
                  <a:pt x="86" y="72"/>
                </a:cubicBezTo>
                <a:cubicBezTo>
                  <a:pt x="88" y="70"/>
                  <a:pt x="89" y="67"/>
                  <a:pt x="91" y="64"/>
                </a:cubicBezTo>
                <a:cubicBezTo>
                  <a:pt x="91" y="64"/>
                  <a:pt x="90" y="63"/>
                  <a:pt x="90" y="63"/>
                </a:cubicBezTo>
                <a:close/>
                <a:moveTo>
                  <a:pt x="42" y="63"/>
                </a:moveTo>
                <a:cubicBezTo>
                  <a:pt x="42" y="63"/>
                  <a:pt x="42" y="63"/>
                  <a:pt x="42" y="63"/>
                </a:cubicBezTo>
                <a:cubicBezTo>
                  <a:pt x="43" y="62"/>
                  <a:pt x="44" y="60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6"/>
                  <a:pt x="41" y="57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60"/>
                  <a:pt x="41" y="62"/>
                  <a:pt x="42" y="63"/>
                </a:cubicBezTo>
                <a:close/>
                <a:moveTo>
                  <a:pt x="75" y="64"/>
                </a:moveTo>
                <a:cubicBezTo>
                  <a:pt x="75" y="63"/>
                  <a:pt x="74" y="62"/>
                  <a:pt x="74" y="62"/>
                </a:cubicBezTo>
                <a:cubicBezTo>
                  <a:pt x="73" y="62"/>
                  <a:pt x="72" y="62"/>
                  <a:pt x="71" y="63"/>
                </a:cubicBezTo>
                <a:cubicBezTo>
                  <a:pt x="71" y="64"/>
                  <a:pt x="70" y="65"/>
                  <a:pt x="70" y="65"/>
                </a:cubicBezTo>
                <a:cubicBezTo>
                  <a:pt x="70" y="66"/>
                  <a:pt x="69" y="66"/>
                  <a:pt x="69" y="67"/>
                </a:cubicBezTo>
                <a:cubicBezTo>
                  <a:pt x="70" y="67"/>
                  <a:pt x="70" y="68"/>
                  <a:pt x="70" y="69"/>
                </a:cubicBezTo>
                <a:cubicBezTo>
                  <a:pt x="70" y="69"/>
                  <a:pt x="71" y="69"/>
                  <a:pt x="71" y="69"/>
                </a:cubicBezTo>
                <a:cubicBezTo>
                  <a:pt x="72" y="67"/>
                  <a:pt x="74" y="65"/>
                  <a:pt x="75" y="64"/>
                </a:cubicBezTo>
                <a:close/>
                <a:moveTo>
                  <a:pt x="18" y="61"/>
                </a:moveTo>
                <a:cubicBezTo>
                  <a:pt x="20" y="59"/>
                  <a:pt x="21" y="57"/>
                  <a:pt x="22" y="55"/>
                </a:cubicBezTo>
                <a:cubicBezTo>
                  <a:pt x="22" y="55"/>
                  <a:pt x="22" y="54"/>
                  <a:pt x="22" y="54"/>
                </a:cubicBezTo>
                <a:cubicBezTo>
                  <a:pt x="22" y="53"/>
                  <a:pt x="22" y="52"/>
                  <a:pt x="21" y="50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3"/>
                  <a:pt x="18" y="56"/>
                  <a:pt x="17" y="59"/>
                </a:cubicBezTo>
                <a:cubicBezTo>
                  <a:pt x="17" y="59"/>
                  <a:pt x="17" y="59"/>
                  <a:pt x="17" y="60"/>
                </a:cubicBezTo>
                <a:cubicBezTo>
                  <a:pt x="18" y="60"/>
                  <a:pt x="18" y="60"/>
                  <a:pt x="18" y="61"/>
                </a:cubicBezTo>
                <a:close/>
                <a:moveTo>
                  <a:pt x="243" y="85"/>
                </a:moveTo>
                <a:cubicBezTo>
                  <a:pt x="245" y="84"/>
                  <a:pt x="245" y="84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1" y="79"/>
                  <a:pt x="239" y="77"/>
                  <a:pt x="237" y="74"/>
                </a:cubicBezTo>
                <a:cubicBezTo>
                  <a:pt x="237" y="74"/>
                  <a:pt x="237" y="74"/>
                  <a:pt x="236" y="73"/>
                </a:cubicBezTo>
                <a:cubicBezTo>
                  <a:pt x="238" y="78"/>
                  <a:pt x="240" y="82"/>
                  <a:pt x="243" y="85"/>
                </a:cubicBezTo>
                <a:close/>
                <a:moveTo>
                  <a:pt x="210" y="31"/>
                </a:moveTo>
                <a:cubicBezTo>
                  <a:pt x="210" y="31"/>
                  <a:pt x="210" y="31"/>
                  <a:pt x="210" y="31"/>
                </a:cubicBezTo>
                <a:cubicBezTo>
                  <a:pt x="210" y="30"/>
                  <a:pt x="209" y="30"/>
                  <a:pt x="209" y="30"/>
                </a:cubicBezTo>
                <a:cubicBezTo>
                  <a:pt x="207" y="27"/>
                  <a:pt x="206" y="24"/>
                  <a:pt x="204" y="21"/>
                </a:cubicBezTo>
                <a:cubicBezTo>
                  <a:pt x="203" y="18"/>
                  <a:pt x="201" y="16"/>
                  <a:pt x="199" y="13"/>
                </a:cubicBezTo>
                <a:cubicBezTo>
                  <a:pt x="198" y="13"/>
                  <a:pt x="198" y="13"/>
                  <a:pt x="197" y="12"/>
                </a:cubicBezTo>
                <a:cubicBezTo>
                  <a:pt x="197" y="12"/>
                  <a:pt x="197" y="12"/>
                  <a:pt x="197" y="12"/>
                </a:cubicBezTo>
                <a:cubicBezTo>
                  <a:pt x="198" y="13"/>
                  <a:pt x="198" y="14"/>
                  <a:pt x="199" y="15"/>
                </a:cubicBezTo>
                <a:cubicBezTo>
                  <a:pt x="200" y="15"/>
                  <a:pt x="200" y="16"/>
                  <a:pt x="200" y="17"/>
                </a:cubicBezTo>
                <a:cubicBezTo>
                  <a:pt x="200" y="17"/>
                  <a:pt x="200" y="18"/>
                  <a:pt x="201" y="18"/>
                </a:cubicBezTo>
                <a:cubicBezTo>
                  <a:pt x="204" y="22"/>
                  <a:pt x="206" y="26"/>
                  <a:pt x="209" y="30"/>
                </a:cubicBezTo>
                <a:cubicBezTo>
                  <a:pt x="209" y="31"/>
                  <a:pt x="209" y="31"/>
                  <a:pt x="210" y="31"/>
                </a:cubicBezTo>
                <a:close/>
                <a:moveTo>
                  <a:pt x="234" y="82"/>
                </a:moveTo>
                <a:cubicBezTo>
                  <a:pt x="234" y="81"/>
                  <a:pt x="234" y="80"/>
                  <a:pt x="234" y="80"/>
                </a:cubicBezTo>
                <a:cubicBezTo>
                  <a:pt x="232" y="77"/>
                  <a:pt x="231" y="74"/>
                  <a:pt x="229" y="72"/>
                </a:cubicBezTo>
                <a:cubicBezTo>
                  <a:pt x="227" y="69"/>
                  <a:pt x="226" y="66"/>
                  <a:pt x="224" y="63"/>
                </a:cubicBezTo>
                <a:cubicBezTo>
                  <a:pt x="224" y="63"/>
                  <a:pt x="224" y="62"/>
                  <a:pt x="224" y="62"/>
                </a:cubicBezTo>
                <a:cubicBezTo>
                  <a:pt x="223" y="63"/>
                  <a:pt x="223" y="63"/>
                  <a:pt x="222" y="64"/>
                </a:cubicBezTo>
                <a:cubicBezTo>
                  <a:pt x="223" y="65"/>
                  <a:pt x="224" y="66"/>
                  <a:pt x="225" y="67"/>
                </a:cubicBezTo>
                <a:cubicBezTo>
                  <a:pt x="225" y="67"/>
                  <a:pt x="225" y="67"/>
                  <a:pt x="225" y="67"/>
                </a:cubicBezTo>
                <a:cubicBezTo>
                  <a:pt x="226" y="67"/>
                  <a:pt x="227" y="68"/>
                  <a:pt x="227" y="69"/>
                </a:cubicBezTo>
                <a:cubicBezTo>
                  <a:pt x="227" y="70"/>
                  <a:pt x="228" y="71"/>
                  <a:pt x="228" y="72"/>
                </a:cubicBezTo>
                <a:cubicBezTo>
                  <a:pt x="230" y="75"/>
                  <a:pt x="232" y="78"/>
                  <a:pt x="233" y="81"/>
                </a:cubicBezTo>
                <a:cubicBezTo>
                  <a:pt x="233" y="81"/>
                  <a:pt x="234" y="81"/>
                  <a:pt x="234" y="82"/>
                </a:cubicBezTo>
                <a:close/>
                <a:moveTo>
                  <a:pt x="222" y="59"/>
                </a:moveTo>
                <a:cubicBezTo>
                  <a:pt x="219" y="56"/>
                  <a:pt x="217" y="54"/>
                  <a:pt x="214" y="51"/>
                </a:cubicBezTo>
                <a:cubicBezTo>
                  <a:pt x="214" y="51"/>
                  <a:pt x="214" y="52"/>
                  <a:pt x="213" y="52"/>
                </a:cubicBezTo>
                <a:cubicBezTo>
                  <a:pt x="214" y="53"/>
                  <a:pt x="215" y="54"/>
                  <a:pt x="216" y="55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7" y="56"/>
                  <a:pt x="217" y="56"/>
                  <a:pt x="217" y="57"/>
                </a:cubicBezTo>
                <a:cubicBezTo>
                  <a:pt x="217" y="57"/>
                  <a:pt x="217" y="57"/>
                  <a:pt x="218" y="58"/>
                </a:cubicBezTo>
                <a:cubicBezTo>
                  <a:pt x="218" y="59"/>
                  <a:pt x="219" y="60"/>
                  <a:pt x="220" y="61"/>
                </a:cubicBezTo>
                <a:cubicBezTo>
                  <a:pt x="221" y="60"/>
                  <a:pt x="221" y="60"/>
                  <a:pt x="222" y="59"/>
                </a:cubicBezTo>
                <a:close/>
                <a:moveTo>
                  <a:pt x="220" y="67"/>
                </a:moveTo>
                <a:cubicBezTo>
                  <a:pt x="219" y="67"/>
                  <a:pt x="219" y="68"/>
                  <a:pt x="218" y="69"/>
                </a:cubicBezTo>
                <a:cubicBezTo>
                  <a:pt x="218" y="70"/>
                  <a:pt x="217" y="71"/>
                  <a:pt x="218" y="72"/>
                </a:cubicBezTo>
                <a:cubicBezTo>
                  <a:pt x="218" y="73"/>
                  <a:pt x="218" y="74"/>
                  <a:pt x="218" y="75"/>
                </a:cubicBezTo>
                <a:cubicBezTo>
                  <a:pt x="220" y="73"/>
                  <a:pt x="221" y="72"/>
                  <a:pt x="222" y="71"/>
                </a:cubicBezTo>
                <a:cubicBezTo>
                  <a:pt x="222" y="69"/>
                  <a:pt x="221" y="68"/>
                  <a:pt x="220" y="67"/>
                </a:cubicBezTo>
                <a:close/>
                <a:moveTo>
                  <a:pt x="56" y="63"/>
                </a:moveTo>
                <a:cubicBezTo>
                  <a:pt x="57" y="61"/>
                  <a:pt x="58" y="60"/>
                  <a:pt x="59" y="59"/>
                </a:cubicBezTo>
                <a:cubicBezTo>
                  <a:pt x="58" y="57"/>
                  <a:pt x="57" y="55"/>
                  <a:pt x="55" y="53"/>
                </a:cubicBezTo>
                <a:cubicBezTo>
                  <a:pt x="55" y="53"/>
                  <a:pt x="55" y="54"/>
                  <a:pt x="55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5" y="58"/>
                  <a:pt x="56" y="60"/>
                  <a:pt x="56" y="63"/>
                </a:cubicBezTo>
                <a:close/>
                <a:moveTo>
                  <a:pt x="64" y="48"/>
                </a:moveTo>
                <a:cubicBezTo>
                  <a:pt x="64" y="48"/>
                  <a:pt x="64" y="48"/>
                  <a:pt x="64" y="48"/>
                </a:cubicBezTo>
                <a:cubicBezTo>
                  <a:pt x="62" y="48"/>
                  <a:pt x="61" y="48"/>
                  <a:pt x="60" y="47"/>
                </a:cubicBezTo>
                <a:cubicBezTo>
                  <a:pt x="59" y="47"/>
                  <a:pt x="58" y="48"/>
                  <a:pt x="58" y="49"/>
                </a:cubicBezTo>
                <a:cubicBezTo>
                  <a:pt x="57" y="50"/>
                  <a:pt x="57" y="50"/>
                  <a:pt x="57" y="51"/>
                </a:cubicBezTo>
                <a:cubicBezTo>
                  <a:pt x="59" y="51"/>
                  <a:pt x="62" y="51"/>
                  <a:pt x="64" y="51"/>
                </a:cubicBezTo>
                <a:cubicBezTo>
                  <a:pt x="64" y="50"/>
                  <a:pt x="64" y="49"/>
                  <a:pt x="64" y="48"/>
                </a:cubicBezTo>
                <a:close/>
                <a:moveTo>
                  <a:pt x="102" y="50"/>
                </a:moveTo>
                <a:cubicBezTo>
                  <a:pt x="103" y="51"/>
                  <a:pt x="103" y="51"/>
                  <a:pt x="104" y="51"/>
                </a:cubicBezTo>
                <a:cubicBezTo>
                  <a:pt x="106" y="51"/>
                  <a:pt x="107" y="51"/>
                  <a:pt x="109" y="51"/>
                </a:cubicBezTo>
                <a:cubicBezTo>
                  <a:pt x="110" y="51"/>
                  <a:pt x="110" y="51"/>
                  <a:pt x="111" y="50"/>
                </a:cubicBezTo>
                <a:cubicBezTo>
                  <a:pt x="111" y="50"/>
                  <a:pt x="112" y="49"/>
                  <a:pt x="112" y="48"/>
                </a:cubicBezTo>
                <a:cubicBezTo>
                  <a:pt x="109" y="48"/>
                  <a:pt x="107" y="48"/>
                  <a:pt x="104" y="48"/>
                </a:cubicBezTo>
                <a:cubicBezTo>
                  <a:pt x="103" y="49"/>
                  <a:pt x="103" y="50"/>
                  <a:pt x="102" y="50"/>
                </a:cubicBezTo>
                <a:close/>
                <a:moveTo>
                  <a:pt x="152" y="64"/>
                </a:moveTo>
                <a:cubicBezTo>
                  <a:pt x="152" y="64"/>
                  <a:pt x="152" y="65"/>
                  <a:pt x="153" y="65"/>
                </a:cubicBezTo>
                <a:cubicBezTo>
                  <a:pt x="153" y="65"/>
                  <a:pt x="153" y="66"/>
                  <a:pt x="153" y="66"/>
                </a:cubicBezTo>
                <a:cubicBezTo>
                  <a:pt x="154" y="66"/>
                  <a:pt x="155" y="66"/>
                  <a:pt x="155" y="66"/>
                </a:cubicBezTo>
                <a:cubicBezTo>
                  <a:pt x="156" y="65"/>
                  <a:pt x="157" y="65"/>
                  <a:pt x="156" y="64"/>
                </a:cubicBezTo>
                <a:cubicBezTo>
                  <a:pt x="156" y="63"/>
                  <a:pt x="156" y="62"/>
                  <a:pt x="156" y="61"/>
                </a:cubicBezTo>
                <a:cubicBezTo>
                  <a:pt x="156" y="60"/>
                  <a:pt x="155" y="60"/>
                  <a:pt x="155" y="59"/>
                </a:cubicBezTo>
                <a:cubicBezTo>
                  <a:pt x="154" y="60"/>
                  <a:pt x="153" y="62"/>
                  <a:pt x="152" y="64"/>
                </a:cubicBezTo>
                <a:close/>
                <a:moveTo>
                  <a:pt x="210" y="79"/>
                </a:moveTo>
                <a:cubicBezTo>
                  <a:pt x="209" y="81"/>
                  <a:pt x="207" y="82"/>
                  <a:pt x="207" y="85"/>
                </a:cubicBezTo>
                <a:cubicBezTo>
                  <a:pt x="206" y="86"/>
                  <a:pt x="206" y="87"/>
                  <a:pt x="207" y="88"/>
                </a:cubicBezTo>
                <a:cubicBezTo>
                  <a:pt x="209" y="86"/>
                  <a:pt x="210" y="84"/>
                  <a:pt x="212" y="82"/>
                </a:cubicBezTo>
                <a:cubicBezTo>
                  <a:pt x="211" y="81"/>
                  <a:pt x="211" y="80"/>
                  <a:pt x="210" y="79"/>
                </a:cubicBezTo>
                <a:close/>
                <a:moveTo>
                  <a:pt x="163" y="77"/>
                </a:moveTo>
                <a:cubicBezTo>
                  <a:pt x="164" y="77"/>
                  <a:pt x="164" y="78"/>
                  <a:pt x="165" y="78"/>
                </a:cubicBezTo>
                <a:cubicBezTo>
                  <a:pt x="166" y="78"/>
                  <a:pt x="167" y="78"/>
                  <a:pt x="168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9" y="77"/>
                  <a:pt x="169" y="76"/>
                  <a:pt x="169" y="76"/>
                </a:cubicBezTo>
                <a:cubicBezTo>
                  <a:pt x="169" y="75"/>
                  <a:pt x="168" y="74"/>
                  <a:pt x="168" y="73"/>
                </a:cubicBezTo>
                <a:cubicBezTo>
                  <a:pt x="167" y="74"/>
                  <a:pt x="166" y="74"/>
                  <a:pt x="166" y="74"/>
                </a:cubicBezTo>
                <a:cubicBezTo>
                  <a:pt x="165" y="75"/>
                  <a:pt x="164" y="76"/>
                  <a:pt x="163" y="77"/>
                </a:cubicBezTo>
                <a:close/>
                <a:moveTo>
                  <a:pt x="92" y="43"/>
                </a:moveTo>
                <a:cubicBezTo>
                  <a:pt x="83" y="43"/>
                  <a:pt x="74" y="43"/>
                  <a:pt x="66" y="43"/>
                </a:cubicBezTo>
                <a:cubicBezTo>
                  <a:pt x="72" y="44"/>
                  <a:pt x="78" y="44"/>
                  <a:pt x="84" y="44"/>
                </a:cubicBezTo>
                <a:cubicBezTo>
                  <a:pt x="86" y="44"/>
                  <a:pt x="88" y="44"/>
                  <a:pt x="91" y="44"/>
                </a:cubicBezTo>
                <a:cubicBezTo>
                  <a:pt x="91" y="44"/>
                  <a:pt x="92" y="44"/>
                  <a:pt x="92" y="43"/>
                </a:cubicBezTo>
                <a:close/>
                <a:moveTo>
                  <a:pt x="32" y="76"/>
                </a:moveTo>
                <a:cubicBezTo>
                  <a:pt x="34" y="74"/>
                  <a:pt x="35" y="72"/>
                  <a:pt x="37" y="71"/>
                </a:cubicBezTo>
                <a:cubicBezTo>
                  <a:pt x="36" y="70"/>
                  <a:pt x="35" y="69"/>
                  <a:pt x="35" y="68"/>
                </a:cubicBezTo>
                <a:cubicBezTo>
                  <a:pt x="34" y="70"/>
                  <a:pt x="33" y="71"/>
                  <a:pt x="32" y="73"/>
                </a:cubicBezTo>
                <a:cubicBezTo>
                  <a:pt x="32" y="73"/>
                  <a:pt x="32" y="74"/>
                  <a:pt x="32" y="74"/>
                </a:cubicBezTo>
                <a:cubicBezTo>
                  <a:pt x="32" y="75"/>
                  <a:pt x="32" y="75"/>
                  <a:pt x="32" y="76"/>
                </a:cubicBezTo>
                <a:close/>
                <a:moveTo>
                  <a:pt x="133" y="48"/>
                </a:moveTo>
                <a:cubicBezTo>
                  <a:pt x="133" y="48"/>
                  <a:pt x="133" y="48"/>
                  <a:pt x="133" y="48"/>
                </a:cubicBezTo>
                <a:cubicBezTo>
                  <a:pt x="131" y="48"/>
                  <a:pt x="128" y="48"/>
                  <a:pt x="126" y="48"/>
                </a:cubicBezTo>
                <a:cubicBezTo>
                  <a:pt x="126" y="48"/>
                  <a:pt x="125" y="48"/>
                  <a:pt x="125" y="48"/>
                </a:cubicBezTo>
                <a:cubicBezTo>
                  <a:pt x="125" y="49"/>
                  <a:pt x="124" y="50"/>
                  <a:pt x="124" y="51"/>
                </a:cubicBezTo>
                <a:cubicBezTo>
                  <a:pt x="125" y="51"/>
                  <a:pt x="126" y="51"/>
                  <a:pt x="127" y="51"/>
                </a:cubicBezTo>
                <a:cubicBezTo>
                  <a:pt x="127" y="51"/>
                  <a:pt x="127" y="51"/>
                  <a:pt x="127" y="51"/>
                </a:cubicBezTo>
                <a:cubicBezTo>
                  <a:pt x="128" y="50"/>
                  <a:pt x="128" y="50"/>
                  <a:pt x="129" y="49"/>
                </a:cubicBezTo>
                <a:cubicBezTo>
                  <a:pt x="130" y="49"/>
                  <a:pt x="130" y="49"/>
                  <a:pt x="131" y="50"/>
                </a:cubicBezTo>
                <a:cubicBezTo>
                  <a:pt x="132" y="49"/>
                  <a:pt x="132" y="49"/>
                  <a:pt x="133" y="48"/>
                </a:cubicBezTo>
                <a:close/>
                <a:moveTo>
                  <a:pt x="80" y="56"/>
                </a:moveTo>
                <a:cubicBezTo>
                  <a:pt x="80" y="56"/>
                  <a:pt x="80" y="55"/>
                  <a:pt x="80" y="55"/>
                </a:cubicBezTo>
                <a:cubicBezTo>
                  <a:pt x="80" y="54"/>
                  <a:pt x="77" y="54"/>
                  <a:pt x="77" y="55"/>
                </a:cubicBezTo>
                <a:cubicBezTo>
                  <a:pt x="77" y="55"/>
                  <a:pt x="76" y="55"/>
                  <a:pt x="76" y="55"/>
                </a:cubicBezTo>
                <a:cubicBezTo>
                  <a:pt x="76" y="56"/>
                  <a:pt x="75" y="57"/>
                  <a:pt x="75" y="57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59"/>
                  <a:pt x="75" y="59"/>
                  <a:pt x="76" y="59"/>
                </a:cubicBezTo>
                <a:cubicBezTo>
                  <a:pt x="77" y="59"/>
                  <a:pt x="78" y="58"/>
                  <a:pt x="79" y="58"/>
                </a:cubicBezTo>
                <a:cubicBezTo>
                  <a:pt x="80" y="58"/>
                  <a:pt x="80" y="57"/>
                  <a:pt x="80" y="56"/>
                </a:cubicBezTo>
                <a:close/>
                <a:moveTo>
                  <a:pt x="62" y="79"/>
                </a:moveTo>
                <a:cubicBezTo>
                  <a:pt x="62" y="80"/>
                  <a:pt x="62" y="80"/>
                  <a:pt x="62" y="80"/>
                </a:cubicBezTo>
                <a:cubicBezTo>
                  <a:pt x="65" y="77"/>
                  <a:pt x="67" y="75"/>
                  <a:pt x="69" y="72"/>
                </a:cubicBezTo>
                <a:cubicBezTo>
                  <a:pt x="68" y="71"/>
                  <a:pt x="67" y="71"/>
                  <a:pt x="66" y="71"/>
                </a:cubicBezTo>
                <a:cubicBezTo>
                  <a:pt x="65" y="74"/>
                  <a:pt x="63" y="77"/>
                  <a:pt x="62" y="79"/>
                </a:cubicBezTo>
                <a:close/>
                <a:moveTo>
                  <a:pt x="37" y="85"/>
                </a:moveTo>
                <a:cubicBezTo>
                  <a:pt x="37" y="85"/>
                  <a:pt x="37" y="85"/>
                  <a:pt x="37" y="85"/>
                </a:cubicBezTo>
                <a:cubicBezTo>
                  <a:pt x="37" y="85"/>
                  <a:pt x="38" y="85"/>
                  <a:pt x="38" y="85"/>
                </a:cubicBezTo>
                <a:cubicBezTo>
                  <a:pt x="39" y="83"/>
                  <a:pt x="41" y="81"/>
                  <a:pt x="42" y="79"/>
                </a:cubicBezTo>
                <a:cubicBezTo>
                  <a:pt x="43" y="78"/>
                  <a:pt x="43" y="77"/>
                  <a:pt x="43" y="75"/>
                </a:cubicBezTo>
                <a:cubicBezTo>
                  <a:pt x="43" y="75"/>
                  <a:pt x="42" y="76"/>
                  <a:pt x="42" y="76"/>
                </a:cubicBezTo>
                <a:cubicBezTo>
                  <a:pt x="42" y="76"/>
                  <a:pt x="41" y="77"/>
                  <a:pt x="41" y="77"/>
                </a:cubicBezTo>
                <a:cubicBezTo>
                  <a:pt x="40" y="79"/>
                  <a:pt x="38" y="82"/>
                  <a:pt x="37" y="85"/>
                </a:cubicBezTo>
                <a:cubicBezTo>
                  <a:pt x="37" y="85"/>
                  <a:pt x="37" y="85"/>
                  <a:pt x="37" y="85"/>
                </a:cubicBezTo>
                <a:close/>
                <a:moveTo>
                  <a:pt x="135" y="59"/>
                </a:moveTo>
                <a:cubicBezTo>
                  <a:pt x="134" y="57"/>
                  <a:pt x="134" y="57"/>
                  <a:pt x="133" y="57"/>
                </a:cubicBezTo>
                <a:cubicBezTo>
                  <a:pt x="132" y="57"/>
                  <a:pt x="132" y="57"/>
                  <a:pt x="131" y="57"/>
                </a:cubicBezTo>
                <a:cubicBezTo>
                  <a:pt x="130" y="57"/>
                  <a:pt x="130" y="57"/>
                  <a:pt x="130" y="58"/>
                </a:cubicBezTo>
                <a:cubicBezTo>
                  <a:pt x="130" y="59"/>
                  <a:pt x="130" y="61"/>
                  <a:pt x="131" y="62"/>
                </a:cubicBezTo>
                <a:cubicBezTo>
                  <a:pt x="131" y="62"/>
                  <a:pt x="131" y="63"/>
                  <a:pt x="131" y="63"/>
                </a:cubicBezTo>
                <a:cubicBezTo>
                  <a:pt x="132" y="62"/>
                  <a:pt x="134" y="60"/>
                  <a:pt x="135" y="59"/>
                </a:cubicBezTo>
                <a:close/>
                <a:moveTo>
                  <a:pt x="53" y="66"/>
                </a:moveTo>
                <a:cubicBezTo>
                  <a:pt x="54" y="66"/>
                  <a:pt x="54" y="65"/>
                  <a:pt x="54" y="64"/>
                </a:cubicBezTo>
                <a:cubicBezTo>
                  <a:pt x="53" y="62"/>
                  <a:pt x="53" y="60"/>
                  <a:pt x="53" y="58"/>
                </a:cubicBezTo>
                <a:cubicBezTo>
                  <a:pt x="53" y="58"/>
                  <a:pt x="53" y="58"/>
                  <a:pt x="53" y="57"/>
                </a:cubicBezTo>
                <a:cubicBezTo>
                  <a:pt x="52" y="59"/>
                  <a:pt x="51" y="60"/>
                  <a:pt x="50" y="61"/>
                </a:cubicBezTo>
                <a:cubicBezTo>
                  <a:pt x="50" y="61"/>
                  <a:pt x="50" y="62"/>
                  <a:pt x="50" y="62"/>
                </a:cubicBezTo>
                <a:cubicBezTo>
                  <a:pt x="51" y="63"/>
                  <a:pt x="52" y="65"/>
                  <a:pt x="53" y="66"/>
                </a:cubicBezTo>
                <a:close/>
                <a:moveTo>
                  <a:pt x="70" y="50"/>
                </a:moveTo>
                <a:cubicBezTo>
                  <a:pt x="70" y="50"/>
                  <a:pt x="70" y="50"/>
                  <a:pt x="70" y="50"/>
                </a:cubicBezTo>
                <a:cubicBezTo>
                  <a:pt x="72" y="50"/>
                  <a:pt x="74" y="50"/>
                  <a:pt x="76" y="50"/>
                </a:cubicBezTo>
                <a:cubicBezTo>
                  <a:pt x="76" y="50"/>
                  <a:pt x="76" y="50"/>
                  <a:pt x="77" y="50"/>
                </a:cubicBezTo>
                <a:cubicBezTo>
                  <a:pt x="77" y="50"/>
                  <a:pt x="78" y="49"/>
                  <a:pt x="78" y="48"/>
                </a:cubicBezTo>
                <a:cubicBezTo>
                  <a:pt x="76" y="48"/>
                  <a:pt x="73" y="48"/>
                  <a:pt x="71" y="48"/>
                </a:cubicBezTo>
                <a:cubicBezTo>
                  <a:pt x="71" y="49"/>
                  <a:pt x="70" y="49"/>
                  <a:pt x="70" y="50"/>
                </a:cubicBezTo>
                <a:close/>
                <a:moveTo>
                  <a:pt x="71" y="57"/>
                </a:moveTo>
                <a:cubicBezTo>
                  <a:pt x="71" y="56"/>
                  <a:pt x="70" y="55"/>
                  <a:pt x="69" y="54"/>
                </a:cubicBezTo>
                <a:cubicBezTo>
                  <a:pt x="69" y="54"/>
                  <a:pt x="68" y="53"/>
                  <a:pt x="68" y="54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7"/>
                  <a:pt x="68" y="58"/>
                  <a:pt x="68" y="60"/>
                </a:cubicBezTo>
                <a:cubicBezTo>
                  <a:pt x="70" y="60"/>
                  <a:pt x="70" y="58"/>
                  <a:pt x="71" y="57"/>
                </a:cubicBezTo>
                <a:close/>
                <a:moveTo>
                  <a:pt x="143" y="65"/>
                </a:moveTo>
                <a:cubicBezTo>
                  <a:pt x="144" y="63"/>
                  <a:pt x="144" y="63"/>
                  <a:pt x="144" y="61"/>
                </a:cubicBezTo>
                <a:cubicBezTo>
                  <a:pt x="144" y="60"/>
                  <a:pt x="144" y="60"/>
                  <a:pt x="143" y="59"/>
                </a:cubicBezTo>
                <a:cubicBezTo>
                  <a:pt x="143" y="59"/>
                  <a:pt x="143" y="58"/>
                  <a:pt x="143" y="57"/>
                </a:cubicBezTo>
                <a:cubicBezTo>
                  <a:pt x="142" y="59"/>
                  <a:pt x="141" y="60"/>
                  <a:pt x="140" y="61"/>
                </a:cubicBezTo>
                <a:cubicBezTo>
                  <a:pt x="141" y="62"/>
                  <a:pt x="142" y="63"/>
                  <a:pt x="143" y="65"/>
                </a:cubicBezTo>
                <a:close/>
                <a:moveTo>
                  <a:pt x="47" y="77"/>
                </a:moveTo>
                <a:cubicBezTo>
                  <a:pt x="46" y="78"/>
                  <a:pt x="46" y="79"/>
                  <a:pt x="45" y="80"/>
                </a:cubicBezTo>
                <a:cubicBezTo>
                  <a:pt x="45" y="81"/>
                  <a:pt x="45" y="83"/>
                  <a:pt x="45" y="85"/>
                </a:cubicBezTo>
                <a:cubicBezTo>
                  <a:pt x="46" y="85"/>
                  <a:pt x="46" y="85"/>
                  <a:pt x="47" y="84"/>
                </a:cubicBezTo>
                <a:cubicBezTo>
                  <a:pt x="47" y="83"/>
                  <a:pt x="47" y="83"/>
                  <a:pt x="47" y="83"/>
                </a:cubicBezTo>
                <a:cubicBezTo>
                  <a:pt x="48" y="82"/>
                  <a:pt x="48" y="81"/>
                  <a:pt x="48" y="80"/>
                </a:cubicBezTo>
                <a:cubicBezTo>
                  <a:pt x="48" y="79"/>
                  <a:pt x="47" y="79"/>
                  <a:pt x="47" y="77"/>
                </a:cubicBezTo>
                <a:close/>
                <a:moveTo>
                  <a:pt x="134" y="86"/>
                </a:moveTo>
                <a:cubicBezTo>
                  <a:pt x="134" y="86"/>
                  <a:pt x="134" y="85"/>
                  <a:pt x="134" y="85"/>
                </a:cubicBezTo>
                <a:cubicBezTo>
                  <a:pt x="134" y="85"/>
                  <a:pt x="134" y="84"/>
                  <a:pt x="134" y="83"/>
                </a:cubicBezTo>
                <a:cubicBezTo>
                  <a:pt x="134" y="83"/>
                  <a:pt x="133" y="82"/>
                  <a:pt x="133" y="82"/>
                </a:cubicBezTo>
                <a:cubicBezTo>
                  <a:pt x="133" y="81"/>
                  <a:pt x="132" y="81"/>
                  <a:pt x="132" y="81"/>
                </a:cubicBezTo>
                <a:cubicBezTo>
                  <a:pt x="131" y="81"/>
                  <a:pt x="130" y="82"/>
                  <a:pt x="130" y="83"/>
                </a:cubicBezTo>
                <a:cubicBezTo>
                  <a:pt x="130" y="84"/>
                  <a:pt x="130" y="84"/>
                  <a:pt x="130" y="85"/>
                </a:cubicBezTo>
                <a:cubicBezTo>
                  <a:pt x="131" y="85"/>
                  <a:pt x="132" y="86"/>
                  <a:pt x="134" y="86"/>
                </a:cubicBezTo>
                <a:close/>
                <a:moveTo>
                  <a:pt x="215" y="73"/>
                </a:moveTo>
                <a:cubicBezTo>
                  <a:pt x="215" y="73"/>
                  <a:pt x="215" y="73"/>
                  <a:pt x="215" y="73"/>
                </a:cubicBezTo>
                <a:cubicBezTo>
                  <a:pt x="214" y="74"/>
                  <a:pt x="213" y="76"/>
                  <a:pt x="212" y="77"/>
                </a:cubicBezTo>
                <a:cubicBezTo>
                  <a:pt x="213" y="78"/>
                  <a:pt x="213" y="79"/>
                  <a:pt x="214" y="80"/>
                </a:cubicBezTo>
                <a:cubicBezTo>
                  <a:pt x="214" y="79"/>
                  <a:pt x="215" y="78"/>
                  <a:pt x="216" y="78"/>
                </a:cubicBezTo>
                <a:cubicBezTo>
                  <a:pt x="216" y="77"/>
                  <a:pt x="216" y="77"/>
                  <a:pt x="216" y="77"/>
                </a:cubicBezTo>
                <a:cubicBezTo>
                  <a:pt x="216" y="76"/>
                  <a:pt x="216" y="74"/>
                  <a:pt x="215" y="73"/>
                </a:cubicBezTo>
                <a:close/>
                <a:moveTo>
                  <a:pt x="113" y="57"/>
                </a:moveTo>
                <a:cubicBezTo>
                  <a:pt x="113" y="57"/>
                  <a:pt x="113" y="57"/>
                  <a:pt x="113" y="57"/>
                </a:cubicBezTo>
                <a:cubicBezTo>
                  <a:pt x="111" y="57"/>
                  <a:pt x="110" y="57"/>
                  <a:pt x="109" y="57"/>
                </a:cubicBezTo>
                <a:cubicBezTo>
                  <a:pt x="109" y="57"/>
                  <a:pt x="108" y="58"/>
                  <a:pt x="108" y="58"/>
                </a:cubicBezTo>
                <a:cubicBezTo>
                  <a:pt x="108" y="58"/>
                  <a:pt x="107" y="59"/>
                  <a:pt x="107" y="60"/>
                </a:cubicBezTo>
                <a:cubicBezTo>
                  <a:pt x="107" y="61"/>
                  <a:pt x="108" y="61"/>
                  <a:pt x="108" y="62"/>
                </a:cubicBezTo>
                <a:cubicBezTo>
                  <a:pt x="110" y="60"/>
                  <a:pt x="111" y="59"/>
                  <a:pt x="113" y="57"/>
                </a:cubicBezTo>
                <a:close/>
                <a:moveTo>
                  <a:pt x="158" y="55"/>
                </a:moveTo>
                <a:cubicBezTo>
                  <a:pt x="157" y="55"/>
                  <a:pt x="157" y="56"/>
                  <a:pt x="157" y="57"/>
                </a:cubicBezTo>
                <a:cubicBezTo>
                  <a:pt x="158" y="58"/>
                  <a:pt x="158" y="60"/>
                  <a:pt x="158" y="62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59" y="61"/>
                  <a:pt x="160" y="61"/>
                  <a:pt x="161" y="60"/>
                </a:cubicBezTo>
                <a:cubicBezTo>
                  <a:pt x="160" y="58"/>
                  <a:pt x="159" y="56"/>
                  <a:pt x="158" y="55"/>
                </a:cubicBezTo>
                <a:close/>
                <a:moveTo>
                  <a:pt x="168" y="68"/>
                </a:moveTo>
                <a:cubicBezTo>
                  <a:pt x="168" y="67"/>
                  <a:pt x="169" y="67"/>
                  <a:pt x="169" y="66"/>
                </a:cubicBezTo>
                <a:cubicBezTo>
                  <a:pt x="168" y="64"/>
                  <a:pt x="168" y="62"/>
                  <a:pt x="168" y="60"/>
                </a:cubicBezTo>
                <a:cubicBezTo>
                  <a:pt x="167" y="61"/>
                  <a:pt x="166" y="62"/>
                  <a:pt x="166" y="63"/>
                </a:cubicBezTo>
                <a:cubicBezTo>
                  <a:pt x="165" y="63"/>
                  <a:pt x="165" y="63"/>
                  <a:pt x="166" y="63"/>
                </a:cubicBezTo>
                <a:cubicBezTo>
                  <a:pt x="166" y="65"/>
                  <a:pt x="167" y="66"/>
                  <a:pt x="168" y="68"/>
                </a:cubicBezTo>
                <a:close/>
                <a:moveTo>
                  <a:pt x="121" y="78"/>
                </a:moveTo>
                <a:cubicBezTo>
                  <a:pt x="121" y="78"/>
                  <a:pt x="122" y="78"/>
                  <a:pt x="122" y="78"/>
                </a:cubicBezTo>
                <a:cubicBezTo>
                  <a:pt x="122" y="79"/>
                  <a:pt x="123" y="79"/>
                  <a:pt x="124" y="79"/>
                </a:cubicBezTo>
                <a:cubicBezTo>
                  <a:pt x="124" y="79"/>
                  <a:pt x="125" y="79"/>
                  <a:pt x="125" y="7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6" y="78"/>
                  <a:pt x="126" y="77"/>
                  <a:pt x="127" y="76"/>
                </a:cubicBezTo>
                <a:cubicBezTo>
                  <a:pt x="126" y="76"/>
                  <a:pt x="125" y="76"/>
                  <a:pt x="123" y="75"/>
                </a:cubicBezTo>
                <a:cubicBezTo>
                  <a:pt x="123" y="76"/>
                  <a:pt x="122" y="77"/>
                  <a:pt x="121" y="78"/>
                </a:cubicBezTo>
                <a:close/>
                <a:moveTo>
                  <a:pt x="217" y="103"/>
                </a:moveTo>
                <a:cubicBezTo>
                  <a:pt x="217" y="102"/>
                  <a:pt x="217" y="102"/>
                  <a:pt x="217" y="102"/>
                </a:cubicBezTo>
                <a:cubicBezTo>
                  <a:pt x="214" y="104"/>
                  <a:pt x="209" y="110"/>
                  <a:pt x="209" y="111"/>
                </a:cubicBezTo>
                <a:cubicBezTo>
                  <a:pt x="212" y="108"/>
                  <a:pt x="215" y="106"/>
                  <a:pt x="217" y="103"/>
                </a:cubicBezTo>
                <a:close/>
                <a:moveTo>
                  <a:pt x="118" y="82"/>
                </a:moveTo>
                <a:cubicBezTo>
                  <a:pt x="118" y="83"/>
                  <a:pt x="119" y="84"/>
                  <a:pt x="119" y="84"/>
                </a:cubicBezTo>
                <a:cubicBezTo>
                  <a:pt x="120" y="85"/>
                  <a:pt x="120" y="86"/>
                  <a:pt x="121" y="86"/>
                </a:cubicBezTo>
                <a:cubicBezTo>
                  <a:pt x="122" y="85"/>
                  <a:pt x="123" y="83"/>
                  <a:pt x="124" y="82"/>
                </a:cubicBezTo>
                <a:cubicBezTo>
                  <a:pt x="122" y="82"/>
                  <a:pt x="120" y="82"/>
                  <a:pt x="118" y="82"/>
                </a:cubicBezTo>
                <a:close/>
                <a:moveTo>
                  <a:pt x="201" y="32"/>
                </a:moveTo>
                <a:cubicBezTo>
                  <a:pt x="201" y="34"/>
                  <a:pt x="206" y="42"/>
                  <a:pt x="208" y="44"/>
                </a:cubicBezTo>
                <a:cubicBezTo>
                  <a:pt x="208" y="44"/>
                  <a:pt x="209" y="44"/>
                  <a:pt x="209" y="44"/>
                </a:cubicBezTo>
                <a:cubicBezTo>
                  <a:pt x="206" y="40"/>
                  <a:pt x="204" y="36"/>
                  <a:pt x="201" y="32"/>
                </a:cubicBezTo>
                <a:close/>
                <a:moveTo>
                  <a:pt x="89" y="73"/>
                </a:moveTo>
                <a:cubicBezTo>
                  <a:pt x="90" y="73"/>
                  <a:pt x="90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2"/>
                  <a:pt x="93" y="71"/>
                  <a:pt x="94" y="70"/>
                </a:cubicBezTo>
                <a:cubicBezTo>
                  <a:pt x="93" y="69"/>
                  <a:pt x="93" y="69"/>
                  <a:pt x="92" y="68"/>
                </a:cubicBezTo>
                <a:cubicBezTo>
                  <a:pt x="91" y="69"/>
                  <a:pt x="90" y="71"/>
                  <a:pt x="89" y="73"/>
                </a:cubicBezTo>
                <a:close/>
                <a:moveTo>
                  <a:pt x="84" y="65"/>
                </a:moveTo>
                <a:cubicBezTo>
                  <a:pt x="84" y="65"/>
                  <a:pt x="84" y="65"/>
                  <a:pt x="84" y="65"/>
                </a:cubicBezTo>
                <a:cubicBezTo>
                  <a:pt x="86" y="64"/>
                  <a:pt x="87" y="62"/>
                  <a:pt x="88" y="61"/>
                </a:cubicBezTo>
                <a:cubicBezTo>
                  <a:pt x="88" y="59"/>
                  <a:pt x="88" y="59"/>
                  <a:pt x="87" y="60"/>
                </a:cubicBezTo>
                <a:cubicBezTo>
                  <a:pt x="86" y="60"/>
                  <a:pt x="85" y="60"/>
                  <a:pt x="85" y="61"/>
                </a:cubicBezTo>
                <a:cubicBezTo>
                  <a:pt x="85" y="61"/>
                  <a:pt x="84" y="62"/>
                  <a:pt x="84" y="62"/>
                </a:cubicBezTo>
                <a:cubicBezTo>
                  <a:pt x="84" y="62"/>
                  <a:pt x="84" y="63"/>
                  <a:pt x="84" y="63"/>
                </a:cubicBezTo>
                <a:cubicBezTo>
                  <a:pt x="84" y="64"/>
                  <a:pt x="84" y="65"/>
                  <a:pt x="84" y="65"/>
                </a:cubicBezTo>
                <a:close/>
                <a:moveTo>
                  <a:pt x="99" y="63"/>
                </a:moveTo>
                <a:cubicBezTo>
                  <a:pt x="99" y="63"/>
                  <a:pt x="100" y="63"/>
                  <a:pt x="100" y="63"/>
                </a:cubicBezTo>
                <a:cubicBezTo>
                  <a:pt x="101" y="62"/>
                  <a:pt x="102" y="61"/>
                  <a:pt x="103" y="59"/>
                </a:cubicBezTo>
                <a:cubicBezTo>
                  <a:pt x="103" y="59"/>
                  <a:pt x="103" y="58"/>
                  <a:pt x="102" y="58"/>
                </a:cubicBezTo>
                <a:cubicBezTo>
                  <a:pt x="101" y="58"/>
                  <a:pt x="100" y="58"/>
                  <a:pt x="99" y="58"/>
                </a:cubicBezTo>
                <a:cubicBezTo>
                  <a:pt x="99" y="60"/>
                  <a:pt x="99" y="61"/>
                  <a:pt x="99" y="62"/>
                </a:cubicBezTo>
                <a:cubicBezTo>
                  <a:pt x="99" y="62"/>
                  <a:pt x="99" y="63"/>
                  <a:pt x="99" y="63"/>
                </a:cubicBezTo>
                <a:close/>
                <a:moveTo>
                  <a:pt x="154" y="48"/>
                </a:moveTo>
                <a:cubicBezTo>
                  <a:pt x="154" y="48"/>
                  <a:pt x="154" y="48"/>
                  <a:pt x="153" y="48"/>
                </a:cubicBezTo>
                <a:cubicBezTo>
                  <a:pt x="153" y="49"/>
                  <a:pt x="152" y="50"/>
                  <a:pt x="151" y="50"/>
                </a:cubicBezTo>
                <a:cubicBezTo>
                  <a:pt x="150" y="50"/>
                  <a:pt x="149" y="49"/>
                  <a:pt x="149" y="49"/>
                </a:cubicBezTo>
                <a:cubicBezTo>
                  <a:pt x="148" y="50"/>
                  <a:pt x="148" y="50"/>
                  <a:pt x="147" y="51"/>
                </a:cubicBezTo>
                <a:cubicBezTo>
                  <a:pt x="149" y="51"/>
                  <a:pt x="153" y="52"/>
                  <a:pt x="154" y="51"/>
                </a:cubicBezTo>
                <a:cubicBezTo>
                  <a:pt x="154" y="50"/>
                  <a:pt x="154" y="49"/>
                  <a:pt x="154" y="48"/>
                </a:cubicBezTo>
                <a:close/>
                <a:moveTo>
                  <a:pt x="39" y="61"/>
                </a:moveTo>
                <a:cubicBezTo>
                  <a:pt x="39" y="61"/>
                  <a:pt x="39" y="61"/>
                  <a:pt x="38" y="61"/>
                </a:cubicBezTo>
                <a:cubicBezTo>
                  <a:pt x="38" y="63"/>
                  <a:pt x="37" y="64"/>
                  <a:pt x="36" y="65"/>
                </a:cubicBezTo>
                <a:cubicBezTo>
                  <a:pt x="37" y="66"/>
                  <a:pt x="37" y="67"/>
                  <a:pt x="38" y="68"/>
                </a:cubicBezTo>
                <a:cubicBezTo>
                  <a:pt x="39" y="68"/>
                  <a:pt x="39" y="67"/>
                  <a:pt x="39" y="67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4"/>
                  <a:pt x="39" y="63"/>
                  <a:pt x="39" y="61"/>
                </a:cubicBezTo>
                <a:close/>
                <a:moveTo>
                  <a:pt x="102" y="86"/>
                </a:moveTo>
                <a:cubicBezTo>
                  <a:pt x="104" y="86"/>
                  <a:pt x="106" y="86"/>
                  <a:pt x="107" y="86"/>
                </a:cubicBezTo>
                <a:cubicBezTo>
                  <a:pt x="107" y="85"/>
                  <a:pt x="107" y="84"/>
                  <a:pt x="107" y="83"/>
                </a:cubicBezTo>
                <a:cubicBezTo>
                  <a:pt x="107" y="83"/>
                  <a:pt x="106" y="83"/>
                  <a:pt x="106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4"/>
                  <a:pt x="103" y="85"/>
                  <a:pt x="102" y="86"/>
                </a:cubicBezTo>
                <a:close/>
                <a:moveTo>
                  <a:pt x="87" y="75"/>
                </a:moveTo>
                <a:cubicBezTo>
                  <a:pt x="86" y="77"/>
                  <a:pt x="85" y="79"/>
                  <a:pt x="84" y="81"/>
                </a:cubicBezTo>
                <a:cubicBezTo>
                  <a:pt x="85" y="81"/>
                  <a:pt x="85" y="81"/>
                  <a:pt x="86" y="81"/>
                </a:cubicBezTo>
                <a:cubicBezTo>
                  <a:pt x="87" y="79"/>
                  <a:pt x="88" y="77"/>
                  <a:pt x="89" y="76"/>
                </a:cubicBezTo>
                <a:cubicBezTo>
                  <a:pt x="89" y="76"/>
                  <a:pt x="90" y="75"/>
                  <a:pt x="90" y="75"/>
                </a:cubicBezTo>
                <a:cubicBezTo>
                  <a:pt x="89" y="75"/>
                  <a:pt x="88" y="75"/>
                  <a:pt x="87" y="75"/>
                </a:cubicBezTo>
                <a:close/>
                <a:moveTo>
                  <a:pt x="155" y="78"/>
                </a:moveTo>
                <a:cubicBezTo>
                  <a:pt x="156" y="78"/>
                  <a:pt x="157" y="78"/>
                  <a:pt x="158" y="78"/>
                </a:cubicBezTo>
                <a:cubicBezTo>
                  <a:pt x="158" y="78"/>
                  <a:pt x="159" y="78"/>
                  <a:pt x="159" y="77"/>
                </a:cubicBezTo>
                <a:cubicBezTo>
                  <a:pt x="160" y="77"/>
                  <a:pt x="161" y="76"/>
                  <a:pt x="161" y="75"/>
                </a:cubicBezTo>
                <a:cubicBezTo>
                  <a:pt x="162" y="75"/>
                  <a:pt x="162" y="74"/>
                  <a:pt x="162" y="74"/>
                </a:cubicBezTo>
                <a:cubicBezTo>
                  <a:pt x="162" y="74"/>
                  <a:pt x="161" y="74"/>
                  <a:pt x="161" y="74"/>
                </a:cubicBezTo>
                <a:cubicBezTo>
                  <a:pt x="160" y="74"/>
                  <a:pt x="159" y="74"/>
                  <a:pt x="159" y="75"/>
                </a:cubicBezTo>
                <a:cubicBezTo>
                  <a:pt x="158" y="76"/>
                  <a:pt x="158" y="76"/>
                  <a:pt x="157" y="76"/>
                </a:cubicBezTo>
                <a:cubicBezTo>
                  <a:pt x="157" y="76"/>
                  <a:pt x="157" y="76"/>
                  <a:pt x="156" y="75"/>
                </a:cubicBezTo>
                <a:cubicBezTo>
                  <a:pt x="156" y="76"/>
                  <a:pt x="155" y="77"/>
                  <a:pt x="155" y="78"/>
                </a:cubicBezTo>
                <a:close/>
                <a:moveTo>
                  <a:pt x="211" y="60"/>
                </a:moveTo>
                <a:cubicBezTo>
                  <a:pt x="212" y="59"/>
                  <a:pt x="212" y="59"/>
                  <a:pt x="213" y="58"/>
                </a:cubicBezTo>
                <a:cubicBezTo>
                  <a:pt x="214" y="58"/>
                  <a:pt x="214" y="57"/>
                  <a:pt x="213" y="56"/>
                </a:cubicBezTo>
                <a:cubicBezTo>
                  <a:pt x="213" y="55"/>
                  <a:pt x="212" y="55"/>
                  <a:pt x="212" y="54"/>
                </a:cubicBezTo>
                <a:cubicBezTo>
                  <a:pt x="211" y="55"/>
                  <a:pt x="211" y="55"/>
                  <a:pt x="210" y="56"/>
                </a:cubicBezTo>
                <a:cubicBezTo>
                  <a:pt x="210" y="56"/>
                  <a:pt x="210" y="57"/>
                  <a:pt x="210" y="57"/>
                </a:cubicBezTo>
                <a:cubicBezTo>
                  <a:pt x="210" y="58"/>
                  <a:pt x="211" y="59"/>
                  <a:pt x="211" y="60"/>
                </a:cubicBezTo>
                <a:close/>
                <a:moveTo>
                  <a:pt x="230" y="84"/>
                </a:moveTo>
                <a:cubicBezTo>
                  <a:pt x="229" y="84"/>
                  <a:pt x="229" y="83"/>
                  <a:pt x="229" y="82"/>
                </a:cubicBezTo>
                <a:cubicBezTo>
                  <a:pt x="228" y="82"/>
                  <a:pt x="228" y="81"/>
                  <a:pt x="227" y="81"/>
                </a:cubicBezTo>
                <a:cubicBezTo>
                  <a:pt x="227" y="81"/>
                  <a:pt x="226" y="86"/>
                  <a:pt x="227" y="87"/>
                </a:cubicBezTo>
                <a:cubicBezTo>
                  <a:pt x="228" y="86"/>
                  <a:pt x="229" y="86"/>
                  <a:pt x="230" y="84"/>
                </a:cubicBezTo>
                <a:close/>
                <a:moveTo>
                  <a:pt x="21" y="43"/>
                </a:moveTo>
                <a:cubicBezTo>
                  <a:pt x="17" y="43"/>
                  <a:pt x="14" y="43"/>
                  <a:pt x="11" y="43"/>
                </a:cubicBezTo>
                <a:cubicBezTo>
                  <a:pt x="11" y="43"/>
                  <a:pt x="11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4" y="44"/>
                  <a:pt x="17" y="45"/>
                  <a:pt x="19" y="45"/>
                </a:cubicBezTo>
                <a:cubicBezTo>
                  <a:pt x="20" y="45"/>
                  <a:pt x="20" y="45"/>
                  <a:pt x="21" y="43"/>
                </a:cubicBezTo>
                <a:close/>
                <a:moveTo>
                  <a:pt x="73" y="91"/>
                </a:moveTo>
                <a:cubicBezTo>
                  <a:pt x="73" y="90"/>
                  <a:pt x="73" y="89"/>
                  <a:pt x="73" y="88"/>
                </a:cubicBezTo>
                <a:cubicBezTo>
                  <a:pt x="70" y="88"/>
                  <a:pt x="69" y="88"/>
                  <a:pt x="68" y="90"/>
                </a:cubicBezTo>
                <a:cubicBezTo>
                  <a:pt x="68" y="91"/>
                  <a:pt x="69" y="91"/>
                  <a:pt x="69" y="91"/>
                </a:cubicBezTo>
                <a:cubicBezTo>
                  <a:pt x="70" y="91"/>
                  <a:pt x="71" y="91"/>
                  <a:pt x="73" y="91"/>
                </a:cubicBezTo>
                <a:close/>
                <a:moveTo>
                  <a:pt x="103" y="77"/>
                </a:moveTo>
                <a:cubicBezTo>
                  <a:pt x="102" y="77"/>
                  <a:pt x="102" y="77"/>
                  <a:pt x="101" y="77"/>
                </a:cubicBezTo>
                <a:cubicBezTo>
                  <a:pt x="99" y="77"/>
                  <a:pt x="99" y="77"/>
                  <a:pt x="98" y="78"/>
                </a:cubicBezTo>
                <a:cubicBezTo>
                  <a:pt x="98" y="79"/>
                  <a:pt x="97" y="79"/>
                  <a:pt x="97" y="80"/>
                </a:cubicBezTo>
                <a:cubicBezTo>
                  <a:pt x="97" y="80"/>
                  <a:pt x="97" y="80"/>
                  <a:pt x="97" y="80"/>
                </a:cubicBezTo>
                <a:cubicBezTo>
                  <a:pt x="98" y="80"/>
                  <a:pt x="99" y="80"/>
                  <a:pt x="101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9"/>
                  <a:pt x="102" y="78"/>
                  <a:pt x="103" y="77"/>
                </a:cubicBezTo>
                <a:close/>
                <a:moveTo>
                  <a:pt x="53" y="71"/>
                </a:moveTo>
                <a:cubicBezTo>
                  <a:pt x="51" y="72"/>
                  <a:pt x="50" y="74"/>
                  <a:pt x="49" y="75"/>
                </a:cubicBezTo>
                <a:cubicBezTo>
                  <a:pt x="49" y="76"/>
                  <a:pt x="49" y="77"/>
                  <a:pt x="50" y="78"/>
                </a:cubicBezTo>
                <a:cubicBezTo>
                  <a:pt x="51" y="76"/>
                  <a:pt x="52" y="74"/>
                  <a:pt x="53" y="72"/>
                </a:cubicBezTo>
                <a:cubicBezTo>
                  <a:pt x="53" y="71"/>
                  <a:pt x="53" y="71"/>
                  <a:pt x="53" y="71"/>
                </a:cubicBezTo>
                <a:close/>
                <a:moveTo>
                  <a:pt x="138" y="69"/>
                </a:moveTo>
                <a:cubicBezTo>
                  <a:pt x="138" y="69"/>
                  <a:pt x="137" y="69"/>
                  <a:pt x="137" y="69"/>
                </a:cubicBezTo>
                <a:cubicBezTo>
                  <a:pt x="135" y="69"/>
                  <a:pt x="135" y="69"/>
                  <a:pt x="134" y="71"/>
                </a:cubicBezTo>
                <a:cubicBezTo>
                  <a:pt x="133" y="71"/>
                  <a:pt x="133" y="72"/>
                  <a:pt x="133" y="73"/>
                </a:cubicBezTo>
                <a:cubicBezTo>
                  <a:pt x="134" y="73"/>
                  <a:pt x="134" y="73"/>
                  <a:pt x="135" y="73"/>
                </a:cubicBezTo>
                <a:cubicBezTo>
                  <a:pt x="135" y="73"/>
                  <a:pt x="135" y="73"/>
                  <a:pt x="136" y="72"/>
                </a:cubicBezTo>
                <a:cubicBezTo>
                  <a:pt x="137" y="71"/>
                  <a:pt x="137" y="70"/>
                  <a:pt x="138" y="69"/>
                </a:cubicBezTo>
                <a:close/>
                <a:moveTo>
                  <a:pt x="196" y="90"/>
                </a:moveTo>
                <a:cubicBezTo>
                  <a:pt x="196" y="90"/>
                  <a:pt x="196" y="90"/>
                  <a:pt x="196" y="90"/>
                </a:cubicBezTo>
                <a:cubicBezTo>
                  <a:pt x="195" y="91"/>
                  <a:pt x="193" y="92"/>
                  <a:pt x="194" y="94"/>
                </a:cubicBezTo>
                <a:cubicBezTo>
                  <a:pt x="194" y="95"/>
                  <a:pt x="194" y="95"/>
                  <a:pt x="194" y="96"/>
                </a:cubicBezTo>
                <a:cubicBezTo>
                  <a:pt x="194" y="96"/>
                  <a:pt x="194" y="97"/>
                  <a:pt x="194" y="97"/>
                </a:cubicBezTo>
                <a:cubicBezTo>
                  <a:pt x="195" y="96"/>
                  <a:pt x="195" y="95"/>
                  <a:pt x="196" y="94"/>
                </a:cubicBezTo>
                <a:cubicBezTo>
                  <a:pt x="196" y="94"/>
                  <a:pt x="196" y="94"/>
                  <a:pt x="196" y="93"/>
                </a:cubicBezTo>
                <a:cubicBezTo>
                  <a:pt x="196" y="92"/>
                  <a:pt x="196" y="91"/>
                  <a:pt x="196" y="90"/>
                </a:cubicBezTo>
                <a:close/>
                <a:moveTo>
                  <a:pt x="59" y="67"/>
                </a:moveTo>
                <a:cubicBezTo>
                  <a:pt x="60" y="67"/>
                  <a:pt x="61" y="67"/>
                  <a:pt x="62" y="68"/>
                </a:cubicBezTo>
                <a:cubicBezTo>
                  <a:pt x="63" y="68"/>
                  <a:pt x="63" y="68"/>
                  <a:pt x="64" y="67"/>
                </a:cubicBezTo>
                <a:cubicBezTo>
                  <a:pt x="63" y="66"/>
                  <a:pt x="63" y="65"/>
                  <a:pt x="62" y="64"/>
                </a:cubicBezTo>
                <a:cubicBezTo>
                  <a:pt x="60" y="64"/>
                  <a:pt x="60" y="66"/>
                  <a:pt x="59" y="67"/>
                </a:cubicBezTo>
                <a:close/>
                <a:moveTo>
                  <a:pt x="15" y="90"/>
                </a:moveTo>
                <a:cubicBezTo>
                  <a:pt x="16" y="89"/>
                  <a:pt x="16" y="88"/>
                  <a:pt x="16" y="88"/>
                </a:cubicBezTo>
                <a:cubicBezTo>
                  <a:pt x="17" y="86"/>
                  <a:pt x="16" y="86"/>
                  <a:pt x="16" y="85"/>
                </a:cubicBezTo>
                <a:cubicBezTo>
                  <a:pt x="15" y="85"/>
                  <a:pt x="15" y="85"/>
                  <a:pt x="15" y="86"/>
                </a:cubicBezTo>
                <a:cubicBezTo>
                  <a:pt x="14" y="86"/>
                  <a:pt x="14" y="85"/>
                  <a:pt x="14" y="85"/>
                </a:cubicBezTo>
                <a:cubicBezTo>
                  <a:pt x="13" y="86"/>
                  <a:pt x="13" y="87"/>
                  <a:pt x="13" y="89"/>
                </a:cubicBezTo>
                <a:cubicBezTo>
                  <a:pt x="14" y="89"/>
                  <a:pt x="15" y="89"/>
                  <a:pt x="15" y="90"/>
                </a:cubicBezTo>
                <a:close/>
                <a:moveTo>
                  <a:pt x="204" y="52"/>
                </a:moveTo>
                <a:cubicBezTo>
                  <a:pt x="204" y="54"/>
                  <a:pt x="202" y="54"/>
                  <a:pt x="202" y="56"/>
                </a:cubicBezTo>
                <a:cubicBezTo>
                  <a:pt x="203" y="57"/>
                  <a:pt x="204" y="57"/>
                  <a:pt x="205" y="57"/>
                </a:cubicBezTo>
                <a:cubicBezTo>
                  <a:pt x="205" y="57"/>
                  <a:pt x="206" y="56"/>
                  <a:pt x="206" y="56"/>
                </a:cubicBezTo>
                <a:cubicBezTo>
                  <a:pt x="206" y="55"/>
                  <a:pt x="205" y="53"/>
                  <a:pt x="204" y="52"/>
                </a:cubicBezTo>
                <a:close/>
                <a:moveTo>
                  <a:pt x="121" y="61"/>
                </a:moveTo>
                <a:cubicBezTo>
                  <a:pt x="120" y="60"/>
                  <a:pt x="119" y="59"/>
                  <a:pt x="119" y="57"/>
                </a:cubicBezTo>
                <a:cubicBezTo>
                  <a:pt x="118" y="58"/>
                  <a:pt x="117" y="59"/>
                  <a:pt x="117" y="60"/>
                </a:cubicBezTo>
                <a:cubicBezTo>
                  <a:pt x="117" y="61"/>
                  <a:pt x="118" y="62"/>
                  <a:pt x="118" y="64"/>
                </a:cubicBezTo>
                <a:cubicBezTo>
                  <a:pt x="119" y="63"/>
                  <a:pt x="120" y="62"/>
                  <a:pt x="121" y="61"/>
                </a:cubicBezTo>
                <a:close/>
                <a:moveTo>
                  <a:pt x="171" y="87"/>
                </a:moveTo>
                <a:cubicBezTo>
                  <a:pt x="173" y="84"/>
                  <a:pt x="174" y="82"/>
                  <a:pt x="175" y="80"/>
                </a:cubicBezTo>
                <a:cubicBezTo>
                  <a:pt x="175" y="80"/>
                  <a:pt x="175" y="79"/>
                  <a:pt x="175" y="79"/>
                </a:cubicBezTo>
                <a:cubicBezTo>
                  <a:pt x="173" y="81"/>
                  <a:pt x="172" y="83"/>
                  <a:pt x="170" y="85"/>
                </a:cubicBezTo>
                <a:cubicBezTo>
                  <a:pt x="170" y="85"/>
                  <a:pt x="171" y="86"/>
                  <a:pt x="171" y="87"/>
                </a:cubicBezTo>
                <a:close/>
                <a:moveTo>
                  <a:pt x="91" y="50"/>
                </a:moveTo>
                <a:cubicBezTo>
                  <a:pt x="93" y="50"/>
                  <a:pt x="94" y="50"/>
                  <a:pt x="96" y="50"/>
                </a:cubicBezTo>
                <a:cubicBezTo>
                  <a:pt x="96" y="50"/>
                  <a:pt x="96" y="49"/>
                  <a:pt x="97" y="49"/>
                </a:cubicBezTo>
                <a:cubicBezTo>
                  <a:pt x="97" y="49"/>
                  <a:pt x="98" y="49"/>
                  <a:pt x="98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97" y="48"/>
                  <a:pt x="95" y="48"/>
                  <a:pt x="93" y="48"/>
                </a:cubicBezTo>
                <a:cubicBezTo>
                  <a:pt x="93" y="48"/>
                  <a:pt x="93" y="48"/>
                  <a:pt x="93" y="49"/>
                </a:cubicBezTo>
                <a:cubicBezTo>
                  <a:pt x="92" y="49"/>
                  <a:pt x="92" y="50"/>
                  <a:pt x="91" y="50"/>
                </a:cubicBezTo>
                <a:close/>
                <a:moveTo>
                  <a:pt x="140" y="92"/>
                </a:moveTo>
                <a:cubicBezTo>
                  <a:pt x="139" y="91"/>
                  <a:pt x="138" y="90"/>
                  <a:pt x="137" y="89"/>
                </a:cubicBezTo>
                <a:cubicBezTo>
                  <a:pt x="136" y="90"/>
                  <a:pt x="135" y="91"/>
                  <a:pt x="134" y="92"/>
                </a:cubicBezTo>
                <a:cubicBezTo>
                  <a:pt x="136" y="92"/>
                  <a:pt x="138" y="92"/>
                  <a:pt x="140" y="92"/>
                </a:cubicBezTo>
                <a:close/>
                <a:moveTo>
                  <a:pt x="166" y="97"/>
                </a:moveTo>
                <a:cubicBezTo>
                  <a:pt x="163" y="97"/>
                  <a:pt x="140" y="97"/>
                  <a:pt x="131" y="97"/>
                </a:cubicBezTo>
                <a:cubicBezTo>
                  <a:pt x="143" y="97"/>
                  <a:pt x="155" y="97"/>
                  <a:pt x="166" y="97"/>
                </a:cubicBezTo>
                <a:close/>
                <a:moveTo>
                  <a:pt x="145" y="72"/>
                </a:moveTo>
                <a:cubicBezTo>
                  <a:pt x="149" y="73"/>
                  <a:pt x="150" y="72"/>
                  <a:pt x="151" y="70"/>
                </a:cubicBezTo>
                <a:cubicBezTo>
                  <a:pt x="150" y="70"/>
                  <a:pt x="149" y="70"/>
                  <a:pt x="148" y="70"/>
                </a:cubicBezTo>
                <a:cubicBezTo>
                  <a:pt x="147" y="71"/>
                  <a:pt x="147" y="71"/>
                  <a:pt x="146" y="72"/>
                </a:cubicBezTo>
                <a:cubicBezTo>
                  <a:pt x="146" y="72"/>
                  <a:pt x="145" y="72"/>
                  <a:pt x="145" y="72"/>
                </a:cubicBezTo>
                <a:close/>
                <a:moveTo>
                  <a:pt x="147" y="90"/>
                </a:moveTo>
                <a:cubicBezTo>
                  <a:pt x="147" y="90"/>
                  <a:pt x="147" y="90"/>
                  <a:pt x="147" y="91"/>
                </a:cubicBezTo>
                <a:cubicBezTo>
                  <a:pt x="149" y="89"/>
                  <a:pt x="151" y="87"/>
                  <a:pt x="153" y="85"/>
                </a:cubicBezTo>
                <a:cubicBezTo>
                  <a:pt x="152" y="84"/>
                  <a:pt x="152" y="83"/>
                  <a:pt x="151" y="83"/>
                </a:cubicBezTo>
                <a:cubicBezTo>
                  <a:pt x="150" y="85"/>
                  <a:pt x="148" y="88"/>
                  <a:pt x="147" y="90"/>
                </a:cubicBezTo>
                <a:close/>
                <a:moveTo>
                  <a:pt x="76" y="66"/>
                </a:moveTo>
                <a:cubicBezTo>
                  <a:pt x="75" y="67"/>
                  <a:pt x="74" y="68"/>
                  <a:pt x="73" y="70"/>
                </a:cubicBezTo>
                <a:cubicBezTo>
                  <a:pt x="75" y="70"/>
                  <a:pt x="75" y="70"/>
                  <a:pt x="76" y="70"/>
                </a:cubicBezTo>
                <a:cubicBezTo>
                  <a:pt x="77" y="69"/>
                  <a:pt x="77" y="69"/>
                  <a:pt x="78" y="68"/>
                </a:cubicBezTo>
                <a:cubicBezTo>
                  <a:pt x="77" y="67"/>
                  <a:pt x="77" y="67"/>
                  <a:pt x="76" y="66"/>
                </a:cubicBezTo>
                <a:close/>
                <a:moveTo>
                  <a:pt x="93" y="86"/>
                </a:moveTo>
                <a:cubicBezTo>
                  <a:pt x="94" y="86"/>
                  <a:pt x="95" y="86"/>
                  <a:pt x="96" y="86"/>
                </a:cubicBezTo>
                <a:cubicBezTo>
                  <a:pt x="97" y="86"/>
                  <a:pt x="98" y="86"/>
                  <a:pt x="97" y="85"/>
                </a:cubicBezTo>
                <a:cubicBezTo>
                  <a:pt x="97" y="84"/>
                  <a:pt x="96" y="83"/>
                  <a:pt x="95" y="84"/>
                </a:cubicBezTo>
                <a:cubicBezTo>
                  <a:pt x="95" y="84"/>
                  <a:pt x="94" y="84"/>
                  <a:pt x="94" y="84"/>
                </a:cubicBezTo>
                <a:cubicBezTo>
                  <a:pt x="93" y="84"/>
                  <a:pt x="93" y="84"/>
                  <a:pt x="93" y="85"/>
                </a:cubicBezTo>
                <a:cubicBezTo>
                  <a:pt x="93" y="85"/>
                  <a:pt x="93" y="86"/>
                  <a:pt x="93" y="86"/>
                </a:cubicBezTo>
                <a:close/>
                <a:moveTo>
                  <a:pt x="59" y="53"/>
                </a:moveTo>
                <a:cubicBezTo>
                  <a:pt x="59" y="55"/>
                  <a:pt x="60" y="56"/>
                  <a:pt x="61" y="57"/>
                </a:cubicBezTo>
                <a:cubicBezTo>
                  <a:pt x="62" y="56"/>
                  <a:pt x="63" y="54"/>
                  <a:pt x="63" y="53"/>
                </a:cubicBezTo>
                <a:cubicBezTo>
                  <a:pt x="62" y="53"/>
                  <a:pt x="60" y="53"/>
                  <a:pt x="59" y="53"/>
                </a:cubicBezTo>
                <a:close/>
                <a:moveTo>
                  <a:pt x="192" y="84"/>
                </a:moveTo>
                <a:cubicBezTo>
                  <a:pt x="192" y="84"/>
                  <a:pt x="192" y="84"/>
                  <a:pt x="191" y="84"/>
                </a:cubicBezTo>
                <a:cubicBezTo>
                  <a:pt x="190" y="86"/>
                  <a:pt x="188" y="88"/>
                  <a:pt x="186" y="90"/>
                </a:cubicBezTo>
                <a:cubicBezTo>
                  <a:pt x="186" y="91"/>
                  <a:pt x="187" y="91"/>
                  <a:pt x="187" y="91"/>
                </a:cubicBezTo>
                <a:cubicBezTo>
                  <a:pt x="188" y="90"/>
                  <a:pt x="190" y="88"/>
                  <a:pt x="191" y="86"/>
                </a:cubicBezTo>
                <a:cubicBezTo>
                  <a:pt x="191" y="86"/>
                  <a:pt x="191" y="86"/>
                  <a:pt x="191" y="86"/>
                </a:cubicBezTo>
                <a:cubicBezTo>
                  <a:pt x="192" y="85"/>
                  <a:pt x="192" y="85"/>
                  <a:pt x="192" y="84"/>
                </a:cubicBezTo>
                <a:close/>
                <a:moveTo>
                  <a:pt x="185" y="69"/>
                </a:moveTo>
                <a:cubicBezTo>
                  <a:pt x="186" y="72"/>
                  <a:pt x="185" y="73"/>
                  <a:pt x="182" y="73"/>
                </a:cubicBezTo>
                <a:cubicBezTo>
                  <a:pt x="183" y="74"/>
                  <a:pt x="183" y="75"/>
                  <a:pt x="183" y="75"/>
                </a:cubicBezTo>
                <a:cubicBezTo>
                  <a:pt x="184" y="74"/>
                  <a:pt x="185" y="73"/>
                  <a:pt x="186" y="72"/>
                </a:cubicBezTo>
                <a:cubicBezTo>
                  <a:pt x="186" y="71"/>
                  <a:pt x="186" y="71"/>
                  <a:pt x="186" y="71"/>
                </a:cubicBezTo>
                <a:cubicBezTo>
                  <a:pt x="186" y="70"/>
                  <a:pt x="186" y="69"/>
                  <a:pt x="186" y="67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5" y="68"/>
                  <a:pt x="185" y="68"/>
                  <a:pt x="185" y="69"/>
                </a:cubicBezTo>
                <a:close/>
                <a:moveTo>
                  <a:pt x="144" y="70"/>
                </a:moveTo>
                <a:cubicBezTo>
                  <a:pt x="143" y="69"/>
                  <a:pt x="143" y="69"/>
                  <a:pt x="143" y="69"/>
                </a:cubicBezTo>
                <a:cubicBezTo>
                  <a:pt x="142" y="69"/>
                  <a:pt x="142" y="69"/>
                  <a:pt x="141" y="70"/>
                </a:cubicBezTo>
                <a:cubicBezTo>
                  <a:pt x="141" y="70"/>
                  <a:pt x="140" y="71"/>
                  <a:pt x="139" y="72"/>
                </a:cubicBezTo>
                <a:cubicBezTo>
                  <a:pt x="139" y="73"/>
                  <a:pt x="139" y="73"/>
                  <a:pt x="139" y="73"/>
                </a:cubicBezTo>
                <a:cubicBezTo>
                  <a:pt x="142" y="73"/>
                  <a:pt x="142" y="73"/>
                  <a:pt x="144" y="70"/>
                </a:cubicBezTo>
                <a:close/>
                <a:moveTo>
                  <a:pt x="195" y="130"/>
                </a:moveTo>
                <a:cubicBezTo>
                  <a:pt x="197" y="127"/>
                  <a:pt x="199" y="125"/>
                  <a:pt x="201" y="123"/>
                </a:cubicBezTo>
                <a:cubicBezTo>
                  <a:pt x="201" y="122"/>
                  <a:pt x="201" y="122"/>
                  <a:pt x="202" y="121"/>
                </a:cubicBezTo>
                <a:cubicBezTo>
                  <a:pt x="202" y="121"/>
                  <a:pt x="201" y="121"/>
                  <a:pt x="201" y="121"/>
                </a:cubicBezTo>
                <a:cubicBezTo>
                  <a:pt x="200" y="122"/>
                  <a:pt x="199" y="124"/>
                  <a:pt x="198" y="125"/>
                </a:cubicBezTo>
                <a:cubicBezTo>
                  <a:pt x="196" y="126"/>
                  <a:pt x="196" y="128"/>
                  <a:pt x="195" y="130"/>
                </a:cubicBezTo>
                <a:close/>
                <a:moveTo>
                  <a:pt x="208" y="102"/>
                </a:moveTo>
                <a:cubicBezTo>
                  <a:pt x="208" y="102"/>
                  <a:pt x="209" y="101"/>
                  <a:pt x="209" y="101"/>
                </a:cubicBezTo>
                <a:cubicBezTo>
                  <a:pt x="211" y="99"/>
                  <a:pt x="212" y="97"/>
                  <a:pt x="213" y="95"/>
                </a:cubicBezTo>
                <a:cubicBezTo>
                  <a:pt x="214" y="95"/>
                  <a:pt x="214" y="94"/>
                  <a:pt x="214" y="94"/>
                </a:cubicBezTo>
                <a:cubicBezTo>
                  <a:pt x="213" y="94"/>
                  <a:pt x="213" y="94"/>
                  <a:pt x="213" y="94"/>
                </a:cubicBezTo>
                <a:cubicBezTo>
                  <a:pt x="213" y="94"/>
                  <a:pt x="213" y="95"/>
                  <a:pt x="213" y="95"/>
                </a:cubicBezTo>
                <a:cubicBezTo>
                  <a:pt x="211" y="96"/>
                  <a:pt x="210" y="98"/>
                  <a:pt x="209" y="99"/>
                </a:cubicBezTo>
                <a:cubicBezTo>
                  <a:pt x="208" y="100"/>
                  <a:pt x="208" y="101"/>
                  <a:pt x="208" y="102"/>
                </a:cubicBezTo>
                <a:close/>
                <a:moveTo>
                  <a:pt x="181" y="76"/>
                </a:moveTo>
                <a:cubicBezTo>
                  <a:pt x="180" y="77"/>
                  <a:pt x="179" y="78"/>
                  <a:pt x="178" y="79"/>
                </a:cubicBezTo>
                <a:cubicBezTo>
                  <a:pt x="178" y="80"/>
                  <a:pt x="178" y="81"/>
                  <a:pt x="178" y="82"/>
                </a:cubicBezTo>
                <a:cubicBezTo>
                  <a:pt x="180" y="80"/>
                  <a:pt x="181" y="79"/>
                  <a:pt x="182" y="77"/>
                </a:cubicBezTo>
                <a:cubicBezTo>
                  <a:pt x="181" y="77"/>
                  <a:pt x="181" y="76"/>
                  <a:pt x="181" y="76"/>
                </a:cubicBezTo>
                <a:close/>
                <a:moveTo>
                  <a:pt x="163" y="58"/>
                </a:moveTo>
                <a:cubicBezTo>
                  <a:pt x="164" y="57"/>
                  <a:pt x="165" y="56"/>
                  <a:pt x="166" y="55"/>
                </a:cubicBezTo>
                <a:cubicBezTo>
                  <a:pt x="164" y="55"/>
                  <a:pt x="163" y="54"/>
                  <a:pt x="161" y="55"/>
                </a:cubicBezTo>
                <a:cubicBezTo>
                  <a:pt x="162" y="56"/>
                  <a:pt x="162" y="57"/>
                  <a:pt x="163" y="58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4" y="66"/>
                  <a:pt x="103" y="66"/>
                  <a:pt x="102" y="66"/>
                </a:cubicBezTo>
                <a:cubicBezTo>
                  <a:pt x="102" y="66"/>
                  <a:pt x="102" y="66"/>
                  <a:pt x="102" y="67"/>
                </a:cubicBezTo>
                <a:cubicBezTo>
                  <a:pt x="101" y="67"/>
                  <a:pt x="100" y="68"/>
                  <a:pt x="100" y="69"/>
                </a:cubicBezTo>
                <a:cubicBezTo>
                  <a:pt x="101" y="69"/>
                  <a:pt x="101" y="70"/>
                  <a:pt x="101" y="70"/>
                </a:cubicBezTo>
                <a:cubicBezTo>
                  <a:pt x="102" y="70"/>
                  <a:pt x="102" y="70"/>
                  <a:pt x="102" y="69"/>
                </a:cubicBezTo>
                <a:cubicBezTo>
                  <a:pt x="103" y="68"/>
                  <a:pt x="104" y="67"/>
                  <a:pt x="105" y="66"/>
                </a:cubicBezTo>
                <a:close/>
                <a:moveTo>
                  <a:pt x="43" y="69"/>
                </a:moveTo>
                <a:cubicBezTo>
                  <a:pt x="43" y="69"/>
                  <a:pt x="43" y="69"/>
                  <a:pt x="43" y="69"/>
                </a:cubicBezTo>
                <a:cubicBezTo>
                  <a:pt x="44" y="66"/>
                  <a:pt x="46" y="64"/>
                  <a:pt x="47" y="62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6" y="61"/>
                  <a:pt x="46" y="62"/>
                </a:cubicBezTo>
                <a:cubicBezTo>
                  <a:pt x="45" y="63"/>
                  <a:pt x="44" y="64"/>
                  <a:pt x="43" y="66"/>
                </a:cubicBezTo>
                <a:cubicBezTo>
                  <a:pt x="42" y="67"/>
                  <a:pt x="42" y="68"/>
                  <a:pt x="43" y="69"/>
                </a:cubicBezTo>
                <a:close/>
                <a:moveTo>
                  <a:pt x="49" y="92"/>
                </a:moveTo>
                <a:cubicBezTo>
                  <a:pt x="49" y="92"/>
                  <a:pt x="49" y="92"/>
                  <a:pt x="49" y="92"/>
                </a:cubicBezTo>
                <a:cubicBezTo>
                  <a:pt x="51" y="92"/>
                  <a:pt x="52" y="92"/>
                  <a:pt x="53" y="92"/>
                </a:cubicBezTo>
                <a:cubicBezTo>
                  <a:pt x="53" y="91"/>
                  <a:pt x="53" y="91"/>
                  <a:pt x="53" y="90"/>
                </a:cubicBezTo>
                <a:cubicBezTo>
                  <a:pt x="53" y="90"/>
                  <a:pt x="52" y="90"/>
                  <a:pt x="51" y="90"/>
                </a:cubicBezTo>
                <a:cubicBezTo>
                  <a:pt x="51" y="90"/>
                  <a:pt x="51" y="90"/>
                  <a:pt x="50" y="90"/>
                </a:cubicBezTo>
                <a:cubicBezTo>
                  <a:pt x="50" y="91"/>
                  <a:pt x="50" y="91"/>
                  <a:pt x="49" y="92"/>
                </a:cubicBezTo>
                <a:close/>
                <a:moveTo>
                  <a:pt x="149" y="76"/>
                </a:move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52" y="78"/>
                  <a:pt x="152" y="77"/>
                </a:cubicBezTo>
                <a:cubicBezTo>
                  <a:pt x="153" y="77"/>
                  <a:pt x="153" y="76"/>
                  <a:pt x="154" y="75"/>
                </a:cubicBezTo>
                <a:cubicBezTo>
                  <a:pt x="153" y="75"/>
                  <a:pt x="152" y="75"/>
                  <a:pt x="152" y="75"/>
                </a:cubicBezTo>
                <a:cubicBezTo>
                  <a:pt x="150" y="75"/>
                  <a:pt x="150" y="75"/>
                  <a:pt x="149" y="76"/>
                </a:cubicBezTo>
                <a:close/>
                <a:moveTo>
                  <a:pt x="202" y="86"/>
                </a:moveTo>
                <a:cubicBezTo>
                  <a:pt x="201" y="86"/>
                  <a:pt x="201" y="85"/>
                  <a:pt x="201" y="85"/>
                </a:cubicBezTo>
                <a:cubicBezTo>
                  <a:pt x="201" y="85"/>
                  <a:pt x="201" y="85"/>
                  <a:pt x="201" y="85"/>
                </a:cubicBezTo>
                <a:cubicBezTo>
                  <a:pt x="198" y="87"/>
                  <a:pt x="198" y="87"/>
                  <a:pt x="199" y="90"/>
                </a:cubicBezTo>
                <a:cubicBezTo>
                  <a:pt x="200" y="89"/>
                  <a:pt x="201" y="88"/>
                  <a:pt x="202" y="86"/>
                </a:cubicBezTo>
                <a:close/>
                <a:moveTo>
                  <a:pt x="116" y="48"/>
                </a:moveTo>
                <a:cubicBezTo>
                  <a:pt x="117" y="49"/>
                  <a:pt x="117" y="50"/>
                  <a:pt x="118" y="50"/>
                </a:cubicBezTo>
                <a:cubicBezTo>
                  <a:pt x="118" y="51"/>
                  <a:pt x="118" y="51"/>
                  <a:pt x="119" y="50"/>
                </a:cubicBezTo>
                <a:cubicBezTo>
                  <a:pt x="120" y="50"/>
                  <a:pt x="120" y="49"/>
                  <a:pt x="121" y="48"/>
                </a:cubicBezTo>
                <a:cubicBezTo>
                  <a:pt x="119" y="48"/>
                  <a:pt x="118" y="48"/>
                  <a:pt x="116" y="48"/>
                </a:cubicBezTo>
                <a:close/>
                <a:moveTo>
                  <a:pt x="146" y="86"/>
                </a:moveTo>
                <a:cubicBezTo>
                  <a:pt x="148" y="84"/>
                  <a:pt x="149" y="82"/>
                  <a:pt x="150" y="81"/>
                </a:cubicBezTo>
                <a:cubicBezTo>
                  <a:pt x="149" y="81"/>
                  <a:pt x="148" y="81"/>
                  <a:pt x="147" y="81"/>
                </a:cubicBezTo>
                <a:cubicBezTo>
                  <a:pt x="147" y="82"/>
                  <a:pt x="147" y="84"/>
                  <a:pt x="146" y="86"/>
                </a:cubicBezTo>
                <a:close/>
                <a:moveTo>
                  <a:pt x="15" y="70"/>
                </a:moveTo>
                <a:cubicBezTo>
                  <a:pt x="15" y="71"/>
                  <a:pt x="14" y="72"/>
                  <a:pt x="14" y="73"/>
                </a:cubicBezTo>
                <a:cubicBezTo>
                  <a:pt x="14" y="74"/>
                  <a:pt x="15" y="74"/>
                  <a:pt x="15" y="75"/>
                </a:cubicBezTo>
                <a:cubicBezTo>
                  <a:pt x="16" y="74"/>
                  <a:pt x="17" y="72"/>
                  <a:pt x="15" y="70"/>
                </a:cubicBezTo>
                <a:close/>
                <a:moveTo>
                  <a:pt x="116" y="66"/>
                </a:moveTo>
                <a:cubicBezTo>
                  <a:pt x="116" y="66"/>
                  <a:pt x="116" y="66"/>
                  <a:pt x="116" y="66"/>
                </a:cubicBezTo>
                <a:cubicBezTo>
                  <a:pt x="115" y="66"/>
                  <a:pt x="115" y="66"/>
                  <a:pt x="114" y="66"/>
                </a:cubicBezTo>
                <a:cubicBezTo>
                  <a:pt x="113" y="66"/>
                  <a:pt x="112" y="66"/>
                  <a:pt x="112" y="67"/>
                </a:cubicBezTo>
                <a:cubicBezTo>
                  <a:pt x="112" y="68"/>
                  <a:pt x="113" y="69"/>
                  <a:pt x="114" y="69"/>
                </a:cubicBezTo>
                <a:cubicBezTo>
                  <a:pt x="114" y="68"/>
                  <a:pt x="115" y="67"/>
                  <a:pt x="116" y="66"/>
                </a:cubicBezTo>
                <a:close/>
                <a:moveTo>
                  <a:pt x="212" y="103"/>
                </a:moveTo>
                <a:cubicBezTo>
                  <a:pt x="213" y="102"/>
                  <a:pt x="214" y="100"/>
                  <a:pt x="216" y="99"/>
                </a:cubicBezTo>
                <a:cubicBezTo>
                  <a:pt x="215" y="99"/>
                  <a:pt x="215" y="98"/>
                  <a:pt x="215" y="97"/>
                </a:cubicBezTo>
                <a:cubicBezTo>
                  <a:pt x="214" y="98"/>
                  <a:pt x="213" y="99"/>
                  <a:pt x="213" y="100"/>
                </a:cubicBezTo>
                <a:cubicBezTo>
                  <a:pt x="212" y="101"/>
                  <a:pt x="212" y="102"/>
                  <a:pt x="212" y="103"/>
                </a:cubicBezTo>
                <a:close/>
                <a:moveTo>
                  <a:pt x="97" y="60"/>
                </a:moveTo>
                <a:cubicBezTo>
                  <a:pt x="95" y="62"/>
                  <a:pt x="94" y="64"/>
                  <a:pt x="94" y="65"/>
                </a:cubicBezTo>
                <a:cubicBezTo>
                  <a:pt x="95" y="65"/>
                  <a:pt x="96" y="64"/>
                  <a:pt x="97" y="64"/>
                </a:cubicBezTo>
                <a:cubicBezTo>
                  <a:pt x="97" y="63"/>
                  <a:pt x="97" y="62"/>
                  <a:pt x="97" y="60"/>
                </a:cubicBezTo>
                <a:close/>
                <a:moveTo>
                  <a:pt x="104" y="94"/>
                </a:moveTo>
                <a:cubicBezTo>
                  <a:pt x="104" y="93"/>
                  <a:pt x="104" y="93"/>
                  <a:pt x="104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0" y="93"/>
                  <a:pt x="96" y="93"/>
                  <a:pt x="93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6" y="93"/>
                  <a:pt x="100" y="94"/>
                  <a:pt x="104" y="94"/>
                </a:cubicBezTo>
                <a:close/>
                <a:moveTo>
                  <a:pt x="208" y="48"/>
                </a:moveTo>
                <a:cubicBezTo>
                  <a:pt x="207" y="49"/>
                  <a:pt x="207" y="49"/>
                  <a:pt x="207" y="50"/>
                </a:cubicBezTo>
                <a:cubicBezTo>
                  <a:pt x="207" y="51"/>
                  <a:pt x="208" y="52"/>
                  <a:pt x="208" y="54"/>
                </a:cubicBezTo>
                <a:cubicBezTo>
                  <a:pt x="209" y="53"/>
                  <a:pt x="209" y="52"/>
                  <a:pt x="210" y="52"/>
                </a:cubicBezTo>
                <a:cubicBezTo>
                  <a:pt x="209" y="51"/>
                  <a:pt x="208" y="50"/>
                  <a:pt x="208" y="48"/>
                </a:cubicBezTo>
                <a:close/>
                <a:moveTo>
                  <a:pt x="125" y="69"/>
                </a:moveTo>
                <a:cubicBezTo>
                  <a:pt x="122" y="69"/>
                  <a:pt x="122" y="69"/>
                  <a:pt x="121" y="71"/>
                </a:cubicBezTo>
                <a:cubicBezTo>
                  <a:pt x="121" y="72"/>
                  <a:pt x="122" y="72"/>
                  <a:pt x="122" y="72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4" y="71"/>
                  <a:pt x="125" y="70"/>
                  <a:pt x="125" y="69"/>
                </a:cubicBezTo>
                <a:close/>
                <a:moveTo>
                  <a:pt x="189" y="62"/>
                </a:moveTo>
                <a:cubicBezTo>
                  <a:pt x="189" y="63"/>
                  <a:pt x="188" y="63"/>
                  <a:pt x="188" y="64"/>
                </a:cubicBezTo>
                <a:cubicBezTo>
                  <a:pt x="188" y="65"/>
                  <a:pt x="188" y="67"/>
                  <a:pt x="189" y="68"/>
                </a:cubicBezTo>
                <a:cubicBezTo>
                  <a:pt x="189" y="68"/>
                  <a:pt x="190" y="67"/>
                  <a:pt x="190" y="66"/>
                </a:cubicBezTo>
                <a:cubicBezTo>
                  <a:pt x="190" y="66"/>
                  <a:pt x="190" y="66"/>
                  <a:pt x="190" y="65"/>
                </a:cubicBezTo>
                <a:cubicBezTo>
                  <a:pt x="190" y="65"/>
                  <a:pt x="189" y="64"/>
                  <a:pt x="189" y="62"/>
                </a:cubicBezTo>
                <a:close/>
                <a:moveTo>
                  <a:pt x="61" y="90"/>
                </a:moveTo>
                <a:cubicBezTo>
                  <a:pt x="61" y="90"/>
                  <a:pt x="61" y="91"/>
                  <a:pt x="61" y="92"/>
                </a:cubicBezTo>
                <a:cubicBezTo>
                  <a:pt x="63" y="92"/>
                  <a:pt x="64" y="91"/>
                  <a:pt x="66" y="91"/>
                </a:cubicBezTo>
                <a:cubicBezTo>
                  <a:pt x="65" y="91"/>
                  <a:pt x="65" y="90"/>
                  <a:pt x="64" y="90"/>
                </a:cubicBezTo>
                <a:cubicBezTo>
                  <a:pt x="63" y="90"/>
                  <a:pt x="62" y="90"/>
                  <a:pt x="61" y="90"/>
                </a:cubicBezTo>
                <a:close/>
                <a:moveTo>
                  <a:pt x="107" y="71"/>
                </a:moveTo>
                <a:cubicBezTo>
                  <a:pt x="108" y="70"/>
                  <a:pt x="108" y="68"/>
                  <a:pt x="109" y="67"/>
                </a:cubicBezTo>
                <a:cubicBezTo>
                  <a:pt x="109" y="67"/>
                  <a:pt x="108" y="67"/>
                  <a:pt x="108" y="66"/>
                </a:cubicBezTo>
                <a:cubicBezTo>
                  <a:pt x="107" y="68"/>
                  <a:pt x="106" y="69"/>
                  <a:pt x="105" y="70"/>
                </a:cubicBezTo>
                <a:cubicBezTo>
                  <a:pt x="106" y="70"/>
                  <a:pt x="106" y="71"/>
                  <a:pt x="107" y="71"/>
                </a:cubicBezTo>
                <a:close/>
                <a:moveTo>
                  <a:pt x="23" y="45"/>
                </a:moveTo>
                <a:cubicBezTo>
                  <a:pt x="27" y="45"/>
                  <a:pt x="30" y="45"/>
                  <a:pt x="34" y="45"/>
                </a:cubicBezTo>
                <a:cubicBezTo>
                  <a:pt x="31" y="44"/>
                  <a:pt x="28" y="44"/>
                  <a:pt x="24" y="44"/>
                </a:cubicBezTo>
                <a:cubicBezTo>
                  <a:pt x="24" y="44"/>
                  <a:pt x="24" y="44"/>
                  <a:pt x="23" y="45"/>
                </a:cubicBezTo>
                <a:close/>
                <a:moveTo>
                  <a:pt x="88" y="48"/>
                </a:moveTo>
                <a:cubicBezTo>
                  <a:pt x="86" y="48"/>
                  <a:pt x="85" y="48"/>
                  <a:pt x="83" y="48"/>
                </a:cubicBezTo>
                <a:cubicBezTo>
                  <a:pt x="84" y="49"/>
                  <a:pt x="84" y="49"/>
                  <a:pt x="84" y="50"/>
                </a:cubicBezTo>
                <a:cubicBezTo>
                  <a:pt x="85" y="51"/>
                  <a:pt x="86" y="51"/>
                  <a:pt x="86" y="50"/>
                </a:cubicBezTo>
                <a:cubicBezTo>
                  <a:pt x="87" y="50"/>
                  <a:pt x="87" y="49"/>
                  <a:pt x="88" y="48"/>
                </a:cubicBezTo>
                <a:close/>
                <a:moveTo>
                  <a:pt x="192" y="69"/>
                </a:moveTo>
                <a:cubicBezTo>
                  <a:pt x="191" y="70"/>
                  <a:pt x="190" y="71"/>
                  <a:pt x="190" y="71"/>
                </a:cubicBezTo>
                <a:cubicBezTo>
                  <a:pt x="189" y="72"/>
                  <a:pt x="189" y="73"/>
                  <a:pt x="189" y="74"/>
                </a:cubicBezTo>
                <a:cubicBezTo>
                  <a:pt x="191" y="73"/>
                  <a:pt x="193" y="72"/>
                  <a:pt x="192" y="69"/>
                </a:cubicBezTo>
                <a:close/>
                <a:moveTo>
                  <a:pt x="112" y="75"/>
                </a:moveTo>
                <a:cubicBezTo>
                  <a:pt x="112" y="76"/>
                  <a:pt x="112" y="76"/>
                  <a:pt x="113" y="76"/>
                </a:cubicBezTo>
                <a:cubicBezTo>
                  <a:pt x="114" y="77"/>
                  <a:pt x="114" y="77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4" y="73"/>
                  <a:pt x="113" y="73"/>
                  <a:pt x="112" y="75"/>
                </a:cubicBezTo>
                <a:close/>
                <a:moveTo>
                  <a:pt x="213" y="49"/>
                </a:moveTo>
                <a:cubicBezTo>
                  <a:pt x="212" y="47"/>
                  <a:pt x="211" y="46"/>
                  <a:pt x="210" y="45"/>
                </a:cubicBezTo>
                <a:cubicBezTo>
                  <a:pt x="210" y="45"/>
                  <a:pt x="209" y="46"/>
                  <a:pt x="209" y="46"/>
                </a:cubicBezTo>
                <a:cubicBezTo>
                  <a:pt x="209" y="46"/>
                  <a:pt x="209" y="47"/>
                  <a:pt x="209" y="47"/>
                </a:cubicBezTo>
                <a:cubicBezTo>
                  <a:pt x="210" y="48"/>
                  <a:pt x="211" y="49"/>
                  <a:pt x="212" y="50"/>
                </a:cubicBezTo>
                <a:cubicBezTo>
                  <a:pt x="212" y="50"/>
                  <a:pt x="212" y="49"/>
                  <a:pt x="213" y="49"/>
                </a:cubicBezTo>
                <a:close/>
                <a:moveTo>
                  <a:pt x="16" y="47"/>
                </a:moveTo>
                <a:cubicBezTo>
                  <a:pt x="17" y="48"/>
                  <a:pt x="17" y="49"/>
                  <a:pt x="16" y="50"/>
                </a:cubicBezTo>
                <a:cubicBezTo>
                  <a:pt x="16" y="51"/>
                  <a:pt x="15" y="53"/>
                  <a:pt x="15" y="54"/>
                </a:cubicBezTo>
                <a:cubicBezTo>
                  <a:pt x="15" y="54"/>
                  <a:pt x="14" y="55"/>
                  <a:pt x="14" y="55"/>
                </a:cubicBezTo>
                <a:cubicBezTo>
                  <a:pt x="14" y="55"/>
                  <a:pt x="15" y="55"/>
                  <a:pt x="15" y="55"/>
                </a:cubicBezTo>
                <a:cubicBezTo>
                  <a:pt x="16" y="52"/>
                  <a:pt x="17" y="50"/>
                  <a:pt x="19" y="47"/>
                </a:cubicBezTo>
                <a:cubicBezTo>
                  <a:pt x="18" y="47"/>
                  <a:pt x="17" y="47"/>
                  <a:pt x="16" y="47"/>
                </a:cubicBezTo>
                <a:close/>
                <a:moveTo>
                  <a:pt x="81" y="60"/>
                </a:moveTo>
                <a:cubicBezTo>
                  <a:pt x="80" y="62"/>
                  <a:pt x="79" y="63"/>
                  <a:pt x="78" y="64"/>
                </a:cubicBezTo>
                <a:cubicBezTo>
                  <a:pt x="78" y="64"/>
                  <a:pt x="79" y="65"/>
                  <a:pt x="79" y="66"/>
                </a:cubicBezTo>
                <a:cubicBezTo>
                  <a:pt x="80" y="65"/>
                  <a:pt x="80" y="64"/>
                  <a:pt x="81" y="63"/>
                </a:cubicBezTo>
                <a:cubicBezTo>
                  <a:pt x="81" y="62"/>
                  <a:pt x="81" y="62"/>
                  <a:pt x="81" y="60"/>
                </a:cubicBezTo>
                <a:close/>
                <a:moveTo>
                  <a:pt x="29" y="67"/>
                </a:moveTo>
                <a:cubicBezTo>
                  <a:pt x="29" y="67"/>
                  <a:pt x="29" y="67"/>
                  <a:pt x="30" y="67"/>
                </a:cubicBezTo>
                <a:cubicBezTo>
                  <a:pt x="30" y="66"/>
                  <a:pt x="31" y="65"/>
                  <a:pt x="32" y="63"/>
                </a:cubicBezTo>
                <a:cubicBezTo>
                  <a:pt x="32" y="63"/>
                  <a:pt x="31" y="62"/>
                  <a:pt x="31" y="62"/>
                </a:cubicBezTo>
                <a:cubicBezTo>
                  <a:pt x="30" y="63"/>
                  <a:pt x="30" y="65"/>
                  <a:pt x="29" y="66"/>
                </a:cubicBezTo>
                <a:cubicBezTo>
                  <a:pt x="29" y="66"/>
                  <a:pt x="29" y="67"/>
                  <a:pt x="29" y="67"/>
                </a:cubicBezTo>
                <a:close/>
                <a:moveTo>
                  <a:pt x="104" y="75"/>
                </a:moveTo>
                <a:cubicBezTo>
                  <a:pt x="105" y="74"/>
                  <a:pt x="105" y="74"/>
                  <a:pt x="105" y="73"/>
                </a:cubicBezTo>
                <a:cubicBezTo>
                  <a:pt x="105" y="73"/>
                  <a:pt x="104" y="73"/>
                  <a:pt x="103" y="72"/>
                </a:cubicBezTo>
                <a:cubicBezTo>
                  <a:pt x="102" y="73"/>
                  <a:pt x="102" y="74"/>
                  <a:pt x="101" y="75"/>
                </a:cubicBezTo>
                <a:cubicBezTo>
                  <a:pt x="102" y="75"/>
                  <a:pt x="103" y="75"/>
                  <a:pt x="104" y="75"/>
                </a:cubicBezTo>
                <a:close/>
                <a:moveTo>
                  <a:pt x="195" y="17"/>
                </a:moveTo>
                <a:cubicBezTo>
                  <a:pt x="195" y="15"/>
                  <a:pt x="195" y="13"/>
                  <a:pt x="193" y="12"/>
                </a:cubicBezTo>
                <a:cubicBezTo>
                  <a:pt x="193" y="14"/>
                  <a:pt x="193" y="15"/>
                  <a:pt x="193" y="16"/>
                </a:cubicBezTo>
                <a:cubicBezTo>
                  <a:pt x="194" y="17"/>
                  <a:pt x="194" y="17"/>
                  <a:pt x="195" y="17"/>
                </a:cubicBezTo>
                <a:close/>
                <a:moveTo>
                  <a:pt x="216" y="87"/>
                </a:moveTo>
                <a:cubicBezTo>
                  <a:pt x="215" y="87"/>
                  <a:pt x="215" y="86"/>
                  <a:pt x="214" y="85"/>
                </a:cubicBezTo>
                <a:cubicBezTo>
                  <a:pt x="214" y="86"/>
                  <a:pt x="213" y="86"/>
                  <a:pt x="213" y="87"/>
                </a:cubicBezTo>
                <a:cubicBezTo>
                  <a:pt x="214" y="88"/>
                  <a:pt x="214" y="88"/>
                  <a:pt x="214" y="89"/>
                </a:cubicBezTo>
                <a:cubicBezTo>
                  <a:pt x="215" y="89"/>
                  <a:pt x="216" y="88"/>
                  <a:pt x="216" y="87"/>
                </a:cubicBezTo>
                <a:close/>
                <a:moveTo>
                  <a:pt x="121" y="74"/>
                </a:moveTo>
                <a:cubicBezTo>
                  <a:pt x="120" y="74"/>
                  <a:pt x="120" y="74"/>
                  <a:pt x="119" y="74"/>
                </a:cubicBezTo>
                <a:cubicBezTo>
                  <a:pt x="119" y="74"/>
                  <a:pt x="119" y="74"/>
                  <a:pt x="118" y="75"/>
                </a:cubicBezTo>
                <a:cubicBezTo>
                  <a:pt x="118" y="75"/>
                  <a:pt x="117" y="76"/>
                  <a:pt x="117" y="77"/>
                </a:cubicBezTo>
                <a:cubicBezTo>
                  <a:pt x="118" y="77"/>
                  <a:pt x="118" y="78"/>
                  <a:pt x="119" y="77"/>
                </a:cubicBezTo>
                <a:cubicBezTo>
                  <a:pt x="119" y="76"/>
                  <a:pt x="120" y="75"/>
                  <a:pt x="121" y="74"/>
                </a:cubicBezTo>
                <a:close/>
                <a:moveTo>
                  <a:pt x="65" y="58"/>
                </a:moveTo>
                <a:cubicBezTo>
                  <a:pt x="65" y="58"/>
                  <a:pt x="65" y="58"/>
                  <a:pt x="65" y="58"/>
                </a:cubicBezTo>
                <a:cubicBezTo>
                  <a:pt x="64" y="58"/>
                  <a:pt x="64" y="59"/>
                  <a:pt x="63" y="60"/>
                </a:cubicBezTo>
                <a:cubicBezTo>
                  <a:pt x="63" y="61"/>
                  <a:pt x="63" y="61"/>
                  <a:pt x="64" y="61"/>
                </a:cubicBezTo>
                <a:cubicBezTo>
                  <a:pt x="64" y="61"/>
                  <a:pt x="65" y="61"/>
                  <a:pt x="66" y="61"/>
                </a:cubicBezTo>
                <a:cubicBezTo>
                  <a:pt x="66" y="60"/>
                  <a:pt x="65" y="59"/>
                  <a:pt x="65" y="58"/>
                </a:cubicBezTo>
                <a:close/>
                <a:moveTo>
                  <a:pt x="182" y="61"/>
                </a:moveTo>
                <a:cubicBezTo>
                  <a:pt x="181" y="62"/>
                  <a:pt x="180" y="63"/>
                  <a:pt x="179" y="64"/>
                </a:cubicBezTo>
                <a:cubicBezTo>
                  <a:pt x="179" y="65"/>
                  <a:pt x="179" y="66"/>
                  <a:pt x="179" y="66"/>
                </a:cubicBezTo>
                <a:cubicBezTo>
                  <a:pt x="181" y="65"/>
                  <a:pt x="182" y="63"/>
                  <a:pt x="182" y="61"/>
                </a:cubicBezTo>
                <a:close/>
                <a:moveTo>
                  <a:pt x="138" y="85"/>
                </a:moveTo>
                <a:cubicBezTo>
                  <a:pt x="139" y="84"/>
                  <a:pt x="140" y="82"/>
                  <a:pt x="141" y="81"/>
                </a:cubicBezTo>
                <a:cubicBezTo>
                  <a:pt x="140" y="81"/>
                  <a:pt x="139" y="81"/>
                  <a:pt x="139" y="82"/>
                </a:cubicBezTo>
                <a:cubicBezTo>
                  <a:pt x="138" y="83"/>
                  <a:pt x="138" y="83"/>
                  <a:pt x="138" y="84"/>
                </a:cubicBezTo>
                <a:cubicBezTo>
                  <a:pt x="137" y="84"/>
                  <a:pt x="137" y="85"/>
                  <a:pt x="138" y="85"/>
                </a:cubicBezTo>
                <a:close/>
                <a:moveTo>
                  <a:pt x="133" y="64"/>
                </a:moveTo>
                <a:cubicBezTo>
                  <a:pt x="135" y="65"/>
                  <a:pt x="135" y="64"/>
                  <a:pt x="136" y="63"/>
                </a:cubicBezTo>
                <a:cubicBezTo>
                  <a:pt x="136" y="63"/>
                  <a:pt x="136" y="62"/>
                  <a:pt x="137" y="62"/>
                </a:cubicBezTo>
                <a:cubicBezTo>
                  <a:pt x="137" y="61"/>
                  <a:pt x="137" y="61"/>
                  <a:pt x="136" y="61"/>
                </a:cubicBezTo>
                <a:cubicBezTo>
                  <a:pt x="135" y="62"/>
                  <a:pt x="134" y="63"/>
                  <a:pt x="133" y="64"/>
                </a:cubicBezTo>
                <a:close/>
                <a:moveTo>
                  <a:pt x="22" y="67"/>
                </a:moveTo>
                <a:cubicBezTo>
                  <a:pt x="22" y="67"/>
                  <a:pt x="23" y="67"/>
                  <a:pt x="23" y="67"/>
                </a:cubicBezTo>
                <a:cubicBezTo>
                  <a:pt x="23" y="66"/>
                  <a:pt x="24" y="65"/>
                  <a:pt x="25" y="64"/>
                </a:cubicBezTo>
                <a:cubicBezTo>
                  <a:pt x="25" y="63"/>
                  <a:pt x="25" y="62"/>
                  <a:pt x="24" y="61"/>
                </a:cubicBezTo>
                <a:cubicBezTo>
                  <a:pt x="24" y="63"/>
                  <a:pt x="23" y="64"/>
                  <a:pt x="22" y="66"/>
                </a:cubicBezTo>
                <a:cubicBezTo>
                  <a:pt x="22" y="66"/>
                  <a:pt x="22" y="66"/>
                  <a:pt x="22" y="67"/>
                </a:cubicBezTo>
                <a:close/>
                <a:moveTo>
                  <a:pt x="209" y="62"/>
                </a:moveTo>
                <a:cubicBezTo>
                  <a:pt x="209" y="61"/>
                  <a:pt x="208" y="60"/>
                  <a:pt x="208" y="59"/>
                </a:cubicBezTo>
                <a:cubicBezTo>
                  <a:pt x="207" y="59"/>
                  <a:pt x="207" y="60"/>
                  <a:pt x="207" y="60"/>
                </a:cubicBezTo>
                <a:cubicBezTo>
                  <a:pt x="207" y="61"/>
                  <a:pt x="207" y="62"/>
                  <a:pt x="208" y="63"/>
                </a:cubicBezTo>
                <a:cubicBezTo>
                  <a:pt x="208" y="63"/>
                  <a:pt x="209" y="62"/>
                  <a:pt x="209" y="62"/>
                </a:cubicBezTo>
                <a:close/>
                <a:moveTo>
                  <a:pt x="197" y="104"/>
                </a:moveTo>
                <a:cubicBezTo>
                  <a:pt x="195" y="106"/>
                  <a:pt x="194" y="107"/>
                  <a:pt x="194" y="109"/>
                </a:cubicBezTo>
                <a:cubicBezTo>
                  <a:pt x="195" y="108"/>
                  <a:pt x="196" y="107"/>
                  <a:pt x="196" y="106"/>
                </a:cubicBezTo>
                <a:cubicBezTo>
                  <a:pt x="197" y="105"/>
                  <a:pt x="197" y="105"/>
                  <a:pt x="197" y="104"/>
                </a:cubicBezTo>
                <a:close/>
                <a:moveTo>
                  <a:pt x="165" y="82"/>
                </a:moveTo>
                <a:cubicBezTo>
                  <a:pt x="165" y="82"/>
                  <a:pt x="164" y="81"/>
                  <a:pt x="163" y="81"/>
                </a:cubicBezTo>
                <a:cubicBezTo>
                  <a:pt x="163" y="82"/>
                  <a:pt x="163" y="84"/>
                  <a:pt x="164" y="85"/>
                </a:cubicBezTo>
                <a:cubicBezTo>
                  <a:pt x="164" y="84"/>
                  <a:pt x="165" y="83"/>
                  <a:pt x="165" y="82"/>
                </a:cubicBezTo>
                <a:close/>
                <a:moveTo>
                  <a:pt x="194" y="55"/>
                </a:moveTo>
                <a:cubicBezTo>
                  <a:pt x="193" y="56"/>
                  <a:pt x="194" y="57"/>
                  <a:pt x="194" y="58"/>
                </a:cubicBezTo>
                <a:cubicBezTo>
                  <a:pt x="194" y="59"/>
                  <a:pt x="194" y="60"/>
                  <a:pt x="194" y="61"/>
                </a:cubicBezTo>
                <a:cubicBezTo>
                  <a:pt x="194" y="61"/>
                  <a:pt x="195" y="60"/>
                  <a:pt x="195" y="60"/>
                </a:cubicBezTo>
                <a:cubicBezTo>
                  <a:pt x="195" y="58"/>
                  <a:pt x="195" y="57"/>
                  <a:pt x="194" y="55"/>
                </a:cubicBezTo>
                <a:close/>
                <a:moveTo>
                  <a:pt x="27" y="56"/>
                </a:moveTo>
                <a:cubicBezTo>
                  <a:pt x="26" y="58"/>
                  <a:pt x="26" y="58"/>
                  <a:pt x="27" y="60"/>
                </a:cubicBezTo>
                <a:cubicBezTo>
                  <a:pt x="28" y="59"/>
                  <a:pt x="28" y="58"/>
                  <a:pt x="28" y="58"/>
                </a:cubicBezTo>
                <a:cubicBezTo>
                  <a:pt x="28" y="57"/>
                  <a:pt x="28" y="56"/>
                  <a:pt x="27" y="56"/>
                </a:cubicBezTo>
                <a:close/>
                <a:moveTo>
                  <a:pt x="198" y="73"/>
                </a:moveTo>
                <a:cubicBezTo>
                  <a:pt x="200" y="72"/>
                  <a:pt x="201" y="71"/>
                  <a:pt x="200" y="69"/>
                </a:cubicBezTo>
                <a:cubicBezTo>
                  <a:pt x="199" y="70"/>
                  <a:pt x="197" y="71"/>
                  <a:pt x="198" y="73"/>
                </a:cubicBezTo>
                <a:close/>
                <a:moveTo>
                  <a:pt x="206" y="81"/>
                </a:moveTo>
                <a:cubicBezTo>
                  <a:pt x="207" y="79"/>
                  <a:pt x="208" y="78"/>
                  <a:pt x="209" y="77"/>
                </a:cubicBezTo>
                <a:cubicBezTo>
                  <a:pt x="209" y="77"/>
                  <a:pt x="209" y="76"/>
                  <a:pt x="208" y="76"/>
                </a:cubicBezTo>
                <a:cubicBezTo>
                  <a:pt x="208" y="77"/>
                  <a:pt x="207" y="77"/>
                  <a:pt x="206" y="78"/>
                </a:cubicBezTo>
                <a:cubicBezTo>
                  <a:pt x="206" y="79"/>
                  <a:pt x="206" y="80"/>
                  <a:pt x="206" y="81"/>
                </a:cubicBezTo>
                <a:close/>
                <a:moveTo>
                  <a:pt x="219" y="101"/>
                </a:moveTo>
                <a:cubicBezTo>
                  <a:pt x="220" y="99"/>
                  <a:pt x="222" y="97"/>
                  <a:pt x="223" y="96"/>
                </a:cubicBezTo>
                <a:cubicBezTo>
                  <a:pt x="223" y="96"/>
                  <a:pt x="223" y="95"/>
                  <a:pt x="223" y="95"/>
                </a:cubicBezTo>
                <a:cubicBezTo>
                  <a:pt x="221" y="96"/>
                  <a:pt x="220" y="98"/>
                  <a:pt x="219" y="99"/>
                </a:cubicBezTo>
                <a:cubicBezTo>
                  <a:pt x="218" y="100"/>
                  <a:pt x="219" y="100"/>
                  <a:pt x="219" y="101"/>
                </a:cubicBezTo>
                <a:close/>
                <a:moveTo>
                  <a:pt x="210" y="94"/>
                </a:moveTo>
                <a:cubicBezTo>
                  <a:pt x="210" y="94"/>
                  <a:pt x="210" y="94"/>
                  <a:pt x="210" y="94"/>
                </a:cubicBezTo>
                <a:cubicBezTo>
                  <a:pt x="211" y="93"/>
                  <a:pt x="212" y="92"/>
                  <a:pt x="212" y="92"/>
                </a:cubicBezTo>
                <a:cubicBezTo>
                  <a:pt x="212" y="91"/>
                  <a:pt x="212" y="91"/>
                  <a:pt x="212" y="91"/>
                </a:cubicBezTo>
                <a:cubicBezTo>
                  <a:pt x="212" y="90"/>
                  <a:pt x="212" y="90"/>
                  <a:pt x="211" y="89"/>
                </a:cubicBezTo>
                <a:cubicBezTo>
                  <a:pt x="211" y="91"/>
                  <a:pt x="210" y="92"/>
                  <a:pt x="210" y="94"/>
                </a:cubicBezTo>
                <a:close/>
                <a:moveTo>
                  <a:pt x="93" y="55"/>
                </a:moveTo>
                <a:cubicBezTo>
                  <a:pt x="91" y="55"/>
                  <a:pt x="90" y="55"/>
                  <a:pt x="88" y="55"/>
                </a:cubicBezTo>
                <a:cubicBezTo>
                  <a:pt x="89" y="57"/>
                  <a:pt x="89" y="57"/>
                  <a:pt x="90" y="57"/>
                </a:cubicBezTo>
                <a:cubicBezTo>
                  <a:pt x="90" y="57"/>
                  <a:pt x="91" y="57"/>
                  <a:pt x="91" y="57"/>
                </a:cubicBezTo>
                <a:cubicBezTo>
                  <a:pt x="92" y="57"/>
                  <a:pt x="92" y="56"/>
                  <a:pt x="93" y="55"/>
                </a:cubicBezTo>
                <a:close/>
                <a:moveTo>
                  <a:pt x="146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5" y="75"/>
                  <a:pt x="144" y="75"/>
                </a:cubicBezTo>
                <a:cubicBezTo>
                  <a:pt x="143" y="75"/>
                  <a:pt x="143" y="75"/>
                  <a:pt x="143" y="77"/>
                </a:cubicBezTo>
                <a:cubicBezTo>
                  <a:pt x="143" y="77"/>
                  <a:pt x="144" y="77"/>
                  <a:pt x="145" y="77"/>
                </a:cubicBezTo>
                <a:cubicBezTo>
                  <a:pt x="145" y="77"/>
                  <a:pt x="145" y="77"/>
                  <a:pt x="144" y="77"/>
                </a:cubicBezTo>
                <a:cubicBezTo>
                  <a:pt x="145" y="76"/>
                  <a:pt x="146" y="75"/>
                  <a:pt x="146" y="75"/>
                </a:cubicBezTo>
                <a:close/>
                <a:moveTo>
                  <a:pt x="60" y="78"/>
                </a:moveTo>
                <a:cubicBezTo>
                  <a:pt x="58" y="80"/>
                  <a:pt x="57" y="82"/>
                  <a:pt x="55" y="84"/>
                </a:cubicBezTo>
                <a:cubicBezTo>
                  <a:pt x="56" y="84"/>
                  <a:pt x="57" y="84"/>
                  <a:pt x="57" y="83"/>
                </a:cubicBezTo>
                <a:cubicBezTo>
                  <a:pt x="58" y="81"/>
                  <a:pt x="59" y="80"/>
                  <a:pt x="60" y="78"/>
                </a:cubicBezTo>
                <a:close/>
                <a:moveTo>
                  <a:pt x="196" y="35"/>
                </a:moveTo>
                <a:cubicBezTo>
                  <a:pt x="195" y="34"/>
                  <a:pt x="195" y="33"/>
                  <a:pt x="195" y="32"/>
                </a:cubicBezTo>
                <a:cubicBezTo>
                  <a:pt x="194" y="34"/>
                  <a:pt x="193" y="35"/>
                  <a:pt x="193" y="36"/>
                </a:cubicBezTo>
                <a:cubicBezTo>
                  <a:pt x="193" y="36"/>
                  <a:pt x="193" y="36"/>
                  <a:pt x="193" y="36"/>
                </a:cubicBezTo>
                <a:cubicBezTo>
                  <a:pt x="194" y="36"/>
                  <a:pt x="195" y="35"/>
                  <a:pt x="196" y="35"/>
                </a:cubicBezTo>
                <a:close/>
                <a:moveTo>
                  <a:pt x="184" y="143"/>
                </a:moveTo>
                <a:cubicBezTo>
                  <a:pt x="184" y="143"/>
                  <a:pt x="183" y="144"/>
                  <a:pt x="183" y="144"/>
                </a:cubicBezTo>
                <a:cubicBezTo>
                  <a:pt x="183" y="145"/>
                  <a:pt x="183" y="146"/>
                  <a:pt x="183" y="147"/>
                </a:cubicBezTo>
                <a:cubicBezTo>
                  <a:pt x="184" y="145"/>
                  <a:pt x="184" y="145"/>
                  <a:pt x="184" y="143"/>
                </a:cubicBezTo>
                <a:close/>
                <a:moveTo>
                  <a:pt x="159" y="67"/>
                </a:moveTo>
                <a:cubicBezTo>
                  <a:pt x="159" y="67"/>
                  <a:pt x="160" y="67"/>
                  <a:pt x="160" y="67"/>
                </a:cubicBezTo>
                <a:cubicBezTo>
                  <a:pt x="161" y="65"/>
                  <a:pt x="161" y="64"/>
                  <a:pt x="162" y="63"/>
                </a:cubicBezTo>
                <a:cubicBezTo>
                  <a:pt x="162" y="63"/>
                  <a:pt x="162" y="63"/>
                  <a:pt x="162" y="62"/>
                </a:cubicBezTo>
                <a:cubicBezTo>
                  <a:pt x="162" y="63"/>
                  <a:pt x="161" y="63"/>
                  <a:pt x="161" y="63"/>
                </a:cubicBezTo>
                <a:cubicBezTo>
                  <a:pt x="161" y="64"/>
                  <a:pt x="160" y="65"/>
                  <a:pt x="159" y="65"/>
                </a:cubicBezTo>
                <a:cubicBezTo>
                  <a:pt x="159" y="66"/>
                  <a:pt x="159" y="66"/>
                  <a:pt x="159" y="67"/>
                </a:cubicBezTo>
                <a:close/>
                <a:moveTo>
                  <a:pt x="116" y="84"/>
                </a:moveTo>
                <a:cubicBezTo>
                  <a:pt x="115" y="85"/>
                  <a:pt x="115" y="86"/>
                  <a:pt x="114" y="86"/>
                </a:cubicBezTo>
                <a:cubicBezTo>
                  <a:pt x="115" y="86"/>
                  <a:pt x="116" y="86"/>
                  <a:pt x="118" y="86"/>
                </a:cubicBezTo>
                <a:cubicBezTo>
                  <a:pt x="117" y="86"/>
                  <a:pt x="117" y="85"/>
                  <a:pt x="116" y="84"/>
                </a:cubicBezTo>
                <a:close/>
                <a:moveTo>
                  <a:pt x="171" y="79"/>
                </a:moveTo>
                <a:cubicBezTo>
                  <a:pt x="171" y="79"/>
                  <a:pt x="171" y="79"/>
                  <a:pt x="172" y="78"/>
                </a:cubicBezTo>
                <a:cubicBezTo>
                  <a:pt x="172" y="78"/>
                  <a:pt x="173" y="77"/>
                  <a:pt x="174" y="76"/>
                </a:cubicBezTo>
                <a:cubicBezTo>
                  <a:pt x="174" y="75"/>
                  <a:pt x="174" y="74"/>
                  <a:pt x="174" y="74"/>
                </a:cubicBezTo>
                <a:cubicBezTo>
                  <a:pt x="173" y="75"/>
                  <a:pt x="171" y="78"/>
                  <a:pt x="171" y="79"/>
                </a:cubicBezTo>
                <a:close/>
                <a:moveTo>
                  <a:pt x="207" y="95"/>
                </a:moveTo>
                <a:cubicBezTo>
                  <a:pt x="206" y="96"/>
                  <a:pt x="206" y="97"/>
                  <a:pt x="205" y="97"/>
                </a:cubicBezTo>
                <a:cubicBezTo>
                  <a:pt x="205" y="98"/>
                  <a:pt x="204" y="99"/>
                  <a:pt x="205" y="100"/>
                </a:cubicBezTo>
                <a:cubicBezTo>
                  <a:pt x="206" y="99"/>
                  <a:pt x="207" y="98"/>
                  <a:pt x="207" y="95"/>
                </a:cubicBezTo>
                <a:close/>
                <a:moveTo>
                  <a:pt x="121" y="57"/>
                </a:move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2" y="58"/>
                  <a:pt x="123" y="59"/>
                </a:cubicBezTo>
                <a:cubicBezTo>
                  <a:pt x="123" y="58"/>
                  <a:pt x="124" y="58"/>
                  <a:pt x="125" y="57"/>
                </a:cubicBezTo>
                <a:cubicBezTo>
                  <a:pt x="123" y="57"/>
                  <a:pt x="122" y="57"/>
                  <a:pt x="121" y="57"/>
                </a:cubicBezTo>
                <a:close/>
                <a:moveTo>
                  <a:pt x="24" y="47"/>
                </a:moveTo>
                <a:cubicBezTo>
                  <a:pt x="24" y="48"/>
                  <a:pt x="25" y="49"/>
                  <a:pt x="26" y="50"/>
                </a:cubicBezTo>
                <a:cubicBezTo>
                  <a:pt x="26" y="49"/>
                  <a:pt x="27" y="48"/>
                  <a:pt x="27" y="47"/>
                </a:cubicBezTo>
                <a:cubicBezTo>
                  <a:pt x="26" y="47"/>
                  <a:pt x="25" y="47"/>
                  <a:pt x="24" y="47"/>
                </a:cubicBezTo>
                <a:close/>
                <a:moveTo>
                  <a:pt x="97" y="74"/>
                </a:moveTo>
                <a:cubicBezTo>
                  <a:pt x="97" y="74"/>
                  <a:pt x="98" y="74"/>
                  <a:pt x="98" y="74"/>
                </a:cubicBezTo>
                <a:cubicBezTo>
                  <a:pt x="99" y="73"/>
                  <a:pt x="100" y="73"/>
                  <a:pt x="100" y="72"/>
                </a:cubicBezTo>
                <a:cubicBezTo>
                  <a:pt x="99" y="71"/>
                  <a:pt x="98" y="72"/>
                  <a:pt x="97" y="74"/>
                </a:cubicBezTo>
                <a:close/>
                <a:moveTo>
                  <a:pt x="186" y="107"/>
                </a:moveTo>
                <a:cubicBezTo>
                  <a:pt x="187" y="104"/>
                  <a:pt x="187" y="102"/>
                  <a:pt x="186" y="100"/>
                </a:cubicBezTo>
                <a:cubicBezTo>
                  <a:pt x="186" y="102"/>
                  <a:pt x="186" y="105"/>
                  <a:pt x="186" y="107"/>
                </a:cubicBezTo>
                <a:close/>
                <a:moveTo>
                  <a:pt x="131" y="69"/>
                </a:moveTo>
                <a:cubicBezTo>
                  <a:pt x="130" y="70"/>
                  <a:pt x="130" y="70"/>
                  <a:pt x="130" y="70"/>
                </a:cubicBezTo>
                <a:cubicBezTo>
                  <a:pt x="130" y="72"/>
                  <a:pt x="128" y="73"/>
                  <a:pt x="127" y="71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7" y="72"/>
                  <a:pt x="126" y="72"/>
                  <a:pt x="126" y="72"/>
                </a:cubicBezTo>
                <a:cubicBezTo>
                  <a:pt x="127" y="72"/>
                  <a:pt x="128" y="72"/>
                  <a:pt x="129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71"/>
                  <a:pt x="131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1" y="69"/>
                  <a:pt x="131" y="69"/>
                </a:cubicBezTo>
                <a:close/>
                <a:moveTo>
                  <a:pt x="140" y="75"/>
                </a:moveTo>
                <a:cubicBezTo>
                  <a:pt x="139" y="75"/>
                  <a:pt x="138" y="75"/>
                  <a:pt x="137" y="75"/>
                </a:cubicBezTo>
                <a:cubicBezTo>
                  <a:pt x="136" y="75"/>
                  <a:pt x="136" y="75"/>
                  <a:pt x="136" y="76"/>
                </a:cubicBezTo>
                <a:cubicBezTo>
                  <a:pt x="137" y="76"/>
                  <a:pt x="138" y="76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lose/>
                <a:moveTo>
                  <a:pt x="184" y="95"/>
                </a:moveTo>
                <a:cubicBezTo>
                  <a:pt x="185" y="93"/>
                  <a:pt x="185" y="93"/>
                  <a:pt x="184" y="92"/>
                </a:cubicBezTo>
                <a:cubicBezTo>
                  <a:pt x="184" y="93"/>
                  <a:pt x="183" y="94"/>
                  <a:pt x="182" y="95"/>
                </a:cubicBezTo>
                <a:cubicBezTo>
                  <a:pt x="183" y="95"/>
                  <a:pt x="184" y="95"/>
                  <a:pt x="184" y="95"/>
                </a:cubicBezTo>
                <a:close/>
                <a:moveTo>
                  <a:pt x="92" y="62"/>
                </a:moveTo>
                <a:cubicBezTo>
                  <a:pt x="93" y="61"/>
                  <a:pt x="94" y="60"/>
                  <a:pt x="94" y="59"/>
                </a:cubicBezTo>
                <a:cubicBezTo>
                  <a:pt x="93" y="59"/>
                  <a:pt x="92" y="60"/>
                  <a:pt x="91" y="61"/>
                </a:cubicBezTo>
                <a:cubicBezTo>
                  <a:pt x="92" y="61"/>
                  <a:pt x="92" y="62"/>
                  <a:pt x="92" y="62"/>
                </a:cubicBezTo>
                <a:close/>
                <a:moveTo>
                  <a:pt x="188" y="131"/>
                </a:moveTo>
                <a:cubicBezTo>
                  <a:pt x="189" y="130"/>
                  <a:pt x="189" y="129"/>
                  <a:pt x="189" y="128"/>
                </a:cubicBezTo>
                <a:cubicBezTo>
                  <a:pt x="189" y="128"/>
                  <a:pt x="189" y="127"/>
                  <a:pt x="188" y="127"/>
                </a:cubicBezTo>
                <a:cubicBezTo>
                  <a:pt x="188" y="128"/>
                  <a:pt x="188" y="130"/>
                  <a:pt x="188" y="131"/>
                </a:cubicBezTo>
                <a:close/>
                <a:moveTo>
                  <a:pt x="81" y="90"/>
                </a:moveTo>
                <a:cubicBezTo>
                  <a:pt x="82" y="90"/>
                  <a:pt x="82" y="91"/>
                  <a:pt x="83" y="90"/>
                </a:cubicBezTo>
                <a:cubicBezTo>
                  <a:pt x="83" y="90"/>
                  <a:pt x="84" y="90"/>
                  <a:pt x="84" y="90"/>
                </a:cubicBezTo>
                <a:cubicBezTo>
                  <a:pt x="84" y="90"/>
                  <a:pt x="84" y="89"/>
                  <a:pt x="84" y="89"/>
                </a:cubicBezTo>
                <a:cubicBezTo>
                  <a:pt x="83" y="89"/>
                  <a:pt x="82" y="89"/>
                  <a:pt x="82" y="89"/>
                </a:cubicBezTo>
                <a:cubicBezTo>
                  <a:pt x="82" y="89"/>
                  <a:pt x="81" y="90"/>
                  <a:pt x="81" y="90"/>
                </a:cubicBezTo>
                <a:close/>
                <a:moveTo>
                  <a:pt x="25" y="86"/>
                </a:moveTo>
                <a:cubicBezTo>
                  <a:pt x="25" y="86"/>
                  <a:pt x="25" y="86"/>
                  <a:pt x="25" y="86"/>
                </a:cubicBezTo>
                <a:cubicBezTo>
                  <a:pt x="26" y="86"/>
                  <a:pt x="27" y="84"/>
                  <a:pt x="27" y="83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7" y="83"/>
                  <a:pt x="27" y="82"/>
                </a:cubicBezTo>
                <a:cubicBezTo>
                  <a:pt x="26" y="84"/>
                  <a:pt x="25" y="85"/>
                  <a:pt x="25" y="86"/>
                </a:cubicBezTo>
                <a:close/>
                <a:moveTo>
                  <a:pt x="201" y="91"/>
                </a:moveTo>
                <a:cubicBezTo>
                  <a:pt x="199" y="93"/>
                  <a:pt x="199" y="93"/>
                  <a:pt x="200" y="95"/>
                </a:cubicBezTo>
                <a:cubicBezTo>
                  <a:pt x="201" y="95"/>
                  <a:pt x="201" y="94"/>
                  <a:pt x="201" y="91"/>
                </a:cubicBezTo>
                <a:close/>
                <a:moveTo>
                  <a:pt x="200" y="78"/>
                </a:moveTo>
                <a:cubicBezTo>
                  <a:pt x="200" y="79"/>
                  <a:pt x="201" y="79"/>
                  <a:pt x="201" y="80"/>
                </a:cubicBezTo>
                <a:cubicBezTo>
                  <a:pt x="202" y="80"/>
                  <a:pt x="202" y="79"/>
                  <a:pt x="202" y="79"/>
                </a:cubicBezTo>
                <a:cubicBezTo>
                  <a:pt x="202" y="78"/>
                  <a:pt x="202" y="77"/>
                  <a:pt x="201" y="76"/>
                </a:cubicBezTo>
                <a:cubicBezTo>
                  <a:pt x="201" y="77"/>
                  <a:pt x="200" y="78"/>
                  <a:pt x="200" y="78"/>
                </a:cubicBezTo>
                <a:close/>
                <a:moveTo>
                  <a:pt x="128" y="64"/>
                </a:moveTo>
                <a:cubicBezTo>
                  <a:pt x="128" y="63"/>
                  <a:pt x="128" y="62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2"/>
                  <a:pt x="126" y="63"/>
                  <a:pt x="126" y="64"/>
                </a:cubicBezTo>
                <a:cubicBezTo>
                  <a:pt x="127" y="64"/>
                  <a:pt x="127" y="64"/>
                  <a:pt x="128" y="64"/>
                </a:cubicBezTo>
                <a:close/>
                <a:moveTo>
                  <a:pt x="187" y="75"/>
                </a:moveTo>
                <a:cubicBezTo>
                  <a:pt x="186" y="76"/>
                  <a:pt x="186" y="77"/>
                  <a:pt x="185" y="78"/>
                </a:cubicBezTo>
                <a:cubicBezTo>
                  <a:pt x="185" y="78"/>
                  <a:pt x="185" y="79"/>
                  <a:pt x="185" y="79"/>
                </a:cubicBezTo>
                <a:cubicBezTo>
                  <a:pt x="185" y="79"/>
                  <a:pt x="186" y="79"/>
                  <a:pt x="186" y="79"/>
                </a:cubicBezTo>
                <a:cubicBezTo>
                  <a:pt x="186" y="78"/>
                  <a:pt x="188" y="77"/>
                  <a:pt x="187" y="75"/>
                </a:cubicBezTo>
                <a:close/>
                <a:moveTo>
                  <a:pt x="77" y="91"/>
                </a:moveTo>
                <a:cubicBezTo>
                  <a:pt x="77" y="90"/>
                  <a:pt x="77" y="89"/>
                  <a:pt x="77" y="89"/>
                </a:cubicBezTo>
                <a:cubicBezTo>
                  <a:pt x="77" y="89"/>
                  <a:pt x="76" y="89"/>
                  <a:pt x="75" y="89"/>
                </a:cubicBezTo>
                <a:cubicBezTo>
                  <a:pt x="75" y="89"/>
                  <a:pt x="75" y="90"/>
                  <a:pt x="75" y="91"/>
                </a:cubicBezTo>
                <a:cubicBezTo>
                  <a:pt x="76" y="91"/>
                  <a:pt x="76" y="91"/>
                  <a:pt x="77" y="91"/>
                </a:cubicBezTo>
                <a:close/>
                <a:moveTo>
                  <a:pt x="107" y="76"/>
                </a:moveTo>
                <a:cubicBezTo>
                  <a:pt x="107" y="76"/>
                  <a:pt x="108" y="76"/>
                  <a:pt x="108" y="75"/>
                </a:cubicBezTo>
                <a:cubicBezTo>
                  <a:pt x="109" y="75"/>
                  <a:pt x="109" y="74"/>
                  <a:pt x="110" y="74"/>
                </a:cubicBezTo>
                <a:cubicBezTo>
                  <a:pt x="108" y="73"/>
                  <a:pt x="108" y="73"/>
                  <a:pt x="107" y="74"/>
                </a:cubicBezTo>
                <a:cubicBezTo>
                  <a:pt x="107" y="75"/>
                  <a:pt x="107" y="75"/>
                  <a:pt x="107" y="76"/>
                </a:cubicBezTo>
                <a:close/>
                <a:moveTo>
                  <a:pt x="3" y="43"/>
                </a:moveTo>
                <a:cubicBezTo>
                  <a:pt x="3" y="41"/>
                  <a:pt x="5" y="41"/>
                  <a:pt x="6" y="40"/>
                </a:cubicBezTo>
                <a:cubicBezTo>
                  <a:pt x="5" y="40"/>
                  <a:pt x="4" y="40"/>
                  <a:pt x="3" y="40"/>
                </a:cubicBezTo>
                <a:cubicBezTo>
                  <a:pt x="3" y="41"/>
                  <a:pt x="3" y="42"/>
                  <a:pt x="3" y="43"/>
                </a:cubicBezTo>
                <a:close/>
                <a:moveTo>
                  <a:pt x="189" y="83"/>
                </a:moveTo>
                <a:cubicBezTo>
                  <a:pt x="190" y="82"/>
                  <a:pt x="191" y="81"/>
                  <a:pt x="192" y="80"/>
                </a:cubicBezTo>
                <a:cubicBezTo>
                  <a:pt x="192" y="80"/>
                  <a:pt x="192" y="79"/>
                  <a:pt x="192" y="78"/>
                </a:cubicBezTo>
                <a:cubicBezTo>
                  <a:pt x="191" y="80"/>
                  <a:pt x="189" y="81"/>
                  <a:pt x="189" y="83"/>
                </a:cubicBezTo>
                <a:close/>
                <a:moveTo>
                  <a:pt x="197" y="46"/>
                </a:moveTo>
                <a:cubicBezTo>
                  <a:pt x="197" y="46"/>
                  <a:pt x="197" y="46"/>
                  <a:pt x="197" y="46"/>
                </a:cubicBezTo>
                <a:cubicBezTo>
                  <a:pt x="197" y="45"/>
                  <a:pt x="197" y="44"/>
                  <a:pt x="197" y="43"/>
                </a:cubicBezTo>
                <a:cubicBezTo>
                  <a:pt x="197" y="42"/>
                  <a:pt x="197" y="42"/>
                  <a:pt x="197" y="41"/>
                </a:cubicBezTo>
                <a:cubicBezTo>
                  <a:pt x="197" y="41"/>
                  <a:pt x="196" y="41"/>
                  <a:pt x="196" y="41"/>
                </a:cubicBezTo>
                <a:cubicBezTo>
                  <a:pt x="196" y="41"/>
                  <a:pt x="196" y="42"/>
                  <a:pt x="195" y="42"/>
                </a:cubicBezTo>
                <a:cubicBezTo>
                  <a:pt x="196" y="43"/>
                  <a:pt x="196" y="45"/>
                  <a:pt x="197" y="46"/>
                </a:cubicBezTo>
                <a:close/>
                <a:moveTo>
                  <a:pt x="19" y="67"/>
                </a:moveTo>
                <a:cubicBezTo>
                  <a:pt x="19" y="66"/>
                  <a:pt x="19" y="66"/>
                  <a:pt x="19" y="66"/>
                </a:cubicBezTo>
                <a:cubicBezTo>
                  <a:pt x="19" y="66"/>
                  <a:pt x="19" y="66"/>
                  <a:pt x="18" y="66"/>
                </a:cubicBezTo>
                <a:cubicBezTo>
                  <a:pt x="17" y="67"/>
                  <a:pt x="17" y="68"/>
                  <a:pt x="18" y="69"/>
                </a:cubicBezTo>
                <a:cubicBezTo>
                  <a:pt x="18" y="68"/>
                  <a:pt x="19" y="67"/>
                  <a:pt x="19" y="67"/>
                </a:cubicBezTo>
                <a:close/>
                <a:moveTo>
                  <a:pt x="24" y="79"/>
                </a:moveTo>
                <a:cubicBezTo>
                  <a:pt x="24" y="80"/>
                  <a:pt x="24" y="80"/>
                  <a:pt x="23" y="81"/>
                </a:cubicBezTo>
                <a:cubicBezTo>
                  <a:pt x="23" y="82"/>
                  <a:pt x="23" y="82"/>
                  <a:pt x="24" y="83"/>
                </a:cubicBezTo>
                <a:cubicBezTo>
                  <a:pt x="24" y="82"/>
                  <a:pt x="24" y="81"/>
                  <a:pt x="25" y="81"/>
                </a:cubicBezTo>
                <a:cubicBezTo>
                  <a:pt x="25" y="80"/>
                  <a:pt x="25" y="80"/>
                  <a:pt x="24" y="79"/>
                </a:cubicBezTo>
                <a:close/>
                <a:moveTo>
                  <a:pt x="18" y="79"/>
                </a:moveTo>
                <a:cubicBezTo>
                  <a:pt x="18" y="80"/>
                  <a:pt x="19" y="80"/>
                  <a:pt x="19" y="81"/>
                </a:cubicBezTo>
                <a:cubicBezTo>
                  <a:pt x="20" y="80"/>
                  <a:pt x="19" y="79"/>
                  <a:pt x="19" y="78"/>
                </a:cubicBezTo>
                <a:cubicBezTo>
                  <a:pt x="18" y="78"/>
                  <a:pt x="18" y="79"/>
                  <a:pt x="18" y="79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1" y="64"/>
                </a:cubicBezTo>
                <a:cubicBezTo>
                  <a:pt x="21" y="62"/>
                  <a:pt x="22" y="61"/>
                  <a:pt x="23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60"/>
                  <a:pt x="21" y="61"/>
                  <a:pt x="20" y="63"/>
                </a:cubicBezTo>
                <a:cubicBezTo>
                  <a:pt x="20" y="63"/>
                  <a:pt x="20" y="63"/>
                  <a:pt x="20" y="64"/>
                </a:cubicBezTo>
                <a:close/>
                <a:moveTo>
                  <a:pt x="214" y="70"/>
                </a:moveTo>
                <a:cubicBezTo>
                  <a:pt x="214" y="70"/>
                  <a:pt x="214" y="70"/>
                  <a:pt x="214" y="70"/>
                </a:cubicBezTo>
                <a:cubicBezTo>
                  <a:pt x="213" y="71"/>
                  <a:pt x="212" y="72"/>
                  <a:pt x="211" y="74"/>
                </a:cubicBezTo>
                <a:cubicBezTo>
                  <a:pt x="210" y="74"/>
                  <a:pt x="210" y="74"/>
                  <a:pt x="211" y="75"/>
                </a:cubicBezTo>
                <a:cubicBezTo>
                  <a:pt x="212" y="73"/>
                  <a:pt x="213" y="72"/>
                  <a:pt x="214" y="70"/>
                </a:cubicBezTo>
                <a:close/>
                <a:moveTo>
                  <a:pt x="200" y="131"/>
                </a:moveTo>
                <a:cubicBezTo>
                  <a:pt x="201" y="130"/>
                  <a:pt x="203" y="128"/>
                  <a:pt x="204" y="127"/>
                </a:cubicBezTo>
                <a:cubicBezTo>
                  <a:pt x="202" y="127"/>
                  <a:pt x="201" y="129"/>
                  <a:pt x="200" y="131"/>
                </a:cubicBezTo>
                <a:close/>
                <a:moveTo>
                  <a:pt x="108" y="53"/>
                </a:moveTo>
                <a:cubicBezTo>
                  <a:pt x="106" y="53"/>
                  <a:pt x="103" y="53"/>
                  <a:pt x="102" y="53"/>
                </a:cubicBezTo>
                <a:cubicBezTo>
                  <a:pt x="103" y="53"/>
                  <a:pt x="107" y="54"/>
                  <a:pt x="108" y="54"/>
                </a:cubicBezTo>
                <a:cubicBezTo>
                  <a:pt x="108" y="54"/>
                  <a:pt x="108" y="53"/>
                  <a:pt x="108" y="53"/>
                </a:cubicBezTo>
                <a:close/>
                <a:moveTo>
                  <a:pt x="41" y="51"/>
                </a:moveTo>
                <a:cubicBezTo>
                  <a:pt x="40" y="50"/>
                  <a:pt x="40" y="50"/>
                  <a:pt x="3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50"/>
                  <a:pt x="39" y="51"/>
                  <a:pt x="40" y="53"/>
                </a:cubicBezTo>
                <a:cubicBezTo>
                  <a:pt x="40" y="52"/>
                  <a:pt x="40" y="51"/>
                  <a:pt x="41" y="51"/>
                </a:cubicBezTo>
                <a:close/>
                <a:moveTo>
                  <a:pt x="154" y="83"/>
                </a:moveTo>
                <a:cubicBezTo>
                  <a:pt x="155" y="82"/>
                  <a:pt x="155" y="81"/>
                  <a:pt x="156" y="81"/>
                </a:cubicBezTo>
                <a:cubicBezTo>
                  <a:pt x="155" y="81"/>
                  <a:pt x="154" y="81"/>
                  <a:pt x="153" y="81"/>
                </a:cubicBezTo>
                <a:cubicBezTo>
                  <a:pt x="153" y="81"/>
                  <a:pt x="154" y="82"/>
                  <a:pt x="154" y="83"/>
                </a:cubicBezTo>
                <a:close/>
                <a:moveTo>
                  <a:pt x="114" y="60"/>
                </a:moveTo>
                <a:cubicBezTo>
                  <a:pt x="114" y="60"/>
                  <a:pt x="114" y="60"/>
                  <a:pt x="114" y="60"/>
                </a:cubicBezTo>
                <a:cubicBezTo>
                  <a:pt x="113" y="60"/>
                  <a:pt x="113" y="61"/>
                  <a:pt x="112" y="61"/>
                </a:cubicBezTo>
                <a:cubicBezTo>
                  <a:pt x="112" y="62"/>
                  <a:pt x="111" y="63"/>
                  <a:pt x="111" y="63"/>
                </a:cubicBezTo>
                <a:cubicBezTo>
                  <a:pt x="111" y="64"/>
                  <a:pt x="112" y="63"/>
                  <a:pt x="112" y="63"/>
                </a:cubicBezTo>
                <a:cubicBezTo>
                  <a:pt x="113" y="62"/>
                  <a:pt x="113" y="61"/>
                  <a:pt x="114" y="60"/>
                </a:cubicBezTo>
                <a:close/>
                <a:moveTo>
                  <a:pt x="128" y="82"/>
                </a:moveTo>
                <a:cubicBezTo>
                  <a:pt x="128" y="82"/>
                  <a:pt x="128" y="81"/>
                  <a:pt x="127" y="81"/>
                </a:cubicBezTo>
                <a:cubicBezTo>
                  <a:pt x="127" y="81"/>
                  <a:pt x="127" y="81"/>
                  <a:pt x="127" y="82"/>
                </a:cubicBezTo>
                <a:cubicBezTo>
                  <a:pt x="126" y="83"/>
                  <a:pt x="125" y="84"/>
                  <a:pt x="124" y="85"/>
                </a:cubicBezTo>
                <a:cubicBezTo>
                  <a:pt x="124" y="85"/>
                  <a:pt x="124" y="85"/>
                  <a:pt x="125" y="85"/>
                </a:cubicBezTo>
                <a:cubicBezTo>
                  <a:pt x="126" y="84"/>
                  <a:pt x="127" y="83"/>
                  <a:pt x="128" y="82"/>
                </a:cubicBezTo>
                <a:close/>
                <a:moveTo>
                  <a:pt x="195" y="38"/>
                </a:moveTo>
                <a:cubicBezTo>
                  <a:pt x="195" y="38"/>
                  <a:pt x="195" y="38"/>
                  <a:pt x="195" y="38"/>
                </a:cubicBezTo>
                <a:cubicBezTo>
                  <a:pt x="194" y="38"/>
                  <a:pt x="194" y="39"/>
                  <a:pt x="193" y="39"/>
                </a:cubicBezTo>
                <a:cubicBezTo>
                  <a:pt x="193" y="40"/>
                  <a:pt x="193" y="40"/>
                  <a:pt x="193" y="41"/>
                </a:cubicBezTo>
                <a:cubicBezTo>
                  <a:pt x="194" y="40"/>
                  <a:pt x="195" y="39"/>
                  <a:pt x="195" y="38"/>
                </a:cubicBezTo>
                <a:close/>
                <a:moveTo>
                  <a:pt x="191" y="90"/>
                </a:moveTo>
                <a:cubicBezTo>
                  <a:pt x="190" y="91"/>
                  <a:pt x="189" y="93"/>
                  <a:pt x="189" y="94"/>
                </a:cubicBezTo>
                <a:cubicBezTo>
                  <a:pt x="190" y="93"/>
                  <a:pt x="191" y="92"/>
                  <a:pt x="191" y="90"/>
                </a:cubicBezTo>
                <a:close/>
                <a:moveTo>
                  <a:pt x="204" y="28"/>
                </a:moveTo>
                <a:cubicBezTo>
                  <a:pt x="205" y="30"/>
                  <a:pt x="206" y="31"/>
                  <a:pt x="207" y="33"/>
                </a:cubicBezTo>
                <a:cubicBezTo>
                  <a:pt x="207" y="31"/>
                  <a:pt x="205" y="29"/>
                  <a:pt x="204" y="28"/>
                </a:cubicBezTo>
                <a:close/>
                <a:moveTo>
                  <a:pt x="76" y="80"/>
                </a:moveTo>
                <a:cubicBezTo>
                  <a:pt x="76" y="81"/>
                  <a:pt x="76" y="81"/>
                  <a:pt x="76" y="82"/>
                </a:cubicBezTo>
                <a:cubicBezTo>
                  <a:pt x="77" y="82"/>
                  <a:pt x="77" y="82"/>
                  <a:pt x="78" y="82"/>
                </a:cubicBezTo>
                <a:cubicBezTo>
                  <a:pt x="77" y="81"/>
                  <a:pt x="77" y="81"/>
                  <a:pt x="76" y="80"/>
                </a:cubicBezTo>
                <a:close/>
                <a:moveTo>
                  <a:pt x="195" y="68"/>
                </a:moveTo>
                <a:cubicBezTo>
                  <a:pt x="195" y="67"/>
                  <a:pt x="195" y="66"/>
                  <a:pt x="195" y="65"/>
                </a:cubicBezTo>
                <a:cubicBezTo>
                  <a:pt x="194" y="66"/>
                  <a:pt x="194" y="66"/>
                  <a:pt x="195" y="68"/>
                </a:cubicBezTo>
                <a:close/>
                <a:moveTo>
                  <a:pt x="21" y="95"/>
                </a:moveTo>
                <a:cubicBezTo>
                  <a:pt x="24" y="96"/>
                  <a:pt x="25" y="96"/>
                  <a:pt x="27" y="95"/>
                </a:cubicBezTo>
                <a:cubicBezTo>
                  <a:pt x="25" y="95"/>
                  <a:pt x="23" y="95"/>
                  <a:pt x="21" y="95"/>
                </a:cubicBezTo>
                <a:close/>
                <a:moveTo>
                  <a:pt x="164" y="65"/>
                </a:moveTo>
                <a:cubicBezTo>
                  <a:pt x="163" y="66"/>
                  <a:pt x="163" y="66"/>
                  <a:pt x="162" y="67"/>
                </a:cubicBezTo>
                <a:cubicBezTo>
                  <a:pt x="163" y="67"/>
                  <a:pt x="164" y="67"/>
                  <a:pt x="165" y="67"/>
                </a:cubicBezTo>
                <a:cubicBezTo>
                  <a:pt x="164" y="67"/>
                  <a:pt x="164" y="66"/>
                  <a:pt x="164" y="65"/>
                </a:cubicBezTo>
                <a:close/>
                <a:moveTo>
                  <a:pt x="216" y="61"/>
                </a:moveTo>
                <a:cubicBezTo>
                  <a:pt x="216" y="61"/>
                  <a:pt x="216" y="61"/>
                  <a:pt x="216" y="61"/>
                </a:cubicBezTo>
                <a:cubicBezTo>
                  <a:pt x="216" y="62"/>
                  <a:pt x="216" y="63"/>
                  <a:pt x="217" y="64"/>
                </a:cubicBezTo>
                <a:cubicBezTo>
                  <a:pt x="217" y="63"/>
                  <a:pt x="217" y="63"/>
                  <a:pt x="218" y="63"/>
                </a:cubicBezTo>
                <a:cubicBezTo>
                  <a:pt x="217" y="62"/>
                  <a:pt x="217" y="61"/>
                  <a:pt x="216" y="61"/>
                </a:cubicBezTo>
                <a:close/>
                <a:moveTo>
                  <a:pt x="174" y="87"/>
                </a:moveTo>
                <a:cubicBezTo>
                  <a:pt x="174" y="88"/>
                  <a:pt x="174" y="88"/>
                  <a:pt x="174" y="88"/>
                </a:cubicBezTo>
                <a:cubicBezTo>
                  <a:pt x="175" y="87"/>
                  <a:pt x="175" y="86"/>
                  <a:pt x="176" y="85"/>
                </a:cubicBezTo>
                <a:cubicBezTo>
                  <a:pt x="176" y="85"/>
                  <a:pt x="176" y="84"/>
                  <a:pt x="176" y="84"/>
                </a:cubicBezTo>
                <a:cubicBezTo>
                  <a:pt x="175" y="85"/>
                  <a:pt x="174" y="86"/>
                  <a:pt x="174" y="87"/>
                </a:cubicBezTo>
                <a:close/>
                <a:moveTo>
                  <a:pt x="181" y="84"/>
                </a:moveTo>
                <a:cubicBezTo>
                  <a:pt x="181" y="84"/>
                  <a:pt x="181" y="84"/>
                  <a:pt x="181" y="84"/>
                </a:cubicBezTo>
                <a:cubicBezTo>
                  <a:pt x="182" y="83"/>
                  <a:pt x="183" y="82"/>
                  <a:pt x="184" y="81"/>
                </a:cubicBezTo>
                <a:cubicBezTo>
                  <a:pt x="184" y="81"/>
                  <a:pt x="184" y="81"/>
                  <a:pt x="183" y="80"/>
                </a:cubicBezTo>
                <a:cubicBezTo>
                  <a:pt x="182" y="82"/>
                  <a:pt x="182" y="83"/>
                  <a:pt x="181" y="84"/>
                </a:cubicBezTo>
                <a:close/>
                <a:moveTo>
                  <a:pt x="87" y="85"/>
                </a:moveTo>
                <a:cubicBezTo>
                  <a:pt x="86" y="84"/>
                  <a:pt x="85" y="85"/>
                  <a:pt x="85" y="86"/>
                </a:cubicBezTo>
                <a:cubicBezTo>
                  <a:pt x="86" y="86"/>
                  <a:pt x="86" y="86"/>
                  <a:pt x="87" y="85"/>
                </a:cubicBezTo>
                <a:close/>
                <a:moveTo>
                  <a:pt x="148" y="63"/>
                </a:moveTo>
                <a:cubicBezTo>
                  <a:pt x="147" y="64"/>
                  <a:pt x="147" y="64"/>
                  <a:pt x="148" y="65"/>
                </a:cubicBezTo>
                <a:cubicBezTo>
                  <a:pt x="149" y="64"/>
                  <a:pt x="149" y="64"/>
                  <a:pt x="148" y="63"/>
                </a:cubicBezTo>
                <a:close/>
                <a:moveTo>
                  <a:pt x="81" y="93"/>
                </a:moveTo>
                <a:cubicBezTo>
                  <a:pt x="83" y="93"/>
                  <a:pt x="85" y="93"/>
                  <a:pt x="87" y="93"/>
                </a:cubicBezTo>
                <a:cubicBezTo>
                  <a:pt x="86" y="93"/>
                  <a:pt x="84" y="93"/>
                  <a:pt x="81" y="93"/>
                </a:cubicBezTo>
                <a:close/>
                <a:moveTo>
                  <a:pt x="82" y="66"/>
                </a:moveTo>
                <a:cubicBezTo>
                  <a:pt x="81" y="68"/>
                  <a:pt x="80" y="68"/>
                  <a:pt x="82" y="69"/>
                </a:cubicBezTo>
                <a:cubicBezTo>
                  <a:pt x="82" y="68"/>
                  <a:pt x="82" y="67"/>
                  <a:pt x="82" y="66"/>
                </a:cubicBezTo>
                <a:close/>
                <a:moveTo>
                  <a:pt x="121" y="66"/>
                </a:moveTo>
                <a:cubicBezTo>
                  <a:pt x="119" y="66"/>
                  <a:pt x="119" y="66"/>
                  <a:pt x="119" y="67"/>
                </a:cubicBezTo>
                <a:cubicBezTo>
                  <a:pt x="121" y="67"/>
                  <a:pt x="121" y="67"/>
                  <a:pt x="121" y="66"/>
                </a:cubicBezTo>
                <a:close/>
                <a:moveTo>
                  <a:pt x="13" y="77"/>
                </a:moveTo>
                <a:cubicBezTo>
                  <a:pt x="13" y="78"/>
                  <a:pt x="13" y="80"/>
                  <a:pt x="13" y="81"/>
                </a:cubicBezTo>
                <a:cubicBezTo>
                  <a:pt x="14" y="79"/>
                  <a:pt x="13" y="78"/>
                  <a:pt x="13" y="77"/>
                </a:cubicBezTo>
                <a:close/>
                <a:moveTo>
                  <a:pt x="122" y="54"/>
                </a:moveTo>
                <a:cubicBezTo>
                  <a:pt x="123" y="54"/>
                  <a:pt x="125" y="54"/>
                  <a:pt x="127" y="53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5" y="53"/>
                  <a:pt x="124" y="53"/>
                  <a:pt x="122" y="53"/>
                </a:cubicBezTo>
                <a:cubicBezTo>
                  <a:pt x="122" y="53"/>
                  <a:pt x="122" y="53"/>
                  <a:pt x="122" y="53"/>
                </a:cubicBezTo>
                <a:cubicBezTo>
                  <a:pt x="122" y="53"/>
                  <a:pt x="122" y="53"/>
                  <a:pt x="122" y="54"/>
                </a:cubicBezTo>
                <a:close/>
                <a:moveTo>
                  <a:pt x="163" y="72"/>
                </a:moveTo>
                <a:cubicBezTo>
                  <a:pt x="163" y="71"/>
                  <a:pt x="163" y="71"/>
                  <a:pt x="163" y="71"/>
                </a:cubicBezTo>
                <a:cubicBezTo>
                  <a:pt x="162" y="71"/>
                  <a:pt x="161" y="71"/>
                  <a:pt x="160" y="71"/>
                </a:cubicBezTo>
                <a:cubicBezTo>
                  <a:pt x="160" y="71"/>
                  <a:pt x="160" y="71"/>
                  <a:pt x="160" y="71"/>
                </a:cubicBezTo>
                <a:cubicBezTo>
                  <a:pt x="160" y="71"/>
                  <a:pt x="160" y="72"/>
                  <a:pt x="160" y="72"/>
                </a:cubicBezTo>
                <a:cubicBezTo>
                  <a:pt x="161" y="72"/>
                  <a:pt x="162" y="72"/>
                  <a:pt x="163" y="72"/>
                </a:cubicBezTo>
                <a:close/>
                <a:moveTo>
                  <a:pt x="79" y="85"/>
                </a:moveTo>
                <a:cubicBezTo>
                  <a:pt x="77" y="85"/>
                  <a:pt x="76" y="85"/>
                  <a:pt x="75" y="86"/>
                </a:cubicBezTo>
                <a:cubicBezTo>
                  <a:pt x="77" y="86"/>
                  <a:pt x="78" y="86"/>
                  <a:pt x="79" y="85"/>
                </a:cubicBezTo>
                <a:close/>
                <a:moveTo>
                  <a:pt x="193" y="25"/>
                </a:moveTo>
                <a:cubicBezTo>
                  <a:pt x="194" y="24"/>
                  <a:pt x="194" y="24"/>
                  <a:pt x="193" y="22"/>
                </a:cubicBezTo>
                <a:cubicBezTo>
                  <a:pt x="193" y="23"/>
                  <a:pt x="193" y="24"/>
                  <a:pt x="193" y="25"/>
                </a:cubicBezTo>
                <a:close/>
                <a:moveTo>
                  <a:pt x="59" y="90"/>
                </a:moveTo>
                <a:cubicBezTo>
                  <a:pt x="58" y="90"/>
                  <a:pt x="58" y="90"/>
                  <a:pt x="57" y="91"/>
                </a:cubicBezTo>
                <a:cubicBezTo>
                  <a:pt x="57" y="91"/>
                  <a:pt x="58" y="92"/>
                  <a:pt x="58" y="92"/>
                </a:cubicBezTo>
                <a:cubicBezTo>
                  <a:pt x="58" y="92"/>
                  <a:pt x="59" y="91"/>
                  <a:pt x="59" y="91"/>
                </a:cubicBezTo>
                <a:cubicBezTo>
                  <a:pt x="59" y="91"/>
                  <a:pt x="59" y="90"/>
                  <a:pt x="59" y="90"/>
                </a:cubicBezTo>
                <a:close/>
                <a:moveTo>
                  <a:pt x="21" y="74"/>
                </a:moveTo>
                <a:cubicBezTo>
                  <a:pt x="20" y="75"/>
                  <a:pt x="20" y="76"/>
                  <a:pt x="21" y="77"/>
                </a:cubicBezTo>
                <a:cubicBezTo>
                  <a:pt x="22" y="75"/>
                  <a:pt x="22" y="75"/>
                  <a:pt x="21" y="74"/>
                </a:cubicBezTo>
                <a:close/>
                <a:moveTo>
                  <a:pt x="178" y="57"/>
                </a:moveTo>
                <a:cubicBezTo>
                  <a:pt x="177" y="57"/>
                  <a:pt x="177" y="57"/>
                  <a:pt x="176" y="57"/>
                </a:cubicBezTo>
                <a:cubicBezTo>
                  <a:pt x="176" y="58"/>
                  <a:pt x="177" y="58"/>
                  <a:pt x="177" y="59"/>
                </a:cubicBezTo>
                <a:cubicBezTo>
                  <a:pt x="177" y="58"/>
                  <a:pt x="178" y="58"/>
                  <a:pt x="178" y="57"/>
                </a:cubicBezTo>
                <a:close/>
                <a:moveTo>
                  <a:pt x="232" y="72"/>
                </a:moveTo>
                <a:cubicBezTo>
                  <a:pt x="233" y="74"/>
                  <a:pt x="234" y="76"/>
                  <a:pt x="235" y="76"/>
                </a:cubicBezTo>
                <a:cubicBezTo>
                  <a:pt x="234" y="75"/>
                  <a:pt x="233" y="73"/>
                  <a:pt x="232" y="72"/>
                </a:cubicBezTo>
                <a:close/>
                <a:moveTo>
                  <a:pt x="106" y="64"/>
                </a:moveTo>
                <a:cubicBezTo>
                  <a:pt x="106" y="63"/>
                  <a:pt x="106" y="62"/>
                  <a:pt x="105" y="62"/>
                </a:cubicBezTo>
                <a:cubicBezTo>
                  <a:pt x="105" y="63"/>
                  <a:pt x="104" y="63"/>
                  <a:pt x="104" y="64"/>
                </a:cubicBezTo>
                <a:cubicBezTo>
                  <a:pt x="105" y="64"/>
                  <a:pt x="105" y="64"/>
                  <a:pt x="106" y="64"/>
                </a:cubicBezTo>
                <a:close/>
                <a:moveTo>
                  <a:pt x="41" y="85"/>
                </a:moveTo>
                <a:cubicBezTo>
                  <a:pt x="41" y="85"/>
                  <a:pt x="41" y="85"/>
                  <a:pt x="41" y="85"/>
                </a:cubicBezTo>
                <a:cubicBezTo>
                  <a:pt x="41" y="85"/>
                  <a:pt x="42" y="85"/>
                  <a:pt x="42" y="85"/>
                </a:cubicBezTo>
                <a:cubicBezTo>
                  <a:pt x="42" y="84"/>
                  <a:pt x="42" y="84"/>
                  <a:pt x="43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4"/>
                  <a:pt x="41" y="84"/>
                  <a:pt x="41" y="85"/>
                </a:cubicBezTo>
                <a:close/>
                <a:moveTo>
                  <a:pt x="41" y="47"/>
                </a:moveTo>
                <a:cubicBezTo>
                  <a:pt x="42" y="48"/>
                  <a:pt x="42" y="48"/>
                  <a:pt x="42" y="49"/>
                </a:cubicBezTo>
                <a:cubicBezTo>
                  <a:pt x="43" y="48"/>
                  <a:pt x="43" y="48"/>
                  <a:pt x="43" y="47"/>
                </a:cubicBezTo>
                <a:cubicBezTo>
                  <a:pt x="43" y="47"/>
                  <a:pt x="42" y="47"/>
                  <a:pt x="41" y="47"/>
                </a:cubicBezTo>
                <a:close/>
                <a:moveTo>
                  <a:pt x="180" y="90"/>
                </a:moveTo>
                <a:cubicBezTo>
                  <a:pt x="180" y="90"/>
                  <a:pt x="180" y="90"/>
                  <a:pt x="179" y="90"/>
                </a:cubicBezTo>
                <a:cubicBezTo>
                  <a:pt x="179" y="90"/>
                  <a:pt x="179" y="91"/>
                  <a:pt x="179" y="92"/>
                </a:cubicBezTo>
                <a:cubicBezTo>
                  <a:pt x="180" y="91"/>
                  <a:pt x="180" y="91"/>
                  <a:pt x="180" y="90"/>
                </a:cubicBezTo>
                <a:close/>
                <a:moveTo>
                  <a:pt x="95" y="78"/>
                </a:moveTo>
                <a:cubicBezTo>
                  <a:pt x="96" y="77"/>
                  <a:pt x="96" y="77"/>
                  <a:pt x="96" y="76"/>
                </a:cubicBezTo>
                <a:cubicBezTo>
                  <a:pt x="96" y="76"/>
                  <a:pt x="95" y="76"/>
                  <a:pt x="95" y="77"/>
                </a:cubicBezTo>
                <a:cubicBezTo>
                  <a:pt x="95" y="77"/>
                  <a:pt x="95" y="78"/>
                  <a:pt x="95" y="78"/>
                </a:cubicBezTo>
                <a:close/>
                <a:moveTo>
                  <a:pt x="182" y="88"/>
                </a:moveTo>
                <a:cubicBezTo>
                  <a:pt x="182" y="88"/>
                  <a:pt x="182" y="88"/>
                  <a:pt x="182" y="88"/>
                </a:cubicBezTo>
                <a:cubicBezTo>
                  <a:pt x="182" y="88"/>
                  <a:pt x="183" y="87"/>
                  <a:pt x="183" y="87"/>
                </a:cubicBezTo>
                <a:cubicBezTo>
                  <a:pt x="183" y="86"/>
                  <a:pt x="184" y="86"/>
                  <a:pt x="184" y="85"/>
                </a:cubicBezTo>
                <a:cubicBezTo>
                  <a:pt x="183" y="86"/>
                  <a:pt x="182" y="87"/>
                  <a:pt x="182" y="88"/>
                </a:cubicBezTo>
                <a:close/>
                <a:moveTo>
                  <a:pt x="78" y="73"/>
                </a:moveTo>
                <a:cubicBezTo>
                  <a:pt x="78" y="73"/>
                  <a:pt x="78" y="73"/>
                  <a:pt x="78" y="73"/>
                </a:cubicBezTo>
                <a:cubicBezTo>
                  <a:pt x="77" y="74"/>
                  <a:pt x="76" y="75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7" y="75"/>
                  <a:pt x="78" y="74"/>
                  <a:pt x="78" y="73"/>
                </a:cubicBezTo>
                <a:close/>
                <a:moveTo>
                  <a:pt x="129" y="93"/>
                </a:moveTo>
                <a:cubicBezTo>
                  <a:pt x="130" y="92"/>
                  <a:pt x="130" y="92"/>
                  <a:pt x="131" y="91"/>
                </a:cubicBezTo>
                <a:cubicBezTo>
                  <a:pt x="129" y="91"/>
                  <a:pt x="129" y="91"/>
                  <a:pt x="129" y="93"/>
                </a:cubicBezTo>
                <a:close/>
                <a:moveTo>
                  <a:pt x="110" y="71"/>
                </a:moveTo>
                <a:cubicBezTo>
                  <a:pt x="110" y="71"/>
                  <a:pt x="111" y="71"/>
                  <a:pt x="112" y="71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10" y="70"/>
                  <a:pt x="110" y="70"/>
                  <a:pt x="110" y="71"/>
                </a:cubicBezTo>
                <a:close/>
                <a:moveTo>
                  <a:pt x="124" y="62"/>
                </a:moveTo>
                <a:cubicBezTo>
                  <a:pt x="125" y="60"/>
                  <a:pt x="126" y="60"/>
                  <a:pt x="126" y="59"/>
                </a:cubicBezTo>
                <a:cubicBezTo>
                  <a:pt x="124" y="61"/>
                  <a:pt x="124" y="61"/>
                  <a:pt x="124" y="62"/>
                </a:cubicBezTo>
                <a:close/>
                <a:moveTo>
                  <a:pt x="104" y="80"/>
                </a:moveTo>
                <a:cubicBezTo>
                  <a:pt x="105" y="79"/>
                  <a:pt x="105" y="79"/>
                  <a:pt x="106" y="78"/>
                </a:cubicBezTo>
                <a:cubicBezTo>
                  <a:pt x="105" y="78"/>
                  <a:pt x="105" y="78"/>
                  <a:pt x="104" y="80"/>
                </a:cubicBezTo>
                <a:close/>
                <a:moveTo>
                  <a:pt x="88" y="90"/>
                </a:moveTo>
                <a:cubicBezTo>
                  <a:pt x="89" y="90"/>
                  <a:pt x="89" y="90"/>
                  <a:pt x="9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89"/>
                  <a:pt x="90" y="89"/>
                </a:cubicBezTo>
                <a:cubicBezTo>
                  <a:pt x="89" y="89"/>
                  <a:pt x="89" y="90"/>
                  <a:pt x="88" y="90"/>
                </a:cubicBezTo>
                <a:close/>
                <a:moveTo>
                  <a:pt x="194" y="88"/>
                </a:moveTo>
                <a:cubicBezTo>
                  <a:pt x="194" y="88"/>
                  <a:pt x="194" y="88"/>
                  <a:pt x="194" y="88"/>
                </a:cubicBezTo>
                <a:cubicBezTo>
                  <a:pt x="195" y="88"/>
                  <a:pt x="195" y="87"/>
                  <a:pt x="195" y="87"/>
                </a:cubicBezTo>
                <a:cubicBezTo>
                  <a:pt x="196" y="86"/>
                  <a:pt x="196" y="86"/>
                  <a:pt x="195" y="85"/>
                </a:cubicBezTo>
                <a:cubicBezTo>
                  <a:pt x="195" y="86"/>
                  <a:pt x="194" y="87"/>
                  <a:pt x="194" y="88"/>
                </a:cubicBezTo>
                <a:close/>
                <a:moveTo>
                  <a:pt x="16" y="62"/>
                </a:moveTo>
                <a:cubicBezTo>
                  <a:pt x="15" y="63"/>
                  <a:pt x="16" y="64"/>
                  <a:pt x="16" y="64"/>
                </a:cubicBezTo>
                <a:cubicBezTo>
                  <a:pt x="16" y="64"/>
                  <a:pt x="17" y="64"/>
                  <a:pt x="17" y="63"/>
                </a:cubicBezTo>
                <a:cubicBezTo>
                  <a:pt x="17" y="63"/>
                  <a:pt x="16" y="62"/>
                  <a:pt x="16" y="62"/>
                </a:cubicBezTo>
                <a:close/>
                <a:moveTo>
                  <a:pt x="26" y="66"/>
                </a:moveTo>
                <a:cubicBezTo>
                  <a:pt x="24" y="68"/>
                  <a:pt x="24" y="69"/>
                  <a:pt x="25" y="69"/>
                </a:cubicBezTo>
                <a:cubicBezTo>
                  <a:pt x="25" y="68"/>
                  <a:pt x="26" y="67"/>
                  <a:pt x="26" y="66"/>
                </a:cubicBezTo>
                <a:close/>
                <a:moveTo>
                  <a:pt x="66" y="65"/>
                </a:moveTo>
                <a:cubicBezTo>
                  <a:pt x="66" y="64"/>
                  <a:pt x="66" y="64"/>
                  <a:pt x="66" y="63"/>
                </a:cubicBezTo>
                <a:cubicBezTo>
                  <a:pt x="66" y="63"/>
                  <a:pt x="65" y="63"/>
                  <a:pt x="65" y="64"/>
                </a:cubicBezTo>
                <a:cubicBezTo>
                  <a:pt x="65" y="64"/>
                  <a:pt x="65" y="64"/>
                  <a:pt x="66" y="65"/>
                </a:cubicBezTo>
                <a:close/>
                <a:moveTo>
                  <a:pt x="114" y="54"/>
                </a:moveTo>
                <a:cubicBezTo>
                  <a:pt x="114" y="53"/>
                  <a:pt x="113" y="53"/>
                  <a:pt x="113" y="53"/>
                </a:cubicBezTo>
                <a:cubicBezTo>
                  <a:pt x="112" y="53"/>
                  <a:pt x="112" y="53"/>
                  <a:pt x="112" y="54"/>
                </a:cubicBezTo>
                <a:cubicBezTo>
                  <a:pt x="112" y="54"/>
                  <a:pt x="113" y="54"/>
                  <a:pt x="114" y="54"/>
                </a:cubicBezTo>
                <a:close/>
                <a:moveTo>
                  <a:pt x="149" y="58"/>
                </a:moveTo>
                <a:cubicBezTo>
                  <a:pt x="149" y="58"/>
                  <a:pt x="150" y="57"/>
                  <a:pt x="150" y="57"/>
                </a:cubicBezTo>
                <a:cubicBezTo>
                  <a:pt x="149" y="57"/>
                  <a:pt x="149" y="57"/>
                  <a:pt x="148" y="57"/>
                </a:cubicBezTo>
                <a:cubicBezTo>
                  <a:pt x="148" y="58"/>
                  <a:pt x="149" y="58"/>
                  <a:pt x="149" y="58"/>
                </a:cubicBezTo>
                <a:close/>
                <a:moveTo>
                  <a:pt x="12" y="66"/>
                </a:moveTo>
                <a:cubicBezTo>
                  <a:pt x="12" y="65"/>
                  <a:pt x="12" y="65"/>
                  <a:pt x="13" y="64"/>
                </a:cubicBezTo>
                <a:cubicBezTo>
                  <a:pt x="12" y="64"/>
                  <a:pt x="11" y="65"/>
                  <a:pt x="12" y="66"/>
                </a:cubicBezTo>
                <a:close/>
                <a:moveTo>
                  <a:pt x="171" y="64"/>
                </a:moveTo>
                <a:cubicBezTo>
                  <a:pt x="171" y="64"/>
                  <a:pt x="171" y="64"/>
                  <a:pt x="171" y="64"/>
                </a:cubicBezTo>
                <a:cubicBezTo>
                  <a:pt x="171" y="63"/>
                  <a:pt x="171" y="63"/>
                  <a:pt x="171" y="62"/>
                </a:cubicBezTo>
                <a:cubicBezTo>
                  <a:pt x="171" y="63"/>
                  <a:pt x="171" y="63"/>
                  <a:pt x="171" y="64"/>
                </a:cubicBezTo>
                <a:close/>
                <a:moveTo>
                  <a:pt x="83" y="57"/>
                </a:moveTo>
                <a:cubicBezTo>
                  <a:pt x="84" y="57"/>
                  <a:pt x="85" y="57"/>
                  <a:pt x="85" y="55"/>
                </a:cubicBezTo>
                <a:cubicBezTo>
                  <a:pt x="84" y="56"/>
                  <a:pt x="84" y="57"/>
                  <a:pt x="83" y="57"/>
                </a:cubicBezTo>
                <a:close/>
                <a:moveTo>
                  <a:pt x="90" y="79"/>
                </a:moveTo>
                <a:cubicBezTo>
                  <a:pt x="90" y="79"/>
                  <a:pt x="89" y="80"/>
                  <a:pt x="88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90" y="80"/>
                  <a:pt x="90" y="80"/>
                  <a:pt x="90" y="79"/>
                </a:cubicBezTo>
                <a:close/>
                <a:moveTo>
                  <a:pt x="199" y="81"/>
                </a:moveTo>
                <a:cubicBezTo>
                  <a:pt x="199" y="81"/>
                  <a:pt x="198" y="81"/>
                  <a:pt x="198" y="81"/>
                </a:cubicBezTo>
                <a:cubicBezTo>
                  <a:pt x="198" y="82"/>
                  <a:pt x="198" y="82"/>
                  <a:pt x="198" y="83"/>
                </a:cubicBezTo>
                <a:cubicBezTo>
                  <a:pt x="199" y="83"/>
                  <a:pt x="199" y="82"/>
                  <a:pt x="199" y="82"/>
                </a:cubicBezTo>
                <a:cubicBezTo>
                  <a:pt x="199" y="82"/>
                  <a:pt x="199" y="81"/>
                  <a:pt x="199" y="81"/>
                </a:cubicBezTo>
                <a:close/>
                <a:moveTo>
                  <a:pt x="153" y="54"/>
                </a:moveTo>
                <a:cubicBezTo>
                  <a:pt x="153" y="54"/>
                  <a:pt x="153" y="54"/>
                  <a:pt x="153" y="54"/>
                </a:cubicBezTo>
                <a:cubicBezTo>
                  <a:pt x="152" y="54"/>
                  <a:pt x="152" y="54"/>
                  <a:pt x="151" y="54"/>
                </a:cubicBezTo>
                <a:cubicBezTo>
                  <a:pt x="152" y="54"/>
                  <a:pt x="152" y="55"/>
                  <a:pt x="152" y="55"/>
                </a:cubicBezTo>
                <a:cubicBezTo>
                  <a:pt x="152" y="55"/>
                  <a:pt x="153" y="54"/>
                  <a:pt x="153" y="54"/>
                </a:cubicBezTo>
                <a:close/>
                <a:moveTo>
                  <a:pt x="150" y="61"/>
                </a:moveTo>
                <a:cubicBezTo>
                  <a:pt x="151" y="60"/>
                  <a:pt x="152" y="60"/>
                  <a:pt x="152" y="59"/>
                </a:cubicBezTo>
                <a:cubicBezTo>
                  <a:pt x="150" y="60"/>
                  <a:pt x="150" y="60"/>
                  <a:pt x="150" y="61"/>
                </a:cubicBezTo>
                <a:close/>
                <a:moveTo>
                  <a:pt x="110" y="79"/>
                </a:moveTo>
                <a:cubicBezTo>
                  <a:pt x="110" y="79"/>
                  <a:pt x="110" y="79"/>
                  <a:pt x="110" y="79"/>
                </a:cubicBezTo>
                <a:cubicBezTo>
                  <a:pt x="111" y="79"/>
                  <a:pt x="111" y="79"/>
                  <a:pt x="112" y="79"/>
                </a:cubicBezTo>
                <a:cubicBezTo>
                  <a:pt x="111" y="79"/>
                  <a:pt x="111" y="79"/>
                  <a:pt x="110" y="79"/>
                </a:cubicBezTo>
                <a:close/>
                <a:moveTo>
                  <a:pt x="40" y="72"/>
                </a:moveTo>
                <a:cubicBezTo>
                  <a:pt x="41" y="71"/>
                  <a:pt x="41" y="70"/>
                  <a:pt x="40" y="70"/>
                </a:cubicBezTo>
                <a:cubicBezTo>
                  <a:pt x="40" y="70"/>
                  <a:pt x="40" y="70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2"/>
                </a:cubicBezTo>
                <a:close/>
                <a:moveTo>
                  <a:pt x="205" y="47"/>
                </a:moveTo>
                <a:cubicBezTo>
                  <a:pt x="206" y="46"/>
                  <a:pt x="206" y="46"/>
                  <a:pt x="204" y="44"/>
                </a:cubicBezTo>
                <a:cubicBezTo>
                  <a:pt x="205" y="45"/>
                  <a:pt x="205" y="46"/>
                  <a:pt x="205" y="47"/>
                </a:cubicBezTo>
                <a:close/>
                <a:moveTo>
                  <a:pt x="47" y="90"/>
                </a:moveTo>
                <a:cubicBezTo>
                  <a:pt x="46" y="90"/>
                  <a:pt x="46" y="91"/>
                  <a:pt x="46" y="92"/>
                </a:cubicBezTo>
                <a:cubicBezTo>
                  <a:pt x="47" y="91"/>
                  <a:pt x="47" y="91"/>
                  <a:pt x="47" y="90"/>
                </a:cubicBezTo>
                <a:close/>
                <a:moveTo>
                  <a:pt x="173" y="69"/>
                </a:moveTo>
                <a:cubicBezTo>
                  <a:pt x="173" y="68"/>
                  <a:pt x="172" y="67"/>
                  <a:pt x="172" y="67"/>
                </a:cubicBezTo>
                <a:cubicBezTo>
                  <a:pt x="172" y="67"/>
                  <a:pt x="172" y="68"/>
                  <a:pt x="171" y="68"/>
                </a:cubicBezTo>
                <a:cubicBezTo>
                  <a:pt x="172" y="68"/>
                  <a:pt x="172" y="68"/>
                  <a:pt x="173" y="69"/>
                </a:cubicBezTo>
                <a:close/>
                <a:moveTo>
                  <a:pt x="116" y="70"/>
                </a:moveTo>
                <a:cubicBezTo>
                  <a:pt x="116" y="71"/>
                  <a:pt x="115" y="71"/>
                  <a:pt x="115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1"/>
                  <a:pt x="116" y="71"/>
                  <a:pt x="116" y="70"/>
                </a:cubicBezTo>
                <a:close/>
                <a:moveTo>
                  <a:pt x="193" y="49"/>
                </a:moveTo>
                <a:cubicBezTo>
                  <a:pt x="194" y="49"/>
                  <a:pt x="194" y="49"/>
                  <a:pt x="194" y="49"/>
                </a:cubicBezTo>
                <a:cubicBezTo>
                  <a:pt x="194" y="48"/>
                  <a:pt x="194" y="47"/>
                  <a:pt x="193" y="46"/>
                </a:cubicBezTo>
                <a:cubicBezTo>
                  <a:pt x="193" y="47"/>
                  <a:pt x="193" y="48"/>
                  <a:pt x="193" y="49"/>
                </a:cubicBezTo>
                <a:close/>
                <a:moveTo>
                  <a:pt x="206" y="118"/>
                </a:moveTo>
                <a:cubicBezTo>
                  <a:pt x="207" y="117"/>
                  <a:pt x="207" y="116"/>
                  <a:pt x="208" y="115"/>
                </a:cubicBezTo>
                <a:cubicBezTo>
                  <a:pt x="208" y="115"/>
                  <a:pt x="208" y="115"/>
                  <a:pt x="208" y="115"/>
                </a:cubicBezTo>
                <a:cubicBezTo>
                  <a:pt x="207" y="116"/>
                  <a:pt x="206" y="116"/>
                  <a:pt x="206" y="118"/>
                </a:cubicBezTo>
                <a:close/>
                <a:moveTo>
                  <a:pt x="146" y="59"/>
                </a:moveTo>
                <a:cubicBezTo>
                  <a:pt x="146" y="59"/>
                  <a:pt x="146" y="60"/>
                  <a:pt x="146" y="61"/>
                </a:cubicBezTo>
                <a:cubicBezTo>
                  <a:pt x="147" y="60"/>
                  <a:pt x="147" y="60"/>
                  <a:pt x="146" y="59"/>
                </a:cubicBezTo>
                <a:close/>
                <a:moveTo>
                  <a:pt x="95" y="90"/>
                </a:moveTo>
                <a:cubicBezTo>
                  <a:pt x="94" y="89"/>
                  <a:pt x="93" y="89"/>
                  <a:pt x="93" y="90"/>
                </a:cubicBezTo>
                <a:cubicBezTo>
                  <a:pt x="94" y="90"/>
                  <a:pt x="94" y="90"/>
                  <a:pt x="95" y="90"/>
                </a:cubicBezTo>
                <a:close/>
                <a:moveTo>
                  <a:pt x="134" y="78"/>
                </a:moveTo>
                <a:cubicBezTo>
                  <a:pt x="134" y="78"/>
                  <a:pt x="134" y="78"/>
                  <a:pt x="134" y="78"/>
                </a:cubicBezTo>
                <a:cubicBezTo>
                  <a:pt x="135" y="79"/>
                  <a:pt x="135" y="79"/>
                  <a:pt x="136" y="79"/>
                </a:cubicBezTo>
                <a:cubicBezTo>
                  <a:pt x="136" y="79"/>
                  <a:pt x="136" y="78"/>
                  <a:pt x="136" y="78"/>
                </a:cubicBezTo>
                <a:cubicBezTo>
                  <a:pt x="135" y="78"/>
                  <a:pt x="135" y="78"/>
                  <a:pt x="134" y="78"/>
                </a:cubicBezTo>
                <a:close/>
                <a:moveTo>
                  <a:pt x="28" y="79"/>
                </a:moveTo>
                <a:cubicBezTo>
                  <a:pt x="28" y="80"/>
                  <a:pt x="29" y="80"/>
                  <a:pt x="29" y="81"/>
                </a:cubicBezTo>
                <a:cubicBezTo>
                  <a:pt x="29" y="80"/>
                  <a:pt x="29" y="80"/>
                  <a:pt x="28" y="79"/>
                </a:cubicBezTo>
                <a:close/>
                <a:moveTo>
                  <a:pt x="113" y="84"/>
                </a:moveTo>
                <a:cubicBezTo>
                  <a:pt x="113" y="84"/>
                  <a:pt x="114" y="83"/>
                  <a:pt x="114" y="82"/>
                </a:cubicBezTo>
                <a:cubicBezTo>
                  <a:pt x="113" y="83"/>
                  <a:pt x="113" y="83"/>
                  <a:pt x="113" y="84"/>
                </a:cubicBezTo>
                <a:close/>
                <a:moveTo>
                  <a:pt x="14" y="94"/>
                </a:moveTo>
                <a:cubicBezTo>
                  <a:pt x="14" y="95"/>
                  <a:pt x="14" y="95"/>
                  <a:pt x="16" y="95"/>
                </a:cubicBezTo>
                <a:cubicBezTo>
                  <a:pt x="15" y="94"/>
                  <a:pt x="15" y="94"/>
                  <a:pt x="14" y="94"/>
                </a:cubicBezTo>
                <a:close/>
                <a:moveTo>
                  <a:pt x="140" y="65"/>
                </a:moveTo>
                <a:cubicBezTo>
                  <a:pt x="139" y="64"/>
                  <a:pt x="139" y="64"/>
                  <a:pt x="139" y="63"/>
                </a:cubicBezTo>
                <a:cubicBezTo>
                  <a:pt x="138" y="64"/>
                  <a:pt x="138" y="64"/>
                  <a:pt x="138" y="65"/>
                </a:cubicBezTo>
                <a:cubicBezTo>
                  <a:pt x="139" y="65"/>
                  <a:pt x="139" y="65"/>
                  <a:pt x="140" y="65"/>
                </a:cubicBezTo>
                <a:close/>
                <a:moveTo>
                  <a:pt x="217" y="82"/>
                </a:moveTo>
                <a:cubicBezTo>
                  <a:pt x="216" y="83"/>
                  <a:pt x="216" y="83"/>
                  <a:pt x="217" y="84"/>
                </a:cubicBezTo>
                <a:cubicBezTo>
                  <a:pt x="217" y="83"/>
                  <a:pt x="217" y="83"/>
                  <a:pt x="217" y="82"/>
                </a:cubicBezTo>
                <a:close/>
                <a:moveTo>
                  <a:pt x="173" y="93"/>
                </a:moveTo>
                <a:cubicBezTo>
                  <a:pt x="173" y="93"/>
                  <a:pt x="173" y="93"/>
                  <a:pt x="173" y="93"/>
                </a:cubicBezTo>
                <a:cubicBezTo>
                  <a:pt x="173" y="93"/>
                  <a:pt x="172" y="93"/>
                  <a:pt x="172" y="94"/>
                </a:cubicBezTo>
                <a:cubicBezTo>
                  <a:pt x="172" y="94"/>
                  <a:pt x="173" y="94"/>
                  <a:pt x="173" y="94"/>
                </a:cubicBezTo>
                <a:cubicBezTo>
                  <a:pt x="173" y="93"/>
                  <a:pt x="173" y="93"/>
                  <a:pt x="173" y="93"/>
                </a:cubicBezTo>
                <a:close/>
                <a:moveTo>
                  <a:pt x="73" y="55"/>
                </a:moveTo>
                <a:cubicBezTo>
                  <a:pt x="73" y="55"/>
                  <a:pt x="73" y="54"/>
                  <a:pt x="73" y="54"/>
                </a:cubicBezTo>
                <a:cubicBezTo>
                  <a:pt x="73" y="54"/>
                  <a:pt x="73" y="54"/>
                  <a:pt x="72" y="54"/>
                </a:cubicBezTo>
                <a:cubicBezTo>
                  <a:pt x="72" y="54"/>
                  <a:pt x="73" y="55"/>
                  <a:pt x="73" y="55"/>
                </a:cubicBezTo>
                <a:close/>
                <a:moveTo>
                  <a:pt x="28" y="74"/>
                </a:moveTo>
                <a:cubicBezTo>
                  <a:pt x="28" y="74"/>
                  <a:pt x="28" y="74"/>
                  <a:pt x="28" y="74"/>
                </a:cubicBezTo>
                <a:cubicBezTo>
                  <a:pt x="28" y="74"/>
                  <a:pt x="29" y="74"/>
                  <a:pt x="29" y="73"/>
                </a:cubicBezTo>
                <a:cubicBezTo>
                  <a:pt x="28" y="73"/>
                  <a:pt x="28" y="74"/>
                  <a:pt x="28" y="74"/>
                </a:cubicBezTo>
                <a:close/>
                <a:moveTo>
                  <a:pt x="138" y="59"/>
                </a:moveTo>
                <a:cubicBezTo>
                  <a:pt x="138" y="59"/>
                  <a:pt x="139" y="59"/>
                  <a:pt x="139" y="59"/>
                </a:cubicBezTo>
                <a:cubicBezTo>
                  <a:pt x="139" y="59"/>
                  <a:pt x="139" y="58"/>
                  <a:pt x="140" y="58"/>
                </a:cubicBezTo>
                <a:cubicBezTo>
                  <a:pt x="139" y="58"/>
                  <a:pt x="139" y="58"/>
                  <a:pt x="138" y="59"/>
                </a:cubicBezTo>
                <a:close/>
                <a:moveTo>
                  <a:pt x="188" y="137"/>
                </a:moveTo>
                <a:cubicBezTo>
                  <a:pt x="188" y="136"/>
                  <a:pt x="188" y="136"/>
                  <a:pt x="188" y="135"/>
                </a:cubicBezTo>
                <a:cubicBezTo>
                  <a:pt x="188" y="135"/>
                  <a:pt x="188" y="135"/>
                  <a:pt x="188" y="135"/>
                </a:cubicBezTo>
                <a:cubicBezTo>
                  <a:pt x="188" y="136"/>
                  <a:pt x="188" y="136"/>
                  <a:pt x="188" y="137"/>
                </a:cubicBezTo>
                <a:close/>
                <a:moveTo>
                  <a:pt x="203" y="49"/>
                </a:moveTo>
                <a:cubicBezTo>
                  <a:pt x="203" y="49"/>
                  <a:pt x="203" y="50"/>
                  <a:pt x="203" y="50"/>
                </a:cubicBezTo>
                <a:cubicBezTo>
                  <a:pt x="203" y="50"/>
                  <a:pt x="203" y="49"/>
                  <a:pt x="203" y="49"/>
                </a:cubicBezTo>
                <a:close/>
                <a:moveTo>
                  <a:pt x="115" y="63"/>
                </a:moveTo>
                <a:cubicBezTo>
                  <a:pt x="115" y="63"/>
                  <a:pt x="115" y="63"/>
                  <a:pt x="116" y="63"/>
                </a:cubicBezTo>
                <a:cubicBezTo>
                  <a:pt x="116" y="63"/>
                  <a:pt x="115" y="63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lose/>
                <a:moveTo>
                  <a:pt x="26" y="71"/>
                </a:moveTo>
                <a:cubicBezTo>
                  <a:pt x="27" y="71"/>
                  <a:pt x="28" y="70"/>
                  <a:pt x="27" y="69"/>
                </a:cubicBezTo>
                <a:cubicBezTo>
                  <a:pt x="27" y="70"/>
                  <a:pt x="27" y="71"/>
                  <a:pt x="26" y="71"/>
                </a:cubicBezTo>
                <a:close/>
                <a:moveTo>
                  <a:pt x="187" y="85"/>
                </a:moveTo>
                <a:cubicBezTo>
                  <a:pt x="188" y="84"/>
                  <a:pt x="188" y="84"/>
                  <a:pt x="188" y="84"/>
                </a:cubicBezTo>
                <a:cubicBezTo>
                  <a:pt x="188" y="84"/>
                  <a:pt x="187" y="85"/>
                  <a:pt x="187" y="85"/>
                </a:cubicBezTo>
                <a:close/>
                <a:moveTo>
                  <a:pt x="185" y="133"/>
                </a:moveTo>
                <a:cubicBezTo>
                  <a:pt x="185" y="133"/>
                  <a:pt x="185" y="133"/>
                  <a:pt x="185" y="134"/>
                </a:cubicBezTo>
                <a:cubicBezTo>
                  <a:pt x="185" y="134"/>
                  <a:pt x="185" y="133"/>
                  <a:pt x="185" y="133"/>
                </a:cubicBezTo>
                <a:close/>
                <a:moveTo>
                  <a:pt x="190" y="96"/>
                </a:moveTo>
                <a:cubicBezTo>
                  <a:pt x="191" y="96"/>
                  <a:pt x="191" y="96"/>
                  <a:pt x="191" y="96"/>
                </a:cubicBezTo>
                <a:cubicBezTo>
                  <a:pt x="191" y="96"/>
                  <a:pt x="191" y="96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6"/>
                  <a:pt x="190" y="96"/>
                </a:cubicBezTo>
                <a:close/>
                <a:moveTo>
                  <a:pt x="197" y="56"/>
                </a:moveTo>
                <a:cubicBezTo>
                  <a:pt x="197" y="56"/>
                  <a:pt x="197" y="57"/>
                  <a:pt x="197" y="57"/>
                </a:cubicBezTo>
                <a:cubicBezTo>
                  <a:pt x="198" y="57"/>
                  <a:pt x="197" y="56"/>
                  <a:pt x="197" y="56"/>
                </a:cubicBezTo>
                <a:close/>
                <a:moveTo>
                  <a:pt x="51" y="84"/>
                </a:moveTo>
                <a:cubicBezTo>
                  <a:pt x="50" y="84"/>
                  <a:pt x="50" y="84"/>
                  <a:pt x="50" y="83"/>
                </a:cubicBezTo>
                <a:cubicBezTo>
                  <a:pt x="50" y="84"/>
                  <a:pt x="50" y="84"/>
                  <a:pt x="49" y="84"/>
                </a:cubicBezTo>
                <a:cubicBezTo>
                  <a:pt x="50" y="84"/>
                  <a:pt x="50" y="84"/>
                  <a:pt x="51" y="84"/>
                </a:cubicBezTo>
                <a:close/>
                <a:moveTo>
                  <a:pt x="205" y="64"/>
                </a:moveTo>
                <a:cubicBezTo>
                  <a:pt x="205" y="63"/>
                  <a:pt x="205" y="63"/>
                  <a:pt x="205" y="62"/>
                </a:cubicBezTo>
                <a:cubicBezTo>
                  <a:pt x="204" y="63"/>
                  <a:pt x="205" y="63"/>
                  <a:pt x="205" y="64"/>
                </a:cubicBezTo>
                <a:close/>
                <a:moveTo>
                  <a:pt x="93" y="80"/>
                </a:moveTo>
                <a:cubicBezTo>
                  <a:pt x="94" y="80"/>
                  <a:pt x="94" y="80"/>
                  <a:pt x="93" y="79"/>
                </a:cubicBezTo>
                <a:cubicBezTo>
                  <a:pt x="93" y="80"/>
                  <a:pt x="93" y="80"/>
                  <a:pt x="93" y="80"/>
                </a:cubicBezTo>
                <a:close/>
                <a:moveTo>
                  <a:pt x="199" y="42"/>
                </a:moveTo>
                <a:cubicBezTo>
                  <a:pt x="199" y="43"/>
                  <a:pt x="199" y="43"/>
                  <a:pt x="200" y="44"/>
                </a:cubicBezTo>
                <a:cubicBezTo>
                  <a:pt x="200" y="43"/>
                  <a:pt x="200" y="43"/>
                  <a:pt x="199" y="42"/>
                </a:cubicBezTo>
                <a:close/>
                <a:moveTo>
                  <a:pt x="215" y="92"/>
                </a:moveTo>
                <a:cubicBezTo>
                  <a:pt x="215" y="92"/>
                  <a:pt x="216" y="92"/>
                  <a:pt x="216" y="92"/>
                </a:cubicBezTo>
                <a:cubicBezTo>
                  <a:pt x="216" y="92"/>
                  <a:pt x="216" y="91"/>
                  <a:pt x="216" y="91"/>
                </a:cubicBezTo>
                <a:cubicBezTo>
                  <a:pt x="216" y="91"/>
                  <a:pt x="216" y="91"/>
                  <a:pt x="216" y="91"/>
                </a:cubicBezTo>
                <a:cubicBezTo>
                  <a:pt x="216" y="91"/>
                  <a:pt x="216" y="91"/>
                  <a:pt x="215" y="92"/>
                </a:cubicBezTo>
                <a:close/>
                <a:moveTo>
                  <a:pt x="132" y="75"/>
                </a:moveTo>
                <a:cubicBezTo>
                  <a:pt x="132" y="75"/>
                  <a:pt x="133" y="76"/>
                  <a:pt x="133" y="75"/>
                </a:cubicBezTo>
                <a:cubicBezTo>
                  <a:pt x="133" y="75"/>
                  <a:pt x="132" y="75"/>
                  <a:pt x="132" y="75"/>
                </a:cubicBezTo>
                <a:close/>
                <a:moveTo>
                  <a:pt x="153" y="72"/>
                </a:moveTo>
                <a:cubicBezTo>
                  <a:pt x="153" y="72"/>
                  <a:pt x="153" y="72"/>
                  <a:pt x="153" y="72"/>
                </a:cubicBezTo>
                <a:cubicBezTo>
                  <a:pt x="153" y="72"/>
                  <a:pt x="153" y="72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3" y="72"/>
                  <a:pt x="153" y="72"/>
                  <a:pt x="153" y="72"/>
                </a:cubicBezTo>
                <a:close/>
                <a:moveTo>
                  <a:pt x="191" y="60"/>
                </a:moveTo>
                <a:cubicBezTo>
                  <a:pt x="191" y="60"/>
                  <a:pt x="191" y="60"/>
                  <a:pt x="191" y="60"/>
                </a:cubicBezTo>
                <a:cubicBezTo>
                  <a:pt x="191" y="60"/>
                  <a:pt x="191" y="60"/>
                  <a:pt x="191" y="59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191" y="60"/>
                  <a:pt x="191" y="60"/>
                  <a:pt x="191" y="60"/>
                </a:cubicBezTo>
                <a:close/>
                <a:moveTo>
                  <a:pt x="156" y="70"/>
                </a:moveTo>
                <a:cubicBezTo>
                  <a:pt x="156" y="71"/>
                  <a:pt x="156" y="71"/>
                  <a:pt x="156" y="71"/>
                </a:cubicBezTo>
                <a:cubicBezTo>
                  <a:pt x="156" y="71"/>
                  <a:pt x="156" y="71"/>
                  <a:pt x="156" y="71"/>
                </a:cubicBezTo>
                <a:cubicBezTo>
                  <a:pt x="157" y="71"/>
                  <a:pt x="157" y="71"/>
                  <a:pt x="157" y="71"/>
                </a:cubicBezTo>
                <a:cubicBezTo>
                  <a:pt x="156" y="70"/>
                  <a:pt x="156" y="70"/>
                  <a:pt x="156" y="70"/>
                </a:cubicBezTo>
                <a:close/>
                <a:moveTo>
                  <a:pt x="96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7"/>
                  <a:pt x="96" y="67"/>
                  <a:pt x="96" y="68"/>
                </a:cubicBezTo>
                <a:cubicBezTo>
                  <a:pt x="96" y="67"/>
                  <a:pt x="96" y="67"/>
                  <a:pt x="96" y="67"/>
                </a:cubicBezTo>
                <a:close/>
                <a:moveTo>
                  <a:pt x="14" y="67"/>
                </a:moveTo>
                <a:cubicBezTo>
                  <a:pt x="14" y="67"/>
                  <a:pt x="14" y="67"/>
                  <a:pt x="14" y="68"/>
                </a:cubicBezTo>
                <a:cubicBezTo>
                  <a:pt x="14" y="68"/>
                  <a:pt x="14" y="67"/>
                  <a:pt x="14" y="67"/>
                </a:cubicBezTo>
                <a:close/>
                <a:moveTo>
                  <a:pt x="38" y="96"/>
                </a:move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8" y="96"/>
                  <a:pt x="38" y="96"/>
                  <a:pt x="38" y="96"/>
                </a:cubicBezTo>
                <a:close/>
                <a:moveTo>
                  <a:pt x="136" y="81"/>
                </a:move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6" y="82"/>
                  <a:pt x="136" y="82"/>
                </a:cubicBezTo>
                <a:cubicBezTo>
                  <a:pt x="136" y="82"/>
                  <a:pt x="136" y="81"/>
                  <a:pt x="136" y="81"/>
                </a:cubicBezTo>
                <a:close/>
                <a:moveTo>
                  <a:pt x="19" y="88"/>
                </a:moveTo>
                <a:cubicBezTo>
                  <a:pt x="19" y="88"/>
                  <a:pt x="20" y="88"/>
                  <a:pt x="20" y="88"/>
                </a:cubicBezTo>
                <a:cubicBezTo>
                  <a:pt x="20" y="88"/>
                  <a:pt x="20" y="87"/>
                  <a:pt x="20" y="87"/>
                </a:cubicBezTo>
                <a:cubicBezTo>
                  <a:pt x="20" y="87"/>
                  <a:pt x="19" y="87"/>
                  <a:pt x="19" y="88"/>
                </a:cubicBezTo>
                <a:close/>
                <a:moveTo>
                  <a:pt x="29" y="86"/>
                </a:move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6"/>
                  <a:pt x="29" y="86"/>
                </a:cubicBezTo>
                <a:cubicBezTo>
                  <a:pt x="29" y="86"/>
                  <a:pt x="29" y="85"/>
                  <a:pt x="29" y="85"/>
                </a:cubicBezTo>
                <a:cubicBezTo>
                  <a:pt x="29" y="85"/>
                  <a:pt x="29" y="86"/>
                  <a:pt x="29" y="86"/>
                </a:cubicBezTo>
                <a:close/>
                <a:moveTo>
                  <a:pt x="20" y="70"/>
                </a:move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0" y="70"/>
                </a:cubicBezTo>
                <a:close/>
                <a:moveTo>
                  <a:pt x="184" y="102"/>
                </a:moveTo>
                <a:cubicBezTo>
                  <a:pt x="184" y="102"/>
                  <a:pt x="184" y="102"/>
                  <a:pt x="184" y="102"/>
                </a:cubicBezTo>
                <a:cubicBezTo>
                  <a:pt x="184" y="102"/>
                  <a:pt x="184" y="102"/>
                  <a:pt x="184" y="103"/>
                </a:cubicBezTo>
                <a:cubicBezTo>
                  <a:pt x="184" y="103"/>
                  <a:pt x="184" y="103"/>
                  <a:pt x="184" y="103"/>
                </a:cubicBezTo>
                <a:cubicBezTo>
                  <a:pt x="184" y="102"/>
                  <a:pt x="184" y="102"/>
                  <a:pt x="184" y="102"/>
                </a:cubicBezTo>
                <a:close/>
                <a:moveTo>
                  <a:pt x="224" y="104"/>
                </a:moveTo>
                <a:cubicBezTo>
                  <a:pt x="224" y="104"/>
                  <a:pt x="224" y="104"/>
                  <a:pt x="224" y="104"/>
                </a:cubicBezTo>
                <a:cubicBezTo>
                  <a:pt x="225" y="104"/>
                  <a:pt x="225" y="104"/>
                  <a:pt x="225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4"/>
                  <a:pt x="225" y="104"/>
                  <a:pt x="224" y="104"/>
                </a:cubicBezTo>
                <a:close/>
                <a:moveTo>
                  <a:pt x="222" y="106"/>
                </a:move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2" y="106"/>
                  <a:pt x="222" y="106"/>
                  <a:pt x="222" y="1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7606" y="699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32198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6516216" y="31385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3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2" grpId="0"/>
      <p:bldP spid="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31990"/>
            <a:ext cx="2239067" cy="157942"/>
          </a:xfrm>
          <a:prstGeom prst="rect">
            <a:avLst/>
          </a:prstGeom>
        </p:spPr>
      </p:pic>
      <p:grpSp>
        <p:nvGrpSpPr>
          <p:cNvPr id="5" name="组 240"/>
          <p:cNvGrpSpPr/>
          <p:nvPr/>
        </p:nvGrpSpPr>
        <p:grpSpPr>
          <a:xfrm>
            <a:off x="6701303" y="3087979"/>
            <a:ext cx="2005330" cy="1348740"/>
            <a:chOff x="8556625" y="5335588"/>
            <a:chExt cx="847726" cy="739775"/>
          </a:xfrm>
          <a:blipFill>
            <a:blip r:embed="rId4"/>
            <a:stretch>
              <a:fillRect/>
            </a:stretch>
          </a:blipFill>
        </p:grpSpPr>
        <p:sp>
          <p:nvSpPr>
            <p:cNvPr id="6" name="Freeform 636"/>
            <p:cNvSpPr/>
            <p:nvPr/>
          </p:nvSpPr>
          <p:spPr bwMode="auto">
            <a:xfrm>
              <a:off x="8559801" y="5421313"/>
              <a:ext cx="98425" cy="265113"/>
            </a:xfrm>
            <a:custGeom>
              <a:avLst/>
              <a:gdLst>
                <a:gd name="T0" fmla="*/ 35 w 41"/>
                <a:gd name="T1" fmla="*/ 30 h 109"/>
                <a:gd name="T2" fmla="*/ 21 w 41"/>
                <a:gd name="T3" fmla="*/ 0 h 109"/>
                <a:gd name="T4" fmla="*/ 0 w 41"/>
                <a:gd name="T5" fmla="*/ 21 h 109"/>
                <a:gd name="T6" fmla="*/ 13 w 41"/>
                <a:gd name="T7" fmla="*/ 26 h 109"/>
                <a:gd name="T8" fmla="*/ 4 w 41"/>
                <a:gd name="T9" fmla="*/ 88 h 109"/>
                <a:gd name="T10" fmla="*/ 17 w 41"/>
                <a:gd name="T11" fmla="*/ 109 h 109"/>
                <a:gd name="T12" fmla="*/ 12 w 41"/>
                <a:gd name="T13" fmla="*/ 91 h 109"/>
                <a:gd name="T14" fmla="*/ 19 w 41"/>
                <a:gd name="T15" fmla="*/ 27 h 109"/>
                <a:gd name="T16" fmla="*/ 35 w 41"/>
                <a:gd name="T17" fmla="*/ 3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09">
                  <a:moveTo>
                    <a:pt x="35" y="30"/>
                  </a:moveTo>
                  <a:cubicBezTo>
                    <a:pt x="41" y="16"/>
                    <a:pt x="30" y="8"/>
                    <a:pt x="21" y="0"/>
                  </a:cubicBezTo>
                  <a:cubicBezTo>
                    <a:pt x="14" y="7"/>
                    <a:pt x="6" y="12"/>
                    <a:pt x="0" y="21"/>
                  </a:cubicBezTo>
                  <a:cubicBezTo>
                    <a:pt x="3" y="26"/>
                    <a:pt x="7" y="23"/>
                    <a:pt x="13" y="26"/>
                  </a:cubicBezTo>
                  <a:cubicBezTo>
                    <a:pt x="3" y="44"/>
                    <a:pt x="28" y="73"/>
                    <a:pt x="4" y="88"/>
                  </a:cubicBezTo>
                  <a:cubicBezTo>
                    <a:pt x="4" y="96"/>
                    <a:pt x="4" y="109"/>
                    <a:pt x="17" y="109"/>
                  </a:cubicBezTo>
                  <a:cubicBezTo>
                    <a:pt x="18" y="102"/>
                    <a:pt x="9" y="99"/>
                    <a:pt x="12" y="91"/>
                  </a:cubicBezTo>
                  <a:cubicBezTo>
                    <a:pt x="35" y="79"/>
                    <a:pt x="17" y="47"/>
                    <a:pt x="19" y="27"/>
                  </a:cubicBezTo>
                  <a:cubicBezTo>
                    <a:pt x="25" y="30"/>
                    <a:pt x="31" y="31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66"/>
            <p:cNvSpPr>
              <a:spLocks noEditPoints="1"/>
            </p:cNvSpPr>
            <p:nvPr/>
          </p:nvSpPr>
          <p:spPr bwMode="auto">
            <a:xfrm>
              <a:off x="9285288" y="5864225"/>
              <a:ext cx="73025" cy="114300"/>
            </a:xfrm>
            <a:custGeom>
              <a:avLst/>
              <a:gdLst>
                <a:gd name="T0" fmla="*/ 26 w 30"/>
                <a:gd name="T1" fmla="*/ 9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9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0 w 30"/>
                <a:gd name="T25" fmla="*/ 13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9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0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8"/>
                    <a:pt x="22" y="25"/>
                    <a:pt x="22" y="21"/>
                  </a:cubicBezTo>
                  <a:cubicBezTo>
                    <a:pt x="22" y="19"/>
                    <a:pt x="30" y="13"/>
                    <a:pt x="26" y="9"/>
                  </a:cubicBezTo>
                  <a:close/>
                  <a:moveTo>
                    <a:pt x="8" y="36"/>
                  </a:moveTo>
                  <a:cubicBezTo>
                    <a:pt x="8" y="32"/>
                    <a:pt x="8" y="29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0" y="13"/>
                  </a:cubicBezTo>
                  <a:cubicBezTo>
                    <a:pt x="20" y="18"/>
                    <a:pt x="16" y="20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71"/>
            <p:cNvSpPr>
              <a:spLocks noEditPoints="1"/>
            </p:cNvSpPr>
            <p:nvPr/>
          </p:nvSpPr>
          <p:spPr bwMode="auto">
            <a:xfrm>
              <a:off x="9296401" y="5735638"/>
              <a:ext cx="73025" cy="101600"/>
            </a:xfrm>
            <a:custGeom>
              <a:avLst/>
              <a:gdLst>
                <a:gd name="T0" fmla="*/ 24 w 30"/>
                <a:gd name="T1" fmla="*/ 41 h 42"/>
                <a:gd name="T2" fmla="*/ 18 w 30"/>
                <a:gd name="T3" fmla="*/ 0 h 42"/>
                <a:gd name="T4" fmla="*/ 11 w 30"/>
                <a:gd name="T5" fmla="*/ 0 h 42"/>
                <a:gd name="T6" fmla="*/ 2 w 30"/>
                <a:gd name="T7" fmla="*/ 31 h 42"/>
                <a:gd name="T8" fmla="*/ 5 w 30"/>
                <a:gd name="T9" fmla="*/ 42 h 42"/>
                <a:gd name="T10" fmla="*/ 9 w 30"/>
                <a:gd name="T11" fmla="*/ 28 h 42"/>
                <a:gd name="T12" fmla="*/ 20 w 30"/>
                <a:gd name="T13" fmla="*/ 25 h 42"/>
                <a:gd name="T14" fmla="*/ 24 w 30"/>
                <a:gd name="T15" fmla="*/ 41 h 42"/>
                <a:gd name="T16" fmla="*/ 11 w 30"/>
                <a:gd name="T17" fmla="*/ 20 h 42"/>
                <a:gd name="T18" fmla="*/ 14 w 30"/>
                <a:gd name="T19" fmla="*/ 10 h 42"/>
                <a:gd name="T20" fmla="*/ 18 w 30"/>
                <a:gd name="T21" fmla="*/ 20 h 42"/>
                <a:gd name="T22" fmla="*/ 11 w 30"/>
                <a:gd name="T2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2">
                  <a:moveTo>
                    <a:pt x="24" y="41"/>
                  </a:moveTo>
                  <a:cubicBezTo>
                    <a:pt x="30" y="29"/>
                    <a:pt x="21" y="11"/>
                    <a:pt x="18" y="0"/>
                  </a:cubicBezTo>
                  <a:cubicBezTo>
                    <a:pt x="16" y="0"/>
                    <a:pt x="14" y="0"/>
                    <a:pt x="11" y="0"/>
                  </a:cubicBezTo>
                  <a:cubicBezTo>
                    <a:pt x="9" y="8"/>
                    <a:pt x="3" y="20"/>
                    <a:pt x="2" y="31"/>
                  </a:cubicBezTo>
                  <a:cubicBezTo>
                    <a:pt x="2" y="33"/>
                    <a:pt x="0" y="40"/>
                    <a:pt x="5" y="42"/>
                  </a:cubicBezTo>
                  <a:cubicBezTo>
                    <a:pt x="9" y="40"/>
                    <a:pt x="8" y="33"/>
                    <a:pt x="9" y="28"/>
                  </a:cubicBezTo>
                  <a:cubicBezTo>
                    <a:pt x="14" y="29"/>
                    <a:pt x="16" y="27"/>
                    <a:pt x="20" y="25"/>
                  </a:cubicBezTo>
                  <a:cubicBezTo>
                    <a:pt x="23" y="29"/>
                    <a:pt x="19" y="39"/>
                    <a:pt x="24" y="41"/>
                  </a:cubicBezTo>
                  <a:close/>
                  <a:moveTo>
                    <a:pt x="11" y="20"/>
                  </a:moveTo>
                  <a:cubicBezTo>
                    <a:pt x="12" y="16"/>
                    <a:pt x="14" y="14"/>
                    <a:pt x="14" y="10"/>
                  </a:cubicBezTo>
                  <a:cubicBezTo>
                    <a:pt x="17" y="12"/>
                    <a:pt x="17" y="16"/>
                    <a:pt x="18" y="20"/>
                  </a:cubicBezTo>
                  <a:cubicBezTo>
                    <a:pt x="16" y="22"/>
                    <a:pt x="16" y="19"/>
                    <a:pt x="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84"/>
            <p:cNvSpPr>
              <a:spLocks noEditPoints="1"/>
            </p:cNvSpPr>
            <p:nvPr/>
          </p:nvSpPr>
          <p:spPr bwMode="auto">
            <a:xfrm>
              <a:off x="8556626" y="5335588"/>
              <a:ext cx="728663" cy="739775"/>
            </a:xfrm>
            <a:custGeom>
              <a:avLst/>
              <a:gdLst>
                <a:gd name="T0" fmla="*/ 289 w 299"/>
                <a:gd name="T1" fmla="*/ 218 h 304"/>
                <a:gd name="T2" fmla="*/ 268 w 299"/>
                <a:gd name="T3" fmla="*/ 160 h 304"/>
                <a:gd name="T4" fmla="*/ 269 w 299"/>
                <a:gd name="T5" fmla="*/ 89 h 304"/>
                <a:gd name="T6" fmla="*/ 264 w 299"/>
                <a:gd name="T7" fmla="*/ 0 h 304"/>
                <a:gd name="T8" fmla="*/ 62 w 299"/>
                <a:gd name="T9" fmla="*/ 14 h 304"/>
                <a:gd name="T10" fmla="*/ 17 w 299"/>
                <a:gd name="T11" fmla="*/ 229 h 304"/>
                <a:gd name="T12" fmla="*/ 0 w 299"/>
                <a:gd name="T13" fmla="*/ 263 h 304"/>
                <a:gd name="T14" fmla="*/ 76 w 299"/>
                <a:gd name="T15" fmla="*/ 299 h 304"/>
                <a:gd name="T16" fmla="*/ 285 w 299"/>
                <a:gd name="T17" fmla="*/ 279 h 304"/>
                <a:gd name="T18" fmla="*/ 226 w 299"/>
                <a:gd name="T19" fmla="*/ 284 h 304"/>
                <a:gd name="T20" fmla="*/ 235 w 299"/>
                <a:gd name="T21" fmla="*/ 264 h 304"/>
                <a:gd name="T22" fmla="*/ 254 w 299"/>
                <a:gd name="T23" fmla="*/ 280 h 304"/>
                <a:gd name="T24" fmla="*/ 244 w 299"/>
                <a:gd name="T25" fmla="*/ 263 h 304"/>
                <a:gd name="T26" fmla="*/ 254 w 299"/>
                <a:gd name="T27" fmla="*/ 280 h 304"/>
                <a:gd name="T28" fmla="*/ 260 w 299"/>
                <a:gd name="T29" fmla="*/ 281 h 304"/>
                <a:gd name="T30" fmla="*/ 267 w 299"/>
                <a:gd name="T31" fmla="*/ 261 h 304"/>
                <a:gd name="T32" fmla="*/ 275 w 299"/>
                <a:gd name="T33" fmla="*/ 274 h 304"/>
                <a:gd name="T34" fmla="*/ 285 w 299"/>
                <a:gd name="T35" fmla="*/ 259 h 304"/>
                <a:gd name="T36" fmla="*/ 69 w 299"/>
                <a:gd name="T37" fmla="*/ 20 h 304"/>
                <a:gd name="T38" fmla="*/ 261 w 299"/>
                <a:gd name="T39" fmla="*/ 76 h 304"/>
                <a:gd name="T40" fmla="*/ 200 w 299"/>
                <a:gd name="T41" fmla="*/ 162 h 304"/>
                <a:gd name="T42" fmla="*/ 69 w 299"/>
                <a:gd name="T43" fmla="*/ 20 h 304"/>
                <a:gd name="T44" fmla="*/ 8 w 299"/>
                <a:gd name="T45" fmla="*/ 266 h 304"/>
                <a:gd name="T46" fmla="*/ 15 w 299"/>
                <a:gd name="T47" fmla="*/ 290 h 304"/>
                <a:gd name="T48" fmla="*/ 21 w 299"/>
                <a:gd name="T49" fmla="*/ 269 h 304"/>
                <a:gd name="T50" fmla="*/ 26 w 299"/>
                <a:gd name="T51" fmla="*/ 290 h 304"/>
                <a:gd name="T52" fmla="*/ 32 w 299"/>
                <a:gd name="T53" fmla="*/ 272 h 304"/>
                <a:gd name="T54" fmla="*/ 40 w 299"/>
                <a:gd name="T55" fmla="*/ 291 h 304"/>
                <a:gd name="T56" fmla="*/ 47 w 299"/>
                <a:gd name="T57" fmla="*/ 273 h 304"/>
                <a:gd name="T58" fmla="*/ 54 w 299"/>
                <a:gd name="T59" fmla="*/ 291 h 304"/>
                <a:gd name="T60" fmla="*/ 70 w 299"/>
                <a:gd name="T61" fmla="*/ 292 h 304"/>
                <a:gd name="T62" fmla="*/ 59 w 299"/>
                <a:gd name="T63" fmla="*/ 273 h 304"/>
                <a:gd name="T64" fmla="*/ 70 w 299"/>
                <a:gd name="T65" fmla="*/ 292 h 304"/>
                <a:gd name="T66" fmla="*/ 56 w 299"/>
                <a:gd name="T67" fmla="*/ 167 h 304"/>
                <a:gd name="T68" fmla="*/ 285 w 299"/>
                <a:gd name="T69" fmla="*/ 226 h 304"/>
                <a:gd name="T70" fmla="*/ 233 w 299"/>
                <a:gd name="T71" fmla="*/ 257 h 304"/>
                <a:gd name="T72" fmla="*/ 10 w 299"/>
                <a:gd name="T73" fmla="*/ 258 h 304"/>
                <a:gd name="T74" fmla="*/ 77 w 299"/>
                <a:gd name="T75" fmla="*/ 292 h 304"/>
                <a:gd name="T76" fmla="*/ 87 w 299"/>
                <a:gd name="T77" fmla="*/ 274 h 304"/>
                <a:gd name="T78" fmla="*/ 105 w 299"/>
                <a:gd name="T79" fmla="*/ 291 h 304"/>
                <a:gd name="T80" fmla="*/ 94 w 299"/>
                <a:gd name="T81" fmla="*/ 273 h 304"/>
                <a:gd name="T82" fmla="*/ 105 w 299"/>
                <a:gd name="T83" fmla="*/ 291 h 304"/>
                <a:gd name="T84" fmla="*/ 112 w 299"/>
                <a:gd name="T85" fmla="*/ 292 h 304"/>
                <a:gd name="T86" fmla="*/ 121 w 299"/>
                <a:gd name="T87" fmla="*/ 275 h 304"/>
                <a:gd name="T88" fmla="*/ 138 w 299"/>
                <a:gd name="T89" fmla="*/ 291 h 304"/>
                <a:gd name="T90" fmla="*/ 127 w 299"/>
                <a:gd name="T91" fmla="*/ 272 h 304"/>
                <a:gd name="T92" fmla="*/ 138 w 299"/>
                <a:gd name="T93" fmla="*/ 291 h 304"/>
                <a:gd name="T94" fmla="*/ 145 w 299"/>
                <a:gd name="T95" fmla="*/ 291 h 304"/>
                <a:gd name="T96" fmla="*/ 154 w 299"/>
                <a:gd name="T97" fmla="*/ 273 h 304"/>
                <a:gd name="T98" fmla="*/ 160 w 299"/>
                <a:gd name="T99" fmla="*/ 292 h 304"/>
                <a:gd name="T100" fmla="*/ 170 w 299"/>
                <a:gd name="T101" fmla="*/ 272 h 304"/>
                <a:gd name="T102" fmla="*/ 160 w 299"/>
                <a:gd name="T103" fmla="*/ 292 h 304"/>
                <a:gd name="T104" fmla="*/ 179 w 299"/>
                <a:gd name="T105" fmla="*/ 291 h 304"/>
                <a:gd name="T106" fmla="*/ 186 w 299"/>
                <a:gd name="T107" fmla="*/ 290 h 304"/>
                <a:gd name="T108" fmla="*/ 192 w 299"/>
                <a:gd name="T109" fmla="*/ 269 h 304"/>
                <a:gd name="T110" fmla="*/ 193 w 299"/>
                <a:gd name="T111" fmla="*/ 288 h 304"/>
                <a:gd name="T112" fmla="*/ 207 w 299"/>
                <a:gd name="T113" fmla="*/ 268 h 304"/>
                <a:gd name="T114" fmla="*/ 221 w 299"/>
                <a:gd name="T115" fmla="*/ 28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304">
                  <a:moveTo>
                    <a:pt x="285" y="279"/>
                  </a:moveTo>
                  <a:cubicBezTo>
                    <a:pt x="299" y="264"/>
                    <a:pt x="293" y="235"/>
                    <a:pt x="289" y="218"/>
                  </a:cubicBezTo>
                  <a:cubicBezTo>
                    <a:pt x="287" y="211"/>
                    <a:pt x="287" y="204"/>
                    <a:pt x="285" y="198"/>
                  </a:cubicBezTo>
                  <a:cubicBezTo>
                    <a:pt x="280" y="183"/>
                    <a:pt x="270" y="171"/>
                    <a:pt x="268" y="160"/>
                  </a:cubicBezTo>
                  <a:cubicBezTo>
                    <a:pt x="266" y="150"/>
                    <a:pt x="269" y="139"/>
                    <a:pt x="269" y="129"/>
                  </a:cubicBezTo>
                  <a:cubicBezTo>
                    <a:pt x="269" y="116"/>
                    <a:pt x="270" y="103"/>
                    <a:pt x="269" y="89"/>
                  </a:cubicBezTo>
                  <a:cubicBezTo>
                    <a:pt x="268" y="60"/>
                    <a:pt x="274" y="26"/>
                    <a:pt x="267" y="2"/>
                  </a:cubicBezTo>
                  <a:cubicBezTo>
                    <a:pt x="265" y="2"/>
                    <a:pt x="265" y="1"/>
                    <a:pt x="264" y="0"/>
                  </a:cubicBezTo>
                  <a:cubicBezTo>
                    <a:pt x="231" y="2"/>
                    <a:pt x="195" y="3"/>
                    <a:pt x="160" y="6"/>
                  </a:cubicBezTo>
                  <a:cubicBezTo>
                    <a:pt x="127" y="10"/>
                    <a:pt x="93" y="12"/>
                    <a:pt x="62" y="14"/>
                  </a:cubicBezTo>
                  <a:cubicBezTo>
                    <a:pt x="57" y="63"/>
                    <a:pt x="51" y="113"/>
                    <a:pt x="52" y="162"/>
                  </a:cubicBezTo>
                  <a:cubicBezTo>
                    <a:pt x="39" y="186"/>
                    <a:pt x="28" y="209"/>
                    <a:pt x="17" y="229"/>
                  </a:cubicBezTo>
                  <a:cubicBezTo>
                    <a:pt x="12" y="237"/>
                    <a:pt x="7" y="243"/>
                    <a:pt x="4" y="252"/>
                  </a:cubicBezTo>
                  <a:cubicBezTo>
                    <a:pt x="3" y="256"/>
                    <a:pt x="4" y="260"/>
                    <a:pt x="0" y="263"/>
                  </a:cubicBezTo>
                  <a:cubicBezTo>
                    <a:pt x="3" y="271"/>
                    <a:pt x="2" y="284"/>
                    <a:pt x="4" y="293"/>
                  </a:cubicBezTo>
                  <a:cubicBezTo>
                    <a:pt x="25" y="304"/>
                    <a:pt x="53" y="299"/>
                    <a:pt x="76" y="299"/>
                  </a:cubicBezTo>
                  <a:cubicBezTo>
                    <a:pt x="126" y="299"/>
                    <a:pt x="167" y="300"/>
                    <a:pt x="218" y="293"/>
                  </a:cubicBezTo>
                  <a:cubicBezTo>
                    <a:pt x="239" y="291"/>
                    <a:pt x="274" y="289"/>
                    <a:pt x="285" y="279"/>
                  </a:cubicBezTo>
                  <a:close/>
                  <a:moveTo>
                    <a:pt x="237" y="283"/>
                  </a:moveTo>
                  <a:cubicBezTo>
                    <a:pt x="232" y="282"/>
                    <a:pt x="232" y="285"/>
                    <a:pt x="226" y="284"/>
                  </a:cubicBezTo>
                  <a:cubicBezTo>
                    <a:pt x="226" y="277"/>
                    <a:pt x="230" y="274"/>
                    <a:pt x="226" y="267"/>
                  </a:cubicBezTo>
                  <a:cubicBezTo>
                    <a:pt x="226" y="263"/>
                    <a:pt x="235" y="268"/>
                    <a:pt x="235" y="264"/>
                  </a:cubicBezTo>
                  <a:cubicBezTo>
                    <a:pt x="241" y="266"/>
                    <a:pt x="236" y="277"/>
                    <a:pt x="237" y="283"/>
                  </a:cubicBezTo>
                  <a:close/>
                  <a:moveTo>
                    <a:pt x="254" y="280"/>
                  </a:moveTo>
                  <a:cubicBezTo>
                    <a:pt x="248" y="281"/>
                    <a:pt x="250" y="281"/>
                    <a:pt x="243" y="282"/>
                  </a:cubicBezTo>
                  <a:cubicBezTo>
                    <a:pt x="243" y="273"/>
                    <a:pt x="244" y="269"/>
                    <a:pt x="244" y="263"/>
                  </a:cubicBezTo>
                  <a:cubicBezTo>
                    <a:pt x="247" y="263"/>
                    <a:pt x="250" y="263"/>
                    <a:pt x="253" y="264"/>
                  </a:cubicBezTo>
                  <a:cubicBezTo>
                    <a:pt x="254" y="269"/>
                    <a:pt x="255" y="274"/>
                    <a:pt x="254" y="280"/>
                  </a:cubicBezTo>
                  <a:close/>
                  <a:moveTo>
                    <a:pt x="269" y="278"/>
                  </a:moveTo>
                  <a:cubicBezTo>
                    <a:pt x="265" y="278"/>
                    <a:pt x="265" y="282"/>
                    <a:pt x="260" y="281"/>
                  </a:cubicBezTo>
                  <a:cubicBezTo>
                    <a:pt x="263" y="273"/>
                    <a:pt x="259" y="271"/>
                    <a:pt x="260" y="262"/>
                  </a:cubicBezTo>
                  <a:cubicBezTo>
                    <a:pt x="262" y="262"/>
                    <a:pt x="267" y="264"/>
                    <a:pt x="267" y="261"/>
                  </a:cubicBezTo>
                  <a:cubicBezTo>
                    <a:pt x="270" y="265"/>
                    <a:pt x="270" y="271"/>
                    <a:pt x="269" y="278"/>
                  </a:cubicBezTo>
                  <a:close/>
                  <a:moveTo>
                    <a:pt x="275" y="274"/>
                  </a:moveTo>
                  <a:cubicBezTo>
                    <a:pt x="275" y="269"/>
                    <a:pt x="277" y="267"/>
                    <a:pt x="274" y="263"/>
                  </a:cubicBezTo>
                  <a:cubicBezTo>
                    <a:pt x="276" y="260"/>
                    <a:pt x="283" y="262"/>
                    <a:pt x="285" y="259"/>
                  </a:cubicBezTo>
                  <a:cubicBezTo>
                    <a:pt x="287" y="264"/>
                    <a:pt x="281" y="273"/>
                    <a:pt x="275" y="274"/>
                  </a:cubicBezTo>
                  <a:close/>
                  <a:moveTo>
                    <a:pt x="69" y="20"/>
                  </a:moveTo>
                  <a:cubicBezTo>
                    <a:pt x="127" y="21"/>
                    <a:pt x="192" y="7"/>
                    <a:pt x="261" y="10"/>
                  </a:cubicBezTo>
                  <a:cubicBezTo>
                    <a:pt x="267" y="32"/>
                    <a:pt x="261" y="56"/>
                    <a:pt x="261" y="76"/>
                  </a:cubicBezTo>
                  <a:cubicBezTo>
                    <a:pt x="262" y="100"/>
                    <a:pt x="264" y="126"/>
                    <a:pt x="262" y="157"/>
                  </a:cubicBezTo>
                  <a:cubicBezTo>
                    <a:pt x="244" y="161"/>
                    <a:pt x="222" y="160"/>
                    <a:pt x="200" y="162"/>
                  </a:cubicBezTo>
                  <a:cubicBezTo>
                    <a:pt x="152" y="167"/>
                    <a:pt x="104" y="170"/>
                    <a:pt x="59" y="160"/>
                  </a:cubicBezTo>
                  <a:cubicBezTo>
                    <a:pt x="57" y="117"/>
                    <a:pt x="63" y="67"/>
                    <a:pt x="69" y="20"/>
                  </a:cubicBezTo>
                  <a:close/>
                  <a:moveTo>
                    <a:pt x="15" y="290"/>
                  </a:moveTo>
                  <a:cubicBezTo>
                    <a:pt x="8" y="287"/>
                    <a:pt x="9" y="276"/>
                    <a:pt x="8" y="266"/>
                  </a:cubicBezTo>
                  <a:cubicBezTo>
                    <a:pt x="10" y="267"/>
                    <a:pt x="12" y="268"/>
                    <a:pt x="14" y="268"/>
                  </a:cubicBezTo>
                  <a:cubicBezTo>
                    <a:pt x="14" y="276"/>
                    <a:pt x="16" y="281"/>
                    <a:pt x="15" y="290"/>
                  </a:cubicBezTo>
                  <a:close/>
                  <a:moveTo>
                    <a:pt x="26" y="290"/>
                  </a:moveTo>
                  <a:cubicBezTo>
                    <a:pt x="18" y="290"/>
                    <a:pt x="22" y="277"/>
                    <a:pt x="21" y="269"/>
                  </a:cubicBezTo>
                  <a:cubicBezTo>
                    <a:pt x="25" y="268"/>
                    <a:pt x="24" y="271"/>
                    <a:pt x="28" y="271"/>
                  </a:cubicBezTo>
                  <a:cubicBezTo>
                    <a:pt x="24" y="275"/>
                    <a:pt x="28" y="289"/>
                    <a:pt x="26" y="290"/>
                  </a:cubicBezTo>
                  <a:close/>
                  <a:moveTo>
                    <a:pt x="40" y="291"/>
                  </a:moveTo>
                  <a:cubicBezTo>
                    <a:pt x="29" y="290"/>
                    <a:pt x="34" y="282"/>
                    <a:pt x="32" y="272"/>
                  </a:cubicBezTo>
                  <a:cubicBezTo>
                    <a:pt x="34" y="270"/>
                    <a:pt x="40" y="271"/>
                    <a:pt x="41" y="273"/>
                  </a:cubicBezTo>
                  <a:cubicBezTo>
                    <a:pt x="40" y="281"/>
                    <a:pt x="40" y="282"/>
                    <a:pt x="40" y="291"/>
                  </a:cubicBezTo>
                  <a:close/>
                  <a:moveTo>
                    <a:pt x="47" y="291"/>
                  </a:moveTo>
                  <a:cubicBezTo>
                    <a:pt x="47" y="285"/>
                    <a:pt x="47" y="279"/>
                    <a:pt x="47" y="273"/>
                  </a:cubicBezTo>
                  <a:cubicBezTo>
                    <a:pt x="48" y="273"/>
                    <a:pt x="49" y="273"/>
                    <a:pt x="50" y="273"/>
                  </a:cubicBezTo>
                  <a:cubicBezTo>
                    <a:pt x="55" y="275"/>
                    <a:pt x="51" y="286"/>
                    <a:pt x="54" y="291"/>
                  </a:cubicBezTo>
                  <a:cubicBezTo>
                    <a:pt x="51" y="291"/>
                    <a:pt x="49" y="291"/>
                    <a:pt x="47" y="291"/>
                  </a:cubicBezTo>
                  <a:close/>
                  <a:moveTo>
                    <a:pt x="70" y="292"/>
                  </a:moveTo>
                  <a:cubicBezTo>
                    <a:pt x="67" y="292"/>
                    <a:pt x="63" y="292"/>
                    <a:pt x="59" y="291"/>
                  </a:cubicBezTo>
                  <a:cubicBezTo>
                    <a:pt x="59" y="285"/>
                    <a:pt x="59" y="279"/>
                    <a:pt x="59" y="273"/>
                  </a:cubicBezTo>
                  <a:cubicBezTo>
                    <a:pt x="63" y="273"/>
                    <a:pt x="67" y="273"/>
                    <a:pt x="70" y="274"/>
                  </a:cubicBezTo>
                  <a:cubicBezTo>
                    <a:pt x="70" y="280"/>
                    <a:pt x="70" y="286"/>
                    <a:pt x="70" y="292"/>
                  </a:cubicBezTo>
                  <a:close/>
                  <a:moveTo>
                    <a:pt x="10" y="258"/>
                  </a:moveTo>
                  <a:cubicBezTo>
                    <a:pt x="22" y="224"/>
                    <a:pt x="43" y="200"/>
                    <a:pt x="56" y="167"/>
                  </a:cubicBezTo>
                  <a:cubicBezTo>
                    <a:pt x="125" y="185"/>
                    <a:pt x="191" y="168"/>
                    <a:pt x="264" y="168"/>
                  </a:cubicBezTo>
                  <a:cubicBezTo>
                    <a:pt x="273" y="184"/>
                    <a:pt x="279" y="203"/>
                    <a:pt x="285" y="226"/>
                  </a:cubicBezTo>
                  <a:cubicBezTo>
                    <a:pt x="286" y="232"/>
                    <a:pt x="289" y="243"/>
                    <a:pt x="288" y="246"/>
                  </a:cubicBezTo>
                  <a:cubicBezTo>
                    <a:pt x="283" y="257"/>
                    <a:pt x="246" y="256"/>
                    <a:pt x="233" y="257"/>
                  </a:cubicBezTo>
                  <a:cubicBezTo>
                    <a:pt x="191" y="262"/>
                    <a:pt x="137" y="266"/>
                    <a:pt x="85" y="266"/>
                  </a:cubicBezTo>
                  <a:cubicBezTo>
                    <a:pt x="58" y="265"/>
                    <a:pt x="28" y="265"/>
                    <a:pt x="10" y="258"/>
                  </a:cubicBezTo>
                  <a:close/>
                  <a:moveTo>
                    <a:pt x="87" y="292"/>
                  </a:moveTo>
                  <a:cubicBezTo>
                    <a:pt x="84" y="290"/>
                    <a:pt x="82" y="293"/>
                    <a:pt x="77" y="292"/>
                  </a:cubicBezTo>
                  <a:cubicBezTo>
                    <a:pt x="75" y="283"/>
                    <a:pt x="78" y="282"/>
                    <a:pt x="76" y="274"/>
                  </a:cubicBezTo>
                  <a:cubicBezTo>
                    <a:pt x="81" y="271"/>
                    <a:pt x="82" y="274"/>
                    <a:pt x="87" y="274"/>
                  </a:cubicBezTo>
                  <a:cubicBezTo>
                    <a:pt x="87" y="280"/>
                    <a:pt x="87" y="286"/>
                    <a:pt x="87" y="292"/>
                  </a:cubicBezTo>
                  <a:close/>
                  <a:moveTo>
                    <a:pt x="105" y="291"/>
                  </a:moveTo>
                  <a:cubicBezTo>
                    <a:pt x="101" y="291"/>
                    <a:pt x="96" y="291"/>
                    <a:pt x="92" y="291"/>
                  </a:cubicBezTo>
                  <a:cubicBezTo>
                    <a:pt x="92" y="283"/>
                    <a:pt x="92" y="276"/>
                    <a:pt x="94" y="273"/>
                  </a:cubicBezTo>
                  <a:cubicBezTo>
                    <a:pt x="98" y="276"/>
                    <a:pt x="102" y="271"/>
                    <a:pt x="106" y="275"/>
                  </a:cubicBezTo>
                  <a:cubicBezTo>
                    <a:pt x="105" y="283"/>
                    <a:pt x="105" y="285"/>
                    <a:pt x="105" y="291"/>
                  </a:cubicBezTo>
                  <a:close/>
                  <a:moveTo>
                    <a:pt x="121" y="291"/>
                  </a:moveTo>
                  <a:cubicBezTo>
                    <a:pt x="118" y="291"/>
                    <a:pt x="112" y="289"/>
                    <a:pt x="112" y="292"/>
                  </a:cubicBezTo>
                  <a:cubicBezTo>
                    <a:pt x="109" y="287"/>
                    <a:pt x="113" y="283"/>
                    <a:pt x="112" y="273"/>
                  </a:cubicBezTo>
                  <a:cubicBezTo>
                    <a:pt x="115" y="274"/>
                    <a:pt x="119" y="273"/>
                    <a:pt x="121" y="275"/>
                  </a:cubicBezTo>
                  <a:cubicBezTo>
                    <a:pt x="121" y="280"/>
                    <a:pt x="121" y="285"/>
                    <a:pt x="121" y="291"/>
                  </a:cubicBezTo>
                  <a:close/>
                  <a:moveTo>
                    <a:pt x="138" y="291"/>
                  </a:moveTo>
                  <a:cubicBezTo>
                    <a:pt x="134" y="291"/>
                    <a:pt x="130" y="291"/>
                    <a:pt x="127" y="291"/>
                  </a:cubicBezTo>
                  <a:cubicBezTo>
                    <a:pt x="127" y="285"/>
                    <a:pt x="127" y="279"/>
                    <a:pt x="127" y="272"/>
                  </a:cubicBezTo>
                  <a:cubicBezTo>
                    <a:pt x="130" y="273"/>
                    <a:pt x="134" y="273"/>
                    <a:pt x="138" y="273"/>
                  </a:cubicBezTo>
                  <a:cubicBezTo>
                    <a:pt x="137" y="282"/>
                    <a:pt x="140" y="287"/>
                    <a:pt x="138" y="291"/>
                  </a:cubicBezTo>
                  <a:close/>
                  <a:moveTo>
                    <a:pt x="153" y="291"/>
                  </a:moveTo>
                  <a:cubicBezTo>
                    <a:pt x="150" y="291"/>
                    <a:pt x="147" y="291"/>
                    <a:pt x="145" y="291"/>
                  </a:cubicBezTo>
                  <a:cubicBezTo>
                    <a:pt x="143" y="283"/>
                    <a:pt x="145" y="282"/>
                    <a:pt x="143" y="273"/>
                  </a:cubicBezTo>
                  <a:cubicBezTo>
                    <a:pt x="149" y="274"/>
                    <a:pt x="151" y="270"/>
                    <a:pt x="154" y="273"/>
                  </a:cubicBezTo>
                  <a:cubicBezTo>
                    <a:pt x="152" y="278"/>
                    <a:pt x="153" y="285"/>
                    <a:pt x="153" y="291"/>
                  </a:cubicBezTo>
                  <a:close/>
                  <a:moveTo>
                    <a:pt x="160" y="292"/>
                  </a:moveTo>
                  <a:cubicBezTo>
                    <a:pt x="160" y="285"/>
                    <a:pt x="160" y="279"/>
                    <a:pt x="160" y="272"/>
                  </a:cubicBezTo>
                  <a:cubicBezTo>
                    <a:pt x="163" y="272"/>
                    <a:pt x="166" y="272"/>
                    <a:pt x="170" y="272"/>
                  </a:cubicBezTo>
                  <a:cubicBezTo>
                    <a:pt x="169" y="279"/>
                    <a:pt x="170" y="285"/>
                    <a:pt x="171" y="291"/>
                  </a:cubicBezTo>
                  <a:cubicBezTo>
                    <a:pt x="166" y="290"/>
                    <a:pt x="163" y="291"/>
                    <a:pt x="160" y="292"/>
                  </a:cubicBezTo>
                  <a:close/>
                  <a:moveTo>
                    <a:pt x="186" y="290"/>
                  </a:moveTo>
                  <a:cubicBezTo>
                    <a:pt x="184" y="290"/>
                    <a:pt x="179" y="288"/>
                    <a:pt x="179" y="291"/>
                  </a:cubicBezTo>
                  <a:cubicBezTo>
                    <a:pt x="176" y="287"/>
                    <a:pt x="176" y="279"/>
                    <a:pt x="176" y="271"/>
                  </a:cubicBezTo>
                  <a:cubicBezTo>
                    <a:pt x="189" y="266"/>
                    <a:pt x="186" y="279"/>
                    <a:pt x="186" y="290"/>
                  </a:cubicBezTo>
                  <a:close/>
                  <a:moveTo>
                    <a:pt x="193" y="288"/>
                  </a:moveTo>
                  <a:cubicBezTo>
                    <a:pt x="190" y="284"/>
                    <a:pt x="192" y="275"/>
                    <a:pt x="192" y="269"/>
                  </a:cubicBezTo>
                  <a:cubicBezTo>
                    <a:pt x="204" y="264"/>
                    <a:pt x="202" y="277"/>
                    <a:pt x="203" y="287"/>
                  </a:cubicBezTo>
                  <a:cubicBezTo>
                    <a:pt x="198" y="286"/>
                    <a:pt x="196" y="288"/>
                    <a:pt x="193" y="288"/>
                  </a:cubicBezTo>
                  <a:close/>
                  <a:moveTo>
                    <a:pt x="210" y="286"/>
                  </a:moveTo>
                  <a:cubicBezTo>
                    <a:pt x="209" y="280"/>
                    <a:pt x="208" y="273"/>
                    <a:pt x="207" y="268"/>
                  </a:cubicBezTo>
                  <a:cubicBezTo>
                    <a:pt x="212" y="268"/>
                    <a:pt x="215" y="266"/>
                    <a:pt x="221" y="267"/>
                  </a:cubicBezTo>
                  <a:cubicBezTo>
                    <a:pt x="221" y="273"/>
                    <a:pt x="221" y="279"/>
                    <a:pt x="221" y="285"/>
                  </a:cubicBezTo>
                  <a:cubicBezTo>
                    <a:pt x="216" y="284"/>
                    <a:pt x="213" y="285"/>
                    <a:pt x="210" y="2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10"/>
            <p:cNvSpPr>
              <a:spLocks noEditPoints="1"/>
            </p:cNvSpPr>
            <p:nvPr/>
          </p:nvSpPr>
          <p:spPr bwMode="auto">
            <a:xfrm>
              <a:off x="8661400" y="5756275"/>
              <a:ext cx="550863" cy="161925"/>
            </a:xfrm>
            <a:custGeom>
              <a:avLst/>
              <a:gdLst>
                <a:gd name="T0" fmla="*/ 226 w 226"/>
                <a:gd name="T1" fmla="*/ 56 h 66"/>
                <a:gd name="T2" fmla="*/ 194 w 226"/>
                <a:gd name="T3" fmla="*/ 1 h 66"/>
                <a:gd name="T4" fmla="*/ 24 w 226"/>
                <a:gd name="T5" fmla="*/ 0 h 66"/>
                <a:gd name="T6" fmla="*/ 107 w 226"/>
                <a:gd name="T7" fmla="*/ 59 h 66"/>
                <a:gd name="T8" fmla="*/ 40 w 226"/>
                <a:gd name="T9" fmla="*/ 27 h 66"/>
                <a:gd name="T10" fmla="*/ 37 w 226"/>
                <a:gd name="T11" fmla="*/ 35 h 66"/>
                <a:gd name="T12" fmla="*/ 58 w 226"/>
                <a:gd name="T13" fmla="*/ 54 h 66"/>
                <a:gd name="T14" fmla="*/ 85 w 226"/>
                <a:gd name="T15" fmla="*/ 45 h 66"/>
                <a:gd name="T16" fmla="*/ 190 w 226"/>
                <a:gd name="T17" fmla="*/ 53 h 66"/>
                <a:gd name="T18" fmla="*/ 218 w 226"/>
                <a:gd name="T19" fmla="*/ 46 h 66"/>
                <a:gd name="T20" fmla="*/ 213 w 226"/>
                <a:gd name="T21" fmla="*/ 30 h 66"/>
                <a:gd name="T22" fmla="*/ 189 w 226"/>
                <a:gd name="T23" fmla="*/ 38 h 66"/>
                <a:gd name="T24" fmla="*/ 213 w 226"/>
                <a:gd name="T25" fmla="*/ 30 h 66"/>
                <a:gd name="T26" fmla="*/ 185 w 226"/>
                <a:gd name="T27" fmla="*/ 24 h 66"/>
                <a:gd name="T28" fmla="*/ 208 w 226"/>
                <a:gd name="T29" fmla="*/ 24 h 66"/>
                <a:gd name="T30" fmla="*/ 158 w 226"/>
                <a:gd name="T31" fmla="*/ 52 h 66"/>
                <a:gd name="T32" fmla="*/ 181 w 226"/>
                <a:gd name="T33" fmla="*/ 43 h 66"/>
                <a:gd name="T34" fmla="*/ 153 w 226"/>
                <a:gd name="T35" fmla="*/ 11 h 66"/>
                <a:gd name="T36" fmla="*/ 178 w 226"/>
                <a:gd name="T37" fmla="*/ 23 h 66"/>
                <a:gd name="T38" fmla="*/ 153 w 226"/>
                <a:gd name="T39" fmla="*/ 11 h 66"/>
                <a:gd name="T40" fmla="*/ 181 w 226"/>
                <a:gd name="T41" fmla="*/ 35 h 66"/>
                <a:gd name="T42" fmla="*/ 153 w 226"/>
                <a:gd name="T43" fmla="*/ 33 h 66"/>
                <a:gd name="T44" fmla="*/ 150 w 226"/>
                <a:gd name="T45" fmla="*/ 54 h 66"/>
                <a:gd name="T46" fmla="*/ 124 w 226"/>
                <a:gd name="T47" fmla="*/ 44 h 66"/>
                <a:gd name="T48" fmla="*/ 150 w 226"/>
                <a:gd name="T49" fmla="*/ 54 h 66"/>
                <a:gd name="T50" fmla="*/ 122 w 226"/>
                <a:gd name="T51" fmla="*/ 37 h 66"/>
                <a:gd name="T52" fmla="*/ 147 w 226"/>
                <a:gd name="T53" fmla="*/ 34 h 66"/>
                <a:gd name="T54" fmla="*/ 145 w 226"/>
                <a:gd name="T55" fmla="*/ 14 h 66"/>
                <a:gd name="T56" fmla="*/ 124 w 226"/>
                <a:gd name="T57" fmla="*/ 26 h 66"/>
                <a:gd name="T58" fmla="*/ 96 w 226"/>
                <a:gd name="T59" fmla="*/ 16 h 66"/>
                <a:gd name="T60" fmla="*/ 116 w 226"/>
                <a:gd name="T61" fmla="*/ 25 h 66"/>
                <a:gd name="T62" fmla="*/ 96 w 226"/>
                <a:gd name="T63" fmla="*/ 16 h 66"/>
                <a:gd name="T64" fmla="*/ 116 w 226"/>
                <a:gd name="T65" fmla="*/ 34 h 66"/>
                <a:gd name="T66" fmla="*/ 93 w 226"/>
                <a:gd name="T67" fmla="*/ 32 h 66"/>
                <a:gd name="T68" fmla="*/ 116 w 226"/>
                <a:gd name="T69" fmla="*/ 44 h 66"/>
                <a:gd name="T70" fmla="*/ 91 w 226"/>
                <a:gd name="T71" fmla="*/ 53 h 66"/>
                <a:gd name="T72" fmla="*/ 71 w 226"/>
                <a:gd name="T73" fmla="*/ 12 h 66"/>
                <a:gd name="T74" fmla="*/ 88 w 226"/>
                <a:gd name="T75" fmla="*/ 25 h 66"/>
                <a:gd name="T76" fmla="*/ 71 w 226"/>
                <a:gd name="T77" fmla="*/ 12 h 66"/>
                <a:gd name="T78" fmla="*/ 63 w 226"/>
                <a:gd name="T79" fmla="*/ 36 h 66"/>
                <a:gd name="T80" fmla="*/ 45 w 226"/>
                <a:gd name="T81" fmla="*/ 11 h 66"/>
                <a:gd name="T82" fmla="*/ 60 w 226"/>
                <a:gd name="T83" fmla="*/ 23 h 66"/>
                <a:gd name="T84" fmla="*/ 45 w 226"/>
                <a:gd name="T85" fmla="*/ 11 h 66"/>
                <a:gd name="T86" fmla="*/ 40 w 226"/>
                <a:gd name="T87" fmla="*/ 11 h 66"/>
                <a:gd name="T88" fmla="*/ 24 w 226"/>
                <a:gd name="T89" fmla="*/ 19 h 66"/>
                <a:gd name="T90" fmla="*/ 23 w 226"/>
                <a:gd name="T91" fmla="*/ 51 h 66"/>
                <a:gd name="T92" fmla="*/ 11 w 226"/>
                <a:gd name="T93" fmla="*/ 38 h 66"/>
                <a:gd name="T94" fmla="*/ 23 w 226"/>
                <a:gd name="T95" fmla="*/ 51 h 66"/>
                <a:gd name="T96" fmla="*/ 33 w 226"/>
                <a:gd name="T97" fmla="*/ 26 h 66"/>
                <a:gd name="T98" fmla="*/ 16 w 226"/>
                <a:gd name="T99" fmla="*/ 33 h 66"/>
                <a:gd name="T100" fmla="*/ 34 w 226"/>
                <a:gd name="T101" fmla="*/ 40 h 66"/>
                <a:gd name="T102" fmla="*/ 49 w 226"/>
                <a:gd name="T10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66">
                  <a:moveTo>
                    <a:pt x="107" y="59"/>
                  </a:moveTo>
                  <a:cubicBezTo>
                    <a:pt x="149" y="58"/>
                    <a:pt x="188" y="64"/>
                    <a:pt x="226" y="56"/>
                  </a:cubicBezTo>
                  <a:cubicBezTo>
                    <a:pt x="226" y="39"/>
                    <a:pt x="215" y="20"/>
                    <a:pt x="208" y="5"/>
                  </a:cubicBezTo>
                  <a:cubicBezTo>
                    <a:pt x="202" y="2"/>
                    <a:pt x="199" y="1"/>
                    <a:pt x="194" y="1"/>
                  </a:cubicBezTo>
                  <a:cubicBezTo>
                    <a:pt x="166" y="4"/>
                    <a:pt x="119" y="8"/>
                    <a:pt x="80" y="5"/>
                  </a:cubicBezTo>
                  <a:cubicBezTo>
                    <a:pt x="56" y="3"/>
                    <a:pt x="37" y="7"/>
                    <a:pt x="24" y="0"/>
                  </a:cubicBezTo>
                  <a:cubicBezTo>
                    <a:pt x="17" y="19"/>
                    <a:pt x="2" y="30"/>
                    <a:pt x="0" y="55"/>
                  </a:cubicBezTo>
                  <a:cubicBezTo>
                    <a:pt x="32" y="66"/>
                    <a:pt x="70" y="60"/>
                    <a:pt x="107" y="59"/>
                  </a:cubicBezTo>
                  <a:close/>
                  <a:moveTo>
                    <a:pt x="37" y="35"/>
                  </a:moveTo>
                  <a:cubicBezTo>
                    <a:pt x="38" y="32"/>
                    <a:pt x="40" y="31"/>
                    <a:pt x="40" y="27"/>
                  </a:cubicBezTo>
                  <a:cubicBezTo>
                    <a:pt x="44" y="29"/>
                    <a:pt x="49" y="30"/>
                    <a:pt x="56" y="30"/>
                  </a:cubicBezTo>
                  <a:cubicBezTo>
                    <a:pt x="53" y="41"/>
                    <a:pt x="45" y="31"/>
                    <a:pt x="37" y="35"/>
                  </a:cubicBezTo>
                  <a:close/>
                  <a:moveTo>
                    <a:pt x="84" y="55"/>
                  </a:moveTo>
                  <a:cubicBezTo>
                    <a:pt x="80" y="53"/>
                    <a:pt x="68" y="55"/>
                    <a:pt x="58" y="54"/>
                  </a:cubicBezTo>
                  <a:cubicBezTo>
                    <a:pt x="59" y="51"/>
                    <a:pt x="58" y="45"/>
                    <a:pt x="60" y="43"/>
                  </a:cubicBezTo>
                  <a:cubicBezTo>
                    <a:pt x="72" y="43"/>
                    <a:pt x="74" y="44"/>
                    <a:pt x="85" y="45"/>
                  </a:cubicBezTo>
                  <a:cubicBezTo>
                    <a:pt x="85" y="48"/>
                    <a:pt x="83" y="50"/>
                    <a:pt x="84" y="55"/>
                  </a:cubicBezTo>
                  <a:close/>
                  <a:moveTo>
                    <a:pt x="190" y="53"/>
                  </a:moveTo>
                  <a:cubicBezTo>
                    <a:pt x="192" y="52"/>
                    <a:pt x="191" y="48"/>
                    <a:pt x="189" y="46"/>
                  </a:cubicBezTo>
                  <a:cubicBezTo>
                    <a:pt x="194" y="42"/>
                    <a:pt x="215" y="42"/>
                    <a:pt x="218" y="46"/>
                  </a:cubicBezTo>
                  <a:cubicBezTo>
                    <a:pt x="214" y="54"/>
                    <a:pt x="199" y="50"/>
                    <a:pt x="190" y="53"/>
                  </a:cubicBezTo>
                  <a:close/>
                  <a:moveTo>
                    <a:pt x="213" y="30"/>
                  </a:moveTo>
                  <a:cubicBezTo>
                    <a:pt x="212" y="33"/>
                    <a:pt x="213" y="35"/>
                    <a:pt x="215" y="36"/>
                  </a:cubicBezTo>
                  <a:cubicBezTo>
                    <a:pt x="202" y="39"/>
                    <a:pt x="198" y="36"/>
                    <a:pt x="189" y="38"/>
                  </a:cubicBezTo>
                  <a:cubicBezTo>
                    <a:pt x="187" y="37"/>
                    <a:pt x="189" y="32"/>
                    <a:pt x="186" y="32"/>
                  </a:cubicBezTo>
                  <a:cubicBezTo>
                    <a:pt x="194" y="29"/>
                    <a:pt x="200" y="30"/>
                    <a:pt x="213" y="30"/>
                  </a:cubicBezTo>
                  <a:close/>
                  <a:moveTo>
                    <a:pt x="208" y="24"/>
                  </a:moveTo>
                  <a:cubicBezTo>
                    <a:pt x="202" y="22"/>
                    <a:pt x="194" y="25"/>
                    <a:pt x="185" y="24"/>
                  </a:cubicBezTo>
                  <a:cubicBezTo>
                    <a:pt x="185" y="18"/>
                    <a:pt x="182" y="15"/>
                    <a:pt x="182" y="9"/>
                  </a:cubicBezTo>
                  <a:cubicBezTo>
                    <a:pt x="196" y="8"/>
                    <a:pt x="207" y="8"/>
                    <a:pt x="208" y="24"/>
                  </a:cubicBezTo>
                  <a:close/>
                  <a:moveTo>
                    <a:pt x="185" y="52"/>
                  </a:moveTo>
                  <a:cubicBezTo>
                    <a:pt x="179" y="55"/>
                    <a:pt x="167" y="52"/>
                    <a:pt x="158" y="52"/>
                  </a:cubicBezTo>
                  <a:cubicBezTo>
                    <a:pt x="157" y="49"/>
                    <a:pt x="155" y="44"/>
                    <a:pt x="157" y="43"/>
                  </a:cubicBezTo>
                  <a:cubicBezTo>
                    <a:pt x="162" y="44"/>
                    <a:pt x="175" y="46"/>
                    <a:pt x="181" y="43"/>
                  </a:cubicBezTo>
                  <a:cubicBezTo>
                    <a:pt x="185" y="46"/>
                    <a:pt x="177" y="52"/>
                    <a:pt x="185" y="52"/>
                  </a:cubicBezTo>
                  <a:close/>
                  <a:moveTo>
                    <a:pt x="153" y="11"/>
                  </a:moveTo>
                  <a:cubicBezTo>
                    <a:pt x="161" y="13"/>
                    <a:pt x="165" y="10"/>
                    <a:pt x="174" y="11"/>
                  </a:cubicBezTo>
                  <a:cubicBezTo>
                    <a:pt x="176" y="14"/>
                    <a:pt x="177" y="19"/>
                    <a:pt x="178" y="23"/>
                  </a:cubicBezTo>
                  <a:cubicBezTo>
                    <a:pt x="170" y="25"/>
                    <a:pt x="162" y="25"/>
                    <a:pt x="153" y="24"/>
                  </a:cubicBezTo>
                  <a:cubicBezTo>
                    <a:pt x="153" y="20"/>
                    <a:pt x="153" y="16"/>
                    <a:pt x="153" y="11"/>
                  </a:cubicBezTo>
                  <a:close/>
                  <a:moveTo>
                    <a:pt x="181" y="32"/>
                  </a:moveTo>
                  <a:cubicBezTo>
                    <a:pt x="181" y="33"/>
                    <a:pt x="181" y="34"/>
                    <a:pt x="181" y="35"/>
                  </a:cubicBezTo>
                  <a:cubicBezTo>
                    <a:pt x="180" y="41"/>
                    <a:pt x="170" y="36"/>
                    <a:pt x="165" y="37"/>
                  </a:cubicBezTo>
                  <a:cubicBezTo>
                    <a:pt x="159" y="37"/>
                    <a:pt x="154" y="38"/>
                    <a:pt x="153" y="33"/>
                  </a:cubicBezTo>
                  <a:cubicBezTo>
                    <a:pt x="160" y="32"/>
                    <a:pt x="174" y="29"/>
                    <a:pt x="181" y="32"/>
                  </a:cubicBezTo>
                  <a:close/>
                  <a:moveTo>
                    <a:pt x="150" y="54"/>
                  </a:moveTo>
                  <a:cubicBezTo>
                    <a:pt x="138" y="52"/>
                    <a:pt x="135" y="53"/>
                    <a:pt x="122" y="51"/>
                  </a:cubicBezTo>
                  <a:cubicBezTo>
                    <a:pt x="125" y="48"/>
                    <a:pt x="121" y="46"/>
                    <a:pt x="124" y="44"/>
                  </a:cubicBezTo>
                  <a:cubicBezTo>
                    <a:pt x="131" y="44"/>
                    <a:pt x="137" y="43"/>
                    <a:pt x="149" y="44"/>
                  </a:cubicBezTo>
                  <a:cubicBezTo>
                    <a:pt x="150" y="49"/>
                    <a:pt x="149" y="47"/>
                    <a:pt x="150" y="54"/>
                  </a:cubicBezTo>
                  <a:close/>
                  <a:moveTo>
                    <a:pt x="147" y="34"/>
                  </a:moveTo>
                  <a:cubicBezTo>
                    <a:pt x="143" y="41"/>
                    <a:pt x="131" y="35"/>
                    <a:pt x="122" y="37"/>
                  </a:cubicBezTo>
                  <a:cubicBezTo>
                    <a:pt x="122" y="35"/>
                    <a:pt x="122" y="34"/>
                    <a:pt x="122" y="32"/>
                  </a:cubicBezTo>
                  <a:cubicBezTo>
                    <a:pt x="130" y="35"/>
                    <a:pt x="144" y="28"/>
                    <a:pt x="147" y="34"/>
                  </a:cubicBezTo>
                  <a:close/>
                  <a:moveTo>
                    <a:pt x="122" y="16"/>
                  </a:moveTo>
                  <a:cubicBezTo>
                    <a:pt x="128" y="14"/>
                    <a:pt x="136" y="13"/>
                    <a:pt x="145" y="14"/>
                  </a:cubicBezTo>
                  <a:cubicBezTo>
                    <a:pt x="143" y="19"/>
                    <a:pt x="147" y="20"/>
                    <a:pt x="146" y="24"/>
                  </a:cubicBezTo>
                  <a:cubicBezTo>
                    <a:pt x="140" y="27"/>
                    <a:pt x="126" y="23"/>
                    <a:pt x="124" y="26"/>
                  </a:cubicBezTo>
                  <a:cubicBezTo>
                    <a:pt x="121" y="25"/>
                    <a:pt x="123" y="19"/>
                    <a:pt x="122" y="16"/>
                  </a:cubicBezTo>
                  <a:close/>
                  <a:moveTo>
                    <a:pt x="96" y="16"/>
                  </a:moveTo>
                  <a:cubicBezTo>
                    <a:pt x="100" y="15"/>
                    <a:pt x="107" y="14"/>
                    <a:pt x="116" y="15"/>
                  </a:cubicBezTo>
                  <a:cubicBezTo>
                    <a:pt x="117" y="19"/>
                    <a:pt x="111" y="22"/>
                    <a:pt x="116" y="25"/>
                  </a:cubicBezTo>
                  <a:cubicBezTo>
                    <a:pt x="111" y="28"/>
                    <a:pt x="101" y="25"/>
                    <a:pt x="95" y="25"/>
                  </a:cubicBezTo>
                  <a:cubicBezTo>
                    <a:pt x="95" y="19"/>
                    <a:pt x="95" y="21"/>
                    <a:pt x="96" y="16"/>
                  </a:cubicBezTo>
                  <a:close/>
                  <a:moveTo>
                    <a:pt x="93" y="32"/>
                  </a:moveTo>
                  <a:cubicBezTo>
                    <a:pt x="100" y="33"/>
                    <a:pt x="111" y="31"/>
                    <a:pt x="116" y="34"/>
                  </a:cubicBezTo>
                  <a:cubicBezTo>
                    <a:pt x="112" y="40"/>
                    <a:pt x="102" y="38"/>
                    <a:pt x="93" y="38"/>
                  </a:cubicBezTo>
                  <a:cubicBezTo>
                    <a:pt x="93" y="36"/>
                    <a:pt x="93" y="34"/>
                    <a:pt x="93" y="32"/>
                  </a:cubicBezTo>
                  <a:close/>
                  <a:moveTo>
                    <a:pt x="92" y="45"/>
                  </a:moveTo>
                  <a:cubicBezTo>
                    <a:pt x="103" y="46"/>
                    <a:pt x="104" y="44"/>
                    <a:pt x="116" y="44"/>
                  </a:cubicBezTo>
                  <a:cubicBezTo>
                    <a:pt x="116" y="47"/>
                    <a:pt x="116" y="50"/>
                    <a:pt x="116" y="53"/>
                  </a:cubicBezTo>
                  <a:cubicBezTo>
                    <a:pt x="106" y="51"/>
                    <a:pt x="99" y="53"/>
                    <a:pt x="91" y="53"/>
                  </a:cubicBezTo>
                  <a:cubicBezTo>
                    <a:pt x="90" y="49"/>
                    <a:pt x="93" y="49"/>
                    <a:pt x="92" y="45"/>
                  </a:cubicBezTo>
                  <a:close/>
                  <a:moveTo>
                    <a:pt x="71" y="12"/>
                  </a:moveTo>
                  <a:cubicBezTo>
                    <a:pt x="79" y="11"/>
                    <a:pt x="82" y="14"/>
                    <a:pt x="89" y="14"/>
                  </a:cubicBezTo>
                  <a:cubicBezTo>
                    <a:pt x="90" y="18"/>
                    <a:pt x="87" y="20"/>
                    <a:pt x="88" y="25"/>
                  </a:cubicBezTo>
                  <a:cubicBezTo>
                    <a:pt x="79" y="23"/>
                    <a:pt x="76" y="25"/>
                    <a:pt x="69" y="23"/>
                  </a:cubicBezTo>
                  <a:cubicBezTo>
                    <a:pt x="68" y="17"/>
                    <a:pt x="73" y="18"/>
                    <a:pt x="71" y="12"/>
                  </a:cubicBezTo>
                  <a:close/>
                  <a:moveTo>
                    <a:pt x="86" y="34"/>
                  </a:moveTo>
                  <a:cubicBezTo>
                    <a:pt x="85" y="43"/>
                    <a:pt x="70" y="34"/>
                    <a:pt x="63" y="36"/>
                  </a:cubicBezTo>
                  <a:cubicBezTo>
                    <a:pt x="66" y="28"/>
                    <a:pt x="80" y="32"/>
                    <a:pt x="86" y="34"/>
                  </a:cubicBezTo>
                  <a:close/>
                  <a:moveTo>
                    <a:pt x="45" y="11"/>
                  </a:moveTo>
                  <a:cubicBezTo>
                    <a:pt x="51" y="11"/>
                    <a:pt x="57" y="12"/>
                    <a:pt x="63" y="12"/>
                  </a:cubicBezTo>
                  <a:cubicBezTo>
                    <a:pt x="63" y="17"/>
                    <a:pt x="61" y="19"/>
                    <a:pt x="60" y="23"/>
                  </a:cubicBezTo>
                  <a:cubicBezTo>
                    <a:pt x="53" y="24"/>
                    <a:pt x="50" y="21"/>
                    <a:pt x="44" y="21"/>
                  </a:cubicBezTo>
                  <a:cubicBezTo>
                    <a:pt x="44" y="18"/>
                    <a:pt x="46" y="16"/>
                    <a:pt x="45" y="11"/>
                  </a:cubicBezTo>
                  <a:close/>
                  <a:moveTo>
                    <a:pt x="27" y="9"/>
                  </a:moveTo>
                  <a:cubicBezTo>
                    <a:pt x="32" y="10"/>
                    <a:pt x="34" y="12"/>
                    <a:pt x="40" y="11"/>
                  </a:cubicBezTo>
                  <a:cubicBezTo>
                    <a:pt x="39" y="14"/>
                    <a:pt x="37" y="16"/>
                    <a:pt x="37" y="20"/>
                  </a:cubicBezTo>
                  <a:cubicBezTo>
                    <a:pt x="32" y="21"/>
                    <a:pt x="25" y="17"/>
                    <a:pt x="24" y="19"/>
                  </a:cubicBezTo>
                  <a:cubicBezTo>
                    <a:pt x="21" y="17"/>
                    <a:pt x="27" y="13"/>
                    <a:pt x="27" y="9"/>
                  </a:cubicBezTo>
                  <a:close/>
                  <a:moveTo>
                    <a:pt x="23" y="51"/>
                  </a:moveTo>
                  <a:cubicBezTo>
                    <a:pt x="17" y="52"/>
                    <a:pt x="14" y="52"/>
                    <a:pt x="8" y="50"/>
                  </a:cubicBezTo>
                  <a:cubicBezTo>
                    <a:pt x="7" y="44"/>
                    <a:pt x="12" y="44"/>
                    <a:pt x="11" y="38"/>
                  </a:cubicBezTo>
                  <a:cubicBezTo>
                    <a:pt x="16" y="39"/>
                    <a:pt x="20" y="41"/>
                    <a:pt x="26" y="40"/>
                  </a:cubicBezTo>
                  <a:cubicBezTo>
                    <a:pt x="27" y="46"/>
                    <a:pt x="23" y="47"/>
                    <a:pt x="23" y="51"/>
                  </a:cubicBezTo>
                  <a:close/>
                  <a:moveTo>
                    <a:pt x="16" y="33"/>
                  </a:moveTo>
                  <a:cubicBezTo>
                    <a:pt x="14" y="23"/>
                    <a:pt x="23" y="23"/>
                    <a:pt x="33" y="26"/>
                  </a:cubicBezTo>
                  <a:cubicBezTo>
                    <a:pt x="33" y="31"/>
                    <a:pt x="30" y="31"/>
                    <a:pt x="30" y="35"/>
                  </a:cubicBezTo>
                  <a:cubicBezTo>
                    <a:pt x="25" y="35"/>
                    <a:pt x="18" y="31"/>
                    <a:pt x="16" y="33"/>
                  </a:cubicBezTo>
                  <a:close/>
                  <a:moveTo>
                    <a:pt x="30" y="53"/>
                  </a:moveTo>
                  <a:cubicBezTo>
                    <a:pt x="31" y="49"/>
                    <a:pt x="33" y="45"/>
                    <a:pt x="34" y="40"/>
                  </a:cubicBezTo>
                  <a:cubicBezTo>
                    <a:pt x="42" y="39"/>
                    <a:pt x="47" y="44"/>
                    <a:pt x="52" y="41"/>
                  </a:cubicBezTo>
                  <a:cubicBezTo>
                    <a:pt x="53" y="47"/>
                    <a:pt x="50" y="49"/>
                    <a:pt x="49" y="54"/>
                  </a:cubicBezTo>
                  <a:cubicBezTo>
                    <a:pt x="43" y="53"/>
                    <a:pt x="36" y="53"/>
                    <a:pt x="3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814"/>
            <p:cNvSpPr/>
            <p:nvPr/>
          </p:nvSpPr>
          <p:spPr bwMode="auto">
            <a:xfrm>
              <a:off x="8556625" y="5795962"/>
              <a:ext cx="41275" cy="76200"/>
            </a:xfrm>
            <a:custGeom>
              <a:avLst/>
              <a:gdLst>
                <a:gd name="T0" fmla="*/ 17 w 17"/>
                <a:gd name="T1" fmla="*/ 2 h 31"/>
                <a:gd name="T2" fmla="*/ 13 w 17"/>
                <a:gd name="T3" fmla="*/ 0 h 31"/>
                <a:gd name="T4" fmla="*/ 0 w 17"/>
                <a:gd name="T5" fmla="*/ 31 h 31"/>
                <a:gd name="T6" fmla="*/ 17 w 17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1">
                  <a:moveTo>
                    <a:pt x="17" y="2"/>
                  </a:moveTo>
                  <a:cubicBezTo>
                    <a:pt x="15" y="2"/>
                    <a:pt x="15" y="0"/>
                    <a:pt x="13" y="0"/>
                  </a:cubicBezTo>
                  <a:cubicBezTo>
                    <a:pt x="8" y="10"/>
                    <a:pt x="4" y="20"/>
                    <a:pt x="0" y="31"/>
                  </a:cubicBezTo>
                  <a:cubicBezTo>
                    <a:pt x="12" y="28"/>
                    <a:pt x="12" y="12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22"/>
            <p:cNvSpPr>
              <a:spLocks noEditPoints="1"/>
            </p:cNvSpPr>
            <p:nvPr/>
          </p:nvSpPr>
          <p:spPr bwMode="auto">
            <a:xfrm>
              <a:off x="8858250" y="5910262"/>
              <a:ext cx="112713" cy="68262"/>
            </a:xfrm>
            <a:custGeom>
              <a:avLst/>
              <a:gdLst>
                <a:gd name="T0" fmla="*/ 0 w 46"/>
                <a:gd name="T1" fmla="*/ 17 h 28"/>
                <a:gd name="T2" fmla="*/ 15 w 46"/>
                <a:gd name="T3" fmla="*/ 26 h 28"/>
                <a:gd name="T4" fmla="*/ 46 w 46"/>
                <a:gd name="T5" fmla="*/ 11 h 28"/>
                <a:gd name="T6" fmla="*/ 0 w 46"/>
                <a:gd name="T7" fmla="*/ 17 h 28"/>
                <a:gd name="T8" fmla="*/ 10 w 46"/>
                <a:gd name="T9" fmla="*/ 18 h 28"/>
                <a:gd name="T10" fmla="*/ 39 w 46"/>
                <a:gd name="T11" fmla="*/ 14 h 28"/>
                <a:gd name="T12" fmla="*/ 10 w 46"/>
                <a:gd name="T1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0" y="17"/>
                  </a:moveTo>
                  <a:cubicBezTo>
                    <a:pt x="1" y="24"/>
                    <a:pt x="8" y="25"/>
                    <a:pt x="15" y="26"/>
                  </a:cubicBezTo>
                  <a:cubicBezTo>
                    <a:pt x="30" y="28"/>
                    <a:pt x="45" y="23"/>
                    <a:pt x="46" y="11"/>
                  </a:cubicBezTo>
                  <a:cubicBezTo>
                    <a:pt x="35" y="0"/>
                    <a:pt x="3" y="3"/>
                    <a:pt x="0" y="17"/>
                  </a:cubicBezTo>
                  <a:close/>
                  <a:moveTo>
                    <a:pt x="10" y="18"/>
                  </a:moveTo>
                  <a:cubicBezTo>
                    <a:pt x="12" y="7"/>
                    <a:pt x="30" y="11"/>
                    <a:pt x="39" y="14"/>
                  </a:cubicBezTo>
                  <a:cubicBezTo>
                    <a:pt x="33" y="21"/>
                    <a:pt x="20" y="20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881"/>
            <p:cNvSpPr/>
            <p:nvPr/>
          </p:nvSpPr>
          <p:spPr bwMode="auto">
            <a:xfrm>
              <a:off x="9250363" y="5421312"/>
              <a:ext cx="153988" cy="261937"/>
            </a:xfrm>
            <a:custGeom>
              <a:avLst/>
              <a:gdLst>
                <a:gd name="T0" fmla="*/ 62 w 63"/>
                <a:gd name="T1" fmla="*/ 46 h 108"/>
                <a:gd name="T2" fmla="*/ 33 w 63"/>
                <a:gd name="T3" fmla="*/ 0 h 108"/>
                <a:gd name="T4" fmla="*/ 28 w 63"/>
                <a:gd name="T5" fmla="*/ 65 h 108"/>
                <a:gd name="T6" fmla="*/ 12 w 63"/>
                <a:gd name="T7" fmla="*/ 66 h 108"/>
                <a:gd name="T8" fmla="*/ 8 w 63"/>
                <a:gd name="T9" fmla="*/ 101 h 108"/>
                <a:gd name="T10" fmla="*/ 39 w 63"/>
                <a:gd name="T11" fmla="*/ 82 h 108"/>
                <a:gd name="T12" fmla="*/ 42 w 63"/>
                <a:gd name="T13" fmla="*/ 35 h 108"/>
                <a:gd name="T14" fmla="*/ 62 w 63"/>
                <a:gd name="T15" fmla="*/ 4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08">
                  <a:moveTo>
                    <a:pt x="62" y="46"/>
                  </a:moveTo>
                  <a:cubicBezTo>
                    <a:pt x="63" y="26"/>
                    <a:pt x="54" y="4"/>
                    <a:pt x="33" y="0"/>
                  </a:cubicBezTo>
                  <a:cubicBezTo>
                    <a:pt x="27" y="21"/>
                    <a:pt x="30" y="50"/>
                    <a:pt x="28" y="65"/>
                  </a:cubicBezTo>
                  <a:cubicBezTo>
                    <a:pt x="22" y="65"/>
                    <a:pt x="16" y="65"/>
                    <a:pt x="12" y="66"/>
                  </a:cubicBezTo>
                  <a:cubicBezTo>
                    <a:pt x="5" y="72"/>
                    <a:pt x="0" y="92"/>
                    <a:pt x="8" y="101"/>
                  </a:cubicBezTo>
                  <a:cubicBezTo>
                    <a:pt x="19" y="108"/>
                    <a:pt x="36" y="90"/>
                    <a:pt x="39" y="82"/>
                  </a:cubicBezTo>
                  <a:cubicBezTo>
                    <a:pt x="43" y="69"/>
                    <a:pt x="36" y="49"/>
                    <a:pt x="42" y="35"/>
                  </a:cubicBezTo>
                  <a:cubicBezTo>
                    <a:pt x="50" y="37"/>
                    <a:pt x="52" y="46"/>
                    <a:pt x="62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84"/>
            <p:cNvSpPr>
              <a:spLocks noEditPoints="1"/>
            </p:cNvSpPr>
            <p:nvPr/>
          </p:nvSpPr>
          <p:spPr bwMode="auto">
            <a:xfrm>
              <a:off x="8720138" y="5381625"/>
              <a:ext cx="466725" cy="319087"/>
            </a:xfrm>
            <a:custGeom>
              <a:avLst/>
              <a:gdLst>
                <a:gd name="T0" fmla="*/ 173 w 192"/>
                <a:gd name="T1" fmla="*/ 127 h 131"/>
                <a:gd name="T2" fmla="*/ 179 w 192"/>
                <a:gd name="T3" fmla="*/ 2 h 131"/>
                <a:gd name="T4" fmla="*/ 3 w 192"/>
                <a:gd name="T5" fmla="*/ 72 h 131"/>
                <a:gd name="T6" fmla="*/ 173 w 192"/>
                <a:gd name="T7" fmla="*/ 98 h 131"/>
                <a:gd name="T8" fmla="*/ 169 w 192"/>
                <a:gd name="T9" fmla="*/ 85 h 131"/>
                <a:gd name="T10" fmla="*/ 165 w 192"/>
                <a:gd name="T11" fmla="*/ 82 h 131"/>
                <a:gd name="T12" fmla="*/ 166 w 192"/>
                <a:gd name="T13" fmla="*/ 81 h 131"/>
                <a:gd name="T14" fmla="*/ 175 w 192"/>
                <a:gd name="T15" fmla="*/ 53 h 131"/>
                <a:gd name="T16" fmla="*/ 114 w 192"/>
                <a:gd name="T17" fmla="*/ 119 h 131"/>
                <a:gd name="T18" fmla="*/ 123 w 192"/>
                <a:gd name="T19" fmla="*/ 115 h 131"/>
                <a:gd name="T20" fmla="*/ 162 w 192"/>
                <a:gd name="T21" fmla="*/ 50 h 131"/>
                <a:gd name="T22" fmla="*/ 152 w 192"/>
                <a:gd name="T23" fmla="*/ 62 h 131"/>
                <a:gd name="T24" fmla="*/ 179 w 192"/>
                <a:gd name="T25" fmla="*/ 15 h 131"/>
                <a:gd name="T26" fmla="*/ 146 w 192"/>
                <a:gd name="T27" fmla="*/ 62 h 131"/>
                <a:gd name="T28" fmla="*/ 179 w 192"/>
                <a:gd name="T29" fmla="*/ 15 h 131"/>
                <a:gd name="T30" fmla="*/ 126 w 192"/>
                <a:gd name="T31" fmla="*/ 73 h 131"/>
                <a:gd name="T32" fmla="*/ 94 w 192"/>
                <a:gd name="T33" fmla="*/ 118 h 131"/>
                <a:gd name="T34" fmla="*/ 147 w 192"/>
                <a:gd name="T35" fmla="*/ 28 h 131"/>
                <a:gd name="T36" fmla="*/ 148 w 192"/>
                <a:gd name="T37" fmla="*/ 17 h 131"/>
                <a:gd name="T38" fmla="*/ 93 w 192"/>
                <a:gd name="T39" fmla="*/ 117 h 131"/>
                <a:gd name="T40" fmla="*/ 105 w 192"/>
                <a:gd name="T41" fmla="*/ 72 h 131"/>
                <a:gd name="T42" fmla="*/ 122 w 192"/>
                <a:gd name="T43" fmla="*/ 12 h 131"/>
                <a:gd name="T44" fmla="*/ 65 w 192"/>
                <a:gd name="T45" fmla="*/ 115 h 131"/>
                <a:gd name="T46" fmla="*/ 92 w 192"/>
                <a:gd name="T47" fmla="*/ 70 h 131"/>
                <a:gd name="T48" fmla="*/ 98 w 192"/>
                <a:gd name="T49" fmla="*/ 70 h 131"/>
                <a:gd name="T50" fmla="*/ 54 w 192"/>
                <a:gd name="T51" fmla="*/ 116 h 131"/>
                <a:gd name="T52" fmla="*/ 115 w 192"/>
                <a:gd name="T53" fmla="*/ 13 h 131"/>
                <a:gd name="T54" fmla="*/ 79 w 192"/>
                <a:gd name="T55" fmla="*/ 52 h 131"/>
                <a:gd name="T56" fmla="*/ 47 w 192"/>
                <a:gd name="T57" fmla="*/ 100 h 131"/>
                <a:gd name="T58" fmla="*/ 76 w 192"/>
                <a:gd name="T59" fmla="*/ 52 h 131"/>
                <a:gd name="T60" fmla="*/ 107 w 192"/>
                <a:gd name="T61" fmla="*/ 13 h 131"/>
                <a:gd name="T62" fmla="*/ 64 w 192"/>
                <a:gd name="T63" fmla="*/ 53 h 131"/>
                <a:gd name="T64" fmla="*/ 34 w 192"/>
                <a:gd name="T65" fmla="*/ 114 h 131"/>
                <a:gd name="T66" fmla="*/ 62 w 192"/>
                <a:gd name="T67" fmla="*/ 43 h 131"/>
                <a:gd name="T68" fmla="*/ 50 w 192"/>
                <a:gd name="T69" fmla="*/ 51 h 131"/>
                <a:gd name="T70" fmla="*/ 40 w 192"/>
                <a:gd name="T71" fmla="*/ 79 h 131"/>
                <a:gd name="T72" fmla="*/ 46 w 192"/>
                <a:gd name="T73" fmla="*/ 48 h 131"/>
                <a:gd name="T74" fmla="*/ 60 w 192"/>
                <a:gd name="T75" fmla="*/ 13 h 131"/>
                <a:gd name="T76" fmla="*/ 31 w 192"/>
                <a:gd name="T77" fmla="*/ 84 h 131"/>
                <a:gd name="T78" fmla="*/ 35 w 192"/>
                <a:gd name="T79" fmla="*/ 55 h 131"/>
                <a:gd name="T80" fmla="*/ 51 w 192"/>
                <a:gd name="T81" fmla="*/ 13 h 131"/>
                <a:gd name="T82" fmla="*/ 38 w 192"/>
                <a:gd name="T83" fmla="*/ 30 h 131"/>
                <a:gd name="T84" fmla="*/ 27 w 192"/>
                <a:gd name="T85" fmla="*/ 14 h 131"/>
                <a:gd name="T86" fmla="*/ 34 w 192"/>
                <a:gd name="T87" fmla="*/ 20 h 131"/>
                <a:gd name="T88" fmla="*/ 14 w 192"/>
                <a:gd name="T89" fmla="*/ 49 h 131"/>
                <a:gd name="T90" fmla="*/ 14 w 192"/>
                <a:gd name="T91" fmla="*/ 63 h 131"/>
                <a:gd name="T92" fmla="*/ 17 w 192"/>
                <a:gd name="T93" fmla="*/ 7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31">
                  <a:moveTo>
                    <a:pt x="35" y="128"/>
                  </a:moveTo>
                  <a:cubicBezTo>
                    <a:pt x="58" y="131"/>
                    <a:pt x="84" y="129"/>
                    <a:pt x="107" y="128"/>
                  </a:cubicBezTo>
                  <a:cubicBezTo>
                    <a:pt x="131" y="128"/>
                    <a:pt x="154" y="131"/>
                    <a:pt x="173" y="127"/>
                  </a:cubicBezTo>
                  <a:cubicBezTo>
                    <a:pt x="184" y="109"/>
                    <a:pt x="187" y="87"/>
                    <a:pt x="187" y="59"/>
                  </a:cubicBezTo>
                  <a:cubicBezTo>
                    <a:pt x="187" y="40"/>
                    <a:pt x="192" y="19"/>
                    <a:pt x="184" y="8"/>
                  </a:cubicBezTo>
                  <a:cubicBezTo>
                    <a:pt x="182" y="5"/>
                    <a:pt x="177" y="6"/>
                    <a:pt x="179" y="2"/>
                  </a:cubicBezTo>
                  <a:cubicBezTo>
                    <a:pt x="133" y="0"/>
                    <a:pt x="98" y="6"/>
                    <a:pt x="43" y="5"/>
                  </a:cubicBezTo>
                  <a:cubicBezTo>
                    <a:pt x="22" y="4"/>
                    <a:pt x="12" y="1"/>
                    <a:pt x="9" y="16"/>
                  </a:cubicBezTo>
                  <a:cubicBezTo>
                    <a:pt x="6" y="30"/>
                    <a:pt x="5" y="55"/>
                    <a:pt x="3" y="72"/>
                  </a:cubicBezTo>
                  <a:cubicBezTo>
                    <a:pt x="3" y="80"/>
                    <a:pt x="0" y="88"/>
                    <a:pt x="0" y="93"/>
                  </a:cubicBezTo>
                  <a:cubicBezTo>
                    <a:pt x="2" y="119"/>
                    <a:pt x="17" y="125"/>
                    <a:pt x="35" y="128"/>
                  </a:cubicBezTo>
                  <a:close/>
                  <a:moveTo>
                    <a:pt x="173" y="98"/>
                  </a:moveTo>
                  <a:cubicBezTo>
                    <a:pt x="168" y="102"/>
                    <a:pt x="160" y="111"/>
                    <a:pt x="162" y="119"/>
                  </a:cubicBezTo>
                  <a:cubicBezTo>
                    <a:pt x="159" y="121"/>
                    <a:pt x="156" y="121"/>
                    <a:pt x="152" y="120"/>
                  </a:cubicBezTo>
                  <a:cubicBezTo>
                    <a:pt x="156" y="106"/>
                    <a:pt x="166" y="99"/>
                    <a:pt x="169" y="85"/>
                  </a:cubicBezTo>
                  <a:cubicBezTo>
                    <a:pt x="160" y="87"/>
                    <a:pt x="147" y="109"/>
                    <a:pt x="150" y="121"/>
                  </a:cubicBezTo>
                  <a:cubicBezTo>
                    <a:pt x="148" y="120"/>
                    <a:pt x="146" y="119"/>
                    <a:pt x="143" y="119"/>
                  </a:cubicBezTo>
                  <a:cubicBezTo>
                    <a:pt x="146" y="103"/>
                    <a:pt x="156" y="93"/>
                    <a:pt x="165" y="82"/>
                  </a:cubicBezTo>
                  <a:cubicBezTo>
                    <a:pt x="162" y="70"/>
                    <a:pt x="174" y="64"/>
                    <a:pt x="177" y="54"/>
                  </a:cubicBezTo>
                  <a:cubicBezTo>
                    <a:pt x="182" y="60"/>
                    <a:pt x="172" y="63"/>
                    <a:pt x="170" y="67"/>
                  </a:cubicBezTo>
                  <a:cubicBezTo>
                    <a:pt x="171" y="74"/>
                    <a:pt x="167" y="76"/>
                    <a:pt x="166" y="81"/>
                  </a:cubicBezTo>
                  <a:cubicBezTo>
                    <a:pt x="173" y="86"/>
                    <a:pt x="173" y="72"/>
                    <a:pt x="179" y="70"/>
                  </a:cubicBezTo>
                  <a:cubicBezTo>
                    <a:pt x="176" y="78"/>
                    <a:pt x="174" y="88"/>
                    <a:pt x="173" y="98"/>
                  </a:cubicBezTo>
                  <a:close/>
                  <a:moveTo>
                    <a:pt x="175" y="53"/>
                  </a:moveTo>
                  <a:cubicBezTo>
                    <a:pt x="167" y="48"/>
                    <a:pt x="165" y="72"/>
                    <a:pt x="157" y="75"/>
                  </a:cubicBezTo>
                  <a:cubicBezTo>
                    <a:pt x="158" y="91"/>
                    <a:pt x="137" y="103"/>
                    <a:pt x="137" y="118"/>
                  </a:cubicBezTo>
                  <a:cubicBezTo>
                    <a:pt x="130" y="122"/>
                    <a:pt x="125" y="118"/>
                    <a:pt x="114" y="119"/>
                  </a:cubicBezTo>
                  <a:cubicBezTo>
                    <a:pt x="117" y="102"/>
                    <a:pt x="128" y="93"/>
                    <a:pt x="134" y="80"/>
                  </a:cubicBezTo>
                  <a:cubicBezTo>
                    <a:pt x="137" y="79"/>
                    <a:pt x="139" y="84"/>
                    <a:pt x="140" y="80"/>
                  </a:cubicBezTo>
                  <a:cubicBezTo>
                    <a:pt x="139" y="90"/>
                    <a:pt x="127" y="102"/>
                    <a:pt x="123" y="115"/>
                  </a:cubicBezTo>
                  <a:cubicBezTo>
                    <a:pt x="131" y="117"/>
                    <a:pt x="133" y="107"/>
                    <a:pt x="136" y="102"/>
                  </a:cubicBezTo>
                  <a:cubicBezTo>
                    <a:pt x="145" y="86"/>
                    <a:pt x="158" y="69"/>
                    <a:pt x="168" y="53"/>
                  </a:cubicBezTo>
                  <a:cubicBezTo>
                    <a:pt x="167" y="50"/>
                    <a:pt x="165" y="49"/>
                    <a:pt x="162" y="50"/>
                  </a:cubicBezTo>
                  <a:cubicBezTo>
                    <a:pt x="169" y="41"/>
                    <a:pt x="173" y="29"/>
                    <a:pt x="182" y="23"/>
                  </a:cubicBezTo>
                  <a:cubicBezTo>
                    <a:pt x="181" y="31"/>
                    <a:pt x="178" y="44"/>
                    <a:pt x="175" y="53"/>
                  </a:cubicBezTo>
                  <a:close/>
                  <a:moveTo>
                    <a:pt x="152" y="62"/>
                  </a:moveTo>
                  <a:cubicBezTo>
                    <a:pt x="155" y="66"/>
                    <a:pt x="148" y="72"/>
                    <a:pt x="146" y="76"/>
                  </a:cubicBezTo>
                  <a:cubicBezTo>
                    <a:pt x="142" y="71"/>
                    <a:pt x="150" y="66"/>
                    <a:pt x="152" y="62"/>
                  </a:cubicBezTo>
                  <a:close/>
                  <a:moveTo>
                    <a:pt x="179" y="15"/>
                  </a:moveTo>
                  <a:cubicBezTo>
                    <a:pt x="172" y="24"/>
                    <a:pt x="166" y="33"/>
                    <a:pt x="161" y="44"/>
                  </a:cubicBezTo>
                  <a:cubicBezTo>
                    <a:pt x="159" y="44"/>
                    <a:pt x="158" y="44"/>
                    <a:pt x="157" y="44"/>
                  </a:cubicBezTo>
                  <a:cubicBezTo>
                    <a:pt x="154" y="49"/>
                    <a:pt x="149" y="56"/>
                    <a:pt x="146" y="62"/>
                  </a:cubicBezTo>
                  <a:cubicBezTo>
                    <a:pt x="142" y="68"/>
                    <a:pt x="139" y="77"/>
                    <a:pt x="133" y="76"/>
                  </a:cubicBezTo>
                  <a:cubicBezTo>
                    <a:pt x="143" y="51"/>
                    <a:pt x="159" y="33"/>
                    <a:pt x="172" y="12"/>
                  </a:cubicBezTo>
                  <a:cubicBezTo>
                    <a:pt x="175" y="12"/>
                    <a:pt x="175" y="15"/>
                    <a:pt x="179" y="15"/>
                  </a:cubicBezTo>
                  <a:close/>
                  <a:moveTo>
                    <a:pt x="158" y="13"/>
                  </a:moveTo>
                  <a:cubicBezTo>
                    <a:pt x="158" y="10"/>
                    <a:pt x="163" y="12"/>
                    <a:pt x="165" y="12"/>
                  </a:cubicBezTo>
                  <a:cubicBezTo>
                    <a:pt x="152" y="32"/>
                    <a:pt x="138" y="52"/>
                    <a:pt x="126" y="73"/>
                  </a:cubicBezTo>
                  <a:cubicBezTo>
                    <a:pt x="126" y="75"/>
                    <a:pt x="125" y="80"/>
                    <a:pt x="129" y="78"/>
                  </a:cubicBezTo>
                  <a:cubicBezTo>
                    <a:pt x="122" y="92"/>
                    <a:pt x="112" y="103"/>
                    <a:pt x="107" y="118"/>
                  </a:cubicBezTo>
                  <a:cubicBezTo>
                    <a:pt x="103" y="118"/>
                    <a:pt x="98" y="118"/>
                    <a:pt x="94" y="118"/>
                  </a:cubicBezTo>
                  <a:cubicBezTo>
                    <a:pt x="104" y="104"/>
                    <a:pt x="112" y="88"/>
                    <a:pt x="123" y="75"/>
                  </a:cubicBezTo>
                  <a:cubicBezTo>
                    <a:pt x="123" y="74"/>
                    <a:pt x="122" y="72"/>
                    <a:pt x="119" y="72"/>
                  </a:cubicBezTo>
                  <a:cubicBezTo>
                    <a:pt x="130" y="60"/>
                    <a:pt x="137" y="42"/>
                    <a:pt x="147" y="28"/>
                  </a:cubicBezTo>
                  <a:cubicBezTo>
                    <a:pt x="150" y="24"/>
                    <a:pt x="160" y="18"/>
                    <a:pt x="158" y="13"/>
                  </a:cubicBezTo>
                  <a:close/>
                  <a:moveTo>
                    <a:pt x="151" y="11"/>
                  </a:moveTo>
                  <a:cubicBezTo>
                    <a:pt x="157" y="13"/>
                    <a:pt x="148" y="17"/>
                    <a:pt x="148" y="17"/>
                  </a:cubicBezTo>
                  <a:cubicBezTo>
                    <a:pt x="137" y="33"/>
                    <a:pt x="124" y="57"/>
                    <a:pt x="112" y="74"/>
                  </a:cubicBezTo>
                  <a:cubicBezTo>
                    <a:pt x="108" y="76"/>
                    <a:pt x="116" y="78"/>
                    <a:pt x="112" y="79"/>
                  </a:cubicBezTo>
                  <a:cubicBezTo>
                    <a:pt x="108" y="93"/>
                    <a:pt x="92" y="102"/>
                    <a:pt x="93" y="117"/>
                  </a:cubicBezTo>
                  <a:cubicBezTo>
                    <a:pt x="89" y="121"/>
                    <a:pt x="84" y="115"/>
                    <a:pt x="80" y="118"/>
                  </a:cubicBezTo>
                  <a:cubicBezTo>
                    <a:pt x="88" y="102"/>
                    <a:pt x="99" y="89"/>
                    <a:pt x="109" y="76"/>
                  </a:cubicBezTo>
                  <a:cubicBezTo>
                    <a:pt x="110" y="73"/>
                    <a:pt x="108" y="72"/>
                    <a:pt x="105" y="72"/>
                  </a:cubicBezTo>
                  <a:cubicBezTo>
                    <a:pt x="112" y="62"/>
                    <a:pt x="117" y="51"/>
                    <a:pt x="127" y="46"/>
                  </a:cubicBezTo>
                  <a:cubicBezTo>
                    <a:pt x="133" y="32"/>
                    <a:pt x="140" y="20"/>
                    <a:pt x="151" y="11"/>
                  </a:cubicBezTo>
                  <a:close/>
                  <a:moveTo>
                    <a:pt x="122" y="12"/>
                  </a:moveTo>
                  <a:cubicBezTo>
                    <a:pt x="124" y="13"/>
                    <a:pt x="125" y="15"/>
                    <a:pt x="123" y="15"/>
                  </a:cubicBezTo>
                  <a:cubicBezTo>
                    <a:pt x="116" y="27"/>
                    <a:pt x="109" y="38"/>
                    <a:pt x="98" y="47"/>
                  </a:cubicBezTo>
                  <a:cubicBezTo>
                    <a:pt x="90" y="72"/>
                    <a:pt x="74" y="89"/>
                    <a:pt x="65" y="115"/>
                  </a:cubicBezTo>
                  <a:cubicBezTo>
                    <a:pt x="71" y="116"/>
                    <a:pt x="71" y="110"/>
                    <a:pt x="74" y="106"/>
                  </a:cubicBezTo>
                  <a:cubicBezTo>
                    <a:pt x="79" y="98"/>
                    <a:pt x="85" y="86"/>
                    <a:pt x="93" y="77"/>
                  </a:cubicBezTo>
                  <a:cubicBezTo>
                    <a:pt x="93" y="74"/>
                    <a:pt x="90" y="74"/>
                    <a:pt x="92" y="70"/>
                  </a:cubicBezTo>
                  <a:cubicBezTo>
                    <a:pt x="105" y="52"/>
                    <a:pt x="121" y="29"/>
                    <a:pt x="132" y="12"/>
                  </a:cubicBezTo>
                  <a:cubicBezTo>
                    <a:pt x="134" y="12"/>
                    <a:pt x="137" y="12"/>
                    <a:pt x="140" y="12"/>
                  </a:cubicBezTo>
                  <a:cubicBezTo>
                    <a:pt x="129" y="34"/>
                    <a:pt x="112" y="51"/>
                    <a:pt x="98" y="70"/>
                  </a:cubicBezTo>
                  <a:cubicBezTo>
                    <a:pt x="99" y="73"/>
                    <a:pt x="97" y="78"/>
                    <a:pt x="100" y="78"/>
                  </a:cubicBezTo>
                  <a:cubicBezTo>
                    <a:pt x="92" y="92"/>
                    <a:pt x="82" y="104"/>
                    <a:pt x="74" y="118"/>
                  </a:cubicBezTo>
                  <a:cubicBezTo>
                    <a:pt x="66" y="118"/>
                    <a:pt x="61" y="116"/>
                    <a:pt x="54" y="116"/>
                  </a:cubicBezTo>
                  <a:cubicBezTo>
                    <a:pt x="61" y="102"/>
                    <a:pt x="68" y="88"/>
                    <a:pt x="79" y="78"/>
                  </a:cubicBezTo>
                  <a:cubicBezTo>
                    <a:pt x="75" y="64"/>
                    <a:pt x="95" y="58"/>
                    <a:pt x="90" y="44"/>
                  </a:cubicBezTo>
                  <a:cubicBezTo>
                    <a:pt x="99" y="34"/>
                    <a:pt x="106" y="22"/>
                    <a:pt x="115" y="13"/>
                  </a:cubicBezTo>
                  <a:cubicBezTo>
                    <a:pt x="117" y="13"/>
                    <a:pt x="122" y="15"/>
                    <a:pt x="122" y="12"/>
                  </a:cubicBezTo>
                  <a:close/>
                  <a:moveTo>
                    <a:pt x="107" y="13"/>
                  </a:moveTo>
                  <a:cubicBezTo>
                    <a:pt x="97" y="26"/>
                    <a:pt x="89" y="40"/>
                    <a:pt x="79" y="52"/>
                  </a:cubicBezTo>
                  <a:cubicBezTo>
                    <a:pt x="81" y="62"/>
                    <a:pt x="74" y="67"/>
                    <a:pt x="69" y="74"/>
                  </a:cubicBezTo>
                  <a:cubicBezTo>
                    <a:pt x="68" y="89"/>
                    <a:pt x="54" y="101"/>
                    <a:pt x="47" y="116"/>
                  </a:cubicBezTo>
                  <a:cubicBezTo>
                    <a:pt x="41" y="112"/>
                    <a:pt x="46" y="104"/>
                    <a:pt x="47" y="100"/>
                  </a:cubicBezTo>
                  <a:cubicBezTo>
                    <a:pt x="49" y="97"/>
                    <a:pt x="54" y="92"/>
                    <a:pt x="57" y="88"/>
                  </a:cubicBezTo>
                  <a:cubicBezTo>
                    <a:pt x="60" y="83"/>
                    <a:pt x="64" y="78"/>
                    <a:pt x="67" y="75"/>
                  </a:cubicBezTo>
                  <a:cubicBezTo>
                    <a:pt x="67" y="64"/>
                    <a:pt x="73" y="59"/>
                    <a:pt x="76" y="52"/>
                  </a:cubicBezTo>
                  <a:cubicBezTo>
                    <a:pt x="77" y="47"/>
                    <a:pt x="75" y="47"/>
                    <a:pt x="75" y="43"/>
                  </a:cubicBezTo>
                  <a:cubicBezTo>
                    <a:pt x="83" y="33"/>
                    <a:pt x="91" y="24"/>
                    <a:pt x="98" y="13"/>
                  </a:cubicBezTo>
                  <a:cubicBezTo>
                    <a:pt x="101" y="16"/>
                    <a:pt x="102" y="12"/>
                    <a:pt x="107" y="13"/>
                  </a:cubicBezTo>
                  <a:close/>
                  <a:moveTo>
                    <a:pt x="89" y="14"/>
                  </a:moveTo>
                  <a:cubicBezTo>
                    <a:pt x="93" y="16"/>
                    <a:pt x="86" y="20"/>
                    <a:pt x="85" y="22"/>
                  </a:cubicBezTo>
                  <a:cubicBezTo>
                    <a:pt x="78" y="31"/>
                    <a:pt x="69" y="43"/>
                    <a:pt x="64" y="53"/>
                  </a:cubicBezTo>
                  <a:cubicBezTo>
                    <a:pt x="65" y="57"/>
                    <a:pt x="66" y="54"/>
                    <a:pt x="69" y="54"/>
                  </a:cubicBezTo>
                  <a:cubicBezTo>
                    <a:pt x="65" y="65"/>
                    <a:pt x="58" y="75"/>
                    <a:pt x="51" y="85"/>
                  </a:cubicBezTo>
                  <a:cubicBezTo>
                    <a:pt x="45" y="94"/>
                    <a:pt x="42" y="107"/>
                    <a:pt x="34" y="114"/>
                  </a:cubicBezTo>
                  <a:cubicBezTo>
                    <a:pt x="36" y="99"/>
                    <a:pt x="45" y="91"/>
                    <a:pt x="51" y="81"/>
                  </a:cubicBezTo>
                  <a:cubicBezTo>
                    <a:pt x="52" y="76"/>
                    <a:pt x="48" y="78"/>
                    <a:pt x="49" y="73"/>
                  </a:cubicBezTo>
                  <a:cubicBezTo>
                    <a:pt x="53" y="63"/>
                    <a:pt x="62" y="57"/>
                    <a:pt x="62" y="43"/>
                  </a:cubicBezTo>
                  <a:cubicBezTo>
                    <a:pt x="73" y="35"/>
                    <a:pt x="78" y="21"/>
                    <a:pt x="89" y="14"/>
                  </a:cubicBezTo>
                  <a:close/>
                  <a:moveTo>
                    <a:pt x="79" y="14"/>
                  </a:moveTo>
                  <a:cubicBezTo>
                    <a:pt x="71" y="28"/>
                    <a:pt x="60" y="39"/>
                    <a:pt x="50" y="51"/>
                  </a:cubicBezTo>
                  <a:cubicBezTo>
                    <a:pt x="57" y="61"/>
                    <a:pt x="37" y="70"/>
                    <a:pt x="43" y="83"/>
                  </a:cubicBezTo>
                  <a:cubicBezTo>
                    <a:pt x="35" y="91"/>
                    <a:pt x="32" y="110"/>
                    <a:pt x="23" y="112"/>
                  </a:cubicBezTo>
                  <a:cubicBezTo>
                    <a:pt x="24" y="102"/>
                    <a:pt x="33" y="88"/>
                    <a:pt x="40" y="79"/>
                  </a:cubicBezTo>
                  <a:cubicBezTo>
                    <a:pt x="41" y="76"/>
                    <a:pt x="39" y="74"/>
                    <a:pt x="36" y="75"/>
                  </a:cubicBezTo>
                  <a:cubicBezTo>
                    <a:pt x="36" y="67"/>
                    <a:pt x="50" y="56"/>
                    <a:pt x="49" y="50"/>
                  </a:cubicBezTo>
                  <a:cubicBezTo>
                    <a:pt x="49" y="50"/>
                    <a:pt x="46" y="48"/>
                    <a:pt x="46" y="48"/>
                  </a:cubicBezTo>
                  <a:cubicBezTo>
                    <a:pt x="52" y="35"/>
                    <a:pt x="64" y="29"/>
                    <a:pt x="71" y="14"/>
                  </a:cubicBezTo>
                  <a:cubicBezTo>
                    <a:pt x="74" y="14"/>
                    <a:pt x="76" y="14"/>
                    <a:pt x="79" y="14"/>
                  </a:cubicBezTo>
                  <a:close/>
                  <a:moveTo>
                    <a:pt x="60" y="13"/>
                  </a:moveTo>
                  <a:cubicBezTo>
                    <a:pt x="61" y="14"/>
                    <a:pt x="62" y="15"/>
                    <a:pt x="64" y="15"/>
                  </a:cubicBezTo>
                  <a:cubicBezTo>
                    <a:pt x="55" y="28"/>
                    <a:pt x="47" y="41"/>
                    <a:pt x="36" y="52"/>
                  </a:cubicBezTo>
                  <a:cubicBezTo>
                    <a:pt x="41" y="65"/>
                    <a:pt x="26" y="71"/>
                    <a:pt x="31" y="84"/>
                  </a:cubicBezTo>
                  <a:cubicBezTo>
                    <a:pt x="24" y="90"/>
                    <a:pt x="22" y="100"/>
                    <a:pt x="16" y="106"/>
                  </a:cubicBezTo>
                  <a:cubicBezTo>
                    <a:pt x="14" y="94"/>
                    <a:pt x="20" y="90"/>
                    <a:pt x="24" y="83"/>
                  </a:cubicBezTo>
                  <a:cubicBezTo>
                    <a:pt x="21" y="71"/>
                    <a:pt x="30" y="63"/>
                    <a:pt x="35" y="55"/>
                  </a:cubicBezTo>
                  <a:cubicBezTo>
                    <a:pt x="36" y="51"/>
                    <a:pt x="31" y="52"/>
                    <a:pt x="32" y="48"/>
                  </a:cubicBezTo>
                  <a:cubicBezTo>
                    <a:pt x="42" y="37"/>
                    <a:pt x="48" y="23"/>
                    <a:pt x="60" y="13"/>
                  </a:cubicBezTo>
                  <a:close/>
                  <a:moveTo>
                    <a:pt x="51" y="13"/>
                  </a:moveTo>
                  <a:cubicBezTo>
                    <a:pt x="47" y="19"/>
                    <a:pt x="42" y="27"/>
                    <a:pt x="38" y="34"/>
                  </a:cubicBezTo>
                  <a:cubicBezTo>
                    <a:pt x="34" y="40"/>
                    <a:pt x="29" y="51"/>
                    <a:pt x="21" y="49"/>
                  </a:cubicBezTo>
                  <a:cubicBezTo>
                    <a:pt x="28" y="44"/>
                    <a:pt x="30" y="34"/>
                    <a:pt x="38" y="30"/>
                  </a:cubicBezTo>
                  <a:cubicBezTo>
                    <a:pt x="41" y="23"/>
                    <a:pt x="43" y="15"/>
                    <a:pt x="51" y="13"/>
                  </a:cubicBezTo>
                  <a:close/>
                  <a:moveTo>
                    <a:pt x="18" y="12"/>
                  </a:moveTo>
                  <a:cubicBezTo>
                    <a:pt x="22" y="12"/>
                    <a:pt x="22" y="15"/>
                    <a:pt x="27" y="14"/>
                  </a:cubicBezTo>
                  <a:cubicBezTo>
                    <a:pt x="25" y="20"/>
                    <a:pt x="20" y="23"/>
                    <a:pt x="18" y="29"/>
                  </a:cubicBezTo>
                  <a:cubicBezTo>
                    <a:pt x="15" y="24"/>
                    <a:pt x="19" y="17"/>
                    <a:pt x="18" y="12"/>
                  </a:cubicBezTo>
                  <a:close/>
                  <a:moveTo>
                    <a:pt x="34" y="20"/>
                  </a:moveTo>
                  <a:cubicBezTo>
                    <a:pt x="35" y="17"/>
                    <a:pt x="30" y="14"/>
                    <a:pt x="34" y="14"/>
                  </a:cubicBezTo>
                  <a:cubicBezTo>
                    <a:pt x="35" y="11"/>
                    <a:pt x="38" y="17"/>
                    <a:pt x="39" y="13"/>
                  </a:cubicBezTo>
                  <a:cubicBezTo>
                    <a:pt x="37" y="25"/>
                    <a:pt x="24" y="39"/>
                    <a:pt x="14" y="49"/>
                  </a:cubicBezTo>
                  <a:cubicBezTo>
                    <a:pt x="18" y="36"/>
                    <a:pt x="23" y="25"/>
                    <a:pt x="34" y="20"/>
                  </a:cubicBezTo>
                  <a:close/>
                  <a:moveTo>
                    <a:pt x="14" y="56"/>
                  </a:moveTo>
                  <a:cubicBezTo>
                    <a:pt x="20" y="56"/>
                    <a:pt x="14" y="61"/>
                    <a:pt x="14" y="63"/>
                  </a:cubicBezTo>
                  <a:cubicBezTo>
                    <a:pt x="10" y="61"/>
                    <a:pt x="16" y="59"/>
                    <a:pt x="14" y="56"/>
                  </a:cubicBezTo>
                  <a:close/>
                  <a:moveTo>
                    <a:pt x="20" y="62"/>
                  </a:moveTo>
                  <a:cubicBezTo>
                    <a:pt x="26" y="63"/>
                    <a:pt x="18" y="72"/>
                    <a:pt x="17" y="75"/>
                  </a:cubicBezTo>
                  <a:cubicBezTo>
                    <a:pt x="16" y="79"/>
                    <a:pt x="18" y="86"/>
                    <a:pt x="14" y="89"/>
                  </a:cubicBezTo>
                  <a:cubicBezTo>
                    <a:pt x="9" y="78"/>
                    <a:pt x="18" y="70"/>
                    <a:pt x="2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5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5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 bwMode="auto">
          <a:xfrm>
            <a:off x="1304386" y="967662"/>
            <a:ext cx="3600450" cy="3603625"/>
            <a:chOff x="4167731" y="1943317"/>
            <a:chExt cx="3600300" cy="3602682"/>
          </a:xfrm>
        </p:grpSpPr>
        <p:sp>
          <p:nvSpPr>
            <p:cNvPr id="16" name="直角三角形 15"/>
            <p:cNvSpPr/>
            <p:nvPr/>
          </p:nvSpPr>
          <p:spPr>
            <a:xfrm>
              <a:off x="5999630" y="1943317"/>
              <a:ext cx="934999" cy="1768012"/>
            </a:xfrm>
            <a:prstGeom prst="rtTriangl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5400000">
              <a:off x="6416434" y="3361182"/>
              <a:ext cx="934792" cy="1768401"/>
            </a:xfrm>
            <a:prstGeom prst="rtTriangl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直角三角形 19"/>
            <p:cNvSpPr/>
            <p:nvPr/>
          </p:nvSpPr>
          <p:spPr>
            <a:xfrm rot="10800000">
              <a:off x="5001134" y="3777987"/>
              <a:ext cx="934998" cy="1768012"/>
            </a:xfrm>
            <a:prstGeom prst="rtTriangl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直角三角形 20"/>
            <p:cNvSpPr/>
            <p:nvPr/>
          </p:nvSpPr>
          <p:spPr>
            <a:xfrm rot="16200000">
              <a:off x="4584536" y="2359731"/>
              <a:ext cx="934793" cy="1768401"/>
            </a:xfrm>
            <a:prstGeom prst="rtTriangle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255570" y="990568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</a:endParaRPr>
          </a:p>
          <a:p>
            <a:r>
              <a:rPr lang="zh-CN" altLang="en-US" dirty="0">
                <a:blipFill>
                  <a:blip r:embed="rId5"/>
                  <a:stretch>
                    <a:fillRect/>
                  </a:stretch>
                </a:blipFill>
              </a:rPr>
              <a:t>老师您辛苦了</a:t>
            </a:r>
            <a:endParaRPr lang="en-US" altLang="zh-CN" dirty="0">
              <a:blipFill>
                <a:blip r:embed="rId5"/>
                <a:stretch>
                  <a:fillRect/>
                </a:stretch>
              </a:blip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25"/>
          <p:cNvGrpSpPr/>
          <p:nvPr/>
        </p:nvGrpSpPr>
        <p:grpSpPr>
          <a:xfrm>
            <a:off x="7452320" y="3579862"/>
            <a:ext cx="1363980" cy="1362710"/>
            <a:chOff x="7913688" y="4706938"/>
            <a:chExt cx="739776" cy="692150"/>
          </a:xfrm>
          <a:blipFill>
            <a:blip r:embed="rId3"/>
            <a:stretch>
              <a:fillRect/>
            </a:stretch>
          </a:blipFill>
        </p:grpSpPr>
        <p:sp>
          <p:nvSpPr>
            <p:cNvPr id="5" name="Freeform 716"/>
            <p:cNvSpPr>
              <a:spLocks noEditPoints="1"/>
            </p:cNvSpPr>
            <p:nvPr/>
          </p:nvSpPr>
          <p:spPr bwMode="auto">
            <a:xfrm>
              <a:off x="7948613" y="4706938"/>
              <a:ext cx="617538" cy="536575"/>
            </a:xfrm>
            <a:custGeom>
              <a:avLst/>
              <a:gdLst>
                <a:gd name="T0" fmla="*/ 250 w 254"/>
                <a:gd name="T1" fmla="*/ 156 h 220"/>
                <a:gd name="T2" fmla="*/ 235 w 254"/>
                <a:gd name="T3" fmla="*/ 150 h 220"/>
                <a:gd name="T4" fmla="*/ 172 w 254"/>
                <a:gd name="T5" fmla="*/ 149 h 220"/>
                <a:gd name="T6" fmla="*/ 130 w 254"/>
                <a:gd name="T7" fmla="*/ 28 h 220"/>
                <a:gd name="T8" fmla="*/ 148 w 254"/>
                <a:gd name="T9" fmla="*/ 9 h 220"/>
                <a:gd name="T10" fmla="*/ 126 w 254"/>
                <a:gd name="T11" fmla="*/ 24 h 220"/>
                <a:gd name="T12" fmla="*/ 108 w 254"/>
                <a:gd name="T13" fmla="*/ 0 h 220"/>
                <a:gd name="T14" fmla="*/ 120 w 254"/>
                <a:gd name="T15" fmla="*/ 28 h 220"/>
                <a:gd name="T16" fmla="*/ 25 w 254"/>
                <a:gd name="T17" fmla="*/ 139 h 220"/>
                <a:gd name="T18" fmla="*/ 10 w 254"/>
                <a:gd name="T19" fmla="*/ 158 h 220"/>
                <a:gd name="T20" fmla="*/ 2 w 254"/>
                <a:gd name="T21" fmla="*/ 180 h 220"/>
                <a:gd name="T22" fmla="*/ 168 w 254"/>
                <a:gd name="T23" fmla="*/ 158 h 220"/>
                <a:gd name="T24" fmla="*/ 169 w 254"/>
                <a:gd name="T25" fmla="*/ 220 h 220"/>
                <a:gd name="T26" fmla="*/ 174 w 254"/>
                <a:gd name="T27" fmla="*/ 191 h 220"/>
                <a:gd name="T28" fmla="*/ 174 w 254"/>
                <a:gd name="T29" fmla="*/ 157 h 220"/>
                <a:gd name="T30" fmla="*/ 224 w 254"/>
                <a:gd name="T31" fmla="*/ 157 h 220"/>
                <a:gd name="T32" fmla="*/ 250 w 254"/>
                <a:gd name="T33" fmla="*/ 156 h 220"/>
                <a:gd name="T34" fmla="*/ 10 w 254"/>
                <a:gd name="T35" fmla="*/ 172 h 220"/>
                <a:gd name="T36" fmla="*/ 122 w 254"/>
                <a:gd name="T37" fmla="*/ 35 h 220"/>
                <a:gd name="T38" fmla="*/ 124 w 254"/>
                <a:gd name="T39" fmla="*/ 35 h 220"/>
                <a:gd name="T40" fmla="*/ 168 w 254"/>
                <a:gd name="T41" fmla="*/ 151 h 220"/>
                <a:gd name="T42" fmla="*/ 10 w 254"/>
                <a:gd name="T43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4" h="220">
                  <a:moveTo>
                    <a:pt x="250" y="156"/>
                  </a:moveTo>
                  <a:cubicBezTo>
                    <a:pt x="254" y="147"/>
                    <a:pt x="240" y="150"/>
                    <a:pt x="235" y="150"/>
                  </a:cubicBezTo>
                  <a:cubicBezTo>
                    <a:pt x="208" y="148"/>
                    <a:pt x="190" y="152"/>
                    <a:pt x="172" y="149"/>
                  </a:cubicBezTo>
                  <a:cubicBezTo>
                    <a:pt x="168" y="99"/>
                    <a:pt x="141" y="71"/>
                    <a:pt x="130" y="28"/>
                  </a:cubicBezTo>
                  <a:cubicBezTo>
                    <a:pt x="135" y="20"/>
                    <a:pt x="148" y="22"/>
                    <a:pt x="148" y="9"/>
                  </a:cubicBezTo>
                  <a:cubicBezTo>
                    <a:pt x="136" y="10"/>
                    <a:pt x="134" y="20"/>
                    <a:pt x="126" y="24"/>
                  </a:cubicBezTo>
                  <a:cubicBezTo>
                    <a:pt x="120" y="15"/>
                    <a:pt x="116" y="5"/>
                    <a:pt x="108" y="0"/>
                  </a:cubicBezTo>
                  <a:cubicBezTo>
                    <a:pt x="102" y="9"/>
                    <a:pt x="118" y="18"/>
                    <a:pt x="120" y="28"/>
                  </a:cubicBezTo>
                  <a:cubicBezTo>
                    <a:pt x="85" y="59"/>
                    <a:pt x="53" y="100"/>
                    <a:pt x="25" y="139"/>
                  </a:cubicBezTo>
                  <a:cubicBezTo>
                    <a:pt x="21" y="145"/>
                    <a:pt x="15" y="151"/>
                    <a:pt x="10" y="158"/>
                  </a:cubicBezTo>
                  <a:cubicBezTo>
                    <a:pt x="6" y="164"/>
                    <a:pt x="0" y="172"/>
                    <a:pt x="2" y="180"/>
                  </a:cubicBezTo>
                  <a:cubicBezTo>
                    <a:pt x="56" y="177"/>
                    <a:pt x="112" y="162"/>
                    <a:pt x="168" y="158"/>
                  </a:cubicBezTo>
                  <a:cubicBezTo>
                    <a:pt x="174" y="179"/>
                    <a:pt x="162" y="207"/>
                    <a:pt x="169" y="220"/>
                  </a:cubicBezTo>
                  <a:cubicBezTo>
                    <a:pt x="177" y="214"/>
                    <a:pt x="173" y="201"/>
                    <a:pt x="174" y="191"/>
                  </a:cubicBezTo>
                  <a:cubicBezTo>
                    <a:pt x="174" y="179"/>
                    <a:pt x="176" y="167"/>
                    <a:pt x="174" y="157"/>
                  </a:cubicBezTo>
                  <a:cubicBezTo>
                    <a:pt x="194" y="157"/>
                    <a:pt x="211" y="156"/>
                    <a:pt x="224" y="157"/>
                  </a:cubicBezTo>
                  <a:cubicBezTo>
                    <a:pt x="234" y="157"/>
                    <a:pt x="250" y="163"/>
                    <a:pt x="250" y="156"/>
                  </a:cubicBezTo>
                  <a:close/>
                  <a:moveTo>
                    <a:pt x="10" y="172"/>
                  </a:moveTo>
                  <a:cubicBezTo>
                    <a:pt x="42" y="120"/>
                    <a:pt x="78" y="73"/>
                    <a:pt x="122" y="35"/>
                  </a:cubicBezTo>
                  <a:cubicBezTo>
                    <a:pt x="123" y="35"/>
                    <a:pt x="124" y="35"/>
                    <a:pt x="124" y="35"/>
                  </a:cubicBezTo>
                  <a:cubicBezTo>
                    <a:pt x="139" y="73"/>
                    <a:pt x="161" y="105"/>
                    <a:pt x="168" y="151"/>
                  </a:cubicBezTo>
                  <a:cubicBezTo>
                    <a:pt x="112" y="156"/>
                    <a:pt x="64" y="169"/>
                    <a:pt x="10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21"/>
            <p:cNvSpPr/>
            <p:nvPr/>
          </p:nvSpPr>
          <p:spPr bwMode="auto">
            <a:xfrm>
              <a:off x="7935913" y="4765675"/>
              <a:ext cx="184150" cy="200025"/>
            </a:xfrm>
            <a:custGeom>
              <a:avLst/>
              <a:gdLst>
                <a:gd name="T0" fmla="*/ 53 w 76"/>
                <a:gd name="T1" fmla="*/ 23 h 82"/>
                <a:gd name="T2" fmla="*/ 71 w 76"/>
                <a:gd name="T3" fmla="*/ 33 h 82"/>
                <a:gd name="T4" fmla="*/ 57 w 76"/>
                <a:gd name="T5" fmla="*/ 0 h 82"/>
                <a:gd name="T6" fmla="*/ 32 w 76"/>
                <a:gd name="T7" fmla="*/ 51 h 82"/>
                <a:gd name="T8" fmla="*/ 2 w 76"/>
                <a:gd name="T9" fmla="*/ 71 h 82"/>
                <a:gd name="T10" fmla="*/ 53 w 76"/>
                <a:gd name="T11" fmla="*/ 2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2">
                  <a:moveTo>
                    <a:pt x="53" y="23"/>
                  </a:moveTo>
                  <a:cubicBezTo>
                    <a:pt x="59" y="27"/>
                    <a:pt x="66" y="29"/>
                    <a:pt x="71" y="33"/>
                  </a:cubicBezTo>
                  <a:cubicBezTo>
                    <a:pt x="76" y="19"/>
                    <a:pt x="70" y="4"/>
                    <a:pt x="57" y="0"/>
                  </a:cubicBezTo>
                  <a:cubicBezTo>
                    <a:pt x="46" y="16"/>
                    <a:pt x="43" y="34"/>
                    <a:pt x="32" y="51"/>
                  </a:cubicBezTo>
                  <a:cubicBezTo>
                    <a:pt x="15" y="44"/>
                    <a:pt x="0" y="59"/>
                    <a:pt x="2" y="71"/>
                  </a:cubicBezTo>
                  <a:cubicBezTo>
                    <a:pt x="35" y="82"/>
                    <a:pt x="40" y="41"/>
                    <a:pt x="5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22"/>
            <p:cNvSpPr/>
            <p:nvPr/>
          </p:nvSpPr>
          <p:spPr bwMode="auto">
            <a:xfrm>
              <a:off x="7948613" y="4765675"/>
              <a:ext cx="23813" cy="74613"/>
            </a:xfrm>
            <a:custGeom>
              <a:avLst/>
              <a:gdLst>
                <a:gd name="T0" fmla="*/ 6 w 10"/>
                <a:gd name="T1" fmla="*/ 0 h 31"/>
                <a:gd name="T2" fmla="*/ 2 w 10"/>
                <a:gd name="T3" fmla="*/ 0 h 31"/>
                <a:gd name="T4" fmla="*/ 0 w 10"/>
                <a:gd name="T5" fmla="*/ 31 h 31"/>
                <a:gd name="T6" fmla="*/ 6 w 10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1">
                  <a:moveTo>
                    <a:pt x="6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0" y="10"/>
                    <a:pt x="4" y="22"/>
                    <a:pt x="0" y="31"/>
                  </a:cubicBezTo>
                  <a:cubicBezTo>
                    <a:pt x="10" y="28"/>
                    <a:pt x="8" y="12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32"/>
            <p:cNvSpPr/>
            <p:nvPr/>
          </p:nvSpPr>
          <p:spPr bwMode="auto">
            <a:xfrm>
              <a:off x="8186738" y="4916488"/>
              <a:ext cx="55563" cy="63500"/>
            </a:xfrm>
            <a:custGeom>
              <a:avLst/>
              <a:gdLst>
                <a:gd name="T0" fmla="*/ 7 w 23"/>
                <a:gd name="T1" fmla="*/ 3 h 26"/>
                <a:gd name="T2" fmla="*/ 7 w 23"/>
                <a:gd name="T3" fmla="*/ 10 h 26"/>
                <a:gd name="T4" fmla="*/ 16 w 23"/>
                <a:gd name="T5" fmla="*/ 9 h 26"/>
                <a:gd name="T6" fmla="*/ 10 w 23"/>
                <a:gd name="T7" fmla="*/ 17 h 26"/>
                <a:gd name="T8" fmla="*/ 3 w 23"/>
                <a:gd name="T9" fmla="*/ 8 h 26"/>
                <a:gd name="T10" fmla="*/ 16 w 23"/>
                <a:gd name="T11" fmla="*/ 24 h 26"/>
                <a:gd name="T12" fmla="*/ 22 w 23"/>
                <a:gd name="T13" fmla="*/ 6 h 26"/>
                <a:gd name="T14" fmla="*/ 7 w 23"/>
                <a:gd name="T1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6">
                  <a:moveTo>
                    <a:pt x="7" y="3"/>
                  </a:moveTo>
                  <a:cubicBezTo>
                    <a:pt x="7" y="5"/>
                    <a:pt x="7" y="7"/>
                    <a:pt x="7" y="10"/>
                  </a:cubicBezTo>
                  <a:cubicBezTo>
                    <a:pt x="11" y="11"/>
                    <a:pt x="14" y="4"/>
                    <a:pt x="16" y="9"/>
                  </a:cubicBezTo>
                  <a:cubicBezTo>
                    <a:pt x="15" y="13"/>
                    <a:pt x="15" y="17"/>
                    <a:pt x="10" y="17"/>
                  </a:cubicBezTo>
                  <a:cubicBezTo>
                    <a:pt x="9" y="13"/>
                    <a:pt x="8" y="9"/>
                    <a:pt x="3" y="8"/>
                  </a:cubicBezTo>
                  <a:cubicBezTo>
                    <a:pt x="0" y="16"/>
                    <a:pt x="5" y="26"/>
                    <a:pt x="16" y="24"/>
                  </a:cubicBezTo>
                  <a:cubicBezTo>
                    <a:pt x="18" y="18"/>
                    <a:pt x="23" y="14"/>
                    <a:pt x="22" y="6"/>
                  </a:cubicBezTo>
                  <a:cubicBezTo>
                    <a:pt x="21" y="2"/>
                    <a:pt x="12" y="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46"/>
            <p:cNvSpPr/>
            <p:nvPr/>
          </p:nvSpPr>
          <p:spPr bwMode="auto">
            <a:xfrm>
              <a:off x="8083551" y="4976813"/>
              <a:ext cx="53975" cy="112713"/>
            </a:xfrm>
            <a:custGeom>
              <a:avLst/>
              <a:gdLst>
                <a:gd name="T0" fmla="*/ 22 w 22"/>
                <a:gd name="T1" fmla="*/ 14 h 46"/>
                <a:gd name="T2" fmla="*/ 5 w 22"/>
                <a:gd name="T3" fmla="*/ 3 h 46"/>
                <a:gd name="T4" fmla="*/ 17 w 22"/>
                <a:gd name="T5" fmla="*/ 18 h 46"/>
                <a:gd name="T6" fmla="*/ 2 w 22"/>
                <a:gd name="T7" fmla="*/ 23 h 46"/>
                <a:gd name="T8" fmla="*/ 13 w 22"/>
                <a:gd name="T9" fmla="*/ 36 h 46"/>
                <a:gd name="T10" fmla="*/ 0 w 22"/>
                <a:gd name="T11" fmla="*/ 42 h 46"/>
                <a:gd name="T12" fmla="*/ 21 w 22"/>
                <a:gd name="T13" fmla="*/ 34 h 46"/>
                <a:gd name="T14" fmla="*/ 14 w 22"/>
                <a:gd name="T15" fmla="*/ 26 h 46"/>
                <a:gd name="T16" fmla="*/ 22 w 22"/>
                <a:gd name="T17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6">
                  <a:moveTo>
                    <a:pt x="22" y="14"/>
                  </a:moveTo>
                  <a:cubicBezTo>
                    <a:pt x="18" y="9"/>
                    <a:pt x="12" y="0"/>
                    <a:pt x="5" y="3"/>
                  </a:cubicBezTo>
                  <a:cubicBezTo>
                    <a:pt x="4" y="12"/>
                    <a:pt x="18" y="12"/>
                    <a:pt x="17" y="18"/>
                  </a:cubicBezTo>
                  <a:cubicBezTo>
                    <a:pt x="16" y="22"/>
                    <a:pt x="8" y="20"/>
                    <a:pt x="2" y="23"/>
                  </a:cubicBezTo>
                  <a:cubicBezTo>
                    <a:pt x="1" y="32"/>
                    <a:pt x="12" y="28"/>
                    <a:pt x="13" y="36"/>
                  </a:cubicBezTo>
                  <a:cubicBezTo>
                    <a:pt x="9" y="38"/>
                    <a:pt x="2" y="37"/>
                    <a:pt x="0" y="42"/>
                  </a:cubicBezTo>
                  <a:cubicBezTo>
                    <a:pt x="5" y="46"/>
                    <a:pt x="19" y="41"/>
                    <a:pt x="21" y="34"/>
                  </a:cubicBezTo>
                  <a:cubicBezTo>
                    <a:pt x="20" y="30"/>
                    <a:pt x="17" y="28"/>
                    <a:pt x="14" y="26"/>
                  </a:cubicBezTo>
                  <a:cubicBezTo>
                    <a:pt x="20" y="25"/>
                    <a:pt x="22" y="21"/>
                    <a:pt x="2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48"/>
            <p:cNvSpPr/>
            <p:nvPr/>
          </p:nvSpPr>
          <p:spPr bwMode="auto">
            <a:xfrm>
              <a:off x="8145463" y="4994275"/>
              <a:ext cx="63500" cy="66675"/>
            </a:xfrm>
            <a:custGeom>
              <a:avLst/>
              <a:gdLst>
                <a:gd name="T0" fmla="*/ 24 w 26"/>
                <a:gd name="T1" fmla="*/ 1 h 27"/>
                <a:gd name="T2" fmla="*/ 4 w 26"/>
                <a:gd name="T3" fmla="*/ 7 h 27"/>
                <a:gd name="T4" fmla="*/ 20 w 26"/>
                <a:gd name="T5" fmla="*/ 7 h 27"/>
                <a:gd name="T6" fmla="*/ 12 w 26"/>
                <a:gd name="T7" fmla="*/ 19 h 27"/>
                <a:gd name="T8" fmla="*/ 7 w 26"/>
                <a:gd name="T9" fmla="*/ 9 h 27"/>
                <a:gd name="T10" fmla="*/ 15 w 26"/>
                <a:gd name="T11" fmla="*/ 26 h 27"/>
                <a:gd name="T12" fmla="*/ 26 w 26"/>
                <a:gd name="T13" fmla="*/ 4 h 27"/>
                <a:gd name="T14" fmla="*/ 24 w 26"/>
                <a:gd name="T1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4" y="1"/>
                  </a:moveTo>
                  <a:cubicBezTo>
                    <a:pt x="18" y="0"/>
                    <a:pt x="6" y="0"/>
                    <a:pt x="4" y="7"/>
                  </a:cubicBezTo>
                  <a:cubicBezTo>
                    <a:pt x="7" y="9"/>
                    <a:pt x="14" y="5"/>
                    <a:pt x="20" y="7"/>
                  </a:cubicBezTo>
                  <a:cubicBezTo>
                    <a:pt x="18" y="11"/>
                    <a:pt x="19" y="19"/>
                    <a:pt x="12" y="19"/>
                  </a:cubicBezTo>
                  <a:cubicBezTo>
                    <a:pt x="10" y="16"/>
                    <a:pt x="14" y="10"/>
                    <a:pt x="7" y="9"/>
                  </a:cubicBezTo>
                  <a:cubicBezTo>
                    <a:pt x="0" y="18"/>
                    <a:pt x="8" y="27"/>
                    <a:pt x="15" y="26"/>
                  </a:cubicBezTo>
                  <a:cubicBezTo>
                    <a:pt x="23" y="26"/>
                    <a:pt x="24" y="13"/>
                    <a:pt x="26" y="4"/>
                  </a:cubicBezTo>
                  <a:cubicBezTo>
                    <a:pt x="25" y="4"/>
                    <a:pt x="24" y="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64"/>
            <p:cNvSpPr/>
            <p:nvPr/>
          </p:nvSpPr>
          <p:spPr bwMode="auto">
            <a:xfrm>
              <a:off x="7913688" y="5191125"/>
              <a:ext cx="90488" cy="34925"/>
            </a:xfrm>
            <a:custGeom>
              <a:avLst/>
              <a:gdLst>
                <a:gd name="T0" fmla="*/ 37 w 37"/>
                <a:gd name="T1" fmla="*/ 5 h 14"/>
                <a:gd name="T2" fmla="*/ 0 w 37"/>
                <a:gd name="T3" fmla="*/ 0 h 14"/>
                <a:gd name="T4" fmla="*/ 37 w 37"/>
                <a:gd name="T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14">
                  <a:moveTo>
                    <a:pt x="37" y="5"/>
                  </a:moveTo>
                  <a:cubicBezTo>
                    <a:pt x="23" y="4"/>
                    <a:pt x="10" y="1"/>
                    <a:pt x="0" y="0"/>
                  </a:cubicBezTo>
                  <a:cubicBezTo>
                    <a:pt x="2" y="12"/>
                    <a:pt x="31" y="14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65"/>
            <p:cNvSpPr>
              <a:spLocks noEditPoints="1"/>
            </p:cNvSpPr>
            <p:nvPr/>
          </p:nvSpPr>
          <p:spPr bwMode="auto">
            <a:xfrm>
              <a:off x="8188326" y="5202238"/>
              <a:ext cx="73025" cy="114300"/>
            </a:xfrm>
            <a:custGeom>
              <a:avLst/>
              <a:gdLst>
                <a:gd name="T0" fmla="*/ 26 w 30"/>
                <a:gd name="T1" fmla="*/ 8 h 47"/>
                <a:gd name="T2" fmla="*/ 4 w 30"/>
                <a:gd name="T3" fmla="*/ 0 h 47"/>
                <a:gd name="T4" fmla="*/ 0 w 30"/>
                <a:gd name="T5" fmla="*/ 36 h 47"/>
                <a:gd name="T6" fmla="*/ 25 w 30"/>
                <a:gd name="T7" fmla="*/ 32 h 47"/>
                <a:gd name="T8" fmla="*/ 22 w 30"/>
                <a:gd name="T9" fmla="*/ 21 h 47"/>
                <a:gd name="T10" fmla="*/ 26 w 30"/>
                <a:gd name="T11" fmla="*/ 8 h 47"/>
                <a:gd name="T12" fmla="*/ 8 w 30"/>
                <a:gd name="T13" fmla="*/ 36 h 47"/>
                <a:gd name="T14" fmla="*/ 8 w 30"/>
                <a:gd name="T15" fmla="*/ 25 h 47"/>
                <a:gd name="T16" fmla="*/ 19 w 30"/>
                <a:gd name="T17" fmla="*/ 29 h 47"/>
                <a:gd name="T18" fmla="*/ 8 w 30"/>
                <a:gd name="T19" fmla="*/ 36 h 47"/>
                <a:gd name="T20" fmla="*/ 10 w 30"/>
                <a:gd name="T21" fmla="*/ 19 h 47"/>
                <a:gd name="T22" fmla="*/ 10 w 30"/>
                <a:gd name="T23" fmla="*/ 8 h 47"/>
                <a:gd name="T24" fmla="*/ 21 w 30"/>
                <a:gd name="T25" fmla="*/ 12 h 47"/>
                <a:gd name="T26" fmla="*/ 10 w 30"/>
                <a:gd name="T27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47">
                  <a:moveTo>
                    <a:pt x="26" y="8"/>
                  </a:moveTo>
                  <a:cubicBezTo>
                    <a:pt x="21" y="3"/>
                    <a:pt x="12" y="2"/>
                    <a:pt x="4" y="0"/>
                  </a:cubicBezTo>
                  <a:cubicBezTo>
                    <a:pt x="1" y="9"/>
                    <a:pt x="6" y="28"/>
                    <a:pt x="0" y="36"/>
                  </a:cubicBezTo>
                  <a:cubicBezTo>
                    <a:pt x="8" y="47"/>
                    <a:pt x="21" y="42"/>
                    <a:pt x="25" y="32"/>
                  </a:cubicBezTo>
                  <a:cubicBezTo>
                    <a:pt x="26" y="27"/>
                    <a:pt x="22" y="25"/>
                    <a:pt x="22" y="21"/>
                  </a:cubicBezTo>
                  <a:cubicBezTo>
                    <a:pt x="22" y="19"/>
                    <a:pt x="30" y="13"/>
                    <a:pt x="26" y="8"/>
                  </a:cubicBezTo>
                  <a:close/>
                  <a:moveTo>
                    <a:pt x="8" y="36"/>
                  </a:moveTo>
                  <a:cubicBezTo>
                    <a:pt x="8" y="32"/>
                    <a:pt x="8" y="28"/>
                    <a:pt x="8" y="25"/>
                  </a:cubicBezTo>
                  <a:cubicBezTo>
                    <a:pt x="11" y="27"/>
                    <a:pt x="17" y="26"/>
                    <a:pt x="19" y="29"/>
                  </a:cubicBezTo>
                  <a:cubicBezTo>
                    <a:pt x="18" y="34"/>
                    <a:pt x="15" y="37"/>
                    <a:pt x="8" y="36"/>
                  </a:cubicBezTo>
                  <a:close/>
                  <a:moveTo>
                    <a:pt x="10" y="19"/>
                  </a:moveTo>
                  <a:cubicBezTo>
                    <a:pt x="8" y="15"/>
                    <a:pt x="10" y="14"/>
                    <a:pt x="10" y="8"/>
                  </a:cubicBezTo>
                  <a:cubicBezTo>
                    <a:pt x="14" y="9"/>
                    <a:pt x="17" y="11"/>
                    <a:pt x="21" y="12"/>
                  </a:cubicBezTo>
                  <a:cubicBezTo>
                    <a:pt x="20" y="18"/>
                    <a:pt x="16" y="19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67"/>
            <p:cNvSpPr/>
            <p:nvPr/>
          </p:nvSpPr>
          <p:spPr bwMode="auto">
            <a:xfrm>
              <a:off x="8420101" y="5213350"/>
              <a:ext cx="63500" cy="103188"/>
            </a:xfrm>
            <a:custGeom>
              <a:avLst/>
              <a:gdLst>
                <a:gd name="T0" fmla="*/ 21 w 26"/>
                <a:gd name="T1" fmla="*/ 32 h 42"/>
                <a:gd name="T2" fmla="*/ 25 w 26"/>
                <a:gd name="T3" fmla="*/ 0 h 42"/>
                <a:gd name="T4" fmla="*/ 3 w 26"/>
                <a:gd name="T5" fmla="*/ 17 h 42"/>
                <a:gd name="T6" fmla="*/ 16 w 26"/>
                <a:gd name="T7" fmla="*/ 11 h 42"/>
                <a:gd name="T8" fmla="*/ 14 w 26"/>
                <a:gd name="T9" fmla="*/ 34 h 42"/>
                <a:gd name="T10" fmla="*/ 0 w 26"/>
                <a:gd name="T11" fmla="*/ 31 h 42"/>
                <a:gd name="T12" fmla="*/ 25 w 26"/>
                <a:gd name="T13" fmla="*/ 41 h 42"/>
                <a:gd name="T14" fmla="*/ 21 w 26"/>
                <a:gd name="T15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21" y="32"/>
                  </a:moveTo>
                  <a:cubicBezTo>
                    <a:pt x="21" y="26"/>
                    <a:pt x="22" y="12"/>
                    <a:pt x="25" y="0"/>
                  </a:cubicBezTo>
                  <a:cubicBezTo>
                    <a:pt x="17" y="0"/>
                    <a:pt x="7" y="8"/>
                    <a:pt x="3" y="17"/>
                  </a:cubicBezTo>
                  <a:cubicBezTo>
                    <a:pt x="9" y="21"/>
                    <a:pt x="11" y="12"/>
                    <a:pt x="16" y="11"/>
                  </a:cubicBezTo>
                  <a:cubicBezTo>
                    <a:pt x="14" y="18"/>
                    <a:pt x="16" y="28"/>
                    <a:pt x="14" y="34"/>
                  </a:cubicBezTo>
                  <a:cubicBezTo>
                    <a:pt x="11" y="34"/>
                    <a:pt x="6" y="28"/>
                    <a:pt x="0" y="31"/>
                  </a:cubicBezTo>
                  <a:cubicBezTo>
                    <a:pt x="0" y="42"/>
                    <a:pt x="18" y="41"/>
                    <a:pt x="25" y="41"/>
                  </a:cubicBezTo>
                  <a:cubicBezTo>
                    <a:pt x="26" y="35"/>
                    <a:pt x="23" y="34"/>
                    <a:pt x="2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70"/>
            <p:cNvSpPr>
              <a:spLocks noEditPoints="1"/>
            </p:cNvSpPr>
            <p:nvPr/>
          </p:nvSpPr>
          <p:spPr bwMode="auto">
            <a:xfrm>
              <a:off x="8086726" y="5211763"/>
              <a:ext cx="76200" cy="100013"/>
            </a:xfrm>
            <a:custGeom>
              <a:avLst/>
              <a:gdLst>
                <a:gd name="T0" fmla="*/ 24 w 31"/>
                <a:gd name="T1" fmla="*/ 40 h 41"/>
                <a:gd name="T2" fmla="*/ 19 w 31"/>
                <a:gd name="T3" fmla="*/ 0 h 41"/>
                <a:gd name="T4" fmla="*/ 12 w 31"/>
                <a:gd name="T5" fmla="*/ 0 h 41"/>
                <a:gd name="T6" fmla="*/ 2 w 31"/>
                <a:gd name="T7" fmla="*/ 30 h 41"/>
                <a:gd name="T8" fmla="*/ 5 w 31"/>
                <a:gd name="T9" fmla="*/ 41 h 41"/>
                <a:gd name="T10" fmla="*/ 9 w 31"/>
                <a:gd name="T11" fmla="*/ 27 h 41"/>
                <a:gd name="T12" fmla="*/ 20 w 31"/>
                <a:gd name="T13" fmla="*/ 25 h 41"/>
                <a:gd name="T14" fmla="*/ 24 w 31"/>
                <a:gd name="T15" fmla="*/ 40 h 41"/>
                <a:gd name="T16" fmla="*/ 12 w 31"/>
                <a:gd name="T17" fmla="*/ 19 h 41"/>
                <a:gd name="T18" fmla="*/ 14 w 31"/>
                <a:gd name="T19" fmla="*/ 9 h 41"/>
                <a:gd name="T20" fmla="*/ 19 w 31"/>
                <a:gd name="T21" fmla="*/ 19 h 41"/>
                <a:gd name="T22" fmla="*/ 12 w 31"/>
                <a:gd name="T23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41">
                  <a:moveTo>
                    <a:pt x="24" y="40"/>
                  </a:moveTo>
                  <a:cubicBezTo>
                    <a:pt x="31" y="29"/>
                    <a:pt x="22" y="10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9" y="7"/>
                    <a:pt x="3" y="20"/>
                    <a:pt x="2" y="30"/>
                  </a:cubicBezTo>
                  <a:cubicBezTo>
                    <a:pt x="2" y="33"/>
                    <a:pt x="0" y="40"/>
                    <a:pt x="5" y="41"/>
                  </a:cubicBezTo>
                  <a:cubicBezTo>
                    <a:pt x="9" y="39"/>
                    <a:pt x="8" y="32"/>
                    <a:pt x="9" y="27"/>
                  </a:cubicBezTo>
                  <a:cubicBezTo>
                    <a:pt x="14" y="28"/>
                    <a:pt x="17" y="26"/>
                    <a:pt x="20" y="25"/>
                  </a:cubicBezTo>
                  <a:cubicBezTo>
                    <a:pt x="23" y="28"/>
                    <a:pt x="19" y="39"/>
                    <a:pt x="24" y="40"/>
                  </a:cubicBezTo>
                  <a:close/>
                  <a:moveTo>
                    <a:pt x="12" y="19"/>
                  </a:moveTo>
                  <a:cubicBezTo>
                    <a:pt x="12" y="15"/>
                    <a:pt x="14" y="13"/>
                    <a:pt x="14" y="9"/>
                  </a:cubicBezTo>
                  <a:cubicBezTo>
                    <a:pt x="17" y="11"/>
                    <a:pt x="17" y="16"/>
                    <a:pt x="19" y="19"/>
                  </a:cubicBezTo>
                  <a:cubicBezTo>
                    <a:pt x="16" y="22"/>
                    <a:pt x="16" y="18"/>
                    <a:pt x="1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72"/>
            <p:cNvSpPr/>
            <p:nvPr/>
          </p:nvSpPr>
          <p:spPr bwMode="auto">
            <a:xfrm>
              <a:off x="8256588" y="5262563"/>
              <a:ext cx="95250" cy="136525"/>
            </a:xfrm>
            <a:custGeom>
              <a:avLst/>
              <a:gdLst>
                <a:gd name="T0" fmla="*/ 39 w 39"/>
                <a:gd name="T1" fmla="*/ 11 h 56"/>
                <a:gd name="T2" fmla="*/ 21 w 39"/>
                <a:gd name="T3" fmla="*/ 6 h 56"/>
                <a:gd name="T4" fmla="*/ 39 w 39"/>
                <a:gd name="T5" fmla="*/ 37 h 56"/>
                <a:gd name="T6" fmla="*/ 39 w 39"/>
                <a:gd name="T7" fmla="*/ 1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6">
                  <a:moveTo>
                    <a:pt x="39" y="11"/>
                  </a:moveTo>
                  <a:cubicBezTo>
                    <a:pt x="37" y="0"/>
                    <a:pt x="25" y="4"/>
                    <a:pt x="21" y="6"/>
                  </a:cubicBezTo>
                  <a:cubicBezTo>
                    <a:pt x="0" y="18"/>
                    <a:pt x="19" y="56"/>
                    <a:pt x="39" y="37"/>
                  </a:cubicBezTo>
                  <a:cubicBezTo>
                    <a:pt x="13" y="42"/>
                    <a:pt x="13" y="5"/>
                    <a:pt x="3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74"/>
            <p:cNvSpPr/>
            <p:nvPr/>
          </p:nvSpPr>
          <p:spPr bwMode="auto">
            <a:xfrm>
              <a:off x="8505826" y="5218113"/>
              <a:ext cx="73025" cy="122238"/>
            </a:xfrm>
            <a:custGeom>
              <a:avLst/>
              <a:gdLst>
                <a:gd name="T0" fmla="*/ 28 w 30"/>
                <a:gd name="T1" fmla="*/ 40 h 50"/>
                <a:gd name="T2" fmla="*/ 18 w 30"/>
                <a:gd name="T3" fmla="*/ 34 h 50"/>
                <a:gd name="T4" fmla="*/ 2 w 30"/>
                <a:gd name="T5" fmla="*/ 8 h 50"/>
                <a:gd name="T6" fmla="*/ 3 w 30"/>
                <a:gd name="T7" fmla="*/ 18 h 50"/>
                <a:gd name="T8" fmla="*/ 12 w 30"/>
                <a:gd name="T9" fmla="*/ 14 h 50"/>
                <a:gd name="T10" fmla="*/ 2 w 30"/>
                <a:gd name="T11" fmla="*/ 38 h 50"/>
                <a:gd name="T12" fmla="*/ 17 w 30"/>
                <a:gd name="T13" fmla="*/ 44 h 50"/>
                <a:gd name="T14" fmla="*/ 28 w 30"/>
                <a:gd name="T1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0">
                  <a:moveTo>
                    <a:pt x="28" y="40"/>
                  </a:moveTo>
                  <a:cubicBezTo>
                    <a:pt x="26" y="36"/>
                    <a:pt x="19" y="38"/>
                    <a:pt x="18" y="34"/>
                  </a:cubicBezTo>
                  <a:cubicBezTo>
                    <a:pt x="30" y="24"/>
                    <a:pt x="18" y="0"/>
                    <a:pt x="2" y="8"/>
                  </a:cubicBezTo>
                  <a:cubicBezTo>
                    <a:pt x="0" y="13"/>
                    <a:pt x="1" y="15"/>
                    <a:pt x="3" y="18"/>
                  </a:cubicBezTo>
                  <a:cubicBezTo>
                    <a:pt x="8" y="19"/>
                    <a:pt x="7" y="13"/>
                    <a:pt x="12" y="14"/>
                  </a:cubicBezTo>
                  <a:cubicBezTo>
                    <a:pt x="28" y="28"/>
                    <a:pt x="4" y="32"/>
                    <a:pt x="2" y="38"/>
                  </a:cubicBezTo>
                  <a:cubicBezTo>
                    <a:pt x="5" y="42"/>
                    <a:pt x="13" y="41"/>
                    <a:pt x="17" y="44"/>
                  </a:cubicBezTo>
                  <a:cubicBezTo>
                    <a:pt x="18" y="41"/>
                    <a:pt x="30" y="5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75"/>
            <p:cNvSpPr/>
            <p:nvPr/>
          </p:nvSpPr>
          <p:spPr bwMode="auto">
            <a:xfrm>
              <a:off x="8591551" y="5235575"/>
              <a:ext cx="61913" cy="133350"/>
            </a:xfrm>
            <a:custGeom>
              <a:avLst/>
              <a:gdLst>
                <a:gd name="T0" fmla="*/ 26 w 26"/>
                <a:gd name="T1" fmla="*/ 19 h 55"/>
                <a:gd name="T2" fmla="*/ 4 w 26"/>
                <a:gd name="T3" fmla="*/ 2 h 55"/>
                <a:gd name="T4" fmla="*/ 19 w 26"/>
                <a:gd name="T5" fmla="*/ 21 h 55"/>
                <a:gd name="T6" fmla="*/ 3 w 26"/>
                <a:gd name="T7" fmla="*/ 25 h 55"/>
                <a:gd name="T8" fmla="*/ 19 w 26"/>
                <a:gd name="T9" fmla="*/ 40 h 55"/>
                <a:gd name="T10" fmla="*/ 15 w 26"/>
                <a:gd name="T11" fmla="*/ 44 h 55"/>
                <a:gd name="T12" fmla="*/ 0 w 26"/>
                <a:gd name="T13" fmla="*/ 41 h 55"/>
                <a:gd name="T14" fmla="*/ 26 w 26"/>
                <a:gd name="T15" fmla="*/ 39 h 55"/>
                <a:gd name="T16" fmla="*/ 20 w 26"/>
                <a:gd name="T17" fmla="*/ 26 h 55"/>
                <a:gd name="T18" fmla="*/ 26 w 26"/>
                <a:gd name="T1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5">
                  <a:moveTo>
                    <a:pt x="26" y="19"/>
                  </a:moveTo>
                  <a:cubicBezTo>
                    <a:pt x="23" y="10"/>
                    <a:pt x="14" y="0"/>
                    <a:pt x="4" y="2"/>
                  </a:cubicBezTo>
                  <a:cubicBezTo>
                    <a:pt x="5" y="12"/>
                    <a:pt x="19" y="10"/>
                    <a:pt x="19" y="21"/>
                  </a:cubicBezTo>
                  <a:cubicBezTo>
                    <a:pt x="12" y="25"/>
                    <a:pt x="5" y="17"/>
                    <a:pt x="3" y="25"/>
                  </a:cubicBezTo>
                  <a:cubicBezTo>
                    <a:pt x="7" y="31"/>
                    <a:pt x="18" y="30"/>
                    <a:pt x="19" y="40"/>
                  </a:cubicBezTo>
                  <a:cubicBezTo>
                    <a:pt x="18" y="42"/>
                    <a:pt x="17" y="44"/>
                    <a:pt x="15" y="44"/>
                  </a:cubicBezTo>
                  <a:cubicBezTo>
                    <a:pt x="7" y="46"/>
                    <a:pt x="7" y="41"/>
                    <a:pt x="0" y="41"/>
                  </a:cubicBezTo>
                  <a:cubicBezTo>
                    <a:pt x="2" y="55"/>
                    <a:pt x="26" y="53"/>
                    <a:pt x="26" y="39"/>
                  </a:cubicBezTo>
                  <a:cubicBezTo>
                    <a:pt x="26" y="33"/>
                    <a:pt x="21" y="32"/>
                    <a:pt x="20" y="26"/>
                  </a:cubicBezTo>
                  <a:cubicBezTo>
                    <a:pt x="24" y="26"/>
                    <a:pt x="26" y="24"/>
                    <a:pt x="2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77"/>
            <p:cNvSpPr/>
            <p:nvPr/>
          </p:nvSpPr>
          <p:spPr bwMode="auto">
            <a:xfrm>
              <a:off x="7921626" y="5240338"/>
              <a:ext cx="73025" cy="26988"/>
            </a:xfrm>
            <a:custGeom>
              <a:avLst/>
              <a:gdLst>
                <a:gd name="T0" fmla="*/ 0 w 30"/>
                <a:gd name="T1" fmla="*/ 4 h 11"/>
                <a:gd name="T2" fmla="*/ 30 w 30"/>
                <a:gd name="T3" fmla="*/ 2 h 11"/>
                <a:gd name="T4" fmla="*/ 0 w 30"/>
                <a:gd name="T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1">
                  <a:moveTo>
                    <a:pt x="0" y="4"/>
                  </a:moveTo>
                  <a:cubicBezTo>
                    <a:pt x="3" y="11"/>
                    <a:pt x="29" y="10"/>
                    <a:pt x="30" y="2"/>
                  </a:cubicBezTo>
                  <a:cubicBezTo>
                    <a:pt x="23" y="1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852151" y="1661724"/>
            <a:ext cx="1852612" cy="2238375"/>
          </a:xfrm>
          <a:custGeom>
            <a:avLst/>
            <a:gdLst>
              <a:gd name="T0" fmla="*/ 274 w 803"/>
              <a:gd name="T1" fmla="*/ 26 h 970"/>
              <a:gd name="T2" fmla="*/ 283 w 803"/>
              <a:gd name="T3" fmla="*/ 124 h 970"/>
              <a:gd name="T4" fmla="*/ 691 w 803"/>
              <a:gd name="T5" fmla="*/ 335 h 970"/>
              <a:gd name="T6" fmla="*/ 138 w 803"/>
              <a:gd name="T7" fmla="*/ 195 h 970"/>
              <a:gd name="T8" fmla="*/ 129 w 803"/>
              <a:gd name="T9" fmla="*/ 205 h 970"/>
              <a:gd name="T10" fmla="*/ 741 w 803"/>
              <a:gd name="T11" fmla="*/ 497 h 970"/>
              <a:gd name="T12" fmla="*/ 783 w 803"/>
              <a:gd name="T13" fmla="*/ 529 h 970"/>
              <a:gd name="T14" fmla="*/ 45 w 803"/>
              <a:gd name="T15" fmla="*/ 374 h 970"/>
              <a:gd name="T16" fmla="*/ 452 w 803"/>
              <a:gd name="T17" fmla="*/ 114 h 970"/>
              <a:gd name="T18" fmla="*/ 494 w 803"/>
              <a:gd name="T19" fmla="*/ 9 h 970"/>
              <a:gd name="T20" fmla="*/ 643 w 803"/>
              <a:gd name="T21" fmla="*/ 197 h 970"/>
              <a:gd name="T22" fmla="*/ 619 w 803"/>
              <a:gd name="T23" fmla="*/ 199 h 970"/>
              <a:gd name="T24" fmla="*/ 206 w 803"/>
              <a:gd name="T25" fmla="*/ 295 h 970"/>
              <a:gd name="T26" fmla="*/ 176 w 803"/>
              <a:gd name="T27" fmla="*/ 404 h 970"/>
              <a:gd name="T28" fmla="*/ 160 w 803"/>
              <a:gd name="T29" fmla="*/ 450 h 970"/>
              <a:gd name="T30" fmla="*/ 242 w 803"/>
              <a:gd name="T31" fmla="*/ 896 h 970"/>
              <a:gd name="T32" fmla="*/ 255 w 803"/>
              <a:gd name="T33" fmla="*/ 677 h 970"/>
              <a:gd name="T34" fmla="*/ 340 w 803"/>
              <a:gd name="T35" fmla="*/ 469 h 970"/>
              <a:gd name="T36" fmla="*/ 343 w 803"/>
              <a:gd name="T37" fmla="*/ 443 h 970"/>
              <a:gd name="T38" fmla="*/ 638 w 803"/>
              <a:gd name="T39" fmla="*/ 375 h 970"/>
              <a:gd name="T40" fmla="*/ 434 w 803"/>
              <a:gd name="T41" fmla="*/ 436 h 970"/>
              <a:gd name="T42" fmla="*/ 359 w 803"/>
              <a:gd name="T43" fmla="*/ 406 h 970"/>
              <a:gd name="T44" fmla="*/ 361 w 803"/>
              <a:gd name="T45" fmla="*/ 543 h 970"/>
              <a:gd name="T46" fmla="*/ 342 w 803"/>
              <a:gd name="T47" fmla="*/ 667 h 970"/>
              <a:gd name="T48" fmla="*/ 368 w 803"/>
              <a:gd name="T49" fmla="*/ 569 h 970"/>
              <a:gd name="T50" fmla="*/ 374 w 803"/>
              <a:gd name="T51" fmla="*/ 567 h 970"/>
              <a:gd name="T52" fmla="*/ 415 w 803"/>
              <a:gd name="T53" fmla="*/ 499 h 970"/>
              <a:gd name="T54" fmla="*/ 381 w 803"/>
              <a:gd name="T55" fmla="*/ 521 h 970"/>
              <a:gd name="T56" fmla="*/ 394 w 803"/>
              <a:gd name="T57" fmla="*/ 489 h 970"/>
              <a:gd name="T58" fmla="*/ 430 w 803"/>
              <a:gd name="T59" fmla="*/ 445 h 970"/>
              <a:gd name="T60" fmla="*/ 432 w 803"/>
              <a:gd name="T61" fmla="*/ 455 h 970"/>
              <a:gd name="T62" fmla="*/ 405 w 803"/>
              <a:gd name="T63" fmla="*/ 464 h 970"/>
              <a:gd name="T64" fmla="*/ 354 w 803"/>
              <a:gd name="T65" fmla="*/ 423 h 970"/>
              <a:gd name="T66" fmla="*/ 361 w 803"/>
              <a:gd name="T67" fmla="*/ 409 h 970"/>
              <a:gd name="T68" fmla="*/ 373 w 803"/>
              <a:gd name="T69" fmla="*/ 414 h 970"/>
              <a:gd name="T70" fmla="*/ 373 w 803"/>
              <a:gd name="T71" fmla="*/ 418 h 970"/>
              <a:gd name="T72" fmla="*/ 362 w 803"/>
              <a:gd name="T73" fmla="*/ 563 h 970"/>
              <a:gd name="T74" fmla="*/ 360 w 803"/>
              <a:gd name="T75" fmla="*/ 509 h 970"/>
              <a:gd name="T76" fmla="*/ 383 w 803"/>
              <a:gd name="T77" fmla="*/ 527 h 970"/>
              <a:gd name="T78" fmla="*/ 389 w 803"/>
              <a:gd name="T79" fmla="*/ 516 h 970"/>
              <a:gd name="T80" fmla="*/ 346 w 803"/>
              <a:gd name="T81" fmla="*/ 910 h 970"/>
              <a:gd name="T82" fmla="*/ 371 w 803"/>
              <a:gd name="T83" fmla="*/ 411 h 970"/>
              <a:gd name="T84" fmla="*/ 627 w 803"/>
              <a:gd name="T85" fmla="*/ 349 h 970"/>
              <a:gd name="T86" fmla="*/ 284 w 803"/>
              <a:gd name="T87" fmla="*/ 201 h 970"/>
              <a:gd name="T88" fmla="*/ 183 w 803"/>
              <a:gd name="T89" fmla="*/ 300 h 970"/>
              <a:gd name="T90" fmla="*/ 262 w 803"/>
              <a:gd name="T91" fmla="*/ 238 h 970"/>
              <a:gd name="T92" fmla="*/ 590 w 803"/>
              <a:gd name="T93" fmla="*/ 342 h 970"/>
              <a:gd name="T94" fmla="*/ 513 w 803"/>
              <a:gd name="T95" fmla="*/ 622 h 970"/>
              <a:gd name="T96" fmla="*/ 283 w 803"/>
              <a:gd name="T97" fmla="*/ 749 h 970"/>
              <a:gd name="T98" fmla="*/ 330 w 803"/>
              <a:gd name="T99" fmla="*/ 769 h 970"/>
              <a:gd name="T100" fmla="*/ 244 w 803"/>
              <a:gd name="T101" fmla="*/ 760 h 970"/>
              <a:gd name="T102" fmla="*/ 318 w 803"/>
              <a:gd name="T103" fmla="*/ 796 h 970"/>
              <a:gd name="T104" fmla="*/ 229 w 803"/>
              <a:gd name="T105" fmla="*/ 793 h 970"/>
              <a:gd name="T106" fmla="*/ 294 w 803"/>
              <a:gd name="T107" fmla="*/ 850 h 970"/>
              <a:gd name="T108" fmla="*/ 249 w 803"/>
              <a:gd name="T109" fmla="*/ 857 h 970"/>
              <a:gd name="T110" fmla="*/ 322 w 803"/>
              <a:gd name="T111" fmla="*/ 870 h 970"/>
              <a:gd name="T112" fmla="*/ 408 w 803"/>
              <a:gd name="T113" fmla="*/ 818 h 970"/>
              <a:gd name="T114" fmla="*/ 482 w 803"/>
              <a:gd name="T115" fmla="*/ 675 h 970"/>
              <a:gd name="T116" fmla="*/ 612 w 803"/>
              <a:gd name="T117" fmla="*/ 535 h 970"/>
              <a:gd name="T118" fmla="*/ 286 w 803"/>
              <a:gd name="T119" fmla="*/ 723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3" h="970">
                <a:moveTo>
                  <a:pt x="283" y="124"/>
                </a:moveTo>
                <a:cubicBezTo>
                  <a:pt x="285" y="129"/>
                  <a:pt x="289" y="137"/>
                  <a:pt x="293" y="136"/>
                </a:cubicBezTo>
                <a:cubicBezTo>
                  <a:pt x="297" y="135"/>
                  <a:pt x="295" y="124"/>
                  <a:pt x="295" y="122"/>
                </a:cubicBezTo>
                <a:cubicBezTo>
                  <a:pt x="294" y="116"/>
                  <a:pt x="293" y="111"/>
                  <a:pt x="292" y="107"/>
                </a:cubicBezTo>
                <a:cubicBezTo>
                  <a:pt x="284" y="77"/>
                  <a:pt x="279" y="54"/>
                  <a:pt x="274" y="26"/>
                </a:cubicBezTo>
                <a:cubicBezTo>
                  <a:pt x="273" y="21"/>
                  <a:pt x="272" y="12"/>
                  <a:pt x="269" y="10"/>
                </a:cubicBezTo>
                <a:cubicBezTo>
                  <a:pt x="265" y="5"/>
                  <a:pt x="253" y="10"/>
                  <a:pt x="246" y="12"/>
                </a:cubicBezTo>
                <a:cubicBezTo>
                  <a:pt x="244" y="14"/>
                  <a:pt x="244" y="17"/>
                  <a:pt x="242" y="19"/>
                </a:cubicBezTo>
                <a:cubicBezTo>
                  <a:pt x="247" y="35"/>
                  <a:pt x="255" y="54"/>
                  <a:pt x="263" y="72"/>
                </a:cubicBezTo>
                <a:cubicBezTo>
                  <a:pt x="272" y="92"/>
                  <a:pt x="276" y="109"/>
                  <a:pt x="283" y="124"/>
                </a:cubicBezTo>
                <a:close/>
                <a:moveTo>
                  <a:pt x="795" y="300"/>
                </a:moveTo>
                <a:cubicBezTo>
                  <a:pt x="790" y="298"/>
                  <a:pt x="778" y="303"/>
                  <a:pt x="771" y="306"/>
                </a:cubicBezTo>
                <a:cubicBezTo>
                  <a:pt x="762" y="309"/>
                  <a:pt x="754" y="312"/>
                  <a:pt x="746" y="315"/>
                </a:cubicBezTo>
                <a:cubicBezTo>
                  <a:pt x="726" y="323"/>
                  <a:pt x="711" y="322"/>
                  <a:pt x="697" y="330"/>
                </a:cubicBezTo>
                <a:cubicBezTo>
                  <a:pt x="692" y="333"/>
                  <a:pt x="691" y="334"/>
                  <a:pt x="691" y="335"/>
                </a:cubicBezTo>
                <a:cubicBezTo>
                  <a:pt x="694" y="343"/>
                  <a:pt x="710" y="340"/>
                  <a:pt x="717" y="339"/>
                </a:cubicBezTo>
                <a:cubicBezTo>
                  <a:pt x="745" y="334"/>
                  <a:pt x="775" y="331"/>
                  <a:pt x="801" y="328"/>
                </a:cubicBezTo>
                <a:cubicBezTo>
                  <a:pt x="803" y="321"/>
                  <a:pt x="803" y="304"/>
                  <a:pt x="795" y="300"/>
                </a:cubicBezTo>
                <a:close/>
                <a:moveTo>
                  <a:pt x="149" y="205"/>
                </a:moveTo>
                <a:cubicBezTo>
                  <a:pt x="145" y="202"/>
                  <a:pt x="141" y="198"/>
                  <a:pt x="138" y="195"/>
                </a:cubicBezTo>
                <a:cubicBezTo>
                  <a:pt x="121" y="182"/>
                  <a:pt x="107" y="170"/>
                  <a:pt x="91" y="156"/>
                </a:cubicBezTo>
                <a:cubicBezTo>
                  <a:pt x="87" y="152"/>
                  <a:pt x="73" y="136"/>
                  <a:pt x="67" y="138"/>
                </a:cubicBezTo>
                <a:cubicBezTo>
                  <a:pt x="63" y="139"/>
                  <a:pt x="53" y="149"/>
                  <a:pt x="53" y="154"/>
                </a:cubicBezTo>
                <a:cubicBezTo>
                  <a:pt x="53" y="160"/>
                  <a:pt x="61" y="163"/>
                  <a:pt x="66" y="166"/>
                </a:cubicBezTo>
                <a:cubicBezTo>
                  <a:pt x="87" y="180"/>
                  <a:pt x="110" y="192"/>
                  <a:pt x="129" y="205"/>
                </a:cubicBezTo>
                <a:cubicBezTo>
                  <a:pt x="137" y="211"/>
                  <a:pt x="146" y="218"/>
                  <a:pt x="156" y="218"/>
                </a:cubicBezTo>
                <a:cubicBezTo>
                  <a:pt x="158" y="213"/>
                  <a:pt x="152" y="209"/>
                  <a:pt x="149" y="205"/>
                </a:cubicBezTo>
                <a:close/>
                <a:moveTo>
                  <a:pt x="789" y="506"/>
                </a:moveTo>
                <a:cubicBezTo>
                  <a:pt x="785" y="501"/>
                  <a:pt x="773" y="501"/>
                  <a:pt x="766" y="500"/>
                </a:cubicBezTo>
                <a:cubicBezTo>
                  <a:pt x="757" y="499"/>
                  <a:pt x="749" y="498"/>
                  <a:pt x="741" y="497"/>
                </a:cubicBezTo>
                <a:cubicBezTo>
                  <a:pt x="724" y="495"/>
                  <a:pt x="707" y="489"/>
                  <a:pt x="691" y="490"/>
                </a:cubicBezTo>
                <a:cubicBezTo>
                  <a:pt x="690" y="491"/>
                  <a:pt x="690" y="492"/>
                  <a:pt x="690" y="492"/>
                </a:cubicBezTo>
                <a:cubicBezTo>
                  <a:pt x="694" y="500"/>
                  <a:pt x="703" y="502"/>
                  <a:pt x="711" y="505"/>
                </a:cubicBezTo>
                <a:cubicBezTo>
                  <a:pt x="728" y="510"/>
                  <a:pt x="742" y="515"/>
                  <a:pt x="759" y="522"/>
                </a:cubicBezTo>
                <a:cubicBezTo>
                  <a:pt x="764" y="523"/>
                  <a:pt x="779" y="531"/>
                  <a:pt x="783" y="529"/>
                </a:cubicBezTo>
                <a:cubicBezTo>
                  <a:pt x="788" y="527"/>
                  <a:pt x="793" y="511"/>
                  <a:pt x="789" y="506"/>
                </a:cubicBezTo>
                <a:close/>
                <a:moveTo>
                  <a:pt x="87" y="363"/>
                </a:moveTo>
                <a:cubicBezTo>
                  <a:pt x="60" y="359"/>
                  <a:pt x="30" y="355"/>
                  <a:pt x="6" y="350"/>
                </a:cubicBezTo>
                <a:cubicBezTo>
                  <a:pt x="0" y="354"/>
                  <a:pt x="1" y="364"/>
                  <a:pt x="1" y="370"/>
                </a:cubicBezTo>
                <a:cubicBezTo>
                  <a:pt x="7" y="377"/>
                  <a:pt x="31" y="375"/>
                  <a:pt x="45" y="374"/>
                </a:cubicBezTo>
                <a:cubicBezTo>
                  <a:pt x="62" y="373"/>
                  <a:pt x="78" y="374"/>
                  <a:pt x="91" y="375"/>
                </a:cubicBezTo>
                <a:cubicBezTo>
                  <a:pt x="98" y="375"/>
                  <a:pt x="105" y="375"/>
                  <a:pt x="109" y="371"/>
                </a:cubicBezTo>
                <a:cubicBezTo>
                  <a:pt x="105" y="365"/>
                  <a:pt x="95" y="364"/>
                  <a:pt x="87" y="363"/>
                </a:cubicBezTo>
                <a:close/>
                <a:moveTo>
                  <a:pt x="459" y="68"/>
                </a:moveTo>
                <a:cubicBezTo>
                  <a:pt x="458" y="84"/>
                  <a:pt x="453" y="99"/>
                  <a:pt x="452" y="114"/>
                </a:cubicBezTo>
                <a:cubicBezTo>
                  <a:pt x="452" y="119"/>
                  <a:pt x="451" y="128"/>
                  <a:pt x="455" y="131"/>
                </a:cubicBezTo>
                <a:cubicBezTo>
                  <a:pt x="461" y="130"/>
                  <a:pt x="462" y="123"/>
                  <a:pt x="464" y="119"/>
                </a:cubicBezTo>
                <a:cubicBezTo>
                  <a:pt x="466" y="114"/>
                  <a:pt x="467" y="108"/>
                  <a:pt x="468" y="103"/>
                </a:cubicBezTo>
                <a:cubicBezTo>
                  <a:pt x="475" y="77"/>
                  <a:pt x="482" y="51"/>
                  <a:pt x="490" y="25"/>
                </a:cubicBezTo>
                <a:cubicBezTo>
                  <a:pt x="491" y="20"/>
                  <a:pt x="495" y="12"/>
                  <a:pt x="494" y="9"/>
                </a:cubicBezTo>
                <a:cubicBezTo>
                  <a:pt x="492" y="1"/>
                  <a:pt x="477" y="2"/>
                  <a:pt x="471" y="0"/>
                </a:cubicBezTo>
                <a:cubicBezTo>
                  <a:pt x="463" y="4"/>
                  <a:pt x="464" y="11"/>
                  <a:pt x="463" y="20"/>
                </a:cubicBezTo>
                <a:cubicBezTo>
                  <a:pt x="461" y="36"/>
                  <a:pt x="460" y="53"/>
                  <a:pt x="459" y="68"/>
                </a:cubicBezTo>
                <a:close/>
                <a:moveTo>
                  <a:pt x="630" y="207"/>
                </a:moveTo>
                <a:cubicBezTo>
                  <a:pt x="634" y="204"/>
                  <a:pt x="639" y="200"/>
                  <a:pt x="643" y="197"/>
                </a:cubicBezTo>
                <a:cubicBezTo>
                  <a:pt x="663" y="179"/>
                  <a:pt x="685" y="162"/>
                  <a:pt x="707" y="146"/>
                </a:cubicBezTo>
                <a:cubicBezTo>
                  <a:pt x="711" y="143"/>
                  <a:pt x="717" y="140"/>
                  <a:pt x="718" y="135"/>
                </a:cubicBezTo>
                <a:cubicBezTo>
                  <a:pt x="716" y="125"/>
                  <a:pt x="704" y="111"/>
                  <a:pt x="696" y="118"/>
                </a:cubicBezTo>
                <a:cubicBezTo>
                  <a:pt x="680" y="131"/>
                  <a:pt x="667" y="149"/>
                  <a:pt x="653" y="165"/>
                </a:cubicBezTo>
                <a:cubicBezTo>
                  <a:pt x="642" y="177"/>
                  <a:pt x="629" y="187"/>
                  <a:pt x="619" y="199"/>
                </a:cubicBezTo>
                <a:cubicBezTo>
                  <a:pt x="617" y="203"/>
                  <a:pt x="612" y="208"/>
                  <a:pt x="614" y="213"/>
                </a:cubicBezTo>
                <a:cubicBezTo>
                  <a:pt x="620" y="214"/>
                  <a:pt x="626" y="210"/>
                  <a:pt x="630" y="207"/>
                </a:cubicBezTo>
                <a:close/>
                <a:moveTo>
                  <a:pt x="176" y="404"/>
                </a:moveTo>
                <a:cubicBezTo>
                  <a:pt x="179" y="362"/>
                  <a:pt x="190" y="325"/>
                  <a:pt x="208" y="294"/>
                </a:cubicBezTo>
                <a:cubicBezTo>
                  <a:pt x="206" y="295"/>
                  <a:pt x="206" y="295"/>
                  <a:pt x="206" y="295"/>
                </a:cubicBezTo>
                <a:cubicBezTo>
                  <a:pt x="192" y="316"/>
                  <a:pt x="181" y="339"/>
                  <a:pt x="176" y="366"/>
                </a:cubicBezTo>
                <a:cubicBezTo>
                  <a:pt x="171" y="392"/>
                  <a:pt x="169" y="420"/>
                  <a:pt x="171" y="451"/>
                </a:cubicBezTo>
                <a:cubicBezTo>
                  <a:pt x="176" y="515"/>
                  <a:pt x="205" y="573"/>
                  <a:pt x="237" y="618"/>
                </a:cubicBezTo>
                <a:cubicBezTo>
                  <a:pt x="215" y="563"/>
                  <a:pt x="181" y="513"/>
                  <a:pt x="175" y="447"/>
                </a:cubicBezTo>
                <a:cubicBezTo>
                  <a:pt x="174" y="433"/>
                  <a:pt x="176" y="418"/>
                  <a:pt x="176" y="404"/>
                </a:cubicBezTo>
                <a:close/>
                <a:moveTo>
                  <a:pt x="176" y="330"/>
                </a:moveTo>
                <a:cubicBezTo>
                  <a:pt x="168" y="343"/>
                  <a:pt x="162" y="363"/>
                  <a:pt x="158" y="382"/>
                </a:cubicBezTo>
                <a:cubicBezTo>
                  <a:pt x="152" y="410"/>
                  <a:pt x="154" y="441"/>
                  <a:pt x="159" y="475"/>
                </a:cubicBezTo>
                <a:cubicBezTo>
                  <a:pt x="161" y="492"/>
                  <a:pt x="164" y="511"/>
                  <a:pt x="174" y="526"/>
                </a:cubicBezTo>
                <a:cubicBezTo>
                  <a:pt x="168" y="503"/>
                  <a:pt x="157" y="470"/>
                  <a:pt x="160" y="450"/>
                </a:cubicBezTo>
                <a:cubicBezTo>
                  <a:pt x="156" y="403"/>
                  <a:pt x="165" y="366"/>
                  <a:pt x="176" y="330"/>
                </a:cubicBezTo>
                <a:close/>
                <a:moveTo>
                  <a:pt x="244" y="889"/>
                </a:moveTo>
                <a:cubicBezTo>
                  <a:pt x="242" y="888"/>
                  <a:pt x="240" y="885"/>
                  <a:pt x="240" y="889"/>
                </a:cubicBezTo>
                <a:cubicBezTo>
                  <a:pt x="240" y="890"/>
                  <a:pt x="244" y="888"/>
                  <a:pt x="245" y="891"/>
                </a:cubicBezTo>
                <a:cubicBezTo>
                  <a:pt x="245" y="893"/>
                  <a:pt x="242" y="894"/>
                  <a:pt x="242" y="896"/>
                </a:cubicBezTo>
                <a:cubicBezTo>
                  <a:pt x="283" y="900"/>
                  <a:pt x="310" y="925"/>
                  <a:pt x="339" y="947"/>
                </a:cubicBezTo>
                <a:cubicBezTo>
                  <a:pt x="314" y="917"/>
                  <a:pt x="286" y="892"/>
                  <a:pt x="244" y="889"/>
                </a:cubicBezTo>
                <a:close/>
                <a:moveTo>
                  <a:pt x="249" y="651"/>
                </a:moveTo>
                <a:cubicBezTo>
                  <a:pt x="246" y="643"/>
                  <a:pt x="243" y="636"/>
                  <a:pt x="239" y="632"/>
                </a:cubicBezTo>
                <a:cubicBezTo>
                  <a:pt x="242" y="648"/>
                  <a:pt x="256" y="661"/>
                  <a:pt x="255" y="677"/>
                </a:cubicBezTo>
                <a:cubicBezTo>
                  <a:pt x="259" y="672"/>
                  <a:pt x="253" y="659"/>
                  <a:pt x="249" y="651"/>
                </a:cubicBezTo>
                <a:close/>
                <a:moveTo>
                  <a:pt x="343" y="443"/>
                </a:moveTo>
                <a:cubicBezTo>
                  <a:pt x="343" y="443"/>
                  <a:pt x="343" y="444"/>
                  <a:pt x="343" y="444"/>
                </a:cubicBezTo>
                <a:cubicBezTo>
                  <a:pt x="344" y="444"/>
                  <a:pt x="344" y="444"/>
                  <a:pt x="343" y="443"/>
                </a:cubicBezTo>
                <a:close/>
                <a:moveTo>
                  <a:pt x="340" y="469"/>
                </a:moveTo>
                <a:cubicBezTo>
                  <a:pt x="340" y="466"/>
                  <a:pt x="341" y="463"/>
                  <a:pt x="341" y="460"/>
                </a:cubicBezTo>
                <a:cubicBezTo>
                  <a:pt x="338" y="492"/>
                  <a:pt x="359" y="536"/>
                  <a:pt x="357" y="568"/>
                </a:cubicBezTo>
                <a:cubicBezTo>
                  <a:pt x="359" y="548"/>
                  <a:pt x="355" y="528"/>
                  <a:pt x="348" y="506"/>
                </a:cubicBezTo>
                <a:cubicBezTo>
                  <a:pt x="340" y="483"/>
                  <a:pt x="343" y="462"/>
                  <a:pt x="343" y="444"/>
                </a:cubicBezTo>
                <a:cubicBezTo>
                  <a:pt x="343" y="444"/>
                  <a:pt x="343" y="444"/>
                  <a:pt x="343" y="443"/>
                </a:cubicBezTo>
                <a:cubicBezTo>
                  <a:pt x="344" y="442"/>
                  <a:pt x="343" y="441"/>
                  <a:pt x="344" y="442"/>
                </a:cubicBezTo>
                <a:cubicBezTo>
                  <a:pt x="343" y="431"/>
                  <a:pt x="349" y="418"/>
                  <a:pt x="353" y="409"/>
                </a:cubicBezTo>
                <a:cubicBezTo>
                  <a:pt x="343" y="426"/>
                  <a:pt x="339" y="447"/>
                  <a:pt x="340" y="469"/>
                </a:cubicBezTo>
                <a:close/>
                <a:moveTo>
                  <a:pt x="636" y="486"/>
                </a:moveTo>
                <a:cubicBezTo>
                  <a:pt x="648" y="457"/>
                  <a:pt x="651" y="412"/>
                  <a:pt x="638" y="375"/>
                </a:cubicBezTo>
                <a:cubicBezTo>
                  <a:pt x="644" y="416"/>
                  <a:pt x="645" y="454"/>
                  <a:pt x="636" y="486"/>
                </a:cubicBezTo>
                <a:close/>
                <a:moveTo>
                  <a:pt x="396" y="538"/>
                </a:moveTo>
                <a:cubicBezTo>
                  <a:pt x="402" y="528"/>
                  <a:pt x="410" y="519"/>
                  <a:pt x="415" y="508"/>
                </a:cubicBezTo>
                <a:cubicBezTo>
                  <a:pt x="423" y="493"/>
                  <a:pt x="429" y="475"/>
                  <a:pt x="433" y="456"/>
                </a:cubicBezTo>
                <a:cubicBezTo>
                  <a:pt x="434" y="451"/>
                  <a:pt x="437" y="441"/>
                  <a:pt x="434" y="436"/>
                </a:cubicBezTo>
                <a:cubicBezTo>
                  <a:pt x="429" y="427"/>
                  <a:pt x="417" y="440"/>
                  <a:pt x="414" y="444"/>
                </a:cubicBezTo>
                <a:cubicBezTo>
                  <a:pt x="403" y="459"/>
                  <a:pt x="395" y="476"/>
                  <a:pt x="386" y="489"/>
                </a:cubicBezTo>
                <a:cubicBezTo>
                  <a:pt x="384" y="479"/>
                  <a:pt x="385" y="468"/>
                  <a:pt x="384" y="457"/>
                </a:cubicBezTo>
                <a:cubicBezTo>
                  <a:pt x="383" y="439"/>
                  <a:pt x="378" y="412"/>
                  <a:pt x="367" y="405"/>
                </a:cubicBezTo>
                <a:cubicBezTo>
                  <a:pt x="364" y="405"/>
                  <a:pt x="361" y="406"/>
                  <a:pt x="359" y="406"/>
                </a:cubicBezTo>
                <a:cubicBezTo>
                  <a:pt x="352" y="411"/>
                  <a:pt x="348" y="421"/>
                  <a:pt x="346" y="430"/>
                </a:cubicBezTo>
                <a:cubicBezTo>
                  <a:pt x="344" y="448"/>
                  <a:pt x="343" y="472"/>
                  <a:pt x="345" y="493"/>
                </a:cubicBezTo>
                <a:cubicBezTo>
                  <a:pt x="347" y="499"/>
                  <a:pt x="347" y="499"/>
                  <a:pt x="347" y="499"/>
                </a:cubicBezTo>
                <a:cubicBezTo>
                  <a:pt x="347" y="494"/>
                  <a:pt x="345" y="487"/>
                  <a:pt x="346" y="483"/>
                </a:cubicBezTo>
                <a:cubicBezTo>
                  <a:pt x="346" y="504"/>
                  <a:pt x="362" y="522"/>
                  <a:pt x="361" y="543"/>
                </a:cubicBezTo>
                <a:cubicBezTo>
                  <a:pt x="359" y="535"/>
                  <a:pt x="357" y="522"/>
                  <a:pt x="353" y="514"/>
                </a:cubicBezTo>
                <a:cubicBezTo>
                  <a:pt x="359" y="535"/>
                  <a:pt x="361" y="556"/>
                  <a:pt x="360" y="574"/>
                </a:cubicBezTo>
                <a:cubicBezTo>
                  <a:pt x="356" y="578"/>
                  <a:pt x="352" y="582"/>
                  <a:pt x="348" y="587"/>
                </a:cubicBezTo>
                <a:cubicBezTo>
                  <a:pt x="353" y="585"/>
                  <a:pt x="356" y="579"/>
                  <a:pt x="360" y="578"/>
                </a:cubicBezTo>
                <a:cubicBezTo>
                  <a:pt x="356" y="609"/>
                  <a:pt x="349" y="640"/>
                  <a:pt x="342" y="667"/>
                </a:cubicBezTo>
                <a:cubicBezTo>
                  <a:pt x="352" y="639"/>
                  <a:pt x="359" y="608"/>
                  <a:pt x="362" y="575"/>
                </a:cubicBezTo>
                <a:cubicBezTo>
                  <a:pt x="362" y="610"/>
                  <a:pt x="351" y="642"/>
                  <a:pt x="343" y="670"/>
                </a:cubicBezTo>
                <a:cubicBezTo>
                  <a:pt x="349" y="655"/>
                  <a:pt x="352" y="639"/>
                  <a:pt x="358" y="624"/>
                </a:cubicBezTo>
                <a:cubicBezTo>
                  <a:pt x="353" y="648"/>
                  <a:pt x="344" y="670"/>
                  <a:pt x="334" y="692"/>
                </a:cubicBezTo>
                <a:cubicBezTo>
                  <a:pt x="356" y="658"/>
                  <a:pt x="366" y="616"/>
                  <a:pt x="368" y="569"/>
                </a:cubicBezTo>
                <a:cubicBezTo>
                  <a:pt x="386" y="551"/>
                  <a:pt x="398" y="526"/>
                  <a:pt x="409" y="506"/>
                </a:cubicBezTo>
                <a:cubicBezTo>
                  <a:pt x="401" y="523"/>
                  <a:pt x="391" y="542"/>
                  <a:pt x="380" y="557"/>
                </a:cubicBezTo>
                <a:cubicBezTo>
                  <a:pt x="379" y="559"/>
                  <a:pt x="374" y="563"/>
                  <a:pt x="376" y="562"/>
                </a:cubicBezTo>
                <a:cubicBezTo>
                  <a:pt x="377" y="562"/>
                  <a:pt x="377" y="561"/>
                  <a:pt x="378" y="561"/>
                </a:cubicBezTo>
                <a:cubicBezTo>
                  <a:pt x="378" y="564"/>
                  <a:pt x="375" y="565"/>
                  <a:pt x="374" y="567"/>
                </a:cubicBezTo>
                <a:cubicBezTo>
                  <a:pt x="382" y="559"/>
                  <a:pt x="389" y="549"/>
                  <a:pt x="396" y="538"/>
                </a:cubicBezTo>
                <a:close/>
                <a:moveTo>
                  <a:pt x="413" y="500"/>
                </a:moveTo>
                <a:cubicBezTo>
                  <a:pt x="418" y="488"/>
                  <a:pt x="423" y="474"/>
                  <a:pt x="426" y="460"/>
                </a:cubicBezTo>
                <a:cubicBezTo>
                  <a:pt x="427" y="455"/>
                  <a:pt x="427" y="450"/>
                  <a:pt x="430" y="446"/>
                </a:cubicBezTo>
                <a:cubicBezTo>
                  <a:pt x="426" y="463"/>
                  <a:pt x="423" y="484"/>
                  <a:pt x="415" y="499"/>
                </a:cubicBezTo>
                <a:cubicBezTo>
                  <a:pt x="415" y="499"/>
                  <a:pt x="414" y="502"/>
                  <a:pt x="413" y="500"/>
                </a:cubicBezTo>
                <a:close/>
                <a:moveTo>
                  <a:pt x="384" y="522"/>
                </a:moveTo>
                <a:cubicBezTo>
                  <a:pt x="377" y="523"/>
                  <a:pt x="373" y="516"/>
                  <a:pt x="380" y="515"/>
                </a:cubicBezTo>
                <a:cubicBezTo>
                  <a:pt x="381" y="517"/>
                  <a:pt x="379" y="517"/>
                  <a:pt x="379" y="519"/>
                </a:cubicBezTo>
                <a:cubicBezTo>
                  <a:pt x="379" y="521"/>
                  <a:pt x="380" y="520"/>
                  <a:pt x="381" y="521"/>
                </a:cubicBezTo>
                <a:cubicBezTo>
                  <a:pt x="383" y="520"/>
                  <a:pt x="382" y="519"/>
                  <a:pt x="383" y="517"/>
                </a:cubicBezTo>
                <a:cubicBezTo>
                  <a:pt x="383" y="516"/>
                  <a:pt x="384" y="517"/>
                  <a:pt x="385" y="516"/>
                </a:cubicBezTo>
                <a:cubicBezTo>
                  <a:pt x="385" y="519"/>
                  <a:pt x="384" y="520"/>
                  <a:pt x="384" y="522"/>
                </a:cubicBezTo>
                <a:close/>
                <a:moveTo>
                  <a:pt x="388" y="500"/>
                </a:moveTo>
                <a:cubicBezTo>
                  <a:pt x="389" y="495"/>
                  <a:pt x="393" y="493"/>
                  <a:pt x="394" y="489"/>
                </a:cubicBezTo>
                <a:cubicBezTo>
                  <a:pt x="394" y="491"/>
                  <a:pt x="391" y="497"/>
                  <a:pt x="388" y="500"/>
                </a:cubicBezTo>
                <a:close/>
                <a:moveTo>
                  <a:pt x="389" y="496"/>
                </a:moveTo>
                <a:cubicBezTo>
                  <a:pt x="394" y="484"/>
                  <a:pt x="404" y="468"/>
                  <a:pt x="413" y="454"/>
                </a:cubicBezTo>
                <a:cubicBezTo>
                  <a:pt x="416" y="448"/>
                  <a:pt x="422" y="441"/>
                  <a:pt x="429" y="438"/>
                </a:cubicBezTo>
                <a:cubicBezTo>
                  <a:pt x="431" y="439"/>
                  <a:pt x="430" y="443"/>
                  <a:pt x="430" y="445"/>
                </a:cubicBezTo>
                <a:cubicBezTo>
                  <a:pt x="426" y="445"/>
                  <a:pt x="430" y="442"/>
                  <a:pt x="428" y="439"/>
                </a:cubicBezTo>
                <a:cubicBezTo>
                  <a:pt x="410" y="455"/>
                  <a:pt x="401" y="477"/>
                  <a:pt x="389" y="496"/>
                </a:cubicBezTo>
                <a:close/>
                <a:moveTo>
                  <a:pt x="415" y="445"/>
                </a:moveTo>
                <a:cubicBezTo>
                  <a:pt x="418" y="441"/>
                  <a:pt x="423" y="434"/>
                  <a:pt x="431" y="434"/>
                </a:cubicBezTo>
                <a:cubicBezTo>
                  <a:pt x="436" y="440"/>
                  <a:pt x="434" y="448"/>
                  <a:pt x="432" y="455"/>
                </a:cubicBezTo>
                <a:cubicBezTo>
                  <a:pt x="429" y="474"/>
                  <a:pt x="421" y="493"/>
                  <a:pt x="413" y="509"/>
                </a:cubicBezTo>
                <a:cubicBezTo>
                  <a:pt x="412" y="510"/>
                  <a:pt x="412" y="509"/>
                  <a:pt x="413" y="508"/>
                </a:cubicBezTo>
                <a:cubicBezTo>
                  <a:pt x="420" y="493"/>
                  <a:pt x="427" y="473"/>
                  <a:pt x="431" y="454"/>
                </a:cubicBezTo>
                <a:cubicBezTo>
                  <a:pt x="432" y="448"/>
                  <a:pt x="436" y="439"/>
                  <a:pt x="428" y="435"/>
                </a:cubicBezTo>
                <a:cubicBezTo>
                  <a:pt x="417" y="441"/>
                  <a:pt x="411" y="453"/>
                  <a:pt x="405" y="464"/>
                </a:cubicBezTo>
                <a:cubicBezTo>
                  <a:pt x="399" y="474"/>
                  <a:pt x="392" y="484"/>
                  <a:pt x="386" y="495"/>
                </a:cubicBezTo>
                <a:cubicBezTo>
                  <a:pt x="394" y="478"/>
                  <a:pt x="403" y="461"/>
                  <a:pt x="415" y="445"/>
                </a:cubicBezTo>
                <a:close/>
                <a:moveTo>
                  <a:pt x="355" y="423"/>
                </a:moveTo>
                <a:cubicBezTo>
                  <a:pt x="350" y="438"/>
                  <a:pt x="350" y="455"/>
                  <a:pt x="348" y="472"/>
                </a:cubicBezTo>
                <a:cubicBezTo>
                  <a:pt x="348" y="456"/>
                  <a:pt x="350" y="437"/>
                  <a:pt x="354" y="423"/>
                </a:cubicBezTo>
                <a:cubicBezTo>
                  <a:pt x="355" y="422"/>
                  <a:pt x="355" y="423"/>
                  <a:pt x="355" y="423"/>
                </a:cubicBezTo>
                <a:close/>
                <a:moveTo>
                  <a:pt x="359" y="413"/>
                </a:moveTo>
                <a:cubicBezTo>
                  <a:pt x="359" y="415"/>
                  <a:pt x="357" y="418"/>
                  <a:pt x="356" y="419"/>
                </a:cubicBezTo>
                <a:cubicBezTo>
                  <a:pt x="355" y="418"/>
                  <a:pt x="357" y="415"/>
                  <a:pt x="359" y="413"/>
                </a:cubicBezTo>
                <a:close/>
                <a:moveTo>
                  <a:pt x="361" y="409"/>
                </a:moveTo>
                <a:cubicBezTo>
                  <a:pt x="352" y="413"/>
                  <a:pt x="351" y="428"/>
                  <a:pt x="349" y="437"/>
                </a:cubicBezTo>
                <a:cubicBezTo>
                  <a:pt x="347" y="449"/>
                  <a:pt x="346" y="459"/>
                  <a:pt x="346" y="469"/>
                </a:cubicBezTo>
                <a:cubicBezTo>
                  <a:pt x="344" y="460"/>
                  <a:pt x="346" y="451"/>
                  <a:pt x="347" y="442"/>
                </a:cubicBezTo>
                <a:cubicBezTo>
                  <a:pt x="349" y="428"/>
                  <a:pt x="351" y="415"/>
                  <a:pt x="361" y="406"/>
                </a:cubicBezTo>
                <a:cubicBezTo>
                  <a:pt x="367" y="406"/>
                  <a:pt x="371" y="408"/>
                  <a:pt x="373" y="414"/>
                </a:cubicBezTo>
                <a:cubicBezTo>
                  <a:pt x="372" y="414"/>
                  <a:pt x="373" y="411"/>
                  <a:pt x="371" y="411"/>
                </a:cubicBezTo>
                <a:cubicBezTo>
                  <a:pt x="370" y="413"/>
                  <a:pt x="373" y="414"/>
                  <a:pt x="374" y="415"/>
                </a:cubicBezTo>
                <a:cubicBezTo>
                  <a:pt x="380" y="438"/>
                  <a:pt x="382" y="462"/>
                  <a:pt x="384" y="482"/>
                </a:cubicBezTo>
                <a:cubicBezTo>
                  <a:pt x="384" y="487"/>
                  <a:pt x="386" y="493"/>
                  <a:pt x="383" y="496"/>
                </a:cubicBezTo>
                <a:cubicBezTo>
                  <a:pt x="381" y="474"/>
                  <a:pt x="380" y="441"/>
                  <a:pt x="373" y="418"/>
                </a:cubicBezTo>
                <a:cubicBezTo>
                  <a:pt x="371" y="413"/>
                  <a:pt x="368" y="407"/>
                  <a:pt x="361" y="409"/>
                </a:cubicBezTo>
                <a:close/>
                <a:moveTo>
                  <a:pt x="371" y="419"/>
                </a:moveTo>
                <a:cubicBezTo>
                  <a:pt x="369" y="419"/>
                  <a:pt x="369" y="415"/>
                  <a:pt x="368" y="414"/>
                </a:cubicBezTo>
                <a:cubicBezTo>
                  <a:pt x="370" y="415"/>
                  <a:pt x="370" y="417"/>
                  <a:pt x="371" y="419"/>
                </a:cubicBezTo>
                <a:close/>
                <a:moveTo>
                  <a:pt x="362" y="563"/>
                </a:moveTo>
                <a:cubicBezTo>
                  <a:pt x="363" y="563"/>
                  <a:pt x="363" y="569"/>
                  <a:pt x="362" y="571"/>
                </a:cubicBezTo>
                <a:cubicBezTo>
                  <a:pt x="360" y="569"/>
                  <a:pt x="363" y="566"/>
                  <a:pt x="362" y="563"/>
                </a:cubicBezTo>
                <a:close/>
                <a:moveTo>
                  <a:pt x="368" y="564"/>
                </a:moveTo>
                <a:cubicBezTo>
                  <a:pt x="367" y="553"/>
                  <a:pt x="368" y="540"/>
                  <a:pt x="366" y="528"/>
                </a:cubicBezTo>
                <a:cubicBezTo>
                  <a:pt x="365" y="521"/>
                  <a:pt x="361" y="515"/>
                  <a:pt x="360" y="509"/>
                </a:cubicBezTo>
                <a:cubicBezTo>
                  <a:pt x="350" y="477"/>
                  <a:pt x="356" y="448"/>
                  <a:pt x="363" y="424"/>
                </a:cubicBezTo>
                <a:cubicBezTo>
                  <a:pt x="369" y="447"/>
                  <a:pt x="371" y="478"/>
                  <a:pt x="375" y="503"/>
                </a:cubicBezTo>
                <a:cubicBezTo>
                  <a:pt x="375" y="509"/>
                  <a:pt x="374" y="514"/>
                  <a:pt x="372" y="519"/>
                </a:cubicBezTo>
                <a:cubicBezTo>
                  <a:pt x="373" y="521"/>
                  <a:pt x="371" y="526"/>
                  <a:pt x="376" y="526"/>
                </a:cubicBezTo>
                <a:cubicBezTo>
                  <a:pt x="377" y="527"/>
                  <a:pt x="381" y="526"/>
                  <a:pt x="383" y="527"/>
                </a:cubicBezTo>
                <a:cubicBezTo>
                  <a:pt x="379" y="525"/>
                  <a:pt x="376" y="522"/>
                  <a:pt x="374" y="520"/>
                </a:cubicBezTo>
                <a:cubicBezTo>
                  <a:pt x="376" y="520"/>
                  <a:pt x="380" y="523"/>
                  <a:pt x="384" y="524"/>
                </a:cubicBezTo>
                <a:cubicBezTo>
                  <a:pt x="386" y="523"/>
                  <a:pt x="386" y="521"/>
                  <a:pt x="387" y="519"/>
                </a:cubicBezTo>
                <a:cubicBezTo>
                  <a:pt x="389" y="521"/>
                  <a:pt x="386" y="524"/>
                  <a:pt x="384" y="526"/>
                </a:cubicBezTo>
                <a:cubicBezTo>
                  <a:pt x="390" y="525"/>
                  <a:pt x="388" y="520"/>
                  <a:pt x="389" y="516"/>
                </a:cubicBezTo>
                <a:cubicBezTo>
                  <a:pt x="399" y="497"/>
                  <a:pt x="409" y="475"/>
                  <a:pt x="421" y="459"/>
                </a:cubicBezTo>
                <a:cubicBezTo>
                  <a:pt x="411" y="499"/>
                  <a:pt x="392" y="535"/>
                  <a:pt x="368" y="564"/>
                </a:cubicBezTo>
                <a:close/>
                <a:moveTo>
                  <a:pt x="344" y="907"/>
                </a:moveTo>
                <a:cubicBezTo>
                  <a:pt x="333" y="911"/>
                  <a:pt x="322" y="911"/>
                  <a:pt x="311" y="911"/>
                </a:cubicBezTo>
                <a:cubicBezTo>
                  <a:pt x="319" y="915"/>
                  <a:pt x="335" y="913"/>
                  <a:pt x="346" y="910"/>
                </a:cubicBezTo>
                <a:cubicBezTo>
                  <a:pt x="349" y="909"/>
                  <a:pt x="355" y="907"/>
                  <a:pt x="356" y="904"/>
                </a:cubicBezTo>
                <a:cubicBezTo>
                  <a:pt x="352" y="908"/>
                  <a:pt x="343" y="910"/>
                  <a:pt x="339" y="910"/>
                </a:cubicBezTo>
                <a:cubicBezTo>
                  <a:pt x="340" y="908"/>
                  <a:pt x="345" y="910"/>
                  <a:pt x="344" y="907"/>
                </a:cubicBezTo>
                <a:close/>
                <a:moveTo>
                  <a:pt x="366" y="408"/>
                </a:moveTo>
                <a:cubicBezTo>
                  <a:pt x="368" y="408"/>
                  <a:pt x="369" y="410"/>
                  <a:pt x="371" y="411"/>
                </a:cubicBezTo>
                <a:cubicBezTo>
                  <a:pt x="370" y="409"/>
                  <a:pt x="367" y="407"/>
                  <a:pt x="366" y="408"/>
                </a:cubicBezTo>
                <a:close/>
                <a:moveTo>
                  <a:pt x="360" y="970"/>
                </a:moveTo>
                <a:cubicBezTo>
                  <a:pt x="356" y="965"/>
                  <a:pt x="351" y="958"/>
                  <a:pt x="347" y="956"/>
                </a:cubicBezTo>
                <a:cubicBezTo>
                  <a:pt x="352" y="960"/>
                  <a:pt x="353" y="969"/>
                  <a:pt x="360" y="970"/>
                </a:cubicBezTo>
                <a:close/>
                <a:moveTo>
                  <a:pt x="627" y="349"/>
                </a:moveTo>
                <a:cubicBezTo>
                  <a:pt x="618" y="314"/>
                  <a:pt x="597" y="287"/>
                  <a:pt x="577" y="265"/>
                </a:cubicBezTo>
                <a:cubicBezTo>
                  <a:pt x="513" y="198"/>
                  <a:pt x="414" y="163"/>
                  <a:pt x="292" y="197"/>
                </a:cubicBezTo>
                <a:cubicBezTo>
                  <a:pt x="328" y="180"/>
                  <a:pt x="375" y="181"/>
                  <a:pt x="410" y="182"/>
                </a:cubicBezTo>
                <a:cubicBezTo>
                  <a:pt x="368" y="172"/>
                  <a:pt x="291" y="182"/>
                  <a:pt x="255" y="211"/>
                </a:cubicBezTo>
                <a:cubicBezTo>
                  <a:pt x="264" y="207"/>
                  <a:pt x="273" y="201"/>
                  <a:pt x="284" y="201"/>
                </a:cubicBezTo>
                <a:cubicBezTo>
                  <a:pt x="245" y="220"/>
                  <a:pt x="218" y="249"/>
                  <a:pt x="194" y="276"/>
                </a:cubicBezTo>
                <a:cubicBezTo>
                  <a:pt x="205" y="259"/>
                  <a:pt x="218" y="245"/>
                  <a:pt x="232" y="232"/>
                </a:cubicBezTo>
                <a:cubicBezTo>
                  <a:pt x="209" y="247"/>
                  <a:pt x="194" y="270"/>
                  <a:pt x="182" y="291"/>
                </a:cubicBezTo>
                <a:cubicBezTo>
                  <a:pt x="184" y="289"/>
                  <a:pt x="187" y="285"/>
                  <a:pt x="190" y="286"/>
                </a:cubicBezTo>
                <a:cubicBezTo>
                  <a:pt x="189" y="291"/>
                  <a:pt x="183" y="294"/>
                  <a:pt x="183" y="300"/>
                </a:cubicBezTo>
                <a:cubicBezTo>
                  <a:pt x="190" y="293"/>
                  <a:pt x="195" y="282"/>
                  <a:pt x="203" y="274"/>
                </a:cubicBezTo>
                <a:cubicBezTo>
                  <a:pt x="195" y="287"/>
                  <a:pt x="186" y="299"/>
                  <a:pt x="182" y="314"/>
                </a:cubicBezTo>
                <a:cubicBezTo>
                  <a:pt x="200" y="287"/>
                  <a:pt x="218" y="256"/>
                  <a:pt x="252" y="237"/>
                </a:cubicBezTo>
                <a:cubicBezTo>
                  <a:pt x="240" y="247"/>
                  <a:pt x="230" y="261"/>
                  <a:pt x="223" y="273"/>
                </a:cubicBezTo>
                <a:cubicBezTo>
                  <a:pt x="234" y="262"/>
                  <a:pt x="246" y="249"/>
                  <a:pt x="262" y="238"/>
                </a:cubicBezTo>
                <a:cubicBezTo>
                  <a:pt x="277" y="228"/>
                  <a:pt x="298" y="220"/>
                  <a:pt x="318" y="215"/>
                </a:cubicBezTo>
                <a:cubicBezTo>
                  <a:pt x="339" y="209"/>
                  <a:pt x="364" y="205"/>
                  <a:pt x="385" y="210"/>
                </a:cubicBezTo>
                <a:cubicBezTo>
                  <a:pt x="387" y="210"/>
                  <a:pt x="389" y="212"/>
                  <a:pt x="391" y="212"/>
                </a:cubicBezTo>
                <a:cubicBezTo>
                  <a:pt x="397" y="213"/>
                  <a:pt x="403" y="212"/>
                  <a:pt x="408" y="212"/>
                </a:cubicBezTo>
                <a:cubicBezTo>
                  <a:pt x="489" y="220"/>
                  <a:pt x="549" y="270"/>
                  <a:pt x="590" y="342"/>
                </a:cubicBezTo>
                <a:cubicBezTo>
                  <a:pt x="593" y="341"/>
                  <a:pt x="590" y="338"/>
                  <a:pt x="592" y="338"/>
                </a:cubicBezTo>
                <a:cubicBezTo>
                  <a:pt x="597" y="344"/>
                  <a:pt x="600" y="352"/>
                  <a:pt x="603" y="360"/>
                </a:cubicBezTo>
                <a:cubicBezTo>
                  <a:pt x="618" y="408"/>
                  <a:pt x="617" y="461"/>
                  <a:pt x="603" y="496"/>
                </a:cubicBezTo>
                <a:cubicBezTo>
                  <a:pt x="601" y="497"/>
                  <a:pt x="603" y="494"/>
                  <a:pt x="602" y="495"/>
                </a:cubicBezTo>
                <a:cubicBezTo>
                  <a:pt x="587" y="548"/>
                  <a:pt x="558" y="587"/>
                  <a:pt x="513" y="622"/>
                </a:cubicBezTo>
                <a:cubicBezTo>
                  <a:pt x="491" y="639"/>
                  <a:pt x="465" y="652"/>
                  <a:pt x="443" y="669"/>
                </a:cubicBezTo>
                <a:cubicBezTo>
                  <a:pt x="420" y="686"/>
                  <a:pt x="404" y="705"/>
                  <a:pt x="385" y="724"/>
                </a:cubicBezTo>
                <a:cubicBezTo>
                  <a:pt x="362" y="710"/>
                  <a:pt x="325" y="699"/>
                  <a:pt x="292" y="697"/>
                </a:cubicBezTo>
                <a:cubicBezTo>
                  <a:pt x="272" y="695"/>
                  <a:pt x="237" y="695"/>
                  <a:pt x="240" y="719"/>
                </a:cubicBezTo>
                <a:cubicBezTo>
                  <a:pt x="243" y="740"/>
                  <a:pt x="271" y="739"/>
                  <a:pt x="283" y="749"/>
                </a:cubicBezTo>
                <a:cubicBezTo>
                  <a:pt x="281" y="749"/>
                  <a:pt x="280" y="748"/>
                  <a:pt x="279" y="748"/>
                </a:cubicBezTo>
                <a:cubicBezTo>
                  <a:pt x="293" y="754"/>
                  <a:pt x="305" y="757"/>
                  <a:pt x="320" y="758"/>
                </a:cubicBezTo>
                <a:cubicBezTo>
                  <a:pt x="341" y="758"/>
                  <a:pt x="366" y="757"/>
                  <a:pt x="381" y="755"/>
                </a:cubicBezTo>
                <a:cubicBezTo>
                  <a:pt x="383" y="755"/>
                  <a:pt x="386" y="758"/>
                  <a:pt x="388" y="762"/>
                </a:cubicBezTo>
                <a:cubicBezTo>
                  <a:pt x="371" y="771"/>
                  <a:pt x="346" y="772"/>
                  <a:pt x="330" y="769"/>
                </a:cubicBezTo>
                <a:cubicBezTo>
                  <a:pt x="343" y="774"/>
                  <a:pt x="365" y="770"/>
                  <a:pt x="381" y="768"/>
                </a:cubicBezTo>
                <a:cubicBezTo>
                  <a:pt x="326" y="781"/>
                  <a:pt x="285" y="763"/>
                  <a:pt x="245" y="754"/>
                </a:cubicBezTo>
                <a:cubicBezTo>
                  <a:pt x="251" y="758"/>
                  <a:pt x="258" y="759"/>
                  <a:pt x="265" y="763"/>
                </a:cubicBezTo>
                <a:cubicBezTo>
                  <a:pt x="256" y="762"/>
                  <a:pt x="247" y="757"/>
                  <a:pt x="240" y="755"/>
                </a:cubicBezTo>
                <a:cubicBezTo>
                  <a:pt x="241" y="756"/>
                  <a:pt x="245" y="758"/>
                  <a:pt x="244" y="760"/>
                </a:cubicBezTo>
                <a:cubicBezTo>
                  <a:pt x="235" y="759"/>
                  <a:pt x="221" y="759"/>
                  <a:pt x="222" y="768"/>
                </a:cubicBezTo>
                <a:cubicBezTo>
                  <a:pt x="223" y="777"/>
                  <a:pt x="235" y="775"/>
                  <a:pt x="240" y="780"/>
                </a:cubicBezTo>
                <a:cubicBezTo>
                  <a:pt x="238" y="781"/>
                  <a:pt x="247" y="780"/>
                  <a:pt x="246" y="781"/>
                </a:cubicBezTo>
                <a:cubicBezTo>
                  <a:pt x="263" y="783"/>
                  <a:pt x="269" y="785"/>
                  <a:pt x="286" y="788"/>
                </a:cubicBezTo>
                <a:cubicBezTo>
                  <a:pt x="296" y="790"/>
                  <a:pt x="307" y="794"/>
                  <a:pt x="318" y="796"/>
                </a:cubicBezTo>
                <a:cubicBezTo>
                  <a:pt x="337" y="799"/>
                  <a:pt x="355" y="808"/>
                  <a:pt x="371" y="814"/>
                </a:cubicBezTo>
                <a:cubicBezTo>
                  <a:pt x="348" y="817"/>
                  <a:pt x="328" y="809"/>
                  <a:pt x="308" y="807"/>
                </a:cubicBezTo>
                <a:cubicBezTo>
                  <a:pt x="309" y="807"/>
                  <a:pt x="312" y="808"/>
                  <a:pt x="311" y="809"/>
                </a:cubicBezTo>
                <a:cubicBezTo>
                  <a:pt x="281" y="802"/>
                  <a:pt x="267" y="801"/>
                  <a:pt x="241" y="792"/>
                </a:cubicBezTo>
                <a:cubicBezTo>
                  <a:pt x="243" y="794"/>
                  <a:pt x="228" y="790"/>
                  <a:pt x="229" y="793"/>
                </a:cubicBezTo>
                <a:cubicBezTo>
                  <a:pt x="223" y="793"/>
                  <a:pt x="213" y="790"/>
                  <a:pt x="207" y="795"/>
                </a:cubicBezTo>
                <a:cubicBezTo>
                  <a:pt x="206" y="807"/>
                  <a:pt x="219" y="807"/>
                  <a:pt x="226" y="811"/>
                </a:cubicBezTo>
                <a:cubicBezTo>
                  <a:pt x="224" y="813"/>
                  <a:pt x="220" y="813"/>
                  <a:pt x="219" y="816"/>
                </a:cubicBezTo>
                <a:cubicBezTo>
                  <a:pt x="269" y="821"/>
                  <a:pt x="317" y="831"/>
                  <a:pt x="359" y="849"/>
                </a:cubicBezTo>
                <a:cubicBezTo>
                  <a:pt x="336" y="850"/>
                  <a:pt x="314" y="853"/>
                  <a:pt x="294" y="850"/>
                </a:cubicBezTo>
                <a:cubicBezTo>
                  <a:pt x="290" y="849"/>
                  <a:pt x="286" y="846"/>
                  <a:pt x="281" y="845"/>
                </a:cubicBezTo>
                <a:cubicBezTo>
                  <a:pt x="267" y="841"/>
                  <a:pt x="253" y="841"/>
                  <a:pt x="241" y="836"/>
                </a:cubicBezTo>
                <a:cubicBezTo>
                  <a:pt x="246" y="836"/>
                  <a:pt x="253" y="837"/>
                  <a:pt x="258" y="835"/>
                </a:cubicBezTo>
                <a:cubicBezTo>
                  <a:pt x="248" y="833"/>
                  <a:pt x="218" y="830"/>
                  <a:pt x="223" y="846"/>
                </a:cubicBezTo>
                <a:cubicBezTo>
                  <a:pt x="226" y="855"/>
                  <a:pt x="241" y="854"/>
                  <a:pt x="249" y="857"/>
                </a:cubicBezTo>
                <a:cubicBezTo>
                  <a:pt x="246" y="854"/>
                  <a:pt x="238" y="854"/>
                  <a:pt x="236" y="851"/>
                </a:cubicBezTo>
                <a:cubicBezTo>
                  <a:pt x="254" y="858"/>
                  <a:pt x="273" y="858"/>
                  <a:pt x="291" y="863"/>
                </a:cubicBezTo>
                <a:cubicBezTo>
                  <a:pt x="300" y="865"/>
                  <a:pt x="310" y="871"/>
                  <a:pt x="319" y="875"/>
                </a:cubicBezTo>
                <a:cubicBezTo>
                  <a:pt x="333" y="882"/>
                  <a:pt x="343" y="890"/>
                  <a:pt x="353" y="899"/>
                </a:cubicBezTo>
                <a:cubicBezTo>
                  <a:pt x="347" y="883"/>
                  <a:pt x="333" y="878"/>
                  <a:pt x="322" y="870"/>
                </a:cubicBezTo>
                <a:cubicBezTo>
                  <a:pt x="335" y="871"/>
                  <a:pt x="353" y="871"/>
                  <a:pt x="367" y="868"/>
                </a:cubicBezTo>
                <a:cubicBezTo>
                  <a:pt x="377" y="866"/>
                  <a:pt x="387" y="862"/>
                  <a:pt x="389" y="854"/>
                </a:cubicBezTo>
                <a:cubicBezTo>
                  <a:pt x="388" y="853"/>
                  <a:pt x="386" y="856"/>
                  <a:pt x="385" y="853"/>
                </a:cubicBezTo>
                <a:cubicBezTo>
                  <a:pt x="388" y="843"/>
                  <a:pt x="372" y="838"/>
                  <a:pt x="368" y="834"/>
                </a:cubicBezTo>
                <a:cubicBezTo>
                  <a:pt x="382" y="834"/>
                  <a:pt x="407" y="831"/>
                  <a:pt x="408" y="818"/>
                </a:cubicBezTo>
                <a:cubicBezTo>
                  <a:pt x="404" y="803"/>
                  <a:pt x="391" y="801"/>
                  <a:pt x="381" y="794"/>
                </a:cubicBezTo>
                <a:cubicBezTo>
                  <a:pt x="403" y="789"/>
                  <a:pt x="421" y="778"/>
                  <a:pt x="415" y="754"/>
                </a:cubicBezTo>
                <a:cubicBezTo>
                  <a:pt x="413" y="752"/>
                  <a:pt x="409" y="744"/>
                  <a:pt x="407" y="741"/>
                </a:cubicBezTo>
                <a:cubicBezTo>
                  <a:pt x="420" y="729"/>
                  <a:pt x="431" y="720"/>
                  <a:pt x="443" y="707"/>
                </a:cubicBezTo>
                <a:cubicBezTo>
                  <a:pt x="456" y="697"/>
                  <a:pt x="469" y="686"/>
                  <a:pt x="482" y="675"/>
                </a:cubicBezTo>
                <a:cubicBezTo>
                  <a:pt x="484" y="674"/>
                  <a:pt x="481" y="672"/>
                  <a:pt x="483" y="671"/>
                </a:cubicBezTo>
                <a:cubicBezTo>
                  <a:pt x="498" y="662"/>
                  <a:pt x="510" y="652"/>
                  <a:pt x="525" y="643"/>
                </a:cubicBezTo>
                <a:cubicBezTo>
                  <a:pt x="526" y="645"/>
                  <a:pt x="523" y="645"/>
                  <a:pt x="523" y="647"/>
                </a:cubicBezTo>
                <a:cubicBezTo>
                  <a:pt x="544" y="632"/>
                  <a:pt x="562" y="616"/>
                  <a:pt x="577" y="597"/>
                </a:cubicBezTo>
                <a:cubicBezTo>
                  <a:pt x="593" y="578"/>
                  <a:pt x="602" y="558"/>
                  <a:pt x="612" y="535"/>
                </a:cubicBezTo>
                <a:cubicBezTo>
                  <a:pt x="629" y="493"/>
                  <a:pt x="644" y="439"/>
                  <a:pt x="633" y="382"/>
                </a:cubicBezTo>
                <a:cubicBezTo>
                  <a:pt x="631" y="369"/>
                  <a:pt x="631" y="362"/>
                  <a:pt x="627" y="349"/>
                </a:cubicBezTo>
                <a:close/>
                <a:moveTo>
                  <a:pt x="286" y="723"/>
                </a:moveTo>
                <a:cubicBezTo>
                  <a:pt x="307" y="723"/>
                  <a:pt x="328" y="729"/>
                  <a:pt x="346" y="735"/>
                </a:cubicBezTo>
                <a:cubicBezTo>
                  <a:pt x="325" y="736"/>
                  <a:pt x="304" y="730"/>
                  <a:pt x="286" y="723"/>
                </a:cubicBezTo>
                <a:close/>
                <a:moveTo>
                  <a:pt x="230" y="840"/>
                </a:moveTo>
                <a:cubicBezTo>
                  <a:pt x="231" y="838"/>
                  <a:pt x="239" y="834"/>
                  <a:pt x="240" y="838"/>
                </a:cubicBezTo>
                <a:cubicBezTo>
                  <a:pt x="236" y="838"/>
                  <a:pt x="232" y="840"/>
                  <a:pt x="230" y="84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3244073" y="3516604"/>
            <a:ext cx="71437" cy="68263"/>
          </a:xfrm>
          <a:custGeom>
            <a:avLst/>
            <a:gdLst>
              <a:gd name="T0" fmla="*/ 26 w 31"/>
              <a:gd name="T1" fmla="*/ 19 h 30"/>
              <a:gd name="T2" fmla="*/ 29 w 31"/>
              <a:gd name="T3" fmla="*/ 18 h 30"/>
              <a:gd name="T4" fmla="*/ 24 w 31"/>
              <a:gd name="T5" fmla="*/ 21 h 30"/>
              <a:gd name="T6" fmla="*/ 26 w 31"/>
              <a:gd name="T7" fmla="*/ 23 h 30"/>
              <a:gd name="T8" fmla="*/ 24 w 31"/>
              <a:gd name="T9" fmla="*/ 27 h 30"/>
              <a:gd name="T10" fmla="*/ 1 w 31"/>
              <a:gd name="T11" fmla="*/ 21 h 30"/>
              <a:gd name="T12" fmla="*/ 6 w 31"/>
              <a:gd name="T13" fmla="*/ 6 h 30"/>
              <a:gd name="T14" fmla="*/ 26 w 31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30">
                <a:moveTo>
                  <a:pt x="26" y="19"/>
                </a:moveTo>
                <a:cubicBezTo>
                  <a:pt x="27" y="20"/>
                  <a:pt x="27" y="18"/>
                  <a:pt x="29" y="18"/>
                </a:cubicBezTo>
                <a:cubicBezTo>
                  <a:pt x="28" y="20"/>
                  <a:pt x="26" y="22"/>
                  <a:pt x="24" y="21"/>
                </a:cubicBezTo>
                <a:cubicBezTo>
                  <a:pt x="24" y="22"/>
                  <a:pt x="25" y="23"/>
                  <a:pt x="26" y="23"/>
                </a:cubicBezTo>
                <a:cubicBezTo>
                  <a:pt x="26" y="26"/>
                  <a:pt x="22" y="23"/>
                  <a:pt x="24" y="27"/>
                </a:cubicBezTo>
                <a:cubicBezTo>
                  <a:pt x="13" y="30"/>
                  <a:pt x="6" y="26"/>
                  <a:pt x="1" y="21"/>
                </a:cubicBezTo>
                <a:cubicBezTo>
                  <a:pt x="0" y="15"/>
                  <a:pt x="4" y="11"/>
                  <a:pt x="6" y="6"/>
                </a:cubicBezTo>
                <a:cubicBezTo>
                  <a:pt x="17" y="0"/>
                  <a:pt x="31" y="9"/>
                  <a:pt x="26" y="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263123" y="3245142"/>
            <a:ext cx="79375" cy="258762"/>
          </a:xfrm>
          <a:custGeom>
            <a:avLst/>
            <a:gdLst>
              <a:gd name="T0" fmla="*/ 3 w 35"/>
              <a:gd name="T1" fmla="*/ 107 h 112"/>
              <a:gd name="T2" fmla="*/ 0 w 35"/>
              <a:gd name="T3" fmla="*/ 101 h 112"/>
              <a:gd name="T4" fmla="*/ 13 w 35"/>
              <a:gd name="T5" fmla="*/ 35 h 112"/>
              <a:gd name="T6" fmla="*/ 12 w 35"/>
              <a:gd name="T7" fmla="*/ 30 h 112"/>
              <a:gd name="T8" fmla="*/ 15 w 35"/>
              <a:gd name="T9" fmla="*/ 9 h 112"/>
              <a:gd name="T10" fmla="*/ 31 w 35"/>
              <a:gd name="T11" fmla="*/ 33 h 112"/>
              <a:gd name="T12" fmla="*/ 33 w 35"/>
              <a:gd name="T13" fmla="*/ 28 h 112"/>
              <a:gd name="T14" fmla="*/ 28 w 35"/>
              <a:gd name="T15" fmla="*/ 46 h 112"/>
              <a:gd name="T16" fmla="*/ 30 w 35"/>
              <a:gd name="T17" fmla="*/ 44 h 112"/>
              <a:gd name="T18" fmla="*/ 30 w 35"/>
              <a:gd name="T19" fmla="*/ 53 h 112"/>
              <a:gd name="T20" fmla="*/ 31 w 35"/>
              <a:gd name="T21" fmla="*/ 53 h 112"/>
              <a:gd name="T22" fmla="*/ 22 w 35"/>
              <a:gd name="T23" fmla="*/ 90 h 112"/>
              <a:gd name="T24" fmla="*/ 3 w 35"/>
              <a:gd name="T25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" h="112">
                <a:moveTo>
                  <a:pt x="3" y="107"/>
                </a:moveTo>
                <a:cubicBezTo>
                  <a:pt x="3" y="104"/>
                  <a:pt x="2" y="103"/>
                  <a:pt x="0" y="101"/>
                </a:cubicBezTo>
                <a:cubicBezTo>
                  <a:pt x="2" y="77"/>
                  <a:pt x="8" y="56"/>
                  <a:pt x="13" y="35"/>
                </a:cubicBezTo>
                <a:cubicBezTo>
                  <a:pt x="12" y="34"/>
                  <a:pt x="12" y="32"/>
                  <a:pt x="12" y="30"/>
                </a:cubicBezTo>
                <a:cubicBezTo>
                  <a:pt x="16" y="25"/>
                  <a:pt x="11" y="14"/>
                  <a:pt x="15" y="9"/>
                </a:cubicBezTo>
                <a:cubicBezTo>
                  <a:pt x="30" y="0"/>
                  <a:pt x="35" y="22"/>
                  <a:pt x="31" y="33"/>
                </a:cubicBezTo>
                <a:cubicBezTo>
                  <a:pt x="32" y="34"/>
                  <a:pt x="32" y="30"/>
                  <a:pt x="33" y="28"/>
                </a:cubicBezTo>
                <a:cubicBezTo>
                  <a:pt x="34" y="34"/>
                  <a:pt x="30" y="41"/>
                  <a:pt x="28" y="46"/>
                </a:cubicBezTo>
                <a:cubicBezTo>
                  <a:pt x="29" y="48"/>
                  <a:pt x="29" y="44"/>
                  <a:pt x="30" y="44"/>
                </a:cubicBezTo>
                <a:cubicBezTo>
                  <a:pt x="35" y="46"/>
                  <a:pt x="30" y="50"/>
                  <a:pt x="30" y="53"/>
                </a:cubicBezTo>
                <a:cubicBezTo>
                  <a:pt x="30" y="54"/>
                  <a:pt x="31" y="54"/>
                  <a:pt x="31" y="53"/>
                </a:cubicBezTo>
                <a:cubicBezTo>
                  <a:pt x="30" y="62"/>
                  <a:pt x="24" y="79"/>
                  <a:pt x="22" y="90"/>
                </a:cubicBezTo>
                <a:cubicBezTo>
                  <a:pt x="20" y="99"/>
                  <a:pt x="15" y="112"/>
                  <a:pt x="3" y="10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2216960" y="3381667"/>
            <a:ext cx="182563" cy="257175"/>
          </a:xfrm>
          <a:custGeom>
            <a:avLst/>
            <a:gdLst>
              <a:gd name="T0" fmla="*/ 49 w 79"/>
              <a:gd name="T1" fmla="*/ 27 h 111"/>
              <a:gd name="T2" fmla="*/ 49 w 79"/>
              <a:gd name="T3" fmla="*/ 20 h 111"/>
              <a:gd name="T4" fmla="*/ 49 w 79"/>
              <a:gd name="T5" fmla="*/ 27 h 111"/>
              <a:gd name="T6" fmla="*/ 79 w 79"/>
              <a:gd name="T7" fmla="*/ 86 h 111"/>
              <a:gd name="T8" fmla="*/ 48 w 79"/>
              <a:gd name="T9" fmla="*/ 82 h 111"/>
              <a:gd name="T10" fmla="*/ 47 w 79"/>
              <a:gd name="T11" fmla="*/ 28 h 111"/>
              <a:gd name="T12" fmla="*/ 48 w 79"/>
              <a:gd name="T13" fmla="*/ 19 h 111"/>
              <a:gd name="T14" fmla="*/ 64 w 79"/>
              <a:gd name="T15" fmla="*/ 16 h 111"/>
              <a:gd name="T16" fmla="*/ 65 w 79"/>
              <a:gd name="T17" fmla="*/ 4 h 111"/>
              <a:gd name="T18" fmla="*/ 2 w 79"/>
              <a:gd name="T19" fmla="*/ 8 h 111"/>
              <a:gd name="T20" fmla="*/ 4 w 79"/>
              <a:gd name="T21" fmla="*/ 17 h 111"/>
              <a:gd name="T22" fmla="*/ 8 w 79"/>
              <a:gd name="T23" fmla="*/ 21 h 111"/>
              <a:gd name="T24" fmla="*/ 32 w 79"/>
              <a:gd name="T25" fmla="*/ 21 h 111"/>
              <a:gd name="T26" fmla="*/ 33 w 79"/>
              <a:gd name="T27" fmla="*/ 85 h 111"/>
              <a:gd name="T28" fmla="*/ 30 w 79"/>
              <a:gd name="T29" fmla="*/ 75 h 111"/>
              <a:gd name="T30" fmla="*/ 32 w 79"/>
              <a:gd name="T31" fmla="*/ 85 h 111"/>
              <a:gd name="T32" fmla="*/ 9 w 79"/>
              <a:gd name="T33" fmla="*/ 89 h 111"/>
              <a:gd name="T34" fmla="*/ 6 w 79"/>
              <a:gd name="T35" fmla="*/ 103 h 111"/>
              <a:gd name="T36" fmla="*/ 16 w 79"/>
              <a:gd name="T37" fmla="*/ 108 h 111"/>
              <a:gd name="T38" fmla="*/ 35 w 79"/>
              <a:gd name="T39" fmla="*/ 103 h 111"/>
              <a:gd name="T40" fmla="*/ 34 w 79"/>
              <a:gd name="T41" fmla="*/ 103 h 111"/>
              <a:gd name="T42" fmla="*/ 32 w 79"/>
              <a:gd name="T43" fmla="*/ 103 h 111"/>
              <a:gd name="T44" fmla="*/ 34 w 79"/>
              <a:gd name="T45" fmla="*/ 103 h 111"/>
              <a:gd name="T46" fmla="*/ 35 w 79"/>
              <a:gd name="T47" fmla="*/ 103 h 111"/>
              <a:gd name="T48" fmla="*/ 35 w 79"/>
              <a:gd name="T49" fmla="*/ 103 h 111"/>
              <a:gd name="T50" fmla="*/ 64 w 79"/>
              <a:gd name="T51" fmla="*/ 97 h 111"/>
              <a:gd name="T52" fmla="*/ 54 w 79"/>
              <a:gd name="T53" fmla="*/ 97 h 111"/>
              <a:gd name="T54" fmla="*/ 79 w 79"/>
              <a:gd name="T55" fmla="*/ 86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9" h="111">
                <a:moveTo>
                  <a:pt x="49" y="27"/>
                </a:moveTo>
                <a:cubicBezTo>
                  <a:pt x="48" y="25"/>
                  <a:pt x="51" y="20"/>
                  <a:pt x="49" y="20"/>
                </a:cubicBezTo>
                <a:cubicBezTo>
                  <a:pt x="49" y="22"/>
                  <a:pt x="48" y="25"/>
                  <a:pt x="49" y="27"/>
                </a:cubicBezTo>
                <a:close/>
                <a:moveTo>
                  <a:pt x="79" y="86"/>
                </a:moveTo>
                <a:cubicBezTo>
                  <a:pt x="78" y="71"/>
                  <a:pt x="60" y="83"/>
                  <a:pt x="48" y="82"/>
                </a:cubicBezTo>
                <a:cubicBezTo>
                  <a:pt x="42" y="61"/>
                  <a:pt x="49" y="45"/>
                  <a:pt x="47" y="28"/>
                </a:cubicBezTo>
                <a:cubicBezTo>
                  <a:pt x="48" y="26"/>
                  <a:pt x="47" y="22"/>
                  <a:pt x="48" y="19"/>
                </a:cubicBezTo>
                <a:cubicBezTo>
                  <a:pt x="54" y="18"/>
                  <a:pt x="60" y="18"/>
                  <a:pt x="64" y="16"/>
                </a:cubicBezTo>
                <a:cubicBezTo>
                  <a:pt x="69" y="13"/>
                  <a:pt x="69" y="9"/>
                  <a:pt x="65" y="4"/>
                </a:cubicBezTo>
                <a:cubicBezTo>
                  <a:pt x="49" y="1"/>
                  <a:pt x="20" y="0"/>
                  <a:pt x="2" y="8"/>
                </a:cubicBezTo>
                <a:cubicBezTo>
                  <a:pt x="3" y="11"/>
                  <a:pt x="5" y="14"/>
                  <a:pt x="4" y="17"/>
                </a:cubicBezTo>
                <a:cubicBezTo>
                  <a:pt x="7" y="17"/>
                  <a:pt x="7" y="19"/>
                  <a:pt x="8" y="21"/>
                </a:cubicBezTo>
                <a:cubicBezTo>
                  <a:pt x="14" y="25"/>
                  <a:pt x="26" y="19"/>
                  <a:pt x="32" y="21"/>
                </a:cubicBezTo>
                <a:cubicBezTo>
                  <a:pt x="32" y="41"/>
                  <a:pt x="29" y="65"/>
                  <a:pt x="33" y="85"/>
                </a:cubicBezTo>
                <a:cubicBezTo>
                  <a:pt x="31" y="83"/>
                  <a:pt x="31" y="76"/>
                  <a:pt x="30" y="75"/>
                </a:cubicBezTo>
                <a:cubicBezTo>
                  <a:pt x="30" y="77"/>
                  <a:pt x="31" y="81"/>
                  <a:pt x="32" y="85"/>
                </a:cubicBezTo>
                <a:cubicBezTo>
                  <a:pt x="25" y="88"/>
                  <a:pt x="18" y="87"/>
                  <a:pt x="9" y="89"/>
                </a:cubicBezTo>
                <a:cubicBezTo>
                  <a:pt x="0" y="92"/>
                  <a:pt x="3" y="98"/>
                  <a:pt x="6" y="103"/>
                </a:cubicBezTo>
                <a:cubicBezTo>
                  <a:pt x="9" y="107"/>
                  <a:pt x="9" y="111"/>
                  <a:pt x="16" y="108"/>
                </a:cubicBezTo>
                <a:cubicBezTo>
                  <a:pt x="18" y="103"/>
                  <a:pt x="32" y="110"/>
                  <a:pt x="35" y="103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33" y="103"/>
                  <a:pt x="33" y="105"/>
                  <a:pt x="32" y="103"/>
                </a:cubicBezTo>
                <a:cubicBezTo>
                  <a:pt x="33" y="103"/>
                  <a:pt x="33" y="103"/>
                  <a:pt x="34" y="103"/>
                </a:cubicBezTo>
                <a:cubicBezTo>
                  <a:pt x="34" y="103"/>
                  <a:pt x="34" y="103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45" y="101"/>
                  <a:pt x="53" y="100"/>
                  <a:pt x="64" y="97"/>
                </a:cubicBezTo>
                <a:cubicBezTo>
                  <a:pt x="61" y="96"/>
                  <a:pt x="56" y="99"/>
                  <a:pt x="54" y="97"/>
                </a:cubicBezTo>
                <a:cubicBezTo>
                  <a:pt x="64" y="96"/>
                  <a:pt x="76" y="94"/>
                  <a:pt x="79" y="8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2404285" y="3368967"/>
            <a:ext cx="328613" cy="236537"/>
          </a:xfrm>
          <a:custGeom>
            <a:avLst/>
            <a:gdLst>
              <a:gd name="T0" fmla="*/ 23 w 142"/>
              <a:gd name="T1" fmla="*/ 4 h 103"/>
              <a:gd name="T2" fmla="*/ 36 w 142"/>
              <a:gd name="T3" fmla="*/ 7 h 103"/>
              <a:gd name="T4" fmla="*/ 23 w 142"/>
              <a:gd name="T5" fmla="*/ 4 h 103"/>
              <a:gd name="T6" fmla="*/ 69 w 142"/>
              <a:gd name="T7" fmla="*/ 101 h 103"/>
              <a:gd name="T8" fmla="*/ 78 w 142"/>
              <a:gd name="T9" fmla="*/ 100 h 103"/>
              <a:gd name="T10" fmla="*/ 69 w 142"/>
              <a:gd name="T11" fmla="*/ 101 h 103"/>
              <a:gd name="T12" fmla="*/ 120 w 142"/>
              <a:gd name="T13" fmla="*/ 43 h 103"/>
              <a:gd name="T14" fmla="*/ 87 w 142"/>
              <a:gd name="T15" fmla="*/ 23 h 103"/>
              <a:gd name="T16" fmla="*/ 65 w 142"/>
              <a:gd name="T17" fmla="*/ 17 h 103"/>
              <a:gd name="T18" fmla="*/ 61 w 142"/>
              <a:gd name="T19" fmla="*/ 15 h 103"/>
              <a:gd name="T20" fmla="*/ 36 w 142"/>
              <a:gd name="T21" fmla="*/ 9 h 103"/>
              <a:gd name="T22" fmla="*/ 6 w 142"/>
              <a:gd name="T23" fmla="*/ 3 h 103"/>
              <a:gd name="T24" fmla="*/ 2 w 142"/>
              <a:gd name="T25" fmla="*/ 16 h 103"/>
              <a:gd name="T26" fmla="*/ 15 w 142"/>
              <a:gd name="T27" fmla="*/ 24 h 103"/>
              <a:gd name="T28" fmla="*/ 30 w 142"/>
              <a:gd name="T29" fmla="*/ 28 h 103"/>
              <a:gd name="T30" fmla="*/ 28 w 142"/>
              <a:gd name="T31" fmla="*/ 27 h 103"/>
              <a:gd name="T32" fmla="*/ 46 w 142"/>
              <a:gd name="T33" fmla="*/ 29 h 103"/>
              <a:gd name="T34" fmla="*/ 43 w 142"/>
              <a:gd name="T35" fmla="*/ 57 h 103"/>
              <a:gd name="T36" fmla="*/ 45 w 142"/>
              <a:gd name="T37" fmla="*/ 46 h 103"/>
              <a:gd name="T38" fmla="*/ 47 w 142"/>
              <a:gd name="T39" fmla="*/ 85 h 103"/>
              <a:gd name="T40" fmla="*/ 19 w 142"/>
              <a:gd name="T41" fmla="*/ 85 h 103"/>
              <a:gd name="T42" fmla="*/ 14 w 142"/>
              <a:gd name="T43" fmla="*/ 97 h 103"/>
              <a:gd name="T44" fmla="*/ 54 w 142"/>
              <a:gd name="T45" fmla="*/ 100 h 103"/>
              <a:gd name="T46" fmla="*/ 90 w 142"/>
              <a:gd name="T47" fmla="*/ 98 h 103"/>
              <a:gd name="T48" fmla="*/ 131 w 142"/>
              <a:gd name="T49" fmla="*/ 81 h 103"/>
              <a:gd name="T50" fmla="*/ 120 w 142"/>
              <a:gd name="T51" fmla="*/ 43 h 103"/>
              <a:gd name="T52" fmla="*/ 117 w 142"/>
              <a:gd name="T53" fmla="*/ 68 h 103"/>
              <a:gd name="T54" fmla="*/ 101 w 142"/>
              <a:gd name="T55" fmla="*/ 77 h 103"/>
              <a:gd name="T56" fmla="*/ 94 w 142"/>
              <a:gd name="T57" fmla="*/ 77 h 103"/>
              <a:gd name="T58" fmla="*/ 88 w 142"/>
              <a:gd name="T59" fmla="*/ 78 h 103"/>
              <a:gd name="T60" fmla="*/ 86 w 142"/>
              <a:gd name="T61" fmla="*/ 81 h 103"/>
              <a:gd name="T62" fmla="*/ 88 w 142"/>
              <a:gd name="T63" fmla="*/ 81 h 103"/>
              <a:gd name="T64" fmla="*/ 74 w 142"/>
              <a:gd name="T65" fmla="*/ 81 h 103"/>
              <a:gd name="T66" fmla="*/ 78 w 142"/>
              <a:gd name="T67" fmla="*/ 83 h 103"/>
              <a:gd name="T68" fmla="*/ 60 w 142"/>
              <a:gd name="T69" fmla="*/ 84 h 103"/>
              <a:gd name="T70" fmla="*/ 62 w 142"/>
              <a:gd name="T71" fmla="*/ 35 h 103"/>
              <a:gd name="T72" fmla="*/ 105 w 142"/>
              <a:gd name="T73" fmla="*/ 55 h 103"/>
              <a:gd name="T74" fmla="*/ 104 w 142"/>
              <a:gd name="T75" fmla="*/ 56 h 103"/>
              <a:gd name="T76" fmla="*/ 117 w 142"/>
              <a:gd name="T77" fmla="*/ 68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03">
                <a:moveTo>
                  <a:pt x="23" y="4"/>
                </a:moveTo>
                <a:cubicBezTo>
                  <a:pt x="27" y="5"/>
                  <a:pt x="32" y="8"/>
                  <a:pt x="36" y="7"/>
                </a:cubicBezTo>
                <a:cubicBezTo>
                  <a:pt x="32" y="7"/>
                  <a:pt x="27" y="3"/>
                  <a:pt x="23" y="4"/>
                </a:cubicBezTo>
                <a:close/>
                <a:moveTo>
                  <a:pt x="69" y="101"/>
                </a:moveTo>
                <a:cubicBezTo>
                  <a:pt x="71" y="102"/>
                  <a:pt x="76" y="101"/>
                  <a:pt x="78" y="100"/>
                </a:cubicBezTo>
                <a:cubicBezTo>
                  <a:pt x="75" y="100"/>
                  <a:pt x="72" y="101"/>
                  <a:pt x="69" y="101"/>
                </a:cubicBezTo>
                <a:close/>
                <a:moveTo>
                  <a:pt x="120" y="43"/>
                </a:moveTo>
                <a:cubicBezTo>
                  <a:pt x="111" y="35"/>
                  <a:pt x="94" y="28"/>
                  <a:pt x="87" y="23"/>
                </a:cubicBezTo>
                <a:cubicBezTo>
                  <a:pt x="80" y="21"/>
                  <a:pt x="73" y="20"/>
                  <a:pt x="65" y="17"/>
                </a:cubicBezTo>
                <a:cubicBezTo>
                  <a:pt x="64" y="17"/>
                  <a:pt x="63" y="16"/>
                  <a:pt x="61" y="15"/>
                </a:cubicBezTo>
                <a:cubicBezTo>
                  <a:pt x="54" y="13"/>
                  <a:pt x="45" y="12"/>
                  <a:pt x="36" y="9"/>
                </a:cubicBezTo>
                <a:cubicBezTo>
                  <a:pt x="27" y="7"/>
                  <a:pt x="16" y="0"/>
                  <a:pt x="6" y="3"/>
                </a:cubicBezTo>
                <a:cubicBezTo>
                  <a:pt x="3" y="7"/>
                  <a:pt x="0" y="12"/>
                  <a:pt x="2" y="16"/>
                </a:cubicBezTo>
                <a:cubicBezTo>
                  <a:pt x="3" y="19"/>
                  <a:pt x="11" y="22"/>
                  <a:pt x="15" y="24"/>
                </a:cubicBezTo>
                <a:cubicBezTo>
                  <a:pt x="20" y="27"/>
                  <a:pt x="26" y="28"/>
                  <a:pt x="30" y="28"/>
                </a:cubicBezTo>
                <a:cubicBezTo>
                  <a:pt x="29" y="28"/>
                  <a:pt x="28" y="27"/>
                  <a:pt x="28" y="27"/>
                </a:cubicBezTo>
                <a:cubicBezTo>
                  <a:pt x="34" y="27"/>
                  <a:pt x="41" y="30"/>
                  <a:pt x="46" y="29"/>
                </a:cubicBezTo>
                <a:cubicBezTo>
                  <a:pt x="44" y="37"/>
                  <a:pt x="42" y="48"/>
                  <a:pt x="43" y="57"/>
                </a:cubicBezTo>
                <a:cubicBezTo>
                  <a:pt x="44" y="53"/>
                  <a:pt x="44" y="49"/>
                  <a:pt x="45" y="46"/>
                </a:cubicBezTo>
                <a:cubicBezTo>
                  <a:pt x="45" y="58"/>
                  <a:pt x="44" y="72"/>
                  <a:pt x="47" y="85"/>
                </a:cubicBezTo>
                <a:cubicBezTo>
                  <a:pt x="39" y="89"/>
                  <a:pt x="24" y="82"/>
                  <a:pt x="19" y="85"/>
                </a:cubicBezTo>
                <a:cubicBezTo>
                  <a:pt x="15" y="86"/>
                  <a:pt x="15" y="92"/>
                  <a:pt x="14" y="97"/>
                </a:cubicBezTo>
                <a:cubicBezTo>
                  <a:pt x="24" y="103"/>
                  <a:pt x="39" y="100"/>
                  <a:pt x="54" y="100"/>
                </a:cubicBezTo>
                <a:cubicBezTo>
                  <a:pt x="65" y="100"/>
                  <a:pt x="77" y="100"/>
                  <a:pt x="90" y="98"/>
                </a:cubicBezTo>
                <a:cubicBezTo>
                  <a:pt x="107" y="95"/>
                  <a:pt x="123" y="90"/>
                  <a:pt x="131" y="81"/>
                </a:cubicBezTo>
                <a:cubicBezTo>
                  <a:pt x="142" y="68"/>
                  <a:pt x="131" y="51"/>
                  <a:pt x="120" y="43"/>
                </a:cubicBezTo>
                <a:close/>
                <a:moveTo>
                  <a:pt x="117" y="68"/>
                </a:moveTo>
                <a:cubicBezTo>
                  <a:pt x="117" y="71"/>
                  <a:pt x="108" y="76"/>
                  <a:pt x="101" y="77"/>
                </a:cubicBezTo>
                <a:cubicBezTo>
                  <a:pt x="98" y="77"/>
                  <a:pt x="96" y="76"/>
                  <a:pt x="94" y="77"/>
                </a:cubicBezTo>
                <a:cubicBezTo>
                  <a:pt x="94" y="77"/>
                  <a:pt x="90" y="80"/>
                  <a:pt x="88" y="78"/>
                </a:cubicBezTo>
                <a:cubicBezTo>
                  <a:pt x="87" y="79"/>
                  <a:pt x="87" y="80"/>
                  <a:pt x="86" y="81"/>
                </a:cubicBezTo>
                <a:cubicBezTo>
                  <a:pt x="87" y="82"/>
                  <a:pt x="87" y="80"/>
                  <a:pt x="88" y="81"/>
                </a:cubicBezTo>
                <a:cubicBezTo>
                  <a:pt x="84" y="83"/>
                  <a:pt x="80" y="79"/>
                  <a:pt x="74" y="81"/>
                </a:cubicBezTo>
                <a:cubicBezTo>
                  <a:pt x="75" y="82"/>
                  <a:pt x="78" y="80"/>
                  <a:pt x="78" y="83"/>
                </a:cubicBezTo>
                <a:cubicBezTo>
                  <a:pt x="72" y="83"/>
                  <a:pt x="67" y="83"/>
                  <a:pt x="60" y="84"/>
                </a:cubicBezTo>
                <a:cubicBezTo>
                  <a:pt x="60" y="67"/>
                  <a:pt x="60" y="50"/>
                  <a:pt x="62" y="35"/>
                </a:cubicBezTo>
                <a:cubicBezTo>
                  <a:pt x="77" y="40"/>
                  <a:pt x="92" y="46"/>
                  <a:pt x="105" y="55"/>
                </a:cubicBezTo>
                <a:cubicBezTo>
                  <a:pt x="105" y="56"/>
                  <a:pt x="105" y="56"/>
                  <a:pt x="104" y="56"/>
                </a:cubicBezTo>
                <a:cubicBezTo>
                  <a:pt x="109" y="59"/>
                  <a:pt x="117" y="60"/>
                  <a:pt x="117" y="6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2717023" y="3324517"/>
            <a:ext cx="234950" cy="260350"/>
          </a:xfrm>
          <a:custGeom>
            <a:avLst/>
            <a:gdLst>
              <a:gd name="T0" fmla="*/ 66 w 101"/>
              <a:gd name="T1" fmla="*/ 87 h 113"/>
              <a:gd name="T2" fmla="*/ 71 w 101"/>
              <a:gd name="T3" fmla="*/ 83 h 113"/>
              <a:gd name="T4" fmla="*/ 73 w 101"/>
              <a:gd name="T5" fmla="*/ 75 h 113"/>
              <a:gd name="T6" fmla="*/ 66 w 101"/>
              <a:gd name="T7" fmla="*/ 87 h 113"/>
              <a:gd name="T8" fmla="*/ 92 w 101"/>
              <a:gd name="T9" fmla="*/ 3 h 113"/>
              <a:gd name="T10" fmla="*/ 68 w 101"/>
              <a:gd name="T11" fmla="*/ 6 h 113"/>
              <a:gd name="T12" fmla="*/ 78 w 101"/>
              <a:gd name="T13" fmla="*/ 3 h 113"/>
              <a:gd name="T14" fmla="*/ 46 w 101"/>
              <a:gd name="T15" fmla="*/ 10 h 113"/>
              <a:gd name="T16" fmla="*/ 40 w 101"/>
              <a:gd name="T17" fmla="*/ 9 h 113"/>
              <a:gd name="T18" fmla="*/ 26 w 101"/>
              <a:gd name="T19" fmla="*/ 27 h 113"/>
              <a:gd name="T20" fmla="*/ 31 w 101"/>
              <a:gd name="T21" fmla="*/ 110 h 113"/>
              <a:gd name="T22" fmla="*/ 53 w 101"/>
              <a:gd name="T23" fmla="*/ 113 h 113"/>
              <a:gd name="T24" fmla="*/ 84 w 101"/>
              <a:gd name="T25" fmla="*/ 74 h 113"/>
              <a:gd name="T26" fmla="*/ 75 w 101"/>
              <a:gd name="T27" fmla="*/ 76 h 113"/>
              <a:gd name="T28" fmla="*/ 72 w 101"/>
              <a:gd name="T29" fmla="*/ 83 h 113"/>
              <a:gd name="T30" fmla="*/ 44 w 101"/>
              <a:gd name="T31" fmla="*/ 93 h 113"/>
              <a:gd name="T32" fmla="*/ 32 w 101"/>
              <a:gd name="T33" fmla="*/ 75 h 113"/>
              <a:gd name="T34" fmla="*/ 41 w 101"/>
              <a:gd name="T35" fmla="*/ 72 h 113"/>
              <a:gd name="T36" fmla="*/ 39 w 101"/>
              <a:gd name="T37" fmla="*/ 72 h 113"/>
              <a:gd name="T38" fmla="*/ 59 w 101"/>
              <a:gd name="T39" fmla="*/ 63 h 113"/>
              <a:gd name="T40" fmla="*/ 55 w 101"/>
              <a:gd name="T41" fmla="*/ 63 h 113"/>
              <a:gd name="T42" fmla="*/ 75 w 101"/>
              <a:gd name="T43" fmla="*/ 43 h 113"/>
              <a:gd name="T44" fmla="*/ 63 w 101"/>
              <a:gd name="T45" fmla="*/ 43 h 113"/>
              <a:gd name="T46" fmla="*/ 73 w 101"/>
              <a:gd name="T47" fmla="*/ 44 h 113"/>
              <a:gd name="T48" fmla="*/ 63 w 101"/>
              <a:gd name="T49" fmla="*/ 44 h 113"/>
              <a:gd name="T50" fmla="*/ 32 w 101"/>
              <a:gd name="T51" fmla="*/ 56 h 113"/>
              <a:gd name="T52" fmla="*/ 42 w 101"/>
              <a:gd name="T53" fmla="*/ 25 h 113"/>
              <a:gd name="T54" fmla="*/ 63 w 101"/>
              <a:gd name="T55" fmla="*/ 22 h 113"/>
              <a:gd name="T56" fmla="*/ 90 w 101"/>
              <a:gd name="T57" fmla="*/ 17 h 113"/>
              <a:gd name="T58" fmla="*/ 92 w 101"/>
              <a:gd name="T59" fmla="*/ 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1" h="113">
                <a:moveTo>
                  <a:pt x="66" y="87"/>
                </a:moveTo>
                <a:cubicBezTo>
                  <a:pt x="68" y="86"/>
                  <a:pt x="70" y="85"/>
                  <a:pt x="71" y="83"/>
                </a:cubicBezTo>
                <a:cubicBezTo>
                  <a:pt x="72" y="81"/>
                  <a:pt x="73" y="75"/>
                  <a:pt x="73" y="75"/>
                </a:cubicBezTo>
                <a:cubicBezTo>
                  <a:pt x="71" y="79"/>
                  <a:pt x="70" y="84"/>
                  <a:pt x="66" y="87"/>
                </a:cubicBezTo>
                <a:close/>
                <a:moveTo>
                  <a:pt x="92" y="3"/>
                </a:moveTo>
                <a:cubicBezTo>
                  <a:pt x="84" y="0"/>
                  <a:pt x="76" y="7"/>
                  <a:pt x="68" y="6"/>
                </a:cubicBezTo>
                <a:cubicBezTo>
                  <a:pt x="70" y="4"/>
                  <a:pt x="76" y="5"/>
                  <a:pt x="78" y="3"/>
                </a:cubicBezTo>
                <a:cubicBezTo>
                  <a:pt x="68" y="4"/>
                  <a:pt x="57" y="10"/>
                  <a:pt x="46" y="10"/>
                </a:cubicBezTo>
                <a:cubicBezTo>
                  <a:pt x="44" y="10"/>
                  <a:pt x="42" y="9"/>
                  <a:pt x="40" y="9"/>
                </a:cubicBezTo>
                <a:cubicBezTo>
                  <a:pt x="32" y="9"/>
                  <a:pt x="30" y="19"/>
                  <a:pt x="26" y="27"/>
                </a:cubicBezTo>
                <a:cubicBezTo>
                  <a:pt x="17" y="50"/>
                  <a:pt x="0" y="96"/>
                  <a:pt x="31" y="110"/>
                </a:cubicBezTo>
                <a:cubicBezTo>
                  <a:pt x="37" y="112"/>
                  <a:pt x="45" y="113"/>
                  <a:pt x="53" y="113"/>
                </a:cubicBezTo>
                <a:cubicBezTo>
                  <a:pt x="71" y="107"/>
                  <a:pt x="99" y="94"/>
                  <a:pt x="84" y="74"/>
                </a:cubicBezTo>
                <a:cubicBezTo>
                  <a:pt x="82" y="74"/>
                  <a:pt x="77" y="74"/>
                  <a:pt x="75" y="76"/>
                </a:cubicBezTo>
                <a:cubicBezTo>
                  <a:pt x="73" y="77"/>
                  <a:pt x="74" y="80"/>
                  <a:pt x="72" y="83"/>
                </a:cubicBezTo>
                <a:cubicBezTo>
                  <a:pt x="69" y="89"/>
                  <a:pt x="52" y="92"/>
                  <a:pt x="44" y="93"/>
                </a:cubicBezTo>
                <a:cubicBezTo>
                  <a:pt x="34" y="93"/>
                  <a:pt x="29" y="85"/>
                  <a:pt x="32" y="75"/>
                </a:cubicBezTo>
                <a:cubicBezTo>
                  <a:pt x="35" y="74"/>
                  <a:pt x="39" y="74"/>
                  <a:pt x="41" y="72"/>
                </a:cubicBezTo>
                <a:cubicBezTo>
                  <a:pt x="41" y="72"/>
                  <a:pt x="39" y="73"/>
                  <a:pt x="39" y="72"/>
                </a:cubicBezTo>
                <a:cubicBezTo>
                  <a:pt x="46" y="69"/>
                  <a:pt x="56" y="70"/>
                  <a:pt x="59" y="63"/>
                </a:cubicBezTo>
                <a:cubicBezTo>
                  <a:pt x="57" y="63"/>
                  <a:pt x="56" y="64"/>
                  <a:pt x="55" y="63"/>
                </a:cubicBezTo>
                <a:cubicBezTo>
                  <a:pt x="63" y="61"/>
                  <a:pt x="80" y="54"/>
                  <a:pt x="75" y="43"/>
                </a:cubicBezTo>
                <a:cubicBezTo>
                  <a:pt x="73" y="40"/>
                  <a:pt x="66" y="39"/>
                  <a:pt x="63" y="43"/>
                </a:cubicBezTo>
                <a:cubicBezTo>
                  <a:pt x="67" y="40"/>
                  <a:pt x="73" y="41"/>
                  <a:pt x="73" y="44"/>
                </a:cubicBezTo>
                <a:cubicBezTo>
                  <a:pt x="70" y="42"/>
                  <a:pt x="66" y="42"/>
                  <a:pt x="63" y="44"/>
                </a:cubicBezTo>
                <a:cubicBezTo>
                  <a:pt x="55" y="48"/>
                  <a:pt x="44" y="56"/>
                  <a:pt x="32" y="56"/>
                </a:cubicBezTo>
                <a:cubicBezTo>
                  <a:pt x="36" y="46"/>
                  <a:pt x="38" y="35"/>
                  <a:pt x="42" y="25"/>
                </a:cubicBezTo>
                <a:cubicBezTo>
                  <a:pt x="48" y="27"/>
                  <a:pt x="54" y="24"/>
                  <a:pt x="63" y="22"/>
                </a:cubicBezTo>
                <a:cubicBezTo>
                  <a:pt x="73" y="20"/>
                  <a:pt x="84" y="19"/>
                  <a:pt x="90" y="17"/>
                </a:cubicBezTo>
                <a:cubicBezTo>
                  <a:pt x="97" y="14"/>
                  <a:pt x="101" y="5"/>
                  <a:pt x="92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2959910" y="3313404"/>
            <a:ext cx="201613" cy="263525"/>
          </a:xfrm>
          <a:custGeom>
            <a:avLst/>
            <a:gdLst>
              <a:gd name="T0" fmla="*/ 73 w 87"/>
              <a:gd name="T1" fmla="*/ 77 h 114"/>
              <a:gd name="T2" fmla="*/ 74 w 87"/>
              <a:gd name="T3" fmla="*/ 83 h 114"/>
              <a:gd name="T4" fmla="*/ 73 w 87"/>
              <a:gd name="T5" fmla="*/ 77 h 114"/>
              <a:gd name="T6" fmla="*/ 16 w 87"/>
              <a:gd name="T7" fmla="*/ 54 h 114"/>
              <a:gd name="T8" fmla="*/ 4 w 87"/>
              <a:gd name="T9" fmla="*/ 60 h 114"/>
              <a:gd name="T10" fmla="*/ 16 w 87"/>
              <a:gd name="T11" fmla="*/ 54 h 114"/>
              <a:gd name="T12" fmla="*/ 38 w 87"/>
              <a:gd name="T13" fmla="*/ 12 h 114"/>
              <a:gd name="T14" fmla="*/ 38 w 87"/>
              <a:gd name="T15" fmla="*/ 12 h 114"/>
              <a:gd name="T16" fmla="*/ 38 w 87"/>
              <a:gd name="T17" fmla="*/ 12 h 114"/>
              <a:gd name="T18" fmla="*/ 38 w 87"/>
              <a:gd name="T19" fmla="*/ 12 h 114"/>
              <a:gd name="T20" fmla="*/ 37 w 87"/>
              <a:gd name="T21" fmla="*/ 13 h 114"/>
              <a:gd name="T22" fmla="*/ 37 w 87"/>
              <a:gd name="T23" fmla="*/ 13 h 114"/>
              <a:gd name="T24" fmla="*/ 38 w 87"/>
              <a:gd name="T25" fmla="*/ 12 h 114"/>
              <a:gd name="T26" fmla="*/ 37 w 87"/>
              <a:gd name="T27" fmla="*/ 13 h 114"/>
              <a:gd name="T28" fmla="*/ 82 w 87"/>
              <a:gd name="T29" fmla="*/ 46 h 114"/>
              <a:gd name="T30" fmla="*/ 71 w 87"/>
              <a:gd name="T31" fmla="*/ 45 h 114"/>
              <a:gd name="T32" fmla="*/ 56 w 87"/>
              <a:gd name="T33" fmla="*/ 1 h 114"/>
              <a:gd name="T34" fmla="*/ 38 w 87"/>
              <a:gd name="T35" fmla="*/ 12 h 114"/>
              <a:gd name="T36" fmla="*/ 37 w 87"/>
              <a:gd name="T37" fmla="*/ 13 h 114"/>
              <a:gd name="T38" fmla="*/ 16 w 87"/>
              <a:gd name="T39" fmla="*/ 55 h 114"/>
              <a:gd name="T40" fmla="*/ 10 w 87"/>
              <a:gd name="T41" fmla="*/ 71 h 114"/>
              <a:gd name="T42" fmla="*/ 4 w 87"/>
              <a:gd name="T43" fmla="*/ 91 h 114"/>
              <a:gd name="T44" fmla="*/ 2 w 87"/>
              <a:gd name="T45" fmla="*/ 95 h 114"/>
              <a:gd name="T46" fmla="*/ 18 w 87"/>
              <a:gd name="T47" fmla="*/ 105 h 114"/>
              <a:gd name="T48" fmla="*/ 13 w 87"/>
              <a:gd name="T49" fmla="*/ 107 h 114"/>
              <a:gd name="T50" fmla="*/ 23 w 87"/>
              <a:gd name="T51" fmla="*/ 91 h 114"/>
              <a:gd name="T52" fmla="*/ 20 w 87"/>
              <a:gd name="T53" fmla="*/ 93 h 114"/>
              <a:gd name="T54" fmla="*/ 27 w 87"/>
              <a:gd name="T55" fmla="*/ 70 h 114"/>
              <a:gd name="T56" fmla="*/ 32 w 87"/>
              <a:gd name="T57" fmla="*/ 69 h 114"/>
              <a:gd name="T58" fmla="*/ 25 w 87"/>
              <a:gd name="T59" fmla="*/ 71 h 114"/>
              <a:gd name="T60" fmla="*/ 40 w 87"/>
              <a:gd name="T61" fmla="*/ 65 h 114"/>
              <a:gd name="T62" fmla="*/ 57 w 87"/>
              <a:gd name="T63" fmla="*/ 62 h 114"/>
              <a:gd name="T64" fmla="*/ 65 w 87"/>
              <a:gd name="T65" fmla="*/ 113 h 114"/>
              <a:gd name="T66" fmla="*/ 75 w 87"/>
              <a:gd name="T67" fmla="*/ 108 h 114"/>
              <a:gd name="T68" fmla="*/ 72 w 87"/>
              <a:gd name="T69" fmla="*/ 56 h 114"/>
              <a:gd name="T70" fmla="*/ 82 w 87"/>
              <a:gd name="T71" fmla="*/ 46 h 114"/>
              <a:gd name="T72" fmla="*/ 56 w 87"/>
              <a:gd name="T73" fmla="*/ 23 h 114"/>
              <a:gd name="T74" fmla="*/ 55 w 87"/>
              <a:gd name="T75" fmla="*/ 21 h 114"/>
              <a:gd name="T76" fmla="*/ 56 w 87"/>
              <a:gd name="T77" fmla="*/ 29 h 114"/>
              <a:gd name="T78" fmla="*/ 53 w 87"/>
              <a:gd name="T79" fmla="*/ 29 h 114"/>
              <a:gd name="T80" fmla="*/ 55 w 87"/>
              <a:gd name="T81" fmla="*/ 46 h 114"/>
              <a:gd name="T82" fmla="*/ 36 w 87"/>
              <a:gd name="T83" fmla="*/ 51 h 114"/>
              <a:gd name="T84" fmla="*/ 56 w 87"/>
              <a:gd name="T85" fmla="*/ 16 h 114"/>
              <a:gd name="T86" fmla="*/ 56 w 87"/>
              <a:gd name="T87" fmla="*/ 2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7" h="114">
                <a:moveTo>
                  <a:pt x="73" y="77"/>
                </a:moveTo>
                <a:cubicBezTo>
                  <a:pt x="74" y="79"/>
                  <a:pt x="72" y="83"/>
                  <a:pt x="74" y="83"/>
                </a:cubicBezTo>
                <a:cubicBezTo>
                  <a:pt x="74" y="81"/>
                  <a:pt x="73" y="75"/>
                  <a:pt x="73" y="77"/>
                </a:cubicBezTo>
                <a:close/>
                <a:moveTo>
                  <a:pt x="16" y="54"/>
                </a:moveTo>
                <a:cubicBezTo>
                  <a:pt x="11" y="53"/>
                  <a:pt x="6" y="56"/>
                  <a:pt x="4" y="60"/>
                </a:cubicBezTo>
                <a:cubicBezTo>
                  <a:pt x="6" y="57"/>
                  <a:pt x="11" y="55"/>
                  <a:pt x="16" y="54"/>
                </a:cubicBezTo>
                <a:close/>
                <a:moveTo>
                  <a:pt x="38" y="12"/>
                </a:move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lose/>
                <a:moveTo>
                  <a:pt x="3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8" y="13"/>
                  <a:pt x="38" y="12"/>
                </a:cubicBezTo>
                <a:cubicBezTo>
                  <a:pt x="37" y="13"/>
                  <a:pt x="37" y="13"/>
                  <a:pt x="37" y="13"/>
                </a:cubicBezTo>
                <a:close/>
                <a:moveTo>
                  <a:pt x="82" y="46"/>
                </a:moveTo>
                <a:cubicBezTo>
                  <a:pt x="79" y="45"/>
                  <a:pt x="74" y="46"/>
                  <a:pt x="71" y="45"/>
                </a:cubicBezTo>
                <a:cubicBezTo>
                  <a:pt x="71" y="30"/>
                  <a:pt x="74" y="0"/>
                  <a:pt x="56" y="1"/>
                </a:cubicBezTo>
                <a:cubicBezTo>
                  <a:pt x="48" y="2"/>
                  <a:pt x="43" y="8"/>
                  <a:pt x="38" y="12"/>
                </a:cubicBezTo>
                <a:cubicBezTo>
                  <a:pt x="38" y="13"/>
                  <a:pt x="38" y="13"/>
                  <a:pt x="37" y="13"/>
                </a:cubicBezTo>
                <a:cubicBezTo>
                  <a:pt x="28" y="26"/>
                  <a:pt x="22" y="40"/>
                  <a:pt x="16" y="55"/>
                </a:cubicBezTo>
                <a:cubicBezTo>
                  <a:pt x="4" y="55"/>
                  <a:pt x="1" y="68"/>
                  <a:pt x="10" y="71"/>
                </a:cubicBezTo>
                <a:cubicBezTo>
                  <a:pt x="7" y="74"/>
                  <a:pt x="6" y="84"/>
                  <a:pt x="4" y="91"/>
                </a:cubicBezTo>
                <a:cubicBezTo>
                  <a:pt x="4" y="92"/>
                  <a:pt x="2" y="94"/>
                  <a:pt x="2" y="95"/>
                </a:cubicBezTo>
                <a:cubicBezTo>
                  <a:pt x="0" y="103"/>
                  <a:pt x="11" y="112"/>
                  <a:pt x="18" y="105"/>
                </a:cubicBezTo>
                <a:cubicBezTo>
                  <a:pt x="17" y="106"/>
                  <a:pt x="15" y="108"/>
                  <a:pt x="13" y="107"/>
                </a:cubicBezTo>
                <a:cubicBezTo>
                  <a:pt x="20" y="104"/>
                  <a:pt x="23" y="97"/>
                  <a:pt x="23" y="91"/>
                </a:cubicBezTo>
                <a:cubicBezTo>
                  <a:pt x="21" y="89"/>
                  <a:pt x="21" y="95"/>
                  <a:pt x="20" y="93"/>
                </a:cubicBezTo>
                <a:cubicBezTo>
                  <a:pt x="22" y="86"/>
                  <a:pt x="25" y="78"/>
                  <a:pt x="27" y="70"/>
                </a:cubicBezTo>
                <a:cubicBezTo>
                  <a:pt x="29" y="70"/>
                  <a:pt x="32" y="70"/>
                  <a:pt x="32" y="69"/>
                </a:cubicBezTo>
                <a:cubicBezTo>
                  <a:pt x="29" y="69"/>
                  <a:pt x="26" y="70"/>
                  <a:pt x="25" y="71"/>
                </a:cubicBezTo>
                <a:cubicBezTo>
                  <a:pt x="28" y="67"/>
                  <a:pt x="35" y="67"/>
                  <a:pt x="40" y="65"/>
                </a:cubicBezTo>
                <a:cubicBezTo>
                  <a:pt x="46" y="64"/>
                  <a:pt x="52" y="62"/>
                  <a:pt x="57" y="62"/>
                </a:cubicBezTo>
                <a:cubicBezTo>
                  <a:pt x="60" y="79"/>
                  <a:pt x="57" y="99"/>
                  <a:pt x="65" y="113"/>
                </a:cubicBezTo>
                <a:cubicBezTo>
                  <a:pt x="69" y="114"/>
                  <a:pt x="75" y="111"/>
                  <a:pt x="75" y="108"/>
                </a:cubicBezTo>
                <a:cubicBezTo>
                  <a:pt x="75" y="94"/>
                  <a:pt x="68" y="68"/>
                  <a:pt x="72" y="56"/>
                </a:cubicBezTo>
                <a:cubicBezTo>
                  <a:pt x="79" y="58"/>
                  <a:pt x="87" y="54"/>
                  <a:pt x="82" y="46"/>
                </a:cubicBezTo>
                <a:close/>
                <a:moveTo>
                  <a:pt x="56" y="23"/>
                </a:moveTo>
                <a:cubicBezTo>
                  <a:pt x="55" y="24"/>
                  <a:pt x="55" y="22"/>
                  <a:pt x="55" y="21"/>
                </a:cubicBezTo>
                <a:cubicBezTo>
                  <a:pt x="52" y="24"/>
                  <a:pt x="57" y="27"/>
                  <a:pt x="56" y="29"/>
                </a:cubicBezTo>
                <a:cubicBezTo>
                  <a:pt x="56" y="28"/>
                  <a:pt x="55" y="28"/>
                  <a:pt x="53" y="29"/>
                </a:cubicBezTo>
                <a:cubicBezTo>
                  <a:pt x="54" y="33"/>
                  <a:pt x="53" y="41"/>
                  <a:pt x="55" y="46"/>
                </a:cubicBezTo>
                <a:cubicBezTo>
                  <a:pt x="49" y="47"/>
                  <a:pt x="43" y="47"/>
                  <a:pt x="36" y="51"/>
                </a:cubicBezTo>
                <a:cubicBezTo>
                  <a:pt x="41" y="38"/>
                  <a:pt x="45" y="25"/>
                  <a:pt x="56" y="16"/>
                </a:cubicBezTo>
                <a:cubicBezTo>
                  <a:pt x="59" y="17"/>
                  <a:pt x="54" y="20"/>
                  <a:pt x="56" y="2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8" name="Freeform 12"/>
          <p:cNvSpPr/>
          <p:nvPr/>
        </p:nvSpPr>
        <p:spPr bwMode="auto">
          <a:xfrm>
            <a:off x="2388606" y="4902200"/>
            <a:ext cx="263525" cy="7937"/>
          </a:xfrm>
          <a:custGeom>
            <a:avLst/>
            <a:gdLst>
              <a:gd name="T0" fmla="*/ 54 w 114"/>
              <a:gd name="T1" fmla="*/ 4 h 4"/>
              <a:gd name="T2" fmla="*/ 0 w 114"/>
              <a:gd name="T3" fmla="*/ 0 h 4"/>
              <a:gd name="T4" fmla="*/ 26 w 114"/>
              <a:gd name="T5" fmla="*/ 1 h 4"/>
              <a:gd name="T6" fmla="*/ 103 w 114"/>
              <a:gd name="T7" fmla="*/ 3 h 4"/>
              <a:gd name="T8" fmla="*/ 54 w 11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4">
                <a:moveTo>
                  <a:pt x="54" y="4"/>
                </a:moveTo>
                <a:cubicBezTo>
                  <a:pt x="2" y="2"/>
                  <a:pt x="19" y="1"/>
                  <a:pt x="0" y="0"/>
                </a:cubicBezTo>
                <a:cubicBezTo>
                  <a:pt x="26" y="1"/>
                  <a:pt x="26" y="1"/>
                  <a:pt x="26" y="1"/>
                </a:cubicBezTo>
                <a:cubicBezTo>
                  <a:pt x="60" y="2"/>
                  <a:pt x="114" y="3"/>
                  <a:pt x="103" y="3"/>
                </a:cubicBezTo>
                <a:cubicBezTo>
                  <a:pt x="100" y="3"/>
                  <a:pt x="76" y="4"/>
                  <a:pt x="5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2626731" y="4902200"/>
            <a:ext cx="31750" cy="1587"/>
          </a:xfrm>
          <a:custGeom>
            <a:avLst/>
            <a:gdLst>
              <a:gd name="T0" fmla="*/ 10 w 14"/>
              <a:gd name="T1" fmla="*/ 1 h 1"/>
              <a:gd name="T2" fmla="*/ 0 w 14"/>
              <a:gd name="T3" fmla="*/ 1 h 1"/>
              <a:gd name="T4" fmla="*/ 14 w 14"/>
              <a:gd name="T5" fmla="*/ 0 h 1"/>
              <a:gd name="T6" fmla="*/ 10 w 1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">
                <a:moveTo>
                  <a:pt x="10" y="1"/>
                </a:moveTo>
                <a:cubicBezTo>
                  <a:pt x="6" y="1"/>
                  <a:pt x="5" y="1"/>
                  <a:pt x="0" y="1"/>
                </a:cubicBezTo>
                <a:cubicBezTo>
                  <a:pt x="14" y="0"/>
                  <a:pt x="14" y="0"/>
                  <a:pt x="14" y="0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0" name="Freeform 14"/>
          <p:cNvSpPr/>
          <p:nvPr/>
        </p:nvSpPr>
        <p:spPr bwMode="auto">
          <a:xfrm>
            <a:off x="2198106" y="4891087"/>
            <a:ext cx="101600" cy="7938"/>
          </a:xfrm>
          <a:custGeom>
            <a:avLst/>
            <a:gdLst>
              <a:gd name="T0" fmla="*/ 44 w 44"/>
              <a:gd name="T1" fmla="*/ 4 h 4"/>
              <a:gd name="T2" fmla="*/ 20 w 44"/>
              <a:gd name="T3" fmla="*/ 2 h 4"/>
              <a:gd name="T4" fmla="*/ 27 w 44"/>
              <a:gd name="T5" fmla="*/ 2 h 4"/>
              <a:gd name="T6" fmla="*/ 0 w 44"/>
              <a:gd name="T7" fmla="*/ 0 h 4"/>
              <a:gd name="T8" fmla="*/ 44 w 44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">
                <a:moveTo>
                  <a:pt x="44" y="4"/>
                </a:moveTo>
                <a:cubicBezTo>
                  <a:pt x="20" y="2"/>
                  <a:pt x="20" y="2"/>
                  <a:pt x="20" y="2"/>
                </a:cubicBezTo>
                <a:cubicBezTo>
                  <a:pt x="14" y="2"/>
                  <a:pt x="28" y="3"/>
                  <a:pt x="27" y="2"/>
                </a:cubicBezTo>
                <a:cubicBezTo>
                  <a:pt x="0" y="0"/>
                  <a:pt x="0" y="0"/>
                  <a:pt x="0" y="0"/>
                </a:cubicBezTo>
                <a:cubicBezTo>
                  <a:pt x="37" y="3"/>
                  <a:pt x="36" y="2"/>
                  <a:pt x="44" y="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1" name="Freeform 15"/>
          <p:cNvSpPr/>
          <p:nvPr/>
        </p:nvSpPr>
        <p:spPr bwMode="auto">
          <a:xfrm>
            <a:off x="2574148" y="4459579"/>
            <a:ext cx="68262" cy="107950"/>
          </a:xfrm>
          <a:custGeom>
            <a:avLst/>
            <a:gdLst>
              <a:gd name="T0" fmla="*/ 0 w 29"/>
              <a:gd name="T1" fmla="*/ 9 h 47"/>
              <a:gd name="T2" fmla="*/ 0 w 29"/>
              <a:gd name="T3" fmla="*/ 10 h 47"/>
              <a:gd name="T4" fmla="*/ 7 w 29"/>
              <a:gd name="T5" fmla="*/ 29 h 47"/>
              <a:gd name="T6" fmla="*/ 18 w 29"/>
              <a:gd name="T7" fmla="*/ 41 h 47"/>
              <a:gd name="T8" fmla="*/ 0 w 29"/>
              <a:gd name="T9" fmla="*/ 9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47">
                <a:moveTo>
                  <a:pt x="0" y="9"/>
                </a:moveTo>
                <a:cubicBezTo>
                  <a:pt x="1" y="0"/>
                  <a:pt x="1" y="4"/>
                  <a:pt x="0" y="10"/>
                </a:cubicBezTo>
                <a:cubicBezTo>
                  <a:pt x="1" y="17"/>
                  <a:pt x="5" y="26"/>
                  <a:pt x="7" y="29"/>
                </a:cubicBezTo>
                <a:cubicBezTo>
                  <a:pt x="17" y="40"/>
                  <a:pt x="29" y="47"/>
                  <a:pt x="18" y="41"/>
                </a:cubicBezTo>
                <a:cubicBezTo>
                  <a:pt x="3" y="28"/>
                  <a:pt x="0" y="19"/>
                  <a:pt x="0" y="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2" name="Freeform 16"/>
          <p:cNvSpPr/>
          <p:nvPr/>
        </p:nvSpPr>
        <p:spPr bwMode="auto">
          <a:xfrm>
            <a:off x="853494" y="3930650"/>
            <a:ext cx="1828800" cy="977900"/>
          </a:xfrm>
          <a:custGeom>
            <a:avLst/>
            <a:gdLst>
              <a:gd name="T0" fmla="*/ 540 w 792"/>
              <a:gd name="T1" fmla="*/ 412 h 424"/>
              <a:gd name="T2" fmla="*/ 503 w 792"/>
              <a:gd name="T3" fmla="*/ 407 h 424"/>
              <a:gd name="T4" fmla="*/ 467 w 792"/>
              <a:gd name="T5" fmla="*/ 400 h 424"/>
              <a:gd name="T6" fmla="*/ 392 w 792"/>
              <a:gd name="T7" fmla="*/ 381 h 424"/>
              <a:gd name="T8" fmla="*/ 332 w 792"/>
              <a:gd name="T9" fmla="*/ 331 h 424"/>
              <a:gd name="T10" fmla="*/ 576 w 792"/>
              <a:gd name="T11" fmla="*/ 117 h 424"/>
              <a:gd name="T12" fmla="*/ 688 w 792"/>
              <a:gd name="T13" fmla="*/ 65 h 424"/>
              <a:gd name="T14" fmla="*/ 752 w 792"/>
              <a:gd name="T15" fmla="*/ 38 h 424"/>
              <a:gd name="T16" fmla="*/ 789 w 792"/>
              <a:gd name="T17" fmla="*/ 14 h 424"/>
              <a:gd name="T18" fmla="*/ 775 w 792"/>
              <a:gd name="T19" fmla="*/ 6 h 424"/>
              <a:gd name="T20" fmla="*/ 648 w 792"/>
              <a:gd name="T21" fmla="*/ 1 h 424"/>
              <a:gd name="T22" fmla="*/ 617 w 792"/>
              <a:gd name="T23" fmla="*/ 2 h 424"/>
              <a:gd name="T24" fmla="*/ 591 w 792"/>
              <a:gd name="T25" fmla="*/ 4 h 424"/>
              <a:gd name="T26" fmla="*/ 386 w 792"/>
              <a:gd name="T27" fmla="*/ 17 h 424"/>
              <a:gd name="T28" fmla="*/ 123 w 792"/>
              <a:gd name="T29" fmla="*/ 44 h 424"/>
              <a:gd name="T30" fmla="*/ 186 w 792"/>
              <a:gd name="T31" fmla="*/ 35 h 424"/>
              <a:gd name="T32" fmla="*/ 123 w 792"/>
              <a:gd name="T33" fmla="*/ 44 h 424"/>
              <a:gd name="T34" fmla="*/ 49 w 792"/>
              <a:gd name="T35" fmla="*/ 53 h 424"/>
              <a:gd name="T36" fmla="*/ 37 w 792"/>
              <a:gd name="T37" fmla="*/ 53 h 424"/>
              <a:gd name="T38" fmla="*/ 27 w 792"/>
              <a:gd name="T39" fmla="*/ 58 h 424"/>
              <a:gd name="T40" fmla="*/ 60 w 792"/>
              <a:gd name="T41" fmla="*/ 58 h 424"/>
              <a:gd name="T42" fmla="*/ 187 w 792"/>
              <a:gd name="T43" fmla="*/ 44 h 424"/>
              <a:gd name="T44" fmla="*/ 362 w 792"/>
              <a:gd name="T45" fmla="*/ 26 h 424"/>
              <a:gd name="T46" fmla="*/ 464 w 792"/>
              <a:gd name="T47" fmla="*/ 18 h 424"/>
              <a:gd name="T48" fmla="*/ 764 w 792"/>
              <a:gd name="T49" fmla="*/ 12 h 424"/>
              <a:gd name="T50" fmla="*/ 765 w 792"/>
              <a:gd name="T51" fmla="*/ 25 h 424"/>
              <a:gd name="T52" fmla="*/ 572 w 792"/>
              <a:gd name="T53" fmla="*/ 111 h 424"/>
              <a:gd name="T54" fmla="*/ 571 w 792"/>
              <a:gd name="T55" fmla="*/ 112 h 424"/>
              <a:gd name="T56" fmla="*/ 551 w 792"/>
              <a:gd name="T57" fmla="*/ 123 h 424"/>
              <a:gd name="T58" fmla="*/ 397 w 792"/>
              <a:gd name="T59" fmla="*/ 228 h 424"/>
              <a:gd name="T60" fmla="*/ 328 w 792"/>
              <a:gd name="T61" fmla="*/ 317 h 424"/>
              <a:gd name="T62" fmla="*/ 418 w 792"/>
              <a:gd name="T63" fmla="*/ 395 h 424"/>
              <a:gd name="T64" fmla="*/ 537 w 792"/>
              <a:gd name="T65" fmla="*/ 415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2" h="424">
                <a:moveTo>
                  <a:pt x="483" y="406"/>
                </a:moveTo>
                <a:cubicBezTo>
                  <a:pt x="493" y="407"/>
                  <a:pt x="546" y="414"/>
                  <a:pt x="540" y="412"/>
                </a:cubicBezTo>
                <a:cubicBezTo>
                  <a:pt x="538" y="412"/>
                  <a:pt x="536" y="411"/>
                  <a:pt x="530" y="410"/>
                </a:cubicBezTo>
                <a:cubicBezTo>
                  <a:pt x="521" y="409"/>
                  <a:pt x="512" y="409"/>
                  <a:pt x="503" y="407"/>
                </a:cubicBezTo>
                <a:cubicBezTo>
                  <a:pt x="436" y="397"/>
                  <a:pt x="531" y="411"/>
                  <a:pt x="486" y="403"/>
                </a:cubicBezTo>
                <a:cubicBezTo>
                  <a:pt x="476" y="402"/>
                  <a:pt x="471" y="401"/>
                  <a:pt x="467" y="400"/>
                </a:cubicBezTo>
                <a:cubicBezTo>
                  <a:pt x="445" y="397"/>
                  <a:pt x="452" y="398"/>
                  <a:pt x="464" y="401"/>
                </a:cubicBezTo>
                <a:cubicBezTo>
                  <a:pt x="401" y="388"/>
                  <a:pt x="426" y="391"/>
                  <a:pt x="392" y="381"/>
                </a:cubicBezTo>
                <a:cubicBezTo>
                  <a:pt x="348" y="363"/>
                  <a:pt x="374" y="375"/>
                  <a:pt x="364" y="371"/>
                </a:cubicBezTo>
                <a:cubicBezTo>
                  <a:pt x="367" y="369"/>
                  <a:pt x="338" y="363"/>
                  <a:pt x="332" y="331"/>
                </a:cubicBezTo>
                <a:cubicBezTo>
                  <a:pt x="335" y="299"/>
                  <a:pt x="367" y="267"/>
                  <a:pt x="391" y="242"/>
                </a:cubicBezTo>
                <a:cubicBezTo>
                  <a:pt x="440" y="194"/>
                  <a:pt x="505" y="155"/>
                  <a:pt x="576" y="117"/>
                </a:cubicBezTo>
                <a:cubicBezTo>
                  <a:pt x="606" y="102"/>
                  <a:pt x="647" y="83"/>
                  <a:pt x="688" y="65"/>
                </a:cubicBezTo>
                <a:cubicBezTo>
                  <a:pt x="688" y="65"/>
                  <a:pt x="688" y="65"/>
                  <a:pt x="688" y="65"/>
                </a:cubicBezTo>
                <a:cubicBezTo>
                  <a:pt x="689" y="65"/>
                  <a:pt x="689" y="65"/>
                  <a:pt x="689" y="64"/>
                </a:cubicBezTo>
                <a:cubicBezTo>
                  <a:pt x="705" y="58"/>
                  <a:pt x="730" y="48"/>
                  <a:pt x="752" y="38"/>
                </a:cubicBezTo>
                <a:cubicBezTo>
                  <a:pt x="764" y="34"/>
                  <a:pt x="774" y="30"/>
                  <a:pt x="782" y="26"/>
                </a:cubicBezTo>
                <a:cubicBezTo>
                  <a:pt x="786" y="23"/>
                  <a:pt x="792" y="20"/>
                  <a:pt x="789" y="14"/>
                </a:cubicBezTo>
                <a:cubicBezTo>
                  <a:pt x="786" y="10"/>
                  <a:pt x="784" y="9"/>
                  <a:pt x="783" y="9"/>
                </a:cubicBezTo>
                <a:cubicBezTo>
                  <a:pt x="780" y="8"/>
                  <a:pt x="778" y="7"/>
                  <a:pt x="775" y="6"/>
                </a:cubicBezTo>
                <a:cubicBezTo>
                  <a:pt x="735" y="1"/>
                  <a:pt x="775" y="5"/>
                  <a:pt x="752" y="2"/>
                </a:cubicBezTo>
                <a:cubicBezTo>
                  <a:pt x="715" y="0"/>
                  <a:pt x="667" y="0"/>
                  <a:pt x="648" y="1"/>
                </a:cubicBezTo>
                <a:cubicBezTo>
                  <a:pt x="645" y="1"/>
                  <a:pt x="649" y="1"/>
                  <a:pt x="646" y="1"/>
                </a:cubicBezTo>
                <a:cubicBezTo>
                  <a:pt x="617" y="2"/>
                  <a:pt x="617" y="2"/>
                  <a:pt x="617" y="2"/>
                </a:cubicBezTo>
                <a:cubicBezTo>
                  <a:pt x="615" y="3"/>
                  <a:pt x="609" y="3"/>
                  <a:pt x="614" y="3"/>
                </a:cubicBezTo>
                <a:cubicBezTo>
                  <a:pt x="607" y="3"/>
                  <a:pt x="601" y="4"/>
                  <a:pt x="591" y="4"/>
                </a:cubicBezTo>
                <a:cubicBezTo>
                  <a:pt x="566" y="6"/>
                  <a:pt x="588" y="4"/>
                  <a:pt x="579" y="4"/>
                </a:cubicBezTo>
                <a:cubicBezTo>
                  <a:pt x="517" y="7"/>
                  <a:pt x="446" y="13"/>
                  <a:pt x="386" y="17"/>
                </a:cubicBezTo>
                <a:cubicBezTo>
                  <a:pt x="386" y="16"/>
                  <a:pt x="318" y="22"/>
                  <a:pt x="290" y="25"/>
                </a:cubicBezTo>
                <a:cubicBezTo>
                  <a:pt x="233" y="30"/>
                  <a:pt x="167" y="39"/>
                  <a:pt x="123" y="44"/>
                </a:cubicBezTo>
                <a:cubicBezTo>
                  <a:pt x="149" y="40"/>
                  <a:pt x="193" y="36"/>
                  <a:pt x="198" y="34"/>
                </a:cubicBezTo>
                <a:cubicBezTo>
                  <a:pt x="186" y="35"/>
                  <a:pt x="186" y="35"/>
                  <a:pt x="186" y="35"/>
                </a:cubicBezTo>
                <a:cubicBezTo>
                  <a:pt x="160" y="38"/>
                  <a:pt x="117" y="42"/>
                  <a:pt x="102" y="45"/>
                </a:cubicBezTo>
                <a:cubicBezTo>
                  <a:pt x="117" y="44"/>
                  <a:pt x="118" y="44"/>
                  <a:pt x="123" y="44"/>
                </a:cubicBezTo>
                <a:cubicBezTo>
                  <a:pt x="111" y="45"/>
                  <a:pt x="109" y="46"/>
                  <a:pt x="94" y="48"/>
                </a:cubicBezTo>
                <a:cubicBezTo>
                  <a:pt x="72" y="51"/>
                  <a:pt x="49" y="53"/>
                  <a:pt x="49" y="53"/>
                </a:cubicBezTo>
                <a:cubicBezTo>
                  <a:pt x="61" y="51"/>
                  <a:pt x="73" y="50"/>
                  <a:pt x="84" y="48"/>
                </a:cubicBezTo>
                <a:cubicBezTo>
                  <a:pt x="88" y="47"/>
                  <a:pt x="50" y="52"/>
                  <a:pt x="37" y="53"/>
                </a:cubicBezTo>
                <a:cubicBezTo>
                  <a:pt x="60" y="52"/>
                  <a:pt x="0" y="60"/>
                  <a:pt x="61" y="53"/>
                </a:cubicBezTo>
                <a:cubicBezTo>
                  <a:pt x="27" y="58"/>
                  <a:pt x="27" y="58"/>
                  <a:pt x="27" y="58"/>
                </a:cubicBezTo>
                <a:cubicBezTo>
                  <a:pt x="2" y="62"/>
                  <a:pt x="136" y="46"/>
                  <a:pt x="78" y="54"/>
                </a:cubicBezTo>
                <a:cubicBezTo>
                  <a:pt x="72" y="55"/>
                  <a:pt x="80" y="55"/>
                  <a:pt x="60" y="58"/>
                </a:cubicBezTo>
                <a:cubicBezTo>
                  <a:pt x="71" y="57"/>
                  <a:pt x="93" y="54"/>
                  <a:pt x="101" y="53"/>
                </a:cubicBezTo>
                <a:cubicBezTo>
                  <a:pt x="116" y="52"/>
                  <a:pt x="185" y="43"/>
                  <a:pt x="187" y="44"/>
                </a:cubicBezTo>
                <a:cubicBezTo>
                  <a:pt x="243" y="37"/>
                  <a:pt x="270" y="36"/>
                  <a:pt x="321" y="31"/>
                </a:cubicBezTo>
                <a:cubicBezTo>
                  <a:pt x="386" y="25"/>
                  <a:pt x="343" y="28"/>
                  <a:pt x="362" y="26"/>
                </a:cubicBezTo>
                <a:cubicBezTo>
                  <a:pt x="395" y="23"/>
                  <a:pt x="427" y="20"/>
                  <a:pt x="447" y="18"/>
                </a:cubicBezTo>
                <a:cubicBezTo>
                  <a:pt x="465" y="17"/>
                  <a:pt x="475" y="17"/>
                  <a:pt x="464" y="18"/>
                </a:cubicBezTo>
                <a:cubicBezTo>
                  <a:pt x="530" y="14"/>
                  <a:pt x="597" y="10"/>
                  <a:pt x="664" y="9"/>
                </a:cubicBezTo>
                <a:cubicBezTo>
                  <a:pt x="698" y="9"/>
                  <a:pt x="732" y="9"/>
                  <a:pt x="764" y="12"/>
                </a:cubicBezTo>
                <a:cubicBezTo>
                  <a:pt x="771" y="13"/>
                  <a:pt x="784" y="17"/>
                  <a:pt x="783" y="17"/>
                </a:cubicBezTo>
                <a:cubicBezTo>
                  <a:pt x="783" y="17"/>
                  <a:pt x="772" y="23"/>
                  <a:pt x="765" y="25"/>
                </a:cubicBezTo>
                <a:cubicBezTo>
                  <a:pt x="718" y="45"/>
                  <a:pt x="718" y="45"/>
                  <a:pt x="718" y="45"/>
                </a:cubicBezTo>
                <a:cubicBezTo>
                  <a:pt x="667" y="65"/>
                  <a:pt x="621" y="87"/>
                  <a:pt x="572" y="111"/>
                </a:cubicBezTo>
                <a:cubicBezTo>
                  <a:pt x="580" y="107"/>
                  <a:pt x="580" y="107"/>
                  <a:pt x="580" y="107"/>
                </a:cubicBezTo>
                <a:cubicBezTo>
                  <a:pt x="582" y="106"/>
                  <a:pt x="576" y="109"/>
                  <a:pt x="571" y="112"/>
                </a:cubicBezTo>
                <a:cubicBezTo>
                  <a:pt x="579" y="108"/>
                  <a:pt x="587" y="105"/>
                  <a:pt x="594" y="101"/>
                </a:cubicBezTo>
                <a:cubicBezTo>
                  <a:pt x="580" y="108"/>
                  <a:pt x="565" y="116"/>
                  <a:pt x="551" y="123"/>
                </a:cubicBezTo>
                <a:cubicBezTo>
                  <a:pt x="536" y="132"/>
                  <a:pt x="471" y="169"/>
                  <a:pt x="454" y="184"/>
                </a:cubicBezTo>
                <a:cubicBezTo>
                  <a:pt x="417" y="210"/>
                  <a:pt x="408" y="220"/>
                  <a:pt x="397" y="228"/>
                </a:cubicBezTo>
                <a:cubicBezTo>
                  <a:pt x="388" y="237"/>
                  <a:pt x="376" y="245"/>
                  <a:pt x="348" y="282"/>
                </a:cubicBezTo>
                <a:cubicBezTo>
                  <a:pt x="341" y="293"/>
                  <a:pt x="333" y="302"/>
                  <a:pt x="328" y="317"/>
                </a:cubicBezTo>
                <a:cubicBezTo>
                  <a:pt x="323" y="332"/>
                  <a:pt x="330" y="350"/>
                  <a:pt x="341" y="359"/>
                </a:cubicBezTo>
                <a:cubicBezTo>
                  <a:pt x="363" y="379"/>
                  <a:pt x="391" y="387"/>
                  <a:pt x="418" y="395"/>
                </a:cubicBezTo>
                <a:cubicBezTo>
                  <a:pt x="438" y="400"/>
                  <a:pt x="457" y="404"/>
                  <a:pt x="453" y="403"/>
                </a:cubicBezTo>
                <a:cubicBezTo>
                  <a:pt x="477" y="408"/>
                  <a:pt x="512" y="413"/>
                  <a:pt x="537" y="415"/>
                </a:cubicBezTo>
                <a:cubicBezTo>
                  <a:pt x="645" y="424"/>
                  <a:pt x="523" y="413"/>
                  <a:pt x="483" y="40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3" name="Freeform 17"/>
          <p:cNvSpPr/>
          <p:nvPr/>
        </p:nvSpPr>
        <p:spPr bwMode="auto">
          <a:xfrm>
            <a:off x="2685273" y="3745204"/>
            <a:ext cx="179387" cy="14288"/>
          </a:xfrm>
          <a:custGeom>
            <a:avLst/>
            <a:gdLst>
              <a:gd name="T0" fmla="*/ 74 w 78"/>
              <a:gd name="T1" fmla="*/ 1 h 7"/>
              <a:gd name="T2" fmla="*/ 43 w 78"/>
              <a:gd name="T3" fmla="*/ 2 h 7"/>
              <a:gd name="T4" fmla="*/ 31 w 78"/>
              <a:gd name="T5" fmla="*/ 3 h 7"/>
              <a:gd name="T6" fmla="*/ 19 w 78"/>
              <a:gd name="T7" fmla="*/ 6 h 7"/>
              <a:gd name="T8" fmla="*/ 74 w 78"/>
              <a:gd name="T9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7">
                <a:moveTo>
                  <a:pt x="74" y="1"/>
                </a:moveTo>
                <a:cubicBezTo>
                  <a:pt x="78" y="0"/>
                  <a:pt x="52" y="2"/>
                  <a:pt x="43" y="2"/>
                </a:cubicBezTo>
                <a:cubicBezTo>
                  <a:pt x="31" y="3"/>
                  <a:pt x="31" y="3"/>
                  <a:pt x="31" y="3"/>
                </a:cubicBezTo>
                <a:cubicBezTo>
                  <a:pt x="1" y="6"/>
                  <a:pt x="0" y="7"/>
                  <a:pt x="19" y="6"/>
                </a:cubicBezTo>
                <a:cubicBezTo>
                  <a:pt x="26" y="5"/>
                  <a:pt x="58" y="2"/>
                  <a:pt x="74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4" name="Freeform 18"/>
          <p:cNvSpPr/>
          <p:nvPr/>
        </p:nvSpPr>
        <p:spPr bwMode="auto">
          <a:xfrm>
            <a:off x="3401235" y="3721392"/>
            <a:ext cx="84138" cy="3175"/>
          </a:xfrm>
          <a:custGeom>
            <a:avLst/>
            <a:gdLst>
              <a:gd name="T0" fmla="*/ 4 w 37"/>
              <a:gd name="T1" fmla="*/ 0 h 1"/>
              <a:gd name="T2" fmla="*/ 0 w 37"/>
              <a:gd name="T3" fmla="*/ 0 h 1"/>
              <a:gd name="T4" fmla="*/ 37 w 37"/>
              <a:gd name="T5" fmla="*/ 1 h 1"/>
              <a:gd name="T6" fmla="*/ 4 w 37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1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0"/>
                  <a:pt x="24" y="0"/>
                  <a:pt x="37" y="1"/>
                </a:cubicBezTo>
                <a:cubicBezTo>
                  <a:pt x="36" y="0"/>
                  <a:pt x="18" y="0"/>
                  <a:pt x="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5" name="Freeform 19"/>
          <p:cNvSpPr/>
          <p:nvPr/>
        </p:nvSpPr>
        <p:spPr bwMode="auto">
          <a:xfrm>
            <a:off x="1479432" y="4010284"/>
            <a:ext cx="347662" cy="42863"/>
          </a:xfrm>
          <a:custGeom>
            <a:avLst/>
            <a:gdLst>
              <a:gd name="T0" fmla="*/ 65 w 150"/>
              <a:gd name="T1" fmla="*/ 11 h 19"/>
              <a:gd name="T2" fmla="*/ 150 w 150"/>
              <a:gd name="T3" fmla="*/ 0 h 19"/>
              <a:gd name="T4" fmla="*/ 143 w 150"/>
              <a:gd name="T5" fmla="*/ 0 h 19"/>
              <a:gd name="T6" fmla="*/ 28 w 150"/>
              <a:gd name="T7" fmla="*/ 14 h 19"/>
              <a:gd name="T8" fmla="*/ 65 w 150"/>
              <a:gd name="T9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9">
                <a:moveTo>
                  <a:pt x="65" y="11"/>
                </a:moveTo>
                <a:cubicBezTo>
                  <a:pt x="100" y="6"/>
                  <a:pt x="114" y="5"/>
                  <a:pt x="150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07" y="4"/>
                  <a:pt x="70" y="8"/>
                  <a:pt x="28" y="14"/>
                </a:cubicBezTo>
                <a:cubicBezTo>
                  <a:pt x="0" y="19"/>
                  <a:pt x="79" y="8"/>
                  <a:pt x="65" y="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6" name="Freeform 20"/>
          <p:cNvSpPr/>
          <p:nvPr/>
        </p:nvSpPr>
        <p:spPr bwMode="auto">
          <a:xfrm>
            <a:off x="2447070" y="4546925"/>
            <a:ext cx="568325" cy="80962"/>
          </a:xfrm>
          <a:custGeom>
            <a:avLst/>
            <a:gdLst>
              <a:gd name="T0" fmla="*/ 189 w 246"/>
              <a:gd name="T1" fmla="*/ 7 h 35"/>
              <a:gd name="T2" fmla="*/ 0 w 246"/>
              <a:gd name="T3" fmla="*/ 34 h 35"/>
              <a:gd name="T4" fmla="*/ 146 w 246"/>
              <a:gd name="T5" fmla="*/ 15 h 35"/>
              <a:gd name="T6" fmla="*/ 222 w 246"/>
              <a:gd name="T7" fmla="*/ 4 h 35"/>
              <a:gd name="T8" fmla="*/ 189 w 246"/>
              <a:gd name="T9" fmla="*/ 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35">
                <a:moveTo>
                  <a:pt x="189" y="7"/>
                </a:moveTo>
                <a:cubicBezTo>
                  <a:pt x="126" y="16"/>
                  <a:pt x="53" y="25"/>
                  <a:pt x="0" y="34"/>
                </a:cubicBezTo>
                <a:cubicBezTo>
                  <a:pt x="15" y="35"/>
                  <a:pt x="106" y="19"/>
                  <a:pt x="146" y="15"/>
                </a:cubicBezTo>
                <a:cubicBezTo>
                  <a:pt x="173" y="11"/>
                  <a:pt x="188" y="8"/>
                  <a:pt x="222" y="4"/>
                </a:cubicBezTo>
                <a:cubicBezTo>
                  <a:pt x="246" y="0"/>
                  <a:pt x="206" y="5"/>
                  <a:pt x="189" y="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37" name="Freeform 21"/>
          <p:cNvSpPr/>
          <p:nvPr/>
        </p:nvSpPr>
        <p:spPr bwMode="auto">
          <a:xfrm>
            <a:off x="2354995" y="4624712"/>
            <a:ext cx="100013" cy="14288"/>
          </a:xfrm>
          <a:custGeom>
            <a:avLst/>
            <a:gdLst>
              <a:gd name="T0" fmla="*/ 23 w 43"/>
              <a:gd name="T1" fmla="*/ 3 h 7"/>
              <a:gd name="T2" fmla="*/ 5 w 43"/>
              <a:gd name="T3" fmla="*/ 6 h 7"/>
              <a:gd name="T4" fmla="*/ 18 w 43"/>
              <a:gd name="T5" fmla="*/ 4 h 7"/>
              <a:gd name="T6" fmla="*/ 23 w 43"/>
              <a:gd name="T7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7">
                <a:moveTo>
                  <a:pt x="23" y="3"/>
                </a:moveTo>
                <a:cubicBezTo>
                  <a:pt x="16" y="4"/>
                  <a:pt x="9" y="5"/>
                  <a:pt x="5" y="6"/>
                </a:cubicBezTo>
                <a:cubicBezTo>
                  <a:pt x="0" y="7"/>
                  <a:pt x="13" y="5"/>
                  <a:pt x="18" y="4"/>
                </a:cubicBezTo>
                <a:cubicBezTo>
                  <a:pt x="25" y="3"/>
                  <a:pt x="43" y="0"/>
                  <a:pt x="23" y="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grpSp>
        <p:nvGrpSpPr>
          <p:cNvPr id="38" name="组合 57"/>
          <p:cNvGrpSpPr/>
          <p:nvPr/>
        </p:nvGrpSpPr>
        <p:grpSpPr bwMode="auto">
          <a:xfrm>
            <a:off x="3078251" y="746168"/>
            <a:ext cx="5738049" cy="1200329"/>
            <a:chOff x="4474068" y="2000137"/>
            <a:chExt cx="5738138" cy="833429"/>
          </a:xfrm>
        </p:grpSpPr>
        <p:grpSp>
          <p:nvGrpSpPr>
            <p:cNvPr id="39" name="组合 19"/>
            <p:cNvGrpSpPr/>
            <p:nvPr/>
          </p:nvGrpSpPr>
          <p:grpSpPr bwMode="auto">
            <a:xfrm>
              <a:off x="4474068" y="2116029"/>
              <a:ext cx="514169" cy="472394"/>
              <a:chOff x="3265488" y="3252788"/>
              <a:chExt cx="3614738" cy="3321049"/>
            </a:xfrm>
          </p:grpSpPr>
          <p:sp>
            <p:nvSpPr>
              <p:cNvPr id="41" name="Freeform 43"/>
              <p:cNvSpPr>
                <a:spLocks noEditPoints="1"/>
              </p:cNvSpPr>
              <p:nvPr/>
            </p:nvSpPr>
            <p:spPr bwMode="auto">
              <a:xfrm>
                <a:off x="3735388" y="3544888"/>
                <a:ext cx="3144838" cy="2665412"/>
              </a:xfrm>
              <a:custGeom>
                <a:avLst/>
                <a:gdLst>
                  <a:gd name="T0" fmla="*/ 353754 w 969"/>
                  <a:gd name="T1" fmla="*/ 497327 h 820"/>
                  <a:gd name="T2" fmla="*/ 3002038 w 969"/>
                  <a:gd name="T3" fmla="*/ 1417219 h 820"/>
                  <a:gd name="T4" fmla="*/ 3024756 w 969"/>
                  <a:gd name="T5" fmla="*/ 910141 h 820"/>
                  <a:gd name="T6" fmla="*/ 1502642 w 969"/>
                  <a:gd name="T7" fmla="*/ 2600402 h 820"/>
                  <a:gd name="T8" fmla="*/ 269372 w 969"/>
                  <a:gd name="T9" fmla="*/ 1748771 h 820"/>
                  <a:gd name="T10" fmla="*/ 366736 w 969"/>
                  <a:gd name="T11" fmla="*/ 1898294 h 820"/>
                  <a:gd name="T12" fmla="*/ 1366333 w 969"/>
                  <a:gd name="T13" fmla="*/ 2564646 h 820"/>
                  <a:gd name="T14" fmla="*/ 1677896 w 969"/>
                  <a:gd name="T15" fmla="*/ 2564646 h 820"/>
                  <a:gd name="T16" fmla="*/ 1187834 w 969"/>
                  <a:gd name="T17" fmla="*/ 2483384 h 820"/>
                  <a:gd name="T18" fmla="*/ 1265724 w 969"/>
                  <a:gd name="T19" fmla="*/ 2450879 h 820"/>
                  <a:gd name="T20" fmla="*/ 1541587 w 969"/>
                  <a:gd name="T21" fmla="*/ 2424875 h 820"/>
                  <a:gd name="T22" fmla="*/ 2226377 w 969"/>
                  <a:gd name="T23" fmla="*/ 2437877 h 820"/>
                  <a:gd name="T24" fmla="*/ 2580130 w 969"/>
                  <a:gd name="T25" fmla="*/ 1547239 h 820"/>
                  <a:gd name="T26" fmla="*/ 399190 w 969"/>
                  <a:gd name="T27" fmla="*/ 1943801 h 820"/>
                  <a:gd name="T28" fmla="*/ 2255586 w 969"/>
                  <a:gd name="T29" fmla="*/ 2437877 h 820"/>
                  <a:gd name="T30" fmla="*/ 619880 w 969"/>
                  <a:gd name="T31" fmla="*/ 2177837 h 820"/>
                  <a:gd name="T32" fmla="*/ 1246252 w 969"/>
                  <a:gd name="T33" fmla="*/ 2441127 h 820"/>
                  <a:gd name="T34" fmla="*/ 2002441 w 969"/>
                  <a:gd name="T35" fmla="*/ 2012061 h 820"/>
                  <a:gd name="T36" fmla="*/ 973634 w 969"/>
                  <a:gd name="T37" fmla="*/ 2278602 h 820"/>
                  <a:gd name="T38" fmla="*/ 765925 w 969"/>
                  <a:gd name="T39" fmla="*/ 2203841 h 820"/>
                  <a:gd name="T40" fmla="*/ 639353 w 969"/>
                  <a:gd name="T41" fmla="*/ 2184338 h 820"/>
                  <a:gd name="T42" fmla="*/ 2826784 w 969"/>
                  <a:gd name="T43" fmla="*/ 1797528 h 820"/>
                  <a:gd name="T44" fmla="*/ 869780 w 969"/>
                  <a:gd name="T45" fmla="*/ 546084 h 820"/>
                  <a:gd name="T46" fmla="*/ 2563903 w 969"/>
                  <a:gd name="T47" fmla="*/ 2291604 h 820"/>
                  <a:gd name="T48" fmla="*/ 2985811 w 969"/>
                  <a:gd name="T49" fmla="*/ 1696763 h 820"/>
                  <a:gd name="T50" fmla="*/ 389454 w 969"/>
                  <a:gd name="T51" fmla="*/ 923143 h 820"/>
                  <a:gd name="T52" fmla="*/ 408926 w 969"/>
                  <a:gd name="T53" fmla="*/ 994654 h 820"/>
                  <a:gd name="T54" fmla="*/ 2976075 w 969"/>
                  <a:gd name="T55" fmla="*/ 1696763 h 820"/>
                  <a:gd name="T56" fmla="*/ 499799 w 969"/>
                  <a:gd name="T57" fmla="*/ 2038065 h 820"/>
                  <a:gd name="T58" fmla="*/ 723735 w 969"/>
                  <a:gd name="T59" fmla="*/ 2008811 h 820"/>
                  <a:gd name="T60" fmla="*/ 376472 w 969"/>
                  <a:gd name="T61" fmla="*/ 1898294 h 820"/>
                  <a:gd name="T62" fmla="*/ 337526 w 969"/>
                  <a:gd name="T63" fmla="*/ 1836534 h 820"/>
                  <a:gd name="T64" fmla="*/ 285599 w 969"/>
                  <a:gd name="T65" fmla="*/ 1121423 h 820"/>
                  <a:gd name="T66" fmla="*/ 214200 w 969"/>
                  <a:gd name="T67" fmla="*/ 1618750 h 820"/>
                  <a:gd name="T68" fmla="*/ 402435 w 969"/>
                  <a:gd name="T69" fmla="*/ 643599 h 820"/>
                  <a:gd name="T70" fmla="*/ 402435 w 969"/>
                  <a:gd name="T71" fmla="*/ 643599 h 820"/>
                  <a:gd name="T72" fmla="*/ 2479522 w 969"/>
                  <a:gd name="T73" fmla="*/ 715111 h 820"/>
                  <a:gd name="T74" fmla="*/ 2862484 w 969"/>
                  <a:gd name="T75" fmla="*/ 1514734 h 820"/>
                  <a:gd name="T76" fmla="*/ 382963 w 969"/>
                  <a:gd name="T77" fmla="*/ 916642 h 820"/>
                  <a:gd name="T78" fmla="*/ 1655178 w 969"/>
                  <a:gd name="T79" fmla="*/ 458321 h 820"/>
                  <a:gd name="T80" fmla="*/ 561462 w 969"/>
                  <a:gd name="T81" fmla="*/ 526581 h 820"/>
                  <a:gd name="T82" fmla="*/ 2593112 w 969"/>
                  <a:gd name="T83" fmla="*/ 783371 h 820"/>
                  <a:gd name="T84" fmla="*/ 2729421 w 969"/>
                  <a:gd name="T85" fmla="*/ 848381 h 820"/>
                  <a:gd name="T86" fmla="*/ 2018668 w 969"/>
                  <a:gd name="T87" fmla="*/ 191780 h 820"/>
                  <a:gd name="T88" fmla="*/ 444626 w 969"/>
                  <a:gd name="T89" fmla="*/ 819127 h 820"/>
                  <a:gd name="T90" fmla="*/ 454363 w 969"/>
                  <a:gd name="T91" fmla="*/ 786622 h 820"/>
                  <a:gd name="T92" fmla="*/ 950916 w 969"/>
                  <a:gd name="T93" fmla="*/ 451820 h 820"/>
                  <a:gd name="T94" fmla="*/ 950916 w 969"/>
                  <a:gd name="T95" fmla="*/ 451820 h 820"/>
                  <a:gd name="T96" fmla="*/ 2479522 w 969"/>
                  <a:gd name="T97" fmla="*/ 702109 h 820"/>
                  <a:gd name="T98" fmla="*/ 2129013 w 969"/>
                  <a:gd name="T99" fmla="*/ 412814 h 820"/>
                  <a:gd name="T100" fmla="*/ 1992705 w 969"/>
                  <a:gd name="T101" fmla="*/ 312048 h 820"/>
                  <a:gd name="T102" fmla="*/ 694526 w 969"/>
                  <a:gd name="T103" fmla="*/ 377058 h 820"/>
                  <a:gd name="T104" fmla="*/ 2184186 w 969"/>
                  <a:gd name="T105" fmla="*/ 507078 h 820"/>
                  <a:gd name="T106" fmla="*/ 876271 w 969"/>
                  <a:gd name="T107" fmla="*/ 529832 h 820"/>
                  <a:gd name="T108" fmla="*/ 1551324 w 969"/>
                  <a:gd name="T109" fmla="*/ 442068 h 820"/>
                  <a:gd name="T110" fmla="*/ 1982968 w 969"/>
                  <a:gd name="T111" fmla="*/ 412814 h 820"/>
                  <a:gd name="T112" fmla="*/ 1158625 w 969"/>
                  <a:gd name="T113" fmla="*/ 328301 h 820"/>
                  <a:gd name="T114" fmla="*/ 843816 w 969"/>
                  <a:gd name="T115" fmla="*/ 276293 h 820"/>
                  <a:gd name="T116" fmla="*/ 1119679 w 969"/>
                  <a:gd name="T117" fmla="*/ 344553 h 820"/>
                  <a:gd name="T118" fmla="*/ 1158625 w 969"/>
                  <a:gd name="T119" fmla="*/ 338052 h 820"/>
                  <a:gd name="T120" fmla="*/ 1427997 w 969"/>
                  <a:gd name="T121" fmla="*/ 234036 h 8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69"/>
                  <a:gd name="T184" fmla="*/ 0 h 820"/>
                  <a:gd name="T185" fmla="*/ 969 w 969"/>
                  <a:gd name="T186" fmla="*/ 820 h 8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69" h="820">
                    <a:moveTo>
                      <a:pt x="532" y="809"/>
                    </a:moveTo>
                    <a:cubicBezTo>
                      <a:pt x="505" y="809"/>
                      <a:pt x="479" y="806"/>
                      <a:pt x="453" y="800"/>
                    </a:cubicBezTo>
                    <a:cubicBezTo>
                      <a:pt x="374" y="805"/>
                      <a:pt x="296" y="788"/>
                      <a:pt x="233" y="750"/>
                    </a:cubicBezTo>
                    <a:cubicBezTo>
                      <a:pt x="153" y="701"/>
                      <a:pt x="99" y="622"/>
                      <a:pt x="78" y="529"/>
                    </a:cubicBezTo>
                    <a:cubicBezTo>
                      <a:pt x="73" y="519"/>
                      <a:pt x="68" y="509"/>
                      <a:pt x="63" y="499"/>
                    </a:cubicBezTo>
                    <a:cubicBezTo>
                      <a:pt x="17" y="395"/>
                      <a:pt x="0" y="241"/>
                      <a:pt x="109" y="153"/>
                    </a:cubicBezTo>
                    <a:cubicBezTo>
                      <a:pt x="138" y="129"/>
                      <a:pt x="172" y="111"/>
                      <a:pt x="210" y="97"/>
                    </a:cubicBezTo>
                    <a:cubicBezTo>
                      <a:pt x="211" y="97"/>
                      <a:pt x="211" y="97"/>
                      <a:pt x="211" y="96"/>
                    </a:cubicBezTo>
                    <a:cubicBezTo>
                      <a:pt x="260" y="59"/>
                      <a:pt x="321" y="34"/>
                      <a:pt x="387" y="24"/>
                    </a:cubicBezTo>
                    <a:cubicBezTo>
                      <a:pt x="552" y="0"/>
                      <a:pt x="717" y="66"/>
                      <a:pt x="806" y="194"/>
                    </a:cubicBezTo>
                    <a:cubicBezTo>
                      <a:pt x="823" y="217"/>
                      <a:pt x="837" y="243"/>
                      <a:pt x="848" y="270"/>
                    </a:cubicBezTo>
                    <a:cubicBezTo>
                      <a:pt x="887" y="317"/>
                      <a:pt x="915" y="372"/>
                      <a:pt x="925" y="436"/>
                    </a:cubicBezTo>
                    <a:cubicBezTo>
                      <a:pt x="935" y="501"/>
                      <a:pt x="921" y="563"/>
                      <a:pt x="885" y="618"/>
                    </a:cubicBezTo>
                    <a:cubicBezTo>
                      <a:pt x="909" y="588"/>
                      <a:pt x="928" y="553"/>
                      <a:pt x="941" y="515"/>
                    </a:cubicBezTo>
                    <a:cubicBezTo>
                      <a:pt x="967" y="439"/>
                      <a:pt x="963" y="356"/>
                      <a:pt x="930" y="281"/>
                    </a:cubicBezTo>
                    <a:cubicBezTo>
                      <a:pt x="895" y="202"/>
                      <a:pt x="833" y="163"/>
                      <a:pt x="766" y="123"/>
                    </a:cubicBezTo>
                    <a:cubicBezTo>
                      <a:pt x="768" y="120"/>
                      <a:pt x="768" y="120"/>
                      <a:pt x="768" y="120"/>
                    </a:cubicBezTo>
                    <a:cubicBezTo>
                      <a:pt x="834" y="161"/>
                      <a:pt x="897" y="200"/>
                      <a:pt x="932" y="280"/>
                    </a:cubicBezTo>
                    <a:cubicBezTo>
                      <a:pt x="965" y="356"/>
                      <a:pt x="969" y="439"/>
                      <a:pt x="944" y="515"/>
                    </a:cubicBezTo>
                    <a:cubicBezTo>
                      <a:pt x="926" y="568"/>
                      <a:pt x="896" y="615"/>
                      <a:pt x="855" y="656"/>
                    </a:cubicBezTo>
                    <a:cubicBezTo>
                      <a:pt x="832" y="681"/>
                      <a:pt x="803" y="703"/>
                      <a:pt x="771" y="722"/>
                    </a:cubicBezTo>
                    <a:cubicBezTo>
                      <a:pt x="729" y="759"/>
                      <a:pt x="676" y="785"/>
                      <a:pt x="618" y="799"/>
                    </a:cubicBezTo>
                    <a:cubicBezTo>
                      <a:pt x="590" y="806"/>
                      <a:pt x="561" y="809"/>
                      <a:pt x="532" y="809"/>
                    </a:cubicBezTo>
                    <a:close/>
                    <a:moveTo>
                      <a:pt x="463" y="800"/>
                    </a:moveTo>
                    <a:cubicBezTo>
                      <a:pt x="565" y="820"/>
                      <a:pt x="676" y="794"/>
                      <a:pt x="757" y="731"/>
                    </a:cubicBezTo>
                    <a:cubicBezTo>
                      <a:pt x="734" y="744"/>
                      <a:pt x="708" y="755"/>
                      <a:pt x="682" y="765"/>
                    </a:cubicBezTo>
                    <a:cubicBezTo>
                      <a:pt x="624" y="785"/>
                      <a:pt x="565" y="794"/>
                      <a:pt x="507" y="794"/>
                    </a:cubicBezTo>
                    <a:cubicBezTo>
                      <a:pt x="507" y="794"/>
                      <a:pt x="506" y="794"/>
                      <a:pt x="506" y="794"/>
                    </a:cubicBezTo>
                    <a:cubicBezTo>
                      <a:pt x="492" y="797"/>
                      <a:pt x="477" y="799"/>
                      <a:pt x="463" y="800"/>
                    </a:cubicBezTo>
                    <a:close/>
                    <a:moveTo>
                      <a:pt x="83" y="538"/>
                    </a:moveTo>
                    <a:cubicBezTo>
                      <a:pt x="105" y="626"/>
                      <a:pt x="158" y="701"/>
                      <a:pt x="234" y="747"/>
                    </a:cubicBezTo>
                    <a:cubicBezTo>
                      <a:pt x="294" y="784"/>
                      <a:pt x="369" y="801"/>
                      <a:pt x="444" y="798"/>
                    </a:cubicBezTo>
                    <a:cubicBezTo>
                      <a:pt x="432" y="795"/>
                      <a:pt x="420" y="791"/>
                      <a:pt x="408" y="787"/>
                    </a:cubicBezTo>
                    <a:cubicBezTo>
                      <a:pt x="382" y="782"/>
                      <a:pt x="357" y="776"/>
                      <a:pt x="333" y="768"/>
                    </a:cubicBezTo>
                    <a:cubicBezTo>
                      <a:pt x="251" y="741"/>
                      <a:pt x="183" y="692"/>
                      <a:pt x="139" y="629"/>
                    </a:cubicBezTo>
                    <a:cubicBezTo>
                      <a:pt x="129" y="615"/>
                      <a:pt x="120" y="600"/>
                      <a:pt x="113" y="584"/>
                    </a:cubicBezTo>
                    <a:cubicBezTo>
                      <a:pt x="102" y="569"/>
                      <a:pt x="92" y="554"/>
                      <a:pt x="83" y="538"/>
                    </a:cubicBezTo>
                    <a:close/>
                    <a:moveTo>
                      <a:pt x="421" y="789"/>
                    </a:moveTo>
                    <a:cubicBezTo>
                      <a:pt x="432" y="792"/>
                      <a:pt x="443" y="795"/>
                      <a:pt x="453" y="798"/>
                    </a:cubicBezTo>
                    <a:cubicBezTo>
                      <a:pt x="466" y="797"/>
                      <a:pt x="478" y="796"/>
                      <a:pt x="490" y="794"/>
                    </a:cubicBezTo>
                    <a:cubicBezTo>
                      <a:pt x="480" y="794"/>
                      <a:pt x="471" y="793"/>
                      <a:pt x="461" y="792"/>
                    </a:cubicBezTo>
                    <a:cubicBezTo>
                      <a:pt x="448" y="792"/>
                      <a:pt x="434" y="790"/>
                      <a:pt x="421" y="789"/>
                    </a:cubicBezTo>
                    <a:close/>
                    <a:moveTo>
                      <a:pt x="561" y="787"/>
                    </a:moveTo>
                    <a:cubicBezTo>
                      <a:pt x="550" y="789"/>
                      <a:pt x="540" y="790"/>
                      <a:pt x="529" y="791"/>
                    </a:cubicBezTo>
                    <a:cubicBezTo>
                      <a:pt x="562" y="790"/>
                      <a:pt x="595" y="785"/>
                      <a:pt x="628" y="777"/>
                    </a:cubicBezTo>
                    <a:cubicBezTo>
                      <a:pt x="606" y="782"/>
                      <a:pt x="583" y="786"/>
                      <a:pt x="561" y="787"/>
                    </a:cubicBezTo>
                    <a:close/>
                    <a:moveTo>
                      <a:pt x="465" y="790"/>
                    </a:moveTo>
                    <a:cubicBezTo>
                      <a:pt x="483" y="791"/>
                      <a:pt x="500" y="791"/>
                      <a:pt x="517" y="789"/>
                    </a:cubicBezTo>
                    <a:cubicBezTo>
                      <a:pt x="518" y="789"/>
                      <a:pt x="518" y="789"/>
                      <a:pt x="518" y="789"/>
                    </a:cubicBezTo>
                    <a:cubicBezTo>
                      <a:pt x="488" y="790"/>
                      <a:pt x="458" y="787"/>
                      <a:pt x="428" y="782"/>
                    </a:cubicBezTo>
                    <a:cubicBezTo>
                      <a:pt x="411" y="779"/>
                      <a:pt x="394" y="775"/>
                      <a:pt x="378" y="770"/>
                    </a:cubicBezTo>
                    <a:cubicBezTo>
                      <a:pt x="385" y="774"/>
                      <a:pt x="392" y="777"/>
                      <a:pt x="399" y="780"/>
                    </a:cubicBezTo>
                    <a:cubicBezTo>
                      <a:pt x="421" y="785"/>
                      <a:pt x="443" y="788"/>
                      <a:pt x="465" y="790"/>
                    </a:cubicBezTo>
                    <a:close/>
                    <a:moveTo>
                      <a:pt x="366" y="764"/>
                    </a:moveTo>
                    <a:cubicBezTo>
                      <a:pt x="387" y="770"/>
                      <a:pt x="407" y="776"/>
                      <a:pt x="429" y="779"/>
                    </a:cubicBezTo>
                    <a:cubicBezTo>
                      <a:pt x="449" y="783"/>
                      <a:pt x="471" y="785"/>
                      <a:pt x="494" y="786"/>
                    </a:cubicBezTo>
                    <a:cubicBezTo>
                      <a:pt x="455" y="782"/>
                      <a:pt x="418" y="770"/>
                      <a:pt x="384" y="754"/>
                    </a:cubicBezTo>
                    <a:cubicBezTo>
                      <a:pt x="369" y="753"/>
                      <a:pt x="356" y="752"/>
                      <a:pt x="342" y="749"/>
                    </a:cubicBezTo>
                    <a:cubicBezTo>
                      <a:pt x="350" y="755"/>
                      <a:pt x="358" y="760"/>
                      <a:pt x="366" y="764"/>
                    </a:cubicBezTo>
                    <a:close/>
                    <a:moveTo>
                      <a:pt x="390" y="754"/>
                    </a:moveTo>
                    <a:cubicBezTo>
                      <a:pt x="434" y="774"/>
                      <a:pt x="482" y="786"/>
                      <a:pt x="532" y="786"/>
                    </a:cubicBezTo>
                    <a:cubicBezTo>
                      <a:pt x="533" y="786"/>
                      <a:pt x="534" y="786"/>
                      <a:pt x="535" y="785"/>
                    </a:cubicBezTo>
                    <a:cubicBezTo>
                      <a:pt x="583" y="774"/>
                      <a:pt x="628" y="754"/>
                      <a:pt x="669" y="727"/>
                    </a:cubicBezTo>
                    <a:cubicBezTo>
                      <a:pt x="758" y="667"/>
                      <a:pt x="801" y="581"/>
                      <a:pt x="792" y="481"/>
                    </a:cubicBezTo>
                    <a:cubicBezTo>
                      <a:pt x="771" y="534"/>
                      <a:pt x="736" y="585"/>
                      <a:pt x="691" y="628"/>
                    </a:cubicBezTo>
                    <a:cubicBezTo>
                      <a:pt x="630" y="687"/>
                      <a:pt x="553" y="729"/>
                      <a:pt x="475" y="746"/>
                    </a:cubicBezTo>
                    <a:cubicBezTo>
                      <a:pt x="446" y="752"/>
                      <a:pt x="418" y="755"/>
                      <a:pt x="390" y="754"/>
                    </a:cubicBezTo>
                    <a:close/>
                    <a:moveTo>
                      <a:pt x="795" y="476"/>
                    </a:moveTo>
                    <a:cubicBezTo>
                      <a:pt x="806" y="579"/>
                      <a:pt x="762" y="668"/>
                      <a:pt x="670" y="729"/>
                    </a:cubicBezTo>
                    <a:cubicBezTo>
                      <a:pt x="634" y="754"/>
                      <a:pt x="593" y="772"/>
                      <a:pt x="550" y="784"/>
                    </a:cubicBezTo>
                    <a:cubicBezTo>
                      <a:pt x="564" y="783"/>
                      <a:pt x="577" y="781"/>
                      <a:pt x="591" y="779"/>
                    </a:cubicBezTo>
                    <a:cubicBezTo>
                      <a:pt x="622" y="772"/>
                      <a:pt x="654" y="763"/>
                      <a:pt x="686" y="750"/>
                    </a:cubicBezTo>
                    <a:cubicBezTo>
                      <a:pt x="745" y="725"/>
                      <a:pt x="799" y="684"/>
                      <a:pt x="836" y="625"/>
                    </a:cubicBezTo>
                    <a:cubicBezTo>
                      <a:pt x="859" y="588"/>
                      <a:pt x="873" y="546"/>
                      <a:pt x="879" y="502"/>
                    </a:cubicBezTo>
                    <a:cubicBezTo>
                      <a:pt x="885" y="424"/>
                      <a:pt x="864" y="343"/>
                      <a:pt x="815" y="276"/>
                    </a:cubicBezTo>
                    <a:cubicBezTo>
                      <a:pt x="812" y="273"/>
                      <a:pt x="809" y="269"/>
                      <a:pt x="807" y="266"/>
                    </a:cubicBezTo>
                    <a:cubicBezTo>
                      <a:pt x="820" y="313"/>
                      <a:pt x="821" y="364"/>
                      <a:pt x="812" y="415"/>
                    </a:cubicBezTo>
                    <a:cubicBezTo>
                      <a:pt x="808" y="435"/>
                      <a:pt x="802" y="456"/>
                      <a:pt x="795" y="476"/>
                    </a:cubicBezTo>
                    <a:close/>
                    <a:moveTo>
                      <a:pt x="123" y="598"/>
                    </a:moveTo>
                    <a:cubicBezTo>
                      <a:pt x="129" y="608"/>
                      <a:pt x="135" y="618"/>
                      <a:pt x="141" y="627"/>
                    </a:cubicBezTo>
                    <a:cubicBezTo>
                      <a:pt x="195" y="704"/>
                      <a:pt x="285" y="758"/>
                      <a:pt x="385" y="780"/>
                    </a:cubicBezTo>
                    <a:cubicBezTo>
                      <a:pt x="319" y="763"/>
                      <a:pt x="258" y="733"/>
                      <a:pt x="209" y="690"/>
                    </a:cubicBezTo>
                    <a:cubicBezTo>
                      <a:pt x="186" y="671"/>
                      <a:pt x="166" y="650"/>
                      <a:pt x="147" y="627"/>
                    </a:cubicBezTo>
                    <a:cubicBezTo>
                      <a:pt x="139" y="618"/>
                      <a:pt x="131" y="608"/>
                      <a:pt x="123" y="598"/>
                    </a:cubicBezTo>
                    <a:close/>
                    <a:moveTo>
                      <a:pt x="695" y="750"/>
                    </a:moveTo>
                    <a:cubicBezTo>
                      <a:pt x="683" y="755"/>
                      <a:pt x="670" y="760"/>
                      <a:pt x="657" y="765"/>
                    </a:cubicBezTo>
                    <a:cubicBezTo>
                      <a:pt x="643" y="770"/>
                      <a:pt x="629" y="774"/>
                      <a:pt x="614" y="777"/>
                    </a:cubicBezTo>
                    <a:cubicBezTo>
                      <a:pt x="671" y="766"/>
                      <a:pt x="728" y="744"/>
                      <a:pt x="779" y="712"/>
                    </a:cubicBezTo>
                    <a:cubicBezTo>
                      <a:pt x="784" y="708"/>
                      <a:pt x="789" y="703"/>
                      <a:pt x="794" y="697"/>
                    </a:cubicBezTo>
                    <a:cubicBezTo>
                      <a:pt x="763" y="718"/>
                      <a:pt x="729" y="736"/>
                      <a:pt x="695" y="750"/>
                    </a:cubicBezTo>
                    <a:close/>
                    <a:moveTo>
                      <a:pt x="184" y="664"/>
                    </a:moveTo>
                    <a:cubicBezTo>
                      <a:pt x="193" y="673"/>
                      <a:pt x="201" y="681"/>
                      <a:pt x="210" y="688"/>
                    </a:cubicBezTo>
                    <a:cubicBezTo>
                      <a:pt x="259" y="731"/>
                      <a:pt x="320" y="760"/>
                      <a:pt x="385" y="777"/>
                    </a:cubicBezTo>
                    <a:cubicBezTo>
                      <a:pt x="378" y="774"/>
                      <a:pt x="372" y="770"/>
                      <a:pt x="365" y="766"/>
                    </a:cubicBezTo>
                    <a:cubicBezTo>
                      <a:pt x="335" y="757"/>
                      <a:pt x="305" y="744"/>
                      <a:pt x="278" y="730"/>
                    </a:cubicBezTo>
                    <a:cubicBezTo>
                      <a:pt x="246" y="716"/>
                      <a:pt x="217" y="696"/>
                      <a:pt x="191" y="670"/>
                    </a:cubicBezTo>
                    <a:cubicBezTo>
                      <a:pt x="189" y="668"/>
                      <a:pt x="186" y="666"/>
                      <a:pt x="184" y="664"/>
                    </a:cubicBezTo>
                    <a:close/>
                    <a:moveTo>
                      <a:pt x="301" y="739"/>
                    </a:moveTo>
                    <a:cubicBezTo>
                      <a:pt x="318" y="747"/>
                      <a:pt x="336" y="754"/>
                      <a:pt x="355" y="760"/>
                    </a:cubicBezTo>
                    <a:cubicBezTo>
                      <a:pt x="348" y="757"/>
                      <a:pt x="342" y="752"/>
                      <a:pt x="336" y="748"/>
                    </a:cubicBezTo>
                    <a:cubicBezTo>
                      <a:pt x="324" y="746"/>
                      <a:pt x="312" y="742"/>
                      <a:pt x="301" y="739"/>
                    </a:cubicBezTo>
                    <a:close/>
                    <a:moveTo>
                      <a:pt x="384" y="751"/>
                    </a:moveTo>
                    <a:cubicBezTo>
                      <a:pt x="413" y="753"/>
                      <a:pt x="444" y="750"/>
                      <a:pt x="475" y="743"/>
                    </a:cubicBezTo>
                    <a:cubicBezTo>
                      <a:pt x="618" y="712"/>
                      <a:pt x="742" y="604"/>
                      <a:pt x="792" y="475"/>
                    </a:cubicBezTo>
                    <a:cubicBezTo>
                      <a:pt x="791" y="467"/>
                      <a:pt x="789" y="458"/>
                      <a:pt x="788" y="448"/>
                    </a:cubicBezTo>
                    <a:cubicBezTo>
                      <a:pt x="780" y="411"/>
                      <a:pt x="766" y="374"/>
                      <a:pt x="747" y="340"/>
                    </a:cubicBezTo>
                    <a:cubicBezTo>
                      <a:pt x="748" y="369"/>
                      <a:pt x="746" y="397"/>
                      <a:pt x="741" y="424"/>
                    </a:cubicBezTo>
                    <a:cubicBezTo>
                      <a:pt x="727" y="497"/>
                      <a:pt x="683" y="566"/>
                      <a:pt x="617" y="619"/>
                    </a:cubicBezTo>
                    <a:cubicBezTo>
                      <a:pt x="554" y="669"/>
                      <a:pt x="477" y="700"/>
                      <a:pt x="401" y="707"/>
                    </a:cubicBezTo>
                    <a:cubicBezTo>
                      <a:pt x="368" y="711"/>
                      <a:pt x="336" y="709"/>
                      <a:pt x="306" y="703"/>
                    </a:cubicBezTo>
                    <a:cubicBezTo>
                      <a:pt x="330" y="722"/>
                      <a:pt x="356" y="738"/>
                      <a:pt x="384" y="751"/>
                    </a:cubicBezTo>
                    <a:close/>
                    <a:moveTo>
                      <a:pt x="337" y="746"/>
                    </a:moveTo>
                    <a:cubicBezTo>
                      <a:pt x="350" y="748"/>
                      <a:pt x="363" y="750"/>
                      <a:pt x="377" y="751"/>
                    </a:cubicBezTo>
                    <a:cubicBezTo>
                      <a:pt x="350" y="737"/>
                      <a:pt x="324" y="721"/>
                      <a:pt x="300" y="701"/>
                    </a:cubicBezTo>
                    <a:cubicBezTo>
                      <a:pt x="293" y="700"/>
                      <a:pt x="287" y="698"/>
                      <a:pt x="281" y="696"/>
                    </a:cubicBezTo>
                    <a:cubicBezTo>
                      <a:pt x="298" y="715"/>
                      <a:pt x="316" y="731"/>
                      <a:pt x="337" y="746"/>
                    </a:cubicBezTo>
                    <a:close/>
                    <a:moveTo>
                      <a:pt x="274" y="725"/>
                    </a:moveTo>
                    <a:cubicBezTo>
                      <a:pt x="292" y="733"/>
                      <a:pt x="311" y="740"/>
                      <a:pt x="330" y="744"/>
                    </a:cubicBezTo>
                    <a:cubicBezTo>
                      <a:pt x="311" y="730"/>
                      <a:pt x="292" y="713"/>
                      <a:pt x="276" y="695"/>
                    </a:cubicBezTo>
                    <a:cubicBezTo>
                      <a:pt x="262" y="690"/>
                      <a:pt x="249" y="684"/>
                      <a:pt x="236" y="678"/>
                    </a:cubicBezTo>
                    <a:cubicBezTo>
                      <a:pt x="183" y="649"/>
                      <a:pt x="144" y="604"/>
                      <a:pt x="119" y="542"/>
                    </a:cubicBezTo>
                    <a:cubicBezTo>
                      <a:pt x="98" y="489"/>
                      <a:pt x="90" y="429"/>
                      <a:pt x="95" y="372"/>
                    </a:cubicBezTo>
                    <a:cubicBezTo>
                      <a:pt x="98" y="345"/>
                      <a:pt x="104" y="320"/>
                      <a:pt x="113" y="296"/>
                    </a:cubicBezTo>
                    <a:cubicBezTo>
                      <a:pt x="103" y="312"/>
                      <a:pt x="96" y="329"/>
                      <a:pt x="91" y="346"/>
                    </a:cubicBezTo>
                    <a:cubicBezTo>
                      <a:pt x="84" y="439"/>
                      <a:pt x="101" y="546"/>
                      <a:pt x="157" y="625"/>
                    </a:cubicBezTo>
                    <a:cubicBezTo>
                      <a:pt x="169" y="643"/>
                      <a:pt x="182" y="658"/>
                      <a:pt x="197" y="672"/>
                    </a:cubicBezTo>
                    <a:cubicBezTo>
                      <a:pt x="221" y="692"/>
                      <a:pt x="247" y="710"/>
                      <a:pt x="274" y="725"/>
                    </a:cubicBezTo>
                    <a:close/>
                    <a:moveTo>
                      <a:pt x="871" y="553"/>
                    </a:moveTo>
                    <a:cubicBezTo>
                      <a:pt x="863" y="579"/>
                      <a:pt x="852" y="604"/>
                      <a:pt x="838" y="627"/>
                    </a:cubicBezTo>
                    <a:cubicBezTo>
                      <a:pt x="811" y="669"/>
                      <a:pt x="774" y="705"/>
                      <a:pt x="729" y="732"/>
                    </a:cubicBezTo>
                    <a:cubicBezTo>
                      <a:pt x="754" y="719"/>
                      <a:pt x="779" y="705"/>
                      <a:pt x="802" y="688"/>
                    </a:cubicBezTo>
                    <a:cubicBezTo>
                      <a:pt x="836" y="649"/>
                      <a:pt x="860" y="602"/>
                      <a:pt x="871" y="553"/>
                    </a:cubicBezTo>
                    <a:close/>
                    <a:moveTo>
                      <a:pt x="302" y="699"/>
                    </a:moveTo>
                    <a:cubicBezTo>
                      <a:pt x="332" y="706"/>
                      <a:pt x="365" y="708"/>
                      <a:pt x="400" y="705"/>
                    </a:cubicBezTo>
                    <a:cubicBezTo>
                      <a:pt x="540" y="692"/>
                      <a:pt x="706" y="589"/>
                      <a:pt x="738" y="424"/>
                    </a:cubicBezTo>
                    <a:cubicBezTo>
                      <a:pt x="744" y="395"/>
                      <a:pt x="746" y="365"/>
                      <a:pt x="744" y="335"/>
                    </a:cubicBezTo>
                    <a:cubicBezTo>
                      <a:pt x="690" y="242"/>
                      <a:pt x="598" y="167"/>
                      <a:pt x="497" y="140"/>
                    </a:cubicBezTo>
                    <a:cubicBezTo>
                      <a:pt x="419" y="135"/>
                      <a:pt x="338" y="143"/>
                      <a:pt x="268" y="168"/>
                    </a:cubicBezTo>
                    <a:cubicBezTo>
                      <a:pt x="195" y="250"/>
                      <a:pt x="163" y="367"/>
                      <a:pt x="183" y="489"/>
                    </a:cubicBezTo>
                    <a:cubicBezTo>
                      <a:pt x="191" y="540"/>
                      <a:pt x="208" y="588"/>
                      <a:pt x="232" y="630"/>
                    </a:cubicBezTo>
                    <a:cubicBezTo>
                      <a:pt x="253" y="655"/>
                      <a:pt x="276" y="679"/>
                      <a:pt x="302" y="699"/>
                    </a:cubicBezTo>
                    <a:close/>
                    <a:moveTo>
                      <a:pt x="804" y="690"/>
                    </a:moveTo>
                    <a:cubicBezTo>
                      <a:pt x="804" y="691"/>
                      <a:pt x="804" y="691"/>
                      <a:pt x="803" y="691"/>
                    </a:cubicBezTo>
                    <a:cubicBezTo>
                      <a:pt x="799" y="696"/>
                      <a:pt x="795" y="700"/>
                      <a:pt x="790" y="705"/>
                    </a:cubicBezTo>
                    <a:cubicBezTo>
                      <a:pt x="816" y="688"/>
                      <a:pt x="839" y="668"/>
                      <a:pt x="860" y="646"/>
                    </a:cubicBezTo>
                    <a:cubicBezTo>
                      <a:pt x="908" y="592"/>
                      <a:pt x="936" y="522"/>
                      <a:pt x="922" y="437"/>
                    </a:cubicBezTo>
                    <a:cubicBezTo>
                      <a:pt x="913" y="377"/>
                      <a:pt x="887" y="324"/>
                      <a:pt x="852" y="279"/>
                    </a:cubicBezTo>
                    <a:cubicBezTo>
                      <a:pt x="855" y="287"/>
                      <a:pt x="859" y="296"/>
                      <a:pt x="861" y="304"/>
                    </a:cubicBezTo>
                    <a:cubicBezTo>
                      <a:pt x="868" y="313"/>
                      <a:pt x="874" y="322"/>
                      <a:pt x="880" y="331"/>
                    </a:cubicBezTo>
                    <a:cubicBezTo>
                      <a:pt x="918" y="391"/>
                      <a:pt x="932" y="457"/>
                      <a:pt x="920" y="522"/>
                    </a:cubicBezTo>
                    <a:cubicBezTo>
                      <a:pt x="907" y="592"/>
                      <a:pt x="862" y="648"/>
                      <a:pt x="804" y="690"/>
                    </a:cubicBezTo>
                    <a:close/>
                    <a:moveTo>
                      <a:pt x="277" y="693"/>
                    </a:moveTo>
                    <a:cubicBezTo>
                      <a:pt x="283" y="695"/>
                      <a:pt x="290" y="696"/>
                      <a:pt x="296" y="698"/>
                    </a:cubicBezTo>
                    <a:cubicBezTo>
                      <a:pt x="276" y="682"/>
                      <a:pt x="258" y="664"/>
                      <a:pt x="241" y="645"/>
                    </a:cubicBezTo>
                    <a:cubicBezTo>
                      <a:pt x="252" y="662"/>
                      <a:pt x="264" y="678"/>
                      <a:pt x="277" y="693"/>
                    </a:cubicBezTo>
                    <a:close/>
                    <a:moveTo>
                      <a:pt x="120" y="284"/>
                    </a:moveTo>
                    <a:cubicBezTo>
                      <a:pt x="84" y="368"/>
                      <a:pt x="92" y="467"/>
                      <a:pt x="122" y="541"/>
                    </a:cubicBezTo>
                    <a:cubicBezTo>
                      <a:pt x="152" y="616"/>
                      <a:pt x="204" y="667"/>
                      <a:pt x="273" y="691"/>
                    </a:cubicBezTo>
                    <a:cubicBezTo>
                      <a:pt x="266" y="683"/>
                      <a:pt x="259" y="675"/>
                      <a:pt x="253" y="667"/>
                    </a:cubicBezTo>
                    <a:cubicBezTo>
                      <a:pt x="245" y="656"/>
                      <a:pt x="238" y="645"/>
                      <a:pt x="231" y="633"/>
                    </a:cubicBezTo>
                    <a:cubicBezTo>
                      <a:pt x="202" y="597"/>
                      <a:pt x="178" y="557"/>
                      <a:pt x="162" y="517"/>
                    </a:cubicBezTo>
                    <a:cubicBezTo>
                      <a:pt x="142" y="467"/>
                      <a:pt x="119" y="389"/>
                      <a:pt x="126" y="306"/>
                    </a:cubicBezTo>
                    <a:cubicBezTo>
                      <a:pt x="127" y="293"/>
                      <a:pt x="128" y="282"/>
                      <a:pt x="130" y="270"/>
                    </a:cubicBezTo>
                    <a:cubicBezTo>
                      <a:pt x="127" y="274"/>
                      <a:pt x="125" y="277"/>
                      <a:pt x="122" y="281"/>
                    </a:cubicBezTo>
                    <a:cubicBezTo>
                      <a:pt x="121" y="282"/>
                      <a:pt x="121" y="283"/>
                      <a:pt x="120" y="284"/>
                    </a:cubicBezTo>
                    <a:close/>
                    <a:moveTo>
                      <a:pt x="880" y="513"/>
                    </a:moveTo>
                    <a:cubicBezTo>
                      <a:pt x="874" y="575"/>
                      <a:pt x="850" y="634"/>
                      <a:pt x="811" y="681"/>
                    </a:cubicBezTo>
                    <a:cubicBezTo>
                      <a:pt x="865" y="640"/>
                      <a:pt x="905" y="587"/>
                      <a:pt x="917" y="522"/>
                    </a:cubicBezTo>
                    <a:cubicBezTo>
                      <a:pt x="932" y="440"/>
                      <a:pt x="907" y="369"/>
                      <a:pt x="864" y="312"/>
                    </a:cubicBezTo>
                    <a:cubicBezTo>
                      <a:pt x="874" y="342"/>
                      <a:pt x="880" y="374"/>
                      <a:pt x="884" y="407"/>
                    </a:cubicBezTo>
                    <a:cubicBezTo>
                      <a:pt x="887" y="444"/>
                      <a:pt x="886" y="480"/>
                      <a:pt x="880" y="513"/>
                    </a:cubicBezTo>
                    <a:close/>
                    <a:moveTo>
                      <a:pt x="156" y="633"/>
                    </a:moveTo>
                    <a:cubicBezTo>
                      <a:pt x="161" y="639"/>
                      <a:pt x="167" y="645"/>
                      <a:pt x="173" y="650"/>
                    </a:cubicBezTo>
                    <a:cubicBezTo>
                      <a:pt x="166" y="643"/>
                      <a:pt x="160" y="635"/>
                      <a:pt x="154" y="627"/>
                    </a:cubicBezTo>
                    <a:cubicBezTo>
                      <a:pt x="101" y="551"/>
                      <a:pt x="83" y="448"/>
                      <a:pt x="87" y="357"/>
                    </a:cubicBezTo>
                    <a:cubicBezTo>
                      <a:pt x="69" y="426"/>
                      <a:pt x="79" y="500"/>
                      <a:pt x="105" y="562"/>
                    </a:cubicBezTo>
                    <a:cubicBezTo>
                      <a:pt x="120" y="587"/>
                      <a:pt x="137" y="611"/>
                      <a:pt x="156" y="633"/>
                    </a:cubicBezTo>
                    <a:close/>
                    <a:moveTo>
                      <a:pt x="134" y="265"/>
                    </a:moveTo>
                    <a:cubicBezTo>
                      <a:pt x="119" y="339"/>
                      <a:pt x="129" y="425"/>
                      <a:pt x="165" y="516"/>
                    </a:cubicBezTo>
                    <a:cubicBezTo>
                      <a:pt x="179" y="551"/>
                      <a:pt x="198" y="586"/>
                      <a:pt x="223" y="618"/>
                    </a:cubicBezTo>
                    <a:cubicBezTo>
                      <a:pt x="202" y="579"/>
                      <a:pt x="188" y="535"/>
                      <a:pt x="180" y="489"/>
                    </a:cubicBezTo>
                    <a:cubicBezTo>
                      <a:pt x="169" y="423"/>
                      <a:pt x="174" y="357"/>
                      <a:pt x="193" y="296"/>
                    </a:cubicBezTo>
                    <a:cubicBezTo>
                      <a:pt x="208" y="249"/>
                      <a:pt x="232" y="206"/>
                      <a:pt x="263" y="170"/>
                    </a:cubicBezTo>
                    <a:cubicBezTo>
                      <a:pt x="249" y="175"/>
                      <a:pt x="236" y="181"/>
                      <a:pt x="223" y="187"/>
                    </a:cubicBezTo>
                    <a:cubicBezTo>
                      <a:pt x="190" y="207"/>
                      <a:pt x="160" y="233"/>
                      <a:pt x="134" y="265"/>
                    </a:cubicBezTo>
                    <a:close/>
                    <a:moveTo>
                      <a:pt x="116" y="584"/>
                    </a:moveTo>
                    <a:cubicBezTo>
                      <a:pt x="116" y="585"/>
                      <a:pt x="117" y="586"/>
                      <a:pt x="117" y="586"/>
                    </a:cubicBezTo>
                    <a:cubicBezTo>
                      <a:pt x="116" y="585"/>
                      <a:pt x="116" y="584"/>
                      <a:pt x="115" y="583"/>
                    </a:cubicBezTo>
                    <a:cubicBezTo>
                      <a:pt x="115" y="584"/>
                      <a:pt x="115" y="584"/>
                      <a:pt x="116" y="584"/>
                    </a:cubicBezTo>
                    <a:close/>
                    <a:moveTo>
                      <a:pt x="80" y="528"/>
                    </a:moveTo>
                    <a:cubicBezTo>
                      <a:pt x="88" y="543"/>
                      <a:pt x="97" y="557"/>
                      <a:pt x="106" y="571"/>
                    </a:cubicBezTo>
                    <a:cubicBezTo>
                      <a:pt x="105" y="569"/>
                      <a:pt x="105" y="567"/>
                      <a:pt x="104" y="565"/>
                    </a:cubicBezTo>
                    <a:cubicBezTo>
                      <a:pt x="96" y="552"/>
                      <a:pt x="89" y="539"/>
                      <a:pt x="83" y="526"/>
                    </a:cubicBezTo>
                    <a:cubicBezTo>
                      <a:pt x="81" y="522"/>
                      <a:pt x="79" y="518"/>
                      <a:pt x="78" y="514"/>
                    </a:cubicBezTo>
                    <a:cubicBezTo>
                      <a:pt x="78" y="518"/>
                      <a:pt x="79" y="523"/>
                      <a:pt x="80" y="528"/>
                    </a:cubicBezTo>
                    <a:close/>
                    <a:moveTo>
                      <a:pt x="75" y="500"/>
                    </a:moveTo>
                    <a:cubicBezTo>
                      <a:pt x="81" y="516"/>
                      <a:pt x="88" y="530"/>
                      <a:pt x="96" y="545"/>
                    </a:cubicBezTo>
                    <a:cubicBezTo>
                      <a:pt x="74" y="483"/>
                      <a:pt x="67" y="411"/>
                      <a:pt x="88" y="345"/>
                    </a:cubicBezTo>
                    <a:cubicBezTo>
                      <a:pt x="88" y="340"/>
                      <a:pt x="89" y="335"/>
                      <a:pt x="89" y="331"/>
                    </a:cubicBezTo>
                    <a:cubicBezTo>
                      <a:pt x="81" y="353"/>
                      <a:pt x="75" y="378"/>
                      <a:pt x="73" y="404"/>
                    </a:cubicBezTo>
                    <a:cubicBezTo>
                      <a:pt x="70" y="437"/>
                      <a:pt x="71" y="469"/>
                      <a:pt x="75" y="500"/>
                    </a:cubicBezTo>
                    <a:close/>
                    <a:moveTo>
                      <a:pt x="204" y="102"/>
                    </a:moveTo>
                    <a:cubicBezTo>
                      <a:pt x="171" y="115"/>
                      <a:pt x="139" y="132"/>
                      <a:pt x="111" y="155"/>
                    </a:cubicBezTo>
                    <a:cubicBezTo>
                      <a:pt x="3" y="243"/>
                      <a:pt x="19" y="395"/>
                      <a:pt x="66" y="498"/>
                    </a:cubicBezTo>
                    <a:cubicBezTo>
                      <a:pt x="69" y="505"/>
                      <a:pt x="72" y="512"/>
                      <a:pt x="76" y="519"/>
                    </a:cubicBezTo>
                    <a:cubicBezTo>
                      <a:pt x="75" y="513"/>
                      <a:pt x="74" y="508"/>
                      <a:pt x="73" y="502"/>
                    </a:cubicBezTo>
                    <a:cubicBezTo>
                      <a:pt x="49" y="441"/>
                      <a:pt x="41" y="380"/>
                      <a:pt x="52" y="323"/>
                    </a:cubicBezTo>
                    <a:cubicBezTo>
                      <a:pt x="61" y="272"/>
                      <a:pt x="87" y="228"/>
                      <a:pt x="127" y="192"/>
                    </a:cubicBezTo>
                    <a:cubicBezTo>
                      <a:pt x="146" y="158"/>
                      <a:pt x="172" y="127"/>
                      <a:pt x="204" y="102"/>
                    </a:cubicBezTo>
                    <a:close/>
                    <a:moveTo>
                      <a:pt x="124" y="198"/>
                    </a:moveTo>
                    <a:cubicBezTo>
                      <a:pt x="90" y="229"/>
                      <a:pt x="64" y="270"/>
                      <a:pt x="54" y="324"/>
                    </a:cubicBezTo>
                    <a:cubicBezTo>
                      <a:pt x="44" y="379"/>
                      <a:pt x="52" y="436"/>
                      <a:pt x="71" y="489"/>
                    </a:cubicBezTo>
                    <a:cubicBezTo>
                      <a:pt x="68" y="461"/>
                      <a:pt x="67" y="433"/>
                      <a:pt x="70" y="403"/>
                    </a:cubicBezTo>
                    <a:cubicBezTo>
                      <a:pt x="73" y="374"/>
                      <a:pt x="80" y="346"/>
                      <a:pt x="90" y="321"/>
                    </a:cubicBezTo>
                    <a:cubicBezTo>
                      <a:pt x="93" y="296"/>
                      <a:pt x="98" y="272"/>
                      <a:pt x="104" y="251"/>
                    </a:cubicBezTo>
                    <a:cubicBezTo>
                      <a:pt x="109" y="233"/>
                      <a:pt x="116" y="215"/>
                      <a:pt x="124" y="198"/>
                    </a:cubicBezTo>
                    <a:close/>
                    <a:moveTo>
                      <a:pt x="747" y="334"/>
                    </a:moveTo>
                    <a:cubicBezTo>
                      <a:pt x="767" y="370"/>
                      <a:pt x="783" y="408"/>
                      <a:pt x="790" y="448"/>
                    </a:cubicBezTo>
                    <a:cubicBezTo>
                      <a:pt x="792" y="455"/>
                      <a:pt x="793" y="463"/>
                      <a:pt x="794" y="470"/>
                    </a:cubicBezTo>
                    <a:cubicBezTo>
                      <a:pt x="801" y="452"/>
                      <a:pt x="806" y="433"/>
                      <a:pt x="809" y="415"/>
                    </a:cubicBezTo>
                    <a:cubicBezTo>
                      <a:pt x="819" y="361"/>
                      <a:pt x="816" y="308"/>
                      <a:pt x="802" y="260"/>
                    </a:cubicBezTo>
                    <a:cubicBezTo>
                      <a:pt x="790" y="245"/>
                      <a:pt x="777" y="232"/>
                      <a:pt x="764" y="220"/>
                    </a:cubicBezTo>
                    <a:cubicBezTo>
                      <a:pt x="753" y="213"/>
                      <a:pt x="743" y="206"/>
                      <a:pt x="732" y="201"/>
                    </a:cubicBezTo>
                    <a:cubicBezTo>
                      <a:pt x="723" y="196"/>
                      <a:pt x="714" y="192"/>
                      <a:pt x="704" y="187"/>
                    </a:cubicBezTo>
                    <a:cubicBezTo>
                      <a:pt x="730" y="231"/>
                      <a:pt x="743" y="283"/>
                      <a:pt x="747" y="334"/>
                    </a:cubicBezTo>
                    <a:close/>
                    <a:moveTo>
                      <a:pt x="805" y="259"/>
                    </a:moveTo>
                    <a:cubicBezTo>
                      <a:pt x="809" y="264"/>
                      <a:pt x="813" y="269"/>
                      <a:pt x="817" y="275"/>
                    </a:cubicBezTo>
                    <a:cubicBezTo>
                      <a:pt x="857" y="330"/>
                      <a:pt x="880" y="397"/>
                      <a:pt x="882" y="466"/>
                    </a:cubicBezTo>
                    <a:cubicBezTo>
                      <a:pt x="885" y="411"/>
                      <a:pt x="875" y="355"/>
                      <a:pt x="858" y="304"/>
                    </a:cubicBezTo>
                    <a:cubicBezTo>
                      <a:pt x="841" y="282"/>
                      <a:pt x="821" y="263"/>
                      <a:pt x="801" y="246"/>
                    </a:cubicBezTo>
                    <a:cubicBezTo>
                      <a:pt x="802" y="251"/>
                      <a:pt x="804" y="255"/>
                      <a:pt x="805" y="259"/>
                    </a:cubicBezTo>
                    <a:close/>
                    <a:moveTo>
                      <a:pt x="93" y="321"/>
                    </a:moveTo>
                    <a:cubicBezTo>
                      <a:pt x="92" y="326"/>
                      <a:pt x="92" y="330"/>
                      <a:pt x="92" y="335"/>
                    </a:cubicBezTo>
                    <a:cubicBezTo>
                      <a:pt x="98" y="317"/>
                      <a:pt x="107" y="299"/>
                      <a:pt x="118" y="282"/>
                    </a:cubicBezTo>
                    <a:cubicBezTo>
                      <a:pt x="121" y="276"/>
                      <a:pt x="124" y="270"/>
                      <a:pt x="127" y="264"/>
                    </a:cubicBezTo>
                    <a:cubicBezTo>
                      <a:pt x="113" y="282"/>
                      <a:pt x="102" y="301"/>
                      <a:pt x="93" y="321"/>
                    </a:cubicBezTo>
                    <a:close/>
                    <a:moveTo>
                      <a:pt x="510" y="141"/>
                    </a:moveTo>
                    <a:cubicBezTo>
                      <a:pt x="605" y="170"/>
                      <a:pt x="691" y="241"/>
                      <a:pt x="744" y="329"/>
                    </a:cubicBezTo>
                    <a:cubicBezTo>
                      <a:pt x="740" y="279"/>
                      <a:pt x="726" y="228"/>
                      <a:pt x="700" y="186"/>
                    </a:cubicBezTo>
                    <a:cubicBezTo>
                      <a:pt x="646" y="163"/>
                      <a:pt x="580" y="147"/>
                      <a:pt x="510" y="141"/>
                    </a:cubicBezTo>
                    <a:close/>
                    <a:moveTo>
                      <a:pt x="129" y="194"/>
                    </a:moveTo>
                    <a:cubicBezTo>
                      <a:pt x="120" y="212"/>
                      <a:pt x="112" y="231"/>
                      <a:pt x="106" y="252"/>
                    </a:cubicBezTo>
                    <a:cubicBezTo>
                      <a:pt x="101" y="270"/>
                      <a:pt x="97" y="291"/>
                      <a:pt x="94" y="312"/>
                    </a:cubicBezTo>
                    <a:cubicBezTo>
                      <a:pt x="104" y="290"/>
                      <a:pt x="118" y="270"/>
                      <a:pt x="134" y="251"/>
                    </a:cubicBezTo>
                    <a:cubicBezTo>
                      <a:pt x="134" y="251"/>
                      <a:pt x="134" y="251"/>
                      <a:pt x="134" y="251"/>
                    </a:cubicBezTo>
                    <a:cubicBezTo>
                      <a:pt x="142" y="218"/>
                      <a:pt x="155" y="189"/>
                      <a:pt x="173" y="162"/>
                    </a:cubicBezTo>
                    <a:cubicBezTo>
                      <a:pt x="158" y="172"/>
                      <a:pt x="143" y="182"/>
                      <a:pt x="129" y="194"/>
                    </a:cubicBezTo>
                    <a:close/>
                    <a:moveTo>
                      <a:pt x="799" y="241"/>
                    </a:moveTo>
                    <a:cubicBezTo>
                      <a:pt x="820" y="258"/>
                      <a:pt x="839" y="277"/>
                      <a:pt x="856" y="297"/>
                    </a:cubicBezTo>
                    <a:cubicBezTo>
                      <a:pt x="852" y="288"/>
                      <a:pt x="849" y="279"/>
                      <a:pt x="845" y="270"/>
                    </a:cubicBezTo>
                    <a:cubicBezTo>
                      <a:pt x="827" y="249"/>
                      <a:pt x="807" y="229"/>
                      <a:pt x="786" y="211"/>
                    </a:cubicBezTo>
                    <a:cubicBezTo>
                      <a:pt x="791" y="221"/>
                      <a:pt x="795" y="231"/>
                      <a:pt x="799" y="241"/>
                    </a:cubicBezTo>
                    <a:close/>
                    <a:moveTo>
                      <a:pt x="132" y="259"/>
                    </a:moveTo>
                    <a:cubicBezTo>
                      <a:pt x="130" y="263"/>
                      <a:pt x="128" y="267"/>
                      <a:pt x="126" y="271"/>
                    </a:cubicBezTo>
                    <a:cubicBezTo>
                      <a:pt x="128" y="269"/>
                      <a:pt x="130" y="266"/>
                      <a:pt x="131" y="264"/>
                    </a:cubicBezTo>
                    <a:cubicBezTo>
                      <a:pt x="132" y="263"/>
                      <a:pt x="132" y="261"/>
                      <a:pt x="132" y="259"/>
                    </a:cubicBezTo>
                    <a:close/>
                    <a:moveTo>
                      <a:pt x="783" y="205"/>
                    </a:moveTo>
                    <a:cubicBezTo>
                      <a:pt x="804" y="222"/>
                      <a:pt x="824" y="241"/>
                      <a:pt x="841" y="261"/>
                    </a:cubicBezTo>
                    <a:cubicBezTo>
                      <a:pt x="830" y="237"/>
                      <a:pt x="818" y="215"/>
                      <a:pt x="804" y="195"/>
                    </a:cubicBezTo>
                    <a:cubicBezTo>
                      <a:pt x="715" y="69"/>
                      <a:pt x="552" y="2"/>
                      <a:pt x="387" y="27"/>
                    </a:cubicBezTo>
                    <a:cubicBezTo>
                      <a:pt x="332" y="35"/>
                      <a:pt x="270" y="57"/>
                      <a:pt x="218" y="94"/>
                    </a:cubicBezTo>
                    <a:cubicBezTo>
                      <a:pt x="231" y="90"/>
                      <a:pt x="244" y="86"/>
                      <a:pt x="258" y="83"/>
                    </a:cubicBezTo>
                    <a:cubicBezTo>
                      <a:pt x="302" y="55"/>
                      <a:pt x="353" y="37"/>
                      <a:pt x="410" y="30"/>
                    </a:cubicBezTo>
                    <a:cubicBezTo>
                      <a:pt x="482" y="21"/>
                      <a:pt x="558" y="31"/>
                      <a:pt x="622" y="59"/>
                    </a:cubicBezTo>
                    <a:cubicBezTo>
                      <a:pt x="693" y="88"/>
                      <a:pt x="748" y="138"/>
                      <a:pt x="782" y="203"/>
                    </a:cubicBezTo>
                    <a:cubicBezTo>
                      <a:pt x="782" y="203"/>
                      <a:pt x="783" y="204"/>
                      <a:pt x="783" y="205"/>
                    </a:cubicBezTo>
                    <a:close/>
                    <a:moveTo>
                      <a:pt x="137" y="252"/>
                    </a:moveTo>
                    <a:cubicBezTo>
                      <a:pt x="136" y="254"/>
                      <a:pt x="136" y="257"/>
                      <a:pt x="135" y="259"/>
                    </a:cubicBezTo>
                    <a:cubicBezTo>
                      <a:pt x="152" y="239"/>
                      <a:pt x="171" y="221"/>
                      <a:pt x="191" y="206"/>
                    </a:cubicBezTo>
                    <a:cubicBezTo>
                      <a:pt x="171" y="219"/>
                      <a:pt x="152" y="235"/>
                      <a:pt x="137" y="252"/>
                    </a:cubicBezTo>
                    <a:close/>
                    <a:moveTo>
                      <a:pt x="776" y="228"/>
                    </a:moveTo>
                    <a:cubicBezTo>
                      <a:pt x="784" y="236"/>
                      <a:pt x="792" y="244"/>
                      <a:pt x="800" y="253"/>
                    </a:cubicBezTo>
                    <a:cubicBezTo>
                      <a:pt x="799" y="250"/>
                      <a:pt x="797" y="246"/>
                      <a:pt x="796" y="243"/>
                    </a:cubicBezTo>
                    <a:cubicBezTo>
                      <a:pt x="790" y="237"/>
                      <a:pt x="783" y="232"/>
                      <a:pt x="776" y="228"/>
                    </a:cubicBezTo>
                    <a:close/>
                    <a:moveTo>
                      <a:pt x="179" y="159"/>
                    </a:moveTo>
                    <a:cubicBezTo>
                      <a:pt x="162" y="184"/>
                      <a:pt x="148" y="212"/>
                      <a:pt x="140" y="242"/>
                    </a:cubicBezTo>
                    <a:cubicBezTo>
                      <a:pt x="146" y="233"/>
                      <a:pt x="153" y="224"/>
                      <a:pt x="160" y="215"/>
                    </a:cubicBezTo>
                    <a:cubicBezTo>
                      <a:pt x="194" y="177"/>
                      <a:pt x="241" y="150"/>
                      <a:pt x="297" y="136"/>
                    </a:cubicBezTo>
                    <a:cubicBezTo>
                      <a:pt x="298" y="135"/>
                      <a:pt x="299" y="134"/>
                      <a:pt x="300" y="134"/>
                    </a:cubicBezTo>
                    <a:cubicBezTo>
                      <a:pt x="312" y="124"/>
                      <a:pt x="324" y="115"/>
                      <a:pt x="338" y="107"/>
                    </a:cubicBezTo>
                    <a:cubicBezTo>
                      <a:pt x="295" y="114"/>
                      <a:pt x="234" y="128"/>
                      <a:pt x="179" y="159"/>
                    </a:cubicBezTo>
                    <a:close/>
                    <a:moveTo>
                      <a:pt x="293" y="139"/>
                    </a:moveTo>
                    <a:cubicBezTo>
                      <a:pt x="244" y="152"/>
                      <a:pt x="198" y="177"/>
                      <a:pt x="162" y="217"/>
                    </a:cubicBezTo>
                    <a:cubicBezTo>
                      <a:pt x="155" y="225"/>
                      <a:pt x="149" y="233"/>
                      <a:pt x="143" y="241"/>
                    </a:cubicBezTo>
                    <a:cubicBezTo>
                      <a:pt x="163" y="221"/>
                      <a:pt x="186" y="204"/>
                      <a:pt x="213" y="189"/>
                    </a:cubicBezTo>
                    <a:cubicBezTo>
                      <a:pt x="216" y="188"/>
                      <a:pt x="219" y="186"/>
                      <a:pt x="222" y="185"/>
                    </a:cubicBezTo>
                    <a:cubicBezTo>
                      <a:pt x="239" y="174"/>
                      <a:pt x="257" y="165"/>
                      <a:pt x="274" y="157"/>
                    </a:cubicBezTo>
                    <a:cubicBezTo>
                      <a:pt x="281" y="151"/>
                      <a:pt x="287" y="145"/>
                      <a:pt x="293" y="139"/>
                    </a:cubicBezTo>
                    <a:close/>
                    <a:moveTo>
                      <a:pt x="764" y="216"/>
                    </a:moveTo>
                    <a:cubicBezTo>
                      <a:pt x="775" y="223"/>
                      <a:pt x="785" y="230"/>
                      <a:pt x="794" y="238"/>
                    </a:cubicBezTo>
                    <a:cubicBezTo>
                      <a:pt x="790" y="227"/>
                      <a:pt x="786" y="217"/>
                      <a:pt x="780" y="206"/>
                    </a:cubicBezTo>
                    <a:cubicBezTo>
                      <a:pt x="743" y="176"/>
                      <a:pt x="703" y="152"/>
                      <a:pt x="662" y="132"/>
                    </a:cubicBezTo>
                    <a:cubicBezTo>
                      <a:pt x="671" y="141"/>
                      <a:pt x="679" y="151"/>
                      <a:pt x="687" y="161"/>
                    </a:cubicBezTo>
                    <a:cubicBezTo>
                      <a:pt x="715" y="177"/>
                      <a:pt x="741" y="195"/>
                      <a:pt x="764" y="216"/>
                    </a:cubicBezTo>
                    <a:close/>
                    <a:moveTo>
                      <a:pt x="702" y="183"/>
                    </a:moveTo>
                    <a:cubicBezTo>
                      <a:pt x="713" y="188"/>
                      <a:pt x="723" y="193"/>
                      <a:pt x="733" y="198"/>
                    </a:cubicBezTo>
                    <a:cubicBezTo>
                      <a:pt x="739" y="202"/>
                      <a:pt x="746" y="205"/>
                      <a:pt x="752" y="209"/>
                    </a:cubicBezTo>
                    <a:cubicBezTo>
                      <a:pt x="732" y="192"/>
                      <a:pt x="711" y="177"/>
                      <a:pt x="690" y="165"/>
                    </a:cubicBezTo>
                    <a:cubicBezTo>
                      <a:pt x="694" y="171"/>
                      <a:pt x="698" y="177"/>
                      <a:pt x="702" y="183"/>
                    </a:cubicBezTo>
                    <a:close/>
                    <a:moveTo>
                      <a:pt x="656" y="127"/>
                    </a:moveTo>
                    <a:cubicBezTo>
                      <a:pt x="697" y="146"/>
                      <a:pt x="739" y="170"/>
                      <a:pt x="777" y="200"/>
                    </a:cubicBezTo>
                    <a:cubicBezTo>
                      <a:pt x="744" y="140"/>
                      <a:pt x="691" y="90"/>
                      <a:pt x="621" y="61"/>
                    </a:cubicBezTo>
                    <a:cubicBezTo>
                      <a:pt x="505" y="12"/>
                      <a:pt x="367" y="21"/>
                      <a:pt x="266" y="81"/>
                    </a:cubicBezTo>
                    <a:cubicBezTo>
                      <a:pt x="290" y="76"/>
                      <a:pt x="315" y="72"/>
                      <a:pt x="341" y="71"/>
                    </a:cubicBezTo>
                    <a:cubicBezTo>
                      <a:pt x="370" y="69"/>
                      <a:pt x="400" y="69"/>
                      <a:pt x="430" y="71"/>
                    </a:cubicBezTo>
                    <a:cubicBezTo>
                      <a:pt x="493" y="58"/>
                      <a:pt x="559" y="66"/>
                      <a:pt x="614" y="96"/>
                    </a:cubicBezTo>
                    <a:cubicBezTo>
                      <a:pt x="629" y="105"/>
                      <a:pt x="643" y="115"/>
                      <a:pt x="656" y="127"/>
                    </a:cubicBezTo>
                    <a:close/>
                    <a:moveTo>
                      <a:pt x="212" y="99"/>
                    </a:moveTo>
                    <a:cubicBezTo>
                      <a:pt x="181" y="122"/>
                      <a:pt x="153" y="152"/>
                      <a:pt x="133" y="188"/>
                    </a:cubicBezTo>
                    <a:cubicBezTo>
                      <a:pt x="143" y="179"/>
                      <a:pt x="154" y="172"/>
                      <a:pt x="166" y="164"/>
                    </a:cubicBezTo>
                    <a:cubicBezTo>
                      <a:pt x="169" y="162"/>
                      <a:pt x="173" y="160"/>
                      <a:pt x="177" y="158"/>
                    </a:cubicBezTo>
                    <a:cubicBezTo>
                      <a:pt x="188" y="142"/>
                      <a:pt x="200" y="128"/>
                      <a:pt x="214" y="116"/>
                    </a:cubicBezTo>
                    <a:cubicBezTo>
                      <a:pt x="226" y="105"/>
                      <a:pt x="239" y="96"/>
                      <a:pt x="252" y="87"/>
                    </a:cubicBezTo>
                    <a:cubicBezTo>
                      <a:pt x="238" y="90"/>
                      <a:pt x="225" y="94"/>
                      <a:pt x="212" y="99"/>
                    </a:cubicBezTo>
                    <a:close/>
                    <a:moveTo>
                      <a:pt x="495" y="137"/>
                    </a:moveTo>
                    <a:cubicBezTo>
                      <a:pt x="567" y="141"/>
                      <a:pt x="639" y="157"/>
                      <a:pt x="698" y="182"/>
                    </a:cubicBezTo>
                    <a:cubicBezTo>
                      <a:pt x="693" y="175"/>
                      <a:pt x="689" y="168"/>
                      <a:pt x="684" y="162"/>
                    </a:cubicBezTo>
                    <a:cubicBezTo>
                      <a:pt x="680" y="160"/>
                      <a:pt x="677" y="158"/>
                      <a:pt x="673" y="156"/>
                    </a:cubicBezTo>
                    <a:cubicBezTo>
                      <a:pt x="672" y="158"/>
                      <a:pt x="672" y="158"/>
                      <a:pt x="672" y="158"/>
                    </a:cubicBezTo>
                    <a:cubicBezTo>
                      <a:pt x="598" y="120"/>
                      <a:pt x="535" y="107"/>
                      <a:pt x="461" y="114"/>
                    </a:cubicBezTo>
                    <a:cubicBezTo>
                      <a:pt x="443" y="116"/>
                      <a:pt x="418" y="119"/>
                      <a:pt x="389" y="125"/>
                    </a:cubicBezTo>
                    <a:cubicBezTo>
                      <a:pt x="419" y="124"/>
                      <a:pt x="450" y="127"/>
                      <a:pt x="480" y="133"/>
                    </a:cubicBezTo>
                    <a:cubicBezTo>
                      <a:pt x="485" y="134"/>
                      <a:pt x="490" y="136"/>
                      <a:pt x="495" y="137"/>
                    </a:cubicBezTo>
                    <a:close/>
                    <a:moveTo>
                      <a:pt x="270" y="163"/>
                    </a:moveTo>
                    <a:cubicBezTo>
                      <a:pt x="263" y="165"/>
                      <a:pt x="257" y="168"/>
                      <a:pt x="251" y="171"/>
                    </a:cubicBezTo>
                    <a:cubicBezTo>
                      <a:pt x="256" y="169"/>
                      <a:pt x="262" y="167"/>
                      <a:pt x="267" y="165"/>
                    </a:cubicBezTo>
                    <a:cubicBezTo>
                      <a:pt x="268" y="164"/>
                      <a:pt x="269" y="164"/>
                      <a:pt x="270" y="163"/>
                    </a:cubicBezTo>
                    <a:close/>
                    <a:moveTo>
                      <a:pt x="276" y="160"/>
                    </a:moveTo>
                    <a:cubicBezTo>
                      <a:pt x="275" y="161"/>
                      <a:pt x="273" y="162"/>
                      <a:pt x="272" y="164"/>
                    </a:cubicBezTo>
                    <a:cubicBezTo>
                      <a:pt x="333" y="143"/>
                      <a:pt x="404" y="133"/>
                      <a:pt x="478" y="136"/>
                    </a:cubicBezTo>
                    <a:cubicBezTo>
                      <a:pt x="479" y="136"/>
                      <a:pt x="479" y="136"/>
                      <a:pt x="479" y="136"/>
                    </a:cubicBezTo>
                    <a:cubicBezTo>
                      <a:pt x="479" y="136"/>
                      <a:pt x="479" y="136"/>
                      <a:pt x="479" y="136"/>
                    </a:cubicBezTo>
                    <a:cubicBezTo>
                      <a:pt x="447" y="130"/>
                      <a:pt x="412" y="126"/>
                      <a:pt x="376" y="127"/>
                    </a:cubicBezTo>
                    <a:cubicBezTo>
                      <a:pt x="345" y="134"/>
                      <a:pt x="310" y="145"/>
                      <a:pt x="276" y="160"/>
                    </a:cubicBezTo>
                    <a:close/>
                    <a:moveTo>
                      <a:pt x="430" y="97"/>
                    </a:moveTo>
                    <a:cubicBezTo>
                      <a:pt x="492" y="97"/>
                      <a:pt x="554" y="107"/>
                      <a:pt x="611" y="127"/>
                    </a:cubicBezTo>
                    <a:cubicBezTo>
                      <a:pt x="635" y="135"/>
                      <a:pt x="659" y="146"/>
                      <a:pt x="681" y="157"/>
                    </a:cubicBezTo>
                    <a:cubicBezTo>
                      <a:pt x="673" y="147"/>
                      <a:pt x="664" y="138"/>
                      <a:pt x="654" y="129"/>
                    </a:cubicBezTo>
                    <a:cubicBezTo>
                      <a:pt x="631" y="119"/>
                      <a:pt x="608" y="110"/>
                      <a:pt x="586" y="103"/>
                    </a:cubicBezTo>
                    <a:cubicBezTo>
                      <a:pt x="540" y="89"/>
                      <a:pt x="486" y="78"/>
                      <a:pt x="430" y="74"/>
                    </a:cubicBezTo>
                    <a:cubicBezTo>
                      <a:pt x="403" y="79"/>
                      <a:pt x="377" y="89"/>
                      <a:pt x="352" y="102"/>
                    </a:cubicBezTo>
                    <a:cubicBezTo>
                      <a:pt x="353" y="102"/>
                      <a:pt x="355" y="101"/>
                      <a:pt x="357" y="101"/>
                    </a:cubicBezTo>
                    <a:cubicBezTo>
                      <a:pt x="381" y="98"/>
                      <a:pt x="406" y="97"/>
                      <a:pt x="430" y="97"/>
                    </a:cubicBezTo>
                    <a:close/>
                    <a:moveTo>
                      <a:pt x="299" y="138"/>
                    </a:moveTo>
                    <a:cubicBezTo>
                      <a:pt x="293" y="143"/>
                      <a:pt x="287" y="149"/>
                      <a:pt x="281" y="155"/>
                    </a:cubicBezTo>
                    <a:cubicBezTo>
                      <a:pt x="308" y="143"/>
                      <a:pt x="335" y="135"/>
                      <a:pt x="361" y="128"/>
                    </a:cubicBezTo>
                    <a:cubicBezTo>
                      <a:pt x="340" y="130"/>
                      <a:pt x="320" y="133"/>
                      <a:pt x="299" y="138"/>
                    </a:cubicBezTo>
                    <a:close/>
                    <a:moveTo>
                      <a:pt x="260" y="85"/>
                    </a:moveTo>
                    <a:cubicBezTo>
                      <a:pt x="244" y="95"/>
                      <a:pt x="230" y="105"/>
                      <a:pt x="216" y="118"/>
                    </a:cubicBezTo>
                    <a:cubicBezTo>
                      <a:pt x="204" y="129"/>
                      <a:pt x="193" y="141"/>
                      <a:pt x="183" y="154"/>
                    </a:cubicBezTo>
                    <a:cubicBezTo>
                      <a:pt x="238" y="124"/>
                      <a:pt x="298" y="110"/>
                      <a:pt x="344" y="103"/>
                    </a:cubicBezTo>
                    <a:cubicBezTo>
                      <a:pt x="368" y="89"/>
                      <a:pt x="394" y="79"/>
                      <a:pt x="421" y="73"/>
                    </a:cubicBezTo>
                    <a:cubicBezTo>
                      <a:pt x="367" y="70"/>
                      <a:pt x="312" y="73"/>
                      <a:pt x="260" y="85"/>
                    </a:cubicBezTo>
                    <a:close/>
                    <a:moveTo>
                      <a:pt x="345" y="106"/>
                    </a:moveTo>
                    <a:cubicBezTo>
                      <a:pt x="330" y="114"/>
                      <a:pt x="316" y="123"/>
                      <a:pt x="303" y="134"/>
                    </a:cubicBezTo>
                    <a:cubicBezTo>
                      <a:pt x="305" y="134"/>
                      <a:pt x="307" y="134"/>
                      <a:pt x="308" y="133"/>
                    </a:cubicBezTo>
                    <a:cubicBezTo>
                      <a:pt x="329" y="129"/>
                      <a:pt x="352" y="126"/>
                      <a:pt x="374" y="125"/>
                    </a:cubicBezTo>
                    <a:cubicBezTo>
                      <a:pt x="409" y="117"/>
                      <a:pt x="439" y="113"/>
                      <a:pt x="461" y="111"/>
                    </a:cubicBezTo>
                    <a:cubicBezTo>
                      <a:pt x="504" y="107"/>
                      <a:pt x="544" y="110"/>
                      <a:pt x="585" y="121"/>
                    </a:cubicBezTo>
                    <a:cubicBezTo>
                      <a:pt x="507" y="98"/>
                      <a:pt x="426" y="95"/>
                      <a:pt x="357" y="104"/>
                    </a:cubicBezTo>
                    <a:cubicBezTo>
                      <a:pt x="353" y="104"/>
                      <a:pt x="349" y="105"/>
                      <a:pt x="345" y="106"/>
                    </a:cubicBezTo>
                    <a:close/>
                    <a:moveTo>
                      <a:pt x="440" y="72"/>
                    </a:moveTo>
                    <a:cubicBezTo>
                      <a:pt x="490" y="76"/>
                      <a:pt x="540" y="86"/>
                      <a:pt x="587" y="100"/>
                    </a:cubicBezTo>
                    <a:cubicBezTo>
                      <a:pt x="607" y="107"/>
                      <a:pt x="627" y="114"/>
                      <a:pt x="647" y="123"/>
                    </a:cubicBezTo>
                    <a:cubicBezTo>
                      <a:pt x="637" y="114"/>
                      <a:pt x="625" y="106"/>
                      <a:pt x="612" y="99"/>
                    </a:cubicBezTo>
                    <a:cubicBezTo>
                      <a:pt x="561" y="70"/>
                      <a:pt x="499" y="62"/>
                      <a:pt x="440" y="72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44"/>
              <p:cNvSpPr>
                <a:spLocks noEditPoints="1"/>
              </p:cNvSpPr>
              <p:nvPr/>
            </p:nvSpPr>
            <p:spPr bwMode="auto">
              <a:xfrm>
                <a:off x="3489325" y="3548063"/>
                <a:ext cx="3349625" cy="2790825"/>
              </a:xfrm>
              <a:custGeom>
                <a:avLst/>
                <a:gdLst>
                  <a:gd name="T0" fmla="*/ 938025 w 1032"/>
                  <a:gd name="T1" fmla="*/ 2465933 h 859"/>
                  <a:gd name="T2" fmla="*/ 545288 w 1032"/>
                  <a:gd name="T3" fmla="*/ 292403 h 859"/>
                  <a:gd name="T4" fmla="*/ 116847 w 1032"/>
                  <a:gd name="T5" fmla="*/ 1289823 h 859"/>
                  <a:gd name="T6" fmla="*/ 1408660 w 1032"/>
                  <a:gd name="T7" fmla="*/ 3249 h 859"/>
                  <a:gd name="T8" fmla="*/ 3200319 w 1032"/>
                  <a:gd name="T9" fmla="*/ 2040324 h 859"/>
                  <a:gd name="T10" fmla="*/ 2505727 w 1032"/>
                  <a:gd name="T11" fmla="*/ 2699855 h 859"/>
                  <a:gd name="T12" fmla="*/ 1587177 w 1032"/>
                  <a:gd name="T13" fmla="*/ 2722598 h 859"/>
                  <a:gd name="T14" fmla="*/ 1207423 w 1032"/>
                  <a:gd name="T15" fmla="*/ 2592641 h 859"/>
                  <a:gd name="T16" fmla="*/ 1502787 w 1032"/>
                  <a:gd name="T17" fmla="*/ 2709602 h 859"/>
                  <a:gd name="T18" fmla="*/ 2953642 w 1032"/>
                  <a:gd name="T19" fmla="*/ 2329478 h 859"/>
                  <a:gd name="T20" fmla="*/ 2797845 w 1032"/>
                  <a:gd name="T21" fmla="*/ 669278 h 859"/>
                  <a:gd name="T22" fmla="*/ 1947456 w 1032"/>
                  <a:gd name="T23" fmla="*/ 2644623 h 859"/>
                  <a:gd name="T24" fmla="*/ 1739728 w 1032"/>
                  <a:gd name="T25" fmla="*/ 2696606 h 859"/>
                  <a:gd name="T26" fmla="*/ 1051626 w 1032"/>
                  <a:gd name="T27" fmla="*/ 2511418 h 859"/>
                  <a:gd name="T28" fmla="*/ 2142202 w 1032"/>
                  <a:gd name="T29" fmla="*/ 2530911 h 859"/>
                  <a:gd name="T30" fmla="*/ 1051626 w 1032"/>
                  <a:gd name="T31" fmla="*/ 2511418 h 859"/>
                  <a:gd name="T32" fmla="*/ 2872498 w 1032"/>
                  <a:gd name="T33" fmla="*/ 2033826 h 859"/>
                  <a:gd name="T34" fmla="*/ 2859515 w 1032"/>
                  <a:gd name="T35" fmla="*/ 1042904 h 859"/>
                  <a:gd name="T36" fmla="*/ 804948 w 1032"/>
                  <a:gd name="T37" fmla="*/ 2283993 h 859"/>
                  <a:gd name="T38" fmla="*/ 2849777 w 1032"/>
                  <a:gd name="T39" fmla="*/ 1042904 h 859"/>
                  <a:gd name="T40" fmla="*/ 707576 w 1032"/>
                  <a:gd name="T41" fmla="*/ 367128 h 859"/>
                  <a:gd name="T42" fmla="*/ 804948 w 1032"/>
                  <a:gd name="T43" fmla="*/ 2283993 h 859"/>
                  <a:gd name="T44" fmla="*/ 2200625 w 1032"/>
                  <a:gd name="T45" fmla="*/ 2501671 h 859"/>
                  <a:gd name="T46" fmla="*/ 918550 w 1032"/>
                  <a:gd name="T47" fmla="*/ 2433444 h 859"/>
                  <a:gd name="T48" fmla="*/ 194746 w 1032"/>
                  <a:gd name="T49" fmla="*/ 964930 h 859"/>
                  <a:gd name="T50" fmla="*/ 616694 w 1032"/>
                  <a:gd name="T51" fmla="*/ 2134543 h 859"/>
                  <a:gd name="T52" fmla="*/ 671872 w 1032"/>
                  <a:gd name="T53" fmla="*/ 2199521 h 859"/>
                  <a:gd name="T54" fmla="*/ 837406 w 1032"/>
                  <a:gd name="T55" fmla="*/ 2365216 h 859"/>
                  <a:gd name="T56" fmla="*/ 850389 w 1032"/>
                  <a:gd name="T57" fmla="*/ 2365216 h 859"/>
                  <a:gd name="T58" fmla="*/ 619940 w 1032"/>
                  <a:gd name="T59" fmla="*/ 2124796 h 859"/>
                  <a:gd name="T60" fmla="*/ 561517 w 1032"/>
                  <a:gd name="T61" fmla="*/ 1559483 h 859"/>
                  <a:gd name="T62" fmla="*/ 220712 w 1032"/>
                  <a:gd name="T63" fmla="*/ 841471 h 859"/>
                  <a:gd name="T64" fmla="*/ 285627 w 1032"/>
                  <a:gd name="T65" fmla="*/ 1390539 h 859"/>
                  <a:gd name="T66" fmla="*/ 220712 w 1032"/>
                  <a:gd name="T67" fmla="*/ 841471 h 859"/>
                  <a:gd name="T68" fmla="*/ 3216548 w 1032"/>
                  <a:gd name="T69" fmla="*/ 1991590 h 859"/>
                  <a:gd name="T70" fmla="*/ 2778371 w 1032"/>
                  <a:gd name="T71" fmla="*/ 640038 h 859"/>
                  <a:gd name="T72" fmla="*/ 418703 w 1032"/>
                  <a:gd name="T73" fmla="*/ 1205351 h 859"/>
                  <a:gd name="T74" fmla="*/ 555025 w 1032"/>
                  <a:gd name="T75" fmla="*/ 584806 h 859"/>
                  <a:gd name="T76" fmla="*/ 2359668 w 1032"/>
                  <a:gd name="T77" fmla="*/ 363879 h 859"/>
                  <a:gd name="T78" fmla="*/ 379754 w 1032"/>
                  <a:gd name="T79" fmla="*/ 500334 h 859"/>
                  <a:gd name="T80" fmla="*/ 379754 w 1032"/>
                  <a:gd name="T81" fmla="*/ 500334 h 859"/>
                  <a:gd name="T82" fmla="*/ 1609897 w 1032"/>
                  <a:gd name="T83" fmla="*/ 25991 h 859"/>
                  <a:gd name="T84" fmla="*/ 418703 w 1032"/>
                  <a:gd name="T85" fmla="*/ 451600 h 859"/>
                  <a:gd name="T86" fmla="*/ 1528753 w 1032"/>
                  <a:gd name="T87" fmla="*/ 61730 h 859"/>
                  <a:gd name="T88" fmla="*/ 418703 w 1032"/>
                  <a:gd name="T89" fmla="*/ 451600 h 859"/>
                  <a:gd name="T90" fmla="*/ 584237 w 1032"/>
                  <a:gd name="T91" fmla="*/ 292403 h 859"/>
                  <a:gd name="T92" fmla="*/ 2434320 w 1032"/>
                  <a:gd name="T93" fmla="*/ 393120 h 859"/>
                  <a:gd name="T94" fmla="*/ 2294752 w 1032"/>
                  <a:gd name="T95" fmla="*/ 321643 h 859"/>
                  <a:gd name="T96" fmla="*/ 1327516 w 1032"/>
                  <a:gd name="T97" fmla="*/ 116961 h 859"/>
                  <a:gd name="T98" fmla="*/ 1522261 w 1032"/>
                  <a:gd name="T99" fmla="*/ 12996 h 85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032"/>
                  <a:gd name="T151" fmla="*/ 0 h 859"/>
                  <a:gd name="T152" fmla="*/ 1032 w 1032"/>
                  <a:gd name="T153" fmla="*/ 859 h 85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032" h="859">
                    <a:moveTo>
                      <a:pt x="623" y="856"/>
                    </a:moveTo>
                    <a:cubicBezTo>
                      <a:pt x="574" y="856"/>
                      <a:pt x="525" y="849"/>
                      <a:pt x="477" y="838"/>
                    </a:cubicBezTo>
                    <a:cubicBezTo>
                      <a:pt x="424" y="836"/>
                      <a:pt x="371" y="819"/>
                      <a:pt x="322" y="786"/>
                    </a:cubicBezTo>
                    <a:cubicBezTo>
                      <a:pt x="310" y="778"/>
                      <a:pt x="299" y="769"/>
                      <a:pt x="289" y="759"/>
                    </a:cubicBezTo>
                    <a:cubicBezTo>
                      <a:pt x="213" y="715"/>
                      <a:pt x="152" y="653"/>
                      <a:pt x="112" y="578"/>
                    </a:cubicBezTo>
                    <a:cubicBezTo>
                      <a:pt x="54" y="470"/>
                      <a:pt x="38" y="354"/>
                      <a:pt x="66" y="259"/>
                    </a:cubicBezTo>
                    <a:cubicBezTo>
                      <a:pt x="76" y="213"/>
                      <a:pt x="96" y="172"/>
                      <a:pt x="127" y="137"/>
                    </a:cubicBezTo>
                    <a:cubicBezTo>
                      <a:pt x="139" y="120"/>
                      <a:pt x="152" y="104"/>
                      <a:pt x="168" y="90"/>
                    </a:cubicBezTo>
                    <a:cubicBezTo>
                      <a:pt x="228" y="38"/>
                      <a:pt x="309" y="12"/>
                      <a:pt x="392" y="4"/>
                    </a:cubicBezTo>
                    <a:cubicBezTo>
                      <a:pt x="391" y="4"/>
                      <a:pt x="389" y="4"/>
                      <a:pt x="388" y="4"/>
                    </a:cubicBezTo>
                    <a:cubicBezTo>
                      <a:pt x="314" y="7"/>
                      <a:pt x="178" y="27"/>
                      <a:pt x="93" y="119"/>
                    </a:cubicBezTo>
                    <a:cubicBezTo>
                      <a:pt x="26" y="192"/>
                      <a:pt x="3" y="304"/>
                      <a:pt x="36" y="397"/>
                    </a:cubicBezTo>
                    <a:cubicBezTo>
                      <a:pt x="34" y="398"/>
                      <a:pt x="34" y="398"/>
                      <a:pt x="34" y="398"/>
                    </a:cubicBezTo>
                    <a:cubicBezTo>
                      <a:pt x="0" y="304"/>
                      <a:pt x="23" y="191"/>
                      <a:pt x="91" y="117"/>
                    </a:cubicBezTo>
                    <a:cubicBezTo>
                      <a:pt x="176" y="24"/>
                      <a:pt x="314" y="5"/>
                      <a:pt x="388" y="1"/>
                    </a:cubicBezTo>
                    <a:cubicBezTo>
                      <a:pt x="403" y="0"/>
                      <a:pt x="419" y="0"/>
                      <a:pt x="434" y="1"/>
                    </a:cubicBezTo>
                    <a:cubicBezTo>
                      <a:pt x="493" y="0"/>
                      <a:pt x="551" y="7"/>
                      <a:pt x="602" y="21"/>
                    </a:cubicBezTo>
                    <a:cubicBezTo>
                      <a:pt x="688" y="44"/>
                      <a:pt x="768" y="81"/>
                      <a:pt x="833" y="130"/>
                    </a:cubicBezTo>
                    <a:cubicBezTo>
                      <a:pt x="907" y="186"/>
                      <a:pt x="960" y="253"/>
                      <a:pt x="989" y="330"/>
                    </a:cubicBezTo>
                    <a:cubicBezTo>
                      <a:pt x="1032" y="441"/>
                      <a:pt x="1030" y="545"/>
                      <a:pt x="986" y="628"/>
                    </a:cubicBezTo>
                    <a:cubicBezTo>
                      <a:pt x="946" y="753"/>
                      <a:pt x="850" y="809"/>
                      <a:pt x="773" y="833"/>
                    </a:cubicBezTo>
                    <a:cubicBezTo>
                      <a:pt x="726" y="848"/>
                      <a:pt x="675" y="856"/>
                      <a:pt x="623" y="856"/>
                    </a:cubicBezTo>
                    <a:close/>
                    <a:moveTo>
                      <a:pt x="489" y="838"/>
                    </a:moveTo>
                    <a:cubicBezTo>
                      <a:pt x="584" y="859"/>
                      <a:pt x="686" y="859"/>
                      <a:pt x="772" y="831"/>
                    </a:cubicBezTo>
                    <a:cubicBezTo>
                      <a:pt x="845" y="807"/>
                      <a:pt x="936" y="755"/>
                      <a:pt x="979" y="641"/>
                    </a:cubicBezTo>
                    <a:cubicBezTo>
                      <a:pt x="961" y="670"/>
                      <a:pt x="939" y="696"/>
                      <a:pt x="912" y="719"/>
                    </a:cubicBezTo>
                    <a:cubicBezTo>
                      <a:pt x="812" y="802"/>
                      <a:pt x="675" y="842"/>
                      <a:pt x="536" y="833"/>
                    </a:cubicBezTo>
                    <a:cubicBezTo>
                      <a:pt x="520" y="836"/>
                      <a:pt x="504" y="837"/>
                      <a:pt x="489" y="838"/>
                    </a:cubicBezTo>
                    <a:close/>
                    <a:moveTo>
                      <a:pt x="477" y="835"/>
                    </a:moveTo>
                    <a:cubicBezTo>
                      <a:pt x="493" y="835"/>
                      <a:pt x="509" y="834"/>
                      <a:pt x="524" y="832"/>
                    </a:cubicBezTo>
                    <a:cubicBezTo>
                      <a:pt x="503" y="830"/>
                      <a:pt x="483" y="827"/>
                      <a:pt x="462" y="823"/>
                    </a:cubicBezTo>
                    <a:cubicBezTo>
                      <a:pt x="430" y="817"/>
                      <a:pt x="400" y="809"/>
                      <a:pt x="372" y="798"/>
                    </a:cubicBezTo>
                    <a:cubicBezTo>
                      <a:pt x="405" y="813"/>
                      <a:pt x="440" y="826"/>
                      <a:pt x="477" y="835"/>
                    </a:cubicBezTo>
                    <a:close/>
                    <a:moveTo>
                      <a:pt x="299" y="765"/>
                    </a:moveTo>
                    <a:cubicBezTo>
                      <a:pt x="307" y="772"/>
                      <a:pt x="315" y="778"/>
                      <a:pt x="324" y="784"/>
                    </a:cubicBezTo>
                    <a:cubicBezTo>
                      <a:pt x="368" y="814"/>
                      <a:pt x="415" y="830"/>
                      <a:pt x="463" y="834"/>
                    </a:cubicBezTo>
                    <a:cubicBezTo>
                      <a:pt x="420" y="822"/>
                      <a:pt x="378" y="806"/>
                      <a:pt x="340" y="785"/>
                    </a:cubicBezTo>
                    <a:cubicBezTo>
                      <a:pt x="326" y="779"/>
                      <a:pt x="312" y="772"/>
                      <a:pt x="299" y="765"/>
                    </a:cubicBezTo>
                    <a:close/>
                    <a:moveTo>
                      <a:pt x="546" y="831"/>
                    </a:moveTo>
                    <a:cubicBezTo>
                      <a:pt x="681" y="838"/>
                      <a:pt x="813" y="797"/>
                      <a:pt x="910" y="717"/>
                    </a:cubicBezTo>
                    <a:cubicBezTo>
                      <a:pt x="941" y="691"/>
                      <a:pt x="966" y="661"/>
                      <a:pt x="984" y="627"/>
                    </a:cubicBezTo>
                    <a:cubicBezTo>
                      <a:pt x="987" y="617"/>
                      <a:pt x="990" y="607"/>
                      <a:pt x="992" y="596"/>
                    </a:cubicBezTo>
                    <a:cubicBezTo>
                      <a:pt x="1020" y="473"/>
                      <a:pt x="991" y="354"/>
                      <a:pt x="906" y="252"/>
                    </a:cubicBezTo>
                    <a:cubicBezTo>
                      <a:pt x="892" y="236"/>
                      <a:pt x="877" y="220"/>
                      <a:pt x="862" y="206"/>
                    </a:cubicBezTo>
                    <a:cubicBezTo>
                      <a:pt x="869" y="218"/>
                      <a:pt x="877" y="232"/>
                      <a:pt x="883" y="246"/>
                    </a:cubicBezTo>
                    <a:cubicBezTo>
                      <a:pt x="930" y="349"/>
                      <a:pt x="955" y="503"/>
                      <a:pt x="887" y="628"/>
                    </a:cubicBezTo>
                    <a:cubicBezTo>
                      <a:pt x="856" y="684"/>
                      <a:pt x="805" y="732"/>
                      <a:pt x="741" y="767"/>
                    </a:cubicBezTo>
                    <a:cubicBezTo>
                      <a:pt x="698" y="790"/>
                      <a:pt x="649" y="806"/>
                      <a:pt x="600" y="814"/>
                    </a:cubicBezTo>
                    <a:cubicBezTo>
                      <a:pt x="582" y="821"/>
                      <a:pt x="564" y="827"/>
                      <a:pt x="546" y="831"/>
                    </a:cubicBezTo>
                    <a:close/>
                    <a:moveTo>
                      <a:pt x="380" y="798"/>
                    </a:moveTo>
                    <a:cubicBezTo>
                      <a:pt x="406" y="808"/>
                      <a:pt x="434" y="815"/>
                      <a:pt x="462" y="821"/>
                    </a:cubicBezTo>
                    <a:cubicBezTo>
                      <a:pt x="487" y="825"/>
                      <a:pt x="511" y="829"/>
                      <a:pt x="536" y="830"/>
                    </a:cubicBezTo>
                    <a:cubicBezTo>
                      <a:pt x="553" y="827"/>
                      <a:pt x="570" y="822"/>
                      <a:pt x="588" y="816"/>
                    </a:cubicBezTo>
                    <a:cubicBezTo>
                      <a:pt x="573" y="818"/>
                      <a:pt x="559" y="819"/>
                      <a:pt x="544" y="820"/>
                    </a:cubicBezTo>
                    <a:cubicBezTo>
                      <a:pt x="486" y="822"/>
                      <a:pt x="430" y="814"/>
                      <a:pt x="380" y="798"/>
                    </a:cubicBezTo>
                    <a:close/>
                    <a:moveTo>
                      <a:pt x="324" y="773"/>
                    </a:moveTo>
                    <a:cubicBezTo>
                      <a:pt x="387" y="804"/>
                      <a:pt x="463" y="820"/>
                      <a:pt x="544" y="817"/>
                    </a:cubicBezTo>
                    <a:cubicBezTo>
                      <a:pt x="562" y="816"/>
                      <a:pt x="581" y="814"/>
                      <a:pt x="599" y="812"/>
                    </a:cubicBezTo>
                    <a:cubicBezTo>
                      <a:pt x="614" y="805"/>
                      <a:pt x="630" y="797"/>
                      <a:pt x="646" y="788"/>
                    </a:cubicBezTo>
                    <a:cubicBezTo>
                      <a:pt x="651" y="785"/>
                      <a:pt x="655" y="782"/>
                      <a:pt x="660" y="779"/>
                    </a:cubicBezTo>
                    <a:cubicBezTo>
                      <a:pt x="620" y="792"/>
                      <a:pt x="576" y="799"/>
                      <a:pt x="531" y="801"/>
                    </a:cubicBezTo>
                    <a:cubicBezTo>
                      <a:pt x="427" y="804"/>
                      <a:pt x="330" y="773"/>
                      <a:pt x="251" y="708"/>
                    </a:cubicBezTo>
                    <a:cubicBezTo>
                      <a:pt x="258" y="718"/>
                      <a:pt x="265" y="728"/>
                      <a:pt x="272" y="737"/>
                    </a:cubicBezTo>
                    <a:cubicBezTo>
                      <a:pt x="288" y="750"/>
                      <a:pt x="305" y="762"/>
                      <a:pt x="324" y="773"/>
                    </a:cubicBezTo>
                    <a:close/>
                    <a:moveTo>
                      <a:pt x="670" y="776"/>
                    </a:moveTo>
                    <a:cubicBezTo>
                      <a:pt x="662" y="781"/>
                      <a:pt x="655" y="786"/>
                      <a:pt x="647" y="790"/>
                    </a:cubicBezTo>
                    <a:cubicBezTo>
                      <a:pt x="635" y="798"/>
                      <a:pt x="622" y="804"/>
                      <a:pt x="610" y="810"/>
                    </a:cubicBezTo>
                    <a:cubicBezTo>
                      <a:pt x="728" y="788"/>
                      <a:pt x="834" y="719"/>
                      <a:pt x="885" y="626"/>
                    </a:cubicBezTo>
                    <a:cubicBezTo>
                      <a:pt x="953" y="503"/>
                      <a:pt x="927" y="349"/>
                      <a:pt x="880" y="247"/>
                    </a:cubicBezTo>
                    <a:cubicBezTo>
                      <a:pt x="873" y="230"/>
                      <a:pt x="864" y="214"/>
                      <a:pt x="854" y="199"/>
                    </a:cubicBezTo>
                    <a:cubicBezTo>
                      <a:pt x="831" y="178"/>
                      <a:pt x="805" y="159"/>
                      <a:pt x="778" y="141"/>
                    </a:cubicBezTo>
                    <a:cubicBezTo>
                      <a:pt x="833" y="193"/>
                      <a:pt x="869" y="255"/>
                      <a:pt x="881" y="321"/>
                    </a:cubicBezTo>
                    <a:cubicBezTo>
                      <a:pt x="890" y="345"/>
                      <a:pt x="898" y="370"/>
                      <a:pt x="903" y="395"/>
                    </a:cubicBezTo>
                    <a:cubicBezTo>
                      <a:pt x="924" y="491"/>
                      <a:pt x="905" y="580"/>
                      <a:pt x="849" y="653"/>
                    </a:cubicBezTo>
                    <a:cubicBezTo>
                      <a:pt x="806" y="708"/>
                      <a:pt x="743" y="751"/>
                      <a:pt x="670" y="776"/>
                    </a:cubicBezTo>
                    <a:close/>
                    <a:moveTo>
                      <a:pt x="248" y="703"/>
                    </a:moveTo>
                    <a:cubicBezTo>
                      <a:pt x="325" y="767"/>
                      <a:pt x="423" y="802"/>
                      <a:pt x="531" y="798"/>
                    </a:cubicBezTo>
                    <a:cubicBezTo>
                      <a:pt x="579" y="796"/>
                      <a:pt x="626" y="788"/>
                      <a:pt x="668" y="773"/>
                    </a:cubicBezTo>
                    <a:cubicBezTo>
                      <a:pt x="803" y="680"/>
                      <a:pt x="896" y="498"/>
                      <a:pt x="882" y="347"/>
                    </a:cubicBezTo>
                    <a:cubicBezTo>
                      <a:pt x="881" y="338"/>
                      <a:pt x="880" y="329"/>
                      <a:pt x="878" y="321"/>
                    </a:cubicBezTo>
                    <a:cubicBezTo>
                      <a:pt x="845" y="235"/>
                      <a:pt x="789" y="162"/>
                      <a:pt x="718" y="108"/>
                    </a:cubicBezTo>
                    <a:cubicBezTo>
                      <a:pt x="623" y="60"/>
                      <a:pt x="514" y="34"/>
                      <a:pt x="410" y="39"/>
                    </a:cubicBezTo>
                    <a:cubicBezTo>
                      <a:pt x="373" y="40"/>
                      <a:pt x="338" y="45"/>
                      <a:pt x="305" y="54"/>
                    </a:cubicBezTo>
                    <a:cubicBezTo>
                      <a:pt x="270" y="69"/>
                      <a:pt x="241" y="89"/>
                      <a:pt x="218" y="113"/>
                    </a:cubicBezTo>
                    <a:cubicBezTo>
                      <a:pt x="198" y="136"/>
                      <a:pt x="181" y="163"/>
                      <a:pt x="167" y="196"/>
                    </a:cubicBezTo>
                    <a:cubicBezTo>
                      <a:pt x="147" y="285"/>
                      <a:pt x="163" y="395"/>
                      <a:pt x="175" y="480"/>
                    </a:cubicBezTo>
                    <a:cubicBezTo>
                      <a:pt x="177" y="492"/>
                      <a:pt x="177" y="492"/>
                      <a:pt x="177" y="492"/>
                    </a:cubicBezTo>
                    <a:cubicBezTo>
                      <a:pt x="185" y="547"/>
                      <a:pt x="204" y="633"/>
                      <a:pt x="248" y="703"/>
                    </a:cubicBezTo>
                    <a:close/>
                    <a:moveTo>
                      <a:pt x="883" y="334"/>
                    </a:moveTo>
                    <a:cubicBezTo>
                      <a:pt x="884" y="338"/>
                      <a:pt x="884" y="342"/>
                      <a:pt x="884" y="347"/>
                    </a:cubicBezTo>
                    <a:cubicBezTo>
                      <a:pt x="892" y="425"/>
                      <a:pt x="871" y="514"/>
                      <a:pt x="826" y="597"/>
                    </a:cubicBezTo>
                    <a:cubicBezTo>
                      <a:pt x="789" y="667"/>
                      <a:pt x="737" y="727"/>
                      <a:pt x="678" y="770"/>
                    </a:cubicBezTo>
                    <a:cubicBezTo>
                      <a:pt x="747" y="745"/>
                      <a:pt x="806" y="704"/>
                      <a:pt x="847" y="651"/>
                    </a:cubicBezTo>
                    <a:cubicBezTo>
                      <a:pt x="903" y="579"/>
                      <a:pt x="921" y="491"/>
                      <a:pt x="901" y="395"/>
                    </a:cubicBezTo>
                    <a:cubicBezTo>
                      <a:pt x="896" y="374"/>
                      <a:pt x="890" y="354"/>
                      <a:pt x="883" y="334"/>
                    </a:cubicBezTo>
                    <a:close/>
                    <a:moveTo>
                      <a:pt x="283" y="749"/>
                    </a:moveTo>
                    <a:cubicBezTo>
                      <a:pt x="285" y="751"/>
                      <a:pt x="287" y="752"/>
                      <a:pt x="289" y="753"/>
                    </a:cubicBezTo>
                    <a:cubicBezTo>
                      <a:pt x="287" y="751"/>
                      <a:pt x="284" y="750"/>
                      <a:pt x="282" y="748"/>
                    </a:cubicBezTo>
                    <a:cubicBezTo>
                      <a:pt x="282" y="748"/>
                      <a:pt x="283" y="749"/>
                      <a:pt x="283" y="749"/>
                    </a:cubicBezTo>
                    <a:close/>
                    <a:moveTo>
                      <a:pt x="60" y="297"/>
                    </a:moveTo>
                    <a:cubicBezTo>
                      <a:pt x="46" y="384"/>
                      <a:pt x="64" y="483"/>
                      <a:pt x="114" y="577"/>
                    </a:cubicBezTo>
                    <a:cubicBezTo>
                      <a:pt x="152" y="648"/>
                      <a:pt x="210" y="707"/>
                      <a:pt x="281" y="751"/>
                    </a:cubicBezTo>
                    <a:cubicBezTo>
                      <a:pt x="253" y="732"/>
                      <a:pt x="229" y="710"/>
                      <a:pt x="209" y="684"/>
                    </a:cubicBezTo>
                    <a:cubicBezTo>
                      <a:pt x="202" y="676"/>
                      <a:pt x="196" y="666"/>
                      <a:pt x="190" y="657"/>
                    </a:cubicBezTo>
                    <a:cubicBezTo>
                      <a:pt x="161" y="621"/>
                      <a:pt x="135" y="581"/>
                      <a:pt x="114" y="540"/>
                    </a:cubicBezTo>
                    <a:cubicBezTo>
                      <a:pt x="74" y="461"/>
                      <a:pt x="55" y="382"/>
                      <a:pt x="59" y="311"/>
                    </a:cubicBezTo>
                    <a:cubicBezTo>
                      <a:pt x="59" y="306"/>
                      <a:pt x="59" y="302"/>
                      <a:pt x="60" y="297"/>
                    </a:cubicBezTo>
                    <a:close/>
                    <a:moveTo>
                      <a:pt x="207" y="677"/>
                    </a:moveTo>
                    <a:cubicBezTo>
                      <a:pt x="208" y="679"/>
                      <a:pt x="210" y="681"/>
                      <a:pt x="211" y="683"/>
                    </a:cubicBezTo>
                    <a:cubicBezTo>
                      <a:pt x="228" y="705"/>
                      <a:pt x="249" y="725"/>
                      <a:pt x="273" y="743"/>
                    </a:cubicBezTo>
                    <a:cubicBezTo>
                      <a:pt x="272" y="741"/>
                      <a:pt x="271" y="740"/>
                      <a:pt x="270" y="739"/>
                    </a:cubicBezTo>
                    <a:cubicBezTo>
                      <a:pt x="266" y="735"/>
                      <a:pt x="262" y="732"/>
                      <a:pt x="258" y="728"/>
                    </a:cubicBezTo>
                    <a:cubicBezTo>
                      <a:pt x="240" y="713"/>
                      <a:pt x="223" y="696"/>
                      <a:pt x="207" y="677"/>
                    </a:cubicBezTo>
                    <a:close/>
                    <a:moveTo>
                      <a:pt x="191" y="654"/>
                    </a:moveTo>
                    <a:cubicBezTo>
                      <a:pt x="213" y="681"/>
                      <a:pt x="236" y="706"/>
                      <a:pt x="259" y="726"/>
                    </a:cubicBezTo>
                    <a:cubicBezTo>
                      <a:pt x="260" y="727"/>
                      <a:pt x="261" y="728"/>
                      <a:pt x="262" y="728"/>
                    </a:cubicBezTo>
                    <a:cubicBezTo>
                      <a:pt x="256" y="720"/>
                      <a:pt x="250" y="712"/>
                      <a:pt x="244" y="703"/>
                    </a:cubicBezTo>
                    <a:cubicBezTo>
                      <a:pt x="243" y="702"/>
                      <a:pt x="241" y="700"/>
                      <a:pt x="240" y="699"/>
                    </a:cubicBezTo>
                    <a:cubicBezTo>
                      <a:pt x="218" y="680"/>
                      <a:pt x="198" y="658"/>
                      <a:pt x="180" y="635"/>
                    </a:cubicBezTo>
                    <a:cubicBezTo>
                      <a:pt x="184" y="641"/>
                      <a:pt x="187" y="648"/>
                      <a:pt x="191" y="654"/>
                    </a:cubicBezTo>
                    <a:close/>
                    <a:moveTo>
                      <a:pt x="175" y="625"/>
                    </a:moveTo>
                    <a:cubicBezTo>
                      <a:pt x="195" y="652"/>
                      <a:pt x="217" y="676"/>
                      <a:pt x="241" y="697"/>
                    </a:cubicBezTo>
                    <a:cubicBezTo>
                      <a:pt x="200" y="628"/>
                      <a:pt x="182" y="546"/>
                      <a:pt x="174" y="492"/>
                    </a:cubicBezTo>
                    <a:cubicBezTo>
                      <a:pt x="173" y="480"/>
                      <a:pt x="173" y="480"/>
                      <a:pt x="173" y="480"/>
                    </a:cubicBezTo>
                    <a:cubicBezTo>
                      <a:pt x="161" y="400"/>
                      <a:pt x="146" y="297"/>
                      <a:pt x="162" y="210"/>
                    </a:cubicBezTo>
                    <a:cubicBezTo>
                      <a:pt x="145" y="255"/>
                      <a:pt x="135" y="309"/>
                      <a:pt x="131" y="371"/>
                    </a:cubicBezTo>
                    <a:cubicBezTo>
                      <a:pt x="125" y="470"/>
                      <a:pt x="140" y="556"/>
                      <a:pt x="175" y="625"/>
                    </a:cubicBezTo>
                    <a:close/>
                    <a:moveTo>
                      <a:pt x="68" y="259"/>
                    </a:moveTo>
                    <a:cubicBezTo>
                      <a:pt x="65" y="276"/>
                      <a:pt x="62" y="293"/>
                      <a:pt x="62" y="311"/>
                    </a:cubicBezTo>
                    <a:cubicBezTo>
                      <a:pt x="56" y="426"/>
                      <a:pt x="110" y="546"/>
                      <a:pt x="178" y="638"/>
                    </a:cubicBezTo>
                    <a:cubicBezTo>
                      <a:pt x="176" y="632"/>
                      <a:pt x="173" y="627"/>
                      <a:pt x="170" y="622"/>
                    </a:cubicBezTo>
                    <a:cubicBezTo>
                      <a:pt x="130" y="566"/>
                      <a:pt x="102" y="499"/>
                      <a:pt x="88" y="428"/>
                    </a:cubicBezTo>
                    <a:cubicBezTo>
                      <a:pt x="79" y="384"/>
                      <a:pt x="71" y="317"/>
                      <a:pt x="84" y="247"/>
                    </a:cubicBezTo>
                    <a:cubicBezTo>
                      <a:pt x="88" y="225"/>
                      <a:pt x="94" y="204"/>
                      <a:pt x="102" y="185"/>
                    </a:cubicBezTo>
                    <a:cubicBezTo>
                      <a:pt x="96" y="194"/>
                      <a:pt x="90" y="204"/>
                      <a:pt x="85" y="214"/>
                    </a:cubicBezTo>
                    <a:cubicBezTo>
                      <a:pt x="78" y="229"/>
                      <a:pt x="73" y="244"/>
                      <a:pt x="68" y="259"/>
                    </a:cubicBezTo>
                    <a:close/>
                    <a:moveTo>
                      <a:pt x="856" y="197"/>
                    </a:moveTo>
                    <a:cubicBezTo>
                      <a:pt x="875" y="214"/>
                      <a:pt x="892" y="232"/>
                      <a:pt x="908" y="251"/>
                    </a:cubicBezTo>
                    <a:cubicBezTo>
                      <a:pt x="993" y="353"/>
                      <a:pt x="1023" y="472"/>
                      <a:pt x="995" y="597"/>
                    </a:cubicBezTo>
                    <a:cubicBezTo>
                      <a:pt x="993" y="602"/>
                      <a:pt x="992" y="608"/>
                      <a:pt x="991" y="613"/>
                    </a:cubicBezTo>
                    <a:cubicBezTo>
                      <a:pt x="1028" y="533"/>
                      <a:pt x="1027" y="435"/>
                      <a:pt x="987" y="331"/>
                    </a:cubicBezTo>
                    <a:cubicBezTo>
                      <a:pt x="936" y="199"/>
                      <a:pt x="816" y="95"/>
                      <a:pt x="654" y="39"/>
                    </a:cubicBezTo>
                    <a:cubicBezTo>
                      <a:pt x="696" y="55"/>
                      <a:pt x="734" y="76"/>
                      <a:pt x="768" y="102"/>
                    </a:cubicBezTo>
                    <a:cubicBezTo>
                      <a:pt x="803" y="130"/>
                      <a:pt x="833" y="161"/>
                      <a:pt x="856" y="197"/>
                    </a:cubicBezTo>
                    <a:close/>
                    <a:moveTo>
                      <a:pt x="110" y="174"/>
                    </a:moveTo>
                    <a:cubicBezTo>
                      <a:pt x="65" y="271"/>
                      <a:pt x="82" y="387"/>
                      <a:pt x="90" y="427"/>
                    </a:cubicBezTo>
                    <a:cubicBezTo>
                      <a:pt x="104" y="497"/>
                      <a:pt x="130" y="559"/>
                      <a:pt x="166" y="612"/>
                    </a:cubicBezTo>
                    <a:cubicBezTo>
                      <a:pt x="135" y="545"/>
                      <a:pt x="123" y="464"/>
                      <a:pt x="129" y="371"/>
                    </a:cubicBezTo>
                    <a:cubicBezTo>
                      <a:pt x="133" y="302"/>
                      <a:pt x="145" y="243"/>
                      <a:pt x="165" y="195"/>
                    </a:cubicBezTo>
                    <a:cubicBezTo>
                      <a:pt x="171" y="167"/>
                      <a:pt x="181" y="140"/>
                      <a:pt x="196" y="117"/>
                    </a:cubicBezTo>
                    <a:cubicBezTo>
                      <a:pt x="198" y="118"/>
                      <a:pt x="198" y="118"/>
                      <a:pt x="198" y="118"/>
                    </a:cubicBezTo>
                    <a:cubicBezTo>
                      <a:pt x="186" y="137"/>
                      <a:pt x="177" y="158"/>
                      <a:pt x="171" y="180"/>
                    </a:cubicBezTo>
                    <a:cubicBezTo>
                      <a:pt x="184" y="154"/>
                      <a:pt x="199" y="131"/>
                      <a:pt x="216" y="111"/>
                    </a:cubicBezTo>
                    <a:cubicBezTo>
                      <a:pt x="236" y="90"/>
                      <a:pt x="261" y="72"/>
                      <a:pt x="290" y="58"/>
                    </a:cubicBezTo>
                    <a:cubicBezTo>
                      <a:pt x="212" y="80"/>
                      <a:pt x="150" y="120"/>
                      <a:pt x="110" y="174"/>
                    </a:cubicBezTo>
                    <a:close/>
                    <a:moveTo>
                      <a:pt x="727" y="112"/>
                    </a:moveTo>
                    <a:cubicBezTo>
                      <a:pt x="792" y="164"/>
                      <a:pt x="843" y="231"/>
                      <a:pt x="875" y="307"/>
                    </a:cubicBezTo>
                    <a:cubicBezTo>
                      <a:pt x="859" y="238"/>
                      <a:pt x="818" y="179"/>
                      <a:pt x="763" y="132"/>
                    </a:cubicBezTo>
                    <a:cubicBezTo>
                      <a:pt x="752" y="125"/>
                      <a:pt x="740" y="118"/>
                      <a:pt x="727" y="112"/>
                    </a:cubicBezTo>
                    <a:close/>
                    <a:moveTo>
                      <a:pt x="117" y="154"/>
                    </a:moveTo>
                    <a:cubicBezTo>
                      <a:pt x="102" y="173"/>
                      <a:pt x="90" y="194"/>
                      <a:pt x="82" y="216"/>
                    </a:cubicBezTo>
                    <a:cubicBezTo>
                      <a:pt x="82" y="215"/>
                      <a:pt x="82" y="214"/>
                      <a:pt x="83" y="213"/>
                    </a:cubicBezTo>
                    <a:cubicBezTo>
                      <a:pt x="90" y="199"/>
                      <a:pt x="98" y="185"/>
                      <a:pt x="108" y="171"/>
                    </a:cubicBezTo>
                    <a:cubicBezTo>
                      <a:pt x="111" y="165"/>
                      <a:pt x="114" y="160"/>
                      <a:pt x="117" y="154"/>
                    </a:cubicBezTo>
                    <a:close/>
                    <a:moveTo>
                      <a:pt x="767" y="131"/>
                    </a:moveTo>
                    <a:cubicBezTo>
                      <a:pt x="796" y="149"/>
                      <a:pt x="823" y="168"/>
                      <a:pt x="848" y="190"/>
                    </a:cubicBezTo>
                    <a:cubicBezTo>
                      <a:pt x="793" y="111"/>
                      <a:pt x="707" y="53"/>
                      <a:pt x="600" y="25"/>
                    </a:cubicBezTo>
                    <a:cubicBezTo>
                      <a:pt x="566" y="16"/>
                      <a:pt x="531" y="10"/>
                      <a:pt x="496" y="8"/>
                    </a:cubicBezTo>
                    <a:cubicBezTo>
                      <a:pt x="541" y="16"/>
                      <a:pt x="584" y="29"/>
                      <a:pt x="625" y="48"/>
                    </a:cubicBezTo>
                    <a:cubicBezTo>
                      <a:pt x="666" y="63"/>
                      <a:pt x="705" y="84"/>
                      <a:pt x="740" y="110"/>
                    </a:cubicBezTo>
                    <a:cubicBezTo>
                      <a:pt x="749" y="117"/>
                      <a:pt x="758" y="124"/>
                      <a:pt x="767" y="131"/>
                    </a:cubicBezTo>
                    <a:close/>
                    <a:moveTo>
                      <a:pt x="129" y="139"/>
                    </a:moveTo>
                    <a:cubicBezTo>
                      <a:pt x="124" y="146"/>
                      <a:pt x="120" y="154"/>
                      <a:pt x="116" y="161"/>
                    </a:cubicBezTo>
                    <a:cubicBezTo>
                      <a:pt x="143" y="129"/>
                      <a:pt x="178" y="102"/>
                      <a:pt x="221" y="81"/>
                    </a:cubicBezTo>
                    <a:cubicBezTo>
                      <a:pt x="246" y="69"/>
                      <a:pt x="274" y="59"/>
                      <a:pt x="304" y="51"/>
                    </a:cubicBezTo>
                    <a:cubicBezTo>
                      <a:pt x="352" y="30"/>
                      <a:pt x="410" y="19"/>
                      <a:pt x="471" y="19"/>
                    </a:cubicBezTo>
                    <a:cubicBezTo>
                      <a:pt x="514" y="20"/>
                      <a:pt x="559" y="27"/>
                      <a:pt x="601" y="40"/>
                    </a:cubicBezTo>
                    <a:cubicBezTo>
                      <a:pt x="561" y="24"/>
                      <a:pt x="517" y="12"/>
                      <a:pt x="472" y="7"/>
                    </a:cubicBezTo>
                    <a:cubicBezTo>
                      <a:pt x="366" y="5"/>
                      <a:pt x="261" y="34"/>
                      <a:pt x="181" y="92"/>
                    </a:cubicBezTo>
                    <a:cubicBezTo>
                      <a:pt x="161" y="106"/>
                      <a:pt x="144" y="122"/>
                      <a:pt x="129" y="139"/>
                    </a:cubicBezTo>
                    <a:close/>
                    <a:moveTo>
                      <a:pt x="435" y="4"/>
                    </a:moveTo>
                    <a:cubicBezTo>
                      <a:pt x="338" y="6"/>
                      <a:pt x="240" y="32"/>
                      <a:pt x="170" y="92"/>
                    </a:cubicBezTo>
                    <a:cubicBezTo>
                      <a:pt x="159" y="102"/>
                      <a:pt x="150" y="111"/>
                      <a:pt x="142" y="122"/>
                    </a:cubicBezTo>
                    <a:cubicBezTo>
                      <a:pt x="153" y="110"/>
                      <a:pt x="166" y="100"/>
                      <a:pt x="180" y="90"/>
                    </a:cubicBezTo>
                    <a:cubicBezTo>
                      <a:pt x="253" y="37"/>
                      <a:pt x="347" y="7"/>
                      <a:pt x="445" y="4"/>
                    </a:cubicBezTo>
                    <a:cubicBezTo>
                      <a:pt x="442" y="4"/>
                      <a:pt x="438" y="4"/>
                      <a:pt x="435" y="4"/>
                    </a:cubicBezTo>
                    <a:close/>
                    <a:moveTo>
                      <a:pt x="717" y="104"/>
                    </a:moveTo>
                    <a:cubicBezTo>
                      <a:pt x="728" y="109"/>
                      <a:pt x="739" y="115"/>
                      <a:pt x="750" y="121"/>
                    </a:cubicBezTo>
                    <a:cubicBezTo>
                      <a:pt x="722" y="99"/>
                      <a:pt x="690" y="80"/>
                      <a:pt x="657" y="65"/>
                    </a:cubicBezTo>
                    <a:cubicBezTo>
                      <a:pt x="678" y="76"/>
                      <a:pt x="698" y="89"/>
                      <a:pt x="717" y="104"/>
                    </a:cubicBezTo>
                    <a:close/>
                    <a:moveTo>
                      <a:pt x="434" y="36"/>
                    </a:moveTo>
                    <a:cubicBezTo>
                      <a:pt x="526" y="36"/>
                      <a:pt x="622" y="59"/>
                      <a:pt x="707" y="99"/>
                    </a:cubicBezTo>
                    <a:cubicBezTo>
                      <a:pt x="684" y="82"/>
                      <a:pt x="660" y="67"/>
                      <a:pt x="634" y="55"/>
                    </a:cubicBezTo>
                    <a:cubicBezTo>
                      <a:pt x="581" y="34"/>
                      <a:pt x="525" y="22"/>
                      <a:pt x="471" y="22"/>
                    </a:cubicBezTo>
                    <a:cubicBezTo>
                      <a:pt x="417" y="21"/>
                      <a:pt x="365" y="30"/>
                      <a:pt x="320" y="47"/>
                    </a:cubicBezTo>
                    <a:cubicBezTo>
                      <a:pt x="349" y="41"/>
                      <a:pt x="379" y="38"/>
                      <a:pt x="409" y="36"/>
                    </a:cubicBezTo>
                    <a:cubicBezTo>
                      <a:pt x="417" y="36"/>
                      <a:pt x="426" y="36"/>
                      <a:pt x="434" y="36"/>
                    </a:cubicBezTo>
                    <a:close/>
                    <a:moveTo>
                      <a:pt x="471" y="4"/>
                    </a:moveTo>
                    <a:cubicBezTo>
                      <a:pt x="474" y="4"/>
                      <a:pt x="477" y="4"/>
                      <a:pt x="479" y="4"/>
                    </a:cubicBezTo>
                    <a:cubicBezTo>
                      <a:pt x="476" y="4"/>
                      <a:pt x="472" y="4"/>
                      <a:pt x="469" y="4"/>
                    </a:cubicBezTo>
                    <a:cubicBezTo>
                      <a:pt x="470" y="4"/>
                      <a:pt x="470" y="4"/>
                      <a:pt x="471" y="4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45"/>
              <p:cNvSpPr>
                <a:spLocks noEditPoints="1"/>
              </p:cNvSpPr>
              <p:nvPr/>
            </p:nvSpPr>
            <p:spPr bwMode="auto">
              <a:xfrm>
                <a:off x="3517900" y="3460750"/>
                <a:ext cx="3113088" cy="2790825"/>
              </a:xfrm>
              <a:custGeom>
                <a:avLst/>
                <a:gdLst>
                  <a:gd name="T0" fmla="*/ 240217 w 959"/>
                  <a:gd name="T1" fmla="*/ 711514 h 859"/>
                  <a:gd name="T2" fmla="*/ 2739777 w 959"/>
                  <a:gd name="T3" fmla="*/ 393120 h 859"/>
                  <a:gd name="T4" fmla="*/ 2463852 w 959"/>
                  <a:gd name="T5" fmla="*/ 2501671 h 859"/>
                  <a:gd name="T6" fmla="*/ 714160 w 959"/>
                  <a:gd name="T7" fmla="*/ 2618632 h 859"/>
                  <a:gd name="T8" fmla="*/ 142832 w 959"/>
                  <a:gd name="T9" fmla="*/ 1835642 h 859"/>
                  <a:gd name="T10" fmla="*/ 1918494 w 959"/>
                  <a:gd name="T11" fmla="*/ 2703104 h 859"/>
                  <a:gd name="T12" fmla="*/ 1915247 w 959"/>
                  <a:gd name="T13" fmla="*/ 2693357 h 859"/>
                  <a:gd name="T14" fmla="*/ 824530 w 959"/>
                  <a:gd name="T15" fmla="*/ 2452937 h 859"/>
                  <a:gd name="T16" fmla="*/ 1480259 w 959"/>
                  <a:gd name="T17" fmla="*/ 2725847 h 859"/>
                  <a:gd name="T18" fmla="*/ 2187927 w 959"/>
                  <a:gd name="T19" fmla="*/ 2586143 h 859"/>
                  <a:gd name="T20" fmla="*/ 2392436 w 959"/>
                  <a:gd name="T21" fmla="*/ 2371714 h 859"/>
                  <a:gd name="T22" fmla="*/ 1603614 w 959"/>
                  <a:gd name="T23" fmla="*/ 2608885 h 859"/>
                  <a:gd name="T24" fmla="*/ 1788646 w 959"/>
                  <a:gd name="T25" fmla="*/ 2602388 h 859"/>
                  <a:gd name="T26" fmla="*/ 1110194 w 959"/>
                  <a:gd name="T27" fmla="*/ 2550405 h 859"/>
                  <a:gd name="T28" fmla="*/ 2402174 w 959"/>
                  <a:gd name="T29" fmla="*/ 2352220 h 859"/>
                  <a:gd name="T30" fmla="*/ 1902263 w 959"/>
                  <a:gd name="T31" fmla="*/ 2534160 h 859"/>
                  <a:gd name="T32" fmla="*/ 1902263 w 959"/>
                  <a:gd name="T33" fmla="*/ 2527662 h 859"/>
                  <a:gd name="T34" fmla="*/ 1347165 w 959"/>
                  <a:gd name="T35" fmla="*/ 204682 h 859"/>
                  <a:gd name="T36" fmla="*/ 1113440 w 959"/>
                  <a:gd name="T37" fmla="*/ 2540658 h 859"/>
                  <a:gd name="T38" fmla="*/ 1113440 w 959"/>
                  <a:gd name="T39" fmla="*/ 2540658 h 859"/>
                  <a:gd name="T40" fmla="*/ 818038 w 959"/>
                  <a:gd name="T41" fmla="*/ 2439941 h 859"/>
                  <a:gd name="T42" fmla="*/ 2872871 w 959"/>
                  <a:gd name="T43" fmla="*/ 1988341 h 859"/>
                  <a:gd name="T44" fmla="*/ 2872871 w 959"/>
                  <a:gd name="T45" fmla="*/ 1988341 h 859"/>
                  <a:gd name="T46" fmla="*/ 496666 w 959"/>
                  <a:gd name="T47" fmla="*/ 2215766 h 859"/>
                  <a:gd name="T48" fmla="*/ 691437 w 959"/>
                  <a:gd name="T49" fmla="*/ 2339225 h 859"/>
                  <a:gd name="T50" fmla="*/ 499912 w 959"/>
                  <a:gd name="T51" fmla="*/ 2137792 h 859"/>
                  <a:gd name="T52" fmla="*/ 444727 w 959"/>
                  <a:gd name="T53" fmla="*/ 2059817 h 859"/>
                  <a:gd name="T54" fmla="*/ 116863 w 959"/>
                  <a:gd name="T55" fmla="*/ 1549736 h 859"/>
                  <a:gd name="T56" fmla="*/ 2992979 w 959"/>
                  <a:gd name="T57" fmla="*/ 1572479 h 859"/>
                  <a:gd name="T58" fmla="*/ 441481 w 959"/>
                  <a:gd name="T59" fmla="*/ 2033826 h 859"/>
                  <a:gd name="T60" fmla="*/ 668713 w 959"/>
                  <a:gd name="T61" fmla="*/ 490587 h 859"/>
                  <a:gd name="T62" fmla="*/ 376557 w 959"/>
                  <a:gd name="T63" fmla="*/ 1955852 h 859"/>
                  <a:gd name="T64" fmla="*/ 2915071 w 959"/>
                  <a:gd name="T65" fmla="*/ 1897371 h 859"/>
                  <a:gd name="T66" fmla="*/ 32462 w 959"/>
                  <a:gd name="T67" fmla="*/ 1442522 h 859"/>
                  <a:gd name="T68" fmla="*/ 123355 w 959"/>
                  <a:gd name="T69" fmla="*/ 1156617 h 859"/>
                  <a:gd name="T70" fmla="*/ 3009210 w 959"/>
                  <a:gd name="T71" fmla="*/ 1523745 h 859"/>
                  <a:gd name="T72" fmla="*/ 123355 w 959"/>
                  <a:gd name="T73" fmla="*/ 1198853 h 859"/>
                  <a:gd name="T74" fmla="*/ 2950779 w 959"/>
                  <a:gd name="T75" fmla="*/ 922694 h 859"/>
                  <a:gd name="T76" fmla="*/ 142832 w 959"/>
                  <a:gd name="T77" fmla="*/ 1315814 h 859"/>
                  <a:gd name="T78" fmla="*/ 717406 w 959"/>
                  <a:gd name="T79" fmla="*/ 402866 h 859"/>
                  <a:gd name="T80" fmla="*/ 928408 w 959"/>
                  <a:gd name="T81" fmla="*/ 276158 h 859"/>
                  <a:gd name="T82" fmla="*/ 3041672 w 959"/>
                  <a:gd name="T83" fmla="*/ 1137123 h 859"/>
                  <a:gd name="T84" fmla="*/ 246710 w 959"/>
                  <a:gd name="T85" fmla="*/ 718012 h 859"/>
                  <a:gd name="T86" fmla="*/ 246710 w 959"/>
                  <a:gd name="T87" fmla="*/ 718012 h 859"/>
                  <a:gd name="T88" fmla="*/ 2785224 w 959"/>
                  <a:gd name="T89" fmla="*/ 461347 h 859"/>
                  <a:gd name="T90" fmla="*/ 2859886 w 959"/>
                  <a:gd name="T91" fmla="*/ 867463 h 859"/>
                  <a:gd name="T92" fmla="*/ 1415335 w 959"/>
                  <a:gd name="T93" fmla="*/ 191686 h 859"/>
                  <a:gd name="T94" fmla="*/ 707668 w 959"/>
                  <a:gd name="T95" fmla="*/ 464596 h 859"/>
                  <a:gd name="T96" fmla="*/ 2885855 w 959"/>
                  <a:gd name="T97" fmla="*/ 656282 h 859"/>
                  <a:gd name="T98" fmla="*/ 2934548 w 959"/>
                  <a:gd name="T99" fmla="*/ 870712 h 859"/>
                  <a:gd name="T100" fmla="*/ 1347165 w 959"/>
                  <a:gd name="T101" fmla="*/ 194935 h 859"/>
                  <a:gd name="T102" fmla="*/ 2522283 w 959"/>
                  <a:gd name="T103" fmla="*/ 292403 h 859"/>
                  <a:gd name="T104" fmla="*/ 1230303 w 959"/>
                  <a:gd name="T105" fmla="*/ 113712 h 859"/>
                  <a:gd name="T106" fmla="*/ 1960694 w 959"/>
                  <a:gd name="T107" fmla="*/ 58481 h 859"/>
                  <a:gd name="T108" fmla="*/ 960870 w 959"/>
                  <a:gd name="T109" fmla="*/ 315146 h 859"/>
                  <a:gd name="T110" fmla="*/ 2249604 w 959"/>
                  <a:gd name="T111" fmla="*/ 100717 h 859"/>
                  <a:gd name="T112" fmla="*/ 1863308 w 959"/>
                  <a:gd name="T113" fmla="*/ 45485 h 859"/>
                  <a:gd name="T114" fmla="*/ 1278996 w 959"/>
                  <a:gd name="T115" fmla="*/ 107214 h 859"/>
                  <a:gd name="T116" fmla="*/ 1350412 w 959"/>
                  <a:gd name="T117" fmla="*/ 100717 h 859"/>
                  <a:gd name="T118" fmla="*/ 1350412 w 959"/>
                  <a:gd name="T119" fmla="*/ 100717 h 859"/>
                  <a:gd name="T120" fmla="*/ 1580890 w 959"/>
                  <a:gd name="T121" fmla="*/ 77974 h 859"/>
                  <a:gd name="T122" fmla="*/ 1752938 w 959"/>
                  <a:gd name="T123" fmla="*/ 48734 h 8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59"/>
                  <a:gd name="T187" fmla="*/ 0 h 859"/>
                  <a:gd name="T188" fmla="*/ 959 w 959"/>
                  <a:gd name="T189" fmla="*/ 859 h 8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59" h="859">
                    <a:moveTo>
                      <a:pt x="428" y="857"/>
                    </a:moveTo>
                    <a:cubicBezTo>
                      <a:pt x="352" y="857"/>
                      <a:pt x="280" y="841"/>
                      <a:pt x="219" y="808"/>
                    </a:cubicBezTo>
                    <a:cubicBezTo>
                      <a:pt x="124" y="758"/>
                      <a:pt x="60" y="667"/>
                      <a:pt x="40" y="556"/>
                    </a:cubicBezTo>
                    <a:cubicBezTo>
                      <a:pt x="23" y="520"/>
                      <a:pt x="12" y="483"/>
                      <a:pt x="8" y="444"/>
                    </a:cubicBezTo>
                    <a:cubicBezTo>
                      <a:pt x="0" y="364"/>
                      <a:pt x="24" y="284"/>
                      <a:pt x="74" y="219"/>
                    </a:cubicBezTo>
                    <a:cubicBezTo>
                      <a:pt x="75" y="217"/>
                      <a:pt x="77" y="214"/>
                      <a:pt x="78" y="212"/>
                    </a:cubicBezTo>
                    <a:cubicBezTo>
                      <a:pt x="113" y="150"/>
                      <a:pt x="162" y="105"/>
                      <a:pt x="228" y="74"/>
                    </a:cubicBezTo>
                    <a:cubicBezTo>
                      <a:pt x="274" y="53"/>
                      <a:pt x="328" y="39"/>
                      <a:pt x="393" y="31"/>
                    </a:cubicBezTo>
                    <a:cubicBezTo>
                      <a:pt x="462" y="10"/>
                      <a:pt x="534" y="0"/>
                      <a:pt x="600" y="5"/>
                    </a:cubicBezTo>
                    <a:cubicBezTo>
                      <a:pt x="678" y="11"/>
                      <a:pt x="778" y="37"/>
                      <a:pt x="844" y="121"/>
                    </a:cubicBezTo>
                    <a:cubicBezTo>
                      <a:pt x="870" y="149"/>
                      <a:pt x="892" y="181"/>
                      <a:pt x="908" y="217"/>
                    </a:cubicBezTo>
                    <a:cubicBezTo>
                      <a:pt x="929" y="262"/>
                      <a:pt x="940" y="310"/>
                      <a:pt x="941" y="359"/>
                    </a:cubicBezTo>
                    <a:cubicBezTo>
                      <a:pt x="942" y="364"/>
                      <a:pt x="942" y="369"/>
                      <a:pt x="943" y="374"/>
                    </a:cubicBezTo>
                    <a:cubicBezTo>
                      <a:pt x="959" y="448"/>
                      <a:pt x="953" y="524"/>
                      <a:pt x="925" y="594"/>
                    </a:cubicBezTo>
                    <a:cubicBezTo>
                      <a:pt x="893" y="672"/>
                      <a:pt x="834" y="733"/>
                      <a:pt x="759" y="770"/>
                    </a:cubicBezTo>
                    <a:cubicBezTo>
                      <a:pt x="715" y="804"/>
                      <a:pt x="666" y="830"/>
                      <a:pt x="614" y="843"/>
                    </a:cubicBezTo>
                    <a:cubicBezTo>
                      <a:pt x="566" y="855"/>
                      <a:pt x="518" y="859"/>
                      <a:pt x="472" y="855"/>
                    </a:cubicBezTo>
                    <a:cubicBezTo>
                      <a:pt x="457" y="856"/>
                      <a:pt x="442" y="857"/>
                      <a:pt x="428" y="857"/>
                    </a:cubicBezTo>
                    <a:close/>
                    <a:moveTo>
                      <a:pt x="44" y="565"/>
                    </a:moveTo>
                    <a:cubicBezTo>
                      <a:pt x="66" y="671"/>
                      <a:pt x="129" y="757"/>
                      <a:pt x="220" y="806"/>
                    </a:cubicBezTo>
                    <a:cubicBezTo>
                      <a:pt x="289" y="842"/>
                      <a:pt x="372" y="859"/>
                      <a:pt x="458" y="854"/>
                    </a:cubicBezTo>
                    <a:cubicBezTo>
                      <a:pt x="397" y="846"/>
                      <a:pt x="340" y="824"/>
                      <a:pt x="289" y="788"/>
                    </a:cubicBezTo>
                    <a:cubicBezTo>
                      <a:pt x="271" y="776"/>
                      <a:pt x="254" y="762"/>
                      <a:pt x="239" y="747"/>
                    </a:cubicBezTo>
                    <a:cubicBezTo>
                      <a:pt x="227" y="741"/>
                      <a:pt x="215" y="735"/>
                      <a:pt x="203" y="728"/>
                    </a:cubicBezTo>
                    <a:cubicBezTo>
                      <a:pt x="132" y="686"/>
                      <a:pt x="78" y="629"/>
                      <a:pt x="44" y="565"/>
                    </a:cubicBezTo>
                    <a:close/>
                    <a:moveTo>
                      <a:pt x="488" y="854"/>
                    </a:moveTo>
                    <a:cubicBezTo>
                      <a:pt x="529" y="856"/>
                      <a:pt x="571" y="851"/>
                      <a:pt x="613" y="841"/>
                    </a:cubicBezTo>
                    <a:cubicBezTo>
                      <a:pt x="661" y="828"/>
                      <a:pt x="707" y="805"/>
                      <a:pt x="748" y="775"/>
                    </a:cubicBezTo>
                    <a:cubicBezTo>
                      <a:pt x="725" y="785"/>
                      <a:pt x="700" y="793"/>
                      <a:pt x="675" y="798"/>
                    </a:cubicBezTo>
                    <a:cubicBezTo>
                      <a:pt x="648" y="811"/>
                      <a:pt x="620" y="823"/>
                      <a:pt x="591" y="832"/>
                    </a:cubicBezTo>
                    <a:cubicBezTo>
                      <a:pt x="557" y="842"/>
                      <a:pt x="522" y="850"/>
                      <a:pt x="488" y="854"/>
                    </a:cubicBezTo>
                    <a:close/>
                    <a:moveTo>
                      <a:pt x="259" y="762"/>
                    </a:moveTo>
                    <a:cubicBezTo>
                      <a:pt x="269" y="770"/>
                      <a:pt x="279" y="779"/>
                      <a:pt x="290" y="786"/>
                    </a:cubicBezTo>
                    <a:cubicBezTo>
                      <a:pt x="345" y="824"/>
                      <a:pt x="407" y="846"/>
                      <a:pt x="472" y="852"/>
                    </a:cubicBezTo>
                    <a:cubicBezTo>
                      <a:pt x="511" y="849"/>
                      <a:pt x="551" y="841"/>
                      <a:pt x="590" y="829"/>
                    </a:cubicBezTo>
                    <a:cubicBezTo>
                      <a:pt x="616" y="821"/>
                      <a:pt x="640" y="812"/>
                      <a:pt x="664" y="800"/>
                    </a:cubicBezTo>
                    <a:cubicBezTo>
                      <a:pt x="664" y="801"/>
                      <a:pt x="663" y="801"/>
                      <a:pt x="663" y="801"/>
                    </a:cubicBezTo>
                    <a:cubicBezTo>
                      <a:pt x="619" y="809"/>
                      <a:pt x="571" y="811"/>
                      <a:pt x="522" y="806"/>
                    </a:cubicBezTo>
                    <a:cubicBezTo>
                      <a:pt x="505" y="808"/>
                      <a:pt x="487" y="808"/>
                      <a:pt x="470" y="807"/>
                    </a:cubicBezTo>
                    <a:cubicBezTo>
                      <a:pt x="393" y="808"/>
                      <a:pt x="317" y="792"/>
                      <a:pt x="254" y="755"/>
                    </a:cubicBezTo>
                    <a:cubicBezTo>
                      <a:pt x="273" y="770"/>
                      <a:pt x="294" y="782"/>
                      <a:pt x="315" y="793"/>
                    </a:cubicBezTo>
                    <a:cubicBezTo>
                      <a:pt x="361" y="817"/>
                      <a:pt x="408" y="826"/>
                      <a:pt x="456" y="836"/>
                    </a:cubicBezTo>
                    <a:cubicBezTo>
                      <a:pt x="465" y="838"/>
                      <a:pt x="473" y="839"/>
                      <a:pt x="482" y="841"/>
                    </a:cubicBezTo>
                    <a:cubicBezTo>
                      <a:pt x="481" y="844"/>
                      <a:pt x="481" y="844"/>
                      <a:pt x="481" y="844"/>
                    </a:cubicBezTo>
                    <a:cubicBezTo>
                      <a:pt x="473" y="842"/>
                      <a:pt x="464" y="840"/>
                      <a:pt x="456" y="839"/>
                    </a:cubicBezTo>
                    <a:cubicBezTo>
                      <a:pt x="407" y="829"/>
                      <a:pt x="361" y="820"/>
                      <a:pt x="314" y="796"/>
                    </a:cubicBezTo>
                    <a:cubicBezTo>
                      <a:pt x="295" y="786"/>
                      <a:pt x="276" y="775"/>
                      <a:pt x="259" y="762"/>
                    </a:cubicBezTo>
                    <a:close/>
                    <a:moveTo>
                      <a:pt x="539" y="805"/>
                    </a:moveTo>
                    <a:cubicBezTo>
                      <a:pt x="582" y="807"/>
                      <a:pt x="623" y="805"/>
                      <a:pt x="662" y="798"/>
                    </a:cubicBezTo>
                    <a:cubicBezTo>
                      <a:pt x="666" y="797"/>
                      <a:pt x="670" y="797"/>
                      <a:pt x="674" y="796"/>
                    </a:cubicBezTo>
                    <a:cubicBezTo>
                      <a:pt x="762" y="752"/>
                      <a:pt x="836" y="688"/>
                      <a:pt x="883" y="611"/>
                    </a:cubicBezTo>
                    <a:cubicBezTo>
                      <a:pt x="887" y="602"/>
                      <a:pt x="891" y="593"/>
                      <a:pt x="895" y="584"/>
                    </a:cubicBezTo>
                    <a:cubicBezTo>
                      <a:pt x="904" y="561"/>
                      <a:pt x="911" y="539"/>
                      <a:pt x="916" y="516"/>
                    </a:cubicBezTo>
                    <a:cubicBezTo>
                      <a:pt x="913" y="526"/>
                      <a:pt x="909" y="535"/>
                      <a:pt x="905" y="544"/>
                    </a:cubicBezTo>
                    <a:cubicBezTo>
                      <a:pt x="870" y="619"/>
                      <a:pt x="811" y="684"/>
                      <a:pt x="737" y="730"/>
                    </a:cubicBezTo>
                    <a:cubicBezTo>
                      <a:pt x="680" y="769"/>
                      <a:pt x="617" y="794"/>
                      <a:pt x="551" y="803"/>
                    </a:cubicBezTo>
                    <a:cubicBezTo>
                      <a:pt x="547" y="804"/>
                      <a:pt x="543" y="804"/>
                      <a:pt x="539" y="805"/>
                    </a:cubicBezTo>
                    <a:close/>
                    <a:moveTo>
                      <a:pt x="386" y="793"/>
                    </a:moveTo>
                    <a:cubicBezTo>
                      <a:pt x="414" y="799"/>
                      <a:pt x="442" y="803"/>
                      <a:pt x="470" y="804"/>
                    </a:cubicBezTo>
                    <a:cubicBezTo>
                      <a:pt x="478" y="804"/>
                      <a:pt x="486" y="804"/>
                      <a:pt x="494" y="803"/>
                    </a:cubicBezTo>
                    <a:cubicBezTo>
                      <a:pt x="484" y="802"/>
                      <a:pt x="474" y="800"/>
                      <a:pt x="464" y="799"/>
                    </a:cubicBezTo>
                    <a:cubicBezTo>
                      <a:pt x="438" y="799"/>
                      <a:pt x="412" y="797"/>
                      <a:pt x="386" y="793"/>
                    </a:cubicBezTo>
                    <a:close/>
                    <a:moveTo>
                      <a:pt x="522" y="804"/>
                    </a:moveTo>
                    <a:cubicBezTo>
                      <a:pt x="522" y="804"/>
                      <a:pt x="522" y="804"/>
                      <a:pt x="522" y="804"/>
                    </a:cubicBezTo>
                    <a:cubicBezTo>
                      <a:pt x="532" y="803"/>
                      <a:pt x="541" y="802"/>
                      <a:pt x="551" y="801"/>
                    </a:cubicBezTo>
                    <a:cubicBezTo>
                      <a:pt x="595" y="795"/>
                      <a:pt x="639" y="781"/>
                      <a:pt x="680" y="760"/>
                    </a:cubicBezTo>
                    <a:cubicBezTo>
                      <a:pt x="631" y="783"/>
                      <a:pt x="576" y="797"/>
                      <a:pt x="522" y="804"/>
                    </a:cubicBezTo>
                    <a:close/>
                    <a:moveTo>
                      <a:pt x="277" y="764"/>
                    </a:moveTo>
                    <a:cubicBezTo>
                      <a:pt x="322" y="786"/>
                      <a:pt x="373" y="799"/>
                      <a:pt x="425" y="803"/>
                    </a:cubicBezTo>
                    <a:cubicBezTo>
                      <a:pt x="397" y="799"/>
                      <a:pt x="369" y="793"/>
                      <a:pt x="342" y="785"/>
                    </a:cubicBezTo>
                    <a:cubicBezTo>
                      <a:pt x="320" y="779"/>
                      <a:pt x="298" y="773"/>
                      <a:pt x="277" y="764"/>
                    </a:cubicBezTo>
                    <a:close/>
                    <a:moveTo>
                      <a:pt x="477" y="798"/>
                    </a:moveTo>
                    <a:cubicBezTo>
                      <a:pt x="488" y="800"/>
                      <a:pt x="498" y="801"/>
                      <a:pt x="508" y="802"/>
                    </a:cubicBezTo>
                    <a:cubicBezTo>
                      <a:pt x="569" y="797"/>
                      <a:pt x="630" y="781"/>
                      <a:pt x="685" y="755"/>
                    </a:cubicBezTo>
                    <a:cubicBezTo>
                      <a:pt x="704" y="746"/>
                      <a:pt x="722" y="736"/>
                      <a:pt x="740" y="724"/>
                    </a:cubicBezTo>
                    <a:cubicBezTo>
                      <a:pt x="799" y="683"/>
                      <a:pt x="850" y="627"/>
                      <a:pt x="886" y="562"/>
                    </a:cubicBezTo>
                    <a:cubicBezTo>
                      <a:pt x="902" y="531"/>
                      <a:pt x="915" y="500"/>
                      <a:pt x="924" y="469"/>
                    </a:cubicBezTo>
                    <a:cubicBezTo>
                      <a:pt x="928" y="426"/>
                      <a:pt x="924" y="385"/>
                      <a:pt x="912" y="345"/>
                    </a:cubicBezTo>
                    <a:cubicBezTo>
                      <a:pt x="911" y="414"/>
                      <a:pt x="894" y="485"/>
                      <a:pt x="862" y="550"/>
                    </a:cubicBezTo>
                    <a:cubicBezTo>
                      <a:pt x="804" y="664"/>
                      <a:pt x="707" y="745"/>
                      <a:pt x="586" y="780"/>
                    </a:cubicBezTo>
                    <a:cubicBezTo>
                      <a:pt x="551" y="791"/>
                      <a:pt x="514" y="797"/>
                      <a:pt x="477" y="798"/>
                    </a:cubicBezTo>
                    <a:close/>
                    <a:moveTo>
                      <a:pt x="178" y="667"/>
                    </a:moveTo>
                    <a:cubicBezTo>
                      <a:pt x="188" y="676"/>
                      <a:pt x="198" y="684"/>
                      <a:pt x="210" y="692"/>
                    </a:cubicBezTo>
                    <a:cubicBezTo>
                      <a:pt x="282" y="743"/>
                      <a:pt x="372" y="780"/>
                      <a:pt x="464" y="796"/>
                    </a:cubicBezTo>
                    <a:cubicBezTo>
                      <a:pt x="505" y="795"/>
                      <a:pt x="546" y="789"/>
                      <a:pt x="586" y="778"/>
                    </a:cubicBezTo>
                    <a:cubicBezTo>
                      <a:pt x="705" y="743"/>
                      <a:pt x="802" y="662"/>
                      <a:pt x="859" y="549"/>
                    </a:cubicBezTo>
                    <a:cubicBezTo>
                      <a:pt x="893" y="482"/>
                      <a:pt x="910" y="408"/>
                      <a:pt x="910" y="336"/>
                    </a:cubicBezTo>
                    <a:cubicBezTo>
                      <a:pt x="902" y="313"/>
                      <a:pt x="892" y="290"/>
                      <a:pt x="879" y="269"/>
                    </a:cubicBezTo>
                    <a:cubicBezTo>
                      <a:pt x="822" y="174"/>
                      <a:pt x="718" y="106"/>
                      <a:pt x="587" y="76"/>
                    </a:cubicBezTo>
                    <a:cubicBezTo>
                      <a:pt x="530" y="64"/>
                      <a:pt x="472" y="59"/>
                      <a:pt x="415" y="63"/>
                    </a:cubicBezTo>
                    <a:cubicBezTo>
                      <a:pt x="375" y="71"/>
                      <a:pt x="335" y="83"/>
                      <a:pt x="298" y="99"/>
                    </a:cubicBezTo>
                    <a:cubicBezTo>
                      <a:pt x="218" y="153"/>
                      <a:pt x="154" y="236"/>
                      <a:pt x="121" y="329"/>
                    </a:cubicBezTo>
                    <a:cubicBezTo>
                      <a:pt x="110" y="384"/>
                      <a:pt x="111" y="438"/>
                      <a:pt x="116" y="483"/>
                    </a:cubicBezTo>
                    <a:cubicBezTo>
                      <a:pt x="123" y="550"/>
                      <a:pt x="144" y="613"/>
                      <a:pt x="178" y="667"/>
                    </a:cubicBezTo>
                    <a:close/>
                    <a:moveTo>
                      <a:pt x="343" y="782"/>
                    </a:moveTo>
                    <a:cubicBezTo>
                      <a:pt x="378" y="791"/>
                      <a:pt x="414" y="795"/>
                      <a:pt x="449" y="796"/>
                    </a:cubicBezTo>
                    <a:cubicBezTo>
                      <a:pt x="362" y="778"/>
                      <a:pt x="277" y="743"/>
                      <a:pt x="208" y="694"/>
                    </a:cubicBezTo>
                    <a:cubicBezTo>
                      <a:pt x="199" y="688"/>
                      <a:pt x="191" y="681"/>
                      <a:pt x="182" y="674"/>
                    </a:cubicBezTo>
                    <a:cubicBezTo>
                      <a:pt x="196" y="695"/>
                      <a:pt x="211" y="714"/>
                      <a:pt x="228" y="732"/>
                    </a:cubicBezTo>
                    <a:cubicBezTo>
                      <a:pt x="264" y="753"/>
                      <a:pt x="302" y="770"/>
                      <a:pt x="343" y="782"/>
                    </a:cubicBezTo>
                    <a:close/>
                    <a:moveTo>
                      <a:pt x="871" y="635"/>
                    </a:moveTo>
                    <a:cubicBezTo>
                      <a:pt x="825" y="699"/>
                      <a:pt x="761" y="754"/>
                      <a:pt x="685" y="793"/>
                    </a:cubicBezTo>
                    <a:cubicBezTo>
                      <a:pt x="710" y="787"/>
                      <a:pt x="735" y="778"/>
                      <a:pt x="758" y="767"/>
                    </a:cubicBezTo>
                    <a:cubicBezTo>
                      <a:pt x="803" y="732"/>
                      <a:pt x="841" y="686"/>
                      <a:pt x="871" y="635"/>
                    </a:cubicBezTo>
                    <a:close/>
                    <a:moveTo>
                      <a:pt x="252" y="751"/>
                    </a:moveTo>
                    <a:cubicBezTo>
                      <a:pt x="265" y="757"/>
                      <a:pt x="278" y="762"/>
                      <a:pt x="292" y="767"/>
                    </a:cubicBezTo>
                    <a:cubicBezTo>
                      <a:pt x="272" y="759"/>
                      <a:pt x="253" y="749"/>
                      <a:pt x="234" y="739"/>
                    </a:cubicBezTo>
                    <a:cubicBezTo>
                      <a:pt x="234" y="739"/>
                      <a:pt x="234" y="739"/>
                      <a:pt x="235" y="739"/>
                    </a:cubicBezTo>
                    <a:cubicBezTo>
                      <a:pt x="240" y="743"/>
                      <a:pt x="246" y="747"/>
                      <a:pt x="252" y="751"/>
                    </a:cubicBezTo>
                    <a:close/>
                    <a:moveTo>
                      <a:pt x="885" y="612"/>
                    </a:moveTo>
                    <a:cubicBezTo>
                      <a:pt x="857" y="670"/>
                      <a:pt x="817" y="721"/>
                      <a:pt x="769" y="762"/>
                    </a:cubicBezTo>
                    <a:cubicBezTo>
                      <a:pt x="838" y="725"/>
                      <a:pt x="892" y="667"/>
                      <a:pt x="922" y="593"/>
                    </a:cubicBezTo>
                    <a:cubicBezTo>
                      <a:pt x="948" y="531"/>
                      <a:pt x="955" y="463"/>
                      <a:pt x="944" y="396"/>
                    </a:cubicBezTo>
                    <a:cubicBezTo>
                      <a:pt x="946" y="461"/>
                      <a:pt x="932" y="525"/>
                      <a:pt x="901" y="585"/>
                    </a:cubicBezTo>
                    <a:cubicBezTo>
                      <a:pt x="896" y="594"/>
                      <a:pt x="891" y="603"/>
                      <a:pt x="885" y="612"/>
                    </a:cubicBezTo>
                    <a:close/>
                    <a:moveTo>
                      <a:pt x="43" y="555"/>
                    </a:moveTo>
                    <a:cubicBezTo>
                      <a:pt x="75" y="622"/>
                      <a:pt x="131" y="682"/>
                      <a:pt x="204" y="726"/>
                    </a:cubicBezTo>
                    <a:cubicBezTo>
                      <a:pt x="213" y="731"/>
                      <a:pt x="223" y="736"/>
                      <a:pt x="232" y="741"/>
                    </a:cubicBezTo>
                    <a:cubicBezTo>
                      <a:pt x="225" y="736"/>
                      <a:pt x="219" y="731"/>
                      <a:pt x="212" y="726"/>
                    </a:cubicBezTo>
                    <a:cubicBezTo>
                      <a:pt x="192" y="713"/>
                      <a:pt x="172" y="698"/>
                      <a:pt x="153" y="682"/>
                    </a:cubicBezTo>
                    <a:cubicBezTo>
                      <a:pt x="91" y="628"/>
                      <a:pt x="51" y="563"/>
                      <a:pt x="36" y="492"/>
                    </a:cubicBezTo>
                    <a:cubicBezTo>
                      <a:pt x="37" y="508"/>
                      <a:pt x="38" y="525"/>
                      <a:pt x="40" y="541"/>
                    </a:cubicBezTo>
                    <a:cubicBezTo>
                      <a:pt x="41" y="546"/>
                      <a:pt x="42" y="550"/>
                      <a:pt x="43" y="555"/>
                    </a:cubicBezTo>
                    <a:close/>
                    <a:moveTo>
                      <a:pt x="143" y="638"/>
                    </a:moveTo>
                    <a:cubicBezTo>
                      <a:pt x="165" y="669"/>
                      <a:pt x="188" y="696"/>
                      <a:pt x="213" y="720"/>
                    </a:cubicBezTo>
                    <a:cubicBezTo>
                      <a:pt x="199" y="704"/>
                      <a:pt x="187" y="687"/>
                      <a:pt x="176" y="669"/>
                    </a:cubicBezTo>
                    <a:cubicBezTo>
                      <a:pt x="164" y="659"/>
                      <a:pt x="153" y="649"/>
                      <a:pt x="143" y="638"/>
                    </a:cubicBezTo>
                    <a:close/>
                    <a:moveTo>
                      <a:pt x="154" y="658"/>
                    </a:moveTo>
                    <a:cubicBezTo>
                      <a:pt x="170" y="681"/>
                      <a:pt x="188" y="701"/>
                      <a:pt x="208" y="719"/>
                    </a:cubicBezTo>
                    <a:cubicBezTo>
                      <a:pt x="189" y="701"/>
                      <a:pt x="171" y="680"/>
                      <a:pt x="154" y="658"/>
                    </a:cubicBezTo>
                    <a:close/>
                    <a:moveTo>
                      <a:pt x="36" y="477"/>
                    </a:moveTo>
                    <a:cubicBezTo>
                      <a:pt x="48" y="553"/>
                      <a:pt x="89" y="623"/>
                      <a:pt x="155" y="680"/>
                    </a:cubicBezTo>
                    <a:cubicBezTo>
                      <a:pt x="169" y="692"/>
                      <a:pt x="183" y="703"/>
                      <a:pt x="198" y="713"/>
                    </a:cubicBezTo>
                    <a:cubicBezTo>
                      <a:pt x="178" y="695"/>
                      <a:pt x="161" y="674"/>
                      <a:pt x="146" y="650"/>
                    </a:cubicBezTo>
                    <a:cubicBezTo>
                      <a:pt x="143" y="645"/>
                      <a:pt x="140" y="639"/>
                      <a:pt x="137" y="634"/>
                    </a:cubicBezTo>
                    <a:cubicBezTo>
                      <a:pt x="135" y="632"/>
                      <a:pt x="134" y="630"/>
                      <a:pt x="133" y="628"/>
                    </a:cubicBezTo>
                    <a:cubicBezTo>
                      <a:pt x="132" y="626"/>
                      <a:pt x="131" y="625"/>
                      <a:pt x="130" y="623"/>
                    </a:cubicBezTo>
                    <a:cubicBezTo>
                      <a:pt x="87" y="574"/>
                      <a:pt x="60" y="518"/>
                      <a:pt x="51" y="458"/>
                    </a:cubicBezTo>
                    <a:cubicBezTo>
                      <a:pt x="48" y="443"/>
                      <a:pt x="44" y="429"/>
                      <a:pt x="42" y="414"/>
                    </a:cubicBezTo>
                    <a:cubicBezTo>
                      <a:pt x="39" y="434"/>
                      <a:pt x="37" y="456"/>
                      <a:pt x="36" y="477"/>
                    </a:cubicBezTo>
                    <a:close/>
                    <a:moveTo>
                      <a:pt x="922" y="484"/>
                    </a:moveTo>
                    <a:cubicBezTo>
                      <a:pt x="914" y="510"/>
                      <a:pt x="902" y="537"/>
                      <a:pt x="888" y="563"/>
                    </a:cubicBezTo>
                    <a:cubicBezTo>
                      <a:pt x="864" y="606"/>
                      <a:pt x="834" y="646"/>
                      <a:pt x="799" y="679"/>
                    </a:cubicBezTo>
                    <a:cubicBezTo>
                      <a:pt x="853" y="630"/>
                      <a:pt x="897" y="568"/>
                      <a:pt x="920" y="499"/>
                    </a:cubicBezTo>
                    <a:cubicBezTo>
                      <a:pt x="921" y="494"/>
                      <a:pt x="922" y="489"/>
                      <a:pt x="922" y="484"/>
                    </a:cubicBezTo>
                    <a:close/>
                    <a:moveTo>
                      <a:pt x="136" y="626"/>
                    </a:moveTo>
                    <a:cubicBezTo>
                      <a:pt x="147" y="638"/>
                      <a:pt x="158" y="650"/>
                      <a:pt x="171" y="661"/>
                    </a:cubicBezTo>
                    <a:cubicBezTo>
                      <a:pt x="140" y="608"/>
                      <a:pt x="120" y="548"/>
                      <a:pt x="113" y="484"/>
                    </a:cubicBezTo>
                    <a:cubicBezTo>
                      <a:pt x="108" y="443"/>
                      <a:pt x="107" y="395"/>
                      <a:pt x="115" y="346"/>
                    </a:cubicBezTo>
                    <a:cubicBezTo>
                      <a:pt x="87" y="437"/>
                      <a:pt x="89" y="536"/>
                      <a:pt x="136" y="626"/>
                    </a:cubicBezTo>
                    <a:close/>
                    <a:moveTo>
                      <a:pt x="54" y="457"/>
                    </a:moveTo>
                    <a:cubicBezTo>
                      <a:pt x="70" y="516"/>
                      <a:pt x="98" y="569"/>
                      <a:pt x="127" y="614"/>
                    </a:cubicBezTo>
                    <a:cubicBezTo>
                      <a:pt x="88" y="531"/>
                      <a:pt x="83" y="435"/>
                      <a:pt x="113" y="340"/>
                    </a:cubicBezTo>
                    <a:cubicBezTo>
                      <a:pt x="115" y="334"/>
                      <a:pt x="117" y="328"/>
                      <a:pt x="119" y="322"/>
                    </a:cubicBezTo>
                    <a:cubicBezTo>
                      <a:pt x="132" y="263"/>
                      <a:pt x="158" y="203"/>
                      <a:pt x="206" y="151"/>
                    </a:cubicBezTo>
                    <a:cubicBezTo>
                      <a:pt x="189" y="163"/>
                      <a:pt x="172" y="177"/>
                      <a:pt x="157" y="192"/>
                    </a:cubicBezTo>
                    <a:cubicBezTo>
                      <a:pt x="118" y="229"/>
                      <a:pt x="87" y="275"/>
                      <a:pt x="67" y="327"/>
                    </a:cubicBezTo>
                    <a:cubicBezTo>
                      <a:pt x="53" y="368"/>
                      <a:pt x="47" y="413"/>
                      <a:pt x="54" y="457"/>
                    </a:cubicBezTo>
                    <a:close/>
                    <a:moveTo>
                      <a:pt x="59" y="483"/>
                    </a:moveTo>
                    <a:cubicBezTo>
                      <a:pt x="69" y="526"/>
                      <a:pt x="88" y="565"/>
                      <a:pt x="116" y="602"/>
                    </a:cubicBezTo>
                    <a:cubicBezTo>
                      <a:pt x="94" y="567"/>
                      <a:pt x="73" y="526"/>
                      <a:pt x="59" y="483"/>
                    </a:cubicBezTo>
                    <a:close/>
                    <a:moveTo>
                      <a:pt x="923" y="499"/>
                    </a:moveTo>
                    <a:cubicBezTo>
                      <a:pt x="918" y="527"/>
                      <a:pt x="909" y="556"/>
                      <a:pt x="898" y="585"/>
                    </a:cubicBezTo>
                    <a:cubicBezTo>
                      <a:pt x="897" y="585"/>
                      <a:pt x="897" y="586"/>
                      <a:pt x="897" y="586"/>
                    </a:cubicBezTo>
                    <a:cubicBezTo>
                      <a:pt x="897" y="586"/>
                      <a:pt x="898" y="585"/>
                      <a:pt x="898" y="584"/>
                    </a:cubicBezTo>
                    <a:cubicBezTo>
                      <a:pt x="931" y="520"/>
                      <a:pt x="946" y="451"/>
                      <a:pt x="941" y="382"/>
                    </a:cubicBezTo>
                    <a:cubicBezTo>
                      <a:pt x="941" y="383"/>
                      <a:pt x="941" y="383"/>
                      <a:pt x="941" y="383"/>
                    </a:cubicBezTo>
                    <a:cubicBezTo>
                      <a:pt x="941" y="422"/>
                      <a:pt x="935" y="461"/>
                      <a:pt x="923" y="499"/>
                    </a:cubicBezTo>
                    <a:close/>
                    <a:moveTo>
                      <a:pt x="67" y="234"/>
                    </a:moveTo>
                    <a:cubicBezTo>
                      <a:pt x="24" y="296"/>
                      <a:pt x="3" y="369"/>
                      <a:pt x="10" y="444"/>
                    </a:cubicBezTo>
                    <a:cubicBezTo>
                      <a:pt x="14" y="479"/>
                      <a:pt x="24" y="514"/>
                      <a:pt x="38" y="546"/>
                    </a:cubicBezTo>
                    <a:cubicBezTo>
                      <a:pt x="38" y="544"/>
                      <a:pt x="38" y="543"/>
                      <a:pt x="38" y="541"/>
                    </a:cubicBezTo>
                    <a:cubicBezTo>
                      <a:pt x="35" y="520"/>
                      <a:pt x="33" y="498"/>
                      <a:pt x="34" y="477"/>
                    </a:cubicBezTo>
                    <a:cubicBezTo>
                      <a:pt x="31" y="462"/>
                      <a:pt x="30" y="446"/>
                      <a:pt x="30" y="430"/>
                    </a:cubicBezTo>
                    <a:cubicBezTo>
                      <a:pt x="30" y="405"/>
                      <a:pt x="33" y="380"/>
                      <a:pt x="38" y="356"/>
                    </a:cubicBezTo>
                    <a:cubicBezTo>
                      <a:pt x="39" y="316"/>
                      <a:pt x="48" y="274"/>
                      <a:pt x="67" y="234"/>
                    </a:cubicBezTo>
                    <a:close/>
                    <a:moveTo>
                      <a:pt x="927" y="469"/>
                    </a:moveTo>
                    <a:cubicBezTo>
                      <a:pt x="926" y="473"/>
                      <a:pt x="926" y="477"/>
                      <a:pt x="925" y="481"/>
                    </a:cubicBezTo>
                    <a:cubicBezTo>
                      <a:pt x="930" y="463"/>
                      <a:pt x="934" y="444"/>
                      <a:pt x="936" y="425"/>
                    </a:cubicBezTo>
                    <a:cubicBezTo>
                      <a:pt x="934" y="440"/>
                      <a:pt x="931" y="455"/>
                      <a:pt x="927" y="469"/>
                    </a:cubicBezTo>
                    <a:close/>
                    <a:moveTo>
                      <a:pt x="38" y="369"/>
                    </a:moveTo>
                    <a:cubicBezTo>
                      <a:pt x="35" y="389"/>
                      <a:pt x="33" y="410"/>
                      <a:pt x="33" y="430"/>
                    </a:cubicBezTo>
                    <a:cubicBezTo>
                      <a:pt x="33" y="440"/>
                      <a:pt x="33" y="450"/>
                      <a:pt x="34" y="460"/>
                    </a:cubicBezTo>
                    <a:cubicBezTo>
                      <a:pt x="35" y="442"/>
                      <a:pt x="38" y="423"/>
                      <a:pt x="41" y="405"/>
                    </a:cubicBezTo>
                    <a:cubicBezTo>
                      <a:pt x="39" y="393"/>
                      <a:pt x="39" y="381"/>
                      <a:pt x="38" y="369"/>
                    </a:cubicBezTo>
                    <a:close/>
                    <a:moveTo>
                      <a:pt x="912" y="336"/>
                    </a:moveTo>
                    <a:cubicBezTo>
                      <a:pt x="925" y="374"/>
                      <a:pt x="930" y="414"/>
                      <a:pt x="928" y="455"/>
                    </a:cubicBezTo>
                    <a:cubicBezTo>
                      <a:pt x="934" y="427"/>
                      <a:pt x="938" y="400"/>
                      <a:pt x="938" y="373"/>
                    </a:cubicBezTo>
                    <a:cubicBezTo>
                      <a:pt x="938" y="370"/>
                      <a:pt x="938" y="368"/>
                      <a:pt x="938" y="365"/>
                    </a:cubicBezTo>
                    <a:cubicBezTo>
                      <a:pt x="931" y="338"/>
                      <a:pt x="921" y="311"/>
                      <a:pt x="909" y="284"/>
                    </a:cubicBezTo>
                    <a:cubicBezTo>
                      <a:pt x="911" y="301"/>
                      <a:pt x="912" y="319"/>
                      <a:pt x="912" y="336"/>
                    </a:cubicBezTo>
                    <a:close/>
                    <a:moveTo>
                      <a:pt x="44" y="405"/>
                    </a:moveTo>
                    <a:cubicBezTo>
                      <a:pt x="45" y="416"/>
                      <a:pt x="47" y="427"/>
                      <a:pt x="49" y="437"/>
                    </a:cubicBezTo>
                    <a:cubicBezTo>
                      <a:pt x="47" y="411"/>
                      <a:pt x="49" y="385"/>
                      <a:pt x="55" y="360"/>
                    </a:cubicBezTo>
                    <a:cubicBezTo>
                      <a:pt x="50" y="375"/>
                      <a:pt x="47" y="390"/>
                      <a:pt x="44" y="405"/>
                    </a:cubicBezTo>
                    <a:close/>
                    <a:moveTo>
                      <a:pt x="41" y="356"/>
                    </a:moveTo>
                    <a:cubicBezTo>
                      <a:pt x="41" y="370"/>
                      <a:pt x="41" y="383"/>
                      <a:pt x="43" y="396"/>
                    </a:cubicBezTo>
                    <a:cubicBezTo>
                      <a:pt x="48" y="372"/>
                      <a:pt x="55" y="348"/>
                      <a:pt x="64" y="326"/>
                    </a:cubicBezTo>
                    <a:cubicBezTo>
                      <a:pt x="92" y="241"/>
                      <a:pt x="154" y="168"/>
                      <a:pt x="219" y="122"/>
                    </a:cubicBezTo>
                    <a:cubicBezTo>
                      <a:pt x="221" y="124"/>
                      <a:pt x="221" y="124"/>
                      <a:pt x="221" y="124"/>
                    </a:cubicBezTo>
                    <a:cubicBezTo>
                      <a:pt x="169" y="161"/>
                      <a:pt x="119" y="215"/>
                      <a:pt x="87" y="277"/>
                    </a:cubicBezTo>
                    <a:cubicBezTo>
                      <a:pt x="106" y="245"/>
                      <a:pt x="128" y="215"/>
                      <a:pt x="155" y="190"/>
                    </a:cubicBezTo>
                    <a:cubicBezTo>
                      <a:pt x="174" y="172"/>
                      <a:pt x="194" y="155"/>
                      <a:pt x="216" y="141"/>
                    </a:cubicBezTo>
                    <a:cubicBezTo>
                      <a:pt x="220" y="137"/>
                      <a:pt x="223" y="134"/>
                      <a:pt x="227" y="130"/>
                    </a:cubicBezTo>
                    <a:cubicBezTo>
                      <a:pt x="245" y="113"/>
                      <a:pt x="265" y="98"/>
                      <a:pt x="286" y="85"/>
                    </a:cubicBezTo>
                    <a:cubicBezTo>
                      <a:pt x="274" y="89"/>
                      <a:pt x="261" y="93"/>
                      <a:pt x="249" y="97"/>
                    </a:cubicBezTo>
                    <a:cubicBezTo>
                      <a:pt x="215" y="118"/>
                      <a:pt x="184" y="141"/>
                      <a:pt x="157" y="166"/>
                    </a:cubicBezTo>
                    <a:cubicBezTo>
                      <a:pt x="96" y="222"/>
                      <a:pt x="57" y="287"/>
                      <a:pt x="41" y="356"/>
                    </a:cubicBezTo>
                    <a:close/>
                    <a:moveTo>
                      <a:pt x="908" y="276"/>
                    </a:moveTo>
                    <a:cubicBezTo>
                      <a:pt x="920" y="300"/>
                      <a:pt x="929" y="325"/>
                      <a:pt x="937" y="350"/>
                    </a:cubicBezTo>
                    <a:cubicBezTo>
                      <a:pt x="936" y="349"/>
                      <a:pt x="936" y="347"/>
                      <a:pt x="936" y="346"/>
                    </a:cubicBezTo>
                    <a:cubicBezTo>
                      <a:pt x="930" y="309"/>
                      <a:pt x="918" y="272"/>
                      <a:pt x="900" y="237"/>
                    </a:cubicBezTo>
                    <a:cubicBezTo>
                      <a:pt x="900" y="237"/>
                      <a:pt x="900" y="237"/>
                      <a:pt x="899" y="236"/>
                    </a:cubicBezTo>
                    <a:cubicBezTo>
                      <a:pt x="903" y="249"/>
                      <a:pt x="906" y="262"/>
                      <a:pt x="908" y="276"/>
                    </a:cubicBezTo>
                    <a:close/>
                    <a:moveTo>
                      <a:pt x="76" y="221"/>
                    </a:moveTo>
                    <a:cubicBezTo>
                      <a:pt x="55" y="261"/>
                      <a:pt x="44" y="303"/>
                      <a:pt x="42" y="343"/>
                    </a:cubicBezTo>
                    <a:cubicBezTo>
                      <a:pt x="60" y="278"/>
                      <a:pt x="98" y="217"/>
                      <a:pt x="155" y="164"/>
                    </a:cubicBezTo>
                    <a:cubicBezTo>
                      <a:pt x="179" y="142"/>
                      <a:pt x="206" y="121"/>
                      <a:pt x="234" y="103"/>
                    </a:cubicBezTo>
                    <a:cubicBezTo>
                      <a:pt x="207" y="114"/>
                      <a:pt x="182" y="128"/>
                      <a:pt x="159" y="143"/>
                    </a:cubicBezTo>
                    <a:cubicBezTo>
                      <a:pt x="127" y="165"/>
                      <a:pt x="99" y="191"/>
                      <a:pt x="76" y="221"/>
                    </a:cubicBezTo>
                    <a:close/>
                    <a:moveTo>
                      <a:pt x="883" y="188"/>
                    </a:moveTo>
                    <a:cubicBezTo>
                      <a:pt x="893" y="204"/>
                      <a:pt x="903" y="222"/>
                      <a:pt x="911" y="241"/>
                    </a:cubicBezTo>
                    <a:cubicBezTo>
                      <a:pt x="924" y="271"/>
                      <a:pt x="932" y="301"/>
                      <a:pt x="937" y="332"/>
                    </a:cubicBezTo>
                    <a:cubicBezTo>
                      <a:pt x="933" y="293"/>
                      <a:pt x="923" y="255"/>
                      <a:pt x="906" y="218"/>
                    </a:cubicBezTo>
                    <a:cubicBezTo>
                      <a:pt x="893" y="190"/>
                      <a:pt x="877" y="164"/>
                      <a:pt x="858" y="142"/>
                    </a:cubicBezTo>
                    <a:cubicBezTo>
                      <a:pt x="867" y="155"/>
                      <a:pt x="875" y="169"/>
                      <a:pt x="881" y="184"/>
                    </a:cubicBezTo>
                    <a:cubicBezTo>
                      <a:pt x="882" y="186"/>
                      <a:pt x="882" y="187"/>
                      <a:pt x="883" y="188"/>
                    </a:cubicBezTo>
                    <a:close/>
                    <a:moveTo>
                      <a:pt x="452" y="59"/>
                    </a:moveTo>
                    <a:cubicBezTo>
                      <a:pt x="497" y="59"/>
                      <a:pt x="543" y="64"/>
                      <a:pt x="588" y="74"/>
                    </a:cubicBezTo>
                    <a:cubicBezTo>
                      <a:pt x="720" y="103"/>
                      <a:pt x="824" y="172"/>
                      <a:pt x="881" y="267"/>
                    </a:cubicBezTo>
                    <a:cubicBezTo>
                      <a:pt x="893" y="287"/>
                      <a:pt x="902" y="307"/>
                      <a:pt x="910" y="327"/>
                    </a:cubicBezTo>
                    <a:cubicBezTo>
                      <a:pt x="909" y="310"/>
                      <a:pt x="908" y="293"/>
                      <a:pt x="905" y="277"/>
                    </a:cubicBezTo>
                    <a:cubicBezTo>
                      <a:pt x="896" y="259"/>
                      <a:pt x="885" y="241"/>
                      <a:pt x="873" y="224"/>
                    </a:cubicBezTo>
                    <a:cubicBezTo>
                      <a:pt x="806" y="128"/>
                      <a:pt x="697" y="68"/>
                      <a:pt x="568" y="56"/>
                    </a:cubicBezTo>
                    <a:cubicBezTo>
                      <a:pt x="524" y="51"/>
                      <a:pt x="480" y="53"/>
                      <a:pt x="436" y="59"/>
                    </a:cubicBezTo>
                    <a:cubicBezTo>
                      <a:pt x="442" y="59"/>
                      <a:pt x="447" y="59"/>
                      <a:pt x="452" y="59"/>
                    </a:cubicBezTo>
                    <a:close/>
                    <a:moveTo>
                      <a:pt x="218" y="143"/>
                    </a:moveTo>
                    <a:cubicBezTo>
                      <a:pt x="169" y="191"/>
                      <a:pt x="141" y="248"/>
                      <a:pt x="126" y="304"/>
                    </a:cubicBezTo>
                    <a:cubicBezTo>
                      <a:pt x="159" y="225"/>
                      <a:pt x="215" y="155"/>
                      <a:pt x="284" y="105"/>
                    </a:cubicBezTo>
                    <a:cubicBezTo>
                      <a:pt x="261" y="116"/>
                      <a:pt x="239" y="129"/>
                      <a:pt x="218" y="143"/>
                    </a:cubicBezTo>
                    <a:close/>
                    <a:moveTo>
                      <a:pt x="896" y="224"/>
                    </a:moveTo>
                    <a:cubicBezTo>
                      <a:pt x="898" y="228"/>
                      <a:pt x="900" y="232"/>
                      <a:pt x="902" y="236"/>
                    </a:cubicBezTo>
                    <a:cubicBezTo>
                      <a:pt x="912" y="256"/>
                      <a:pt x="920" y="276"/>
                      <a:pt x="927" y="296"/>
                    </a:cubicBezTo>
                    <a:cubicBezTo>
                      <a:pt x="922" y="278"/>
                      <a:pt x="916" y="260"/>
                      <a:pt x="909" y="242"/>
                    </a:cubicBezTo>
                    <a:cubicBezTo>
                      <a:pt x="903" y="228"/>
                      <a:pt x="896" y="215"/>
                      <a:pt x="889" y="202"/>
                    </a:cubicBezTo>
                    <a:cubicBezTo>
                      <a:pt x="891" y="209"/>
                      <a:pt x="894" y="217"/>
                      <a:pt x="896" y="224"/>
                    </a:cubicBezTo>
                    <a:close/>
                    <a:moveTo>
                      <a:pt x="518" y="50"/>
                    </a:moveTo>
                    <a:cubicBezTo>
                      <a:pt x="535" y="50"/>
                      <a:pt x="552" y="51"/>
                      <a:pt x="569" y="53"/>
                    </a:cubicBezTo>
                    <a:cubicBezTo>
                      <a:pt x="698" y="66"/>
                      <a:pt x="807" y="126"/>
                      <a:pt x="875" y="222"/>
                    </a:cubicBezTo>
                    <a:cubicBezTo>
                      <a:pt x="886" y="237"/>
                      <a:pt x="895" y="252"/>
                      <a:pt x="904" y="268"/>
                    </a:cubicBezTo>
                    <a:cubicBezTo>
                      <a:pt x="901" y="253"/>
                      <a:pt x="898" y="239"/>
                      <a:pt x="893" y="225"/>
                    </a:cubicBezTo>
                    <a:cubicBezTo>
                      <a:pt x="859" y="163"/>
                      <a:pt x="809" y="112"/>
                      <a:pt x="750" y="75"/>
                    </a:cubicBezTo>
                    <a:cubicBezTo>
                      <a:pt x="664" y="33"/>
                      <a:pt x="562" y="24"/>
                      <a:pt x="470" y="27"/>
                    </a:cubicBezTo>
                    <a:cubicBezTo>
                      <a:pt x="430" y="36"/>
                      <a:pt x="391" y="49"/>
                      <a:pt x="354" y="67"/>
                    </a:cubicBezTo>
                    <a:cubicBezTo>
                      <a:pt x="374" y="64"/>
                      <a:pt x="394" y="61"/>
                      <a:pt x="415" y="60"/>
                    </a:cubicBezTo>
                    <a:cubicBezTo>
                      <a:pt x="449" y="54"/>
                      <a:pt x="483" y="50"/>
                      <a:pt x="518" y="50"/>
                    </a:cubicBezTo>
                    <a:close/>
                    <a:moveTo>
                      <a:pt x="777" y="90"/>
                    </a:moveTo>
                    <a:cubicBezTo>
                      <a:pt x="822" y="122"/>
                      <a:pt x="861" y="164"/>
                      <a:pt x="889" y="213"/>
                    </a:cubicBezTo>
                    <a:cubicBezTo>
                      <a:pt x="887" y="205"/>
                      <a:pt x="884" y="197"/>
                      <a:pt x="880" y="189"/>
                    </a:cubicBezTo>
                    <a:cubicBezTo>
                      <a:pt x="852" y="146"/>
                      <a:pt x="817" y="114"/>
                      <a:pt x="777" y="90"/>
                    </a:cubicBezTo>
                    <a:close/>
                    <a:moveTo>
                      <a:pt x="379" y="35"/>
                    </a:moveTo>
                    <a:cubicBezTo>
                      <a:pt x="234" y="55"/>
                      <a:pt x="141" y="110"/>
                      <a:pt x="84" y="207"/>
                    </a:cubicBezTo>
                    <a:cubicBezTo>
                      <a:pt x="105" y="182"/>
                      <a:pt x="130" y="160"/>
                      <a:pt x="158" y="141"/>
                    </a:cubicBezTo>
                    <a:cubicBezTo>
                      <a:pt x="185" y="123"/>
                      <a:pt x="215" y="107"/>
                      <a:pt x="247" y="95"/>
                    </a:cubicBezTo>
                    <a:cubicBezTo>
                      <a:pt x="288" y="71"/>
                      <a:pt x="333" y="50"/>
                      <a:pt x="379" y="35"/>
                    </a:cubicBezTo>
                    <a:close/>
                    <a:moveTo>
                      <a:pt x="751" y="73"/>
                    </a:moveTo>
                    <a:cubicBezTo>
                      <a:pt x="798" y="96"/>
                      <a:pt x="841" y="129"/>
                      <a:pt x="874" y="175"/>
                    </a:cubicBezTo>
                    <a:cubicBezTo>
                      <a:pt x="864" y="155"/>
                      <a:pt x="854" y="138"/>
                      <a:pt x="842" y="123"/>
                    </a:cubicBezTo>
                    <a:cubicBezTo>
                      <a:pt x="802" y="82"/>
                      <a:pt x="751" y="51"/>
                      <a:pt x="692" y="34"/>
                    </a:cubicBezTo>
                    <a:cubicBezTo>
                      <a:pt x="664" y="25"/>
                      <a:pt x="634" y="20"/>
                      <a:pt x="604" y="18"/>
                    </a:cubicBezTo>
                    <a:cubicBezTo>
                      <a:pt x="657" y="27"/>
                      <a:pt x="706" y="46"/>
                      <a:pt x="751" y="73"/>
                    </a:cubicBezTo>
                    <a:close/>
                    <a:moveTo>
                      <a:pt x="296" y="82"/>
                    </a:moveTo>
                    <a:cubicBezTo>
                      <a:pt x="272" y="97"/>
                      <a:pt x="249" y="113"/>
                      <a:pt x="229" y="132"/>
                    </a:cubicBezTo>
                    <a:cubicBezTo>
                      <a:pt x="229" y="132"/>
                      <a:pt x="229" y="132"/>
                      <a:pt x="228" y="133"/>
                    </a:cubicBezTo>
                    <a:cubicBezTo>
                      <a:pt x="250" y="119"/>
                      <a:pt x="273" y="107"/>
                      <a:pt x="296" y="97"/>
                    </a:cubicBezTo>
                    <a:cubicBezTo>
                      <a:pt x="299" y="95"/>
                      <a:pt x="303" y="92"/>
                      <a:pt x="306" y="90"/>
                    </a:cubicBezTo>
                    <a:cubicBezTo>
                      <a:pt x="316" y="84"/>
                      <a:pt x="326" y="78"/>
                      <a:pt x="337" y="73"/>
                    </a:cubicBezTo>
                    <a:cubicBezTo>
                      <a:pt x="323" y="75"/>
                      <a:pt x="309" y="79"/>
                      <a:pt x="296" y="82"/>
                    </a:cubicBezTo>
                    <a:close/>
                    <a:moveTo>
                      <a:pt x="574" y="14"/>
                    </a:moveTo>
                    <a:cubicBezTo>
                      <a:pt x="615" y="14"/>
                      <a:pt x="655" y="20"/>
                      <a:pt x="693" y="31"/>
                    </a:cubicBezTo>
                    <a:cubicBezTo>
                      <a:pt x="743" y="46"/>
                      <a:pt x="786" y="70"/>
                      <a:pt x="823" y="101"/>
                    </a:cubicBezTo>
                    <a:cubicBezTo>
                      <a:pt x="758" y="35"/>
                      <a:pt x="670" y="13"/>
                      <a:pt x="600" y="8"/>
                    </a:cubicBezTo>
                    <a:cubicBezTo>
                      <a:pt x="539" y="3"/>
                      <a:pt x="473" y="11"/>
                      <a:pt x="409" y="29"/>
                    </a:cubicBezTo>
                    <a:cubicBezTo>
                      <a:pt x="411" y="29"/>
                      <a:pt x="413" y="28"/>
                      <a:pt x="415" y="28"/>
                    </a:cubicBezTo>
                    <a:cubicBezTo>
                      <a:pt x="467" y="14"/>
                      <a:pt x="521" y="9"/>
                      <a:pt x="574" y="14"/>
                    </a:cubicBezTo>
                    <a:close/>
                    <a:moveTo>
                      <a:pt x="346" y="71"/>
                    </a:moveTo>
                    <a:cubicBezTo>
                      <a:pt x="334" y="77"/>
                      <a:pt x="322" y="84"/>
                      <a:pt x="311" y="91"/>
                    </a:cubicBezTo>
                    <a:cubicBezTo>
                      <a:pt x="338" y="80"/>
                      <a:pt x="366" y="71"/>
                      <a:pt x="395" y="64"/>
                    </a:cubicBezTo>
                    <a:cubicBezTo>
                      <a:pt x="378" y="66"/>
                      <a:pt x="362" y="68"/>
                      <a:pt x="346" y="71"/>
                    </a:cubicBezTo>
                    <a:close/>
                    <a:moveTo>
                      <a:pt x="394" y="33"/>
                    </a:moveTo>
                    <a:cubicBezTo>
                      <a:pt x="348" y="47"/>
                      <a:pt x="303" y="66"/>
                      <a:pt x="262" y="90"/>
                    </a:cubicBezTo>
                    <a:cubicBezTo>
                      <a:pt x="272" y="86"/>
                      <a:pt x="283" y="83"/>
                      <a:pt x="295" y="80"/>
                    </a:cubicBezTo>
                    <a:cubicBezTo>
                      <a:pt x="328" y="60"/>
                      <a:pt x="363" y="44"/>
                      <a:pt x="400" y="33"/>
                    </a:cubicBezTo>
                    <a:cubicBezTo>
                      <a:pt x="398" y="33"/>
                      <a:pt x="396" y="33"/>
                      <a:pt x="394" y="33"/>
                    </a:cubicBezTo>
                    <a:close/>
                    <a:moveTo>
                      <a:pt x="416" y="31"/>
                    </a:moveTo>
                    <a:cubicBezTo>
                      <a:pt x="377" y="41"/>
                      <a:pt x="339" y="57"/>
                      <a:pt x="304" y="77"/>
                    </a:cubicBezTo>
                    <a:cubicBezTo>
                      <a:pt x="318" y="74"/>
                      <a:pt x="331" y="71"/>
                      <a:pt x="345" y="68"/>
                    </a:cubicBezTo>
                    <a:cubicBezTo>
                      <a:pt x="380" y="51"/>
                      <a:pt x="417" y="37"/>
                      <a:pt x="455" y="28"/>
                    </a:cubicBezTo>
                    <a:cubicBezTo>
                      <a:pt x="447" y="28"/>
                      <a:pt x="439" y="29"/>
                      <a:pt x="431" y="30"/>
                    </a:cubicBezTo>
                    <a:cubicBezTo>
                      <a:pt x="426" y="30"/>
                      <a:pt x="421" y="30"/>
                      <a:pt x="416" y="31"/>
                    </a:cubicBezTo>
                    <a:close/>
                    <a:moveTo>
                      <a:pt x="505" y="24"/>
                    </a:moveTo>
                    <a:cubicBezTo>
                      <a:pt x="579" y="24"/>
                      <a:pt x="656" y="33"/>
                      <a:pt x="725" y="61"/>
                    </a:cubicBezTo>
                    <a:cubicBezTo>
                      <a:pt x="686" y="41"/>
                      <a:pt x="644" y="27"/>
                      <a:pt x="599" y="20"/>
                    </a:cubicBezTo>
                    <a:cubicBezTo>
                      <a:pt x="591" y="19"/>
                      <a:pt x="582" y="18"/>
                      <a:pt x="574" y="17"/>
                    </a:cubicBezTo>
                    <a:cubicBezTo>
                      <a:pt x="545" y="17"/>
                      <a:pt x="516" y="19"/>
                      <a:pt x="487" y="24"/>
                    </a:cubicBezTo>
                    <a:cubicBezTo>
                      <a:pt x="493" y="24"/>
                      <a:pt x="499" y="24"/>
                      <a:pt x="505" y="24"/>
                    </a:cubicBezTo>
                    <a:close/>
                    <a:moveTo>
                      <a:pt x="534" y="15"/>
                    </a:moveTo>
                    <a:cubicBezTo>
                      <a:pt x="500" y="15"/>
                      <a:pt x="466" y="19"/>
                      <a:pt x="432" y="27"/>
                    </a:cubicBezTo>
                    <a:cubicBezTo>
                      <a:pt x="445" y="26"/>
                      <a:pt x="457" y="25"/>
                      <a:pt x="470" y="25"/>
                    </a:cubicBezTo>
                    <a:cubicBezTo>
                      <a:pt x="493" y="20"/>
                      <a:pt x="517" y="16"/>
                      <a:pt x="540" y="15"/>
                    </a:cubicBezTo>
                    <a:cubicBezTo>
                      <a:pt x="538" y="15"/>
                      <a:pt x="536" y="15"/>
                      <a:pt x="534" y="15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46"/>
              <p:cNvSpPr>
                <a:spLocks noEditPoints="1"/>
              </p:cNvSpPr>
              <p:nvPr/>
            </p:nvSpPr>
            <p:spPr bwMode="auto">
              <a:xfrm>
                <a:off x="3467100" y="3535363"/>
                <a:ext cx="3300413" cy="2771775"/>
              </a:xfrm>
              <a:custGeom>
                <a:avLst/>
                <a:gdLst>
                  <a:gd name="T0" fmla="*/ 94112 w 1017"/>
                  <a:gd name="T1" fmla="*/ 1423256 h 853"/>
                  <a:gd name="T2" fmla="*/ 1535000 w 1017"/>
                  <a:gd name="T3" fmla="*/ 22746 h 853"/>
                  <a:gd name="T4" fmla="*/ 2914229 w 1017"/>
                  <a:gd name="T5" fmla="*/ 2186875 h 853"/>
                  <a:gd name="T6" fmla="*/ 1664810 w 1017"/>
                  <a:gd name="T7" fmla="*/ 2762027 h 853"/>
                  <a:gd name="T8" fmla="*/ 2099673 w 1017"/>
                  <a:gd name="T9" fmla="*/ 2684040 h 853"/>
                  <a:gd name="T10" fmla="*/ 1281871 w 1017"/>
                  <a:gd name="T11" fmla="*/ 2645047 h 853"/>
                  <a:gd name="T12" fmla="*/ 1031988 w 1017"/>
                  <a:gd name="T13" fmla="*/ 2537815 h 853"/>
                  <a:gd name="T14" fmla="*/ 996290 w 1017"/>
                  <a:gd name="T15" fmla="*/ 2521568 h 853"/>
                  <a:gd name="T16" fmla="*/ 2148352 w 1017"/>
                  <a:gd name="T17" fmla="*/ 2615802 h 853"/>
                  <a:gd name="T18" fmla="*/ 1431153 w 1017"/>
                  <a:gd name="T19" fmla="*/ 2674292 h 853"/>
                  <a:gd name="T20" fmla="*/ 1093647 w 1017"/>
                  <a:gd name="T21" fmla="*/ 2365595 h 853"/>
                  <a:gd name="T22" fmla="*/ 2414462 w 1017"/>
                  <a:gd name="T23" fmla="*/ 2576808 h 853"/>
                  <a:gd name="T24" fmla="*/ 2145106 w 1017"/>
                  <a:gd name="T25" fmla="*/ 2606053 h 853"/>
                  <a:gd name="T26" fmla="*/ 2982379 w 1017"/>
                  <a:gd name="T27" fmla="*/ 1855432 h 853"/>
                  <a:gd name="T28" fmla="*/ 483541 w 1017"/>
                  <a:gd name="T29" fmla="*/ 1065817 h 853"/>
                  <a:gd name="T30" fmla="*/ 1048214 w 1017"/>
                  <a:gd name="T31" fmla="*/ 2537815 h 853"/>
                  <a:gd name="T32" fmla="*/ 2881777 w 1017"/>
                  <a:gd name="T33" fmla="*/ 2219370 h 853"/>
                  <a:gd name="T34" fmla="*/ 2751967 w 1017"/>
                  <a:gd name="T35" fmla="*/ 2073145 h 853"/>
                  <a:gd name="T36" fmla="*/ 577653 w 1017"/>
                  <a:gd name="T37" fmla="*/ 763619 h 853"/>
                  <a:gd name="T38" fmla="*/ 512749 w 1017"/>
                  <a:gd name="T39" fmla="*/ 1926920 h 853"/>
                  <a:gd name="T40" fmla="*/ 386184 w 1017"/>
                  <a:gd name="T41" fmla="*/ 1897675 h 853"/>
                  <a:gd name="T42" fmla="*/ 2661100 w 1017"/>
                  <a:gd name="T43" fmla="*/ 2404588 h 853"/>
                  <a:gd name="T44" fmla="*/ 541956 w 1017"/>
                  <a:gd name="T45" fmla="*/ 1842435 h 853"/>
                  <a:gd name="T46" fmla="*/ 2768193 w 1017"/>
                  <a:gd name="T47" fmla="*/ 2294107 h 853"/>
                  <a:gd name="T48" fmla="*/ 2907739 w 1017"/>
                  <a:gd name="T49" fmla="*/ 2180377 h 853"/>
                  <a:gd name="T50" fmla="*/ 2936946 w 1017"/>
                  <a:gd name="T51" fmla="*/ 2147882 h 853"/>
                  <a:gd name="T52" fmla="*/ 3164113 w 1017"/>
                  <a:gd name="T53" fmla="*/ 1410258 h 853"/>
                  <a:gd name="T54" fmla="*/ 2907739 w 1017"/>
                  <a:gd name="T55" fmla="*/ 2092642 h 853"/>
                  <a:gd name="T56" fmla="*/ 2846079 w 1017"/>
                  <a:gd name="T57" fmla="*/ 1039822 h 853"/>
                  <a:gd name="T58" fmla="*/ 369958 w 1017"/>
                  <a:gd name="T59" fmla="*/ 1881428 h 853"/>
                  <a:gd name="T60" fmla="*/ 363467 w 1017"/>
                  <a:gd name="T61" fmla="*/ 1878178 h 853"/>
                  <a:gd name="T62" fmla="*/ 197960 w 1017"/>
                  <a:gd name="T63" fmla="*/ 724626 h 853"/>
                  <a:gd name="T64" fmla="*/ 986554 w 1017"/>
                  <a:gd name="T65" fmla="*/ 55241 h 853"/>
                  <a:gd name="T66" fmla="*/ 2547517 w 1017"/>
                  <a:gd name="T67" fmla="*/ 578401 h 853"/>
                  <a:gd name="T68" fmla="*/ 3057020 w 1017"/>
                  <a:gd name="T69" fmla="*/ 1471998 h 853"/>
                  <a:gd name="T70" fmla="*/ 493277 w 1017"/>
                  <a:gd name="T71" fmla="*/ 477668 h 853"/>
                  <a:gd name="T72" fmla="*/ 3076491 w 1017"/>
                  <a:gd name="T73" fmla="*/ 1595477 h 853"/>
                  <a:gd name="T74" fmla="*/ 2320350 w 1017"/>
                  <a:gd name="T75" fmla="*/ 266454 h 853"/>
                  <a:gd name="T76" fmla="*/ 3066755 w 1017"/>
                  <a:gd name="T77" fmla="*/ 1488245 h 853"/>
                  <a:gd name="T78" fmla="*/ 3037548 w 1017"/>
                  <a:gd name="T79" fmla="*/ 1338771 h 853"/>
                  <a:gd name="T80" fmla="*/ 493277 w 1017"/>
                  <a:gd name="T81" fmla="*/ 1147053 h 853"/>
                  <a:gd name="T82" fmla="*/ 525730 w 1017"/>
                  <a:gd name="T83" fmla="*/ 679134 h 853"/>
                  <a:gd name="T84" fmla="*/ 619842 w 1017"/>
                  <a:gd name="T85" fmla="*/ 357439 h 853"/>
                  <a:gd name="T86" fmla="*/ 1564208 w 1017"/>
                  <a:gd name="T87" fmla="*/ 113731 h 853"/>
                  <a:gd name="T88" fmla="*/ 2670836 w 1017"/>
                  <a:gd name="T89" fmla="*/ 581650 h 853"/>
                  <a:gd name="T90" fmla="*/ 847009 w 1017"/>
                  <a:gd name="T91" fmla="*/ 357439 h 853"/>
                  <a:gd name="T92" fmla="*/ 623087 w 1017"/>
                  <a:gd name="T93" fmla="*/ 334693 h 853"/>
                  <a:gd name="T94" fmla="*/ 707463 w 1017"/>
                  <a:gd name="T95" fmla="*/ 272953 h 853"/>
                  <a:gd name="T96" fmla="*/ 785349 w 1017"/>
                  <a:gd name="T97" fmla="*/ 230710 h 853"/>
                  <a:gd name="T98" fmla="*/ 1609641 w 1017"/>
                  <a:gd name="T99" fmla="*/ 110481 h 853"/>
                  <a:gd name="T100" fmla="*/ 662030 w 1017"/>
                  <a:gd name="T101" fmla="*/ 289200 h 853"/>
                  <a:gd name="T102" fmla="*/ 993045 w 1017"/>
                  <a:gd name="T103" fmla="*/ 243708 h 853"/>
                  <a:gd name="T104" fmla="*/ 837273 w 1017"/>
                  <a:gd name="T105" fmla="*/ 129978 h 853"/>
                  <a:gd name="T106" fmla="*/ 876216 w 1017"/>
                  <a:gd name="T107" fmla="*/ 181969 h 853"/>
                  <a:gd name="T108" fmla="*/ 2012051 w 1017"/>
                  <a:gd name="T109" fmla="*/ 129978 h 853"/>
                  <a:gd name="T110" fmla="*/ 1567453 w 1017"/>
                  <a:gd name="T111" fmla="*/ 64989 h 853"/>
                  <a:gd name="T112" fmla="*/ 1483076 w 1017"/>
                  <a:gd name="T113" fmla="*/ 61739 h 853"/>
                  <a:gd name="T114" fmla="*/ 1609641 w 1017"/>
                  <a:gd name="T115" fmla="*/ 35744 h 853"/>
                  <a:gd name="T116" fmla="*/ 1424662 w 1017"/>
                  <a:gd name="T117" fmla="*/ 19497 h 8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17"/>
                  <a:gd name="T178" fmla="*/ 0 h 853"/>
                  <a:gd name="T179" fmla="*/ 1017 w 1017"/>
                  <a:gd name="T180" fmla="*/ 853 h 8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17" h="853">
                    <a:moveTo>
                      <a:pt x="532" y="853"/>
                    </a:moveTo>
                    <a:cubicBezTo>
                      <a:pt x="502" y="853"/>
                      <a:pt x="472" y="850"/>
                      <a:pt x="443" y="843"/>
                    </a:cubicBezTo>
                    <a:cubicBezTo>
                      <a:pt x="401" y="838"/>
                      <a:pt x="361" y="826"/>
                      <a:pt x="324" y="809"/>
                    </a:cubicBezTo>
                    <a:cubicBezTo>
                      <a:pt x="224" y="763"/>
                      <a:pt x="162" y="683"/>
                      <a:pt x="124" y="602"/>
                    </a:cubicBezTo>
                    <a:cubicBezTo>
                      <a:pt x="119" y="595"/>
                      <a:pt x="114" y="587"/>
                      <a:pt x="110" y="579"/>
                    </a:cubicBezTo>
                    <a:cubicBezTo>
                      <a:pt x="74" y="541"/>
                      <a:pt x="46" y="493"/>
                      <a:pt x="29" y="438"/>
                    </a:cubicBezTo>
                    <a:cubicBezTo>
                      <a:pt x="10" y="379"/>
                      <a:pt x="5" y="317"/>
                      <a:pt x="14" y="259"/>
                    </a:cubicBezTo>
                    <a:cubicBezTo>
                      <a:pt x="37" y="105"/>
                      <a:pt x="159" y="45"/>
                      <a:pt x="256" y="23"/>
                    </a:cubicBezTo>
                    <a:cubicBezTo>
                      <a:pt x="277" y="18"/>
                      <a:pt x="299" y="14"/>
                      <a:pt x="320" y="12"/>
                    </a:cubicBezTo>
                    <a:cubicBezTo>
                      <a:pt x="367" y="0"/>
                      <a:pt x="416" y="2"/>
                      <a:pt x="466" y="4"/>
                    </a:cubicBezTo>
                    <a:cubicBezTo>
                      <a:pt x="473" y="5"/>
                      <a:pt x="473" y="5"/>
                      <a:pt x="473" y="5"/>
                    </a:cubicBezTo>
                    <a:cubicBezTo>
                      <a:pt x="473" y="7"/>
                      <a:pt x="473" y="7"/>
                      <a:pt x="473" y="7"/>
                    </a:cubicBezTo>
                    <a:cubicBezTo>
                      <a:pt x="478" y="7"/>
                      <a:pt x="484" y="7"/>
                      <a:pt x="489" y="8"/>
                    </a:cubicBezTo>
                    <a:cubicBezTo>
                      <a:pt x="497" y="8"/>
                      <a:pt x="504" y="9"/>
                      <a:pt x="511" y="10"/>
                    </a:cubicBezTo>
                    <a:cubicBezTo>
                      <a:pt x="632" y="3"/>
                      <a:pt x="757" y="40"/>
                      <a:pt x="843" y="113"/>
                    </a:cubicBezTo>
                    <a:cubicBezTo>
                      <a:pt x="899" y="160"/>
                      <a:pt x="943" y="220"/>
                      <a:pt x="970" y="286"/>
                    </a:cubicBezTo>
                    <a:cubicBezTo>
                      <a:pt x="998" y="356"/>
                      <a:pt x="1005" y="429"/>
                      <a:pt x="991" y="499"/>
                    </a:cubicBezTo>
                    <a:cubicBezTo>
                      <a:pt x="978" y="563"/>
                      <a:pt x="946" y="622"/>
                      <a:pt x="898" y="673"/>
                    </a:cubicBezTo>
                    <a:cubicBezTo>
                      <a:pt x="896" y="676"/>
                      <a:pt x="894" y="679"/>
                      <a:pt x="891" y="682"/>
                    </a:cubicBezTo>
                    <a:cubicBezTo>
                      <a:pt x="859" y="725"/>
                      <a:pt x="814" y="762"/>
                      <a:pt x="759" y="789"/>
                    </a:cubicBezTo>
                    <a:cubicBezTo>
                      <a:pt x="690" y="831"/>
                      <a:pt x="611" y="853"/>
                      <a:pt x="532" y="853"/>
                    </a:cubicBezTo>
                    <a:close/>
                    <a:moveTo>
                      <a:pt x="474" y="846"/>
                    </a:moveTo>
                    <a:cubicBezTo>
                      <a:pt x="488" y="848"/>
                      <a:pt x="501" y="849"/>
                      <a:pt x="515" y="850"/>
                    </a:cubicBezTo>
                    <a:cubicBezTo>
                      <a:pt x="514" y="850"/>
                      <a:pt x="514" y="850"/>
                      <a:pt x="513" y="850"/>
                    </a:cubicBezTo>
                    <a:cubicBezTo>
                      <a:pt x="505" y="849"/>
                      <a:pt x="497" y="848"/>
                      <a:pt x="489" y="847"/>
                    </a:cubicBezTo>
                    <a:cubicBezTo>
                      <a:pt x="484" y="847"/>
                      <a:pt x="479" y="847"/>
                      <a:pt x="474" y="846"/>
                    </a:cubicBezTo>
                    <a:close/>
                    <a:moveTo>
                      <a:pt x="512" y="847"/>
                    </a:moveTo>
                    <a:cubicBezTo>
                      <a:pt x="513" y="847"/>
                      <a:pt x="513" y="847"/>
                      <a:pt x="514" y="847"/>
                    </a:cubicBezTo>
                    <a:cubicBezTo>
                      <a:pt x="584" y="853"/>
                      <a:pt x="657" y="837"/>
                      <a:pt x="722" y="805"/>
                    </a:cubicBezTo>
                    <a:cubicBezTo>
                      <a:pt x="697" y="814"/>
                      <a:pt x="672" y="821"/>
                      <a:pt x="647" y="826"/>
                    </a:cubicBezTo>
                    <a:cubicBezTo>
                      <a:pt x="626" y="832"/>
                      <a:pt x="605" y="837"/>
                      <a:pt x="583" y="841"/>
                    </a:cubicBezTo>
                    <a:cubicBezTo>
                      <a:pt x="559" y="845"/>
                      <a:pt x="535" y="847"/>
                      <a:pt x="512" y="847"/>
                    </a:cubicBezTo>
                    <a:close/>
                    <a:moveTo>
                      <a:pt x="485" y="844"/>
                    </a:moveTo>
                    <a:cubicBezTo>
                      <a:pt x="527" y="845"/>
                      <a:pt x="571" y="841"/>
                      <a:pt x="613" y="832"/>
                    </a:cubicBezTo>
                    <a:cubicBezTo>
                      <a:pt x="555" y="840"/>
                      <a:pt x="496" y="837"/>
                      <a:pt x="441" y="826"/>
                    </a:cubicBezTo>
                    <a:cubicBezTo>
                      <a:pt x="426" y="823"/>
                      <a:pt x="410" y="819"/>
                      <a:pt x="395" y="814"/>
                    </a:cubicBezTo>
                    <a:cubicBezTo>
                      <a:pt x="424" y="828"/>
                      <a:pt x="454" y="838"/>
                      <a:pt x="485" y="844"/>
                    </a:cubicBezTo>
                    <a:close/>
                    <a:moveTo>
                      <a:pt x="439" y="839"/>
                    </a:moveTo>
                    <a:cubicBezTo>
                      <a:pt x="448" y="841"/>
                      <a:pt x="457" y="842"/>
                      <a:pt x="466" y="843"/>
                    </a:cubicBezTo>
                    <a:cubicBezTo>
                      <a:pt x="435" y="835"/>
                      <a:pt x="405" y="824"/>
                      <a:pt x="377" y="808"/>
                    </a:cubicBezTo>
                    <a:cubicBezTo>
                      <a:pt x="366" y="803"/>
                      <a:pt x="354" y="798"/>
                      <a:pt x="343" y="792"/>
                    </a:cubicBezTo>
                    <a:cubicBezTo>
                      <a:pt x="335" y="789"/>
                      <a:pt x="326" y="785"/>
                      <a:pt x="318" y="781"/>
                    </a:cubicBezTo>
                    <a:cubicBezTo>
                      <a:pt x="350" y="806"/>
                      <a:pt x="386" y="825"/>
                      <a:pt x="427" y="837"/>
                    </a:cubicBezTo>
                    <a:cubicBezTo>
                      <a:pt x="431" y="838"/>
                      <a:pt x="435" y="839"/>
                      <a:pt x="439" y="839"/>
                    </a:cubicBezTo>
                    <a:close/>
                    <a:moveTo>
                      <a:pt x="136" y="621"/>
                    </a:moveTo>
                    <a:cubicBezTo>
                      <a:pt x="174" y="694"/>
                      <a:pt x="234" y="764"/>
                      <a:pt x="325" y="807"/>
                    </a:cubicBezTo>
                    <a:cubicBezTo>
                      <a:pt x="353" y="819"/>
                      <a:pt x="382" y="829"/>
                      <a:pt x="412" y="835"/>
                    </a:cubicBezTo>
                    <a:cubicBezTo>
                      <a:pt x="373" y="822"/>
                      <a:pt x="338" y="801"/>
                      <a:pt x="307" y="776"/>
                    </a:cubicBezTo>
                    <a:cubicBezTo>
                      <a:pt x="278" y="761"/>
                      <a:pt x="250" y="742"/>
                      <a:pt x="225" y="721"/>
                    </a:cubicBezTo>
                    <a:cubicBezTo>
                      <a:pt x="192" y="692"/>
                      <a:pt x="162" y="658"/>
                      <a:pt x="136" y="621"/>
                    </a:cubicBezTo>
                    <a:close/>
                    <a:moveTo>
                      <a:pt x="487" y="830"/>
                    </a:moveTo>
                    <a:cubicBezTo>
                      <a:pt x="538" y="837"/>
                      <a:pt x="592" y="835"/>
                      <a:pt x="644" y="824"/>
                    </a:cubicBezTo>
                    <a:cubicBezTo>
                      <a:pt x="699" y="808"/>
                      <a:pt x="752" y="784"/>
                      <a:pt x="797" y="750"/>
                    </a:cubicBezTo>
                    <a:cubicBezTo>
                      <a:pt x="756" y="774"/>
                      <a:pt x="710" y="793"/>
                      <a:pt x="662" y="805"/>
                    </a:cubicBezTo>
                    <a:cubicBezTo>
                      <a:pt x="649" y="808"/>
                      <a:pt x="637" y="811"/>
                      <a:pt x="624" y="813"/>
                    </a:cubicBezTo>
                    <a:cubicBezTo>
                      <a:pt x="579" y="826"/>
                      <a:pt x="532" y="833"/>
                      <a:pt x="487" y="830"/>
                    </a:cubicBezTo>
                    <a:close/>
                    <a:moveTo>
                      <a:pt x="441" y="823"/>
                    </a:moveTo>
                    <a:cubicBezTo>
                      <a:pt x="491" y="831"/>
                      <a:pt x="544" y="829"/>
                      <a:pt x="595" y="818"/>
                    </a:cubicBezTo>
                    <a:cubicBezTo>
                      <a:pt x="519" y="829"/>
                      <a:pt x="447" y="824"/>
                      <a:pt x="382" y="805"/>
                    </a:cubicBezTo>
                    <a:cubicBezTo>
                      <a:pt x="401" y="812"/>
                      <a:pt x="421" y="818"/>
                      <a:pt x="441" y="823"/>
                    </a:cubicBezTo>
                    <a:close/>
                    <a:moveTo>
                      <a:pt x="364" y="797"/>
                    </a:moveTo>
                    <a:cubicBezTo>
                      <a:pt x="442" y="823"/>
                      <a:pt x="531" y="828"/>
                      <a:pt x="624" y="810"/>
                    </a:cubicBezTo>
                    <a:cubicBezTo>
                      <a:pt x="686" y="792"/>
                      <a:pt x="744" y="759"/>
                      <a:pt x="789" y="714"/>
                    </a:cubicBezTo>
                    <a:cubicBezTo>
                      <a:pt x="811" y="692"/>
                      <a:pt x="829" y="669"/>
                      <a:pt x="844" y="645"/>
                    </a:cubicBezTo>
                    <a:cubicBezTo>
                      <a:pt x="797" y="682"/>
                      <a:pt x="747" y="709"/>
                      <a:pt x="708" y="727"/>
                    </a:cubicBezTo>
                    <a:cubicBezTo>
                      <a:pt x="577" y="788"/>
                      <a:pt x="439" y="788"/>
                      <a:pt x="337" y="728"/>
                    </a:cubicBezTo>
                    <a:cubicBezTo>
                      <a:pt x="227" y="663"/>
                      <a:pt x="174" y="547"/>
                      <a:pt x="156" y="427"/>
                    </a:cubicBezTo>
                    <a:cubicBezTo>
                      <a:pt x="163" y="512"/>
                      <a:pt x="192" y="597"/>
                      <a:pt x="239" y="670"/>
                    </a:cubicBezTo>
                    <a:cubicBezTo>
                      <a:pt x="273" y="724"/>
                      <a:pt x="316" y="767"/>
                      <a:pt x="364" y="797"/>
                    </a:cubicBezTo>
                    <a:close/>
                    <a:moveTo>
                      <a:pt x="818" y="738"/>
                    </a:moveTo>
                    <a:cubicBezTo>
                      <a:pt x="778" y="771"/>
                      <a:pt x="730" y="797"/>
                      <a:pt x="678" y="816"/>
                    </a:cubicBezTo>
                    <a:cubicBezTo>
                      <a:pt x="701" y="810"/>
                      <a:pt x="723" y="802"/>
                      <a:pt x="744" y="793"/>
                    </a:cubicBezTo>
                    <a:cubicBezTo>
                      <a:pt x="771" y="777"/>
                      <a:pt x="797" y="758"/>
                      <a:pt x="820" y="736"/>
                    </a:cubicBezTo>
                    <a:cubicBezTo>
                      <a:pt x="820" y="737"/>
                      <a:pt x="819" y="737"/>
                      <a:pt x="818" y="738"/>
                    </a:cubicBezTo>
                    <a:close/>
                    <a:moveTo>
                      <a:pt x="850" y="640"/>
                    </a:moveTo>
                    <a:cubicBezTo>
                      <a:pt x="834" y="667"/>
                      <a:pt x="814" y="692"/>
                      <a:pt x="791" y="715"/>
                    </a:cubicBezTo>
                    <a:cubicBezTo>
                      <a:pt x="752" y="755"/>
                      <a:pt x="701" y="786"/>
                      <a:pt x="647" y="805"/>
                    </a:cubicBezTo>
                    <a:cubicBezTo>
                      <a:pt x="652" y="804"/>
                      <a:pt x="657" y="803"/>
                      <a:pt x="661" y="802"/>
                    </a:cubicBezTo>
                    <a:cubicBezTo>
                      <a:pt x="712" y="789"/>
                      <a:pt x="767" y="767"/>
                      <a:pt x="816" y="735"/>
                    </a:cubicBezTo>
                    <a:cubicBezTo>
                      <a:pt x="817" y="735"/>
                      <a:pt x="818" y="734"/>
                      <a:pt x="819" y="733"/>
                    </a:cubicBezTo>
                    <a:cubicBezTo>
                      <a:pt x="832" y="723"/>
                      <a:pt x="844" y="712"/>
                      <a:pt x="854" y="700"/>
                    </a:cubicBezTo>
                    <a:cubicBezTo>
                      <a:pt x="864" y="689"/>
                      <a:pt x="873" y="677"/>
                      <a:pt x="881" y="665"/>
                    </a:cubicBezTo>
                    <a:cubicBezTo>
                      <a:pt x="886" y="658"/>
                      <a:pt x="890" y="650"/>
                      <a:pt x="894" y="643"/>
                    </a:cubicBezTo>
                    <a:cubicBezTo>
                      <a:pt x="905" y="620"/>
                      <a:pt x="914" y="596"/>
                      <a:pt x="919" y="571"/>
                    </a:cubicBezTo>
                    <a:cubicBezTo>
                      <a:pt x="899" y="596"/>
                      <a:pt x="875" y="620"/>
                      <a:pt x="850" y="640"/>
                    </a:cubicBezTo>
                    <a:close/>
                    <a:moveTo>
                      <a:pt x="351" y="792"/>
                    </a:moveTo>
                    <a:cubicBezTo>
                      <a:pt x="352" y="792"/>
                      <a:pt x="353" y="793"/>
                      <a:pt x="354" y="793"/>
                    </a:cubicBezTo>
                    <a:cubicBezTo>
                      <a:pt x="309" y="763"/>
                      <a:pt x="269" y="722"/>
                      <a:pt x="236" y="671"/>
                    </a:cubicBezTo>
                    <a:cubicBezTo>
                      <a:pt x="181" y="586"/>
                      <a:pt x="152" y="484"/>
                      <a:pt x="151" y="386"/>
                    </a:cubicBezTo>
                    <a:cubicBezTo>
                      <a:pt x="150" y="367"/>
                      <a:pt x="149" y="348"/>
                      <a:pt x="149" y="328"/>
                    </a:cubicBezTo>
                    <a:cubicBezTo>
                      <a:pt x="138" y="406"/>
                      <a:pt x="144" y="490"/>
                      <a:pt x="170" y="566"/>
                    </a:cubicBezTo>
                    <a:cubicBezTo>
                      <a:pt x="188" y="622"/>
                      <a:pt x="222" y="686"/>
                      <a:pt x="271" y="738"/>
                    </a:cubicBezTo>
                    <a:cubicBezTo>
                      <a:pt x="289" y="754"/>
                      <a:pt x="307" y="767"/>
                      <a:pt x="326" y="779"/>
                    </a:cubicBezTo>
                    <a:cubicBezTo>
                      <a:pt x="334" y="784"/>
                      <a:pt x="342" y="788"/>
                      <a:pt x="351" y="792"/>
                    </a:cubicBezTo>
                    <a:close/>
                    <a:moveTo>
                      <a:pt x="308" y="773"/>
                    </a:moveTo>
                    <a:cubicBezTo>
                      <a:pt x="313" y="776"/>
                      <a:pt x="318" y="778"/>
                      <a:pt x="323" y="781"/>
                    </a:cubicBezTo>
                    <a:cubicBezTo>
                      <a:pt x="314" y="776"/>
                      <a:pt x="306" y="770"/>
                      <a:pt x="298" y="764"/>
                    </a:cubicBezTo>
                    <a:cubicBezTo>
                      <a:pt x="301" y="767"/>
                      <a:pt x="305" y="770"/>
                      <a:pt x="308" y="773"/>
                    </a:cubicBezTo>
                    <a:close/>
                    <a:moveTo>
                      <a:pt x="846" y="718"/>
                    </a:moveTo>
                    <a:cubicBezTo>
                      <a:pt x="839" y="726"/>
                      <a:pt x="832" y="733"/>
                      <a:pt x="824" y="740"/>
                    </a:cubicBezTo>
                    <a:cubicBezTo>
                      <a:pt x="811" y="752"/>
                      <a:pt x="797" y="763"/>
                      <a:pt x="782" y="773"/>
                    </a:cubicBezTo>
                    <a:cubicBezTo>
                      <a:pt x="826" y="749"/>
                      <a:pt x="861" y="718"/>
                      <a:pt x="888" y="683"/>
                    </a:cubicBezTo>
                    <a:cubicBezTo>
                      <a:pt x="882" y="688"/>
                      <a:pt x="877" y="693"/>
                      <a:pt x="871" y="698"/>
                    </a:cubicBezTo>
                    <a:cubicBezTo>
                      <a:pt x="863" y="705"/>
                      <a:pt x="854" y="712"/>
                      <a:pt x="846" y="718"/>
                    </a:cubicBezTo>
                    <a:close/>
                    <a:moveTo>
                      <a:pt x="154" y="386"/>
                    </a:moveTo>
                    <a:cubicBezTo>
                      <a:pt x="165" y="519"/>
                      <a:pt x="217" y="654"/>
                      <a:pt x="339" y="726"/>
                    </a:cubicBezTo>
                    <a:cubicBezTo>
                      <a:pt x="440" y="785"/>
                      <a:pt x="577" y="785"/>
                      <a:pt x="707" y="725"/>
                    </a:cubicBezTo>
                    <a:cubicBezTo>
                      <a:pt x="747" y="706"/>
                      <a:pt x="800" y="677"/>
                      <a:pt x="848" y="638"/>
                    </a:cubicBezTo>
                    <a:cubicBezTo>
                      <a:pt x="905" y="543"/>
                      <a:pt x="915" y="428"/>
                      <a:pt x="873" y="317"/>
                    </a:cubicBezTo>
                    <a:cubicBezTo>
                      <a:pt x="871" y="313"/>
                      <a:pt x="870" y="309"/>
                      <a:pt x="868" y="306"/>
                    </a:cubicBezTo>
                    <a:cubicBezTo>
                      <a:pt x="810" y="211"/>
                      <a:pt x="709" y="137"/>
                      <a:pt x="585" y="102"/>
                    </a:cubicBezTo>
                    <a:cubicBezTo>
                      <a:pt x="495" y="76"/>
                      <a:pt x="404" y="67"/>
                      <a:pt x="322" y="76"/>
                    </a:cubicBezTo>
                    <a:cubicBezTo>
                      <a:pt x="289" y="92"/>
                      <a:pt x="260" y="112"/>
                      <a:pt x="236" y="135"/>
                    </a:cubicBezTo>
                    <a:cubicBezTo>
                      <a:pt x="211" y="164"/>
                      <a:pt x="191" y="198"/>
                      <a:pt x="178" y="235"/>
                    </a:cubicBezTo>
                    <a:cubicBezTo>
                      <a:pt x="161" y="282"/>
                      <a:pt x="153" y="334"/>
                      <a:pt x="154" y="386"/>
                    </a:cubicBezTo>
                    <a:close/>
                    <a:moveTo>
                      <a:pt x="126" y="601"/>
                    </a:moveTo>
                    <a:cubicBezTo>
                      <a:pt x="154" y="645"/>
                      <a:pt x="188" y="686"/>
                      <a:pt x="227" y="719"/>
                    </a:cubicBezTo>
                    <a:cubicBezTo>
                      <a:pt x="249" y="738"/>
                      <a:pt x="272" y="754"/>
                      <a:pt x="298" y="768"/>
                    </a:cubicBezTo>
                    <a:cubicBezTo>
                      <a:pt x="291" y="762"/>
                      <a:pt x="284" y="756"/>
                      <a:pt x="278" y="749"/>
                    </a:cubicBezTo>
                    <a:cubicBezTo>
                      <a:pt x="228" y="708"/>
                      <a:pt x="187" y="655"/>
                      <a:pt x="158" y="593"/>
                    </a:cubicBezTo>
                    <a:cubicBezTo>
                      <a:pt x="148" y="571"/>
                      <a:pt x="138" y="549"/>
                      <a:pt x="130" y="526"/>
                    </a:cubicBezTo>
                    <a:cubicBezTo>
                      <a:pt x="81" y="388"/>
                      <a:pt x="88" y="245"/>
                      <a:pt x="149" y="145"/>
                    </a:cubicBezTo>
                    <a:cubicBezTo>
                      <a:pt x="155" y="136"/>
                      <a:pt x="160" y="128"/>
                      <a:pt x="167" y="120"/>
                    </a:cubicBezTo>
                    <a:cubicBezTo>
                      <a:pt x="159" y="127"/>
                      <a:pt x="151" y="134"/>
                      <a:pt x="143" y="142"/>
                    </a:cubicBezTo>
                    <a:cubicBezTo>
                      <a:pt x="62" y="225"/>
                      <a:pt x="59" y="368"/>
                      <a:pt x="83" y="474"/>
                    </a:cubicBezTo>
                    <a:cubicBezTo>
                      <a:pt x="91" y="509"/>
                      <a:pt x="102" y="546"/>
                      <a:pt x="119" y="584"/>
                    </a:cubicBezTo>
                    <a:cubicBezTo>
                      <a:pt x="120" y="586"/>
                      <a:pt x="122" y="588"/>
                      <a:pt x="124" y="589"/>
                    </a:cubicBezTo>
                    <a:cubicBezTo>
                      <a:pt x="122" y="591"/>
                      <a:pt x="122" y="591"/>
                      <a:pt x="122" y="591"/>
                    </a:cubicBezTo>
                    <a:cubicBezTo>
                      <a:pt x="122" y="591"/>
                      <a:pt x="122" y="591"/>
                      <a:pt x="122" y="591"/>
                    </a:cubicBezTo>
                    <a:cubicBezTo>
                      <a:pt x="123" y="594"/>
                      <a:pt x="125" y="598"/>
                      <a:pt x="126" y="601"/>
                    </a:cubicBezTo>
                    <a:close/>
                    <a:moveTo>
                      <a:pt x="833" y="728"/>
                    </a:moveTo>
                    <a:cubicBezTo>
                      <a:pt x="829" y="732"/>
                      <a:pt x="825" y="736"/>
                      <a:pt x="820" y="740"/>
                    </a:cubicBezTo>
                    <a:cubicBezTo>
                      <a:pt x="821" y="739"/>
                      <a:pt x="822" y="738"/>
                      <a:pt x="822" y="738"/>
                    </a:cubicBezTo>
                    <a:cubicBezTo>
                      <a:pt x="826" y="734"/>
                      <a:pt x="830" y="731"/>
                      <a:pt x="833" y="727"/>
                    </a:cubicBezTo>
                    <a:cubicBezTo>
                      <a:pt x="833" y="727"/>
                      <a:pt x="833" y="728"/>
                      <a:pt x="833" y="728"/>
                    </a:cubicBezTo>
                    <a:close/>
                    <a:moveTo>
                      <a:pt x="161" y="592"/>
                    </a:moveTo>
                    <a:cubicBezTo>
                      <a:pt x="185" y="640"/>
                      <a:pt x="216" y="683"/>
                      <a:pt x="251" y="719"/>
                    </a:cubicBezTo>
                    <a:cubicBezTo>
                      <a:pt x="211" y="670"/>
                      <a:pt x="183" y="615"/>
                      <a:pt x="167" y="567"/>
                    </a:cubicBezTo>
                    <a:cubicBezTo>
                      <a:pt x="140" y="485"/>
                      <a:pt x="134" y="394"/>
                      <a:pt x="149" y="310"/>
                    </a:cubicBezTo>
                    <a:cubicBezTo>
                      <a:pt x="150" y="275"/>
                      <a:pt x="154" y="240"/>
                      <a:pt x="159" y="208"/>
                    </a:cubicBezTo>
                    <a:cubicBezTo>
                      <a:pt x="165" y="177"/>
                      <a:pt x="172" y="146"/>
                      <a:pt x="185" y="117"/>
                    </a:cubicBezTo>
                    <a:cubicBezTo>
                      <a:pt x="106" y="205"/>
                      <a:pt x="106" y="336"/>
                      <a:pt x="110" y="392"/>
                    </a:cubicBezTo>
                    <a:cubicBezTo>
                      <a:pt x="116" y="465"/>
                      <a:pt x="133" y="532"/>
                      <a:pt x="161" y="592"/>
                    </a:cubicBezTo>
                    <a:close/>
                    <a:moveTo>
                      <a:pt x="853" y="706"/>
                    </a:moveTo>
                    <a:cubicBezTo>
                      <a:pt x="850" y="710"/>
                      <a:pt x="846" y="714"/>
                      <a:pt x="843" y="717"/>
                    </a:cubicBezTo>
                    <a:cubicBezTo>
                      <a:pt x="843" y="717"/>
                      <a:pt x="843" y="717"/>
                      <a:pt x="843" y="717"/>
                    </a:cubicBezTo>
                    <a:cubicBezTo>
                      <a:pt x="847" y="713"/>
                      <a:pt x="850" y="710"/>
                      <a:pt x="853" y="706"/>
                    </a:cubicBezTo>
                    <a:close/>
                    <a:moveTo>
                      <a:pt x="878" y="677"/>
                    </a:moveTo>
                    <a:cubicBezTo>
                      <a:pt x="871" y="688"/>
                      <a:pt x="863" y="698"/>
                      <a:pt x="854" y="708"/>
                    </a:cubicBezTo>
                    <a:cubicBezTo>
                      <a:pt x="869" y="697"/>
                      <a:pt x="883" y="685"/>
                      <a:pt x="896" y="671"/>
                    </a:cubicBezTo>
                    <a:cubicBezTo>
                      <a:pt x="924" y="630"/>
                      <a:pt x="940" y="583"/>
                      <a:pt x="945" y="531"/>
                    </a:cubicBezTo>
                    <a:cubicBezTo>
                      <a:pt x="945" y="531"/>
                      <a:pt x="944" y="532"/>
                      <a:pt x="944" y="533"/>
                    </a:cubicBezTo>
                    <a:cubicBezTo>
                      <a:pt x="941" y="551"/>
                      <a:pt x="936" y="568"/>
                      <a:pt x="929" y="586"/>
                    </a:cubicBezTo>
                    <a:cubicBezTo>
                      <a:pt x="918" y="618"/>
                      <a:pt x="900" y="648"/>
                      <a:pt x="878" y="677"/>
                    </a:cubicBezTo>
                    <a:close/>
                    <a:moveTo>
                      <a:pt x="948" y="525"/>
                    </a:moveTo>
                    <a:cubicBezTo>
                      <a:pt x="945" y="575"/>
                      <a:pt x="930" y="620"/>
                      <a:pt x="905" y="661"/>
                    </a:cubicBezTo>
                    <a:cubicBezTo>
                      <a:pt x="945" y="617"/>
                      <a:pt x="975" y="563"/>
                      <a:pt x="989" y="498"/>
                    </a:cubicBezTo>
                    <a:cubicBezTo>
                      <a:pt x="1017" y="361"/>
                      <a:pt x="960" y="214"/>
                      <a:pt x="841" y="115"/>
                    </a:cubicBezTo>
                    <a:cubicBezTo>
                      <a:pt x="759" y="46"/>
                      <a:pt x="642" y="9"/>
                      <a:pt x="526" y="12"/>
                    </a:cubicBezTo>
                    <a:cubicBezTo>
                      <a:pt x="563" y="18"/>
                      <a:pt x="601" y="28"/>
                      <a:pt x="637" y="43"/>
                    </a:cubicBezTo>
                    <a:cubicBezTo>
                      <a:pt x="724" y="61"/>
                      <a:pt x="805" y="100"/>
                      <a:pt x="866" y="155"/>
                    </a:cubicBezTo>
                    <a:cubicBezTo>
                      <a:pt x="947" y="229"/>
                      <a:pt x="985" y="326"/>
                      <a:pt x="975" y="434"/>
                    </a:cubicBezTo>
                    <a:cubicBezTo>
                      <a:pt x="972" y="467"/>
                      <a:pt x="962" y="497"/>
                      <a:pt x="948" y="525"/>
                    </a:cubicBezTo>
                    <a:close/>
                    <a:moveTo>
                      <a:pt x="896" y="644"/>
                    </a:moveTo>
                    <a:cubicBezTo>
                      <a:pt x="895" y="648"/>
                      <a:pt x="893" y="652"/>
                      <a:pt x="890" y="656"/>
                    </a:cubicBezTo>
                    <a:cubicBezTo>
                      <a:pt x="915" y="620"/>
                      <a:pt x="932" y="580"/>
                      <a:pt x="940" y="539"/>
                    </a:cubicBezTo>
                    <a:cubicBezTo>
                      <a:pt x="938" y="543"/>
                      <a:pt x="935" y="548"/>
                      <a:pt x="932" y="552"/>
                    </a:cubicBezTo>
                    <a:cubicBezTo>
                      <a:pt x="925" y="584"/>
                      <a:pt x="913" y="615"/>
                      <a:pt x="896" y="644"/>
                    </a:cubicBezTo>
                    <a:close/>
                    <a:moveTo>
                      <a:pt x="877" y="320"/>
                    </a:moveTo>
                    <a:cubicBezTo>
                      <a:pt x="902" y="389"/>
                      <a:pt x="908" y="461"/>
                      <a:pt x="894" y="529"/>
                    </a:cubicBezTo>
                    <a:cubicBezTo>
                      <a:pt x="887" y="565"/>
                      <a:pt x="873" y="600"/>
                      <a:pt x="854" y="633"/>
                    </a:cubicBezTo>
                    <a:cubicBezTo>
                      <a:pt x="878" y="613"/>
                      <a:pt x="901" y="590"/>
                      <a:pt x="920" y="565"/>
                    </a:cubicBezTo>
                    <a:cubicBezTo>
                      <a:pt x="931" y="505"/>
                      <a:pt x="926" y="442"/>
                      <a:pt x="903" y="377"/>
                    </a:cubicBezTo>
                    <a:cubicBezTo>
                      <a:pt x="896" y="358"/>
                      <a:pt x="887" y="339"/>
                      <a:pt x="877" y="320"/>
                    </a:cubicBezTo>
                    <a:close/>
                    <a:moveTo>
                      <a:pt x="923" y="566"/>
                    </a:moveTo>
                    <a:cubicBezTo>
                      <a:pt x="920" y="579"/>
                      <a:pt x="917" y="592"/>
                      <a:pt x="912" y="605"/>
                    </a:cubicBezTo>
                    <a:cubicBezTo>
                      <a:pt x="919" y="590"/>
                      <a:pt x="924" y="574"/>
                      <a:pt x="928" y="558"/>
                    </a:cubicBezTo>
                    <a:cubicBezTo>
                      <a:pt x="926" y="561"/>
                      <a:pt x="924" y="563"/>
                      <a:pt x="923" y="566"/>
                    </a:cubicBezTo>
                    <a:close/>
                    <a:moveTo>
                      <a:pt x="112" y="578"/>
                    </a:moveTo>
                    <a:cubicBezTo>
                      <a:pt x="113" y="578"/>
                      <a:pt x="113" y="579"/>
                      <a:pt x="114" y="579"/>
                    </a:cubicBezTo>
                    <a:cubicBezTo>
                      <a:pt x="99" y="543"/>
                      <a:pt x="88" y="507"/>
                      <a:pt x="81" y="475"/>
                    </a:cubicBezTo>
                    <a:cubicBezTo>
                      <a:pt x="67" y="415"/>
                      <a:pt x="64" y="353"/>
                      <a:pt x="71" y="299"/>
                    </a:cubicBezTo>
                    <a:cubicBezTo>
                      <a:pt x="80" y="232"/>
                      <a:pt x="103" y="179"/>
                      <a:pt x="141" y="140"/>
                    </a:cubicBezTo>
                    <a:cubicBezTo>
                      <a:pt x="149" y="132"/>
                      <a:pt x="157" y="125"/>
                      <a:pt x="165" y="118"/>
                    </a:cubicBezTo>
                    <a:cubicBezTo>
                      <a:pt x="75" y="162"/>
                      <a:pt x="33" y="250"/>
                      <a:pt x="45" y="375"/>
                    </a:cubicBezTo>
                    <a:cubicBezTo>
                      <a:pt x="52" y="443"/>
                      <a:pt x="76" y="514"/>
                      <a:pt x="112" y="578"/>
                    </a:cubicBezTo>
                    <a:close/>
                    <a:moveTo>
                      <a:pt x="304" y="17"/>
                    </a:moveTo>
                    <a:cubicBezTo>
                      <a:pt x="288" y="19"/>
                      <a:pt x="272" y="22"/>
                      <a:pt x="257" y="25"/>
                    </a:cubicBezTo>
                    <a:cubicBezTo>
                      <a:pt x="160" y="48"/>
                      <a:pt x="39" y="107"/>
                      <a:pt x="16" y="259"/>
                    </a:cubicBezTo>
                    <a:cubicBezTo>
                      <a:pt x="0" y="368"/>
                      <a:pt x="35" y="489"/>
                      <a:pt x="104" y="569"/>
                    </a:cubicBezTo>
                    <a:cubicBezTo>
                      <a:pt x="71" y="507"/>
                      <a:pt x="49" y="440"/>
                      <a:pt x="43" y="375"/>
                    </a:cubicBezTo>
                    <a:cubicBezTo>
                      <a:pt x="37" y="316"/>
                      <a:pt x="43" y="265"/>
                      <a:pt x="61" y="223"/>
                    </a:cubicBezTo>
                    <a:cubicBezTo>
                      <a:pt x="81" y="175"/>
                      <a:pt x="116" y="138"/>
                      <a:pt x="165" y="115"/>
                    </a:cubicBezTo>
                    <a:cubicBezTo>
                      <a:pt x="168" y="114"/>
                      <a:pt x="171" y="112"/>
                      <a:pt x="173" y="111"/>
                    </a:cubicBezTo>
                    <a:cubicBezTo>
                      <a:pt x="174" y="111"/>
                      <a:pt x="175" y="110"/>
                      <a:pt x="176" y="109"/>
                    </a:cubicBezTo>
                    <a:cubicBezTo>
                      <a:pt x="186" y="97"/>
                      <a:pt x="198" y="86"/>
                      <a:pt x="211" y="76"/>
                    </a:cubicBezTo>
                    <a:cubicBezTo>
                      <a:pt x="223" y="61"/>
                      <a:pt x="238" y="48"/>
                      <a:pt x="256" y="38"/>
                    </a:cubicBezTo>
                    <a:cubicBezTo>
                      <a:pt x="272" y="29"/>
                      <a:pt x="288" y="22"/>
                      <a:pt x="304" y="17"/>
                    </a:cubicBezTo>
                    <a:close/>
                    <a:moveTo>
                      <a:pt x="870" y="303"/>
                    </a:moveTo>
                    <a:cubicBezTo>
                      <a:pt x="884" y="326"/>
                      <a:pt x="896" y="351"/>
                      <a:pt x="905" y="376"/>
                    </a:cubicBezTo>
                    <a:cubicBezTo>
                      <a:pt x="928" y="439"/>
                      <a:pt x="934" y="501"/>
                      <a:pt x="924" y="559"/>
                    </a:cubicBezTo>
                    <a:cubicBezTo>
                      <a:pt x="926" y="557"/>
                      <a:pt x="928" y="554"/>
                      <a:pt x="930" y="550"/>
                    </a:cubicBezTo>
                    <a:cubicBezTo>
                      <a:pt x="939" y="512"/>
                      <a:pt x="942" y="472"/>
                      <a:pt x="938" y="432"/>
                    </a:cubicBezTo>
                    <a:cubicBezTo>
                      <a:pt x="916" y="332"/>
                      <a:pt x="853" y="242"/>
                      <a:pt x="785" y="178"/>
                    </a:cubicBezTo>
                    <a:cubicBezTo>
                      <a:pt x="822" y="215"/>
                      <a:pt x="851" y="258"/>
                      <a:pt x="870" y="303"/>
                    </a:cubicBezTo>
                    <a:close/>
                    <a:moveTo>
                      <a:pt x="942" y="453"/>
                    </a:moveTo>
                    <a:cubicBezTo>
                      <a:pt x="943" y="484"/>
                      <a:pt x="940" y="514"/>
                      <a:pt x="934" y="544"/>
                    </a:cubicBezTo>
                    <a:cubicBezTo>
                      <a:pt x="937" y="540"/>
                      <a:pt x="939" y="536"/>
                      <a:pt x="942" y="531"/>
                    </a:cubicBezTo>
                    <a:cubicBezTo>
                      <a:pt x="944" y="518"/>
                      <a:pt x="945" y="505"/>
                      <a:pt x="946" y="491"/>
                    </a:cubicBezTo>
                    <a:cubicBezTo>
                      <a:pt x="945" y="479"/>
                      <a:pt x="944" y="466"/>
                      <a:pt x="942" y="453"/>
                    </a:cubicBezTo>
                    <a:close/>
                    <a:moveTo>
                      <a:pt x="945" y="523"/>
                    </a:moveTo>
                    <a:cubicBezTo>
                      <a:pt x="945" y="524"/>
                      <a:pt x="945" y="524"/>
                      <a:pt x="945" y="524"/>
                    </a:cubicBezTo>
                    <a:cubicBezTo>
                      <a:pt x="945" y="524"/>
                      <a:pt x="945" y="524"/>
                      <a:pt x="945" y="524"/>
                    </a:cubicBezTo>
                    <a:cubicBezTo>
                      <a:pt x="945" y="524"/>
                      <a:pt x="945" y="523"/>
                      <a:pt x="945" y="523"/>
                    </a:cubicBezTo>
                    <a:close/>
                    <a:moveTo>
                      <a:pt x="176" y="113"/>
                    </a:moveTo>
                    <a:cubicBezTo>
                      <a:pt x="167" y="123"/>
                      <a:pt x="159" y="135"/>
                      <a:pt x="152" y="147"/>
                    </a:cubicBezTo>
                    <a:cubicBezTo>
                      <a:pt x="91" y="245"/>
                      <a:pt x="84" y="385"/>
                      <a:pt x="131" y="521"/>
                    </a:cubicBezTo>
                    <a:cubicBezTo>
                      <a:pt x="119" y="480"/>
                      <a:pt x="111" y="437"/>
                      <a:pt x="107" y="392"/>
                    </a:cubicBezTo>
                    <a:cubicBezTo>
                      <a:pt x="103" y="334"/>
                      <a:pt x="103" y="197"/>
                      <a:pt x="189" y="109"/>
                    </a:cubicBezTo>
                    <a:cubicBezTo>
                      <a:pt x="190" y="108"/>
                      <a:pt x="190" y="108"/>
                      <a:pt x="190" y="107"/>
                    </a:cubicBezTo>
                    <a:cubicBezTo>
                      <a:pt x="186" y="109"/>
                      <a:pt x="181" y="111"/>
                      <a:pt x="176" y="113"/>
                    </a:cubicBezTo>
                    <a:close/>
                    <a:moveTo>
                      <a:pt x="948" y="491"/>
                    </a:moveTo>
                    <a:cubicBezTo>
                      <a:pt x="949" y="497"/>
                      <a:pt x="949" y="503"/>
                      <a:pt x="949" y="510"/>
                    </a:cubicBezTo>
                    <a:cubicBezTo>
                      <a:pt x="949" y="512"/>
                      <a:pt x="948" y="515"/>
                      <a:pt x="948" y="518"/>
                    </a:cubicBezTo>
                    <a:cubicBezTo>
                      <a:pt x="961" y="492"/>
                      <a:pt x="969" y="464"/>
                      <a:pt x="972" y="434"/>
                    </a:cubicBezTo>
                    <a:cubicBezTo>
                      <a:pt x="982" y="326"/>
                      <a:pt x="945" y="231"/>
                      <a:pt x="864" y="157"/>
                    </a:cubicBezTo>
                    <a:cubicBezTo>
                      <a:pt x="807" y="106"/>
                      <a:pt x="732" y="68"/>
                      <a:pt x="651" y="49"/>
                    </a:cubicBezTo>
                    <a:cubicBezTo>
                      <a:pt x="673" y="59"/>
                      <a:pt x="694" y="70"/>
                      <a:pt x="715" y="82"/>
                    </a:cubicBezTo>
                    <a:cubicBezTo>
                      <a:pt x="784" y="125"/>
                      <a:pt x="842" y="183"/>
                      <a:pt x="882" y="250"/>
                    </a:cubicBezTo>
                    <a:cubicBezTo>
                      <a:pt x="901" y="282"/>
                      <a:pt x="915" y="316"/>
                      <a:pt x="925" y="350"/>
                    </a:cubicBezTo>
                    <a:cubicBezTo>
                      <a:pt x="930" y="362"/>
                      <a:pt x="934" y="376"/>
                      <a:pt x="937" y="389"/>
                    </a:cubicBezTo>
                    <a:cubicBezTo>
                      <a:pt x="946" y="423"/>
                      <a:pt x="950" y="457"/>
                      <a:pt x="948" y="491"/>
                    </a:cubicBezTo>
                    <a:close/>
                    <a:moveTo>
                      <a:pt x="941" y="432"/>
                    </a:moveTo>
                    <a:cubicBezTo>
                      <a:pt x="943" y="441"/>
                      <a:pt x="944" y="449"/>
                      <a:pt x="945" y="458"/>
                    </a:cubicBezTo>
                    <a:cubicBezTo>
                      <a:pt x="944" y="438"/>
                      <a:pt x="941" y="418"/>
                      <a:pt x="936" y="397"/>
                    </a:cubicBezTo>
                    <a:cubicBezTo>
                      <a:pt x="938" y="409"/>
                      <a:pt x="940" y="421"/>
                      <a:pt x="941" y="432"/>
                    </a:cubicBezTo>
                    <a:close/>
                    <a:moveTo>
                      <a:pt x="541" y="34"/>
                    </a:moveTo>
                    <a:cubicBezTo>
                      <a:pt x="609" y="54"/>
                      <a:pt x="674" y="86"/>
                      <a:pt x="732" y="129"/>
                    </a:cubicBezTo>
                    <a:cubicBezTo>
                      <a:pt x="792" y="174"/>
                      <a:pt x="847" y="233"/>
                      <a:pt x="885" y="295"/>
                    </a:cubicBezTo>
                    <a:cubicBezTo>
                      <a:pt x="908" y="334"/>
                      <a:pt x="925" y="373"/>
                      <a:pt x="936" y="412"/>
                    </a:cubicBezTo>
                    <a:cubicBezTo>
                      <a:pt x="933" y="391"/>
                      <a:pt x="929" y="370"/>
                      <a:pt x="922" y="349"/>
                    </a:cubicBezTo>
                    <a:cubicBezTo>
                      <a:pt x="874" y="210"/>
                      <a:pt x="766" y="101"/>
                      <a:pt x="623" y="48"/>
                    </a:cubicBezTo>
                    <a:cubicBezTo>
                      <a:pt x="613" y="44"/>
                      <a:pt x="603" y="41"/>
                      <a:pt x="593" y="38"/>
                    </a:cubicBezTo>
                    <a:cubicBezTo>
                      <a:pt x="576" y="36"/>
                      <a:pt x="558" y="34"/>
                      <a:pt x="541" y="34"/>
                    </a:cubicBezTo>
                    <a:close/>
                    <a:moveTo>
                      <a:pt x="152" y="310"/>
                    </a:moveTo>
                    <a:cubicBezTo>
                      <a:pt x="151" y="325"/>
                      <a:pt x="151" y="339"/>
                      <a:pt x="152" y="353"/>
                    </a:cubicBezTo>
                    <a:cubicBezTo>
                      <a:pt x="154" y="312"/>
                      <a:pt x="162" y="272"/>
                      <a:pt x="175" y="234"/>
                    </a:cubicBezTo>
                    <a:cubicBezTo>
                      <a:pt x="184" y="209"/>
                      <a:pt x="196" y="185"/>
                      <a:pt x="211" y="164"/>
                    </a:cubicBezTo>
                    <a:cubicBezTo>
                      <a:pt x="198" y="181"/>
                      <a:pt x="187" y="199"/>
                      <a:pt x="179" y="219"/>
                    </a:cubicBezTo>
                    <a:cubicBezTo>
                      <a:pt x="167" y="248"/>
                      <a:pt x="158" y="279"/>
                      <a:pt x="152" y="310"/>
                    </a:cubicBezTo>
                    <a:close/>
                    <a:moveTo>
                      <a:pt x="191" y="110"/>
                    </a:moveTo>
                    <a:cubicBezTo>
                      <a:pt x="176" y="141"/>
                      <a:pt x="168" y="175"/>
                      <a:pt x="162" y="209"/>
                    </a:cubicBezTo>
                    <a:cubicBezTo>
                      <a:pt x="157" y="236"/>
                      <a:pt x="154" y="264"/>
                      <a:pt x="153" y="293"/>
                    </a:cubicBezTo>
                    <a:cubicBezTo>
                      <a:pt x="158" y="267"/>
                      <a:pt x="166" y="242"/>
                      <a:pt x="176" y="218"/>
                    </a:cubicBezTo>
                    <a:cubicBezTo>
                      <a:pt x="190" y="185"/>
                      <a:pt x="210" y="156"/>
                      <a:pt x="236" y="131"/>
                    </a:cubicBezTo>
                    <a:cubicBezTo>
                      <a:pt x="254" y="111"/>
                      <a:pt x="273" y="94"/>
                      <a:pt x="295" y="79"/>
                    </a:cubicBezTo>
                    <a:cubicBezTo>
                      <a:pt x="261" y="84"/>
                      <a:pt x="228" y="93"/>
                      <a:pt x="198" y="104"/>
                    </a:cubicBezTo>
                    <a:cubicBezTo>
                      <a:pt x="196" y="106"/>
                      <a:pt x="194" y="108"/>
                      <a:pt x="191" y="110"/>
                    </a:cubicBezTo>
                    <a:close/>
                    <a:moveTo>
                      <a:pt x="384" y="70"/>
                    </a:moveTo>
                    <a:cubicBezTo>
                      <a:pt x="449" y="70"/>
                      <a:pt x="517" y="80"/>
                      <a:pt x="586" y="99"/>
                    </a:cubicBezTo>
                    <a:cubicBezTo>
                      <a:pt x="658" y="120"/>
                      <a:pt x="725" y="155"/>
                      <a:pt x="779" y="200"/>
                    </a:cubicBezTo>
                    <a:cubicBezTo>
                      <a:pt x="811" y="226"/>
                      <a:pt x="838" y="256"/>
                      <a:pt x="860" y="288"/>
                    </a:cubicBezTo>
                    <a:cubicBezTo>
                      <a:pt x="802" y="168"/>
                      <a:pt x="674" y="73"/>
                      <a:pt x="525" y="42"/>
                    </a:cubicBezTo>
                    <a:cubicBezTo>
                      <a:pt x="511" y="39"/>
                      <a:pt x="496" y="37"/>
                      <a:pt x="482" y="35"/>
                    </a:cubicBezTo>
                    <a:cubicBezTo>
                      <a:pt x="463" y="36"/>
                      <a:pt x="444" y="39"/>
                      <a:pt x="426" y="42"/>
                    </a:cubicBezTo>
                    <a:cubicBezTo>
                      <a:pt x="391" y="49"/>
                      <a:pt x="359" y="59"/>
                      <a:pt x="329" y="72"/>
                    </a:cubicBezTo>
                    <a:cubicBezTo>
                      <a:pt x="347" y="71"/>
                      <a:pt x="365" y="70"/>
                      <a:pt x="384" y="70"/>
                    </a:cubicBezTo>
                    <a:close/>
                    <a:moveTo>
                      <a:pt x="610" y="41"/>
                    </a:moveTo>
                    <a:cubicBezTo>
                      <a:pt x="615" y="42"/>
                      <a:pt x="619" y="44"/>
                      <a:pt x="624" y="45"/>
                    </a:cubicBezTo>
                    <a:cubicBezTo>
                      <a:pt x="700" y="74"/>
                      <a:pt x="769" y="120"/>
                      <a:pt x="823" y="179"/>
                    </a:cubicBezTo>
                    <a:cubicBezTo>
                      <a:pt x="851" y="209"/>
                      <a:pt x="876" y="244"/>
                      <a:pt x="895" y="281"/>
                    </a:cubicBezTo>
                    <a:cubicBezTo>
                      <a:pt x="890" y="271"/>
                      <a:pt x="885" y="261"/>
                      <a:pt x="879" y="252"/>
                    </a:cubicBezTo>
                    <a:cubicBezTo>
                      <a:pt x="825" y="160"/>
                      <a:pt x="736" y="86"/>
                      <a:pt x="634" y="45"/>
                    </a:cubicBezTo>
                    <a:cubicBezTo>
                      <a:pt x="626" y="44"/>
                      <a:pt x="618" y="42"/>
                      <a:pt x="610" y="41"/>
                    </a:cubicBezTo>
                    <a:close/>
                    <a:moveTo>
                      <a:pt x="301" y="78"/>
                    </a:moveTo>
                    <a:cubicBezTo>
                      <a:pt x="287" y="88"/>
                      <a:pt x="273" y="98"/>
                      <a:pt x="261" y="110"/>
                    </a:cubicBezTo>
                    <a:cubicBezTo>
                      <a:pt x="266" y="106"/>
                      <a:pt x="272" y="102"/>
                      <a:pt x="277" y="98"/>
                    </a:cubicBezTo>
                    <a:cubicBezTo>
                      <a:pt x="289" y="90"/>
                      <a:pt x="301" y="83"/>
                      <a:pt x="314" y="77"/>
                    </a:cubicBezTo>
                    <a:cubicBezTo>
                      <a:pt x="310" y="77"/>
                      <a:pt x="305" y="78"/>
                      <a:pt x="301" y="78"/>
                    </a:cubicBezTo>
                    <a:close/>
                    <a:moveTo>
                      <a:pt x="195" y="98"/>
                    </a:moveTo>
                    <a:cubicBezTo>
                      <a:pt x="191" y="101"/>
                      <a:pt x="187" y="104"/>
                      <a:pt x="183" y="107"/>
                    </a:cubicBezTo>
                    <a:cubicBezTo>
                      <a:pt x="186" y="106"/>
                      <a:pt x="189" y="104"/>
                      <a:pt x="192" y="103"/>
                    </a:cubicBezTo>
                    <a:cubicBezTo>
                      <a:pt x="193" y="102"/>
                      <a:pt x="194" y="100"/>
                      <a:pt x="195" y="98"/>
                    </a:cubicBezTo>
                    <a:close/>
                    <a:moveTo>
                      <a:pt x="201" y="95"/>
                    </a:moveTo>
                    <a:cubicBezTo>
                      <a:pt x="199" y="97"/>
                      <a:pt x="198" y="99"/>
                      <a:pt x="196" y="102"/>
                    </a:cubicBezTo>
                    <a:cubicBezTo>
                      <a:pt x="196" y="102"/>
                      <a:pt x="197" y="102"/>
                      <a:pt x="197" y="102"/>
                    </a:cubicBezTo>
                    <a:cubicBezTo>
                      <a:pt x="201" y="97"/>
                      <a:pt x="206" y="93"/>
                      <a:pt x="211" y="89"/>
                    </a:cubicBezTo>
                    <a:cubicBezTo>
                      <a:pt x="214" y="87"/>
                      <a:pt x="216" y="85"/>
                      <a:pt x="218" y="84"/>
                    </a:cubicBezTo>
                    <a:cubicBezTo>
                      <a:pt x="212" y="87"/>
                      <a:pt x="206" y="91"/>
                      <a:pt x="201" y="95"/>
                    </a:cubicBezTo>
                    <a:close/>
                    <a:moveTo>
                      <a:pt x="203" y="86"/>
                    </a:moveTo>
                    <a:cubicBezTo>
                      <a:pt x="198" y="91"/>
                      <a:pt x="193" y="95"/>
                      <a:pt x="189" y="99"/>
                    </a:cubicBezTo>
                    <a:cubicBezTo>
                      <a:pt x="192" y="97"/>
                      <a:pt x="195" y="95"/>
                      <a:pt x="199" y="93"/>
                    </a:cubicBezTo>
                    <a:cubicBezTo>
                      <a:pt x="200" y="91"/>
                      <a:pt x="201" y="88"/>
                      <a:pt x="203" y="86"/>
                    </a:cubicBezTo>
                    <a:close/>
                    <a:moveTo>
                      <a:pt x="242" y="71"/>
                    </a:moveTo>
                    <a:cubicBezTo>
                      <a:pt x="232" y="77"/>
                      <a:pt x="222" y="84"/>
                      <a:pt x="213" y="91"/>
                    </a:cubicBezTo>
                    <a:cubicBezTo>
                      <a:pt x="210" y="94"/>
                      <a:pt x="206" y="96"/>
                      <a:pt x="203" y="99"/>
                    </a:cubicBezTo>
                    <a:cubicBezTo>
                      <a:pt x="234" y="88"/>
                      <a:pt x="266" y="80"/>
                      <a:pt x="300" y="76"/>
                    </a:cubicBezTo>
                    <a:cubicBezTo>
                      <a:pt x="327" y="58"/>
                      <a:pt x="358" y="43"/>
                      <a:pt x="391" y="32"/>
                    </a:cubicBezTo>
                    <a:cubicBezTo>
                      <a:pt x="338" y="36"/>
                      <a:pt x="287" y="49"/>
                      <a:pt x="242" y="71"/>
                    </a:cubicBezTo>
                    <a:close/>
                    <a:moveTo>
                      <a:pt x="496" y="34"/>
                    </a:moveTo>
                    <a:cubicBezTo>
                      <a:pt x="506" y="35"/>
                      <a:pt x="516" y="37"/>
                      <a:pt x="526" y="39"/>
                    </a:cubicBezTo>
                    <a:cubicBezTo>
                      <a:pt x="579" y="50"/>
                      <a:pt x="630" y="70"/>
                      <a:pt x="677" y="96"/>
                    </a:cubicBezTo>
                    <a:cubicBezTo>
                      <a:pt x="631" y="69"/>
                      <a:pt x="581" y="48"/>
                      <a:pt x="530" y="33"/>
                    </a:cubicBezTo>
                    <a:cubicBezTo>
                      <a:pt x="519" y="33"/>
                      <a:pt x="507" y="33"/>
                      <a:pt x="496" y="34"/>
                    </a:cubicBezTo>
                    <a:close/>
                    <a:moveTo>
                      <a:pt x="212" y="79"/>
                    </a:moveTo>
                    <a:cubicBezTo>
                      <a:pt x="209" y="82"/>
                      <a:pt x="207" y="85"/>
                      <a:pt x="204" y="89"/>
                    </a:cubicBezTo>
                    <a:cubicBezTo>
                      <a:pt x="216" y="81"/>
                      <a:pt x="228" y="75"/>
                      <a:pt x="241" y="69"/>
                    </a:cubicBezTo>
                    <a:cubicBezTo>
                      <a:pt x="299" y="33"/>
                      <a:pt x="371" y="17"/>
                      <a:pt x="443" y="16"/>
                    </a:cubicBezTo>
                    <a:cubicBezTo>
                      <a:pt x="423" y="14"/>
                      <a:pt x="404" y="12"/>
                      <a:pt x="385" y="12"/>
                    </a:cubicBezTo>
                    <a:cubicBezTo>
                      <a:pt x="316" y="20"/>
                      <a:pt x="257" y="43"/>
                      <a:pt x="212" y="79"/>
                    </a:cubicBezTo>
                    <a:close/>
                    <a:moveTo>
                      <a:pt x="402" y="31"/>
                    </a:moveTo>
                    <a:cubicBezTo>
                      <a:pt x="367" y="42"/>
                      <a:pt x="335" y="57"/>
                      <a:pt x="306" y="75"/>
                    </a:cubicBezTo>
                    <a:cubicBezTo>
                      <a:pt x="311" y="74"/>
                      <a:pt x="316" y="74"/>
                      <a:pt x="321" y="73"/>
                    </a:cubicBezTo>
                    <a:cubicBezTo>
                      <a:pt x="353" y="58"/>
                      <a:pt x="388" y="47"/>
                      <a:pt x="425" y="40"/>
                    </a:cubicBezTo>
                    <a:cubicBezTo>
                      <a:pt x="439" y="37"/>
                      <a:pt x="454" y="35"/>
                      <a:pt x="468" y="33"/>
                    </a:cubicBezTo>
                    <a:cubicBezTo>
                      <a:pt x="446" y="31"/>
                      <a:pt x="424" y="30"/>
                      <a:pt x="402" y="31"/>
                    </a:cubicBezTo>
                    <a:close/>
                    <a:moveTo>
                      <a:pt x="321" y="15"/>
                    </a:moveTo>
                    <a:cubicBezTo>
                      <a:pt x="299" y="20"/>
                      <a:pt x="278" y="28"/>
                      <a:pt x="258" y="40"/>
                    </a:cubicBezTo>
                    <a:cubicBezTo>
                      <a:pt x="244" y="48"/>
                      <a:pt x="232" y="57"/>
                      <a:pt x="222" y="68"/>
                    </a:cubicBezTo>
                    <a:cubicBezTo>
                      <a:pt x="244" y="52"/>
                      <a:pt x="270" y="39"/>
                      <a:pt x="298" y="29"/>
                    </a:cubicBezTo>
                    <a:cubicBezTo>
                      <a:pt x="319" y="22"/>
                      <a:pt x="342" y="16"/>
                      <a:pt x="366" y="12"/>
                    </a:cubicBezTo>
                    <a:cubicBezTo>
                      <a:pt x="351" y="12"/>
                      <a:pt x="336" y="13"/>
                      <a:pt x="321" y="15"/>
                    </a:cubicBezTo>
                    <a:close/>
                    <a:moveTo>
                      <a:pt x="442" y="19"/>
                    </a:moveTo>
                    <a:cubicBezTo>
                      <a:pt x="383" y="20"/>
                      <a:pt x="323" y="31"/>
                      <a:pt x="270" y="56"/>
                    </a:cubicBezTo>
                    <a:cubicBezTo>
                      <a:pt x="286" y="50"/>
                      <a:pt x="303" y="45"/>
                      <a:pt x="320" y="40"/>
                    </a:cubicBezTo>
                    <a:cubicBezTo>
                      <a:pt x="346" y="34"/>
                      <a:pt x="373" y="30"/>
                      <a:pt x="401" y="29"/>
                    </a:cubicBezTo>
                    <a:cubicBezTo>
                      <a:pt x="404" y="28"/>
                      <a:pt x="408" y="27"/>
                      <a:pt x="412" y="26"/>
                    </a:cubicBezTo>
                    <a:cubicBezTo>
                      <a:pt x="422" y="23"/>
                      <a:pt x="432" y="21"/>
                      <a:pt x="442" y="19"/>
                    </a:cubicBezTo>
                    <a:close/>
                    <a:moveTo>
                      <a:pt x="594" y="36"/>
                    </a:moveTo>
                    <a:cubicBezTo>
                      <a:pt x="602" y="37"/>
                      <a:pt x="611" y="38"/>
                      <a:pt x="620" y="40"/>
                    </a:cubicBezTo>
                    <a:cubicBezTo>
                      <a:pt x="585" y="27"/>
                      <a:pt x="548" y="17"/>
                      <a:pt x="511" y="13"/>
                    </a:cubicBezTo>
                    <a:cubicBezTo>
                      <a:pt x="498" y="13"/>
                      <a:pt x="485" y="15"/>
                      <a:pt x="473" y="16"/>
                    </a:cubicBezTo>
                    <a:cubicBezTo>
                      <a:pt x="515" y="18"/>
                      <a:pt x="556" y="25"/>
                      <a:pt x="594" y="36"/>
                    </a:cubicBezTo>
                    <a:close/>
                    <a:moveTo>
                      <a:pt x="531" y="31"/>
                    </a:moveTo>
                    <a:cubicBezTo>
                      <a:pt x="546" y="31"/>
                      <a:pt x="560" y="32"/>
                      <a:pt x="575" y="33"/>
                    </a:cubicBezTo>
                    <a:cubicBezTo>
                      <a:pt x="546" y="26"/>
                      <a:pt x="515" y="21"/>
                      <a:pt x="483" y="20"/>
                    </a:cubicBezTo>
                    <a:cubicBezTo>
                      <a:pt x="499" y="23"/>
                      <a:pt x="515" y="26"/>
                      <a:pt x="531" y="31"/>
                    </a:cubicBezTo>
                    <a:close/>
                    <a:moveTo>
                      <a:pt x="423" y="29"/>
                    </a:moveTo>
                    <a:cubicBezTo>
                      <a:pt x="442" y="29"/>
                      <a:pt x="462" y="30"/>
                      <a:pt x="482" y="32"/>
                    </a:cubicBezTo>
                    <a:cubicBezTo>
                      <a:pt x="494" y="31"/>
                      <a:pt x="507" y="31"/>
                      <a:pt x="520" y="31"/>
                    </a:cubicBezTo>
                    <a:cubicBezTo>
                      <a:pt x="501" y="26"/>
                      <a:pt x="482" y="22"/>
                      <a:pt x="462" y="19"/>
                    </a:cubicBezTo>
                    <a:cubicBezTo>
                      <a:pt x="461" y="19"/>
                      <a:pt x="459" y="19"/>
                      <a:pt x="457" y="19"/>
                    </a:cubicBezTo>
                    <a:cubicBezTo>
                      <a:pt x="442" y="21"/>
                      <a:pt x="427" y="24"/>
                      <a:pt x="413" y="28"/>
                    </a:cubicBezTo>
                    <a:cubicBezTo>
                      <a:pt x="412" y="29"/>
                      <a:pt x="412" y="29"/>
                      <a:pt x="412" y="29"/>
                    </a:cubicBezTo>
                    <a:cubicBezTo>
                      <a:pt x="416" y="29"/>
                      <a:pt x="419" y="29"/>
                      <a:pt x="423" y="29"/>
                    </a:cubicBezTo>
                    <a:close/>
                    <a:moveTo>
                      <a:pt x="405" y="10"/>
                    </a:moveTo>
                    <a:cubicBezTo>
                      <a:pt x="423" y="11"/>
                      <a:pt x="441" y="13"/>
                      <a:pt x="460" y="16"/>
                    </a:cubicBezTo>
                    <a:cubicBezTo>
                      <a:pt x="472" y="14"/>
                      <a:pt x="484" y="12"/>
                      <a:pt x="496" y="11"/>
                    </a:cubicBezTo>
                    <a:cubicBezTo>
                      <a:pt x="494" y="11"/>
                      <a:pt x="491" y="11"/>
                      <a:pt x="489" y="10"/>
                    </a:cubicBezTo>
                    <a:cubicBezTo>
                      <a:pt x="460" y="8"/>
                      <a:pt x="432" y="8"/>
                      <a:pt x="405" y="10"/>
                    </a:cubicBezTo>
                    <a:close/>
                    <a:moveTo>
                      <a:pt x="410" y="6"/>
                    </a:moveTo>
                    <a:cubicBezTo>
                      <a:pt x="387" y="6"/>
                      <a:pt x="365" y="7"/>
                      <a:pt x="343" y="10"/>
                    </a:cubicBezTo>
                    <a:cubicBezTo>
                      <a:pt x="357" y="9"/>
                      <a:pt x="371" y="9"/>
                      <a:pt x="385" y="9"/>
                    </a:cubicBezTo>
                    <a:cubicBezTo>
                      <a:pt x="403" y="7"/>
                      <a:pt x="420" y="6"/>
                      <a:pt x="439" y="6"/>
                    </a:cubicBezTo>
                    <a:cubicBezTo>
                      <a:pt x="429" y="6"/>
                      <a:pt x="419" y="6"/>
                      <a:pt x="410" y="6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47"/>
              <p:cNvSpPr>
                <a:spLocks noEditPoints="1"/>
              </p:cNvSpPr>
              <p:nvPr/>
            </p:nvSpPr>
            <p:spPr bwMode="auto">
              <a:xfrm>
                <a:off x="3489325" y="3495675"/>
                <a:ext cx="3325813" cy="2957512"/>
              </a:xfrm>
              <a:custGeom>
                <a:avLst/>
                <a:gdLst>
                  <a:gd name="T0" fmla="*/ 567822 w 1025"/>
                  <a:gd name="T1" fmla="*/ 253501 h 910"/>
                  <a:gd name="T2" fmla="*/ 3241450 w 1025"/>
                  <a:gd name="T3" fmla="*/ 1105005 h 910"/>
                  <a:gd name="T4" fmla="*/ 230373 w 1025"/>
                  <a:gd name="T5" fmla="*/ 2314010 h 910"/>
                  <a:gd name="T6" fmla="*/ 584045 w 1025"/>
                  <a:gd name="T7" fmla="*/ 2375760 h 910"/>
                  <a:gd name="T8" fmla="*/ 1550964 w 1025"/>
                  <a:gd name="T9" fmla="*/ 2827512 h 910"/>
                  <a:gd name="T10" fmla="*/ 1645060 w 1025"/>
                  <a:gd name="T11" fmla="*/ 2817761 h 910"/>
                  <a:gd name="T12" fmla="*/ 1885168 w 1025"/>
                  <a:gd name="T13" fmla="*/ 2765761 h 910"/>
                  <a:gd name="T14" fmla="*/ 2871555 w 1025"/>
                  <a:gd name="T15" fmla="*/ 1933758 h 910"/>
                  <a:gd name="T16" fmla="*/ 1807295 w 1025"/>
                  <a:gd name="T17" fmla="*/ 2752761 h 910"/>
                  <a:gd name="T18" fmla="*/ 1022079 w 1025"/>
                  <a:gd name="T19" fmla="*/ 2642261 h 910"/>
                  <a:gd name="T20" fmla="*/ 635960 w 1025"/>
                  <a:gd name="T21" fmla="*/ 2320510 h 910"/>
                  <a:gd name="T22" fmla="*/ 1956551 w 1025"/>
                  <a:gd name="T23" fmla="*/ 2687761 h 910"/>
                  <a:gd name="T24" fmla="*/ 1547719 w 1025"/>
                  <a:gd name="T25" fmla="*/ 2674761 h 910"/>
                  <a:gd name="T26" fmla="*/ 2816395 w 1025"/>
                  <a:gd name="T27" fmla="*/ 1264255 h 910"/>
                  <a:gd name="T28" fmla="*/ 1525007 w 1025"/>
                  <a:gd name="T29" fmla="*/ 2671511 h 910"/>
                  <a:gd name="T30" fmla="*/ 2826129 w 1025"/>
                  <a:gd name="T31" fmla="*/ 1264255 h 910"/>
                  <a:gd name="T32" fmla="*/ 2874800 w 1025"/>
                  <a:gd name="T33" fmla="*/ 1387756 h 910"/>
                  <a:gd name="T34" fmla="*/ 772237 w 1025"/>
                  <a:gd name="T35" fmla="*/ 2223009 h 910"/>
                  <a:gd name="T36" fmla="*/ 606758 w 1025"/>
                  <a:gd name="T37" fmla="*/ 2034509 h 910"/>
                  <a:gd name="T38" fmla="*/ 2014956 w 1025"/>
                  <a:gd name="T39" fmla="*/ 2668261 h 910"/>
                  <a:gd name="T40" fmla="*/ 2436766 w 1025"/>
                  <a:gd name="T41" fmla="*/ 2138509 h 910"/>
                  <a:gd name="T42" fmla="*/ 645694 w 1025"/>
                  <a:gd name="T43" fmla="*/ 822253 h 910"/>
                  <a:gd name="T44" fmla="*/ 2167456 w 1025"/>
                  <a:gd name="T45" fmla="*/ 2632511 h 910"/>
                  <a:gd name="T46" fmla="*/ 2949428 w 1025"/>
                  <a:gd name="T47" fmla="*/ 1615257 h 910"/>
                  <a:gd name="T48" fmla="*/ 2371872 w 1025"/>
                  <a:gd name="T49" fmla="*/ 328251 h 910"/>
                  <a:gd name="T50" fmla="*/ 840376 w 1025"/>
                  <a:gd name="T51" fmla="*/ 2551260 h 910"/>
                  <a:gd name="T52" fmla="*/ 2816395 w 1025"/>
                  <a:gd name="T53" fmla="*/ 2031258 h 910"/>
                  <a:gd name="T54" fmla="*/ 551598 w 1025"/>
                  <a:gd name="T55" fmla="*/ 2340010 h 910"/>
                  <a:gd name="T56" fmla="*/ 2495171 w 1025"/>
                  <a:gd name="T57" fmla="*/ 373752 h 910"/>
                  <a:gd name="T58" fmla="*/ 2495171 w 1025"/>
                  <a:gd name="T59" fmla="*/ 373752 h 910"/>
                  <a:gd name="T60" fmla="*/ 207661 w 1025"/>
                  <a:gd name="T61" fmla="*/ 1439756 h 910"/>
                  <a:gd name="T62" fmla="*/ 635960 w 1025"/>
                  <a:gd name="T63" fmla="*/ 819003 h 910"/>
                  <a:gd name="T64" fmla="*/ 603513 w 1025"/>
                  <a:gd name="T65" fmla="*/ 737753 h 910"/>
                  <a:gd name="T66" fmla="*/ 217395 w 1025"/>
                  <a:gd name="T67" fmla="*/ 1573006 h 910"/>
                  <a:gd name="T68" fmla="*/ 240107 w 1025"/>
                  <a:gd name="T69" fmla="*/ 656503 h 910"/>
                  <a:gd name="T70" fmla="*/ 778727 w 1025"/>
                  <a:gd name="T71" fmla="*/ 250251 h 910"/>
                  <a:gd name="T72" fmla="*/ 2443255 w 1025"/>
                  <a:gd name="T73" fmla="*/ 510252 h 910"/>
                  <a:gd name="T74" fmla="*/ 2183680 w 1025"/>
                  <a:gd name="T75" fmla="*/ 276251 h 910"/>
                  <a:gd name="T76" fmla="*/ 220639 w 1025"/>
                  <a:gd name="T77" fmla="*/ 874254 h 910"/>
                  <a:gd name="T78" fmla="*/ 236863 w 1025"/>
                  <a:gd name="T79" fmla="*/ 845004 h 910"/>
                  <a:gd name="T80" fmla="*/ 603513 w 1025"/>
                  <a:gd name="T81" fmla="*/ 448502 h 910"/>
                  <a:gd name="T82" fmla="*/ 1839742 w 1025"/>
                  <a:gd name="T83" fmla="*/ 230751 h 910"/>
                  <a:gd name="T84" fmla="*/ 837131 w 1025"/>
                  <a:gd name="T85" fmla="*/ 490752 h 910"/>
                  <a:gd name="T86" fmla="*/ 551598 w 1025"/>
                  <a:gd name="T87" fmla="*/ 552502 h 910"/>
                  <a:gd name="T88" fmla="*/ 765748 w 1025"/>
                  <a:gd name="T89" fmla="*/ 435502 h 910"/>
                  <a:gd name="T90" fmla="*/ 2293999 w 1025"/>
                  <a:gd name="T91" fmla="*/ 367251 h 910"/>
                  <a:gd name="T92" fmla="*/ 2053892 w 1025"/>
                  <a:gd name="T93" fmla="*/ 149501 h 910"/>
                  <a:gd name="T94" fmla="*/ 934472 w 1025"/>
                  <a:gd name="T95" fmla="*/ 406252 h 910"/>
                  <a:gd name="T96" fmla="*/ 768993 w 1025"/>
                  <a:gd name="T97" fmla="*/ 445252 h 910"/>
                  <a:gd name="T98" fmla="*/ 1022079 w 1025"/>
                  <a:gd name="T99" fmla="*/ 341251 h 910"/>
                  <a:gd name="T100" fmla="*/ 2436766 w 1025"/>
                  <a:gd name="T101" fmla="*/ 341251 h 910"/>
                  <a:gd name="T102" fmla="*/ 1135643 w 1025"/>
                  <a:gd name="T103" fmla="*/ 295751 h 910"/>
                  <a:gd name="T104" fmla="*/ 2310223 w 1025"/>
                  <a:gd name="T105" fmla="*/ 299001 h 910"/>
                  <a:gd name="T106" fmla="*/ 2157722 w 1025"/>
                  <a:gd name="T107" fmla="*/ 263251 h 910"/>
                  <a:gd name="T108" fmla="*/ 1505538 w 1025"/>
                  <a:gd name="T109" fmla="*/ 175501 h 910"/>
                  <a:gd name="T110" fmla="*/ 1894902 w 1025"/>
                  <a:gd name="T111" fmla="*/ 139751 h 910"/>
                  <a:gd name="T112" fmla="*/ 1842987 w 1025"/>
                  <a:gd name="T113" fmla="*/ 224251 h 910"/>
                  <a:gd name="T114" fmla="*/ 1346548 w 1025"/>
                  <a:gd name="T115" fmla="*/ 120251 h 910"/>
                  <a:gd name="T116" fmla="*/ 1722933 w 1025"/>
                  <a:gd name="T117" fmla="*/ 133251 h 910"/>
                  <a:gd name="T118" fmla="*/ 1401708 w 1025"/>
                  <a:gd name="T119" fmla="*/ 159251 h 910"/>
                  <a:gd name="T120" fmla="*/ 2018201 w 1025"/>
                  <a:gd name="T121" fmla="*/ 146251 h 9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25"/>
                  <a:gd name="T184" fmla="*/ 0 h 910"/>
                  <a:gd name="T185" fmla="*/ 1025 w 1025"/>
                  <a:gd name="T186" fmla="*/ 910 h 9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25" h="910">
                    <a:moveTo>
                      <a:pt x="356" y="905"/>
                    </a:moveTo>
                    <a:cubicBezTo>
                      <a:pt x="339" y="905"/>
                      <a:pt x="321" y="904"/>
                      <a:pt x="303" y="901"/>
                    </a:cubicBezTo>
                    <a:cubicBezTo>
                      <a:pt x="178" y="879"/>
                      <a:pt x="106" y="787"/>
                      <a:pt x="69" y="713"/>
                    </a:cubicBezTo>
                    <a:cubicBezTo>
                      <a:pt x="15" y="607"/>
                      <a:pt x="0" y="489"/>
                      <a:pt x="28" y="384"/>
                    </a:cubicBezTo>
                    <a:cubicBezTo>
                      <a:pt x="30" y="322"/>
                      <a:pt x="45" y="259"/>
                      <a:pt x="72" y="200"/>
                    </a:cubicBezTo>
                    <a:cubicBezTo>
                      <a:pt x="94" y="151"/>
                      <a:pt x="129" y="110"/>
                      <a:pt x="175" y="78"/>
                    </a:cubicBezTo>
                    <a:cubicBezTo>
                      <a:pt x="218" y="50"/>
                      <a:pt x="270" y="29"/>
                      <a:pt x="326" y="19"/>
                    </a:cubicBezTo>
                    <a:cubicBezTo>
                      <a:pt x="433" y="0"/>
                      <a:pt x="535" y="9"/>
                      <a:pt x="622" y="42"/>
                    </a:cubicBezTo>
                    <a:cubicBezTo>
                      <a:pt x="689" y="50"/>
                      <a:pt x="751" y="73"/>
                      <a:pt x="804" y="110"/>
                    </a:cubicBezTo>
                    <a:cubicBezTo>
                      <a:pt x="823" y="124"/>
                      <a:pt x="840" y="139"/>
                      <a:pt x="855" y="155"/>
                    </a:cubicBezTo>
                    <a:cubicBezTo>
                      <a:pt x="865" y="161"/>
                      <a:pt x="873" y="167"/>
                      <a:pt x="882" y="173"/>
                    </a:cubicBezTo>
                    <a:cubicBezTo>
                      <a:pt x="944" y="220"/>
                      <a:pt x="984" y="276"/>
                      <a:pt x="999" y="340"/>
                    </a:cubicBezTo>
                    <a:cubicBezTo>
                      <a:pt x="1025" y="452"/>
                      <a:pt x="988" y="571"/>
                      <a:pt x="894" y="675"/>
                    </a:cubicBezTo>
                    <a:cubicBezTo>
                      <a:pt x="838" y="738"/>
                      <a:pt x="763" y="792"/>
                      <a:pt x="683" y="827"/>
                    </a:cubicBezTo>
                    <a:cubicBezTo>
                      <a:pt x="625" y="852"/>
                      <a:pt x="567" y="866"/>
                      <a:pt x="513" y="869"/>
                    </a:cubicBezTo>
                    <a:cubicBezTo>
                      <a:pt x="464" y="891"/>
                      <a:pt x="411" y="905"/>
                      <a:pt x="356" y="905"/>
                    </a:cubicBezTo>
                    <a:close/>
                    <a:moveTo>
                      <a:pt x="27" y="397"/>
                    </a:moveTo>
                    <a:cubicBezTo>
                      <a:pt x="4" y="498"/>
                      <a:pt x="19" y="611"/>
                      <a:pt x="71" y="712"/>
                    </a:cubicBezTo>
                    <a:cubicBezTo>
                      <a:pt x="108" y="785"/>
                      <a:pt x="179" y="877"/>
                      <a:pt x="304" y="898"/>
                    </a:cubicBezTo>
                    <a:cubicBezTo>
                      <a:pt x="375" y="910"/>
                      <a:pt x="443" y="896"/>
                      <a:pt x="505" y="870"/>
                    </a:cubicBezTo>
                    <a:cubicBezTo>
                      <a:pt x="504" y="870"/>
                      <a:pt x="503" y="870"/>
                      <a:pt x="503" y="870"/>
                    </a:cubicBezTo>
                    <a:cubicBezTo>
                      <a:pt x="469" y="874"/>
                      <a:pt x="435" y="874"/>
                      <a:pt x="403" y="869"/>
                    </a:cubicBezTo>
                    <a:cubicBezTo>
                      <a:pt x="340" y="859"/>
                      <a:pt x="283" y="831"/>
                      <a:pt x="233" y="787"/>
                    </a:cubicBezTo>
                    <a:cubicBezTo>
                      <a:pt x="214" y="770"/>
                      <a:pt x="196" y="751"/>
                      <a:pt x="180" y="731"/>
                    </a:cubicBezTo>
                    <a:cubicBezTo>
                      <a:pt x="170" y="723"/>
                      <a:pt x="161" y="714"/>
                      <a:pt x="152" y="705"/>
                    </a:cubicBezTo>
                    <a:cubicBezTo>
                      <a:pt x="104" y="655"/>
                      <a:pt x="69" y="598"/>
                      <a:pt x="48" y="535"/>
                    </a:cubicBezTo>
                    <a:cubicBezTo>
                      <a:pt x="33" y="492"/>
                      <a:pt x="27" y="445"/>
                      <a:pt x="27" y="397"/>
                    </a:cubicBezTo>
                    <a:close/>
                    <a:moveTo>
                      <a:pt x="192" y="742"/>
                    </a:moveTo>
                    <a:cubicBezTo>
                      <a:pt x="206" y="757"/>
                      <a:pt x="220" y="771"/>
                      <a:pt x="235" y="785"/>
                    </a:cubicBezTo>
                    <a:cubicBezTo>
                      <a:pt x="305" y="847"/>
                      <a:pt x="389" y="876"/>
                      <a:pt x="478" y="870"/>
                    </a:cubicBezTo>
                    <a:cubicBezTo>
                      <a:pt x="467" y="869"/>
                      <a:pt x="456" y="869"/>
                      <a:pt x="445" y="867"/>
                    </a:cubicBezTo>
                    <a:cubicBezTo>
                      <a:pt x="380" y="859"/>
                      <a:pt x="321" y="834"/>
                      <a:pt x="270" y="795"/>
                    </a:cubicBezTo>
                    <a:cubicBezTo>
                      <a:pt x="243" y="780"/>
                      <a:pt x="217" y="762"/>
                      <a:pt x="192" y="742"/>
                    </a:cubicBezTo>
                    <a:close/>
                    <a:moveTo>
                      <a:pt x="286" y="803"/>
                    </a:moveTo>
                    <a:cubicBezTo>
                      <a:pt x="333" y="836"/>
                      <a:pt x="387" y="857"/>
                      <a:pt x="445" y="864"/>
                    </a:cubicBezTo>
                    <a:cubicBezTo>
                      <a:pt x="465" y="867"/>
                      <a:pt x="486" y="868"/>
                      <a:pt x="507" y="867"/>
                    </a:cubicBezTo>
                    <a:cubicBezTo>
                      <a:pt x="509" y="866"/>
                      <a:pt x="512" y="866"/>
                      <a:pt x="514" y="866"/>
                    </a:cubicBezTo>
                    <a:cubicBezTo>
                      <a:pt x="526" y="860"/>
                      <a:pt x="538" y="854"/>
                      <a:pt x="549" y="848"/>
                    </a:cubicBezTo>
                    <a:cubicBezTo>
                      <a:pt x="472" y="859"/>
                      <a:pt x="390" y="848"/>
                      <a:pt x="314" y="815"/>
                    </a:cubicBezTo>
                    <a:cubicBezTo>
                      <a:pt x="304" y="811"/>
                      <a:pt x="295" y="807"/>
                      <a:pt x="286" y="803"/>
                    </a:cubicBezTo>
                    <a:close/>
                    <a:moveTo>
                      <a:pt x="644" y="824"/>
                    </a:moveTo>
                    <a:cubicBezTo>
                      <a:pt x="624" y="834"/>
                      <a:pt x="603" y="844"/>
                      <a:pt x="581" y="851"/>
                    </a:cubicBezTo>
                    <a:cubicBezTo>
                      <a:pt x="565" y="857"/>
                      <a:pt x="548" y="861"/>
                      <a:pt x="531" y="865"/>
                    </a:cubicBezTo>
                    <a:cubicBezTo>
                      <a:pt x="658" y="851"/>
                      <a:pt x="797" y="780"/>
                      <a:pt x="892" y="674"/>
                    </a:cubicBezTo>
                    <a:cubicBezTo>
                      <a:pt x="986" y="570"/>
                      <a:pt x="1023" y="452"/>
                      <a:pt x="996" y="341"/>
                    </a:cubicBezTo>
                    <a:cubicBezTo>
                      <a:pt x="979" y="266"/>
                      <a:pt x="927" y="207"/>
                      <a:pt x="863" y="164"/>
                    </a:cubicBezTo>
                    <a:cubicBezTo>
                      <a:pt x="921" y="230"/>
                      <a:pt x="947" y="316"/>
                      <a:pt x="939" y="413"/>
                    </a:cubicBezTo>
                    <a:cubicBezTo>
                      <a:pt x="934" y="473"/>
                      <a:pt x="915" y="536"/>
                      <a:pt x="885" y="595"/>
                    </a:cubicBezTo>
                    <a:cubicBezTo>
                      <a:pt x="874" y="622"/>
                      <a:pt x="860" y="648"/>
                      <a:pt x="844" y="672"/>
                    </a:cubicBezTo>
                    <a:cubicBezTo>
                      <a:pt x="807" y="726"/>
                      <a:pt x="759" y="768"/>
                      <a:pt x="701" y="796"/>
                    </a:cubicBezTo>
                    <a:cubicBezTo>
                      <a:pt x="701" y="796"/>
                      <a:pt x="700" y="796"/>
                      <a:pt x="699" y="796"/>
                    </a:cubicBezTo>
                    <a:cubicBezTo>
                      <a:pt x="690" y="802"/>
                      <a:pt x="680" y="807"/>
                      <a:pt x="671" y="812"/>
                    </a:cubicBezTo>
                    <a:cubicBezTo>
                      <a:pt x="662" y="816"/>
                      <a:pt x="653" y="820"/>
                      <a:pt x="644" y="824"/>
                    </a:cubicBezTo>
                    <a:close/>
                    <a:moveTo>
                      <a:pt x="557" y="847"/>
                    </a:moveTo>
                    <a:cubicBezTo>
                      <a:pt x="547" y="853"/>
                      <a:pt x="536" y="858"/>
                      <a:pt x="525" y="864"/>
                    </a:cubicBezTo>
                    <a:cubicBezTo>
                      <a:pt x="543" y="860"/>
                      <a:pt x="562" y="855"/>
                      <a:pt x="580" y="848"/>
                    </a:cubicBezTo>
                    <a:cubicBezTo>
                      <a:pt x="594" y="844"/>
                      <a:pt x="608" y="838"/>
                      <a:pt x="622" y="831"/>
                    </a:cubicBezTo>
                    <a:cubicBezTo>
                      <a:pt x="601" y="838"/>
                      <a:pt x="579" y="844"/>
                      <a:pt x="557" y="847"/>
                    </a:cubicBezTo>
                    <a:close/>
                    <a:moveTo>
                      <a:pt x="272" y="793"/>
                    </a:moveTo>
                    <a:cubicBezTo>
                      <a:pt x="286" y="800"/>
                      <a:pt x="300" y="807"/>
                      <a:pt x="315" y="813"/>
                    </a:cubicBezTo>
                    <a:cubicBezTo>
                      <a:pt x="393" y="846"/>
                      <a:pt x="477" y="857"/>
                      <a:pt x="556" y="844"/>
                    </a:cubicBezTo>
                    <a:cubicBezTo>
                      <a:pt x="562" y="841"/>
                      <a:pt x="567" y="838"/>
                      <a:pt x="572" y="835"/>
                    </a:cubicBezTo>
                    <a:cubicBezTo>
                      <a:pt x="531" y="844"/>
                      <a:pt x="489" y="845"/>
                      <a:pt x="447" y="838"/>
                    </a:cubicBezTo>
                    <a:cubicBezTo>
                      <a:pt x="432" y="836"/>
                      <a:pt x="418" y="833"/>
                      <a:pt x="405" y="828"/>
                    </a:cubicBezTo>
                    <a:cubicBezTo>
                      <a:pt x="343" y="825"/>
                      <a:pt x="287" y="802"/>
                      <a:pt x="240" y="761"/>
                    </a:cubicBezTo>
                    <a:cubicBezTo>
                      <a:pt x="224" y="747"/>
                      <a:pt x="210" y="731"/>
                      <a:pt x="196" y="714"/>
                    </a:cubicBezTo>
                    <a:cubicBezTo>
                      <a:pt x="218" y="744"/>
                      <a:pt x="244" y="771"/>
                      <a:pt x="272" y="793"/>
                    </a:cubicBezTo>
                    <a:close/>
                    <a:moveTo>
                      <a:pt x="581" y="833"/>
                    </a:moveTo>
                    <a:cubicBezTo>
                      <a:pt x="575" y="837"/>
                      <a:pt x="569" y="840"/>
                      <a:pt x="564" y="843"/>
                    </a:cubicBezTo>
                    <a:cubicBezTo>
                      <a:pt x="591" y="839"/>
                      <a:pt x="617" y="831"/>
                      <a:pt x="643" y="821"/>
                    </a:cubicBezTo>
                    <a:cubicBezTo>
                      <a:pt x="647" y="819"/>
                      <a:pt x="651" y="817"/>
                      <a:pt x="655" y="814"/>
                    </a:cubicBezTo>
                    <a:cubicBezTo>
                      <a:pt x="638" y="820"/>
                      <a:pt x="621" y="824"/>
                      <a:pt x="603" y="827"/>
                    </a:cubicBezTo>
                    <a:cubicBezTo>
                      <a:pt x="596" y="829"/>
                      <a:pt x="588" y="831"/>
                      <a:pt x="581" y="833"/>
                    </a:cubicBezTo>
                    <a:close/>
                    <a:moveTo>
                      <a:pt x="415" y="828"/>
                    </a:moveTo>
                    <a:cubicBezTo>
                      <a:pt x="425" y="831"/>
                      <a:pt x="436" y="834"/>
                      <a:pt x="447" y="836"/>
                    </a:cubicBezTo>
                    <a:cubicBezTo>
                      <a:pt x="492" y="843"/>
                      <a:pt x="536" y="841"/>
                      <a:pt x="579" y="831"/>
                    </a:cubicBezTo>
                    <a:cubicBezTo>
                      <a:pt x="580" y="830"/>
                      <a:pt x="581" y="830"/>
                      <a:pt x="581" y="830"/>
                    </a:cubicBezTo>
                    <a:cubicBezTo>
                      <a:pt x="546" y="833"/>
                      <a:pt x="511" y="831"/>
                      <a:pt x="477" y="823"/>
                    </a:cubicBezTo>
                    <a:cubicBezTo>
                      <a:pt x="475" y="823"/>
                      <a:pt x="473" y="824"/>
                      <a:pt x="471" y="824"/>
                    </a:cubicBezTo>
                    <a:cubicBezTo>
                      <a:pt x="452" y="827"/>
                      <a:pt x="433" y="829"/>
                      <a:pt x="415" y="828"/>
                    </a:cubicBezTo>
                    <a:close/>
                    <a:moveTo>
                      <a:pt x="484" y="822"/>
                    </a:moveTo>
                    <a:cubicBezTo>
                      <a:pt x="518" y="829"/>
                      <a:pt x="552" y="830"/>
                      <a:pt x="586" y="826"/>
                    </a:cubicBezTo>
                    <a:cubicBezTo>
                      <a:pt x="615" y="808"/>
                      <a:pt x="641" y="788"/>
                      <a:pt x="664" y="769"/>
                    </a:cubicBezTo>
                    <a:cubicBezTo>
                      <a:pt x="746" y="700"/>
                      <a:pt x="882" y="559"/>
                      <a:pt x="868" y="389"/>
                    </a:cubicBezTo>
                    <a:cubicBezTo>
                      <a:pt x="863" y="324"/>
                      <a:pt x="834" y="273"/>
                      <a:pt x="797" y="235"/>
                    </a:cubicBezTo>
                    <a:cubicBezTo>
                      <a:pt x="814" y="277"/>
                      <a:pt x="823" y="325"/>
                      <a:pt x="826" y="378"/>
                    </a:cubicBezTo>
                    <a:cubicBezTo>
                      <a:pt x="829" y="459"/>
                      <a:pt x="820" y="574"/>
                      <a:pt x="753" y="660"/>
                    </a:cubicBezTo>
                    <a:cubicBezTo>
                      <a:pt x="689" y="741"/>
                      <a:pt x="589" y="801"/>
                      <a:pt x="484" y="822"/>
                    </a:cubicBezTo>
                    <a:close/>
                    <a:moveTo>
                      <a:pt x="406" y="826"/>
                    </a:moveTo>
                    <a:cubicBezTo>
                      <a:pt x="426" y="826"/>
                      <a:pt x="448" y="825"/>
                      <a:pt x="470" y="822"/>
                    </a:cubicBezTo>
                    <a:cubicBezTo>
                      <a:pt x="439" y="814"/>
                      <a:pt x="408" y="802"/>
                      <a:pt x="379" y="786"/>
                    </a:cubicBezTo>
                    <a:cubicBezTo>
                      <a:pt x="305" y="747"/>
                      <a:pt x="245" y="684"/>
                      <a:pt x="207" y="611"/>
                    </a:cubicBezTo>
                    <a:cubicBezTo>
                      <a:pt x="216" y="636"/>
                      <a:pt x="227" y="660"/>
                      <a:pt x="240" y="683"/>
                    </a:cubicBezTo>
                    <a:cubicBezTo>
                      <a:pt x="282" y="755"/>
                      <a:pt x="339" y="803"/>
                      <a:pt x="406" y="826"/>
                    </a:cubicBezTo>
                    <a:close/>
                    <a:moveTo>
                      <a:pt x="794" y="228"/>
                    </a:moveTo>
                    <a:cubicBezTo>
                      <a:pt x="834" y="268"/>
                      <a:pt x="865" y="320"/>
                      <a:pt x="871" y="389"/>
                    </a:cubicBezTo>
                    <a:cubicBezTo>
                      <a:pt x="885" y="560"/>
                      <a:pt x="748" y="702"/>
                      <a:pt x="666" y="771"/>
                    </a:cubicBezTo>
                    <a:cubicBezTo>
                      <a:pt x="644" y="789"/>
                      <a:pt x="619" y="808"/>
                      <a:pt x="592" y="826"/>
                    </a:cubicBezTo>
                    <a:cubicBezTo>
                      <a:pt x="596" y="825"/>
                      <a:pt x="599" y="825"/>
                      <a:pt x="603" y="824"/>
                    </a:cubicBezTo>
                    <a:cubicBezTo>
                      <a:pt x="674" y="802"/>
                      <a:pt x="739" y="756"/>
                      <a:pt x="791" y="692"/>
                    </a:cubicBezTo>
                    <a:cubicBezTo>
                      <a:pt x="845" y="624"/>
                      <a:pt x="877" y="545"/>
                      <a:pt x="884" y="466"/>
                    </a:cubicBezTo>
                    <a:cubicBezTo>
                      <a:pt x="885" y="453"/>
                      <a:pt x="886" y="440"/>
                      <a:pt x="886" y="427"/>
                    </a:cubicBezTo>
                    <a:cubicBezTo>
                      <a:pt x="885" y="384"/>
                      <a:pt x="877" y="341"/>
                      <a:pt x="861" y="301"/>
                    </a:cubicBezTo>
                    <a:cubicBezTo>
                      <a:pt x="839" y="246"/>
                      <a:pt x="803" y="202"/>
                      <a:pt x="760" y="166"/>
                    </a:cubicBezTo>
                    <a:cubicBezTo>
                      <a:pt x="773" y="185"/>
                      <a:pt x="785" y="206"/>
                      <a:pt x="794" y="228"/>
                    </a:cubicBezTo>
                    <a:close/>
                    <a:moveTo>
                      <a:pt x="133" y="584"/>
                    </a:moveTo>
                    <a:cubicBezTo>
                      <a:pt x="171" y="701"/>
                      <a:pt x="256" y="814"/>
                      <a:pt x="396" y="825"/>
                    </a:cubicBezTo>
                    <a:cubicBezTo>
                      <a:pt x="332" y="801"/>
                      <a:pt x="278" y="753"/>
                      <a:pt x="238" y="684"/>
                    </a:cubicBezTo>
                    <a:cubicBezTo>
                      <a:pt x="221" y="655"/>
                      <a:pt x="207" y="624"/>
                      <a:pt x="197" y="591"/>
                    </a:cubicBezTo>
                    <a:cubicBezTo>
                      <a:pt x="180" y="554"/>
                      <a:pt x="169" y="516"/>
                      <a:pt x="164" y="476"/>
                    </a:cubicBezTo>
                    <a:cubicBezTo>
                      <a:pt x="152" y="390"/>
                      <a:pt x="159" y="306"/>
                      <a:pt x="182" y="237"/>
                    </a:cubicBezTo>
                    <a:cubicBezTo>
                      <a:pt x="159" y="270"/>
                      <a:pt x="142" y="306"/>
                      <a:pt x="131" y="344"/>
                    </a:cubicBezTo>
                    <a:cubicBezTo>
                      <a:pt x="110" y="419"/>
                      <a:pt x="110" y="500"/>
                      <a:pt x="131" y="576"/>
                    </a:cubicBezTo>
                    <a:cubicBezTo>
                      <a:pt x="148" y="593"/>
                      <a:pt x="166" y="609"/>
                      <a:pt x="187" y="626"/>
                    </a:cubicBezTo>
                    <a:cubicBezTo>
                      <a:pt x="185" y="628"/>
                      <a:pt x="185" y="628"/>
                      <a:pt x="185" y="628"/>
                    </a:cubicBezTo>
                    <a:cubicBezTo>
                      <a:pt x="166" y="612"/>
                      <a:pt x="148" y="597"/>
                      <a:pt x="132" y="581"/>
                    </a:cubicBezTo>
                    <a:cubicBezTo>
                      <a:pt x="133" y="582"/>
                      <a:pt x="133" y="583"/>
                      <a:pt x="133" y="584"/>
                    </a:cubicBezTo>
                    <a:close/>
                    <a:moveTo>
                      <a:pt x="822" y="653"/>
                    </a:moveTo>
                    <a:cubicBezTo>
                      <a:pt x="813" y="667"/>
                      <a:pt x="804" y="680"/>
                      <a:pt x="793" y="693"/>
                    </a:cubicBezTo>
                    <a:cubicBezTo>
                      <a:pt x="745" y="753"/>
                      <a:pt x="686" y="797"/>
                      <a:pt x="621" y="821"/>
                    </a:cubicBezTo>
                    <a:cubicBezTo>
                      <a:pt x="637" y="817"/>
                      <a:pt x="652" y="813"/>
                      <a:pt x="667" y="807"/>
                    </a:cubicBezTo>
                    <a:cubicBezTo>
                      <a:pt x="730" y="769"/>
                      <a:pt x="784" y="715"/>
                      <a:pt x="822" y="653"/>
                    </a:cubicBezTo>
                    <a:close/>
                    <a:moveTo>
                      <a:pt x="199" y="590"/>
                    </a:moveTo>
                    <a:cubicBezTo>
                      <a:pt x="236" y="671"/>
                      <a:pt x="300" y="741"/>
                      <a:pt x="380" y="784"/>
                    </a:cubicBezTo>
                    <a:cubicBezTo>
                      <a:pt x="411" y="801"/>
                      <a:pt x="444" y="813"/>
                      <a:pt x="477" y="820"/>
                    </a:cubicBezTo>
                    <a:cubicBezTo>
                      <a:pt x="584" y="801"/>
                      <a:pt x="686" y="741"/>
                      <a:pt x="751" y="658"/>
                    </a:cubicBezTo>
                    <a:cubicBezTo>
                      <a:pt x="817" y="573"/>
                      <a:pt x="827" y="459"/>
                      <a:pt x="823" y="378"/>
                    </a:cubicBezTo>
                    <a:cubicBezTo>
                      <a:pt x="821" y="323"/>
                      <a:pt x="810" y="273"/>
                      <a:pt x="792" y="230"/>
                    </a:cubicBezTo>
                    <a:cubicBezTo>
                      <a:pt x="730" y="169"/>
                      <a:pt x="646" y="139"/>
                      <a:pt x="600" y="127"/>
                    </a:cubicBezTo>
                    <a:cubicBezTo>
                      <a:pt x="515" y="103"/>
                      <a:pt x="402" y="101"/>
                      <a:pt x="301" y="122"/>
                    </a:cubicBezTo>
                    <a:cubicBezTo>
                      <a:pt x="287" y="132"/>
                      <a:pt x="273" y="142"/>
                      <a:pt x="260" y="152"/>
                    </a:cubicBezTo>
                    <a:cubicBezTo>
                      <a:pt x="233" y="182"/>
                      <a:pt x="213" y="216"/>
                      <a:pt x="199" y="253"/>
                    </a:cubicBezTo>
                    <a:cubicBezTo>
                      <a:pt x="162" y="352"/>
                      <a:pt x="164" y="479"/>
                      <a:pt x="199" y="590"/>
                    </a:cubicBezTo>
                    <a:close/>
                    <a:moveTo>
                      <a:pt x="668" y="810"/>
                    </a:moveTo>
                    <a:cubicBezTo>
                      <a:pt x="667" y="810"/>
                      <a:pt x="666" y="811"/>
                      <a:pt x="665" y="812"/>
                    </a:cubicBezTo>
                    <a:cubicBezTo>
                      <a:pt x="667" y="811"/>
                      <a:pt x="668" y="810"/>
                      <a:pt x="670" y="809"/>
                    </a:cubicBezTo>
                    <a:cubicBezTo>
                      <a:pt x="670" y="809"/>
                      <a:pt x="671" y="809"/>
                      <a:pt x="672" y="808"/>
                    </a:cubicBezTo>
                    <a:cubicBezTo>
                      <a:pt x="670" y="809"/>
                      <a:pt x="669" y="809"/>
                      <a:pt x="668" y="810"/>
                    </a:cubicBezTo>
                    <a:close/>
                    <a:moveTo>
                      <a:pt x="887" y="466"/>
                    </a:moveTo>
                    <a:cubicBezTo>
                      <a:pt x="886" y="479"/>
                      <a:pt x="884" y="493"/>
                      <a:pt x="882" y="506"/>
                    </a:cubicBezTo>
                    <a:cubicBezTo>
                      <a:pt x="861" y="624"/>
                      <a:pt x="784" y="734"/>
                      <a:pt x="680" y="802"/>
                    </a:cubicBezTo>
                    <a:cubicBezTo>
                      <a:pt x="686" y="800"/>
                      <a:pt x="692" y="797"/>
                      <a:pt x="699" y="794"/>
                    </a:cubicBezTo>
                    <a:cubicBezTo>
                      <a:pt x="773" y="750"/>
                      <a:pt x="837" y="680"/>
                      <a:pt x="880" y="599"/>
                    </a:cubicBezTo>
                    <a:cubicBezTo>
                      <a:pt x="894" y="567"/>
                      <a:pt x="903" y="533"/>
                      <a:pt x="909" y="497"/>
                    </a:cubicBezTo>
                    <a:cubicBezTo>
                      <a:pt x="929" y="361"/>
                      <a:pt x="886" y="226"/>
                      <a:pt x="791" y="137"/>
                    </a:cubicBezTo>
                    <a:cubicBezTo>
                      <a:pt x="781" y="128"/>
                      <a:pt x="771" y="119"/>
                      <a:pt x="760" y="111"/>
                    </a:cubicBezTo>
                    <a:cubicBezTo>
                      <a:pt x="754" y="109"/>
                      <a:pt x="749" y="107"/>
                      <a:pt x="743" y="105"/>
                    </a:cubicBezTo>
                    <a:cubicBezTo>
                      <a:pt x="772" y="123"/>
                      <a:pt x="796" y="145"/>
                      <a:pt x="809" y="176"/>
                    </a:cubicBezTo>
                    <a:cubicBezTo>
                      <a:pt x="807" y="177"/>
                      <a:pt x="807" y="177"/>
                      <a:pt x="807" y="177"/>
                    </a:cubicBezTo>
                    <a:cubicBezTo>
                      <a:pt x="792" y="143"/>
                      <a:pt x="764" y="119"/>
                      <a:pt x="731" y="101"/>
                    </a:cubicBezTo>
                    <a:cubicBezTo>
                      <a:pt x="729" y="100"/>
                      <a:pt x="728" y="100"/>
                      <a:pt x="727" y="100"/>
                    </a:cubicBezTo>
                    <a:cubicBezTo>
                      <a:pt x="732" y="103"/>
                      <a:pt x="737" y="107"/>
                      <a:pt x="742" y="111"/>
                    </a:cubicBezTo>
                    <a:cubicBezTo>
                      <a:pt x="835" y="187"/>
                      <a:pt x="888" y="303"/>
                      <a:pt x="888" y="427"/>
                    </a:cubicBezTo>
                    <a:cubicBezTo>
                      <a:pt x="889" y="440"/>
                      <a:pt x="888" y="453"/>
                      <a:pt x="887" y="466"/>
                    </a:cubicBezTo>
                    <a:close/>
                    <a:moveTo>
                      <a:pt x="183" y="731"/>
                    </a:moveTo>
                    <a:cubicBezTo>
                      <a:pt x="206" y="751"/>
                      <a:pt x="231" y="769"/>
                      <a:pt x="259" y="785"/>
                    </a:cubicBezTo>
                    <a:cubicBezTo>
                      <a:pt x="231" y="762"/>
                      <a:pt x="206" y="733"/>
                      <a:pt x="185" y="701"/>
                    </a:cubicBezTo>
                    <a:cubicBezTo>
                      <a:pt x="161" y="666"/>
                      <a:pt x="144" y="628"/>
                      <a:pt x="131" y="587"/>
                    </a:cubicBezTo>
                    <a:cubicBezTo>
                      <a:pt x="130" y="584"/>
                      <a:pt x="129" y="581"/>
                      <a:pt x="128" y="577"/>
                    </a:cubicBezTo>
                    <a:cubicBezTo>
                      <a:pt x="107" y="555"/>
                      <a:pt x="89" y="531"/>
                      <a:pt x="74" y="505"/>
                    </a:cubicBezTo>
                    <a:cubicBezTo>
                      <a:pt x="94" y="591"/>
                      <a:pt x="131" y="668"/>
                      <a:pt x="183" y="731"/>
                    </a:cubicBezTo>
                    <a:close/>
                    <a:moveTo>
                      <a:pt x="868" y="625"/>
                    </a:moveTo>
                    <a:cubicBezTo>
                      <a:pt x="864" y="632"/>
                      <a:pt x="859" y="640"/>
                      <a:pt x="854" y="647"/>
                    </a:cubicBezTo>
                    <a:cubicBezTo>
                      <a:pt x="819" y="700"/>
                      <a:pt x="775" y="745"/>
                      <a:pt x="728" y="778"/>
                    </a:cubicBezTo>
                    <a:cubicBezTo>
                      <a:pt x="787" y="742"/>
                      <a:pt x="836" y="689"/>
                      <a:pt x="868" y="625"/>
                    </a:cubicBezTo>
                    <a:close/>
                    <a:moveTo>
                      <a:pt x="30" y="385"/>
                    </a:moveTo>
                    <a:cubicBezTo>
                      <a:pt x="28" y="437"/>
                      <a:pt x="35" y="488"/>
                      <a:pt x="50" y="535"/>
                    </a:cubicBezTo>
                    <a:cubicBezTo>
                      <a:pt x="74" y="605"/>
                      <a:pt x="116" y="669"/>
                      <a:pt x="170" y="720"/>
                    </a:cubicBezTo>
                    <a:cubicBezTo>
                      <a:pt x="121" y="656"/>
                      <a:pt x="87" y="580"/>
                      <a:pt x="70" y="495"/>
                    </a:cubicBezTo>
                    <a:cubicBezTo>
                      <a:pt x="60" y="475"/>
                      <a:pt x="52" y="452"/>
                      <a:pt x="47" y="427"/>
                    </a:cubicBezTo>
                    <a:cubicBezTo>
                      <a:pt x="42" y="399"/>
                      <a:pt x="40" y="373"/>
                      <a:pt x="42" y="348"/>
                    </a:cubicBezTo>
                    <a:cubicBezTo>
                      <a:pt x="40" y="353"/>
                      <a:pt x="39" y="358"/>
                      <a:pt x="37" y="362"/>
                    </a:cubicBezTo>
                    <a:cubicBezTo>
                      <a:pt x="35" y="370"/>
                      <a:pt x="32" y="377"/>
                      <a:pt x="30" y="385"/>
                    </a:cubicBezTo>
                    <a:close/>
                    <a:moveTo>
                      <a:pt x="769" y="115"/>
                    </a:moveTo>
                    <a:cubicBezTo>
                      <a:pt x="777" y="121"/>
                      <a:pt x="785" y="128"/>
                      <a:pt x="793" y="135"/>
                    </a:cubicBezTo>
                    <a:cubicBezTo>
                      <a:pt x="888" y="225"/>
                      <a:pt x="932" y="360"/>
                      <a:pt x="911" y="498"/>
                    </a:cubicBezTo>
                    <a:cubicBezTo>
                      <a:pt x="907" y="524"/>
                      <a:pt x="901" y="549"/>
                      <a:pt x="893" y="573"/>
                    </a:cubicBezTo>
                    <a:cubicBezTo>
                      <a:pt x="916" y="522"/>
                      <a:pt x="932" y="467"/>
                      <a:pt x="936" y="412"/>
                    </a:cubicBezTo>
                    <a:cubicBezTo>
                      <a:pt x="945" y="313"/>
                      <a:pt x="916" y="225"/>
                      <a:pt x="855" y="158"/>
                    </a:cubicBezTo>
                    <a:cubicBezTo>
                      <a:pt x="827" y="141"/>
                      <a:pt x="798" y="127"/>
                      <a:pt x="769" y="115"/>
                    </a:cubicBezTo>
                    <a:close/>
                    <a:moveTo>
                      <a:pt x="72" y="494"/>
                    </a:moveTo>
                    <a:cubicBezTo>
                      <a:pt x="86" y="523"/>
                      <a:pt x="104" y="548"/>
                      <a:pt x="127" y="571"/>
                    </a:cubicBezTo>
                    <a:cubicBezTo>
                      <a:pt x="124" y="563"/>
                      <a:pt x="122" y="555"/>
                      <a:pt x="120" y="546"/>
                    </a:cubicBezTo>
                    <a:cubicBezTo>
                      <a:pt x="98" y="449"/>
                      <a:pt x="102" y="303"/>
                      <a:pt x="158" y="187"/>
                    </a:cubicBezTo>
                    <a:cubicBezTo>
                      <a:pt x="120" y="218"/>
                      <a:pt x="88" y="255"/>
                      <a:pt x="65" y="298"/>
                    </a:cubicBezTo>
                    <a:cubicBezTo>
                      <a:pt x="56" y="352"/>
                      <a:pt x="59" y="406"/>
                      <a:pt x="64" y="443"/>
                    </a:cubicBezTo>
                    <a:cubicBezTo>
                      <a:pt x="66" y="461"/>
                      <a:pt x="69" y="478"/>
                      <a:pt x="72" y="494"/>
                    </a:cubicBezTo>
                    <a:close/>
                    <a:moveTo>
                      <a:pt x="188" y="229"/>
                    </a:moveTo>
                    <a:cubicBezTo>
                      <a:pt x="163" y="300"/>
                      <a:pt x="155" y="386"/>
                      <a:pt x="166" y="476"/>
                    </a:cubicBezTo>
                    <a:cubicBezTo>
                      <a:pt x="170" y="507"/>
                      <a:pt x="178" y="538"/>
                      <a:pt x="190" y="567"/>
                    </a:cubicBezTo>
                    <a:cubicBezTo>
                      <a:pt x="181" y="535"/>
                      <a:pt x="175" y="501"/>
                      <a:pt x="172" y="467"/>
                    </a:cubicBezTo>
                    <a:cubicBezTo>
                      <a:pt x="165" y="390"/>
                      <a:pt x="173" y="314"/>
                      <a:pt x="196" y="252"/>
                    </a:cubicBezTo>
                    <a:cubicBezTo>
                      <a:pt x="208" y="220"/>
                      <a:pt x="225" y="191"/>
                      <a:pt x="246" y="164"/>
                    </a:cubicBezTo>
                    <a:cubicBezTo>
                      <a:pt x="224" y="184"/>
                      <a:pt x="205" y="206"/>
                      <a:pt x="188" y="229"/>
                    </a:cubicBezTo>
                    <a:close/>
                    <a:moveTo>
                      <a:pt x="163" y="183"/>
                    </a:moveTo>
                    <a:cubicBezTo>
                      <a:pt x="114" y="281"/>
                      <a:pt x="103" y="402"/>
                      <a:pt x="114" y="496"/>
                    </a:cubicBezTo>
                    <a:cubicBezTo>
                      <a:pt x="110" y="445"/>
                      <a:pt x="114" y="393"/>
                      <a:pt x="129" y="343"/>
                    </a:cubicBezTo>
                    <a:cubicBezTo>
                      <a:pt x="140" y="302"/>
                      <a:pt x="160" y="263"/>
                      <a:pt x="186" y="227"/>
                    </a:cubicBezTo>
                    <a:cubicBezTo>
                      <a:pt x="197" y="196"/>
                      <a:pt x="211" y="168"/>
                      <a:pt x="229" y="143"/>
                    </a:cubicBezTo>
                    <a:cubicBezTo>
                      <a:pt x="224" y="145"/>
                      <a:pt x="219" y="147"/>
                      <a:pt x="214" y="149"/>
                    </a:cubicBezTo>
                    <a:cubicBezTo>
                      <a:pt x="196" y="159"/>
                      <a:pt x="179" y="171"/>
                      <a:pt x="163" y="183"/>
                    </a:cubicBezTo>
                    <a:close/>
                    <a:moveTo>
                      <a:pt x="46" y="338"/>
                    </a:moveTo>
                    <a:cubicBezTo>
                      <a:pt x="42" y="366"/>
                      <a:pt x="43" y="395"/>
                      <a:pt x="50" y="426"/>
                    </a:cubicBezTo>
                    <a:cubicBezTo>
                      <a:pt x="54" y="447"/>
                      <a:pt x="60" y="466"/>
                      <a:pt x="67" y="484"/>
                    </a:cubicBezTo>
                    <a:cubicBezTo>
                      <a:pt x="65" y="471"/>
                      <a:pt x="63" y="457"/>
                      <a:pt x="61" y="444"/>
                    </a:cubicBezTo>
                    <a:cubicBezTo>
                      <a:pt x="57" y="408"/>
                      <a:pt x="54" y="357"/>
                      <a:pt x="61" y="305"/>
                    </a:cubicBezTo>
                    <a:cubicBezTo>
                      <a:pt x="55" y="316"/>
                      <a:pt x="50" y="327"/>
                      <a:pt x="46" y="338"/>
                    </a:cubicBezTo>
                    <a:close/>
                    <a:moveTo>
                      <a:pt x="436" y="12"/>
                    </a:moveTo>
                    <a:cubicBezTo>
                      <a:pt x="401" y="12"/>
                      <a:pt x="364" y="15"/>
                      <a:pt x="326" y="22"/>
                    </a:cubicBezTo>
                    <a:cubicBezTo>
                      <a:pt x="207" y="43"/>
                      <a:pt x="117" y="107"/>
                      <a:pt x="74" y="202"/>
                    </a:cubicBezTo>
                    <a:cubicBezTo>
                      <a:pt x="49" y="256"/>
                      <a:pt x="35" y="314"/>
                      <a:pt x="31" y="372"/>
                    </a:cubicBezTo>
                    <a:cubicBezTo>
                      <a:pt x="32" y="369"/>
                      <a:pt x="33" y="365"/>
                      <a:pt x="34" y="362"/>
                    </a:cubicBezTo>
                    <a:cubicBezTo>
                      <a:pt x="37" y="353"/>
                      <a:pt x="40" y="345"/>
                      <a:pt x="43" y="338"/>
                    </a:cubicBezTo>
                    <a:cubicBezTo>
                      <a:pt x="47" y="309"/>
                      <a:pt x="56" y="283"/>
                      <a:pt x="70" y="259"/>
                    </a:cubicBezTo>
                    <a:cubicBezTo>
                      <a:pt x="82" y="215"/>
                      <a:pt x="103" y="172"/>
                      <a:pt x="139" y="138"/>
                    </a:cubicBezTo>
                    <a:cubicBezTo>
                      <a:pt x="167" y="112"/>
                      <a:pt x="200" y="92"/>
                      <a:pt x="240" y="77"/>
                    </a:cubicBezTo>
                    <a:cubicBezTo>
                      <a:pt x="275" y="46"/>
                      <a:pt x="317" y="27"/>
                      <a:pt x="364" y="19"/>
                    </a:cubicBezTo>
                    <a:cubicBezTo>
                      <a:pt x="422" y="10"/>
                      <a:pt x="489" y="16"/>
                      <a:pt x="569" y="38"/>
                    </a:cubicBezTo>
                    <a:cubicBezTo>
                      <a:pt x="573" y="39"/>
                      <a:pt x="577" y="39"/>
                      <a:pt x="581" y="39"/>
                    </a:cubicBezTo>
                    <a:cubicBezTo>
                      <a:pt x="591" y="40"/>
                      <a:pt x="602" y="40"/>
                      <a:pt x="611" y="41"/>
                    </a:cubicBezTo>
                    <a:cubicBezTo>
                      <a:pt x="558" y="22"/>
                      <a:pt x="498" y="12"/>
                      <a:pt x="436" y="12"/>
                    </a:cubicBezTo>
                    <a:close/>
                    <a:moveTo>
                      <a:pt x="753" y="157"/>
                    </a:moveTo>
                    <a:cubicBezTo>
                      <a:pt x="804" y="197"/>
                      <a:pt x="842" y="246"/>
                      <a:pt x="863" y="300"/>
                    </a:cubicBezTo>
                    <a:cubicBezTo>
                      <a:pt x="868" y="312"/>
                      <a:pt x="872" y="324"/>
                      <a:pt x="876" y="336"/>
                    </a:cubicBezTo>
                    <a:cubicBezTo>
                      <a:pt x="856" y="248"/>
                      <a:pt x="809" y="169"/>
                      <a:pt x="740" y="113"/>
                    </a:cubicBezTo>
                    <a:cubicBezTo>
                      <a:pt x="733" y="108"/>
                      <a:pt x="726" y="102"/>
                      <a:pt x="719" y="97"/>
                    </a:cubicBezTo>
                    <a:cubicBezTo>
                      <a:pt x="710" y="94"/>
                      <a:pt x="701" y="92"/>
                      <a:pt x="692" y="90"/>
                    </a:cubicBezTo>
                    <a:cubicBezTo>
                      <a:pt x="686" y="88"/>
                      <a:pt x="679" y="87"/>
                      <a:pt x="673" y="85"/>
                    </a:cubicBezTo>
                    <a:cubicBezTo>
                      <a:pt x="686" y="93"/>
                      <a:pt x="698" y="102"/>
                      <a:pt x="709" y="111"/>
                    </a:cubicBezTo>
                    <a:cubicBezTo>
                      <a:pt x="725" y="125"/>
                      <a:pt x="740" y="140"/>
                      <a:pt x="753" y="157"/>
                    </a:cubicBezTo>
                    <a:close/>
                    <a:moveTo>
                      <a:pt x="68" y="269"/>
                    </a:moveTo>
                    <a:cubicBezTo>
                      <a:pt x="58" y="287"/>
                      <a:pt x="51" y="306"/>
                      <a:pt x="48" y="327"/>
                    </a:cubicBezTo>
                    <a:cubicBezTo>
                      <a:pt x="52" y="317"/>
                      <a:pt x="57" y="307"/>
                      <a:pt x="62" y="297"/>
                    </a:cubicBezTo>
                    <a:cubicBezTo>
                      <a:pt x="64" y="288"/>
                      <a:pt x="66" y="278"/>
                      <a:pt x="68" y="269"/>
                    </a:cubicBezTo>
                    <a:close/>
                    <a:moveTo>
                      <a:pt x="73" y="260"/>
                    </a:moveTo>
                    <a:cubicBezTo>
                      <a:pt x="70" y="270"/>
                      <a:pt x="68" y="280"/>
                      <a:pt x="66" y="290"/>
                    </a:cubicBezTo>
                    <a:cubicBezTo>
                      <a:pt x="90" y="248"/>
                      <a:pt x="122" y="212"/>
                      <a:pt x="161" y="181"/>
                    </a:cubicBezTo>
                    <a:cubicBezTo>
                      <a:pt x="162" y="178"/>
                      <a:pt x="164" y="175"/>
                      <a:pt x="165" y="173"/>
                    </a:cubicBezTo>
                    <a:cubicBezTo>
                      <a:pt x="146" y="184"/>
                      <a:pt x="128" y="197"/>
                      <a:pt x="113" y="211"/>
                    </a:cubicBezTo>
                    <a:cubicBezTo>
                      <a:pt x="97" y="226"/>
                      <a:pt x="83" y="243"/>
                      <a:pt x="73" y="260"/>
                    </a:cubicBezTo>
                    <a:close/>
                    <a:moveTo>
                      <a:pt x="234" y="81"/>
                    </a:moveTo>
                    <a:cubicBezTo>
                      <a:pt x="201" y="95"/>
                      <a:pt x="169" y="114"/>
                      <a:pt x="141" y="140"/>
                    </a:cubicBezTo>
                    <a:cubicBezTo>
                      <a:pt x="108" y="171"/>
                      <a:pt x="88" y="210"/>
                      <a:pt x="75" y="251"/>
                    </a:cubicBezTo>
                    <a:cubicBezTo>
                      <a:pt x="85" y="236"/>
                      <a:pt x="97" y="222"/>
                      <a:pt x="111" y="209"/>
                    </a:cubicBezTo>
                    <a:cubicBezTo>
                      <a:pt x="127" y="194"/>
                      <a:pt x="147" y="180"/>
                      <a:pt x="168" y="168"/>
                    </a:cubicBezTo>
                    <a:cubicBezTo>
                      <a:pt x="173" y="158"/>
                      <a:pt x="180" y="148"/>
                      <a:pt x="186" y="138"/>
                    </a:cubicBezTo>
                    <a:cubicBezTo>
                      <a:pt x="201" y="116"/>
                      <a:pt x="217" y="97"/>
                      <a:pt x="234" y="81"/>
                    </a:cubicBezTo>
                    <a:close/>
                    <a:moveTo>
                      <a:pt x="444" y="105"/>
                    </a:moveTo>
                    <a:cubicBezTo>
                      <a:pt x="500" y="105"/>
                      <a:pt x="555" y="112"/>
                      <a:pt x="601" y="124"/>
                    </a:cubicBezTo>
                    <a:cubicBezTo>
                      <a:pt x="646" y="137"/>
                      <a:pt x="728" y="165"/>
                      <a:pt x="789" y="223"/>
                    </a:cubicBezTo>
                    <a:cubicBezTo>
                      <a:pt x="779" y="200"/>
                      <a:pt x="766" y="179"/>
                      <a:pt x="752" y="160"/>
                    </a:cubicBezTo>
                    <a:cubicBezTo>
                      <a:pt x="696" y="117"/>
                      <a:pt x="631" y="88"/>
                      <a:pt x="567" y="71"/>
                    </a:cubicBezTo>
                    <a:cubicBezTo>
                      <a:pt x="494" y="67"/>
                      <a:pt x="421" y="75"/>
                      <a:pt x="351" y="94"/>
                    </a:cubicBezTo>
                    <a:cubicBezTo>
                      <a:pt x="336" y="101"/>
                      <a:pt x="321" y="110"/>
                      <a:pt x="307" y="118"/>
                    </a:cubicBezTo>
                    <a:cubicBezTo>
                      <a:pt x="352" y="109"/>
                      <a:pt x="399" y="105"/>
                      <a:pt x="444" y="105"/>
                    </a:cubicBezTo>
                    <a:close/>
                    <a:moveTo>
                      <a:pt x="234" y="141"/>
                    </a:moveTo>
                    <a:cubicBezTo>
                      <a:pt x="217" y="164"/>
                      <a:pt x="202" y="191"/>
                      <a:pt x="191" y="220"/>
                    </a:cubicBezTo>
                    <a:cubicBezTo>
                      <a:pt x="210" y="195"/>
                      <a:pt x="233" y="171"/>
                      <a:pt x="258" y="151"/>
                    </a:cubicBezTo>
                    <a:cubicBezTo>
                      <a:pt x="266" y="142"/>
                      <a:pt x="274" y="134"/>
                      <a:pt x="282" y="127"/>
                    </a:cubicBezTo>
                    <a:cubicBezTo>
                      <a:pt x="266" y="131"/>
                      <a:pt x="249" y="136"/>
                      <a:pt x="234" y="141"/>
                    </a:cubicBezTo>
                    <a:close/>
                    <a:moveTo>
                      <a:pt x="170" y="170"/>
                    </a:moveTo>
                    <a:cubicBezTo>
                      <a:pt x="168" y="173"/>
                      <a:pt x="167" y="175"/>
                      <a:pt x="166" y="177"/>
                    </a:cubicBezTo>
                    <a:cubicBezTo>
                      <a:pt x="175" y="170"/>
                      <a:pt x="185" y="164"/>
                      <a:pt x="195" y="157"/>
                    </a:cubicBezTo>
                    <a:cubicBezTo>
                      <a:pt x="186" y="161"/>
                      <a:pt x="178" y="166"/>
                      <a:pt x="170" y="170"/>
                    </a:cubicBezTo>
                    <a:close/>
                    <a:moveTo>
                      <a:pt x="242" y="79"/>
                    </a:moveTo>
                    <a:cubicBezTo>
                      <a:pt x="222" y="95"/>
                      <a:pt x="204" y="116"/>
                      <a:pt x="188" y="139"/>
                    </a:cubicBezTo>
                    <a:cubicBezTo>
                      <a:pt x="183" y="148"/>
                      <a:pt x="177" y="157"/>
                      <a:pt x="172" y="166"/>
                    </a:cubicBezTo>
                    <a:cubicBezTo>
                      <a:pt x="185" y="159"/>
                      <a:pt x="199" y="152"/>
                      <a:pt x="213" y="147"/>
                    </a:cubicBezTo>
                    <a:cubicBezTo>
                      <a:pt x="220" y="143"/>
                      <a:pt x="227" y="139"/>
                      <a:pt x="234" y="135"/>
                    </a:cubicBezTo>
                    <a:cubicBezTo>
                      <a:pt x="235" y="135"/>
                      <a:pt x="235" y="135"/>
                      <a:pt x="236" y="134"/>
                    </a:cubicBezTo>
                    <a:cubicBezTo>
                      <a:pt x="264" y="98"/>
                      <a:pt x="299" y="72"/>
                      <a:pt x="341" y="55"/>
                    </a:cubicBezTo>
                    <a:cubicBezTo>
                      <a:pt x="308" y="59"/>
                      <a:pt x="274" y="66"/>
                      <a:pt x="242" y="79"/>
                    </a:cubicBezTo>
                    <a:close/>
                    <a:moveTo>
                      <a:pt x="582" y="72"/>
                    </a:moveTo>
                    <a:cubicBezTo>
                      <a:pt x="632" y="86"/>
                      <a:pt x="679" y="107"/>
                      <a:pt x="720" y="134"/>
                    </a:cubicBezTo>
                    <a:cubicBezTo>
                      <a:pt x="729" y="139"/>
                      <a:pt x="737" y="145"/>
                      <a:pt x="744" y="151"/>
                    </a:cubicBezTo>
                    <a:cubicBezTo>
                      <a:pt x="733" y="137"/>
                      <a:pt x="721" y="125"/>
                      <a:pt x="707" y="113"/>
                    </a:cubicBezTo>
                    <a:cubicBezTo>
                      <a:pt x="694" y="102"/>
                      <a:pt x="680" y="92"/>
                      <a:pt x="664" y="84"/>
                    </a:cubicBezTo>
                    <a:cubicBezTo>
                      <a:pt x="637" y="78"/>
                      <a:pt x="609" y="74"/>
                      <a:pt x="582" y="72"/>
                    </a:cubicBezTo>
                    <a:close/>
                    <a:moveTo>
                      <a:pt x="761" y="109"/>
                    </a:moveTo>
                    <a:cubicBezTo>
                      <a:pt x="791" y="120"/>
                      <a:pt x="820" y="134"/>
                      <a:pt x="846" y="150"/>
                    </a:cubicBezTo>
                    <a:cubicBezTo>
                      <a:pt x="833" y="136"/>
                      <a:pt x="818" y="124"/>
                      <a:pt x="802" y="113"/>
                    </a:cubicBezTo>
                    <a:cubicBezTo>
                      <a:pt x="753" y="78"/>
                      <a:pt x="695" y="55"/>
                      <a:pt x="633" y="46"/>
                    </a:cubicBezTo>
                    <a:cubicBezTo>
                      <a:pt x="638" y="49"/>
                      <a:pt x="643" y="51"/>
                      <a:pt x="648" y="53"/>
                    </a:cubicBezTo>
                    <a:cubicBezTo>
                      <a:pt x="689" y="65"/>
                      <a:pt x="727" y="84"/>
                      <a:pt x="761" y="109"/>
                    </a:cubicBezTo>
                    <a:close/>
                    <a:moveTo>
                      <a:pt x="288" y="125"/>
                    </a:moveTo>
                    <a:cubicBezTo>
                      <a:pt x="283" y="129"/>
                      <a:pt x="279" y="133"/>
                      <a:pt x="275" y="138"/>
                    </a:cubicBezTo>
                    <a:cubicBezTo>
                      <a:pt x="281" y="133"/>
                      <a:pt x="287" y="128"/>
                      <a:pt x="294" y="124"/>
                    </a:cubicBezTo>
                    <a:cubicBezTo>
                      <a:pt x="292" y="125"/>
                      <a:pt x="290" y="125"/>
                      <a:pt x="288" y="125"/>
                    </a:cubicBezTo>
                    <a:close/>
                    <a:moveTo>
                      <a:pt x="237" y="137"/>
                    </a:moveTo>
                    <a:cubicBezTo>
                      <a:pt x="237" y="137"/>
                      <a:pt x="237" y="137"/>
                      <a:pt x="237" y="137"/>
                    </a:cubicBezTo>
                    <a:cubicBezTo>
                      <a:pt x="237" y="137"/>
                      <a:pt x="237" y="137"/>
                      <a:pt x="237" y="138"/>
                    </a:cubicBezTo>
                    <a:cubicBezTo>
                      <a:pt x="253" y="132"/>
                      <a:pt x="270" y="127"/>
                      <a:pt x="287" y="123"/>
                    </a:cubicBezTo>
                    <a:cubicBezTo>
                      <a:pt x="293" y="118"/>
                      <a:pt x="299" y="113"/>
                      <a:pt x="306" y="108"/>
                    </a:cubicBezTo>
                    <a:cubicBezTo>
                      <a:pt x="282" y="116"/>
                      <a:pt x="260" y="126"/>
                      <a:pt x="237" y="137"/>
                    </a:cubicBezTo>
                    <a:close/>
                    <a:moveTo>
                      <a:pt x="352" y="54"/>
                    </a:moveTo>
                    <a:cubicBezTo>
                      <a:pt x="308" y="70"/>
                      <a:pt x="271" y="95"/>
                      <a:pt x="241" y="132"/>
                    </a:cubicBezTo>
                    <a:cubicBezTo>
                      <a:pt x="265" y="120"/>
                      <a:pt x="289" y="111"/>
                      <a:pt x="313" y="102"/>
                    </a:cubicBezTo>
                    <a:cubicBezTo>
                      <a:pt x="346" y="80"/>
                      <a:pt x="382" y="63"/>
                      <a:pt x="422" y="52"/>
                    </a:cubicBezTo>
                    <a:cubicBezTo>
                      <a:pt x="400" y="51"/>
                      <a:pt x="376" y="52"/>
                      <a:pt x="352" y="54"/>
                    </a:cubicBezTo>
                    <a:close/>
                    <a:moveTo>
                      <a:pt x="315" y="105"/>
                    </a:moveTo>
                    <a:cubicBezTo>
                      <a:pt x="307" y="110"/>
                      <a:pt x="300" y="116"/>
                      <a:pt x="293" y="122"/>
                    </a:cubicBezTo>
                    <a:cubicBezTo>
                      <a:pt x="295" y="121"/>
                      <a:pt x="297" y="121"/>
                      <a:pt x="300" y="120"/>
                    </a:cubicBezTo>
                    <a:cubicBezTo>
                      <a:pt x="312" y="112"/>
                      <a:pt x="325" y="105"/>
                      <a:pt x="338" y="98"/>
                    </a:cubicBezTo>
                    <a:cubicBezTo>
                      <a:pt x="330" y="100"/>
                      <a:pt x="322" y="102"/>
                      <a:pt x="315" y="105"/>
                    </a:cubicBezTo>
                    <a:close/>
                    <a:moveTo>
                      <a:pt x="732" y="98"/>
                    </a:moveTo>
                    <a:cubicBezTo>
                      <a:pt x="738" y="100"/>
                      <a:pt x="745" y="103"/>
                      <a:pt x="751" y="105"/>
                    </a:cubicBezTo>
                    <a:cubicBezTo>
                      <a:pt x="725" y="87"/>
                      <a:pt x="696" y="73"/>
                      <a:pt x="666" y="62"/>
                    </a:cubicBezTo>
                    <a:cubicBezTo>
                      <a:pt x="681" y="69"/>
                      <a:pt x="695" y="78"/>
                      <a:pt x="708" y="87"/>
                    </a:cubicBezTo>
                    <a:cubicBezTo>
                      <a:pt x="716" y="90"/>
                      <a:pt x="724" y="94"/>
                      <a:pt x="732" y="98"/>
                    </a:cubicBezTo>
                    <a:close/>
                    <a:moveTo>
                      <a:pt x="432" y="52"/>
                    </a:moveTo>
                    <a:cubicBezTo>
                      <a:pt x="392" y="62"/>
                      <a:pt x="355" y="78"/>
                      <a:pt x="323" y="99"/>
                    </a:cubicBezTo>
                    <a:cubicBezTo>
                      <a:pt x="332" y="96"/>
                      <a:pt x="341" y="94"/>
                      <a:pt x="350" y="91"/>
                    </a:cubicBezTo>
                    <a:cubicBezTo>
                      <a:pt x="368" y="83"/>
                      <a:pt x="386" y="75"/>
                      <a:pt x="406" y="68"/>
                    </a:cubicBezTo>
                    <a:cubicBezTo>
                      <a:pt x="422" y="62"/>
                      <a:pt x="438" y="57"/>
                      <a:pt x="455" y="53"/>
                    </a:cubicBezTo>
                    <a:cubicBezTo>
                      <a:pt x="447" y="53"/>
                      <a:pt x="440" y="52"/>
                      <a:pt x="432" y="52"/>
                    </a:cubicBezTo>
                    <a:close/>
                    <a:moveTo>
                      <a:pt x="665" y="81"/>
                    </a:moveTo>
                    <a:cubicBezTo>
                      <a:pt x="674" y="83"/>
                      <a:pt x="684" y="85"/>
                      <a:pt x="693" y="87"/>
                    </a:cubicBezTo>
                    <a:cubicBezTo>
                      <a:pt x="699" y="89"/>
                      <a:pt x="706" y="91"/>
                      <a:pt x="712" y="92"/>
                    </a:cubicBezTo>
                    <a:cubicBezTo>
                      <a:pt x="710" y="91"/>
                      <a:pt x="709" y="90"/>
                      <a:pt x="707" y="89"/>
                    </a:cubicBezTo>
                    <a:cubicBezTo>
                      <a:pt x="680" y="77"/>
                      <a:pt x="651" y="67"/>
                      <a:pt x="625" y="58"/>
                    </a:cubicBezTo>
                    <a:cubicBezTo>
                      <a:pt x="619" y="56"/>
                      <a:pt x="619" y="56"/>
                      <a:pt x="619" y="56"/>
                    </a:cubicBezTo>
                    <a:cubicBezTo>
                      <a:pt x="603" y="51"/>
                      <a:pt x="588" y="46"/>
                      <a:pt x="573" y="42"/>
                    </a:cubicBezTo>
                    <a:cubicBezTo>
                      <a:pt x="567" y="42"/>
                      <a:pt x="562" y="42"/>
                      <a:pt x="556" y="42"/>
                    </a:cubicBezTo>
                    <a:cubicBezTo>
                      <a:pt x="596" y="50"/>
                      <a:pt x="633" y="63"/>
                      <a:pt x="665" y="81"/>
                    </a:cubicBezTo>
                    <a:close/>
                    <a:moveTo>
                      <a:pt x="464" y="54"/>
                    </a:moveTo>
                    <a:cubicBezTo>
                      <a:pt x="445" y="58"/>
                      <a:pt x="426" y="64"/>
                      <a:pt x="407" y="70"/>
                    </a:cubicBezTo>
                    <a:cubicBezTo>
                      <a:pt x="392" y="76"/>
                      <a:pt x="378" y="81"/>
                      <a:pt x="364" y="88"/>
                    </a:cubicBezTo>
                    <a:cubicBezTo>
                      <a:pt x="425" y="72"/>
                      <a:pt x="490" y="66"/>
                      <a:pt x="554" y="68"/>
                    </a:cubicBezTo>
                    <a:cubicBezTo>
                      <a:pt x="540" y="65"/>
                      <a:pt x="525" y="62"/>
                      <a:pt x="511" y="60"/>
                    </a:cubicBezTo>
                    <a:cubicBezTo>
                      <a:pt x="499" y="58"/>
                      <a:pt x="482" y="56"/>
                      <a:pt x="464" y="54"/>
                    </a:cubicBezTo>
                    <a:close/>
                    <a:moveTo>
                      <a:pt x="584" y="43"/>
                    </a:moveTo>
                    <a:cubicBezTo>
                      <a:pt x="596" y="46"/>
                      <a:pt x="608" y="50"/>
                      <a:pt x="620" y="54"/>
                    </a:cubicBezTo>
                    <a:cubicBezTo>
                      <a:pt x="626" y="56"/>
                      <a:pt x="626" y="56"/>
                      <a:pt x="626" y="56"/>
                    </a:cubicBezTo>
                    <a:cubicBezTo>
                      <a:pt x="647" y="63"/>
                      <a:pt x="670" y="70"/>
                      <a:pt x="692" y="80"/>
                    </a:cubicBezTo>
                    <a:cubicBezTo>
                      <a:pt x="678" y="71"/>
                      <a:pt x="663" y="63"/>
                      <a:pt x="647" y="56"/>
                    </a:cubicBezTo>
                    <a:cubicBezTo>
                      <a:pt x="627" y="50"/>
                      <a:pt x="606" y="45"/>
                      <a:pt x="584" y="43"/>
                    </a:cubicBezTo>
                    <a:close/>
                    <a:moveTo>
                      <a:pt x="568" y="69"/>
                    </a:moveTo>
                    <a:cubicBezTo>
                      <a:pt x="598" y="70"/>
                      <a:pt x="627" y="74"/>
                      <a:pt x="656" y="79"/>
                    </a:cubicBezTo>
                    <a:cubicBezTo>
                      <a:pt x="623" y="62"/>
                      <a:pt x="585" y="49"/>
                      <a:pt x="543" y="43"/>
                    </a:cubicBezTo>
                    <a:cubicBezTo>
                      <a:pt x="520" y="44"/>
                      <a:pt x="496" y="47"/>
                      <a:pt x="473" y="52"/>
                    </a:cubicBezTo>
                    <a:cubicBezTo>
                      <a:pt x="487" y="53"/>
                      <a:pt x="500" y="55"/>
                      <a:pt x="512" y="57"/>
                    </a:cubicBezTo>
                    <a:cubicBezTo>
                      <a:pt x="531" y="60"/>
                      <a:pt x="550" y="64"/>
                      <a:pt x="568" y="69"/>
                    </a:cubicBezTo>
                    <a:close/>
                    <a:moveTo>
                      <a:pt x="418" y="18"/>
                    </a:moveTo>
                    <a:cubicBezTo>
                      <a:pt x="399" y="18"/>
                      <a:pt x="382" y="19"/>
                      <a:pt x="365" y="22"/>
                    </a:cubicBezTo>
                    <a:cubicBezTo>
                      <a:pt x="320" y="29"/>
                      <a:pt x="281" y="46"/>
                      <a:pt x="247" y="74"/>
                    </a:cubicBezTo>
                    <a:cubicBezTo>
                      <a:pt x="268" y="67"/>
                      <a:pt x="291" y="61"/>
                      <a:pt x="315" y="57"/>
                    </a:cubicBezTo>
                    <a:cubicBezTo>
                      <a:pt x="327" y="55"/>
                      <a:pt x="339" y="53"/>
                      <a:pt x="350" y="52"/>
                    </a:cubicBezTo>
                    <a:cubicBezTo>
                      <a:pt x="370" y="45"/>
                      <a:pt x="392" y="40"/>
                      <a:pt x="415" y="37"/>
                    </a:cubicBezTo>
                    <a:cubicBezTo>
                      <a:pt x="451" y="33"/>
                      <a:pt x="486" y="33"/>
                      <a:pt x="520" y="37"/>
                    </a:cubicBezTo>
                    <a:cubicBezTo>
                      <a:pt x="532" y="36"/>
                      <a:pt x="543" y="37"/>
                      <a:pt x="555" y="37"/>
                    </a:cubicBezTo>
                    <a:cubicBezTo>
                      <a:pt x="504" y="24"/>
                      <a:pt x="459" y="18"/>
                      <a:pt x="418" y="18"/>
                    </a:cubicBezTo>
                    <a:close/>
                    <a:moveTo>
                      <a:pt x="441" y="50"/>
                    </a:moveTo>
                    <a:cubicBezTo>
                      <a:pt x="449" y="50"/>
                      <a:pt x="456" y="51"/>
                      <a:pt x="463" y="51"/>
                    </a:cubicBezTo>
                    <a:cubicBezTo>
                      <a:pt x="486" y="46"/>
                      <a:pt x="509" y="43"/>
                      <a:pt x="531" y="41"/>
                    </a:cubicBezTo>
                    <a:cubicBezTo>
                      <a:pt x="527" y="40"/>
                      <a:pt x="524" y="40"/>
                      <a:pt x="520" y="39"/>
                    </a:cubicBezTo>
                    <a:cubicBezTo>
                      <a:pt x="494" y="40"/>
                      <a:pt x="467" y="44"/>
                      <a:pt x="441" y="50"/>
                    </a:cubicBezTo>
                    <a:close/>
                    <a:moveTo>
                      <a:pt x="470" y="37"/>
                    </a:moveTo>
                    <a:cubicBezTo>
                      <a:pt x="452" y="37"/>
                      <a:pt x="434" y="38"/>
                      <a:pt x="415" y="40"/>
                    </a:cubicBezTo>
                    <a:cubicBezTo>
                      <a:pt x="397" y="42"/>
                      <a:pt x="379" y="46"/>
                      <a:pt x="362" y="51"/>
                    </a:cubicBezTo>
                    <a:cubicBezTo>
                      <a:pt x="387" y="49"/>
                      <a:pt x="410" y="49"/>
                      <a:pt x="432" y="49"/>
                    </a:cubicBezTo>
                    <a:cubicBezTo>
                      <a:pt x="434" y="49"/>
                      <a:pt x="437" y="48"/>
                      <a:pt x="439" y="47"/>
                    </a:cubicBezTo>
                    <a:cubicBezTo>
                      <a:pt x="460" y="43"/>
                      <a:pt x="480" y="39"/>
                      <a:pt x="501" y="38"/>
                    </a:cubicBezTo>
                    <a:cubicBezTo>
                      <a:pt x="491" y="37"/>
                      <a:pt x="481" y="37"/>
                      <a:pt x="470" y="37"/>
                    </a:cubicBezTo>
                    <a:close/>
                    <a:moveTo>
                      <a:pt x="609" y="44"/>
                    </a:moveTo>
                    <a:cubicBezTo>
                      <a:pt x="616" y="45"/>
                      <a:pt x="623" y="46"/>
                      <a:pt x="630" y="48"/>
                    </a:cubicBezTo>
                    <a:cubicBezTo>
                      <a:pt x="627" y="47"/>
                      <a:pt x="624" y="46"/>
                      <a:pt x="622" y="45"/>
                    </a:cubicBezTo>
                    <a:cubicBezTo>
                      <a:pt x="618" y="45"/>
                      <a:pt x="613" y="44"/>
                      <a:pt x="609" y="44"/>
                    </a:cubicBezTo>
                    <a:close/>
                    <a:moveTo>
                      <a:pt x="539" y="39"/>
                    </a:moveTo>
                    <a:cubicBezTo>
                      <a:pt x="541" y="40"/>
                      <a:pt x="542" y="40"/>
                      <a:pt x="544" y="40"/>
                    </a:cubicBezTo>
                    <a:cubicBezTo>
                      <a:pt x="546" y="40"/>
                      <a:pt x="548" y="40"/>
                      <a:pt x="551" y="40"/>
                    </a:cubicBezTo>
                    <a:cubicBezTo>
                      <a:pt x="547" y="39"/>
                      <a:pt x="543" y="39"/>
                      <a:pt x="539" y="39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8"/>
              <p:cNvSpPr>
                <a:spLocks noEditPoints="1"/>
              </p:cNvSpPr>
              <p:nvPr/>
            </p:nvSpPr>
            <p:spPr bwMode="auto">
              <a:xfrm>
                <a:off x="3433763" y="3417888"/>
                <a:ext cx="3336925" cy="3155949"/>
              </a:xfrm>
              <a:custGeom>
                <a:avLst/>
                <a:gdLst>
                  <a:gd name="T0" fmla="*/ 288897 w 1028"/>
                  <a:gd name="T1" fmla="*/ 2538410 h 971"/>
                  <a:gd name="T2" fmla="*/ 542088 w 1028"/>
                  <a:gd name="T3" fmla="*/ 526533 h 971"/>
                  <a:gd name="T4" fmla="*/ 3119440 w 1028"/>
                  <a:gd name="T5" fmla="*/ 711795 h 971"/>
                  <a:gd name="T6" fmla="*/ 2898710 w 1028"/>
                  <a:gd name="T7" fmla="*/ 2395401 h 971"/>
                  <a:gd name="T8" fmla="*/ 1470454 w 1028"/>
                  <a:gd name="T9" fmla="*/ 3090945 h 971"/>
                  <a:gd name="T10" fmla="*/ 1801550 w 1028"/>
                  <a:gd name="T11" fmla="*/ 3055193 h 971"/>
                  <a:gd name="T12" fmla="*/ 1428256 w 1028"/>
                  <a:gd name="T13" fmla="*/ 2609915 h 971"/>
                  <a:gd name="T14" fmla="*/ 295389 w 1028"/>
                  <a:gd name="T15" fmla="*/ 1784363 h 971"/>
                  <a:gd name="T16" fmla="*/ 100627 w 1028"/>
                  <a:gd name="T17" fmla="*/ 1365086 h 971"/>
                  <a:gd name="T18" fmla="*/ 587532 w 1028"/>
                  <a:gd name="T19" fmla="*/ 2135385 h 971"/>
                  <a:gd name="T20" fmla="*/ 1486684 w 1028"/>
                  <a:gd name="T21" fmla="*/ 2619665 h 971"/>
                  <a:gd name="T22" fmla="*/ 2772114 w 1028"/>
                  <a:gd name="T23" fmla="*/ 2366149 h 971"/>
                  <a:gd name="T24" fmla="*/ 1418517 w 1028"/>
                  <a:gd name="T25" fmla="*/ 2596914 h 971"/>
                  <a:gd name="T26" fmla="*/ 2944154 w 1028"/>
                  <a:gd name="T27" fmla="*/ 1885119 h 971"/>
                  <a:gd name="T28" fmla="*/ 1876209 w 1028"/>
                  <a:gd name="T29" fmla="*/ 2538410 h 971"/>
                  <a:gd name="T30" fmla="*/ 912136 w 1028"/>
                  <a:gd name="T31" fmla="*/ 2346648 h 971"/>
                  <a:gd name="T32" fmla="*/ 2629289 w 1028"/>
                  <a:gd name="T33" fmla="*/ 2590413 h 971"/>
                  <a:gd name="T34" fmla="*/ 2843527 w 1028"/>
                  <a:gd name="T35" fmla="*/ 2317396 h 971"/>
                  <a:gd name="T36" fmla="*/ 1353597 w 1028"/>
                  <a:gd name="T37" fmla="*/ 2583913 h 971"/>
                  <a:gd name="T38" fmla="*/ 610255 w 1028"/>
                  <a:gd name="T39" fmla="*/ 2112633 h 971"/>
                  <a:gd name="T40" fmla="*/ 2781852 w 1028"/>
                  <a:gd name="T41" fmla="*/ 2154886 h 971"/>
                  <a:gd name="T42" fmla="*/ 2901956 w 1028"/>
                  <a:gd name="T43" fmla="*/ 1170074 h 971"/>
                  <a:gd name="T44" fmla="*/ 551826 w 1028"/>
                  <a:gd name="T45" fmla="*/ 2018378 h 971"/>
                  <a:gd name="T46" fmla="*/ 2953892 w 1028"/>
                  <a:gd name="T47" fmla="*/ 1888369 h 971"/>
                  <a:gd name="T48" fmla="*/ 3171376 w 1028"/>
                  <a:gd name="T49" fmla="*/ 1270830 h 971"/>
                  <a:gd name="T50" fmla="*/ 2492955 w 1028"/>
                  <a:gd name="T51" fmla="*/ 419277 h 971"/>
                  <a:gd name="T52" fmla="*/ 2973368 w 1028"/>
                  <a:gd name="T53" fmla="*/ 1384587 h 971"/>
                  <a:gd name="T54" fmla="*/ 607009 w 1028"/>
                  <a:gd name="T55" fmla="*/ 2096382 h 971"/>
                  <a:gd name="T56" fmla="*/ 262929 w 1028"/>
                  <a:gd name="T57" fmla="*/ 975062 h 971"/>
                  <a:gd name="T58" fmla="*/ 577794 w 1028"/>
                  <a:gd name="T59" fmla="*/ 2073631 h 971"/>
                  <a:gd name="T60" fmla="*/ 753080 w 1028"/>
                  <a:gd name="T61" fmla="*/ 516783 h 971"/>
                  <a:gd name="T62" fmla="*/ 2840281 w 1028"/>
                  <a:gd name="T63" fmla="*/ 640290 h 971"/>
                  <a:gd name="T64" fmla="*/ 3262265 w 1028"/>
                  <a:gd name="T65" fmla="*/ 1654354 h 971"/>
                  <a:gd name="T66" fmla="*/ 3268757 w 1028"/>
                  <a:gd name="T67" fmla="*/ 1582850 h 971"/>
                  <a:gd name="T68" fmla="*/ 798525 w 1028"/>
                  <a:gd name="T69" fmla="*/ 490781 h 971"/>
                  <a:gd name="T70" fmla="*/ 454445 w 1028"/>
                  <a:gd name="T71" fmla="*/ 1810364 h 971"/>
                  <a:gd name="T72" fmla="*/ 798525 w 1028"/>
                  <a:gd name="T73" fmla="*/ 490781 h 971"/>
                  <a:gd name="T74" fmla="*/ 3112948 w 1028"/>
                  <a:gd name="T75" fmla="*/ 718295 h 971"/>
                  <a:gd name="T76" fmla="*/ 2103431 w 1028"/>
                  <a:gd name="T77" fmla="*/ 279518 h 971"/>
                  <a:gd name="T78" fmla="*/ 990041 w 1028"/>
                  <a:gd name="T79" fmla="*/ 354272 h 971"/>
                  <a:gd name="T80" fmla="*/ 256437 w 1028"/>
                  <a:gd name="T81" fmla="*/ 968561 h 971"/>
                  <a:gd name="T82" fmla="*/ 990041 w 1028"/>
                  <a:gd name="T83" fmla="*/ 354272 h 971"/>
                  <a:gd name="T84" fmla="*/ 2908448 w 1028"/>
                  <a:gd name="T85" fmla="*/ 1166824 h 971"/>
                  <a:gd name="T86" fmla="*/ 1694431 w 1028"/>
                  <a:gd name="T87" fmla="*/ 269767 h 971"/>
                  <a:gd name="T88" fmla="*/ 1571081 w 1028"/>
                  <a:gd name="T89" fmla="*/ 276267 h 971"/>
                  <a:gd name="T90" fmla="*/ 298635 w 1028"/>
                  <a:gd name="T91" fmla="*/ 906807 h 971"/>
                  <a:gd name="T92" fmla="*/ 866692 w 1028"/>
                  <a:gd name="T93" fmla="*/ 429027 h 971"/>
                  <a:gd name="T94" fmla="*/ 873184 w 1028"/>
                  <a:gd name="T95" fmla="*/ 435528 h 971"/>
                  <a:gd name="T96" fmla="*/ 1285430 w 1028"/>
                  <a:gd name="T97" fmla="*/ 302269 h 971"/>
                  <a:gd name="T98" fmla="*/ 986795 w 1028"/>
                  <a:gd name="T99" fmla="*/ 367273 h 971"/>
                  <a:gd name="T100" fmla="*/ 1694431 w 1028"/>
                  <a:gd name="T101" fmla="*/ 260016 h 971"/>
                  <a:gd name="T102" fmla="*/ 1687939 w 1028"/>
                  <a:gd name="T103" fmla="*/ 260016 h 97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28"/>
                  <a:gd name="T157" fmla="*/ 0 h 971"/>
                  <a:gd name="T158" fmla="*/ 1028 w 1028"/>
                  <a:gd name="T159" fmla="*/ 971 h 97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28" h="971">
                    <a:moveTo>
                      <a:pt x="453" y="951"/>
                    </a:moveTo>
                    <a:cubicBezTo>
                      <a:pt x="398" y="951"/>
                      <a:pt x="347" y="944"/>
                      <a:pt x="298" y="928"/>
                    </a:cubicBezTo>
                    <a:cubicBezTo>
                      <a:pt x="214" y="902"/>
                      <a:pt x="144" y="852"/>
                      <a:pt x="89" y="781"/>
                    </a:cubicBezTo>
                    <a:cubicBezTo>
                      <a:pt x="38" y="714"/>
                      <a:pt x="11" y="624"/>
                      <a:pt x="13" y="528"/>
                    </a:cubicBezTo>
                    <a:cubicBezTo>
                      <a:pt x="14" y="491"/>
                      <a:pt x="19" y="454"/>
                      <a:pt x="28" y="418"/>
                    </a:cubicBezTo>
                    <a:cubicBezTo>
                      <a:pt x="22" y="315"/>
                      <a:pt x="74" y="214"/>
                      <a:pt x="167" y="162"/>
                    </a:cubicBezTo>
                    <a:cubicBezTo>
                      <a:pt x="211" y="139"/>
                      <a:pt x="261" y="118"/>
                      <a:pt x="316" y="103"/>
                    </a:cubicBezTo>
                    <a:cubicBezTo>
                      <a:pt x="410" y="54"/>
                      <a:pt x="524" y="32"/>
                      <a:pt x="635" y="42"/>
                    </a:cubicBezTo>
                    <a:cubicBezTo>
                      <a:pt x="776" y="55"/>
                      <a:pt x="891" y="118"/>
                      <a:pt x="961" y="219"/>
                    </a:cubicBezTo>
                    <a:cubicBezTo>
                      <a:pt x="1011" y="292"/>
                      <a:pt x="1028" y="389"/>
                      <a:pt x="1009" y="487"/>
                    </a:cubicBezTo>
                    <a:cubicBezTo>
                      <a:pt x="1006" y="537"/>
                      <a:pt x="991" y="583"/>
                      <a:pt x="963" y="624"/>
                    </a:cubicBezTo>
                    <a:cubicBezTo>
                      <a:pt x="947" y="666"/>
                      <a:pt x="924" y="704"/>
                      <a:pt x="893" y="737"/>
                    </a:cubicBezTo>
                    <a:cubicBezTo>
                      <a:pt x="867" y="766"/>
                      <a:pt x="837" y="787"/>
                      <a:pt x="806" y="803"/>
                    </a:cubicBezTo>
                    <a:cubicBezTo>
                      <a:pt x="742" y="877"/>
                      <a:pt x="656" y="927"/>
                      <a:pt x="556" y="943"/>
                    </a:cubicBezTo>
                    <a:cubicBezTo>
                      <a:pt x="521" y="948"/>
                      <a:pt x="486" y="951"/>
                      <a:pt x="453" y="951"/>
                    </a:cubicBezTo>
                    <a:close/>
                    <a:moveTo>
                      <a:pt x="29" y="428"/>
                    </a:moveTo>
                    <a:cubicBezTo>
                      <a:pt x="0" y="551"/>
                      <a:pt x="21" y="687"/>
                      <a:pt x="91" y="779"/>
                    </a:cubicBezTo>
                    <a:cubicBezTo>
                      <a:pt x="194" y="914"/>
                      <a:pt x="359" y="971"/>
                      <a:pt x="555" y="940"/>
                    </a:cubicBezTo>
                    <a:cubicBezTo>
                      <a:pt x="653" y="925"/>
                      <a:pt x="737" y="877"/>
                      <a:pt x="800" y="806"/>
                    </a:cubicBezTo>
                    <a:cubicBezTo>
                      <a:pt x="729" y="838"/>
                      <a:pt x="652" y="841"/>
                      <a:pt x="591" y="836"/>
                    </a:cubicBezTo>
                    <a:cubicBezTo>
                      <a:pt x="542" y="831"/>
                      <a:pt x="490" y="820"/>
                      <a:pt x="440" y="803"/>
                    </a:cubicBezTo>
                    <a:cubicBezTo>
                      <a:pt x="400" y="795"/>
                      <a:pt x="362" y="783"/>
                      <a:pt x="328" y="767"/>
                    </a:cubicBezTo>
                    <a:cubicBezTo>
                      <a:pt x="266" y="738"/>
                      <a:pt x="217" y="697"/>
                      <a:pt x="182" y="645"/>
                    </a:cubicBezTo>
                    <a:cubicBezTo>
                      <a:pt x="145" y="617"/>
                      <a:pt x="113" y="585"/>
                      <a:pt x="91" y="549"/>
                    </a:cubicBezTo>
                    <a:cubicBezTo>
                      <a:pt x="47" y="480"/>
                      <a:pt x="39" y="403"/>
                      <a:pt x="69" y="321"/>
                    </a:cubicBezTo>
                    <a:cubicBezTo>
                      <a:pt x="70" y="320"/>
                      <a:pt x="70" y="319"/>
                      <a:pt x="71" y="318"/>
                    </a:cubicBezTo>
                    <a:cubicBezTo>
                      <a:pt x="53" y="349"/>
                      <a:pt x="40" y="384"/>
                      <a:pt x="31" y="420"/>
                    </a:cubicBezTo>
                    <a:cubicBezTo>
                      <a:pt x="33" y="442"/>
                      <a:pt x="37" y="465"/>
                      <a:pt x="45" y="488"/>
                    </a:cubicBezTo>
                    <a:cubicBezTo>
                      <a:pt x="65" y="548"/>
                      <a:pt x="118" y="641"/>
                      <a:pt x="182" y="655"/>
                    </a:cubicBezTo>
                    <a:cubicBezTo>
                      <a:pt x="181" y="657"/>
                      <a:pt x="181" y="657"/>
                      <a:pt x="181" y="657"/>
                    </a:cubicBezTo>
                    <a:cubicBezTo>
                      <a:pt x="116" y="644"/>
                      <a:pt x="62" y="549"/>
                      <a:pt x="42" y="489"/>
                    </a:cubicBezTo>
                    <a:cubicBezTo>
                      <a:pt x="35" y="469"/>
                      <a:pt x="31" y="448"/>
                      <a:pt x="29" y="428"/>
                    </a:cubicBezTo>
                    <a:close/>
                    <a:moveTo>
                      <a:pt x="458" y="806"/>
                    </a:moveTo>
                    <a:cubicBezTo>
                      <a:pt x="502" y="820"/>
                      <a:pt x="548" y="829"/>
                      <a:pt x="591" y="833"/>
                    </a:cubicBezTo>
                    <a:cubicBezTo>
                      <a:pt x="653" y="839"/>
                      <a:pt x="732" y="836"/>
                      <a:pt x="804" y="800"/>
                    </a:cubicBezTo>
                    <a:cubicBezTo>
                      <a:pt x="823" y="778"/>
                      <a:pt x="840" y="754"/>
                      <a:pt x="854" y="728"/>
                    </a:cubicBezTo>
                    <a:cubicBezTo>
                      <a:pt x="786" y="771"/>
                      <a:pt x="700" y="800"/>
                      <a:pt x="612" y="809"/>
                    </a:cubicBezTo>
                    <a:cubicBezTo>
                      <a:pt x="560" y="815"/>
                      <a:pt x="507" y="813"/>
                      <a:pt x="458" y="806"/>
                    </a:cubicBezTo>
                    <a:close/>
                    <a:moveTo>
                      <a:pt x="437" y="799"/>
                    </a:moveTo>
                    <a:cubicBezTo>
                      <a:pt x="496" y="811"/>
                      <a:pt x="557" y="812"/>
                      <a:pt x="612" y="806"/>
                    </a:cubicBezTo>
                    <a:cubicBezTo>
                      <a:pt x="697" y="797"/>
                      <a:pt x="785" y="770"/>
                      <a:pt x="857" y="723"/>
                    </a:cubicBezTo>
                    <a:cubicBezTo>
                      <a:pt x="880" y="680"/>
                      <a:pt x="897" y="632"/>
                      <a:pt x="907" y="580"/>
                    </a:cubicBezTo>
                    <a:cubicBezTo>
                      <a:pt x="907" y="580"/>
                      <a:pt x="907" y="579"/>
                      <a:pt x="908" y="579"/>
                    </a:cubicBezTo>
                    <a:cubicBezTo>
                      <a:pt x="897" y="611"/>
                      <a:pt x="881" y="640"/>
                      <a:pt x="859" y="664"/>
                    </a:cubicBezTo>
                    <a:cubicBezTo>
                      <a:pt x="793" y="737"/>
                      <a:pt x="686" y="781"/>
                      <a:pt x="578" y="781"/>
                    </a:cubicBezTo>
                    <a:cubicBezTo>
                      <a:pt x="567" y="781"/>
                      <a:pt x="556" y="780"/>
                      <a:pt x="545" y="779"/>
                    </a:cubicBezTo>
                    <a:cubicBezTo>
                      <a:pt x="436" y="770"/>
                      <a:pt x="307" y="729"/>
                      <a:pt x="208" y="663"/>
                    </a:cubicBezTo>
                    <a:cubicBezTo>
                      <a:pt x="232" y="687"/>
                      <a:pt x="257" y="706"/>
                      <a:pt x="281" y="722"/>
                    </a:cubicBezTo>
                    <a:cubicBezTo>
                      <a:pt x="328" y="753"/>
                      <a:pt x="382" y="780"/>
                      <a:pt x="437" y="799"/>
                    </a:cubicBezTo>
                    <a:close/>
                    <a:moveTo>
                      <a:pt x="859" y="725"/>
                    </a:moveTo>
                    <a:cubicBezTo>
                      <a:pt x="845" y="751"/>
                      <a:pt x="828" y="775"/>
                      <a:pt x="810" y="797"/>
                    </a:cubicBezTo>
                    <a:cubicBezTo>
                      <a:pt x="839" y="783"/>
                      <a:pt x="867" y="762"/>
                      <a:pt x="891" y="735"/>
                    </a:cubicBezTo>
                    <a:cubicBezTo>
                      <a:pt x="919" y="706"/>
                      <a:pt x="941" y="671"/>
                      <a:pt x="956" y="634"/>
                    </a:cubicBezTo>
                    <a:cubicBezTo>
                      <a:pt x="935" y="663"/>
                      <a:pt x="909" y="689"/>
                      <a:pt x="876" y="713"/>
                    </a:cubicBezTo>
                    <a:cubicBezTo>
                      <a:pt x="871" y="717"/>
                      <a:pt x="865" y="721"/>
                      <a:pt x="859" y="725"/>
                    </a:cubicBezTo>
                    <a:close/>
                    <a:moveTo>
                      <a:pt x="188" y="650"/>
                    </a:moveTo>
                    <a:cubicBezTo>
                      <a:pt x="244" y="728"/>
                      <a:pt x="328" y="773"/>
                      <a:pt x="417" y="795"/>
                    </a:cubicBezTo>
                    <a:cubicBezTo>
                      <a:pt x="368" y="776"/>
                      <a:pt x="321" y="752"/>
                      <a:pt x="280" y="724"/>
                    </a:cubicBezTo>
                    <a:cubicBezTo>
                      <a:pt x="252" y="706"/>
                      <a:pt x="223" y="683"/>
                      <a:pt x="196" y="655"/>
                    </a:cubicBezTo>
                    <a:cubicBezTo>
                      <a:pt x="194" y="653"/>
                      <a:pt x="191" y="652"/>
                      <a:pt x="188" y="650"/>
                    </a:cubicBezTo>
                    <a:close/>
                    <a:moveTo>
                      <a:pt x="198" y="653"/>
                    </a:moveTo>
                    <a:cubicBezTo>
                      <a:pt x="298" y="724"/>
                      <a:pt x="433" y="767"/>
                      <a:pt x="545" y="777"/>
                    </a:cubicBezTo>
                    <a:cubicBezTo>
                      <a:pt x="663" y="787"/>
                      <a:pt x="785" y="742"/>
                      <a:pt x="857" y="663"/>
                    </a:cubicBezTo>
                    <a:cubicBezTo>
                      <a:pt x="885" y="631"/>
                      <a:pt x="903" y="594"/>
                      <a:pt x="912" y="556"/>
                    </a:cubicBezTo>
                    <a:cubicBezTo>
                      <a:pt x="918" y="513"/>
                      <a:pt x="919" y="471"/>
                      <a:pt x="914" y="432"/>
                    </a:cubicBezTo>
                    <a:cubicBezTo>
                      <a:pt x="910" y="406"/>
                      <a:pt x="903" y="381"/>
                      <a:pt x="894" y="360"/>
                    </a:cubicBezTo>
                    <a:cubicBezTo>
                      <a:pt x="808" y="144"/>
                      <a:pt x="558" y="33"/>
                      <a:pt x="338" y="113"/>
                    </a:cubicBezTo>
                    <a:cubicBezTo>
                      <a:pt x="162" y="177"/>
                      <a:pt x="79" y="363"/>
                      <a:pt x="142" y="557"/>
                    </a:cubicBezTo>
                    <a:cubicBezTo>
                      <a:pt x="150" y="580"/>
                      <a:pt x="159" y="601"/>
                      <a:pt x="170" y="621"/>
                    </a:cubicBezTo>
                    <a:cubicBezTo>
                      <a:pt x="179" y="632"/>
                      <a:pt x="188" y="643"/>
                      <a:pt x="198" y="653"/>
                    </a:cubicBezTo>
                    <a:close/>
                    <a:moveTo>
                      <a:pt x="915" y="554"/>
                    </a:moveTo>
                    <a:cubicBezTo>
                      <a:pt x="913" y="563"/>
                      <a:pt x="912" y="572"/>
                      <a:pt x="910" y="581"/>
                    </a:cubicBezTo>
                    <a:cubicBezTo>
                      <a:pt x="900" y="631"/>
                      <a:pt x="883" y="678"/>
                      <a:pt x="861" y="720"/>
                    </a:cubicBezTo>
                    <a:cubicBezTo>
                      <a:pt x="901" y="694"/>
                      <a:pt x="935" y="662"/>
                      <a:pt x="961" y="624"/>
                    </a:cubicBezTo>
                    <a:cubicBezTo>
                      <a:pt x="988" y="553"/>
                      <a:pt x="995" y="472"/>
                      <a:pt x="977" y="391"/>
                    </a:cubicBezTo>
                    <a:cubicBezTo>
                      <a:pt x="955" y="294"/>
                      <a:pt x="903" y="213"/>
                      <a:pt x="829" y="162"/>
                    </a:cubicBezTo>
                    <a:cubicBezTo>
                      <a:pt x="816" y="154"/>
                      <a:pt x="803" y="146"/>
                      <a:pt x="790" y="139"/>
                    </a:cubicBezTo>
                    <a:cubicBezTo>
                      <a:pt x="782" y="136"/>
                      <a:pt x="775" y="132"/>
                      <a:pt x="768" y="129"/>
                    </a:cubicBezTo>
                    <a:cubicBezTo>
                      <a:pt x="708" y="104"/>
                      <a:pt x="639" y="89"/>
                      <a:pt x="569" y="85"/>
                    </a:cubicBezTo>
                    <a:cubicBezTo>
                      <a:pt x="614" y="91"/>
                      <a:pt x="657" y="103"/>
                      <a:pt x="699" y="122"/>
                    </a:cubicBezTo>
                    <a:cubicBezTo>
                      <a:pt x="821" y="179"/>
                      <a:pt x="899" y="291"/>
                      <a:pt x="916" y="426"/>
                    </a:cubicBezTo>
                    <a:cubicBezTo>
                      <a:pt x="924" y="470"/>
                      <a:pt x="924" y="513"/>
                      <a:pt x="915" y="554"/>
                    </a:cubicBezTo>
                    <a:close/>
                    <a:moveTo>
                      <a:pt x="184" y="643"/>
                    </a:moveTo>
                    <a:cubicBezTo>
                      <a:pt x="185" y="644"/>
                      <a:pt x="186" y="645"/>
                      <a:pt x="187" y="645"/>
                    </a:cubicBezTo>
                    <a:cubicBezTo>
                      <a:pt x="185" y="643"/>
                      <a:pt x="183" y="640"/>
                      <a:pt x="180" y="638"/>
                    </a:cubicBezTo>
                    <a:cubicBezTo>
                      <a:pt x="182" y="640"/>
                      <a:pt x="183" y="641"/>
                      <a:pt x="184" y="643"/>
                    </a:cubicBezTo>
                    <a:close/>
                    <a:moveTo>
                      <a:pt x="81" y="300"/>
                    </a:moveTo>
                    <a:cubicBezTo>
                      <a:pt x="78" y="307"/>
                      <a:pt x="75" y="315"/>
                      <a:pt x="72" y="322"/>
                    </a:cubicBezTo>
                    <a:cubicBezTo>
                      <a:pt x="42" y="403"/>
                      <a:pt x="49" y="479"/>
                      <a:pt x="93" y="548"/>
                    </a:cubicBezTo>
                    <a:cubicBezTo>
                      <a:pt x="114" y="581"/>
                      <a:pt x="143" y="611"/>
                      <a:pt x="178" y="638"/>
                    </a:cubicBezTo>
                    <a:cubicBezTo>
                      <a:pt x="174" y="633"/>
                      <a:pt x="171" y="628"/>
                      <a:pt x="168" y="623"/>
                    </a:cubicBezTo>
                    <a:cubicBezTo>
                      <a:pt x="130" y="573"/>
                      <a:pt x="102" y="511"/>
                      <a:pt x="102" y="435"/>
                    </a:cubicBezTo>
                    <a:cubicBezTo>
                      <a:pt x="101" y="327"/>
                      <a:pt x="147" y="230"/>
                      <a:pt x="232" y="159"/>
                    </a:cubicBezTo>
                    <a:cubicBezTo>
                      <a:pt x="179" y="189"/>
                      <a:pt x="132" y="228"/>
                      <a:pt x="97" y="277"/>
                    </a:cubicBezTo>
                    <a:cubicBezTo>
                      <a:pt x="91" y="284"/>
                      <a:pt x="86" y="292"/>
                      <a:pt x="81" y="300"/>
                    </a:cubicBezTo>
                    <a:close/>
                    <a:moveTo>
                      <a:pt x="875" y="197"/>
                    </a:moveTo>
                    <a:cubicBezTo>
                      <a:pt x="926" y="247"/>
                      <a:pt x="963" y="314"/>
                      <a:pt x="979" y="390"/>
                    </a:cubicBezTo>
                    <a:cubicBezTo>
                      <a:pt x="996" y="467"/>
                      <a:pt x="992" y="544"/>
                      <a:pt x="967" y="613"/>
                    </a:cubicBezTo>
                    <a:cubicBezTo>
                      <a:pt x="986" y="582"/>
                      <a:pt x="999" y="547"/>
                      <a:pt x="1005" y="509"/>
                    </a:cubicBezTo>
                    <a:cubicBezTo>
                      <a:pt x="1002" y="518"/>
                      <a:pt x="999" y="528"/>
                      <a:pt x="996" y="538"/>
                    </a:cubicBezTo>
                    <a:cubicBezTo>
                      <a:pt x="994" y="537"/>
                      <a:pt x="994" y="537"/>
                      <a:pt x="994" y="537"/>
                    </a:cubicBezTo>
                    <a:cubicBezTo>
                      <a:pt x="999" y="520"/>
                      <a:pt x="1003" y="503"/>
                      <a:pt x="1007" y="487"/>
                    </a:cubicBezTo>
                    <a:cubicBezTo>
                      <a:pt x="1007" y="484"/>
                      <a:pt x="1007" y="481"/>
                      <a:pt x="1007" y="478"/>
                    </a:cubicBezTo>
                    <a:cubicBezTo>
                      <a:pt x="1010" y="362"/>
                      <a:pt x="956" y="266"/>
                      <a:pt x="875" y="197"/>
                    </a:cubicBezTo>
                    <a:close/>
                    <a:moveTo>
                      <a:pt x="246" y="151"/>
                    </a:moveTo>
                    <a:cubicBezTo>
                      <a:pt x="154" y="223"/>
                      <a:pt x="104" y="323"/>
                      <a:pt x="105" y="435"/>
                    </a:cubicBezTo>
                    <a:cubicBezTo>
                      <a:pt x="105" y="503"/>
                      <a:pt x="127" y="559"/>
                      <a:pt x="159" y="606"/>
                    </a:cubicBezTo>
                    <a:cubicBezTo>
                      <a:pt x="152" y="590"/>
                      <a:pt x="145" y="574"/>
                      <a:pt x="140" y="557"/>
                    </a:cubicBezTo>
                    <a:cubicBezTo>
                      <a:pt x="110" y="467"/>
                      <a:pt x="112" y="372"/>
                      <a:pt x="146" y="291"/>
                    </a:cubicBezTo>
                    <a:cubicBezTo>
                      <a:pt x="177" y="217"/>
                      <a:pt x="232" y="159"/>
                      <a:pt x="304" y="125"/>
                    </a:cubicBezTo>
                    <a:cubicBezTo>
                      <a:pt x="284" y="133"/>
                      <a:pt x="264" y="141"/>
                      <a:pt x="246" y="151"/>
                    </a:cubicBezTo>
                    <a:close/>
                    <a:moveTo>
                      <a:pt x="831" y="160"/>
                    </a:moveTo>
                    <a:cubicBezTo>
                      <a:pt x="933" y="228"/>
                      <a:pt x="1010" y="335"/>
                      <a:pt x="1010" y="468"/>
                    </a:cubicBezTo>
                    <a:cubicBezTo>
                      <a:pt x="1023" y="377"/>
                      <a:pt x="1005" y="289"/>
                      <a:pt x="959" y="221"/>
                    </a:cubicBezTo>
                    <a:cubicBezTo>
                      <a:pt x="824" y="25"/>
                      <a:pt x="533" y="0"/>
                      <a:pt x="329" y="100"/>
                    </a:cubicBezTo>
                    <a:cubicBezTo>
                      <a:pt x="377" y="88"/>
                      <a:pt x="428" y="80"/>
                      <a:pt x="479" y="79"/>
                    </a:cubicBezTo>
                    <a:cubicBezTo>
                      <a:pt x="537" y="74"/>
                      <a:pt x="594" y="76"/>
                      <a:pt x="648" y="86"/>
                    </a:cubicBezTo>
                    <a:cubicBezTo>
                      <a:pt x="697" y="96"/>
                      <a:pt x="745" y="113"/>
                      <a:pt x="791" y="137"/>
                    </a:cubicBezTo>
                    <a:cubicBezTo>
                      <a:pt x="805" y="144"/>
                      <a:pt x="818" y="152"/>
                      <a:pt x="831" y="160"/>
                    </a:cubicBezTo>
                    <a:close/>
                    <a:moveTo>
                      <a:pt x="305" y="109"/>
                    </a:moveTo>
                    <a:cubicBezTo>
                      <a:pt x="255" y="123"/>
                      <a:pt x="209" y="143"/>
                      <a:pt x="169" y="165"/>
                    </a:cubicBezTo>
                    <a:cubicBezTo>
                      <a:pt x="79" y="215"/>
                      <a:pt x="27" y="310"/>
                      <a:pt x="31" y="410"/>
                    </a:cubicBezTo>
                    <a:cubicBezTo>
                      <a:pt x="42" y="370"/>
                      <a:pt x="58" y="332"/>
                      <a:pt x="79" y="298"/>
                    </a:cubicBezTo>
                    <a:cubicBezTo>
                      <a:pt x="113" y="225"/>
                      <a:pt x="176" y="166"/>
                      <a:pt x="263" y="129"/>
                    </a:cubicBezTo>
                    <a:cubicBezTo>
                      <a:pt x="272" y="125"/>
                      <a:pt x="281" y="121"/>
                      <a:pt x="290" y="118"/>
                    </a:cubicBezTo>
                    <a:cubicBezTo>
                      <a:pt x="295" y="115"/>
                      <a:pt x="300" y="112"/>
                      <a:pt x="305" y="109"/>
                    </a:cubicBezTo>
                    <a:close/>
                    <a:moveTo>
                      <a:pt x="484" y="85"/>
                    </a:moveTo>
                    <a:cubicBezTo>
                      <a:pt x="546" y="85"/>
                      <a:pt x="608" y="98"/>
                      <a:pt x="667" y="124"/>
                    </a:cubicBezTo>
                    <a:cubicBezTo>
                      <a:pt x="773" y="171"/>
                      <a:pt x="855" y="254"/>
                      <a:pt x="896" y="359"/>
                    </a:cubicBezTo>
                    <a:cubicBezTo>
                      <a:pt x="900" y="368"/>
                      <a:pt x="904" y="378"/>
                      <a:pt x="907" y="388"/>
                    </a:cubicBezTo>
                    <a:cubicBezTo>
                      <a:pt x="881" y="271"/>
                      <a:pt x="808" y="176"/>
                      <a:pt x="697" y="124"/>
                    </a:cubicBezTo>
                    <a:cubicBezTo>
                      <a:pt x="642" y="99"/>
                      <a:pt x="583" y="86"/>
                      <a:pt x="522" y="83"/>
                    </a:cubicBezTo>
                    <a:cubicBezTo>
                      <a:pt x="501" y="83"/>
                      <a:pt x="480" y="83"/>
                      <a:pt x="460" y="85"/>
                    </a:cubicBezTo>
                    <a:cubicBezTo>
                      <a:pt x="457" y="85"/>
                      <a:pt x="455" y="86"/>
                      <a:pt x="453" y="86"/>
                    </a:cubicBezTo>
                    <a:cubicBezTo>
                      <a:pt x="463" y="85"/>
                      <a:pt x="474" y="85"/>
                      <a:pt x="484" y="85"/>
                    </a:cubicBezTo>
                    <a:close/>
                    <a:moveTo>
                      <a:pt x="278" y="125"/>
                    </a:moveTo>
                    <a:cubicBezTo>
                      <a:pt x="273" y="127"/>
                      <a:pt x="268" y="129"/>
                      <a:pt x="264" y="131"/>
                    </a:cubicBezTo>
                    <a:cubicBezTo>
                      <a:pt x="186" y="165"/>
                      <a:pt x="128" y="216"/>
                      <a:pt x="92" y="279"/>
                    </a:cubicBezTo>
                    <a:cubicBezTo>
                      <a:pt x="93" y="278"/>
                      <a:pt x="94" y="277"/>
                      <a:pt x="95" y="275"/>
                    </a:cubicBezTo>
                    <a:cubicBezTo>
                      <a:pt x="132" y="224"/>
                      <a:pt x="183" y="181"/>
                      <a:pt x="246" y="148"/>
                    </a:cubicBezTo>
                    <a:cubicBezTo>
                      <a:pt x="253" y="143"/>
                      <a:pt x="260" y="137"/>
                      <a:pt x="267" y="132"/>
                    </a:cubicBezTo>
                    <a:cubicBezTo>
                      <a:pt x="271" y="130"/>
                      <a:pt x="274" y="128"/>
                      <a:pt x="278" y="125"/>
                    </a:cubicBezTo>
                    <a:close/>
                    <a:moveTo>
                      <a:pt x="291" y="120"/>
                    </a:moveTo>
                    <a:cubicBezTo>
                      <a:pt x="284" y="125"/>
                      <a:pt x="276" y="130"/>
                      <a:pt x="269" y="134"/>
                    </a:cubicBezTo>
                    <a:cubicBezTo>
                      <a:pt x="266" y="136"/>
                      <a:pt x="263" y="138"/>
                      <a:pt x="260" y="140"/>
                    </a:cubicBezTo>
                    <a:cubicBezTo>
                      <a:pt x="287" y="127"/>
                      <a:pt x="315" y="116"/>
                      <a:pt x="344" y="107"/>
                    </a:cubicBezTo>
                    <a:cubicBezTo>
                      <a:pt x="361" y="101"/>
                      <a:pt x="379" y="97"/>
                      <a:pt x="396" y="93"/>
                    </a:cubicBezTo>
                    <a:cubicBezTo>
                      <a:pt x="359" y="99"/>
                      <a:pt x="324" y="108"/>
                      <a:pt x="291" y="120"/>
                    </a:cubicBezTo>
                    <a:close/>
                    <a:moveTo>
                      <a:pt x="317" y="106"/>
                    </a:moveTo>
                    <a:cubicBezTo>
                      <a:pt x="313" y="108"/>
                      <a:pt x="308" y="110"/>
                      <a:pt x="304" y="113"/>
                    </a:cubicBezTo>
                    <a:cubicBezTo>
                      <a:pt x="346" y="99"/>
                      <a:pt x="393" y="89"/>
                      <a:pt x="440" y="84"/>
                    </a:cubicBezTo>
                    <a:cubicBezTo>
                      <a:pt x="398" y="87"/>
                      <a:pt x="357" y="95"/>
                      <a:pt x="317" y="106"/>
                    </a:cubicBezTo>
                    <a:close/>
                    <a:moveTo>
                      <a:pt x="522" y="80"/>
                    </a:moveTo>
                    <a:cubicBezTo>
                      <a:pt x="595" y="81"/>
                      <a:pt x="667" y="92"/>
                      <a:pt x="731" y="113"/>
                    </a:cubicBezTo>
                    <a:cubicBezTo>
                      <a:pt x="704" y="102"/>
                      <a:pt x="675" y="94"/>
                      <a:pt x="647" y="89"/>
                    </a:cubicBezTo>
                    <a:cubicBezTo>
                      <a:pt x="608" y="82"/>
                      <a:pt x="565" y="78"/>
                      <a:pt x="520" y="80"/>
                    </a:cubicBezTo>
                    <a:cubicBezTo>
                      <a:pt x="521" y="80"/>
                      <a:pt x="522" y="80"/>
                      <a:pt x="522" y="80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9"/>
              <p:cNvSpPr>
                <a:spLocks noEditPoints="1"/>
              </p:cNvSpPr>
              <p:nvPr/>
            </p:nvSpPr>
            <p:spPr bwMode="auto">
              <a:xfrm>
                <a:off x="3265488" y="3252788"/>
                <a:ext cx="3433763" cy="3132137"/>
              </a:xfrm>
              <a:custGeom>
                <a:avLst/>
                <a:gdLst>
                  <a:gd name="T0" fmla="*/ 207713 w 1058"/>
                  <a:gd name="T1" fmla="*/ 2069680 h 964"/>
                  <a:gd name="T2" fmla="*/ 2210201 w 1058"/>
                  <a:gd name="T3" fmla="*/ 149459 h 964"/>
                  <a:gd name="T4" fmla="*/ 2544489 w 1058"/>
                  <a:gd name="T5" fmla="*/ 2878707 h 964"/>
                  <a:gd name="T6" fmla="*/ 1453994 w 1058"/>
                  <a:gd name="T7" fmla="*/ 3102895 h 964"/>
                  <a:gd name="T8" fmla="*/ 1379347 w 1058"/>
                  <a:gd name="T9" fmla="*/ 3089899 h 964"/>
                  <a:gd name="T10" fmla="*/ 1622761 w 1058"/>
                  <a:gd name="T11" fmla="*/ 3024917 h 964"/>
                  <a:gd name="T12" fmla="*/ 1379347 w 1058"/>
                  <a:gd name="T13" fmla="*/ 3089899 h 964"/>
                  <a:gd name="T14" fmla="*/ 1158651 w 1058"/>
                  <a:gd name="T15" fmla="*/ 3015169 h 964"/>
                  <a:gd name="T16" fmla="*/ 1051549 w 1058"/>
                  <a:gd name="T17" fmla="*/ 2816974 h 964"/>
                  <a:gd name="T18" fmla="*/ 2320548 w 1058"/>
                  <a:gd name="T19" fmla="*/ 2969682 h 964"/>
                  <a:gd name="T20" fmla="*/ 1658462 w 1058"/>
                  <a:gd name="T21" fmla="*/ 3018418 h 964"/>
                  <a:gd name="T22" fmla="*/ 1658462 w 1058"/>
                  <a:gd name="T23" fmla="*/ 3018418 h 964"/>
                  <a:gd name="T24" fmla="*/ 1132687 w 1058"/>
                  <a:gd name="T25" fmla="*/ 2849465 h 964"/>
                  <a:gd name="T26" fmla="*/ 999621 w 1058"/>
                  <a:gd name="T27" fmla="*/ 2940440 h 964"/>
                  <a:gd name="T28" fmla="*/ 1090496 w 1058"/>
                  <a:gd name="T29" fmla="*/ 2823472 h 964"/>
                  <a:gd name="T30" fmla="*/ 2878778 w 1058"/>
                  <a:gd name="T31" fmla="*/ 2176900 h 964"/>
                  <a:gd name="T32" fmla="*/ 3021581 w 1058"/>
                  <a:gd name="T33" fmla="*/ 2466071 h 964"/>
                  <a:gd name="T34" fmla="*/ 499810 w 1058"/>
                  <a:gd name="T35" fmla="*/ 2329608 h 964"/>
                  <a:gd name="T36" fmla="*/ 490074 w 1058"/>
                  <a:gd name="T37" fmla="*/ 2293868 h 964"/>
                  <a:gd name="T38" fmla="*/ 2544489 w 1058"/>
                  <a:gd name="T39" fmla="*/ 2784483 h 964"/>
                  <a:gd name="T40" fmla="*/ 2187482 w 1058"/>
                  <a:gd name="T41" fmla="*/ 2846216 h 964"/>
                  <a:gd name="T42" fmla="*/ 366744 w 1058"/>
                  <a:gd name="T43" fmla="*/ 714803 h 964"/>
                  <a:gd name="T44" fmla="*/ 418672 w 1058"/>
                  <a:gd name="T45" fmla="*/ 2163904 h 964"/>
                  <a:gd name="T46" fmla="*/ 824363 w 1058"/>
                  <a:gd name="T47" fmla="*/ 451626 h 964"/>
                  <a:gd name="T48" fmla="*/ 2917724 w 1058"/>
                  <a:gd name="T49" fmla="*/ 2121666 h 964"/>
                  <a:gd name="T50" fmla="*/ 571212 w 1058"/>
                  <a:gd name="T51" fmla="*/ 1920221 h 964"/>
                  <a:gd name="T52" fmla="*/ 765943 w 1058"/>
                  <a:gd name="T53" fmla="*/ 2498562 h 964"/>
                  <a:gd name="T54" fmla="*/ 1268999 w 1058"/>
                  <a:gd name="T55" fmla="*/ 464622 h 964"/>
                  <a:gd name="T56" fmla="*/ 603667 w 1058"/>
                  <a:gd name="T57" fmla="*/ 2443327 h 964"/>
                  <a:gd name="T58" fmla="*/ 3174121 w 1058"/>
                  <a:gd name="T59" fmla="*/ 1709029 h 964"/>
                  <a:gd name="T60" fmla="*/ 3167629 w 1058"/>
                  <a:gd name="T61" fmla="*/ 1955961 h 964"/>
                  <a:gd name="T62" fmla="*/ 3183857 w 1058"/>
                  <a:gd name="T63" fmla="*/ 1686286 h 964"/>
                  <a:gd name="T64" fmla="*/ 3248768 w 1058"/>
                  <a:gd name="T65" fmla="*/ 1393866 h 964"/>
                  <a:gd name="T66" fmla="*/ 3245522 w 1058"/>
                  <a:gd name="T67" fmla="*/ 2095673 h 964"/>
                  <a:gd name="T68" fmla="*/ 3248768 w 1058"/>
                  <a:gd name="T69" fmla="*/ 1384119 h 964"/>
                  <a:gd name="T70" fmla="*/ 421918 w 1058"/>
                  <a:gd name="T71" fmla="*/ 1965709 h 964"/>
                  <a:gd name="T72" fmla="*/ 2927461 w 1058"/>
                  <a:gd name="T73" fmla="*/ 2124915 h 964"/>
                  <a:gd name="T74" fmla="*/ 428409 w 1058"/>
                  <a:gd name="T75" fmla="*/ 2160655 h 964"/>
                  <a:gd name="T76" fmla="*/ 1268999 w 1058"/>
                  <a:gd name="T77" fmla="*/ 454875 h 964"/>
                  <a:gd name="T78" fmla="*/ 470601 w 1058"/>
                  <a:gd name="T79" fmla="*/ 874009 h 964"/>
                  <a:gd name="T80" fmla="*/ 473846 w 1058"/>
                  <a:gd name="T81" fmla="*/ 880508 h 964"/>
                  <a:gd name="T82" fmla="*/ 2521771 w 1058"/>
                  <a:gd name="T83" fmla="*/ 688810 h 964"/>
                  <a:gd name="T84" fmla="*/ 3125438 w 1058"/>
                  <a:gd name="T85" fmla="*/ 1588812 h 964"/>
                  <a:gd name="T86" fmla="*/ 379726 w 1058"/>
                  <a:gd name="T87" fmla="*/ 2046936 h 964"/>
                  <a:gd name="T88" fmla="*/ 408936 w 1058"/>
                  <a:gd name="T89" fmla="*/ 1842243 h 964"/>
                  <a:gd name="T90" fmla="*/ 3131929 w 1058"/>
                  <a:gd name="T91" fmla="*/ 1588812 h 964"/>
                  <a:gd name="T92" fmla="*/ 2927461 w 1058"/>
                  <a:gd name="T93" fmla="*/ 1039714 h 964"/>
                  <a:gd name="T94" fmla="*/ 2417914 w 1058"/>
                  <a:gd name="T95" fmla="*/ 610832 h 964"/>
                  <a:gd name="T96" fmla="*/ 3008599 w 1058"/>
                  <a:gd name="T97" fmla="*/ 906500 h 964"/>
                  <a:gd name="T98" fmla="*/ 684805 w 1058"/>
                  <a:gd name="T99" fmla="*/ 1140436 h 964"/>
                  <a:gd name="T100" fmla="*/ 2930706 w 1058"/>
                  <a:gd name="T101" fmla="*/ 835020 h 964"/>
                  <a:gd name="T102" fmla="*/ 902255 w 1058"/>
                  <a:gd name="T103" fmla="*/ 415886 h 964"/>
                  <a:gd name="T104" fmla="*/ 2930706 w 1058"/>
                  <a:gd name="T105" fmla="*/ 835020 h 964"/>
                  <a:gd name="T106" fmla="*/ 2122572 w 1058"/>
                  <a:gd name="T107" fmla="*/ 480868 h 964"/>
                  <a:gd name="T108" fmla="*/ 2125817 w 1058"/>
                  <a:gd name="T109" fmla="*/ 490615 h 964"/>
                  <a:gd name="T110" fmla="*/ 1632498 w 1058"/>
                  <a:gd name="T111" fmla="*/ 383394 h 9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8"/>
                  <a:gd name="T169" fmla="*/ 0 h 964"/>
                  <a:gd name="T170" fmla="*/ 1058 w 1058"/>
                  <a:gd name="T171" fmla="*/ 964 h 9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8" h="964">
                    <a:moveTo>
                      <a:pt x="503" y="964"/>
                    </a:moveTo>
                    <a:cubicBezTo>
                      <a:pt x="466" y="964"/>
                      <a:pt x="432" y="959"/>
                      <a:pt x="399" y="948"/>
                    </a:cubicBezTo>
                    <a:cubicBezTo>
                      <a:pt x="380" y="943"/>
                      <a:pt x="361" y="936"/>
                      <a:pt x="344" y="927"/>
                    </a:cubicBezTo>
                    <a:cubicBezTo>
                      <a:pt x="314" y="918"/>
                      <a:pt x="285" y="902"/>
                      <a:pt x="258" y="878"/>
                    </a:cubicBezTo>
                    <a:cubicBezTo>
                      <a:pt x="173" y="818"/>
                      <a:pt x="103" y="733"/>
                      <a:pt x="64" y="637"/>
                    </a:cubicBezTo>
                    <a:cubicBezTo>
                      <a:pt x="36" y="566"/>
                      <a:pt x="23" y="489"/>
                      <a:pt x="27" y="419"/>
                    </a:cubicBezTo>
                    <a:cubicBezTo>
                      <a:pt x="32" y="336"/>
                      <a:pt x="61" y="267"/>
                      <a:pt x="111" y="219"/>
                    </a:cubicBezTo>
                    <a:cubicBezTo>
                      <a:pt x="152" y="179"/>
                      <a:pt x="204" y="150"/>
                      <a:pt x="266" y="132"/>
                    </a:cubicBezTo>
                    <a:cubicBezTo>
                      <a:pt x="305" y="111"/>
                      <a:pt x="350" y="92"/>
                      <a:pt x="406" y="75"/>
                    </a:cubicBezTo>
                    <a:cubicBezTo>
                      <a:pt x="504" y="46"/>
                      <a:pt x="599" y="36"/>
                      <a:pt x="681" y="46"/>
                    </a:cubicBezTo>
                    <a:cubicBezTo>
                      <a:pt x="781" y="58"/>
                      <a:pt x="861" y="100"/>
                      <a:pt x="921" y="170"/>
                    </a:cubicBezTo>
                    <a:cubicBezTo>
                      <a:pt x="967" y="225"/>
                      <a:pt x="994" y="291"/>
                      <a:pt x="1001" y="362"/>
                    </a:cubicBezTo>
                    <a:cubicBezTo>
                      <a:pt x="1047" y="436"/>
                      <a:pt x="1058" y="521"/>
                      <a:pt x="1032" y="610"/>
                    </a:cubicBezTo>
                    <a:cubicBezTo>
                      <a:pt x="1018" y="658"/>
                      <a:pt x="994" y="696"/>
                      <a:pt x="965" y="728"/>
                    </a:cubicBezTo>
                    <a:cubicBezTo>
                      <a:pt x="920" y="794"/>
                      <a:pt x="849" y="851"/>
                      <a:pt x="784" y="886"/>
                    </a:cubicBezTo>
                    <a:cubicBezTo>
                      <a:pt x="759" y="899"/>
                      <a:pt x="734" y="910"/>
                      <a:pt x="707" y="919"/>
                    </a:cubicBezTo>
                    <a:cubicBezTo>
                      <a:pt x="662" y="938"/>
                      <a:pt x="617" y="951"/>
                      <a:pt x="573" y="958"/>
                    </a:cubicBezTo>
                    <a:cubicBezTo>
                      <a:pt x="562" y="960"/>
                      <a:pt x="552" y="961"/>
                      <a:pt x="541" y="962"/>
                    </a:cubicBezTo>
                    <a:cubicBezTo>
                      <a:pt x="528" y="963"/>
                      <a:pt x="516" y="964"/>
                      <a:pt x="503" y="964"/>
                    </a:cubicBezTo>
                    <a:close/>
                    <a:moveTo>
                      <a:pt x="448" y="955"/>
                    </a:moveTo>
                    <a:cubicBezTo>
                      <a:pt x="485" y="961"/>
                      <a:pt x="522" y="962"/>
                      <a:pt x="559" y="957"/>
                    </a:cubicBezTo>
                    <a:cubicBezTo>
                      <a:pt x="580" y="954"/>
                      <a:pt x="600" y="949"/>
                      <a:pt x="620" y="942"/>
                    </a:cubicBezTo>
                    <a:cubicBezTo>
                      <a:pt x="613" y="944"/>
                      <a:pt x="605" y="945"/>
                      <a:pt x="597" y="946"/>
                    </a:cubicBezTo>
                    <a:cubicBezTo>
                      <a:pt x="548" y="953"/>
                      <a:pt x="492" y="957"/>
                      <a:pt x="448" y="955"/>
                    </a:cubicBezTo>
                    <a:close/>
                    <a:moveTo>
                      <a:pt x="425" y="951"/>
                    </a:moveTo>
                    <a:cubicBezTo>
                      <a:pt x="431" y="952"/>
                      <a:pt x="438" y="952"/>
                      <a:pt x="444" y="952"/>
                    </a:cubicBezTo>
                    <a:cubicBezTo>
                      <a:pt x="488" y="954"/>
                      <a:pt x="546" y="951"/>
                      <a:pt x="596" y="944"/>
                    </a:cubicBezTo>
                    <a:cubicBezTo>
                      <a:pt x="610" y="942"/>
                      <a:pt x="624" y="939"/>
                      <a:pt x="637" y="936"/>
                    </a:cubicBezTo>
                    <a:cubicBezTo>
                      <a:pt x="664" y="926"/>
                      <a:pt x="691" y="912"/>
                      <a:pt x="715" y="896"/>
                    </a:cubicBezTo>
                    <a:cubicBezTo>
                      <a:pt x="645" y="925"/>
                      <a:pt x="570" y="938"/>
                      <a:pt x="500" y="931"/>
                    </a:cubicBezTo>
                    <a:cubicBezTo>
                      <a:pt x="458" y="938"/>
                      <a:pt x="417" y="939"/>
                      <a:pt x="379" y="935"/>
                    </a:cubicBezTo>
                    <a:cubicBezTo>
                      <a:pt x="375" y="934"/>
                      <a:pt x="371" y="933"/>
                      <a:pt x="368" y="933"/>
                    </a:cubicBezTo>
                    <a:cubicBezTo>
                      <a:pt x="368" y="933"/>
                      <a:pt x="368" y="933"/>
                      <a:pt x="369" y="933"/>
                    </a:cubicBezTo>
                    <a:cubicBezTo>
                      <a:pt x="385" y="939"/>
                      <a:pt x="401" y="945"/>
                      <a:pt x="417" y="949"/>
                    </a:cubicBezTo>
                    <a:cubicBezTo>
                      <a:pt x="420" y="949"/>
                      <a:pt x="423" y="950"/>
                      <a:pt x="425" y="951"/>
                    </a:cubicBezTo>
                    <a:close/>
                    <a:moveTo>
                      <a:pt x="638" y="939"/>
                    </a:moveTo>
                    <a:cubicBezTo>
                      <a:pt x="628" y="943"/>
                      <a:pt x="618" y="946"/>
                      <a:pt x="607" y="949"/>
                    </a:cubicBezTo>
                    <a:cubicBezTo>
                      <a:pt x="631" y="944"/>
                      <a:pt x="655" y="937"/>
                      <a:pt x="678" y="929"/>
                    </a:cubicBezTo>
                    <a:cubicBezTo>
                      <a:pt x="665" y="933"/>
                      <a:pt x="651" y="936"/>
                      <a:pt x="638" y="939"/>
                    </a:cubicBezTo>
                    <a:close/>
                    <a:moveTo>
                      <a:pt x="357" y="928"/>
                    </a:moveTo>
                    <a:cubicBezTo>
                      <a:pt x="364" y="930"/>
                      <a:pt x="372" y="931"/>
                      <a:pt x="380" y="932"/>
                    </a:cubicBezTo>
                    <a:cubicBezTo>
                      <a:pt x="414" y="936"/>
                      <a:pt x="451" y="935"/>
                      <a:pt x="490" y="930"/>
                    </a:cubicBezTo>
                    <a:cubicBezTo>
                      <a:pt x="483" y="929"/>
                      <a:pt x="477" y="928"/>
                      <a:pt x="471" y="927"/>
                    </a:cubicBezTo>
                    <a:cubicBezTo>
                      <a:pt x="420" y="918"/>
                      <a:pt x="373" y="899"/>
                      <a:pt x="332" y="871"/>
                    </a:cubicBezTo>
                    <a:cubicBezTo>
                      <a:pt x="329" y="869"/>
                      <a:pt x="327" y="868"/>
                      <a:pt x="324" y="867"/>
                    </a:cubicBezTo>
                    <a:cubicBezTo>
                      <a:pt x="273" y="842"/>
                      <a:pt x="229" y="808"/>
                      <a:pt x="192" y="765"/>
                    </a:cubicBezTo>
                    <a:cubicBezTo>
                      <a:pt x="234" y="840"/>
                      <a:pt x="290" y="895"/>
                      <a:pt x="357" y="928"/>
                    </a:cubicBezTo>
                    <a:close/>
                    <a:moveTo>
                      <a:pt x="728" y="890"/>
                    </a:moveTo>
                    <a:cubicBezTo>
                      <a:pt x="704" y="907"/>
                      <a:pt x="679" y="921"/>
                      <a:pt x="653" y="933"/>
                    </a:cubicBezTo>
                    <a:cubicBezTo>
                      <a:pt x="674" y="927"/>
                      <a:pt x="695" y="921"/>
                      <a:pt x="715" y="914"/>
                    </a:cubicBezTo>
                    <a:cubicBezTo>
                      <a:pt x="794" y="879"/>
                      <a:pt x="866" y="827"/>
                      <a:pt x="919" y="768"/>
                    </a:cubicBezTo>
                    <a:cubicBezTo>
                      <a:pt x="898" y="784"/>
                      <a:pt x="876" y="797"/>
                      <a:pt x="852" y="810"/>
                    </a:cubicBezTo>
                    <a:cubicBezTo>
                      <a:pt x="832" y="828"/>
                      <a:pt x="810" y="844"/>
                      <a:pt x="786" y="859"/>
                    </a:cubicBezTo>
                    <a:cubicBezTo>
                      <a:pt x="767" y="871"/>
                      <a:pt x="748" y="881"/>
                      <a:pt x="728" y="890"/>
                    </a:cubicBezTo>
                    <a:close/>
                    <a:moveTo>
                      <a:pt x="511" y="929"/>
                    </a:moveTo>
                    <a:cubicBezTo>
                      <a:pt x="582" y="934"/>
                      <a:pt x="657" y="919"/>
                      <a:pt x="727" y="887"/>
                    </a:cubicBezTo>
                    <a:cubicBezTo>
                      <a:pt x="747" y="873"/>
                      <a:pt x="766" y="858"/>
                      <a:pt x="783" y="841"/>
                    </a:cubicBezTo>
                    <a:cubicBezTo>
                      <a:pt x="777" y="843"/>
                      <a:pt x="770" y="846"/>
                      <a:pt x="764" y="848"/>
                    </a:cubicBezTo>
                    <a:cubicBezTo>
                      <a:pt x="728" y="862"/>
                      <a:pt x="694" y="873"/>
                      <a:pt x="661" y="882"/>
                    </a:cubicBezTo>
                    <a:cubicBezTo>
                      <a:pt x="612" y="905"/>
                      <a:pt x="561" y="921"/>
                      <a:pt x="511" y="929"/>
                    </a:cubicBezTo>
                    <a:close/>
                    <a:moveTo>
                      <a:pt x="349" y="877"/>
                    </a:moveTo>
                    <a:cubicBezTo>
                      <a:pt x="385" y="900"/>
                      <a:pt x="427" y="917"/>
                      <a:pt x="471" y="925"/>
                    </a:cubicBezTo>
                    <a:cubicBezTo>
                      <a:pt x="481" y="926"/>
                      <a:pt x="490" y="928"/>
                      <a:pt x="500" y="929"/>
                    </a:cubicBezTo>
                    <a:cubicBezTo>
                      <a:pt x="548" y="921"/>
                      <a:pt x="598" y="907"/>
                      <a:pt x="645" y="886"/>
                    </a:cubicBezTo>
                    <a:cubicBezTo>
                      <a:pt x="531" y="914"/>
                      <a:pt x="433" y="911"/>
                      <a:pt x="349" y="877"/>
                    </a:cubicBezTo>
                    <a:close/>
                    <a:moveTo>
                      <a:pt x="283" y="894"/>
                    </a:moveTo>
                    <a:cubicBezTo>
                      <a:pt x="298" y="904"/>
                      <a:pt x="313" y="912"/>
                      <a:pt x="328" y="919"/>
                    </a:cubicBezTo>
                    <a:cubicBezTo>
                      <a:pt x="313" y="911"/>
                      <a:pt x="298" y="903"/>
                      <a:pt x="283" y="894"/>
                    </a:cubicBezTo>
                    <a:close/>
                    <a:moveTo>
                      <a:pt x="260" y="875"/>
                    </a:moveTo>
                    <a:cubicBezTo>
                      <a:pt x="275" y="886"/>
                      <a:pt x="291" y="896"/>
                      <a:pt x="308" y="905"/>
                    </a:cubicBezTo>
                    <a:cubicBezTo>
                      <a:pt x="244" y="861"/>
                      <a:pt x="200" y="799"/>
                      <a:pt x="183" y="773"/>
                    </a:cubicBezTo>
                    <a:cubicBezTo>
                      <a:pt x="176" y="762"/>
                      <a:pt x="170" y="751"/>
                      <a:pt x="163" y="740"/>
                    </a:cubicBezTo>
                    <a:cubicBezTo>
                      <a:pt x="177" y="772"/>
                      <a:pt x="194" y="802"/>
                      <a:pt x="216" y="828"/>
                    </a:cubicBezTo>
                    <a:cubicBezTo>
                      <a:pt x="230" y="846"/>
                      <a:pt x="245" y="862"/>
                      <a:pt x="260" y="875"/>
                    </a:cubicBezTo>
                    <a:close/>
                    <a:moveTo>
                      <a:pt x="336" y="869"/>
                    </a:moveTo>
                    <a:cubicBezTo>
                      <a:pt x="427" y="910"/>
                      <a:pt x="534" y="913"/>
                      <a:pt x="660" y="880"/>
                    </a:cubicBezTo>
                    <a:cubicBezTo>
                      <a:pt x="675" y="873"/>
                      <a:pt x="690" y="865"/>
                      <a:pt x="704" y="857"/>
                    </a:cubicBezTo>
                    <a:cubicBezTo>
                      <a:pt x="745" y="834"/>
                      <a:pt x="810" y="791"/>
                      <a:pt x="866" y="733"/>
                    </a:cubicBezTo>
                    <a:cubicBezTo>
                      <a:pt x="879" y="709"/>
                      <a:pt x="889" y="684"/>
                      <a:pt x="898" y="659"/>
                    </a:cubicBezTo>
                    <a:cubicBezTo>
                      <a:pt x="894" y="663"/>
                      <a:pt x="891" y="667"/>
                      <a:pt x="887" y="670"/>
                    </a:cubicBezTo>
                    <a:cubicBezTo>
                      <a:pt x="816" y="743"/>
                      <a:pt x="715" y="805"/>
                      <a:pt x="615" y="839"/>
                    </a:cubicBezTo>
                    <a:cubicBezTo>
                      <a:pt x="532" y="866"/>
                      <a:pt x="410" y="887"/>
                      <a:pt x="306" y="826"/>
                    </a:cubicBezTo>
                    <a:cubicBezTo>
                      <a:pt x="283" y="813"/>
                      <a:pt x="264" y="799"/>
                      <a:pt x="248" y="783"/>
                    </a:cubicBezTo>
                    <a:cubicBezTo>
                      <a:pt x="273" y="817"/>
                      <a:pt x="302" y="846"/>
                      <a:pt x="336" y="869"/>
                    </a:cubicBezTo>
                    <a:close/>
                    <a:moveTo>
                      <a:pt x="931" y="759"/>
                    </a:moveTo>
                    <a:cubicBezTo>
                      <a:pt x="883" y="815"/>
                      <a:pt x="820" y="864"/>
                      <a:pt x="748" y="900"/>
                    </a:cubicBezTo>
                    <a:cubicBezTo>
                      <a:pt x="760" y="895"/>
                      <a:pt x="771" y="890"/>
                      <a:pt x="782" y="884"/>
                    </a:cubicBezTo>
                    <a:cubicBezTo>
                      <a:pt x="843" y="851"/>
                      <a:pt x="909" y="799"/>
                      <a:pt x="953" y="740"/>
                    </a:cubicBezTo>
                    <a:cubicBezTo>
                      <a:pt x="946" y="746"/>
                      <a:pt x="939" y="753"/>
                      <a:pt x="931" y="759"/>
                    </a:cubicBezTo>
                    <a:close/>
                    <a:moveTo>
                      <a:pt x="154" y="717"/>
                    </a:moveTo>
                    <a:cubicBezTo>
                      <a:pt x="164" y="736"/>
                      <a:pt x="174" y="754"/>
                      <a:pt x="185" y="772"/>
                    </a:cubicBezTo>
                    <a:cubicBezTo>
                      <a:pt x="200" y="794"/>
                      <a:pt x="237" y="846"/>
                      <a:pt x="290" y="889"/>
                    </a:cubicBezTo>
                    <a:cubicBezTo>
                      <a:pt x="290" y="888"/>
                      <a:pt x="289" y="887"/>
                      <a:pt x="288" y="887"/>
                    </a:cubicBezTo>
                    <a:cubicBezTo>
                      <a:pt x="247" y="853"/>
                      <a:pt x="212" y="808"/>
                      <a:pt x="184" y="754"/>
                    </a:cubicBezTo>
                    <a:cubicBezTo>
                      <a:pt x="172" y="739"/>
                      <a:pt x="161" y="723"/>
                      <a:pt x="151" y="706"/>
                    </a:cubicBezTo>
                    <a:cubicBezTo>
                      <a:pt x="152" y="710"/>
                      <a:pt x="153" y="714"/>
                      <a:pt x="154" y="717"/>
                    </a:cubicBezTo>
                    <a:close/>
                    <a:moveTo>
                      <a:pt x="789" y="838"/>
                    </a:moveTo>
                    <a:cubicBezTo>
                      <a:pt x="786" y="841"/>
                      <a:pt x="783" y="844"/>
                      <a:pt x="780" y="847"/>
                    </a:cubicBezTo>
                    <a:cubicBezTo>
                      <a:pt x="767" y="859"/>
                      <a:pt x="753" y="871"/>
                      <a:pt x="739" y="882"/>
                    </a:cubicBezTo>
                    <a:cubicBezTo>
                      <a:pt x="755" y="874"/>
                      <a:pt x="770" y="866"/>
                      <a:pt x="784" y="857"/>
                    </a:cubicBezTo>
                    <a:cubicBezTo>
                      <a:pt x="805" y="844"/>
                      <a:pt x="824" y="830"/>
                      <a:pt x="842" y="814"/>
                    </a:cubicBezTo>
                    <a:cubicBezTo>
                      <a:pt x="825" y="823"/>
                      <a:pt x="807" y="831"/>
                      <a:pt x="789" y="838"/>
                    </a:cubicBezTo>
                    <a:close/>
                    <a:moveTo>
                      <a:pt x="860" y="743"/>
                    </a:moveTo>
                    <a:cubicBezTo>
                      <a:pt x="809" y="795"/>
                      <a:pt x="750" y="834"/>
                      <a:pt x="705" y="859"/>
                    </a:cubicBezTo>
                    <a:cubicBezTo>
                      <a:pt x="695" y="865"/>
                      <a:pt x="685" y="870"/>
                      <a:pt x="674" y="876"/>
                    </a:cubicBezTo>
                    <a:cubicBezTo>
                      <a:pt x="703" y="868"/>
                      <a:pt x="732" y="858"/>
                      <a:pt x="763" y="846"/>
                    </a:cubicBezTo>
                    <a:cubicBezTo>
                      <a:pt x="771" y="843"/>
                      <a:pt x="780" y="839"/>
                      <a:pt x="788" y="836"/>
                    </a:cubicBezTo>
                    <a:cubicBezTo>
                      <a:pt x="816" y="808"/>
                      <a:pt x="840" y="777"/>
                      <a:pt x="860" y="743"/>
                    </a:cubicBezTo>
                    <a:close/>
                    <a:moveTo>
                      <a:pt x="254" y="139"/>
                    </a:moveTo>
                    <a:cubicBezTo>
                      <a:pt x="201" y="156"/>
                      <a:pt x="152" y="182"/>
                      <a:pt x="113" y="220"/>
                    </a:cubicBezTo>
                    <a:cubicBezTo>
                      <a:pt x="0" y="330"/>
                      <a:pt x="17" y="513"/>
                      <a:pt x="67" y="636"/>
                    </a:cubicBezTo>
                    <a:cubicBezTo>
                      <a:pt x="103" y="725"/>
                      <a:pt x="166" y="805"/>
                      <a:pt x="243" y="863"/>
                    </a:cubicBezTo>
                    <a:cubicBezTo>
                      <a:pt x="233" y="853"/>
                      <a:pt x="223" y="842"/>
                      <a:pt x="213" y="830"/>
                    </a:cubicBezTo>
                    <a:cubicBezTo>
                      <a:pt x="187" y="797"/>
                      <a:pt x="167" y="759"/>
                      <a:pt x="152" y="718"/>
                    </a:cubicBezTo>
                    <a:cubicBezTo>
                      <a:pt x="144" y="701"/>
                      <a:pt x="136" y="684"/>
                      <a:pt x="129" y="666"/>
                    </a:cubicBezTo>
                    <a:cubicBezTo>
                      <a:pt x="114" y="633"/>
                      <a:pt x="101" y="597"/>
                      <a:pt x="93" y="559"/>
                    </a:cubicBezTo>
                    <a:cubicBezTo>
                      <a:pt x="80" y="504"/>
                      <a:pt x="68" y="440"/>
                      <a:pt x="84" y="375"/>
                    </a:cubicBezTo>
                    <a:cubicBezTo>
                      <a:pt x="89" y="354"/>
                      <a:pt x="97" y="328"/>
                      <a:pt x="110" y="306"/>
                    </a:cubicBezTo>
                    <a:cubicBezTo>
                      <a:pt x="129" y="253"/>
                      <a:pt x="160" y="209"/>
                      <a:pt x="205" y="172"/>
                    </a:cubicBezTo>
                    <a:cubicBezTo>
                      <a:pt x="220" y="160"/>
                      <a:pt x="236" y="149"/>
                      <a:pt x="254" y="139"/>
                    </a:cubicBezTo>
                    <a:close/>
                    <a:moveTo>
                      <a:pt x="239" y="769"/>
                    </a:moveTo>
                    <a:cubicBezTo>
                      <a:pt x="257" y="789"/>
                      <a:pt x="279" y="808"/>
                      <a:pt x="307" y="824"/>
                    </a:cubicBezTo>
                    <a:cubicBezTo>
                      <a:pt x="411" y="884"/>
                      <a:pt x="531" y="864"/>
                      <a:pt x="614" y="836"/>
                    </a:cubicBezTo>
                    <a:cubicBezTo>
                      <a:pt x="713" y="803"/>
                      <a:pt x="815" y="740"/>
                      <a:pt x="885" y="668"/>
                    </a:cubicBezTo>
                    <a:cubicBezTo>
                      <a:pt x="890" y="663"/>
                      <a:pt x="895" y="658"/>
                      <a:pt x="899" y="653"/>
                    </a:cubicBezTo>
                    <a:cubicBezTo>
                      <a:pt x="903" y="640"/>
                      <a:pt x="906" y="628"/>
                      <a:pt x="909" y="615"/>
                    </a:cubicBezTo>
                    <a:cubicBezTo>
                      <a:pt x="939" y="461"/>
                      <a:pt x="874" y="286"/>
                      <a:pt x="757" y="199"/>
                    </a:cubicBezTo>
                    <a:cubicBezTo>
                      <a:pt x="726" y="181"/>
                      <a:pt x="694" y="167"/>
                      <a:pt x="662" y="157"/>
                    </a:cubicBezTo>
                    <a:cubicBezTo>
                      <a:pt x="566" y="139"/>
                      <a:pt x="469" y="146"/>
                      <a:pt x="390" y="181"/>
                    </a:cubicBezTo>
                    <a:cubicBezTo>
                      <a:pt x="217" y="257"/>
                      <a:pt x="158" y="442"/>
                      <a:pt x="176" y="591"/>
                    </a:cubicBezTo>
                    <a:cubicBezTo>
                      <a:pt x="184" y="658"/>
                      <a:pt x="206" y="718"/>
                      <a:pt x="239" y="769"/>
                    </a:cubicBezTo>
                    <a:close/>
                    <a:moveTo>
                      <a:pt x="186" y="752"/>
                    </a:moveTo>
                    <a:cubicBezTo>
                      <a:pt x="222" y="798"/>
                      <a:pt x="268" y="836"/>
                      <a:pt x="320" y="862"/>
                    </a:cubicBezTo>
                    <a:cubicBezTo>
                      <a:pt x="299" y="846"/>
                      <a:pt x="280" y="827"/>
                      <a:pt x="263" y="807"/>
                    </a:cubicBezTo>
                    <a:cubicBezTo>
                      <a:pt x="253" y="795"/>
                      <a:pt x="244" y="782"/>
                      <a:pt x="236" y="769"/>
                    </a:cubicBezTo>
                    <a:cubicBezTo>
                      <a:pt x="163" y="686"/>
                      <a:pt x="158" y="574"/>
                      <a:pt x="171" y="486"/>
                    </a:cubicBezTo>
                    <a:cubicBezTo>
                      <a:pt x="191" y="342"/>
                      <a:pt x="251" y="242"/>
                      <a:pt x="348" y="191"/>
                    </a:cubicBezTo>
                    <a:cubicBezTo>
                      <a:pt x="409" y="158"/>
                      <a:pt x="480" y="139"/>
                      <a:pt x="547" y="137"/>
                    </a:cubicBezTo>
                    <a:cubicBezTo>
                      <a:pt x="554" y="137"/>
                      <a:pt x="560" y="137"/>
                      <a:pt x="566" y="137"/>
                    </a:cubicBezTo>
                    <a:cubicBezTo>
                      <a:pt x="509" y="130"/>
                      <a:pt x="448" y="132"/>
                      <a:pt x="391" y="143"/>
                    </a:cubicBezTo>
                    <a:cubicBezTo>
                      <a:pt x="374" y="149"/>
                      <a:pt x="358" y="156"/>
                      <a:pt x="342" y="164"/>
                    </a:cubicBezTo>
                    <a:cubicBezTo>
                      <a:pt x="241" y="216"/>
                      <a:pt x="168" y="321"/>
                      <a:pt x="140" y="452"/>
                    </a:cubicBezTo>
                    <a:cubicBezTo>
                      <a:pt x="130" y="497"/>
                      <a:pt x="127" y="542"/>
                      <a:pt x="129" y="585"/>
                    </a:cubicBezTo>
                    <a:cubicBezTo>
                      <a:pt x="134" y="614"/>
                      <a:pt x="141" y="640"/>
                      <a:pt x="148" y="660"/>
                    </a:cubicBezTo>
                    <a:cubicBezTo>
                      <a:pt x="158" y="693"/>
                      <a:pt x="171" y="724"/>
                      <a:pt x="186" y="752"/>
                    </a:cubicBezTo>
                    <a:close/>
                    <a:moveTo>
                      <a:pt x="867" y="736"/>
                    </a:moveTo>
                    <a:cubicBezTo>
                      <a:pt x="847" y="771"/>
                      <a:pt x="823" y="804"/>
                      <a:pt x="794" y="833"/>
                    </a:cubicBezTo>
                    <a:cubicBezTo>
                      <a:pt x="813" y="825"/>
                      <a:pt x="832" y="817"/>
                      <a:pt x="851" y="807"/>
                    </a:cubicBezTo>
                    <a:cubicBezTo>
                      <a:pt x="915" y="750"/>
                      <a:pt x="958" y="678"/>
                      <a:pt x="973" y="602"/>
                    </a:cubicBezTo>
                    <a:cubicBezTo>
                      <a:pt x="978" y="576"/>
                      <a:pt x="980" y="551"/>
                      <a:pt x="978" y="526"/>
                    </a:cubicBezTo>
                    <a:cubicBezTo>
                      <a:pt x="974" y="538"/>
                      <a:pt x="969" y="550"/>
                      <a:pt x="963" y="562"/>
                    </a:cubicBezTo>
                    <a:cubicBezTo>
                      <a:pt x="954" y="612"/>
                      <a:pt x="930" y="661"/>
                      <a:pt x="891" y="708"/>
                    </a:cubicBezTo>
                    <a:cubicBezTo>
                      <a:pt x="884" y="718"/>
                      <a:pt x="875" y="727"/>
                      <a:pt x="867" y="736"/>
                    </a:cubicBezTo>
                    <a:close/>
                    <a:moveTo>
                      <a:pt x="981" y="519"/>
                    </a:moveTo>
                    <a:cubicBezTo>
                      <a:pt x="983" y="546"/>
                      <a:pt x="981" y="574"/>
                      <a:pt x="976" y="602"/>
                    </a:cubicBezTo>
                    <a:cubicBezTo>
                      <a:pt x="962" y="676"/>
                      <a:pt x="921" y="745"/>
                      <a:pt x="860" y="802"/>
                    </a:cubicBezTo>
                    <a:cubicBezTo>
                      <a:pt x="884" y="789"/>
                      <a:pt x="908" y="774"/>
                      <a:pt x="929" y="757"/>
                    </a:cubicBezTo>
                    <a:cubicBezTo>
                      <a:pt x="943" y="741"/>
                      <a:pt x="956" y="724"/>
                      <a:pt x="967" y="706"/>
                    </a:cubicBezTo>
                    <a:cubicBezTo>
                      <a:pt x="1020" y="624"/>
                      <a:pt x="1025" y="526"/>
                      <a:pt x="1000" y="436"/>
                    </a:cubicBezTo>
                    <a:cubicBezTo>
                      <a:pt x="997" y="464"/>
                      <a:pt x="990" y="492"/>
                      <a:pt x="981" y="519"/>
                    </a:cubicBezTo>
                    <a:close/>
                    <a:moveTo>
                      <a:pt x="172" y="501"/>
                    </a:moveTo>
                    <a:cubicBezTo>
                      <a:pt x="162" y="581"/>
                      <a:pt x="169" y="677"/>
                      <a:pt x="225" y="752"/>
                    </a:cubicBezTo>
                    <a:cubicBezTo>
                      <a:pt x="198" y="704"/>
                      <a:pt x="180" y="650"/>
                      <a:pt x="173" y="591"/>
                    </a:cubicBezTo>
                    <a:cubicBezTo>
                      <a:pt x="170" y="561"/>
                      <a:pt x="169" y="531"/>
                      <a:pt x="172" y="501"/>
                    </a:cubicBezTo>
                    <a:close/>
                    <a:moveTo>
                      <a:pt x="1001" y="429"/>
                    </a:moveTo>
                    <a:cubicBezTo>
                      <a:pt x="1003" y="438"/>
                      <a:pt x="1006" y="447"/>
                      <a:pt x="1008" y="456"/>
                    </a:cubicBezTo>
                    <a:cubicBezTo>
                      <a:pt x="1028" y="548"/>
                      <a:pt x="1014" y="637"/>
                      <a:pt x="969" y="708"/>
                    </a:cubicBezTo>
                    <a:cubicBezTo>
                      <a:pt x="961" y="721"/>
                      <a:pt x="951" y="734"/>
                      <a:pt x="941" y="747"/>
                    </a:cubicBezTo>
                    <a:cubicBezTo>
                      <a:pt x="948" y="741"/>
                      <a:pt x="956" y="734"/>
                      <a:pt x="963" y="726"/>
                    </a:cubicBezTo>
                    <a:cubicBezTo>
                      <a:pt x="980" y="700"/>
                      <a:pt x="993" y="673"/>
                      <a:pt x="1000" y="645"/>
                    </a:cubicBezTo>
                    <a:cubicBezTo>
                      <a:pt x="1002" y="645"/>
                      <a:pt x="1002" y="645"/>
                      <a:pt x="1002" y="645"/>
                    </a:cubicBezTo>
                    <a:cubicBezTo>
                      <a:pt x="997" y="669"/>
                      <a:pt x="987" y="692"/>
                      <a:pt x="974" y="714"/>
                    </a:cubicBezTo>
                    <a:cubicBezTo>
                      <a:pt x="998" y="685"/>
                      <a:pt x="1017" y="650"/>
                      <a:pt x="1029" y="609"/>
                    </a:cubicBezTo>
                    <a:cubicBezTo>
                      <a:pt x="1055" y="523"/>
                      <a:pt x="1045" y="440"/>
                      <a:pt x="1001" y="368"/>
                    </a:cubicBezTo>
                    <a:cubicBezTo>
                      <a:pt x="1003" y="387"/>
                      <a:pt x="1003" y="406"/>
                      <a:pt x="1001" y="426"/>
                    </a:cubicBezTo>
                    <a:cubicBezTo>
                      <a:pt x="1001" y="427"/>
                      <a:pt x="1001" y="428"/>
                      <a:pt x="1001" y="429"/>
                    </a:cubicBezTo>
                    <a:close/>
                    <a:moveTo>
                      <a:pt x="147" y="695"/>
                    </a:moveTo>
                    <a:cubicBezTo>
                      <a:pt x="156" y="711"/>
                      <a:pt x="166" y="727"/>
                      <a:pt x="177" y="741"/>
                    </a:cubicBezTo>
                    <a:cubicBezTo>
                      <a:pt x="165" y="716"/>
                      <a:pt x="154" y="689"/>
                      <a:pt x="145" y="661"/>
                    </a:cubicBezTo>
                    <a:cubicBezTo>
                      <a:pt x="140" y="645"/>
                      <a:pt x="135" y="627"/>
                      <a:pt x="130" y="605"/>
                    </a:cubicBezTo>
                    <a:cubicBezTo>
                      <a:pt x="133" y="636"/>
                      <a:pt x="139" y="666"/>
                      <a:pt x="147" y="695"/>
                    </a:cubicBezTo>
                    <a:close/>
                    <a:moveTo>
                      <a:pt x="902" y="654"/>
                    </a:moveTo>
                    <a:cubicBezTo>
                      <a:pt x="894" y="678"/>
                      <a:pt x="884" y="702"/>
                      <a:pt x="872" y="725"/>
                    </a:cubicBezTo>
                    <a:cubicBezTo>
                      <a:pt x="912" y="682"/>
                      <a:pt x="945" y="631"/>
                      <a:pt x="958" y="572"/>
                    </a:cubicBezTo>
                    <a:cubicBezTo>
                      <a:pt x="943" y="601"/>
                      <a:pt x="924" y="629"/>
                      <a:pt x="902" y="654"/>
                    </a:cubicBezTo>
                    <a:close/>
                    <a:moveTo>
                      <a:pt x="143" y="694"/>
                    </a:moveTo>
                    <a:cubicBezTo>
                      <a:pt x="144" y="695"/>
                      <a:pt x="145" y="696"/>
                      <a:pt x="145" y="697"/>
                    </a:cubicBezTo>
                    <a:cubicBezTo>
                      <a:pt x="145" y="697"/>
                      <a:pt x="145" y="696"/>
                      <a:pt x="145" y="696"/>
                    </a:cubicBezTo>
                    <a:cubicBezTo>
                      <a:pt x="144" y="695"/>
                      <a:pt x="144" y="695"/>
                      <a:pt x="143" y="694"/>
                    </a:cubicBezTo>
                    <a:close/>
                    <a:moveTo>
                      <a:pt x="132" y="665"/>
                    </a:moveTo>
                    <a:cubicBezTo>
                      <a:pt x="135" y="671"/>
                      <a:pt x="138" y="678"/>
                      <a:pt x="141" y="684"/>
                    </a:cubicBezTo>
                    <a:cubicBezTo>
                      <a:pt x="133" y="653"/>
                      <a:pt x="128" y="620"/>
                      <a:pt x="126" y="586"/>
                    </a:cubicBezTo>
                    <a:cubicBezTo>
                      <a:pt x="110" y="504"/>
                      <a:pt x="106" y="394"/>
                      <a:pt x="156" y="292"/>
                    </a:cubicBezTo>
                    <a:cubicBezTo>
                      <a:pt x="202" y="198"/>
                      <a:pt x="302" y="159"/>
                      <a:pt x="378" y="143"/>
                    </a:cubicBezTo>
                    <a:cubicBezTo>
                      <a:pt x="382" y="142"/>
                      <a:pt x="387" y="141"/>
                      <a:pt x="391" y="140"/>
                    </a:cubicBezTo>
                    <a:cubicBezTo>
                      <a:pt x="423" y="129"/>
                      <a:pt x="457" y="121"/>
                      <a:pt x="492" y="116"/>
                    </a:cubicBezTo>
                    <a:cubicBezTo>
                      <a:pt x="417" y="109"/>
                      <a:pt x="338" y="114"/>
                      <a:pt x="266" y="135"/>
                    </a:cubicBezTo>
                    <a:cubicBezTo>
                      <a:pt x="203" y="170"/>
                      <a:pt x="147" y="220"/>
                      <a:pt x="117" y="296"/>
                    </a:cubicBezTo>
                    <a:cubicBezTo>
                      <a:pt x="121" y="290"/>
                      <a:pt x="126" y="285"/>
                      <a:pt x="131" y="280"/>
                    </a:cubicBezTo>
                    <a:cubicBezTo>
                      <a:pt x="136" y="276"/>
                      <a:pt x="140" y="273"/>
                      <a:pt x="145" y="269"/>
                    </a:cubicBezTo>
                    <a:cubicBezTo>
                      <a:pt x="155" y="261"/>
                      <a:pt x="164" y="254"/>
                      <a:pt x="174" y="242"/>
                    </a:cubicBezTo>
                    <a:cubicBezTo>
                      <a:pt x="186" y="228"/>
                      <a:pt x="202" y="212"/>
                      <a:pt x="222" y="205"/>
                    </a:cubicBezTo>
                    <a:cubicBezTo>
                      <a:pt x="223" y="207"/>
                      <a:pt x="223" y="207"/>
                      <a:pt x="223" y="207"/>
                    </a:cubicBezTo>
                    <a:cubicBezTo>
                      <a:pt x="203" y="214"/>
                      <a:pt x="188" y="229"/>
                      <a:pt x="176" y="244"/>
                    </a:cubicBezTo>
                    <a:cubicBezTo>
                      <a:pt x="166" y="256"/>
                      <a:pt x="156" y="263"/>
                      <a:pt x="146" y="271"/>
                    </a:cubicBezTo>
                    <a:cubicBezTo>
                      <a:pt x="142" y="275"/>
                      <a:pt x="138" y="278"/>
                      <a:pt x="133" y="282"/>
                    </a:cubicBezTo>
                    <a:cubicBezTo>
                      <a:pt x="125" y="289"/>
                      <a:pt x="119" y="297"/>
                      <a:pt x="113" y="306"/>
                    </a:cubicBezTo>
                    <a:cubicBezTo>
                      <a:pt x="107" y="323"/>
                      <a:pt x="103" y="341"/>
                      <a:pt x="99" y="360"/>
                    </a:cubicBezTo>
                    <a:cubicBezTo>
                      <a:pt x="82" y="458"/>
                      <a:pt x="95" y="567"/>
                      <a:pt x="132" y="665"/>
                    </a:cubicBezTo>
                    <a:close/>
                    <a:moveTo>
                      <a:pt x="777" y="212"/>
                    </a:moveTo>
                    <a:cubicBezTo>
                      <a:pt x="825" y="253"/>
                      <a:pt x="865" y="311"/>
                      <a:pt x="890" y="377"/>
                    </a:cubicBezTo>
                    <a:cubicBezTo>
                      <a:pt x="919" y="455"/>
                      <a:pt x="926" y="540"/>
                      <a:pt x="911" y="616"/>
                    </a:cubicBezTo>
                    <a:cubicBezTo>
                      <a:pt x="909" y="627"/>
                      <a:pt x="907" y="637"/>
                      <a:pt x="904" y="648"/>
                    </a:cubicBezTo>
                    <a:cubicBezTo>
                      <a:pt x="927" y="621"/>
                      <a:pt x="945" y="592"/>
                      <a:pt x="960" y="562"/>
                    </a:cubicBezTo>
                    <a:cubicBezTo>
                      <a:pt x="964" y="539"/>
                      <a:pt x="966" y="515"/>
                      <a:pt x="963" y="489"/>
                    </a:cubicBezTo>
                    <a:cubicBezTo>
                      <a:pt x="949" y="368"/>
                      <a:pt x="869" y="272"/>
                      <a:pt x="777" y="212"/>
                    </a:cubicBezTo>
                    <a:close/>
                    <a:moveTo>
                      <a:pt x="106" y="319"/>
                    </a:moveTo>
                    <a:cubicBezTo>
                      <a:pt x="97" y="338"/>
                      <a:pt x="91" y="359"/>
                      <a:pt x="87" y="375"/>
                    </a:cubicBezTo>
                    <a:cubicBezTo>
                      <a:pt x="71" y="440"/>
                      <a:pt x="83" y="504"/>
                      <a:pt x="95" y="558"/>
                    </a:cubicBezTo>
                    <a:cubicBezTo>
                      <a:pt x="101" y="583"/>
                      <a:pt x="108" y="608"/>
                      <a:pt x="117" y="630"/>
                    </a:cubicBezTo>
                    <a:cubicBezTo>
                      <a:pt x="90" y="542"/>
                      <a:pt x="82" y="446"/>
                      <a:pt x="97" y="359"/>
                    </a:cubicBezTo>
                    <a:cubicBezTo>
                      <a:pt x="99" y="345"/>
                      <a:pt x="102" y="332"/>
                      <a:pt x="106" y="319"/>
                    </a:cubicBezTo>
                    <a:close/>
                    <a:moveTo>
                      <a:pt x="375" y="146"/>
                    </a:moveTo>
                    <a:cubicBezTo>
                      <a:pt x="301" y="162"/>
                      <a:pt x="204" y="201"/>
                      <a:pt x="159" y="293"/>
                    </a:cubicBezTo>
                    <a:cubicBezTo>
                      <a:pt x="113" y="387"/>
                      <a:pt x="113" y="488"/>
                      <a:pt x="126" y="567"/>
                    </a:cubicBezTo>
                    <a:cubicBezTo>
                      <a:pt x="125" y="529"/>
                      <a:pt x="129" y="490"/>
                      <a:pt x="137" y="451"/>
                    </a:cubicBezTo>
                    <a:cubicBezTo>
                      <a:pt x="165" y="319"/>
                      <a:pt x="240" y="214"/>
                      <a:pt x="341" y="162"/>
                    </a:cubicBezTo>
                    <a:cubicBezTo>
                      <a:pt x="352" y="156"/>
                      <a:pt x="364" y="151"/>
                      <a:pt x="375" y="146"/>
                    </a:cubicBezTo>
                    <a:close/>
                    <a:moveTo>
                      <a:pt x="873" y="291"/>
                    </a:moveTo>
                    <a:cubicBezTo>
                      <a:pt x="925" y="350"/>
                      <a:pt x="957" y="418"/>
                      <a:pt x="965" y="489"/>
                    </a:cubicBezTo>
                    <a:cubicBezTo>
                      <a:pt x="968" y="510"/>
                      <a:pt x="968" y="532"/>
                      <a:pt x="964" y="553"/>
                    </a:cubicBezTo>
                    <a:cubicBezTo>
                      <a:pt x="970" y="542"/>
                      <a:pt x="974" y="531"/>
                      <a:pt x="978" y="519"/>
                    </a:cubicBezTo>
                    <a:cubicBezTo>
                      <a:pt x="973" y="433"/>
                      <a:pt x="932" y="354"/>
                      <a:pt x="873" y="291"/>
                    </a:cubicBezTo>
                    <a:close/>
                    <a:moveTo>
                      <a:pt x="749" y="190"/>
                    </a:moveTo>
                    <a:cubicBezTo>
                      <a:pt x="809" y="224"/>
                      <a:pt x="862" y="268"/>
                      <a:pt x="902" y="320"/>
                    </a:cubicBezTo>
                    <a:cubicBezTo>
                      <a:pt x="948" y="379"/>
                      <a:pt x="975" y="445"/>
                      <a:pt x="981" y="512"/>
                    </a:cubicBezTo>
                    <a:cubicBezTo>
                      <a:pt x="989" y="485"/>
                      <a:pt x="995" y="457"/>
                      <a:pt x="998" y="429"/>
                    </a:cubicBezTo>
                    <a:cubicBezTo>
                      <a:pt x="979" y="365"/>
                      <a:pt x="944" y="305"/>
                      <a:pt x="901" y="258"/>
                    </a:cubicBezTo>
                    <a:cubicBezTo>
                      <a:pt x="844" y="215"/>
                      <a:pt x="776" y="184"/>
                      <a:pt x="705" y="166"/>
                    </a:cubicBezTo>
                    <a:cubicBezTo>
                      <a:pt x="719" y="172"/>
                      <a:pt x="733" y="180"/>
                      <a:pt x="745" y="188"/>
                    </a:cubicBezTo>
                    <a:cubicBezTo>
                      <a:pt x="746" y="189"/>
                      <a:pt x="748" y="190"/>
                      <a:pt x="749" y="190"/>
                    </a:cubicBezTo>
                    <a:close/>
                    <a:moveTo>
                      <a:pt x="914" y="268"/>
                    </a:moveTo>
                    <a:cubicBezTo>
                      <a:pt x="951" y="312"/>
                      <a:pt x="981" y="365"/>
                      <a:pt x="999" y="421"/>
                    </a:cubicBezTo>
                    <a:cubicBezTo>
                      <a:pt x="1000" y="402"/>
                      <a:pt x="1000" y="382"/>
                      <a:pt x="998" y="362"/>
                    </a:cubicBezTo>
                    <a:cubicBezTo>
                      <a:pt x="980" y="333"/>
                      <a:pt x="956" y="305"/>
                      <a:pt x="927" y="279"/>
                    </a:cubicBezTo>
                    <a:cubicBezTo>
                      <a:pt x="923" y="276"/>
                      <a:pt x="918" y="272"/>
                      <a:pt x="914" y="268"/>
                    </a:cubicBezTo>
                    <a:close/>
                    <a:moveTo>
                      <a:pt x="562" y="140"/>
                    </a:moveTo>
                    <a:cubicBezTo>
                      <a:pt x="486" y="140"/>
                      <a:pt x="409" y="161"/>
                      <a:pt x="349" y="193"/>
                    </a:cubicBezTo>
                    <a:cubicBezTo>
                      <a:pt x="275" y="233"/>
                      <a:pt x="222" y="301"/>
                      <a:pt x="193" y="396"/>
                    </a:cubicBezTo>
                    <a:cubicBezTo>
                      <a:pt x="198" y="380"/>
                      <a:pt x="205" y="365"/>
                      <a:pt x="211" y="351"/>
                    </a:cubicBezTo>
                    <a:cubicBezTo>
                      <a:pt x="249" y="273"/>
                      <a:pt x="311" y="213"/>
                      <a:pt x="389" y="178"/>
                    </a:cubicBezTo>
                    <a:cubicBezTo>
                      <a:pt x="462" y="146"/>
                      <a:pt x="552" y="138"/>
                      <a:pt x="642" y="151"/>
                    </a:cubicBezTo>
                    <a:cubicBezTo>
                      <a:pt x="629" y="147"/>
                      <a:pt x="615" y="144"/>
                      <a:pt x="600" y="141"/>
                    </a:cubicBezTo>
                    <a:cubicBezTo>
                      <a:pt x="588" y="140"/>
                      <a:pt x="575" y="140"/>
                      <a:pt x="562" y="140"/>
                    </a:cubicBezTo>
                    <a:close/>
                    <a:moveTo>
                      <a:pt x="903" y="257"/>
                    </a:moveTo>
                    <a:cubicBezTo>
                      <a:pt x="912" y="263"/>
                      <a:pt x="921" y="270"/>
                      <a:pt x="929" y="277"/>
                    </a:cubicBezTo>
                    <a:cubicBezTo>
                      <a:pt x="957" y="302"/>
                      <a:pt x="979" y="328"/>
                      <a:pt x="997" y="356"/>
                    </a:cubicBezTo>
                    <a:cubicBezTo>
                      <a:pt x="990" y="289"/>
                      <a:pt x="964" y="225"/>
                      <a:pt x="919" y="172"/>
                    </a:cubicBezTo>
                    <a:cubicBezTo>
                      <a:pt x="773" y="0"/>
                      <a:pt x="535" y="39"/>
                      <a:pt x="407" y="78"/>
                    </a:cubicBezTo>
                    <a:cubicBezTo>
                      <a:pt x="365" y="91"/>
                      <a:pt x="320" y="106"/>
                      <a:pt x="278" y="128"/>
                    </a:cubicBezTo>
                    <a:cubicBezTo>
                      <a:pt x="308" y="120"/>
                      <a:pt x="339" y="115"/>
                      <a:pt x="372" y="112"/>
                    </a:cubicBezTo>
                    <a:cubicBezTo>
                      <a:pt x="416" y="109"/>
                      <a:pt x="461" y="110"/>
                      <a:pt x="507" y="115"/>
                    </a:cubicBezTo>
                    <a:cubicBezTo>
                      <a:pt x="544" y="112"/>
                      <a:pt x="582" y="113"/>
                      <a:pt x="620" y="118"/>
                    </a:cubicBezTo>
                    <a:cubicBezTo>
                      <a:pt x="718" y="131"/>
                      <a:pt x="810" y="172"/>
                      <a:pt x="878" y="232"/>
                    </a:cubicBezTo>
                    <a:cubicBezTo>
                      <a:pt x="887" y="240"/>
                      <a:pt x="895" y="248"/>
                      <a:pt x="903" y="257"/>
                    </a:cubicBezTo>
                    <a:close/>
                    <a:moveTo>
                      <a:pt x="690" y="159"/>
                    </a:moveTo>
                    <a:cubicBezTo>
                      <a:pt x="761" y="176"/>
                      <a:pt x="831" y="205"/>
                      <a:pt x="890" y="247"/>
                    </a:cubicBezTo>
                    <a:cubicBezTo>
                      <a:pt x="885" y="242"/>
                      <a:pt x="881" y="238"/>
                      <a:pt x="876" y="234"/>
                    </a:cubicBezTo>
                    <a:cubicBezTo>
                      <a:pt x="780" y="149"/>
                      <a:pt x="646" y="108"/>
                      <a:pt x="518" y="116"/>
                    </a:cubicBezTo>
                    <a:cubicBezTo>
                      <a:pt x="564" y="122"/>
                      <a:pt x="610" y="133"/>
                      <a:pt x="654" y="148"/>
                    </a:cubicBezTo>
                    <a:cubicBezTo>
                      <a:pt x="666" y="151"/>
                      <a:pt x="678" y="155"/>
                      <a:pt x="690" y="159"/>
                    </a:cubicBezTo>
                    <a:close/>
                    <a:moveTo>
                      <a:pt x="646" y="149"/>
                    </a:moveTo>
                    <a:cubicBezTo>
                      <a:pt x="649" y="150"/>
                      <a:pt x="652" y="151"/>
                      <a:pt x="655" y="151"/>
                    </a:cubicBezTo>
                    <a:cubicBezTo>
                      <a:pt x="657" y="152"/>
                      <a:pt x="659" y="153"/>
                      <a:pt x="662" y="154"/>
                    </a:cubicBezTo>
                    <a:cubicBezTo>
                      <a:pt x="660" y="153"/>
                      <a:pt x="657" y="152"/>
                      <a:pt x="655" y="151"/>
                    </a:cubicBezTo>
                    <a:cubicBezTo>
                      <a:pt x="655" y="151"/>
                      <a:pt x="655" y="151"/>
                      <a:pt x="654" y="151"/>
                    </a:cubicBezTo>
                    <a:cubicBezTo>
                      <a:pt x="651" y="150"/>
                      <a:pt x="649" y="150"/>
                      <a:pt x="646" y="149"/>
                    </a:cubicBezTo>
                    <a:close/>
                    <a:moveTo>
                      <a:pt x="597" y="138"/>
                    </a:moveTo>
                    <a:cubicBezTo>
                      <a:pt x="607" y="139"/>
                      <a:pt x="616" y="140"/>
                      <a:pt x="626" y="142"/>
                    </a:cubicBezTo>
                    <a:cubicBezTo>
                      <a:pt x="588" y="131"/>
                      <a:pt x="546" y="122"/>
                      <a:pt x="503" y="118"/>
                    </a:cubicBezTo>
                    <a:cubicBezTo>
                      <a:pt x="471" y="121"/>
                      <a:pt x="438" y="127"/>
                      <a:pt x="407" y="137"/>
                    </a:cubicBezTo>
                    <a:cubicBezTo>
                      <a:pt x="470" y="128"/>
                      <a:pt x="536" y="128"/>
                      <a:pt x="597" y="138"/>
                    </a:cubicBezTo>
                    <a:close/>
                  </a:path>
                </a:pathLst>
              </a:custGeom>
              <a:solidFill>
                <a:srgbClr val="BBB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5513404" y="2000137"/>
              <a:ext cx="4698802" cy="833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</a:endParaRPr>
            </a:p>
            <a:p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</a:endParaRPr>
            </a:p>
            <a:p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02"/>
          <p:cNvGrpSpPr/>
          <p:nvPr/>
        </p:nvGrpSpPr>
        <p:grpSpPr>
          <a:xfrm>
            <a:off x="7524328" y="3651870"/>
            <a:ext cx="1348740" cy="1234440"/>
            <a:chOff x="7269163" y="4735513"/>
            <a:chExt cx="663576" cy="777875"/>
          </a:xfrm>
          <a:blipFill>
            <a:blip r:embed="rId3"/>
            <a:stretch>
              <a:fillRect/>
            </a:stretch>
          </a:blipFill>
        </p:grpSpPr>
        <p:sp>
          <p:nvSpPr>
            <p:cNvPr id="3" name="Freeform 718"/>
            <p:cNvSpPr>
              <a:spLocks noEditPoints="1"/>
            </p:cNvSpPr>
            <p:nvPr/>
          </p:nvSpPr>
          <p:spPr bwMode="auto">
            <a:xfrm>
              <a:off x="7269163" y="4735513"/>
              <a:ext cx="595313" cy="777875"/>
            </a:xfrm>
            <a:custGeom>
              <a:avLst/>
              <a:gdLst>
                <a:gd name="T0" fmla="*/ 235 w 245"/>
                <a:gd name="T1" fmla="*/ 177 h 319"/>
                <a:gd name="T2" fmla="*/ 231 w 245"/>
                <a:gd name="T3" fmla="*/ 37 h 319"/>
                <a:gd name="T4" fmla="*/ 177 w 245"/>
                <a:gd name="T5" fmla="*/ 4 h 319"/>
                <a:gd name="T6" fmla="*/ 6 w 245"/>
                <a:gd name="T7" fmla="*/ 13 h 319"/>
                <a:gd name="T8" fmla="*/ 1 w 245"/>
                <a:gd name="T9" fmla="*/ 223 h 319"/>
                <a:gd name="T10" fmla="*/ 26 w 245"/>
                <a:gd name="T11" fmla="*/ 305 h 319"/>
                <a:gd name="T12" fmla="*/ 194 w 245"/>
                <a:gd name="T13" fmla="*/ 317 h 319"/>
                <a:gd name="T14" fmla="*/ 227 w 245"/>
                <a:gd name="T15" fmla="*/ 300 h 319"/>
                <a:gd name="T16" fmla="*/ 208 w 245"/>
                <a:gd name="T17" fmla="*/ 271 h 319"/>
                <a:gd name="T18" fmla="*/ 227 w 245"/>
                <a:gd name="T19" fmla="*/ 300 h 319"/>
                <a:gd name="T20" fmla="*/ 210 w 245"/>
                <a:gd name="T21" fmla="*/ 250 h 319"/>
                <a:gd name="T22" fmla="*/ 227 w 245"/>
                <a:gd name="T23" fmla="*/ 277 h 319"/>
                <a:gd name="T24" fmla="*/ 226 w 245"/>
                <a:gd name="T25" fmla="*/ 253 h 319"/>
                <a:gd name="T26" fmla="*/ 210 w 245"/>
                <a:gd name="T27" fmla="*/ 228 h 319"/>
                <a:gd name="T28" fmla="*/ 223 w 245"/>
                <a:gd name="T29" fmla="*/ 188 h 319"/>
                <a:gd name="T30" fmla="*/ 210 w 245"/>
                <a:gd name="T31" fmla="*/ 196 h 319"/>
                <a:gd name="T32" fmla="*/ 223 w 245"/>
                <a:gd name="T33" fmla="*/ 188 h 319"/>
                <a:gd name="T34" fmla="*/ 210 w 245"/>
                <a:gd name="T35" fmla="*/ 155 h 319"/>
                <a:gd name="T36" fmla="*/ 225 w 245"/>
                <a:gd name="T37" fmla="*/ 182 h 319"/>
                <a:gd name="T38" fmla="*/ 225 w 245"/>
                <a:gd name="T39" fmla="*/ 213 h 319"/>
                <a:gd name="T40" fmla="*/ 210 w 245"/>
                <a:gd name="T41" fmla="*/ 218 h 319"/>
                <a:gd name="T42" fmla="*/ 225 w 245"/>
                <a:gd name="T43" fmla="*/ 213 h 319"/>
                <a:gd name="T44" fmla="*/ 210 w 245"/>
                <a:gd name="T45" fmla="*/ 147 h 319"/>
                <a:gd name="T46" fmla="*/ 225 w 245"/>
                <a:gd name="T47" fmla="*/ 140 h 319"/>
                <a:gd name="T48" fmla="*/ 225 w 245"/>
                <a:gd name="T49" fmla="*/ 134 h 319"/>
                <a:gd name="T50" fmla="*/ 210 w 245"/>
                <a:gd name="T51" fmla="*/ 114 h 319"/>
                <a:gd name="T52" fmla="*/ 225 w 245"/>
                <a:gd name="T53" fmla="*/ 134 h 319"/>
                <a:gd name="T54" fmla="*/ 208 w 245"/>
                <a:gd name="T55" fmla="*/ 105 h 319"/>
                <a:gd name="T56" fmla="*/ 223 w 245"/>
                <a:gd name="T57" fmla="*/ 100 h 319"/>
                <a:gd name="T58" fmla="*/ 208 w 245"/>
                <a:gd name="T59" fmla="*/ 21 h 319"/>
                <a:gd name="T60" fmla="*/ 207 w 245"/>
                <a:gd name="T61" fmla="*/ 35 h 319"/>
                <a:gd name="T62" fmla="*/ 207 w 245"/>
                <a:gd name="T63" fmla="*/ 44 h 319"/>
                <a:gd name="T64" fmla="*/ 221 w 245"/>
                <a:gd name="T65" fmla="*/ 70 h 319"/>
                <a:gd name="T66" fmla="*/ 207 w 245"/>
                <a:gd name="T67" fmla="*/ 44 h 319"/>
                <a:gd name="T68" fmla="*/ 221 w 245"/>
                <a:gd name="T69" fmla="*/ 78 h 319"/>
                <a:gd name="T70" fmla="*/ 207 w 245"/>
                <a:gd name="T71" fmla="*/ 82 h 319"/>
                <a:gd name="T72" fmla="*/ 222 w 245"/>
                <a:gd name="T73" fmla="*/ 306 h 319"/>
                <a:gd name="T74" fmla="*/ 222 w 245"/>
                <a:gd name="T75" fmla="*/ 306 h 319"/>
                <a:gd name="T76" fmla="*/ 10 w 245"/>
                <a:gd name="T77" fmla="*/ 269 h 319"/>
                <a:gd name="T78" fmla="*/ 200 w 245"/>
                <a:gd name="T79" fmla="*/ 11 h 319"/>
                <a:gd name="T80" fmla="*/ 43 w 245"/>
                <a:gd name="T81" fmla="*/ 283 h 319"/>
                <a:gd name="T82" fmla="*/ 26 w 245"/>
                <a:gd name="T83" fmla="*/ 294 h 319"/>
                <a:gd name="T84" fmla="*/ 51 w 245"/>
                <a:gd name="T85" fmla="*/ 306 h 319"/>
                <a:gd name="T86" fmla="*/ 50 w 245"/>
                <a:gd name="T87" fmla="*/ 294 h 319"/>
                <a:gd name="T88" fmla="*/ 50 w 245"/>
                <a:gd name="T89" fmla="*/ 294 h 319"/>
                <a:gd name="T90" fmla="*/ 69 w 245"/>
                <a:gd name="T91" fmla="*/ 292 h 319"/>
                <a:gd name="T92" fmla="*/ 75 w 245"/>
                <a:gd name="T93" fmla="*/ 305 h 319"/>
                <a:gd name="T94" fmla="*/ 101 w 245"/>
                <a:gd name="T95" fmla="*/ 293 h 319"/>
                <a:gd name="T96" fmla="*/ 89 w 245"/>
                <a:gd name="T97" fmla="*/ 294 h 319"/>
                <a:gd name="T98" fmla="*/ 129 w 245"/>
                <a:gd name="T99" fmla="*/ 303 h 319"/>
                <a:gd name="T100" fmla="*/ 137 w 245"/>
                <a:gd name="T101" fmla="*/ 306 h 319"/>
                <a:gd name="T102" fmla="*/ 145 w 245"/>
                <a:gd name="T103" fmla="*/ 293 h 319"/>
                <a:gd name="T104" fmla="*/ 137 w 245"/>
                <a:gd name="T105" fmla="*/ 306 h 319"/>
                <a:gd name="T106" fmla="*/ 164 w 245"/>
                <a:gd name="T107" fmla="*/ 292 h 319"/>
                <a:gd name="T108" fmla="*/ 151 w 245"/>
                <a:gd name="T109" fmla="*/ 293 h 319"/>
                <a:gd name="T110" fmla="*/ 172 w 245"/>
                <a:gd name="T111" fmla="*/ 293 h 319"/>
                <a:gd name="T112" fmla="*/ 195 w 245"/>
                <a:gd name="T113" fmla="*/ 30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5" h="319">
                  <a:moveTo>
                    <a:pt x="237" y="313"/>
                  </a:moveTo>
                  <a:cubicBezTo>
                    <a:pt x="245" y="272"/>
                    <a:pt x="237" y="222"/>
                    <a:pt x="235" y="177"/>
                  </a:cubicBezTo>
                  <a:cubicBezTo>
                    <a:pt x="234" y="139"/>
                    <a:pt x="232" y="101"/>
                    <a:pt x="231" y="55"/>
                  </a:cubicBezTo>
                  <a:cubicBezTo>
                    <a:pt x="231" y="49"/>
                    <a:pt x="232" y="40"/>
                    <a:pt x="231" y="37"/>
                  </a:cubicBezTo>
                  <a:cubicBezTo>
                    <a:pt x="229" y="30"/>
                    <a:pt x="209" y="5"/>
                    <a:pt x="204" y="3"/>
                  </a:cubicBezTo>
                  <a:cubicBezTo>
                    <a:pt x="197" y="0"/>
                    <a:pt x="185" y="3"/>
                    <a:pt x="177" y="4"/>
                  </a:cubicBezTo>
                  <a:cubicBezTo>
                    <a:pt x="133" y="6"/>
                    <a:pt x="86" y="8"/>
                    <a:pt x="49" y="8"/>
                  </a:cubicBezTo>
                  <a:cubicBezTo>
                    <a:pt x="35" y="9"/>
                    <a:pt x="19" y="7"/>
                    <a:pt x="6" y="13"/>
                  </a:cubicBezTo>
                  <a:cubicBezTo>
                    <a:pt x="10" y="52"/>
                    <a:pt x="3" y="96"/>
                    <a:pt x="3" y="150"/>
                  </a:cubicBezTo>
                  <a:cubicBezTo>
                    <a:pt x="3" y="172"/>
                    <a:pt x="0" y="198"/>
                    <a:pt x="1" y="223"/>
                  </a:cubicBezTo>
                  <a:cubicBezTo>
                    <a:pt x="2" y="247"/>
                    <a:pt x="3" y="282"/>
                    <a:pt x="13" y="292"/>
                  </a:cubicBezTo>
                  <a:cubicBezTo>
                    <a:pt x="17" y="297"/>
                    <a:pt x="22" y="301"/>
                    <a:pt x="26" y="305"/>
                  </a:cubicBezTo>
                  <a:cubicBezTo>
                    <a:pt x="32" y="310"/>
                    <a:pt x="39" y="313"/>
                    <a:pt x="43" y="319"/>
                  </a:cubicBezTo>
                  <a:cubicBezTo>
                    <a:pt x="89" y="318"/>
                    <a:pt x="147" y="318"/>
                    <a:pt x="194" y="317"/>
                  </a:cubicBezTo>
                  <a:cubicBezTo>
                    <a:pt x="210" y="317"/>
                    <a:pt x="225" y="319"/>
                    <a:pt x="237" y="313"/>
                  </a:cubicBezTo>
                  <a:close/>
                  <a:moveTo>
                    <a:pt x="227" y="300"/>
                  </a:moveTo>
                  <a:cubicBezTo>
                    <a:pt x="222" y="293"/>
                    <a:pt x="213" y="289"/>
                    <a:pt x="207" y="282"/>
                  </a:cubicBezTo>
                  <a:cubicBezTo>
                    <a:pt x="211" y="279"/>
                    <a:pt x="209" y="276"/>
                    <a:pt x="208" y="271"/>
                  </a:cubicBezTo>
                  <a:cubicBezTo>
                    <a:pt x="216" y="274"/>
                    <a:pt x="221" y="280"/>
                    <a:pt x="227" y="285"/>
                  </a:cubicBezTo>
                  <a:cubicBezTo>
                    <a:pt x="227" y="290"/>
                    <a:pt x="227" y="295"/>
                    <a:pt x="227" y="300"/>
                  </a:cubicBezTo>
                  <a:close/>
                  <a:moveTo>
                    <a:pt x="208" y="262"/>
                  </a:moveTo>
                  <a:cubicBezTo>
                    <a:pt x="208" y="258"/>
                    <a:pt x="211" y="255"/>
                    <a:pt x="210" y="250"/>
                  </a:cubicBezTo>
                  <a:cubicBezTo>
                    <a:pt x="216" y="252"/>
                    <a:pt x="218" y="259"/>
                    <a:pt x="226" y="260"/>
                  </a:cubicBezTo>
                  <a:cubicBezTo>
                    <a:pt x="226" y="266"/>
                    <a:pt x="225" y="272"/>
                    <a:pt x="227" y="277"/>
                  </a:cubicBezTo>
                  <a:cubicBezTo>
                    <a:pt x="221" y="272"/>
                    <a:pt x="215" y="267"/>
                    <a:pt x="208" y="262"/>
                  </a:cubicBezTo>
                  <a:close/>
                  <a:moveTo>
                    <a:pt x="226" y="253"/>
                  </a:moveTo>
                  <a:cubicBezTo>
                    <a:pt x="219" y="251"/>
                    <a:pt x="215" y="245"/>
                    <a:pt x="210" y="241"/>
                  </a:cubicBezTo>
                  <a:cubicBezTo>
                    <a:pt x="210" y="235"/>
                    <a:pt x="211" y="230"/>
                    <a:pt x="210" y="228"/>
                  </a:cubicBezTo>
                  <a:cubicBezTo>
                    <a:pt x="219" y="228"/>
                    <a:pt x="229" y="238"/>
                    <a:pt x="226" y="253"/>
                  </a:cubicBezTo>
                  <a:close/>
                  <a:moveTo>
                    <a:pt x="223" y="188"/>
                  </a:moveTo>
                  <a:cubicBezTo>
                    <a:pt x="227" y="193"/>
                    <a:pt x="222" y="200"/>
                    <a:pt x="225" y="204"/>
                  </a:cubicBezTo>
                  <a:cubicBezTo>
                    <a:pt x="218" y="203"/>
                    <a:pt x="218" y="195"/>
                    <a:pt x="210" y="196"/>
                  </a:cubicBezTo>
                  <a:cubicBezTo>
                    <a:pt x="210" y="190"/>
                    <a:pt x="210" y="185"/>
                    <a:pt x="210" y="179"/>
                  </a:cubicBezTo>
                  <a:cubicBezTo>
                    <a:pt x="215" y="181"/>
                    <a:pt x="219" y="190"/>
                    <a:pt x="223" y="188"/>
                  </a:cubicBezTo>
                  <a:close/>
                  <a:moveTo>
                    <a:pt x="210" y="172"/>
                  </a:moveTo>
                  <a:cubicBezTo>
                    <a:pt x="210" y="167"/>
                    <a:pt x="210" y="161"/>
                    <a:pt x="210" y="155"/>
                  </a:cubicBezTo>
                  <a:cubicBezTo>
                    <a:pt x="216" y="157"/>
                    <a:pt x="218" y="163"/>
                    <a:pt x="225" y="164"/>
                  </a:cubicBezTo>
                  <a:cubicBezTo>
                    <a:pt x="225" y="170"/>
                    <a:pt x="225" y="176"/>
                    <a:pt x="225" y="182"/>
                  </a:cubicBezTo>
                  <a:cubicBezTo>
                    <a:pt x="219" y="180"/>
                    <a:pt x="215" y="175"/>
                    <a:pt x="210" y="172"/>
                  </a:cubicBezTo>
                  <a:close/>
                  <a:moveTo>
                    <a:pt x="225" y="213"/>
                  </a:moveTo>
                  <a:cubicBezTo>
                    <a:pt x="225" y="218"/>
                    <a:pt x="225" y="224"/>
                    <a:pt x="225" y="229"/>
                  </a:cubicBezTo>
                  <a:cubicBezTo>
                    <a:pt x="221" y="224"/>
                    <a:pt x="214" y="223"/>
                    <a:pt x="210" y="218"/>
                  </a:cubicBezTo>
                  <a:cubicBezTo>
                    <a:pt x="210" y="212"/>
                    <a:pt x="210" y="207"/>
                    <a:pt x="210" y="201"/>
                  </a:cubicBezTo>
                  <a:cubicBezTo>
                    <a:pt x="216" y="204"/>
                    <a:pt x="219" y="210"/>
                    <a:pt x="225" y="213"/>
                  </a:cubicBezTo>
                  <a:close/>
                  <a:moveTo>
                    <a:pt x="225" y="159"/>
                  </a:moveTo>
                  <a:cubicBezTo>
                    <a:pt x="220" y="154"/>
                    <a:pt x="215" y="151"/>
                    <a:pt x="210" y="147"/>
                  </a:cubicBezTo>
                  <a:cubicBezTo>
                    <a:pt x="209" y="143"/>
                    <a:pt x="211" y="135"/>
                    <a:pt x="208" y="133"/>
                  </a:cubicBezTo>
                  <a:cubicBezTo>
                    <a:pt x="214" y="130"/>
                    <a:pt x="218" y="140"/>
                    <a:pt x="225" y="140"/>
                  </a:cubicBezTo>
                  <a:cubicBezTo>
                    <a:pt x="224" y="149"/>
                    <a:pt x="226" y="153"/>
                    <a:pt x="225" y="159"/>
                  </a:cubicBezTo>
                  <a:close/>
                  <a:moveTo>
                    <a:pt x="225" y="134"/>
                  </a:moveTo>
                  <a:cubicBezTo>
                    <a:pt x="217" y="132"/>
                    <a:pt x="216" y="125"/>
                    <a:pt x="210" y="124"/>
                  </a:cubicBezTo>
                  <a:cubicBezTo>
                    <a:pt x="210" y="120"/>
                    <a:pt x="210" y="117"/>
                    <a:pt x="210" y="114"/>
                  </a:cubicBezTo>
                  <a:cubicBezTo>
                    <a:pt x="216" y="116"/>
                    <a:pt x="217" y="122"/>
                    <a:pt x="225" y="122"/>
                  </a:cubicBezTo>
                  <a:cubicBezTo>
                    <a:pt x="225" y="126"/>
                    <a:pt x="225" y="130"/>
                    <a:pt x="225" y="134"/>
                  </a:cubicBezTo>
                  <a:close/>
                  <a:moveTo>
                    <a:pt x="223" y="115"/>
                  </a:moveTo>
                  <a:cubicBezTo>
                    <a:pt x="217" y="113"/>
                    <a:pt x="215" y="107"/>
                    <a:pt x="208" y="105"/>
                  </a:cubicBezTo>
                  <a:cubicBezTo>
                    <a:pt x="210" y="101"/>
                    <a:pt x="207" y="97"/>
                    <a:pt x="208" y="90"/>
                  </a:cubicBezTo>
                  <a:cubicBezTo>
                    <a:pt x="214" y="93"/>
                    <a:pt x="217" y="98"/>
                    <a:pt x="223" y="100"/>
                  </a:cubicBezTo>
                  <a:cubicBezTo>
                    <a:pt x="223" y="105"/>
                    <a:pt x="223" y="110"/>
                    <a:pt x="223" y="115"/>
                  </a:cubicBezTo>
                  <a:close/>
                  <a:moveTo>
                    <a:pt x="208" y="21"/>
                  </a:moveTo>
                  <a:cubicBezTo>
                    <a:pt x="216" y="27"/>
                    <a:pt x="224" y="37"/>
                    <a:pt x="221" y="46"/>
                  </a:cubicBezTo>
                  <a:cubicBezTo>
                    <a:pt x="215" y="44"/>
                    <a:pt x="211" y="39"/>
                    <a:pt x="207" y="35"/>
                  </a:cubicBezTo>
                  <a:cubicBezTo>
                    <a:pt x="209" y="30"/>
                    <a:pt x="210" y="25"/>
                    <a:pt x="208" y="21"/>
                  </a:cubicBezTo>
                  <a:close/>
                  <a:moveTo>
                    <a:pt x="207" y="44"/>
                  </a:moveTo>
                  <a:cubicBezTo>
                    <a:pt x="211" y="48"/>
                    <a:pt x="216" y="51"/>
                    <a:pt x="221" y="54"/>
                  </a:cubicBezTo>
                  <a:cubicBezTo>
                    <a:pt x="220" y="62"/>
                    <a:pt x="222" y="64"/>
                    <a:pt x="221" y="70"/>
                  </a:cubicBezTo>
                  <a:cubicBezTo>
                    <a:pt x="215" y="69"/>
                    <a:pt x="214" y="63"/>
                    <a:pt x="207" y="64"/>
                  </a:cubicBezTo>
                  <a:cubicBezTo>
                    <a:pt x="207" y="57"/>
                    <a:pt x="207" y="51"/>
                    <a:pt x="207" y="44"/>
                  </a:cubicBezTo>
                  <a:close/>
                  <a:moveTo>
                    <a:pt x="207" y="69"/>
                  </a:moveTo>
                  <a:cubicBezTo>
                    <a:pt x="212" y="72"/>
                    <a:pt x="217" y="74"/>
                    <a:pt x="221" y="78"/>
                  </a:cubicBezTo>
                  <a:cubicBezTo>
                    <a:pt x="220" y="86"/>
                    <a:pt x="221" y="85"/>
                    <a:pt x="222" y="92"/>
                  </a:cubicBezTo>
                  <a:cubicBezTo>
                    <a:pt x="217" y="89"/>
                    <a:pt x="212" y="85"/>
                    <a:pt x="207" y="82"/>
                  </a:cubicBezTo>
                  <a:cubicBezTo>
                    <a:pt x="209" y="77"/>
                    <a:pt x="207" y="77"/>
                    <a:pt x="207" y="69"/>
                  </a:cubicBezTo>
                  <a:close/>
                  <a:moveTo>
                    <a:pt x="222" y="306"/>
                  </a:moveTo>
                  <a:cubicBezTo>
                    <a:pt x="208" y="311"/>
                    <a:pt x="196" y="302"/>
                    <a:pt x="192" y="292"/>
                  </a:cubicBezTo>
                  <a:cubicBezTo>
                    <a:pt x="207" y="286"/>
                    <a:pt x="214" y="300"/>
                    <a:pt x="222" y="306"/>
                  </a:cubicBezTo>
                  <a:close/>
                  <a:moveTo>
                    <a:pt x="17" y="283"/>
                  </a:moveTo>
                  <a:cubicBezTo>
                    <a:pt x="14" y="279"/>
                    <a:pt x="15" y="271"/>
                    <a:pt x="10" y="269"/>
                  </a:cubicBezTo>
                  <a:cubicBezTo>
                    <a:pt x="2" y="174"/>
                    <a:pt x="16" y="109"/>
                    <a:pt x="13" y="16"/>
                  </a:cubicBezTo>
                  <a:cubicBezTo>
                    <a:pt x="74" y="18"/>
                    <a:pt x="132" y="13"/>
                    <a:pt x="200" y="11"/>
                  </a:cubicBezTo>
                  <a:cubicBezTo>
                    <a:pt x="201" y="112"/>
                    <a:pt x="207" y="195"/>
                    <a:pt x="202" y="283"/>
                  </a:cubicBezTo>
                  <a:cubicBezTo>
                    <a:pt x="154" y="287"/>
                    <a:pt x="99" y="283"/>
                    <a:pt x="43" y="283"/>
                  </a:cubicBezTo>
                  <a:cubicBezTo>
                    <a:pt x="34" y="283"/>
                    <a:pt x="25" y="288"/>
                    <a:pt x="17" y="283"/>
                  </a:cubicBezTo>
                  <a:close/>
                  <a:moveTo>
                    <a:pt x="26" y="294"/>
                  </a:moveTo>
                  <a:cubicBezTo>
                    <a:pt x="29" y="291"/>
                    <a:pt x="37" y="294"/>
                    <a:pt x="42" y="293"/>
                  </a:cubicBezTo>
                  <a:cubicBezTo>
                    <a:pt x="45" y="297"/>
                    <a:pt x="48" y="302"/>
                    <a:pt x="51" y="306"/>
                  </a:cubicBezTo>
                  <a:cubicBezTo>
                    <a:pt x="40" y="310"/>
                    <a:pt x="33" y="299"/>
                    <a:pt x="26" y="294"/>
                  </a:cubicBezTo>
                  <a:close/>
                  <a:moveTo>
                    <a:pt x="50" y="294"/>
                  </a:moveTo>
                  <a:cubicBezTo>
                    <a:pt x="58" y="290"/>
                    <a:pt x="66" y="298"/>
                    <a:pt x="67" y="305"/>
                  </a:cubicBezTo>
                  <a:cubicBezTo>
                    <a:pt x="56" y="307"/>
                    <a:pt x="56" y="298"/>
                    <a:pt x="50" y="294"/>
                  </a:cubicBezTo>
                  <a:close/>
                  <a:moveTo>
                    <a:pt x="75" y="305"/>
                  </a:moveTo>
                  <a:cubicBezTo>
                    <a:pt x="76" y="297"/>
                    <a:pt x="69" y="299"/>
                    <a:pt x="69" y="292"/>
                  </a:cubicBezTo>
                  <a:cubicBezTo>
                    <a:pt x="77" y="293"/>
                    <a:pt x="83" y="296"/>
                    <a:pt x="86" y="302"/>
                  </a:cubicBezTo>
                  <a:cubicBezTo>
                    <a:pt x="82" y="305"/>
                    <a:pt x="80" y="303"/>
                    <a:pt x="75" y="305"/>
                  </a:cubicBezTo>
                  <a:close/>
                  <a:moveTo>
                    <a:pt x="89" y="294"/>
                  </a:moveTo>
                  <a:cubicBezTo>
                    <a:pt x="95" y="293"/>
                    <a:pt x="95" y="294"/>
                    <a:pt x="101" y="293"/>
                  </a:cubicBezTo>
                  <a:cubicBezTo>
                    <a:pt x="102" y="297"/>
                    <a:pt x="107" y="299"/>
                    <a:pt x="108" y="304"/>
                  </a:cubicBezTo>
                  <a:cubicBezTo>
                    <a:pt x="101" y="302"/>
                    <a:pt x="90" y="306"/>
                    <a:pt x="89" y="294"/>
                  </a:cubicBezTo>
                  <a:close/>
                  <a:moveTo>
                    <a:pt x="109" y="295"/>
                  </a:moveTo>
                  <a:cubicBezTo>
                    <a:pt x="118" y="289"/>
                    <a:pt x="126" y="297"/>
                    <a:pt x="129" y="303"/>
                  </a:cubicBezTo>
                  <a:cubicBezTo>
                    <a:pt x="120" y="309"/>
                    <a:pt x="111" y="301"/>
                    <a:pt x="109" y="295"/>
                  </a:cubicBezTo>
                  <a:close/>
                  <a:moveTo>
                    <a:pt x="137" y="306"/>
                  </a:moveTo>
                  <a:cubicBezTo>
                    <a:pt x="135" y="301"/>
                    <a:pt x="131" y="298"/>
                    <a:pt x="129" y="292"/>
                  </a:cubicBezTo>
                  <a:cubicBezTo>
                    <a:pt x="132" y="294"/>
                    <a:pt x="139" y="291"/>
                    <a:pt x="145" y="293"/>
                  </a:cubicBezTo>
                  <a:cubicBezTo>
                    <a:pt x="147" y="298"/>
                    <a:pt x="150" y="302"/>
                    <a:pt x="155" y="305"/>
                  </a:cubicBezTo>
                  <a:cubicBezTo>
                    <a:pt x="150" y="309"/>
                    <a:pt x="145" y="305"/>
                    <a:pt x="137" y="306"/>
                  </a:cubicBezTo>
                  <a:close/>
                  <a:moveTo>
                    <a:pt x="151" y="293"/>
                  </a:moveTo>
                  <a:cubicBezTo>
                    <a:pt x="151" y="291"/>
                    <a:pt x="158" y="292"/>
                    <a:pt x="164" y="292"/>
                  </a:cubicBezTo>
                  <a:cubicBezTo>
                    <a:pt x="168" y="297"/>
                    <a:pt x="171" y="302"/>
                    <a:pt x="176" y="306"/>
                  </a:cubicBezTo>
                  <a:cubicBezTo>
                    <a:pt x="163" y="312"/>
                    <a:pt x="156" y="299"/>
                    <a:pt x="151" y="293"/>
                  </a:cubicBezTo>
                  <a:close/>
                  <a:moveTo>
                    <a:pt x="185" y="307"/>
                  </a:moveTo>
                  <a:cubicBezTo>
                    <a:pt x="180" y="304"/>
                    <a:pt x="177" y="297"/>
                    <a:pt x="172" y="293"/>
                  </a:cubicBezTo>
                  <a:cubicBezTo>
                    <a:pt x="175" y="291"/>
                    <a:pt x="181" y="291"/>
                    <a:pt x="185" y="291"/>
                  </a:cubicBezTo>
                  <a:cubicBezTo>
                    <a:pt x="187" y="297"/>
                    <a:pt x="190" y="302"/>
                    <a:pt x="195" y="305"/>
                  </a:cubicBezTo>
                  <a:cubicBezTo>
                    <a:pt x="193" y="312"/>
                    <a:pt x="187" y="302"/>
                    <a:pt x="185" y="3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723"/>
            <p:cNvSpPr/>
            <p:nvPr/>
          </p:nvSpPr>
          <p:spPr bwMode="auto">
            <a:xfrm>
              <a:off x="7889876" y="4767263"/>
              <a:ext cx="42863" cy="95250"/>
            </a:xfrm>
            <a:custGeom>
              <a:avLst/>
              <a:gdLst>
                <a:gd name="T0" fmla="*/ 7 w 18"/>
                <a:gd name="T1" fmla="*/ 39 h 39"/>
                <a:gd name="T2" fmla="*/ 7 w 18"/>
                <a:gd name="T3" fmla="*/ 2 h 39"/>
                <a:gd name="T4" fmla="*/ 2 w 18"/>
                <a:gd name="T5" fmla="*/ 0 h 39"/>
                <a:gd name="T6" fmla="*/ 1 w 18"/>
                <a:gd name="T7" fmla="*/ 6 h 39"/>
                <a:gd name="T8" fmla="*/ 7 w 1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9">
                  <a:moveTo>
                    <a:pt x="7" y="39"/>
                  </a:moveTo>
                  <a:cubicBezTo>
                    <a:pt x="18" y="31"/>
                    <a:pt x="13" y="10"/>
                    <a:pt x="7" y="2"/>
                  </a:cubicBezTo>
                  <a:cubicBezTo>
                    <a:pt x="5" y="2"/>
                    <a:pt x="4" y="0"/>
                    <a:pt x="2" y="0"/>
                  </a:cubicBezTo>
                  <a:cubicBezTo>
                    <a:pt x="2" y="2"/>
                    <a:pt x="0" y="3"/>
                    <a:pt x="1" y="6"/>
                  </a:cubicBezTo>
                  <a:cubicBezTo>
                    <a:pt x="11" y="14"/>
                    <a:pt x="7" y="24"/>
                    <a:pt x="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725"/>
            <p:cNvSpPr>
              <a:spLocks noEditPoints="1"/>
            </p:cNvSpPr>
            <p:nvPr/>
          </p:nvSpPr>
          <p:spPr bwMode="auto">
            <a:xfrm>
              <a:off x="7334251" y="4787900"/>
              <a:ext cx="396875" cy="115888"/>
            </a:xfrm>
            <a:custGeom>
              <a:avLst/>
              <a:gdLst>
                <a:gd name="T0" fmla="*/ 161 w 163"/>
                <a:gd name="T1" fmla="*/ 44 h 48"/>
                <a:gd name="T2" fmla="*/ 158 w 163"/>
                <a:gd name="T3" fmla="*/ 9 h 48"/>
                <a:gd name="T4" fmla="*/ 126 w 163"/>
                <a:gd name="T5" fmla="*/ 3 h 48"/>
                <a:gd name="T6" fmla="*/ 3 w 163"/>
                <a:gd name="T7" fmla="*/ 11 h 48"/>
                <a:gd name="T8" fmla="*/ 3 w 163"/>
                <a:gd name="T9" fmla="*/ 47 h 48"/>
                <a:gd name="T10" fmla="*/ 161 w 163"/>
                <a:gd name="T11" fmla="*/ 44 h 48"/>
                <a:gd name="T12" fmla="*/ 7 w 163"/>
                <a:gd name="T13" fmla="*/ 18 h 48"/>
                <a:gd name="T14" fmla="*/ 119 w 163"/>
                <a:gd name="T15" fmla="*/ 11 h 48"/>
                <a:gd name="T16" fmla="*/ 153 w 163"/>
                <a:gd name="T17" fmla="*/ 15 h 48"/>
                <a:gd name="T18" fmla="*/ 154 w 163"/>
                <a:gd name="T19" fmla="*/ 35 h 48"/>
                <a:gd name="T20" fmla="*/ 118 w 163"/>
                <a:gd name="T21" fmla="*/ 36 h 48"/>
                <a:gd name="T22" fmla="*/ 79 w 163"/>
                <a:gd name="T23" fmla="*/ 37 h 48"/>
                <a:gd name="T24" fmla="*/ 7 w 163"/>
                <a:gd name="T25" fmla="*/ 36 h 48"/>
                <a:gd name="T26" fmla="*/ 7 w 163"/>
                <a:gd name="T2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48">
                  <a:moveTo>
                    <a:pt x="161" y="44"/>
                  </a:moveTo>
                  <a:cubicBezTo>
                    <a:pt x="159" y="36"/>
                    <a:pt x="163" y="19"/>
                    <a:pt x="158" y="9"/>
                  </a:cubicBezTo>
                  <a:cubicBezTo>
                    <a:pt x="149" y="4"/>
                    <a:pt x="133" y="2"/>
                    <a:pt x="126" y="3"/>
                  </a:cubicBezTo>
                  <a:cubicBezTo>
                    <a:pt x="88" y="6"/>
                    <a:pt x="39" y="0"/>
                    <a:pt x="3" y="11"/>
                  </a:cubicBezTo>
                  <a:cubicBezTo>
                    <a:pt x="1" y="24"/>
                    <a:pt x="0" y="35"/>
                    <a:pt x="3" y="47"/>
                  </a:cubicBezTo>
                  <a:cubicBezTo>
                    <a:pt x="53" y="48"/>
                    <a:pt x="111" y="42"/>
                    <a:pt x="161" y="44"/>
                  </a:cubicBezTo>
                  <a:close/>
                  <a:moveTo>
                    <a:pt x="7" y="18"/>
                  </a:moveTo>
                  <a:cubicBezTo>
                    <a:pt x="40" y="10"/>
                    <a:pt x="83" y="11"/>
                    <a:pt x="119" y="11"/>
                  </a:cubicBezTo>
                  <a:cubicBezTo>
                    <a:pt x="131" y="11"/>
                    <a:pt x="143" y="10"/>
                    <a:pt x="153" y="15"/>
                  </a:cubicBezTo>
                  <a:cubicBezTo>
                    <a:pt x="156" y="19"/>
                    <a:pt x="153" y="33"/>
                    <a:pt x="154" y="35"/>
                  </a:cubicBezTo>
                  <a:cubicBezTo>
                    <a:pt x="144" y="39"/>
                    <a:pt x="131" y="36"/>
                    <a:pt x="118" y="36"/>
                  </a:cubicBezTo>
                  <a:cubicBezTo>
                    <a:pt x="106" y="36"/>
                    <a:pt x="92" y="36"/>
                    <a:pt x="79" y="37"/>
                  </a:cubicBezTo>
                  <a:cubicBezTo>
                    <a:pt x="54" y="38"/>
                    <a:pt x="28" y="44"/>
                    <a:pt x="7" y="36"/>
                  </a:cubicBezTo>
                  <a:cubicBezTo>
                    <a:pt x="7" y="28"/>
                    <a:pt x="8" y="22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38"/>
            <p:cNvSpPr>
              <a:spLocks noEditPoints="1"/>
            </p:cNvSpPr>
            <p:nvPr/>
          </p:nvSpPr>
          <p:spPr bwMode="auto">
            <a:xfrm>
              <a:off x="7631113" y="4943475"/>
              <a:ext cx="107950" cy="122238"/>
            </a:xfrm>
            <a:custGeom>
              <a:avLst/>
              <a:gdLst>
                <a:gd name="T0" fmla="*/ 7 w 44"/>
                <a:gd name="T1" fmla="*/ 4 h 50"/>
                <a:gd name="T2" fmla="*/ 4 w 44"/>
                <a:gd name="T3" fmla="*/ 50 h 50"/>
                <a:gd name="T4" fmla="*/ 39 w 44"/>
                <a:gd name="T5" fmla="*/ 46 h 50"/>
                <a:gd name="T6" fmla="*/ 42 w 44"/>
                <a:gd name="T7" fmla="*/ 4 h 50"/>
                <a:gd name="T8" fmla="*/ 7 w 44"/>
                <a:gd name="T9" fmla="*/ 4 h 50"/>
                <a:gd name="T10" fmla="*/ 35 w 44"/>
                <a:gd name="T11" fmla="*/ 39 h 50"/>
                <a:gd name="T12" fmla="*/ 11 w 44"/>
                <a:gd name="T13" fmla="*/ 43 h 50"/>
                <a:gd name="T14" fmla="*/ 12 w 44"/>
                <a:gd name="T15" fmla="*/ 8 h 50"/>
                <a:gd name="T16" fmla="*/ 36 w 44"/>
                <a:gd name="T17" fmla="*/ 9 h 50"/>
                <a:gd name="T18" fmla="*/ 35 w 44"/>
                <a:gd name="T19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50">
                  <a:moveTo>
                    <a:pt x="7" y="4"/>
                  </a:moveTo>
                  <a:cubicBezTo>
                    <a:pt x="5" y="17"/>
                    <a:pt x="0" y="35"/>
                    <a:pt x="4" y="50"/>
                  </a:cubicBezTo>
                  <a:cubicBezTo>
                    <a:pt x="15" y="50"/>
                    <a:pt x="28" y="48"/>
                    <a:pt x="39" y="46"/>
                  </a:cubicBezTo>
                  <a:cubicBezTo>
                    <a:pt x="44" y="35"/>
                    <a:pt x="44" y="14"/>
                    <a:pt x="42" y="4"/>
                  </a:cubicBezTo>
                  <a:cubicBezTo>
                    <a:pt x="28" y="0"/>
                    <a:pt x="20" y="0"/>
                    <a:pt x="7" y="4"/>
                  </a:cubicBezTo>
                  <a:close/>
                  <a:moveTo>
                    <a:pt x="35" y="39"/>
                  </a:moveTo>
                  <a:cubicBezTo>
                    <a:pt x="30" y="43"/>
                    <a:pt x="17" y="40"/>
                    <a:pt x="11" y="43"/>
                  </a:cubicBezTo>
                  <a:cubicBezTo>
                    <a:pt x="7" y="33"/>
                    <a:pt x="11" y="18"/>
                    <a:pt x="12" y="8"/>
                  </a:cubicBezTo>
                  <a:cubicBezTo>
                    <a:pt x="24" y="8"/>
                    <a:pt x="25" y="8"/>
                    <a:pt x="36" y="9"/>
                  </a:cubicBezTo>
                  <a:cubicBezTo>
                    <a:pt x="37" y="16"/>
                    <a:pt x="36" y="29"/>
                    <a:pt x="35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41"/>
            <p:cNvSpPr>
              <a:spLocks noEditPoints="1"/>
            </p:cNvSpPr>
            <p:nvPr/>
          </p:nvSpPr>
          <p:spPr bwMode="auto">
            <a:xfrm>
              <a:off x="7483476" y="4948238"/>
              <a:ext cx="142875" cy="136525"/>
            </a:xfrm>
            <a:custGeom>
              <a:avLst/>
              <a:gdLst>
                <a:gd name="T0" fmla="*/ 56 w 59"/>
                <a:gd name="T1" fmla="*/ 2 h 56"/>
                <a:gd name="T2" fmla="*/ 5 w 59"/>
                <a:gd name="T3" fmla="*/ 4 h 56"/>
                <a:gd name="T4" fmla="*/ 2 w 59"/>
                <a:gd name="T5" fmla="*/ 51 h 56"/>
                <a:gd name="T6" fmla="*/ 52 w 59"/>
                <a:gd name="T7" fmla="*/ 49 h 56"/>
                <a:gd name="T8" fmla="*/ 56 w 59"/>
                <a:gd name="T9" fmla="*/ 2 h 56"/>
                <a:gd name="T10" fmla="*/ 48 w 59"/>
                <a:gd name="T11" fmla="*/ 41 h 56"/>
                <a:gd name="T12" fmla="*/ 10 w 59"/>
                <a:gd name="T13" fmla="*/ 45 h 56"/>
                <a:gd name="T14" fmla="*/ 10 w 59"/>
                <a:gd name="T15" fmla="*/ 9 h 56"/>
                <a:gd name="T16" fmla="*/ 50 w 59"/>
                <a:gd name="T17" fmla="*/ 9 h 56"/>
                <a:gd name="T18" fmla="*/ 48 w 59"/>
                <a:gd name="T19" fmla="*/ 4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6">
                  <a:moveTo>
                    <a:pt x="56" y="2"/>
                  </a:moveTo>
                  <a:cubicBezTo>
                    <a:pt x="45" y="1"/>
                    <a:pt x="19" y="0"/>
                    <a:pt x="5" y="4"/>
                  </a:cubicBezTo>
                  <a:cubicBezTo>
                    <a:pt x="0" y="19"/>
                    <a:pt x="2" y="33"/>
                    <a:pt x="2" y="51"/>
                  </a:cubicBezTo>
                  <a:cubicBezTo>
                    <a:pt x="20" y="56"/>
                    <a:pt x="32" y="48"/>
                    <a:pt x="52" y="49"/>
                  </a:cubicBezTo>
                  <a:cubicBezTo>
                    <a:pt x="56" y="38"/>
                    <a:pt x="59" y="15"/>
                    <a:pt x="56" y="2"/>
                  </a:cubicBezTo>
                  <a:close/>
                  <a:moveTo>
                    <a:pt x="48" y="41"/>
                  </a:moveTo>
                  <a:cubicBezTo>
                    <a:pt x="35" y="42"/>
                    <a:pt x="24" y="45"/>
                    <a:pt x="10" y="45"/>
                  </a:cubicBezTo>
                  <a:cubicBezTo>
                    <a:pt x="6" y="30"/>
                    <a:pt x="7" y="22"/>
                    <a:pt x="10" y="9"/>
                  </a:cubicBezTo>
                  <a:cubicBezTo>
                    <a:pt x="21" y="7"/>
                    <a:pt x="42" y="9"/>
                    <a:pt x="50" y="9"/>
                  </a:cubicBezTo>
                  <a:cubicBezTo>
                    <a:pt x="51" y="21"/>
                    <a:pt x="49" y="30"/>
                    <a:pt x="48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42"/>
            <p:cNvSpPr>
              <a:spLocks noEditPoints="1"/>
            </p:cNvSpPr>
            <p:nvPr/>
          </p:nvSpPr>
          <p:spPr bwMode="auto">
            <a:xfrm>
              <a:off x="7339013" y="4945063"/>
              <a:ext cx="112713" cy="146050"/>
            </a:xfrm>
            <a:custGeom>
              <a:avLst/>
              <a:gdLst>
                <a:gd name="T0" fmla="*/ 45 w 46"/>
                <a:gd name="T1" fmla="*/ 7 h 60"/>
                <a:gd name="T2" fmla="*/ 2 w 46"/>
                <a:gd name="T3" fmla="*/ 2 h 60"/>
                <a:gd name="T4" fmla="*/ 2 w 46"/>
                <a:gd name="T5" fmla="*/ 5 h 60"/>
                <a:gd name="T6" fmla="*/ 2 w 46"/>
                <a:gd name="T7" fmla="*/ 33 h 60"/>
                <a:gd name="T8" fmla="*/ 4 w 46"/>
                <a:gd name="T9" fmla="*/ 55 h 60"/>
                <a:gd name="T10" fmla="*/ 20 w 46"/>
                <a:gd name="T11" fmla="*/ 55 h 60"/>
                <a:gd name="T12" fmla="*/ 42 w 46"/>
                <a:gd name="T13" fmla="*/ 56 h 60"/>
                <a:gd name="T14" fmla="*/ 45 w 46"/>
                <a:gd name="T15" fmla="*/ 7 h 60"/>
                <a:gd name="T16" fmla="*/ 37 w 46"/>
                <a:gd name="T17" fmla="*/ 49 h 60"/>
                <a:gd name="T18" fmla="*/ 9 w 46"/>
                <a:gd name="T19" fmla="*/ 49 h 60"/>
                <a:gd name="T20" fmla="*/ 8 w 46"/>
                <a:gd name="T21" fmla="*/ 8 h 60"/>
                <a:gd name="T22" fmla="*/ 38 w 46"/>
                <a:gd name="T23" fmla="*/ 11 h 60"/>
                <a:gd name="T24" fmla="*/ 37 w 46"/>
                <a:gd name="T2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60">
                  <a:moveTo>
                    <a:pt x="45" y="7"/>
                  </a:moveTo>
                  <a:cubicBezTo>
                    <a:pt x="35" y="1"/>
                    <a:pt x="12" y="0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11"/>
                    <a:pt x="2" y="22"/>
                    <a:pt x="2" y="33"/>
                  </a:cubicBezTo>
                  <a:cubicBezTo>
                    <a:pt x="2" y="39"/>
                    <a:pt x="0" y="52"/>
                    <a:pt x="4" y="55"/>
                  </a:cubicBezTo>
                  <a:cubicBezTo>
                    <a:pt x="4" y="60"/>
                    <a:pt x="12" y="55"/>
                    <a:pt x="20" y="55"/>
                  </a:cubicBezTo>
                  <a:cubicBezTo>
                    <a:pt x="28" y="55"/>
                    <a:pt x="37" y="57"/>
                    <a:pt x="42" y="56"/>
                  </a:cubicBezTo>
                  <a:cubicBezTo>
                    <a:pt x="45" y="42"/>
                    <a:pt x="46" y="20"/>
                    <a:pt x="45" y="7"/>
                  </a:cubicBezTo>
                  <a:close/>
                  <a:moveTo>
                    <a:pt x="37" y="49"/>
                  </a:moveTo>
                  <a:cubicBezTo>
                    <a:pt x="28" y="49"/>
                    <a:pt x="16" y="47"/>
                    <a:pt x="9" y="49"/>
                  </a:cubicBezTo>
                  <a:cubicBezTo>
                    <a:pt x="6" y="39"/>
                    <a:pt x="12" y="22"/>
                    <a:pt x="8" y="8"/>
                  </a:cubicBezTo>
                  <a:cubicBezTo>
                    <a:pt x="17" y="7"/>
                    <a:pt x="28" y="10"/>
                    <a:pt x="38" y="11"/>
                  </a:cubicBezTo>
                  <a:cubicBezTo>
                    <a:pt x="41" y="23"/>
                    <a:pt x="38" y="31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44"/>
            <p:cNvSpPr/>
            <p:nvPr/>
          </p:nvSpPr>
          <p:spPr bwMode="auto">
            <a:xfrm>
              <a:off x="7667626" y="4970463"/>
              <a:ext cx="55563" cy="69850"/>
            </a:xfrm>
            <a:custGeom>
              <a:avLst/>
              <a:gdLst>
                <a:gd name="T0" fmla="*/ 3 w 23"/>
                <a:gd name="T1" fmla="*/ 6 h 29"/>
                <a:gd name="T2" fmla="*/ 8 w 23"/>
                <a:gd name="T3" fmla="*/ 9 h 29"/>
                <a:gd name="T4" fmla="*/ 3 w 23"/>
                <a:gd name="T5" fmla="*/ 9 h 29"/>
                <a:gd name="T6" fmla="*/ 1 w 23"/>
                <a:gd name="T7" fmla="*/ 13 h 29"/>
                <a:gd name="T8" fmla="*/ 8 w 23"/>
                <a:gd name="T9" fmla="*/ 18 h 29"/>
                <a:gd name="T10" fmla="*/ 0 w 23"/>
                <a:gd name="T11" fmla="*/ 20 h 29"/>
                <a:gd name="T12" fmla="*/ 0 w 23"/>
                <a:gd name="T13" fmla="*/ 25 h 29"/>
                <a:gd name="T14" fmla="*/ 5 w 23"/>
                <a:gd name="T15" fmla="*/ 0 h 29"/>
                <a:gd name="T16" fmla="*/ 3 w 23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3" y="6"/>
                  </a:moveTo>
                  <a:cubicBezTo>
                    <a:pt x="5" y="6"/>
                    <a:pt x="7" y="7"/>
                    <a:pt x="8" y="9"/>
                  </a:cubicBezTo>
                  <a:cubicBezTo>
                    <a:pt x="6" y="9"/>
                    <a:pt x="4" y="9"/>
                    <a:pt x="3" y="9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5"/>
                    <a:pt x="7" y="15"/>
                    <a:pt x="8" y="18"/>
                  </a:cubicBezTo>
                  <a:cubicBezTo>
                    <a:pt x="4" y="17"/>
                    <a:pt x="4" y="21"/>
                    <a:pt x="0" y="20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16" y="29"/>
                    <a:pt x="23" y="4"/>
                    <a:pt x="5" y="0"/>
                  </a:cubicBezTo>
                  <a:cubicBezTo>
                    <a:pt x="5" y="3"/>
                    <a:pt x="2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49"/>
            <p:cNvSpPr/>
            <p:nvPr/>
          </p:nvSpPr>
          <p:spPr bwMode="auto">
            <a:xfrm>
              <a:off x="7385051" y="4981575"/>
              <a:ext cx="26988" cy="61913"/>
            </a:xfrm>
            <a:custGeom>
              <a:avLst/>
              <a:gdLst>
                <a:gd name="T0" fmla="*/ 3 w 11"/>
                <a:gd name="T1" fmla="*/ 25 h 25"/>
                <a:gd name="T2" fmla="*/ 6 w 11"/>
                <a:gd name="T3" fmla="*/ 0 h 25"/>
                <a:gd name="T4" fmla="*/ 3 w 1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5">
                  <a:moveTo>
                    <a:pt x="3" y="25"/>
                  </a:moveTo>
                  <a:cubicBezTo>
                    <a:pt x="11" y="23"/>
                    <a:pt x="11" y="6"/>
                    <a:pt x="6" y="0"/>
                  </a:cubicBezTo>
                  <a:cubicBezTo>
                    <a:pt x="0" y="3"/>
                    <a:pt x="1" y="16"/>
                    <a:pt x="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50"/>
            <p:cNvSpPr/>
            <p:nvPr/>
          </p:nvSpPr>
          <p:spPr bwMode="auto">
            <a:xfrm>
              <a:off x="7531101" y="4979988"/>
              <a:ext cx="58738" cy="65088"/>
            </a:xfrm>
            <a:custGeom>
              <a:avLst/>
              <a:gdLst>
                <a:gd name="T0" fmla="*/ 16 w 24"/>
                <a:gd name="T1" fmla="*/ 16 h 27"/>
                <a:gd name="T2" fmla="*/ 18 w 24"/>
                <a:gd name="T3" fmla="*/ 12 h 27"/>
                <a:gd name="T4" fmla="*/ 4 w 24"/>
                <a:gd name="T5" fmla="*/ 4 h 27"/>
                <a:gd name="T6" fmla="*/ 12 w 24"/>
                <a:gd name="T7" fmla="*/ 13 h 27"/>
                <a:gd name="T8" fmla="*/ 1 w 24"/>
                <a:gd name="T9" fmla="*/ 17 h 27"/>
                <a:gd name="T10" fmla="*/ 22 w 24"/>
                <a:gd name="T11" fmla="*/ 22 h 27"/>
                <a:gd name="T12" fmla="*/ 16 w 24"/>
                <a:gd name="T13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6" y="16"/>
                  </a:moveTo>
                  <a:cubicBezTo>
                    <a:pt x="18" y="16"/>
                    <a:pt x="17" y="13"/>
                    <a:pt x="18" y="12"/>
                  </a:cubicBezTo>
                  <a:cubicBezTo>
                    <a:pt x="15" y="8"/>
                    <a:pt x="10" y="0"/>
                    <a:pt x="4" y="4"/>
                  </a:cubicBezTo>
                  <a:cubicBezTo>
                    <a:pt x="2" y="11"/>
                    <a:pt x="11" y="8"/>
                    <a:pt x="12" y="13"/>
                  </a:cubicBezTo>
                  <a:cubicBezTo>
                    <a:pt x="8" y="17"/>
                    <a:pt x="5" y="16"/>
                    <a:pt x="1" y="17"/>
                  </a:cubicBezTo>
                  <a:cubicBezTo>
                    <a:pt x="0" y="27"/>
                    <a:pt x="17" y="23"/>
                    <a:pt x="22" y="22"/>
                  </a:cubicBezTo>
                  <a:cubicBezTo>
                    <a:pt x="24" y="16"/>
                    <a:pt x="17" y="19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56"/>
            <p:cNvSpPr>
              <a:spLocks noEditPoints="1"/>
            </p:cNvSpPr>
            <p:nvPr/>
          </p:nvSpPr>
          <p:spPr bwMode="auto">
            <a:xfrm>
              <a:off x="7631113" y="5091113"/>
              <a:ext cx="95250" cy="111125"/>
            </a:xfrm>
            <a:custGeom>
              <a:avLst/>
              <a:gdLst>
                <a:gd name="T0" fmla="*/ 3 w 39"/>
                <a:gd name="T1" fmla="*/ 5 h 45"/>
                <a:gd name="T2" fmla="*/ 2 w 39"/>
                <a:gd name="T3" fmla="*/ 43 h 45"/>
                <a:gd name="T4" fmla="*/ 32 w 39"/>
                <a:gd name="T5" fmla="*/ 42 h 45"/>
                <a:gd name="T6" fmla="*/ 39 w 39"/>
                <a:gd name="T7" fmla="*/ 3 h 45"/>
                <a:gd name="T8" fmla="*/ 3 w 39"/>
                <a:gd name="T9" fmla="*/ 5 h 45"/>
                <a:gd name="T10" fmla="*/ 16 w 39"/>
                <a:gd name="T11" fmla="*/ 32 h 45"/>
                <a:gd name="T12" fmla="*/ 22 w 39"/>
                <a:gd name="T13" fmla="*/ 28 h 45"/>
                <a:gd name="T14" fmla="*/ 16 w 39"/>
                <a:gd name="T15" fmla="*/ 32 h 45"/>
                <a:gd name="T16" fmla="*/ 32 w 39"/>
                <a:gd name="T17" fmla="*/ 10 h 45"/>
                <a:gd name="T18" fmla="*/ 23 w 39"/>
                <a:gd name="T19" fmla="*/ 36 h 45"/>
                <a:gd name="T20" fmla="*/ 27 w 39"/>
                <a:gd name="T21" fmla="*/ 27 h 45"/>
                <a:gd name="T22" fmla="*/ 18 w 39"/>
                <a:gd name="T23" fmla="*/ 22 h 45"/>
                <a:gd name="T24" fmla="*/ 24 w 39"/>
                <a:gd name="T25" fmla="*/ 11 h 45"/>
                <a:gd name="T26" fmla="*/ 12 w 39"/>
                <a:gd name="T27" fmla="*/ 36 h 45"/>
                <a:gd name="T28" fmla="*/ 10 w 39"/>
                <a:gd name="T29" fmla="*/ 8 h 45"/>
                <a:gd name="T30" fmla="*/ 32 w 39"/>
                <a:gd name="T31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5">
                  <a:moveTo>
                    <a:pt x="3" y="5"/>
                  </a:moveTo>
                  <a:cubicBezTo>
                    <a:pt x="3" y="18"/>
                    <a:pt x="0" y="33"/>
                    <a:pt x="2" y="43"/>
                  </a:cubicBezTo>
                  <a:cubicBezTo>
                    <a:pt x="8" y="45"/>
                    <a:pt x="27" y="41"/>
                    <a:pt x="32" y="42"/>
                  </a:cubicBezTo>
                  <a:cubicBezTo>
                    <a:pt x="37" y="31"/>
                    <a:pt x="36" y="15"/>
                    <a:pt x="39" y="3"/>
                  </a:cubicBezTo>
                  <a:cubicBezTo>
                    <a:pt x="29" y="1"/>
                    <a:pt x="9" y="0"/>
                    <a:pt x="3" y="5"/>
                  </a:cubicBezTo>
                  <a:close/>
                  <a:moveTo>
                    <a:pt x="16" y="32"/>
                  </a:moveTo>
                  <a:cubicBezTo>
                    <a:pt x="16" y="28"/>
                    <a:pt x="19" y="29"/>
                    <a:pt x="22" y="28"/>
                  </a:cubicBezTo>
                  <a:cubicBezTo>
                    <a:pt x="21" y="30"/>
                    <a:pt x="21" y="33"/>
                    <a:pt x="16" y="32"/>
                  </a:cubicBezTo>
                  <a:close/>
                  <a:moveTo>
                    <a:pt x="32" y="10"/>
                  </a:moveTo>
                  <a:cubicBezTo>
                    <a:pt x="29" y="18"/>
                    <a:pt x="34" y="35"/>
                    <a:pt x="23" y="36"/>
                  </a:cubicBezTo>
                  <a:cubicBezTo>
                    <a:pt x="23" y="32"/>
                    <a:pt x="27" y="32"/>
                    <a:pt x="27" y="27"/>
                  </a:cubicBezTo>
                  <a:cubicBezTo>
                    <a:pt x="26" y="23"/>
                    <a:pt x="23" y="22"/>
                    <a:pt x="18" y="22"/>
                  </a:cubicBezTo>
                  <a:cubicBezTo>
                    <a:pt x="19" y="18"/>
                    <a:pt x="24" y="17"/>
                    <a:pt x="24" y="11"/>
                  </a:cubicBezTo>
                  <a:cubicBezTo>
                    <a:pt x="13" y="6"/>
                    <a:pt x="9" y="30"/>
                    <a:pt x="12" y="36"/>
                  </a:cubicBezTo>
                  <a:cubicBezTo>
                    <a:pt x="3" y="35"/>
                    <a:pt x="10" y="17"/>
                    <a:pt x="10" y="8"/>
                  </a:cubicBezTo>
                  <a:cubicBezTo>
                    <a:pt x="20" y="10"/>
                    <a:pt x="26" y="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57"/>
            <p:cNvSpPr>
              <a:spLocks noEditPoints="1"/>
            </p:cNvSpPr>
            <p:nvPr/>
          </p:nvSpPr>
          <p:spPr bwMode="auto">
            <a:xfrm>
              <a:off x="7466013" y="5094288"/>
              <a:ext cx="142875" cy="119063"/>
            </a:xfrm>
            <a:custGeom>
              <a:avLst/>
              <a:gdLst>
                <a:gd name="T0" fmla="*/ 5 w 59"/>
                <a:gd name="T1" fmla="*/ 2 h 49"/>
                <a:gd name="T2" fmla="*/ 4 w 59"/>
                <a:gd name="T3" fmla="*/ 49 h 49"/>
                <a:gd name="T4" fmla="*/ 55 w 59"/>
                <a:gd name="T5" fmla="*/ 43 h 49"/>
                <a:gd name="T6" fmla="*/ 59 w 59"/>
                <a:gd name="T7" fmla="*/ 3 h 49"/>
                <a:gd name="T8" fmla="*/ 5 w 59"/>
                <a:gd name="T9" fmla="*/ 2 h 49"/>
                <a:gd name="T10" fmla="*/ 48 w 59"/>
                <a:gd name="T11" fmla="*/ 36 h 49"/>
                <a:gd name="T12" fmla="*/ 9 w 59"/>
                <a:gd name="T13" fmla="*/ 41 h 49"/>
                <a:gd name="T14" fmla="*/ 9 w 59"/>
                <a:gd name="T15" fmla="*/ 9 h 49"/>
                <a:gd name="T16" fmla="*/ 52 w 59"/>
                <a:gd name="T17" fmla="*/ 10 h 49"/>
                <a:gd name="T18" fmla="*/ 48 w 59"/>
                <a:gd name="T19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49">
                  <a:moveTo>
                    <a:pt x="5" y="2"/>
                  </a:moveTo>
                  <a:cubicBezTo>
                    <a:pt x="0" y="17"/>
                    <a:pt x="2" y="31"/>
                    <a:pt x="4" y="49"/>
                  </a:cubicBezTo>
                  <a:cubicBezTo>
                    <a:pt x="22" y="47"/>
                    <a:pt x="39" y="43"/>
                    <a:pt x="55" y="43"/>
                  </a:cubicBezTo>
                  <a:cubicBezTo>
                    <a:pt x="56" y="23"/>
                    <a:pt x="58" y="20"/>
                    <a:pt x="59" y="3"/>
                  </a:cubicBezTo>
                  <a:cubicBezTo>
                    <a:pt x="35" y="5"/>
                    <a:pt x="26" y="0"/>
                    <a:pt x="5" y="2"/>
                  </a:cubicBezTo>
                  <a:close/>
                  <a:moveTo>
                    <a:pt x="48" y="36"/>
                  </a:moveTo>
                  <a:cubicBezTo>
                    <a:pt x="35" y="37"/>
                    <a:pt x="22" y="39"/>
                    <a:pt x="9" y="41"/>
                  </a:cubicBezTo>
                  <a:cubicBezTo>
                    <a:pt x="8" y="27"/>
                    <a:pt x="9" y="22"/>
                    <a:pt x="9" y="9"/>
                  </a:cubicBezTo>
                  <a:cubicBezTo>
                    <a:pt x="19" y="7"/>
                    <a:pt x="34" y="11"/>
                    <a:pt x="52" y="10"/>
                  </a:cubicBezTo>
                  <a:cubicBezTo>
                    <a:pt x="50" y="17"/>
                    <a:pt x="51" y="29"/>
                    <a:pt x="4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58"/>
            <p:cNvSpPr>
              <a:spLocks noEditPoints="1"/>
            </p:cNvSpPr>
            <p:nvPr/>
          </p:nvSpPr>
          <p:spPr bwMode="auto">
            <a:xfrm>
              <a:off x="7321551" y="5102225"/>
              <a:ext cx="104775" cy="109538"/>
            </a:xfrm>
            <a:custGeom>
              <a:avLst/>
              <a:gdLst>
                <a:gd name="T0" fmla="*/ 39 w 43"/>
                <a:gd name="T1" fmla="*/ 45 h 45"/>
                <a:gd name="T2" fmla="*/ 43 w 43"/>
                <a:gd name="T3" fmla="*/ 1 h 45"/>
                <a:gd name="T4" fmla="*/ 3 w 43"/>
                <a:gd name="T5" fmla="*/ 6 h 45"/>
                <a:gd name="T6" fmla="*/ 3 w 43"/>
                <a:gd name="T7" fmla="*/ 42 h 45"/>
                <a:gd name="T8" fmla="*/ 39 w 43"/>
                <a:gd name="T9" fmla="*/ 45 h 45"/>
                <a:gd name="T10" fmla="*/ 9 w 43"/>
                <a:gd name="T11" fmla="*/ 9 h 45"/>
                <a:gd name="T12" fmla="*/ 36 w 43"/>
                <a:gd name="T13" fmla="*/ 8 h 45"/>
                <a:gd name="T14" fmla="*/ 35 w 43"/>
                <a:gd name="T15" fmla="*/ 37 h 45"/>
                <a:gd name="T16" fmla="*/ 8 w 43"/>
                <a:gd name="T17" fmla="*/ 36 h 45"/>
                <a:gd name="T18" fmla="*/ 9 w 43"/>
                <a:gd name="T19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5">
                  <a:moveTo>
                    <a:pt x="39" y="45"/>
                  </a:moveTo>
                  <a:cubicBezTo>
                    <a:pt x="42" y="33"/>
                    <a:pt x="42" y="11"/>
                    <a:pt x="43" y="1"/>
                  </a:cubicBezTo>
                  <a:cubicBezTo>
                    <a:pt x="31" y="0"/>
                    <a:pt x="13" y="2"/>
                    <a:pt x="3" y="6"/>
                  </a:cubicBezTo>
                  <a:cubicBezTo>
                    <a:pt x="2" y="13"/>
                    <a:pt x="0" y="35"/>
                    <a:pt x="3" y="42"/>
                  </a:cubicBezTo>
                  <a:cubicBezTo>
                    <a:pt x="13" y="44"/>
                    <a:pt x="27" y="44"/>
                    <a:pt x="39" y="45"/>
                  </a:cubicBezTo>
                  <a:close/>
                  <a:moveTo>
                    <a:pt x="9" y="9"/>
                  </a:moveTo>
                  <a:cubicBezTo>
                    <a:pt x="14" y="12"/>
                    <a:pt x="28" y="4"/>
                    <a:pt x="36" y="8"/>
                  </a:cubicBezTo>
                  <a:cubicBezTo>
                    <a:pt x="35" y="24"/>
                    <a:pt x="36" y="23"/>
                    <a:pt x="35" y="37"/>
                  </a:cubicBezTo>
                  <a:cubicBezTo>
                    <a:pt x="30" y="38"/>
                    <a:pt x="13" y="35"/>
                    <a:pt x="8" y="36"/>
                  </a:cubicBezTo>
                  <a:cubicBezTo>
                    <a:pt x="7" y="26"/>
                    <a:pt x="8" y="17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59"/>
            <p:cNvSpPr/>
            <p:nvPr/>
          </p:nvSpPr>
          <p:spPr bwMode="auto">
            <a:xfrm>
              <a:off x="7516813" y="5121275"/>
              <a:ext cx="53975" cy="68263"/>
            </a:xfrm>
            <a:custGeom>
              <a:avLst/>
              <a:gdLst>
                <a:gd name="T0" fmla="*/ 11 w 22"/>
                <a:gd name="T1" fmla="*/ 0 h 28"/>
                <a:gd name="T2" fmla="*/ 7 w 22"/>
                <a:gd name="T3" fmla="*/ 0 h 28"/>
                <a:gd name="T4" fmla="*/ 0 w 22"/>
                <a:gd name="T5" fmla="*/ 10 h 28"/>
                <a:gd name="T6" fmla="*/ 8 w 22"/>
                <a:gd name="T7" fmla="*/ 20 h 28"/>
                <a:gd name="T8" fmla="*/ 2 w 22"/>
                <a:gd name="T9" fmla="*/ 24 h 28"/>
                <a:gd name="T10" fmla="*/ 15 w 22"/>
                <a:gd name="T11" fmla="*/ 25 h 28"/>
                <a:gd name="T12" fmla="*/ 16 w 22"/>
                <a:gd name="T13" fmla="*/ 20 h 28"/>
                <a:gd name="T14" fmla="*/ 7 w 22"/>
                <a:gd name="T15" fmla="*/ 11 h 28"/>
                <a:gd name="T16" fmla="*/ 22 w 22"/>
                <a:gd name="T17" fmla="*/ 7 h 28"/>
                <a:gd name="T18" fmla="*/ 11 w 2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8">
                  <a:moveTo>
                    <a:pt x="11" y="0"/>
                  </a:moveTo>
                  <a:cubicBezTo>
                    <a:pt x="10" y="0"/>
                    <a:pt x="8" y="0"/>
                    <a:pt x="7" y="0"/>
                  </a:cubicBezTo>
                  <a:cubicBezTo>
                    <a:pt x="5" y="3"/>
                    <a:pt x="3" y="8"/>
                    <a:pt x="0" y="10"/>
                  </a:cubicBezTo>
                  <a:cubicBezTo>
                    <a:pt x="1" y="16"/>
                    <a:pt x="6" y="17"/>
                    <a:pt x="8" y="20"/>
                  </a:cubicBezTo>
                  <a:cubicBezTo>
                    <a:pt x="6" y="22"/>
                    <a:pt x="1" y="20"/>
                    <a:pt x="2" y="24"/>
                  </a:cubicBezTo>
                  <a:cubicBezTo>
                    <a:pt x="4" y="28"/>
                    <a:pt x="12" y="25"/>
                    <a:pt x="15" y="25"/>
                  </a:cubicBezTo>
                  <a:cubicBezTo>
                    <a:pt x="15" y="23"/>
                    <a:pt x="16" y="22"/>
                    <a:pt x="16" y="20"/>
                  </a:cubicBezTo>
                  <a:cubicBezTo>
                    <a:pt x="14" y="16"/>
                    <a:pt x="9" y="15"/>
                    <a:pt x="7" y="11"/>
                  </a:cubicBezTo>
                  <a:cubicBezTo>
                    <a:pt x="15" y="10"/>
                    <a:pt x="21" y="13"/>
                    <a:pt x="22" y="7"/>
                  </a:cubicBezTo>
                  <a:cubicBezTo>
                    <a:pt x="19" y="3"/>
                    <a:pt x="8" y="9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61"/>
            <p:cNvSpPr/>
            <p:nvPr/>
          </p:nvSpPr>
          <p:spPr bwMode="auto">
            <a:xfrm>
              <a:off x="7353301" y="5130800"/>
              <a:ext cx="49213" cy="46038"/>
            </a:xfrm>
            <a:custGeom>
              <a:avLst/>
              <a:gdLst>
                <a:gd name="T0" fmla="*/ 20 w 20"/>
                <a:gd name="T1" fmla="*/ 15 h 19"/>
                <a:gd name="T2" fmla="*/ 15 w 20"/>
                <a:gd name="T3" fmla="*/ 5 h 19"/>
                <a:gd name="T4" fmla="*/ 8 w 20"/>
                <a:gd name="T5" fmla="*/ 9 h 19"/>
                <a:gd name="T6" fmla="*/ 12 w 20"/>
                <a:gd name="T7" fmla="*/ 0 h 19"/>
                <a:gd name="T8" fmla="*/ 0 w 20"/>
                <a:gd name="T9" fmla="*/ 13 h 19"/>
                <a:gd name="T10" fmla="*/ 14 w 20"/>
                <a:gd name="T11" fmla="*/ 19 h 19"/>
                <a:gd name="T12" fmla="*/ 20 w 20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9">
                  <a:moveTo>
                    <a:pt x="20" y="15"/>
                  </a:moveTo>
                  <a:cubicBezTo>
                    <a:pt x="19" y="12"/>
                    <a:pt x="16" y="9"/>
                    <a:pt x="15" y="5"/>
                  </a:cubicBezTo>
                  <a:cubicBezTo>
                    <a:pt x="14" y="7"/>
                    <a:pt x="11" y="14"/>
                    <a:pt x="8" y="9"/>
                  </a:cubicBezTo>
                  <a:cubicBezTo>
                    <a:pt x="10" y="6"/>
                    <a:pt x="13" y="5"/>
                    <a:pt x="12" y="0"/>
                  </a:cubicBezTo>
                  <a:cubicBezTo>
                    <a:pt x="5" y="1"/>
                    <a:pt x="2" y="7"/>
                    <a:pt x="0" y="13"/>
                  </a:cubicBezTo>
                  <a:cubicBezTo>
                    <a:pt x="6" y="14"/>
                    <a:pt x="9" y="17"/>
                    <a:pt x="14" y="19"/>
                  </a:cubicBezTo>
                  <a:cubicBezTo>
                    <a:pt x="13" y="15"/>
                    <a:pt x="18" y="16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78"/>
            <p:cNvSpPr>
              <a:spLocks noEditPoints="1"/>
            </p:cNvSpPr>
            <p:nvPr/>
          </p:nvSpPr>
          <p:spPr bwMode="auto">
            <a:xfrm>
              <a:off x="7319963" y="5248275"/>
              <a:ext cx="95250" cy="125413"/>
            </a:xfrm>
            <a:custGeom>
              <a:avLst/>
              <a:gdLst>
                <a:gd name="T0" fmla="*/ 38 w 39"/>
                <a:gd name="T1" fmla="*/ 5 h 52"/>
                <a:gd name="T2" fmla="*/ 6 w 39"/>
                <a:gd name="T3" fmla="*/ 0 h 52"/>
                <a:gd name="T4" fmla="*/ 5 w 39"/>
                <a:gd name="T5" fmla="*/ 52 h 52"/>
                <a:gd name="T6" fmla="*/ 37 w 39"/>
                <a:gd name="T7" fmla="*/ 47 h 52"/>
                <a:gd name="T8" fmla="*/ 38 w 39"/>
                <a:gd name="T9" fmla="*/ 5 h 52"/>
                <a:gd name="T10" fmla="*/ 30 w 39"/>
                <a:gd name="T11" fmla="*/ 43 h 52"/>
                <a:gd name="T12" fmla="*/ 13 w 39"/>
                <a:gd name="T13" fmla="*/ 45 h 52"/>
                <a:gd name="T14" fmla="*/ 9 w 39"/>
                <a:gd name="T15" fmla="*/ 7 h 52"/>
                <a:gd name="T16" fmla="*/ 32 w 39"/>
                <a:gd name="T17" fmla="*/ 9 h 52"/>
                <a:gd name="T18" fmla="*/ 30 w 39"/>
                <a:gd name="T1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52">
                  <a:moveTo>
                    <a:pt x="38" y="5"/>
                  </a:moveTo>
                  <a:cubicBezTo>
                    <a:pt x="29" y="2"/>
                    <a:pt x="16" y="2"/>
                    <a:pt x="6" y="0"/>
                  </a:cubicBezTo>
                  <a:cubicBezTo>
                    <a:pt x="0" y="14"/>
                    <a:pt x="4" y="33"/>
                    <a:pt x="5" y="52"/>
                  </a:cubicBezTo>
                  <a:cubicBezTo>
                    <a:pt x="16" y="51"/>
                    <a:pt x="28" y="51"/>
                    <a:pt x="37" y="47"/>
                  </a:cubicBezTo>
                  <a:cubicBezTo>
                    <a:pt x="38" y="36"/>
                    <a:pt x="39" y="21"/>
                    <a:pt x="38" y="5"/>
                  </a:cubicBezTo>
                  <a:close/>
                  <a:moveTo>
                    <a:pt x="30" y="43"/>
                  </a:moveTo>
                  <a:cubicBezTo>
                    <a:pt x="23" y="43"/>
                    <a:pt x="16" y="45"/>
                    <a:pt x="13" y="45"/>
                  </a:cubicBezTo>
                  <a:cubicBezTo>
                    <a:pt x="6" y="38"/>
                    <a:pt x="11" y="18"/>
                    <a:pt x="9" y="7"/>
                  </a:cubicBezTo>
                  <a:cubicBezTo>
                    <a:pt x="17" y="10"/>
                    <a:pt x="21" y="8"/>
                    <a:pt x="32" y="9"/>
                  </a:cubicBezTo>
                  <a:cubicBezTo>
                    <a:pt x="32" y="22"/>
                    <a:pt x="32" y="35"/>
                    <a:pt x="3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79"/>
            <p:cNvSpPr>
              <a:spLocks noEditPoints="1"/>
            </p:cNvSpPr>
            <p:nvPr/>
          </p:nvSpPr>
          <p:spPr bwMode="auto">
            <a:xfrm>
              <a:off x="7442201" y="5253038"/>
              <a:ext cx="160338" cy="123825"/>
            </a:xfrm>
            <a:custGeom>
              <a:avLst/>
              <a:gdLst>
                <a:gd name="T0" fmla="*/ 62 w 66"/>
                <a:gd name="T1" fmla="*/ 1 h 51"/>
                <a:gd name="T2" fmla="*/ 3 w 66"/>
                <a:gd name="T3" fmla="*/ 0 h 51"/>
                <a:gd name="T4" fmla="*/ 2 w 66"/>
                <a:gd name="T5" fmla="*/ 50 h 51"/>
                <a:gd name="T6" fmla="*/ 57 w 66"/>
                <a:gd name="T7" fmla="*/ 50 h 51"/>
                <a:gd name="T8" fmla="*/ 62 w 66"/>
                <a:gd name="T9" fmla="*/ 1 h 51"/>
                <a:gd name="T10" fmla="*/ 54 w 66"/>
                <a:gd name="T11" fmla="*/ 43 h 51"/>
                <a:gd name="T12" fmla="*/ 7 w 66"/>
                <a:gd name="T13" fmla="*/ 42 h 51"/>
                <a:gd name="T14" fmla="*/ 7 w 66"/>
                <a:gd name="T15" fmla="*/ 10 h 51"/>
                <a:gd name="T16" fmla="*/ 55 w 66"/>
                <a:gd name="T17" fmla="*/ 8 h 51"/>
                <a:gd name="T18" fmla="*/ 54 w 66"/>
                <a:gd name="T1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1">
                  <a:moveTo>
                    <a:pt x="62" y="1"/>
                  </a:moveTo>
                  <a:cubicBezTo>
                    <a:pt x="50" y="2"/>
                    <a:pt x="22" y="3"/>
                    <a:pt x="3" y="0"/>
                  </a:cubicBezTo>
                  <a:cubicBezTo>
                    <a:pt x="0" y="20"/>
                    <a:pt x="0" y="31"/>
                    <a:pt x="2" y="50"/>
                  </a:cubicBezTo>
                  <a:cubicBezTo>
                    <a:pt x="24" y="50"/>
                    <a:pt x="39" y="51"/>
                    <a:pt x="57" y="50"/>
                  </a:cubicBezTo>
                  <a:cubicBezTo>
                    <a:pt x="66" y="39"/>
                    <a:pt x="60" y="17"/>
                    <a:pt x="62" y="1"/>
                  </a:cubicBezTo>
                  <a:close/>
                  <a:moveTo>
                    <a:pt x="54" y="43"/>
                  </a:moveTo>
                  <a:cubicBezTo>
                    <a:pt x="39" y="44"/>
                    <a:pt x="25" y="45"/>
                    <a:pt x="7" y="42"/>
                  </a:cubicBezTo>
                  <a:cubicBezTo>
                    <a:pt x="7" y="31"/>
                    <a:pt x="7" y="20"/>
                    <a:pt x="7" y="10"/>
                  </a:cubicBezTo>
                  <a:cubicBezTo>
                    <a:pt x="29" y="6"/>
                    <a:pt x="30" y="9"/>
                    <a:pt x="55" y="8"/>
                  </a:cubicBezTo>
                  <a:cubicBezTo>
                    <a:pt x="55" y="21"/>
                    <a:pt x="59" y="32"/>
                    <a:pt x="5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80"/>
            <p:cNvSpPr>
              <a:spLocks noEditPoints="1"/>
            </p:cNvSpPr>
            <p:nvPr/>
          </p:nvSpPr>
          <p:spPr bwMode="auto">
            <a:xfrm>
              <a:off x="7620001" y="5257800"/>
              <a:ext cx="103188" cy="115888"/>
            </a:xfrm>
            <a:custGeom>
              <a:avLst/>
              <a:gdLst>
                <a:gd name="T0" fmla="*/ 2 w 43"/>
                <a:gd name="T1" fmla="*/ 0 h 48"/>
                <a:gd name="T2" fmla="*/ 2 w 43"/>
                <a:gd name="T3" fmla="*/ 47 h 48"/>
                <a:gd name="T4" fmla="*/ 37 w 43"/>
                <a:gd name="T5" fmla="*/ 48 h 48"/>
                <a:gd name="T6" fmla="*/ 43 w 43"/>
                <a:gd name="T7" fmla="*/ 2 h 48"/>
                <a:gd name="T8" fmla="*/ 2 w 43"/>
                <a:gd name="T9" fmla="*/ 0 h 48"/>
                <a:gd name="T10" fmla="*/ 25 w 43"/>
                <a:gd name="T11" fmla="*/ 21 h 48"/>
                <a:gd name="T12" fmla="*/ 17 w 43"/>
                <a:gd name="T13" fmla="*/ 21 h 48"/>
                <a:gd name="T14" fmla="*/ 23 w 43"/>
                <a:gd name="T15" fmla="*/ 17 h 48"/>
                <a:gd name="T16" fmla="*/ 25 w 43"/>
                <a:gd name="T17" fmla="*/ 18 h 48"/>
                <a:gd name="T18" fmla="*/ 25 w 43"/>
                <a:gd name="T19" fmla="*/ 21 h 48"/>
                <a:gd name="T20" fmla="*/ 29 w 43"/>
                <a:gd name="T21" fmla="*/ 42 h 48"/>
                <a:gd name="T22" fmla="*/ 32 w 43"/>
                <a:gd name="T23" fmla="*/ 16 h 48"/>
                <a:gd name="T24" fmla="*/ 12 w 43"/>
                <a:gd name="T25" fmla="*/ 17 h 48"/>
                <a:gd name="T26" fmla="*/ 12 w 43"/>
                <a:gd name="T27" fmla="*/ 23 h 48"/>
                <a:gd name="T28" fmla="*/ 24 w 43"/>
                <a:gd name="T29" fmla="*/ 27 h 48"/>
                <a:gd name="T30" fmla="*/ 21 w 43"/>
                <a:gd name="T31" fmla="*/ 40 h 48"/>
                <a:gd name="T32" fmla="*/ 7 w 43"/>
                <a:gd name="T33" fmla="*/ 39 h 48"/>
                <a:gd name="T34" fmla="*/ 7 w 43"/>
                <a:gd name="T35" fmla="*/ 8 h 48"/>
                <a:gd name="T36" fmla="*/ 36 w 43"/>
                <a:gd name="T37" fmla="*/ 7 h 48"/>
                <a:gd name="T38" fmla="*/ 29 w 43"/>
                <a:gd name="T39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8">
                  <a:moveTo>
                    <a:pt x="2" y="0"/>
                  </a:moveTo>
                  <a:cubicBezTo>
                    <a:pt x="1" y="13"/>
                    <a:pt x="0" y="34"/>
                    <a:pt x="2" y="47"/>
                  </a:cubicBezTo>
                  <a:cubicBezTo>
                    <a:pt x="14" y="47"/>
                    <a:pt x="26" y="47"/>
                    <a:pt x="37" y="48"/>
                  </a:cubicBezTo>
                  <a:cubicBezTo>
                    <a:pt x="41" y="33"/>
                    <a:pt x="43" y="23"/>
                    <a:pt x="43" y="2"/>
                  </a:cubicBezTo>
                  <a:cubicBezTo>
                    <a:pt x="26" y="0"/>
                    <a:pt x="20" y="3"/>
                    <a:pt x="2" y="0"/>
                  </a:cubicBezTo>
                  <a:close/>
                  <a:moveTo>
                    <a:pt x="25" y="21"/>
                  </a:moveTo>
                  <a:cubicBezTo>
                    <a:pt x="22" y="21"/>
                    <a:pt x="20" y="24"/>
                    <a:pt x="17" y="21"/>
                  </a:cubicBezTo>
                  <a:cubicBezTo>
                    <a:pt x="17" y="17"/>
                    <a:pt x="22" y="20"/>
                    <a:pt x="23" y="17"/>
                  </a:cubicBezTo>
                  <a:cubicBezTo>
                    <a:pt x="24" y="17"/>
                    <a:pt x="24" y="18"/>
                    <a:pt x="25" y="18"/>
                  </a:cubicBezTo>
                  <a:cubicBezTo>
                    <a:pt x="25" y="19"/>
                    <a:pt x="25" y="20"/>
                    <a:pt x="25" y="21"/>
                  </a:cubicBezTo>
                  <a:close/>
                  <a:moveTo>
                    <a:pt x="29" y="42"/>
                  </a:moveTo>
                  <a:cubicBezTo>
                    <a:pt x="26" y="34"/>
                    <a:pt x="32" y="27"/>
                    <a:pt x="32" y="16"/>
                  </a:cubicBezTo>
                  <a:cubicBezTo>
                    <a:pt x="28" y="9"/>
                    <a:pt x="15" y="14"/>
                    <a:pt x="12" y="17"/>
                  </a:cubicBezTo>
                  <a:cubicBezTo>
                    <a:pt x="12" y="19"/>
                    <a:pt x="12" y="21"/>
                    <a:pt x="12" y="23"/>
                  </a:cubicBezTo>
                  <a:cubicBezTo>
                    <a:pt x="13" y="28"/>
                    <a:pt x="20" y="28"/>
                    <a:pt x="24" y="27"/>
                  </a:cubicBezTo>
                  <a:cubicBezTo>
                    <a:pt x="24" y="32"/>
                    <a:pt x="21" y="35"/>
                    <a:pt x="21" y="40"/>
                  </a:cubicBezTo>
                  <a:cubicBezTo>
                    <a:pt x="16" y="40"/>
                    <a:pt x="9" y="41"/>
                    <a:pt x="7" y="39"/>
                  </a:cubicBezTo>
                  <a:cubicBezTo>
                    <a:pt x="7" y="30"/>
                    <a:pt x="7" y="19"/>
                    <a:pt x="7" y="8"/>
                  </a:cubicBezTo>
                  <a:cubicBezTo>
                    <a:pt x="17" y="9"/>
                    <a:pt x="27" y="8"/>
                    <a:pt x="36" y="7"/>
                  </a:cubicBezTo>
                  <a:cubicBezTo>
                    <a:pt x="37" y="19"/>
                    <a:pt x="38" y="39"/>
                    <a:pt x="2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82"/>
            <p:cNvSpPr>
              <a:spLocks noEditPoints="1"/>
            </p:cNvSpPr>
            <p:nvPr/>
          </p:nvSpPr>
          <p:spPr bwMode="auto">
            <a:xfrm>
              <a:off x="7488238" y="5280025"/>
              <a:ext cx="57150" cy="74613"/>
            </a:xfrm>
            <a:custGeom>
              <a:avLst/>
              <a:gdLst>
                <a:gd name="T0" fmla="*/ 4 w 24"/>
                <a:gd name="T1" fmla="*/ 8 h 31"/>
                <a:gd name="T2" fmla="*/ 7 w 24"/>
                <a:gd name="T3" fmla="*/ 16 h 31"/>
                <a:gd name="T4" fmla="*/ 5 w 24"/>
                <a:gd name="T5" fmla="*/ 31 h 31"/>
                <a:gd name="T6" fmla="*/ 20 w 24"/>
                <a:gd name="T7" fmla="*/ 26 h 31"/>
                <a:gd name="T8" fmla="*/ 18 w 24"/>
                <a:gd name="T9" fmla="*/ 18 h 31"/>
                <a:gd name="T10" fmla="*/ 24 w 24"/>
                <a:gd name="T11" fmla="*/ 7 h 31"/>
                <a:gd name="T12" fmla="*/ 4 w 24"/>
                <a:gd name="T13" fmla="*/ 8 h 31"/>
                <a:gd name="T14" fmla="*/ 7 w 24"/>
                <a:gd name="T15" fmla="*/ 24 h 31"/>
                <a:gd name="T16" fmla="*/ 11 w 24"/>
                <a:gd name="T17" fmla="*/ 19 h 31"/>
                <a:gd name="T18" fmla="*/ 15 w 24"/>
                <a:gd name="T19" fmla="*/ 24 h 31"/>
                <a:gd name="T20" fmla="*/ 7 w 24"/>
                <a:gd name="T21" fmla="*/ 24 h 31"/>
                <a:gd name="T22" fmla="*/ 11 w 24"/>
                <a:gd name="T23" fmla="*/ 10 h 31"/>
                <a:gd name="T24" fmla="*/ 19 w 24"/>
                <a:gd name="T25" fmla="*/ 9 h 31"/>
                <a:gd name="T26" fmla="*/ 11 w 24"/>
                <a:gd name="T2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31">
                  <a:moveTo>
                    <a:pt x="4" y="8"/>
                  </a:moveTo>
                  <a:cubicBezTo>
                    <a:pt x="4" y="12"/>
                    <a:pt x="7" y="12"/>
                    <a:pt x="7" y="16"/>
                  </a:cubicBezTo>
                  <a:cubicBezTo>
                    <a:pt x="0" y="18"/>
                    <a:pt x="2" y="26"/>
                    <a:pt x="5" y="31"/>
                  </a:cubicBezTo>
                  <a:cubicBezTo>
                    <a:pt x="14" y="30"/>
                    <a:pt x="15" y="30"/>
                    <a:pt x="20" y="26"/>
                  </a:cubicBezTo>
                  <a:cubicBezTo>
                    <a:pt x="21" y="21"/>
                    <a:pt x="19" y="20"/>
                    <a:pt x="18" y="18"/>
                  </a:cubicBezTo>
                  <a:cubicBezTo>
                    <a:pt x="22" y="16"/>
                    <a:pt x="24" y="12"/>
                    <a:pt x="24" y="7"/>
                  </a:cubicBezTo>
                  <a:cubicBezTo>
                    <a:pt x="19" y="0"/>
                    <a:pt x="10" y="3"/>
                    <a:pt x="4" y="8"/>
                  </a:cubicBezTo>
                  <a:close/>
                  <a:moveTo>
                    <a:pt x="7" y="24"/>
                  </a:moveTo>
                  <a:cubicBezTo>
                    <a:pt x="6" y="20"/>
                    <a:pt x="11" y="22"/>
                    <a:pt x="11" y="19"/>
                  </a:cubicBezTo>
                  <a:cubicBezTo>
                    <a:pt x="13" y="20"/>
                    <a:pt x="15" y="21"/>
                    <a:pt x="15" y="24"/>
                  </a:cubicBezTo>
                  <a:cubicBezTo>
                    <a:pt x="12" y="25"/>
                    <a:pt x="9" y="27"/>
                    <a:pt x="7" y="24"/>
                  </a:cubicBezTo>
                  <a:close/>
                  <a:moveTo>
                    <a:pt x="11" y="10"/>
                  </a:moveTo>
                  <a:cubicBezTo>
                    <a:pt x="13" y="7"/>
                    <a:pt x="15" y="8"/>
                    <a:pt x="19" y="9"/>
                  </a:cubicBezTo>
                  <a:cubicBezTo>
                    <a:pt x="19" y="13"/>
                    <a:pt x="13" y="12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83"/>
            <p:cNvSpPr/>
            <p:nvPr/>
          </p:nvSpPr>
          <p:spPr bwMode="auto">
            <a:xfrm>
              <a:off x="7346951" y="5281613"/>
              <a:ext cx="36513" cy="63500"/>
            </a:xfrm>
            <a:custGeom>
              <a:avLst/>
              <a:gdLst>
                <a:gd name="T0" fmla="*/ 2 w 15"/>
                <a:gd name="T1" fmla="*/ 1 h 26"/>
                <a:gd name="T2" fmla="*/ 9 w 15"/>
                <a:gd name="T3" fmla="*/ 9 h 26"/>
                <a:gd name="T4" fmla="*/ 11 w 15"/>
                <a:gd name="T5" fmla="*/ 26 h 26"/>
                <a:gd name="T6" fmla="*/ 15 w 15"/>
                <a:gd name="T7" fmla="*/ 3 h 26"/>
                <a:gd name="T8" fmla="*/ 2 w 15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2" y="1"/>
                  </a:moveTo>
                  <a:cubicBezTo>
                    <a:pt x="0" y="8"/>
                    <a:pt x="6" y="7"/>
                    <a:pt x="9" y="9"/>
                  </a:cubicBezTo>
                  <a:cubicBezTo>
                    <a:pt x="7" y="13"/>
                    <a:pt x="2" y="25"/>
                    <a:pt x="11" y="26"/>
                  </a:cubicBezTo>
                  <a:cubicBezTo>
                    <a:pt x="10" y="16"/>
                    <a:pt x="15" y="11"/>
                    <a:pt x="15" y="3"/>
                  </a:cubicBezTo>
                  <a:cubicBezTo>
                    <a:pt x="9" y="4"/>
                    <a:pt x="8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-540568" y="537523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blipFill>
                  <a:blip r:embed="rId4"/>
                  <a:stretch>
                    <a:fillRect/>
                  </a:stretch>
                </a:blipFill>
              </a:rPr>
              <a:t>THANK</a:t>
            </a:r>
          </a:p>
          <a:p>
            <a:pPr algn="ctr"/>
            <a:r>
              <a:rPr lang="en-US" altLang="zh-CN" sz="2800" dirty="0">
                <a:ln w="12700">
                  <a:noFill/>
                </a:ln>
                <a:blipFill>
                  <a:blip r:embed="rId4"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1107">
            <a:off x="256917" y="282974"/>
            <a:ext cx="761945" cy="597200"/>
          </a:xfrm>
          <a:prstGeom prst="rect">
            <a:avLst/>
          </a:prstGeom>
        </p:spPr>
      </p:pic>
      <p:grpSp>
        <p:nvGrpSpPr>
          <p:cNvPr id="26" name="组合 49"/>
          <p:cNvGrpSpPr/>
          <p:nvPr/>
        </p:nvGrpSpPr>
        <p:grpSpPr bwMode="auto">
          <a:xfrm flipH="1">
            <a:off x="1178442" y="1612080"/>
            <a:ext cx="2696133" cy="3280296"/>
            <a:chOff x="3837195" y="1726628"/>
            <a:chExt cx="4442795" cy="5131372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6096000" y="3997130"/>
              <a:ext cx="2183990" cy="2860870"/>
            </a:xfrm>
            <a:custGeom>
              <a:avLst/>
              <a:gdLst>
                <a:gd name="connsiteX0" fmla="*/ 0 w 2183990"/>
                <a:gd name="connsiteY0" fmla="*/ 0 h 2860870"/>
                <a:gd name="connsiteX1" fmla="*/ 1842225 w 2183990"/>
                <a:gd name="connsiteY1" fmla="*/ 0 h 2860870"/>
                <a:gd name="connsiteX2" fmla="*/ 1821947 w 2183990"/>
                <a:gd name="connsiteY2" fmla="*/ 74215 h 2860870"/>
                <a:gd name="connsiteX3" fmla="*/ 1641907 w 2183990"/>
                <a:gd name="connsiteY3" fmla="*/ 400132 h 2860870"/>
                <a:gd name="connsiteX4" fmla="*/ 1466451 w 2183990"/>
                <a:gd name="connsiteY4" fmla="*/ 630499 h 2860870"/>
                <a:gd name="connsiteX5" fmla="*/ 1571201 w 2183990"/>
                <a:gd name="connsiteY5" fmla="*/ 1968198 h 2860870"/>
                <a:gd name="connsiteX6" fmla="*/ 2183990 w 2183990"/>
                <a:gd name="connsiteY6" fmla="*/ 2860870 h 2860870"/>
                <a:gd name="connsiteX7" fmla="*/ 158851 w 2183990"/>
                <a:gd name="connsiteY7" fmla="*/ 2860870 h 2860870"/>
                <a:gd name="connsiteX8" fmla="*/ 0 w 2183990"/>
                <a:gd name="connsiteY8" fmla="*/ 2860870 h 28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990" h="2860870">
                  <a:moveTo>
                    <a:pt x="0" y="0"/>
                  </a:moveTo>
                  <a:lnTo>
                    <a:pt x="1842225" y="0"/>
                  </a:lnTo>
                  <a:lnTo>
                    <a:pt x="1821947" y="74215"/>
                  </a:lnTo>
                  <a:cubicBezTo>
                    <a:pt x="1780047" y="192017"/>
                    <a:pt x="1720470" y="301965"/>
                    <a:pt x="1641907" y="400132"/>
                  </a:cubicBezTo>
                  <a:cubicBezTo>
                    <a:pt x="1573819" y="481284"/>
                    <a:pt x="1516207" y="557200"/>
                    <a:pt x="1466451" y="630499"/>
                  </a:cubicBezTo>
                  <a:cubicBezTo>
                    <a:pt x="1186243" y="1057201"/>
                    <a:pt x="1243856" y="1601705"/>
                    <a:pt x="1571201" y="1968198"/>
                  </a:cubicBezTo>
                  <a:cubicBezTo>
                    <a:pt x="1872358" y="2305895"/>
                    <a:pt x="2063527" y="2523173"/>
                    <a:pt x="2183990" y="2860870"/>
                  </a:cubicBezTo>
                  <a:cubicBezTo>
                    <a:pt x="2183990" y="2860870"/>
                    <a:pt x="2183990" y="2860870"/>
                    <a:pt x="158851" y="2860870"/>
                  </a:cubicBezTo>
                  <a:lnTo>
                    <a:pt x="0" y="2860870"/>
                  </a:ln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ctr"/>
            </a:blip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4" t="25646" r="17045" b="16918"/>
            <a:stretch>
              <a:fillRect/>
            </a:stretch>
          </p:blipFill>
          <p:spPr>
            <a:xfrm rot="19800000">
              <a:off x="3837195" y="2051727"/>
              <a:ext cx="2884910" cy="2285523"/>
            </a:xfrm>
            <a:custGeom>
              <a:avLst/>
              <a:gdLst>
                <a:gd name="connsiteX0" fmla="*/ 2884910 w 2884910"/>
                <a:gd name="connsiteY0" fmla="*/ 278969 h 2285523"/>
                <a:gd name="connsiteX1" fmla="*/ 1726425 w 2884910"/>
                <a:gd name="connsiteY1" fmla="*/ 2285523 h 2285523"/>
                <a:gd name="connsiteX2" fmla="*/ 0 w 2884910"/>
                <a:gd name="connsiteY2" fmla="*/ 1288771 h 2285523"/>
                <a:gd name="connsiteX3" fmla="*/ 412489 w 2884910"/>
                <a:gd name="connsiteY3" fmla="*/ 1003932 h 2285523"/>
                <a:gd name="connsiteX4" fmla="*/ 502462 w 2884910"/>
                <a:gd name="connsiteY4" fmla="*/ 853333 h 2285523"/>
                <a:gd name="connsiteX5" fmla="*/ 569399 w 2884910"/>
                <a:gd name="connsiteY5" fmla="*/ 695481 h 2285523"/>
                <a:gd name="connsiteX6" fmla="*/ 775078 w 2884910"/>
                <a:gd name="connsiteY6" fmla="*/ 533085 h 2285523"/>
                <a:gd name="connsiteX7" fmla="*/ 1788616 w 2884910"/>
                <a:gd name="connsiteY7" fmla="*/ 8790 h 2285523"/>
                <a:gd name="connsiteX8" fmla="*/ 2078750 w 2884910"/>
                <a:gd name="connsiteY8" fmla="*/ 3984 h 2285523"/>
                <a:gd name="connsiteX9" fmla="*/ 2884910 w 2884910"/>
                <a:gd name="connsiteY9" fmla="*/ 278969 h 228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4910" h="2285523">
                  <a:moveTo>
                    <a:pt x="2884910" y="278969"/>
                  </a:moveTo>
                  <a:cubicBezTo>
                    <a:pt x="2884910" y="278969"/>
                    <a:pt x="2884910" y="278969"/>
                    <a:pt x="1726425" y="2285523"/>
                  </a:cubicBezTo>
                  <a:cubicBezTo>
                    <a:pt x="1726425" y="2285523"/>
                    <a:pt x="1726425" y="2285523"/>
                    <a:pt x="0" y="1288771"/>
                  </a:cubicBezTo>
                  <a:cubicBezTo>
                    <a:pt x="141365" y="1201097"/>
                    <a:pt x="275313" y="1100071"/>
                    <a:pt x="412489" y="1003932"/>
                  </a:cubicBezTo>
                  <a:cubicBezTo>
                    <a:pt x="471478" y="959391"/>
                    <a:pt x="494691" y="924424"/>
                    <a:pt x="502462" y="853333"/>
                  </a:cubicBezTo>
                  <a:cubicBezTo>
                    <a:pt x="510144" y="803354"/>
                    <a:pt x="507703" y="765668"/>
                    <a:pt x="569399" y="695481"/>
                  </a:cubicBezTo>
                  <a:cubicBezTo>
                    <a:pt x="627169" y="632096"/>
                    <a:pt x="708583" y="585387"/>
                    <a:pt x="775078" y="533085"/>
                  </a:cubicBezTo>
                  <a:cubicBezTo>
                    <a:pt x="1116362" y="261552"/>
                    <a:pt x="1338797" y="54415"/>
                    <a:pt x="1788616" y="8790"/>
                  </a:cubicBezTo>
                  <a:cubicBezTo>
                    <a:pt x="1887742" y="-487"/>
                    <a:pt x="1982941" y="-2962"/>
                    <a:pt x="2078750" y="3984"/>
                  </a:cubicBezTo>
                  <a:cubicBezTo>
                    <a:pt x="2366089" y="45934"/>
                    <a:pt x="2638590" y="139778"/>
                    <a:pt x="2884910" y="278969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ctr"/>
            </a:blipFill>
            <a:ln>
              <a:noFill/>
            </a:ln>
          </p:spPr>
        </p:pic>
        <p:sp>
          <p:nvSpPr>
            <p:cNvPr id="29" name="任意多边形 28"/>
            <p:cNvSpPr/>
            <p:nvPr/>
          </p:nvSpPr>
          <p:spPr>
            <a:xfrm rot="16200000">
              <a:off x="3603732" y="4365457"/>
              <a:ext cx="2861280" cy="2123806"/>
            </a:xfrm>
            <a:custGeom>
              <a:avLst/>
              <a:gdLst>
                <a:gd name="connsiteX0" fmla="*/ 2860870 w 2860870"/>
                <a:gd name="connsiteY0" fmla="*/ 131570 h 2124030"/>
                <a:gd name="connsiteX1" fmla="*/ 2860870 w 2860870"/>
                <a:gd name="connsiteY1" fmla="*/ 2124030 h 2124030"/>
                <a:gd name="connsiteX2" fmla="*/ 2708853 w 2860870"/>
                <a:gd name="connsiteY2" fmla="*/ 2124030 h 2124030"/>
                <a:gd name="connsiteX3" fmla="*/ 0 w 2860870"/>
                <a:gd name="connsiteY3" fmla="*/ 2124030 h 2124030"/>
                <a:gd name="connsiteX4" fmla="*/ 0 w 2860870"/>
                <a:gd name="connsiteY4" fmla="*/ 1587171 h 2124030"/>
                <a:gd name="connsiteX5" fmla="*/ 356009 w 2860870"/>
                <a:gd name="connsiteY5" fmla="*/ 1684068 h 2124030"/>
                <a:gd name="connsiteX6" fmla="*/ 866463 w 2860870"/>
                <a:gd name="connsiteY6" fmla="*/ 1464086 h 2124030"/>
                <a:gd name="connsiteX7" fmla="*/ 1041850 w 2860870"/>
                <a:gd name="connsiteY7" fmla="*/ 1414329 h 2124030"/>
                <a:gd name="connsiteX8" fmla="*/ 1227708 w 2860870"/>
                <a:gd name="connsiteY8" fmla="*/ 1139352 h 2124030"/>
                <a:gd name="connsiteX9" fmla="*/ 1243414 w 2860870"/>
                <a:gd name="connsiteY9" fmla="*/ 560592 h 2124030"/>
                <a:gd name="connsiteX10" fmla="*/ 1526128 w 2860870"/>
                <a:gd name="connsiteY10" fmla="*/ 361562 h 2124030"/>
                <a:gd name="connsiteX11" fmla="*/ 1680573 w 2860870"/>
                <a:gd name="connsiteY11" fmla="*/ 392987 h 2124030"/>
                <a:gd name="connsiteX12" fmla="*/ 1769575 w 2860870"/>
                <a:gd name="connsiteY12" fmla="*/ 353705 h 2124030"/>
                <a:gd name="connsiteX13" fmla="*/ 1929256 w 2860870"/>
                <a:gd name="connsiteY13" fmla="*/ 306566 h 2124030"/>
                <a:gd name="connsiteX14" fmla="*/ 1976375 w 2860870"/>
                <a:gd name="connsiteY14" fmla="*/ 366799 h 2124030"/>
                <a:gd name="connsiteX15" fmla="*/ 2002552 w 2860870"/>
                <a:gd name="connsiteY15" fmla="*/ 293472 h 2124030"/>
                <a:gd name="connsiteX16" fmla="*/ 2112496 w 2860870"/>
                <a:gd name="connsiteY16" fmla="*/ 228002 h 2124030"/>
                <a:gd name="connsiteX17" fmla="*/ 2191027 w 2860870"/>
                <a:gd name="connsiteY17" fmla="*/ 267284 h 2124030"/>
                <a:gd name="connsiteX18" fmla="*/ 2416151 w 2860870"/>
                <a:gd name="connsiteY18" fmla="*/ 230620 h 2124030"/>
                <a:gd name="connsiteX19" fmla="*/ 2450181 w 2860870"/>
                <a:gd name="connsiteY19" fmla="*/ 89204 h 2124030"/>
                <a:gd name="connsiteX20" fmla="*/ 2599391 w 2860870"/>
                <a:gd name="connsiteY20" fmla="*/ 164 h 2124030"/>
                <a:gd name="connsiteX21" fmla="*/ 2717188 w 2860870"/>
                <a:gd name="connsiteY21" fmla="*/ 49921 h 21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60870" h="2124030">
                  <a:moveTo>
                    <a:pt x="2860870" y="131570"/>
                  </a:moveTo>
                  <a:lnTo>
                    <a:pt x="2860870" y="2124030"/>
                  </a:lnTo>
                  <a:lnTo>
                    <a:pt x="2708853" y="2124030"/>
                  </a:lnTo>
                  <a:cubicBezTo>
                    <a:pt x="2017537" y="2124030"/>
                    <a:pt x="1132652" y="2124030"/>
                    <a:pt x="0" y="2124030"/>
                  </a:cubicBezTo>
                  <a:cubicBezTo>
                    <a:pt x="0" y="2124030"/>
                    <a:pt x="0" y="2124030"/>
                    <a:pt x="0" y="1587171"/>
                  </a:cubicBezTo>
                  <a:cubicBezTo>
                    <a:pt x="128268" y="1725969"/>
                    <a:pt x="248683" y="1725969"/>
                    <a:pt x="356009" y="1684068"/>
                  </a:cubicBezTo>
                  <a:cubicBezTo>
                    <a:pt x="547102" y="1610740"/>
                    <a:pt x="649193" y="1508606"/>
                    <a:pt x="866463" y="1464086"/>
                  </a:cubicBezTo>
                  <a:cubicBezTo>
                    <a:pt x="926671" y="1450992"/>
                    <a:pt x="984261" y="1437898"/>
                    <a:pt x="1041850" y="1414329"/>
                  </a:cubicBezTo>
                  <a:cubicBezTo>
                    <a:pt x="1172736" y="1359333"/>
                    <a:pt x="1217237" y="1262437"/>
                    <a:pt x="1227708" y="1139352"/>
                  </a:cubicBezTo>
                  <a:cubicBezTo>
                    <a:pt x="1238179" y="969129"/>
                    <a:pt x="1201531" y="722959"/>
                    <a:pt x="1243414" y="560592"/>
                  </a:cubicBezTo>
                  <a:cubicBezTo>
                    <a:pt x="1277445" y="432270"/>
                    <a:pt x="1397860" y="364180"/>
                    <a:pt x="1526128" y="361562"/>
                  </a:cubicBezTo>
                  <a:cubicBezTo>
                    <a:pt x="1575864" y="361562"/>
                    <a:pt x="1628219" y="369418"/>
                    <a:pt x="1680573" y="392987"/>
                  </a:cubicBezTo>
                  <a:cubicBezTo>
                    <a:pt x="1725074" y="413938"/>
                    <a:pt x="1746016" y="390369"/>
                    <a:pt x="1769575" y="353705"/>
                  </a:cubicBezTo>
                  <a:cubicBezTo>
                    <a:pt x="1806223" y="296091"/>
                    <a:pt x="1866431" y="243714"/>
                    <a:pt x="1929256" y="306566"/>
                  </a:cubicBezTo>
                  <a:cubicBezTo>
                    <a:pt x="1944962" y="319660"/>
                    <a:pt x="1960668" y="340611"/>
                    <a:pt x="1976375" y="366799"/>
                  </a:cubicBezTo>
                  <a:cubicBezTo>
                    <a:pt x="1984228" y="337992"/>
                    <a:pt x="1992081" y="311804"/>
                    <a:pt x="2002552" y="293472"/>
                  </a:cubicBezTo>
                  <a:cubicBezTo>
                    <a:pt x="2028729" y="233239"/>
                    <a:pt x="2067995" y="220145"/>
                    <a:pt x="2112496" y="228002"/>
                  </a:cubicBezTo>
                  <a:cubicBezTo>
                    <a:pt x="2136055" y="230620"/>
                    <a:pt x="2162232" y="248952"/>
                    <a:pt x="2191027" y="267284"/>
                  </a:cubicBezTo>
                  <a:cubicBezTo>
                    <a:pt x="2269559" y="322279"/>
                    <a:pt x="2363796" y="337992"/>
                    <a:pt x="2416151" y="230620"/>
                  </a:cubicBezTo>
                  <a:cubicBezTo>
                    <a:pt x="2439710" y="183482"/>
                    <a:pt x="2434475" y="133724"/>
                    <a:pt x="2450181" y="89204"/>
                  </a:cubicBezTo>
                  <a:cubicBezTo>
                    <a:pt x="2473740" y="26352"/>
                    <a:pt x="2536566" y="-2455"/>
                    <a:pt x="2599391" y="164"/>
                  </a:cubicBezTo>
                  <a:cubicBezTo>
                    <a:pt x="2643892" y="2783"/>
                    <a:pt x="2685775" y="28971"/>
                    <a:pt x="2717188" y="49921"/>
                  </a:cubicBezTo>
                  <a:close/>
                </a:path>
              </a:pathLst>
            </a:cu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656024">
              <a:off x="4623718" y="1726628"/>
              <a:ext cx="3577040" cy="2644898"/>
            </a:xfrm>
            <a:custGeom>
              <a:avLst/>
              <a:gdLst>
                <a:gd name="connsiteX0" fmla="*/ 0 w 3577868"/>
                <a:gd name="connsiteY0" fmla="*/ 2490895 h 2644812"/>
                <a:gd name="connsiteX1" fmla="*/ 22642 w 3577868"/>
                <a:gd name="connsiteY1" fmla="*/ 2526343 h 2644812"/>
                <a:gd name="connsiteX2" fmla="*/ 75929 w 3577868"/>
                <a:gd name="connsiteY2" fmla="*/ 2575970 h 2644812"/>
                <a:gd name="connsiteX3" fmla="*/ 134259 w 3577868"/>
                <a:gd name="connsiteY3" fmla="*/ 2643724 h 2644812"/>
                <a:gd name="connsiteX4" fmla="*/ 134635 w 3577868"/>
                <a:gd name="connsiteY4" fmla="*/ 2644812 h 2644812"/>
                <a:gd name="connsiteX5" fmla="*/ 112067 w 3577868"/>
                <a:gd name="connsiteY5" fmla="*/ 2611130 h 2644812"/>
                <a:gd name="connsiteX6" fmla="*/ 77012 w 3577868"/>
                <a:gd name="connsiteY6" fmla="*/ 2578170 h 2644812"/>
                <a:gd name="connsiteX7" fmla="*/ 521 w 3577868"/>
                <a:gd name="connsiteY7" fmla="*/ 2492272 h 2644812"/>
                <a:gd name="connsiteX8" fmla="*/ 869543 w 3577868"/>
                <a:gd name="connsiteY8" fmla="*/ 260469 h 2644812"/>
                <a:gd name="connsiteX9" fmla="*/ 1036202 w 3577868"/>
                <a:gd name="connsiteY9" fmla="*/ 176262 h 2644812"/>
                <a:gd name="connsiteX10" fmla="*/ 2022056 w 3577868"/>
                <a:gd name="connsiteY10" fmla="*/ 7269 h 2644812"/>
                <a:gd name="connsiteX11" fmla="*/ 3483678 w 3577868"/>
                <a:gd name="connsiteY11" fmla="*/ 1169439 h 2644812"/>
                <a:gd name="connsiteX12" fmla="*/ 3577868 w 3577868"/>
                <a:gd name="connsiteY12" fmla="*/ 1457003 h 2644812"/>
                <a:gd name="connsiteX13" fmla="*/ 1955497 w 3577868"/>
                <a:gd name="connsiteY13" fmla="*/ 2305173 h 2644812"/>
                <a:gd name="connsiteX14" fmla="*/ 1942154 w 3577868"/>
                <a:gd name="connsiteY14" fmla="*/ 2312148 h 2644812"/>
                <a:gd name="connsiteX15" fmla="*/ 871537 w 3577868"/>
                <a:gd name="connsiteY15" fmla="*/ 264282 h 26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77868" h="2644812">
                  <a:moveTo>
                    <a:pt x="0" y="2490895"/>
                  </a:moveTo>
                  <a:lnTo>
                    <a:pt x="22642" y="2526343"/>
                  </a:lnTo>
                  <a:cubicBezTo>
                    <a:pt x="39005" y="2546336"/>
                    <a:pt x="56844" y="2559254"/>
                    <a:pt x="75929" y="2575970"/>
                  </a:cubicBezTo>
                  <a:cubicBezTo>
                    <a:pt x="103920" y="2598412"/>
                    <a:pt x="122206" y="2619254"/>
                    <a:pt x="134259" y="2643724"/>
                  </a:cubicBezTo>
                  <a:lnTo>
                    <a:pt x="134635" y="2644812"/>
                  </a:lnTo>
                  <a:lnTo>
                    <a:pt x="112067" y="2611130"/>
                  </a:lnTo>
                  <a:cubicBezTo>
                    <a:pt x="102516" y="2600105"/>
                    <a:pt x="90976" y="2589335"/>
                    <a:pt x="77012" y="2578170"/>
                  </a:cubicBezTo>
                  <a:cubicBezTo>
                    <a:pt x="48451" y="2553216"/>
                    <a:pt x="22680" y="2536777"/>
                    <a:pt x="521" y="2492272"/>
                  </a:cubicBezTo>
                  <a:close/>
                  <a:moveTo>
                    <a:pt x="869543" y="260469"/>
                  </a:moveTo>
                  <a:lnTo>
                    <a:pt x="1036202" y="176262"/>
                  </a:lnTo>
                  <a:cubicBezTo>
                    <a:pt x="1349712" y="39688"/>
                    <a:pt x="1688866" y="-22397"/>
                    <a:pt x="2022056" y="7269"/>
                  </a:cubicBezTo>
                  <a:cubicBezTo>
                    <a:pt x="2631418" y="87548"/>
                    <a:pt x="3240705" y="619895"/>
                    <a:pt x="3483678" y="1169439"/>
                  </a:cubicBezTo>
                  <a:cubicBezTo>
                    <a:pt x="3526344" y="1262357"/>
                    <a:pt x="3556193" y="1359021"/>
                    <a:pt x="3577868" y="1457003"/>
                  </a:cubicBezTo>
                  <a:cubicBezTo>
                    <a:pt x="3577868" y="1457003"/>
                    <a:pt x="3577868" y="1457003"/>
                    <a:pt x="1955497" y="2305173"/>
                  </a:cubicBezTo>
                  <a:lnTo>
                    <a:pt x="1942154" y="2312148"/>
                  </a:lnTo>
                  <a:cubicBezTo>
                    <a:pt x="1066505" y="637217"/>
                    <a:pt x="902321" y="323167"/>
                    <a:pt x="871537" y="264282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1" name="组合 28"/>
          <p:cNvGrpSpPr/>
          <p:nvPr/>
        </p:nvGrpSpPr>
        <p:grpSpPr bwMode="auto">
          <a:xfrm>
            <a:off x="3829772" y="842474"/>
            <a:ext cx="4956176" cy="830997"/>
            <a:chOff x="1139670" y="2025753"/>
            <a:chExt cx="4956331" cy="830145"/>
          </a:xfrm>
        </p:grpSpPr>
        <p:grpSp>
          <p:nvGrpSpPr>
            <p:cNvPr id="32" name="组合 58"/>
            <p:cNvGrpSpPr/>
            <p:nvPr/>
          </p:nvGrpSpPr>
          <p:grpSpPr bwMode="auto">
            <a:xfrm>
              <a:off x="1139670" y="2090776"/>
              <a:ext cx="214320" cy="685097"/>
              <a:chOff x="2022476" y="5603166"/>
              <a:chExt cx="498358" cy="1593055"/>
            </a:xfrm>
          </p:grpSpPr>
          <p:sp>
            <p:nvSpPr>
              <p:cNvPr id="34" name="Freeform 270"/>
              <p:cNvSpPr/>
              <p:nvPr/>
            </p:nvSpPr>
            <p:spPr bwMode="auto">
              <a:xfrm>
                <a:off x="2033552" y="6635702"/>
                <a:ext cx="487282" cy="446202"/>
              </a:xfrm>
              <a:custGeom>
                <a:avLst/>
                <a:gdLst>
                  <a:gd name="T0" fmla="*/ 121 w 151"/>
                  <a:gd name="T1" fmla="*/ 137 h 137"/>
                  <a:gd name="T2" fmla="*/ 121 w 151"/>
                  <a:gd name="T3" fmla="*/ 136 h 137"/>
                  <a:gd name="T4" fmla="*/ 117 w 151"/>
                  <a:gd name="T5" fmla="*/ 134 h 137"/>
                  <a:gd name="T6" fmla="*/ 144 w 151"/>
                  <a:gd name="T7" fmla="*/ 100 h 137"/>
                  <a:gd name="T8" fmla="*/ 105 w 151"/>
                  <a:gd name="T9" fmla="*/ 122 h 137"/>
                  <a:gd name="T10" fmla="*/ 105 w 151"/>
                  <a:gd name="T11" fmla="*/ 121 h 137"/>
                  <a:gd name="T12" fmla="*/ 71 w 151"/>
                  <a:gd name="T13" fmla="*/ 121 h 137"/>
                  <a:gd name="T14" fmla="*/ 146 w 151"/>
                  <a:gd name="T15" fmla="*/ 61 h 137"/>
                  <a:gd name="T16" fmla="*/ 24 w 151"/>
                  <a:gd name="T17" fmla="*/ 131 h 137"/>
                  <a:gd name="T18" fmla="*/ 19 w 151"/>
                  <a:gd name="T19" fmla="*/ 134 h 137"/>
                  <a:gd name="T20" fmla="*/ 135 w 151"/>
                  <a:gd name="T21" fmla="*/ 57 h 137"/>
                  <a:gd name="T22" fmla="*/ 24 w 151"/>
                  <a:gd name="T23" fmla="*/ 122 h 137"/>
                  <a:gd name="T24" fmla="*/ 24 w 151"/>
                  <a:gd name="T25" fmla="*/ 121 h 137"/>
                  <a:gd name="T26" fmla="*/ 114 w 151"/>
                  <a:gd name="T27" fmla="*/ 55 h 137"/>
                  <a:gd name="T28" fmla="*/ 24 w 151"/>
                  <a:gd name="T29" fmla="*/ 107 h 137"/>
                  <a:gd name="T30" fmla="*/ 24 w 151"/>
                  <a:gd name="T31" fmla="*/ 106 h 137"/>
                  <a:gd name="T32" fmla="*/ 107 w 151"/>
                  <a:gd name="T33" fmla="*/ 55 h 137"/>
                  <a:gd name="T34" fmla="*/ 1 w 151"/>
                  <a:gd name="T35" fmla="*/ 117 h 137"/>
                  <a:gd name="T36" fmla="*/ 0 w 151"/>
                  <a:gd name="T37" fmla="*/ 117 h 137"/>
                  <a:gd name="T38" fmla="*/ 16 w 151"/>
                  <a:gd name="T39" fmla="*/ 88 h 137"/>
                  <a:gd name="T40" fmla="*/ 29 w 151"/>
                  <a:gd name="T41" fmla="*/ 79 h 137"/>
                  <a:gd name="T42" fmla="*/ 30 w 151"/>
                  <a:gd name="T43" fmla="*/ 74 h 137"/>
                  <a:gd name="T44" fmla="*/ 30 w 151"/>
                  <a:gd name="T45" fmla="*/ 73 h 137"/>
                  <a:gd name="T46" fmla="*/ 33 w 151"/>
                  <a:gd name="T47" fmla="*/ 71 h 137"/>
                  <a:gd name="T48" fmla="*/ 61 w 151"/>
                  <a:gd name="T49" fmla="*/ 48 h 137"/>
                  <a:gd name="T50" fmla="*/ 26 w 151"/>
                  <a:gd name="T51" fmla="*/ 68 h 137"/>
                  <a:gd name="T52" fmla="*/ 25 w 151"/>
                  <a:gd name="T53" fmla="*/ 67 h 137"/>
                  <a:gd name="T54" fmla="*/ 13 w 151"/>
                  <a:gd name="T55" fmla="*/ 65 h 137"/>
                  <a:gd name="T56" fmla="*/ 15 w 151"/>
                  <a:gd name="T57" fmla="*/ 50 h 137"/>
                  <a:gd name="T58" fmla="*/ 14 w 151"/>
                  <a:gd name="T59" fmla="*/ 50 h 137"/>
                  <a:gd name="T60" fmla="*/ 15 w 151"/>
                  <a:gd name="T61" fmla="*/ 54 h 137"/>
                  <a:gd name="T62" fmla="*/ 123 w 151"/>
                  <a:gd name="T63" fmla="*/ 0 h 137"/>
                  <a:gd name="T64" fmla="*/ 75 w 151"/>
                  <a:gd name="T65" fmla="*/ 35 h 137"/>
                  <a:gd name="T66" fmla="*/ 110 w 151"/>
                  <a:gd name="T67" fmla="*/ 18 h 137"/>
                  <a:gd name="T68" fmla="*/ 86 w 151"/>
                  <a:gd name="T69" fmla="*/ 36 h 137"/>
                  <a:gd name="T70" fmla="*/ 101 w 151"/>
                  <a:gd name="T71" fmla="*/ 32 h 137"/>
                  <a:gd name="T72" fmla="*/ 24 w 151"/>
                  <a:gd name="T73" fmla="*/ 83 h 137"/>
                  <a:gd name="T74" fmla="*/ 117 w 151"/>
                  <a:gd name="T75" fmla="*/ 30 h 137"/>
                  <a:gd name="T76" fmla="*/ 117 w 151"/>
                  <a:gd name="T77" fmla="*/ 30 h 137"/>
                  <a:gd name="T78" fmla="*/ 53 w 151"/>
                  <a:gd name="T79" fmla="*/ 85 h 137"/>
                  <a:gd name="T80" fmla="*/ 129 w 151"/>
                  <a:gd name="T81" fmla="*/ 42 h 137"/>
                  <a:gd name="T82" fmla="*/ 129 w 151"/>
                  <a:gd name="T83" fmla="*/ 43 h 137"/>
                  <a:gd name="T84" fmla="*/ 118 w 151"/>
                  <a:gd name="T85" fmla="*/ 52 h 137"/>
                  <a:gd name="T86" fmla="*/ 118 w 151"/>
                  <a:gd name="T87" fmla="*/ 53 h 137"/>
                  <a:gd name="T88" fmla="*/ 144 w 151"/>
                  <a:gd name="T89" fmla="*/ 52 h 137"/>
                  <a:gd name="T90" fmla="*/ 145 w 151"/>
                  <a:gd name="T91" fmla="*/ 52 h 137"/>
                  <a:gd name="T92" fmla="*/ 80 w 151"/>
                  <a:gd name="T93" fmla="*/ 98 h 137"/>
                  <a:gd name="T94" fmla="*/ 150 w 151"/>
                  <a:gd name="T95" fmla="*/ 58 h 137"/>
                  <a:gd name="T96" fmla="*/ 151 w 151"/>
                  <a:gd name="T97" fmla="*/ 58 h 137"/>
                  <a:gd name="T98" fmla="*/ 147 w 151"/>
                  <a:gd name="T99" fmla="*/ 61 h 137"/>
                  <a:gd name="T100" fmla="*/ 131 w 151"/>
                  <a:gd name="T101" fmla="*/ 86 h 137"/>
                  <a:gd name="T102" fmla="*/ 107 w 151"/>
                  <a:gd name="T103" fmla="*/ 120 h 137"/>
                  <a:gd name="T104" fmla="*/ 146 w 151"/>
                  <a:gd name="T105" fmla="*/ 98 h 137"/>
                  <a:gd name="T106" fmla="*/ 146 w 151"/>
                  <a:gd name="T107" fmla="*/ 99 h 137"/>
                  <a:gd name="T108" fmla="*/ 134 w 151"/>
                  <a:gd name="T109" fmla="*/ 124 h 137"/>
                  <a:gd name="T110" fmla="*/ 134 w 151"/>
                  <a:gd name="T111" fmla="*/ 125 h 137"/>
                  <a:gd name="T112" fmla="*/ 135 w 151"/>
                  <a:gd name="T113" fmla="*/ 128 h 137"/>
                  <a:gd name="T114" fmla="*/ 130 w 151"/>
                  <a:gd name="T115" fmla="*/ 134 h 137"/>
                  <a:gd name="T116" fmla="*/ 126 w 151"/>
                  <a:gd name="T117" fmla="*/ 137 h 137"/>
                  <a:gd name="T118" fmla="*/ 131 w 151"/>
                  <a:gd name="T119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137">
                    <a:moveTo>
                      <a:pt x="121" y="137"/>
                    </a:move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2" y="135"/>
                      <a:pt x="125" y="132"/>
                    </a:cubicBezTo>
                    <a:cubicBezTo>
                      <a:pt x="127" y="130"/>
                      <a:pt x="129" y="128"/>
                      <a:pt x="131" y="126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5"/>
                      <a:pt x="116" y="135"/>
                      <a:pt x="116" y="134"/>
                    </a:cubicBezTo>
                    <a:cubicBezTo>
                      <a:pt x="116" y="134"/>
                      <a:pt x="116" y="134"/>
                      <a:pt x="116" y="134"/>
                    </a:cubicBezTo>
                    <a:cubicBezTo>
                      <a:pt x="123" y="126"/>
                      <a:pt x="139" y="106"/>
                      <a:pt x="144" y="100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2"/>
                    </a:cubicBezTo>
                    <a:cubicBezTo>
                      <a:pt x="105" y="122"/>
                      <a:pt x="105" y="122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5" y="121"/>
                      <a:pt x="105" y="121"/>
                      <a:pt x="105" y="121"/>
                    </a:cubicBezTo>
                    <a:cubicBezTo>
                      <a:pt x="106" y="120"/>
                      <a:pt x="108" y="117"/>
                      <a:pt x="115" y="107"/>
                    </a:cubicBezTo>
                    <a:cubicBezTo>
                      <a:pt x="121" y="100"/>
                      <a:pt x="127" y="91"/>
                      <a:pt x="130" y="87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1"/>
                      <a:pt x="71" y="121"/>
                    </a:cubicBezTo>
                    <a:cubicBezTo>
                      <a:pt x="71" y="121"/>
                      <a:pt x="71" y="120"/>
                      <a:pt x="71" y="120"/>
                    </a:cubicBezTo>
                    <a:cubicBezTo>
                      <a:pt x="72" y="120"/>
                      <a:pt x="129" y="74"/>
                      <a:pt x="146" y="61"/>
                    </a:cubicBezTo>
                    <a:cubicBezTo>
                      <a:pt x="135" y="68"/>
                      <a:pt x="106" y="84"/>
                      <a:pt x="81" y="99"/>
                    </a:cubicBezTo>
                    <a:cubicBezTo>
                      <a:pt x="65" y="108"/>
                      <a:pt x="50" y="117"/>
                      <a:pt x="38" y="123"/>
                    </a:cubicBezTo>
                    <a:cubicBezTo>
                      <a:pt x="33" y="127"/>
                      <a:pt x="28" y="129"/>
                      <a:pt x="24" y="131"/>
                    </a:cubicBezTo>
                    <a:cubicBezTo>
                      <a:pt x="22" y="133"/>
                      <a:pt x="20" y="134"/>
                      <a:pt x="20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18" y="134"/>
                      <a:pt x="19" y="134"/>
                      <a:pt x="19" y="134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14" y="69"/>
                      <a:pt x="57" y="103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4" y="122"/>
                      <a:pt x="24" y="122"/>
                      <a:pt x="24" y="122"/>
                    </a:cubicBezTo>
                    <a:cubicBezTo>
                      <a:pt x="23" y="122"/>
                      <a:pt x="23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5" y="120"/>
                      <a:pt x="29" y="117"/>
                      <a:pt x="38" y="110"/>
                    </a:cubicBezTo>
                    <a:cubicBezTo>
                      <a:pt x="47" y="104"/>
                      <a:pt x="59" y="95"/>
                      <a:pt x="71" y="87"/>
                    </a:cubicBezTo>
                    <a:cubicBezTo>
                      <a:pt x="88" y="74"/>
                      <a:pt x="106" y="61"/>
                      <a:pt x="114" y="55"/>
                    </a:cubicBezTo>
                    <a:cubicBezTo>
                      <a:pt x="102" y="61"/>
                      <a:pt x="72" y="79"/>
                      <a:pt x="51" y="92"/>
                    </a:cubicBezTo>
                    <a:cubicBezTo>
                      <a:pt x="25" y="107"/>
                      <a:pt x="25" y="107"/>
                      <a:pt x="24" y="107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4" y="107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5"/>
                      <a:pt x="29" y="103"/>
                      <a:pt x="40" y="96"/>
                    </a:cubicBezTo>
                    <a:cubicBezTo>
                      <a:pt x="49" y="91"/>
                      <a:pt x="61" y="83"/>
                      <a:pt x="76" y="74"/>
                    </a:cubicBezTo>
                    <a:cubicBezTo>
                      <a:pt x="87" y="67"/>
                      <a:pt x="98" y="61"/>
                      <a:pt x="107" y="55"/>
                    </a:cubicBezTo>
                    <a:cubicBezTo>
                      <a:pt x="92" y="64"/>
                      <a:pt x="72" y="76"/>
                      <a:pt x="54" y="86"/>
                    </a:cubicBezTo>
                    <a:cubicBezTo>
                      <a:pt x="10" y="112"/>
                      <a:pt x="2" y="116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1" y="117"/>
                      <a:pt x="0" y="117"/>
                      <a:pt x="0" y="117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7"/>
                      <a:pt x="0" y="116"/>
                      <a:pt x="0" y="116"/>
                    </a:cubicBezTo>
                    <a:cubicBezTo>
                      <a:pt x="35" y="91"/>
                      <a:pt x="96" y="46"/>
                      <a:pt x="112" y="33"/>
                    </a:cubicBezTo>
                    <a:cubicBezTo>
                      <a:pt x="81" y="52"/>
                      <a:pt x="18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87"/>
                      <a:pt x="16" y="87"/>
                      <a:pt x="29" y="79"/>
                    </a:cubicBezTo>
                    <a:cubicBezTo>
                      <a:pt x="37" y="73"/>
                      <a:pt x="48" y="66"/>
                      <a:pt x="59" y="59"/>
                    </a:cubicBezTo>
                    <a:cubicBezTo>
                      <a:pt x="69" y="53"/>
                      <a:pt x="79" y="46"/>
                      <a:pt x="86" y="4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9" y="74"/>
                      <a:pt x="29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3"/>
                      <a:pt x="32" y="72"/>
                      <a:pt x="33" y="71"/>
                    </a:cubicBezTo>
                    <a:cubicBezTo>
                      <a:pt x="36" y="69"/>
                      <a:pt x="39" y="67"/>
                      <a:pt x="43" y="64"/>
                    </a:cubicBezTo>
                    <a:cubicBezTo>
                      <a:pt x="61" y="52"/>
                      <a:pt x="94" y="30"/>
                      <a:pt x="106" y="22"/>
                    </a:cubicBezTo>
                    <a:cubicBezTo>
                      <a:pt x="97" y="27"/>
                      <a:pt x="77" y="38"/>
                      <a:pt x="61" y="48"/>
                    </a:cubicBezTo>
                    <a:cubicBezTo>
                      <a:pt x="32" y="64"/>
                      <a:pt x="27" y="67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5" y="68"/>
                      <a:pt x="25" y="67"/>
                      <a:pt x="25" y="67"/>
                    </a:cubicBezTo>
                    <a:cubicBezTo>
                      <a:pt x="53" y="48"/>
                      <a:pt x="103" y="14"/>
                      <a:pt x="118" y="4"/>
                    </a:cubicBezTo>
                    <a:cubicBezTo>
                      <a:pt x="102" y="13"/>
                      <a:pt x="45" y="46"/>
                      <a:pt x="13" y="65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64"/>
                      <a:pt x="12" y="64"/>
                      <a:pt x="14" y="54"/>
                    </a:cubicBezTo>
                    <a:cubicBezTo>
                      <a:pt x="15" y="52"/>
                      <a:pt x="15" y="51"/>
                      <a:pt x="15" y="50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0"/>
                    </a:cubicBezTo>
                    <a:cubicBezTo>
                      <a:pt x="13" y="50"/>
                      <a:pt x="14" y="50"/>
                      <a:pt x="14" y="50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9"/>
                      <a:pt x="17" y="49"/>
                      <a:pt x="15" y="54"/>
                    </a:cubicBezTo>
                    <a:cubicBezTo>
                      <a:pt x="15" y="57"/>
                      <a:pt x="14" y="62"/>
                      <a:pt x="13" y="63"/>
                    </a:cubicBezTo>
                    <a:cubicBezTo>
                      <a:pt x="54" y="39"/>
                      <a:pt x="121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4" y="1"/>
                      <a:pt x="124" y="1"/>
                      <a:pt x="108" y="12"/>
                    </a:cubicBezTo>
                    <a:cubicBezTo>
                      <a:pt x="100" y="17"/>
                      <a:pt x="89" y="25"/>
                      <a:pt x="75" y="35"/>
                    </a:cubicBezTo>
                    <a:cubicBezTo>
                      <a:pt x="59" y="45"/>
                      <a:pt x="44" y="55"/>
                      <a:pt x="35" y="62"/>
                    </a:cubicBezTo>
                    <a:cubicBezTo>
                      <a:pt x="42" y="58"/>
                      <a:pt x="51" y="52"/>
                      <a:pt x="60" y="47"/>
                    </a:cubicBezTo>
                    <a:cubicBezTo>
                      <a:pt x="102" y="22"/>
                      <a:pt x="109" y="18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1" y="19"/>
                      <a:pt x="111" y="19"/>
                      <a:pt x="86" y="36"/>
                    </a:cubicBezTo>
                    <a:cubicBezTo>
                      <a:pt x="72" y="46"/>
                      <a:pt x="55" y="57"/>
                      <a:pt x="43" y="65"/>
                    </a:cubicBezTo>
                    <a:cubicBezTo>
                      <a:pt x="43" y="65"/>
                      <a:pt x="42" y="66"/>
                      <a:pt x="41" y="67"/>
                    </a:cubicBezTo>
                    <a:cubicBezTo>
                      <a:pt x="101" y="32"/>
                      <a:pt x="101" y="32"/>
                      <a:pt x="101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2"/>
                      <a:pt x="102" y="32"/>
                      <a:pt x="102" y="33"/>
                    </a:cubicBezTo>
                    <a:cubicBezTo>
                      <a:pt x="79" y="47"/>
                      <a:pt x="40" y="73"/>
                      <a:pt x="24" y="83"/>
                    </a:cubicBezTo>
                    <a:cubicBezTo>
                      <a:pt x="43" y="73"/>
                      <a:pt x="94" y="42"/>
                      <a:pt x="116" y="29"/>
                    </a:cubicBezTo>
                    <a:cubicBezTo>
                      <a:pt x="116" y="29"/>
                      <a:pt x="117" y="29"/>
                      <a:pt x="117" y="29"/>
                    </a:cubicBezTo>
                    <a:cubicBezTo>
                      <a:pt x="117" y="29"/>
                      <a:pt x="117" y="29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7" y="30"/>
                      <a:pt x="117" y="30"/>
                      <a:pt x="117" y="30"/>
                    </a:cubicBezTo>
                    <a:cubicBezTo>
                      <a:pt x="115" y="32"/>
                      <a:pt x="105" y="40"/>
                      <a:pt x="59" y="74"/>
                    </a:cubicBezTo>
                    <a:cubicBezTo>
                      <a:pt x="38" y="90"/>
                      <a:pt x="16" y="105"/>
                      <a:pt x="6" y="113"/>
                    </a:cubicBezTo>
                    <a:cubicBezTo>
                      <a:pt x="16" y="108"/>
                      <a:pt x="34" y="97"/>
                      <a:pt x="53" y="85"/>
                    </a:cubicBezTo>
                    <a:cubicBezTo>
                      <a:pt x="110" y="53"/>
                      <a:pt x="126" y="43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29" y="42"/>
                      <a:pt x="130" y="42"/>
                      <a:pt x="130" y="42"/>
                    </a:cubicBezTo>
                    <a:cubicBezTo>
                      <a:pt x="130" y="42"/>
                      <a:pt x="130" y="43"/>
                      <a:pt x="129" y="43"/>
                    </a:cubicBezTo>
                    <a:cubicBezTo>
                      <a:pt x="107" y="56"/>
                      <a:pt x="73" y="77"/>
                      <a:pt x="50" y="91"/>
                    </a:cubicBezTo>
                    <a:cubicBezTo>
                      <a:pt x="50" y="91"/>
                      <a:pt x="50" y="91"/>
                      <a:pt x="51" y="91"/>
                    </a:cubicBezTo>
                    <a:cubicBezTo>
                      <a:pt x="101" y="61"/>
                      <a:pt x="117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9" y="53"/>
                      <a:pt x="119" y="53"/>
                      <a:pt x="118" y="53"/>
                    </a:cubicBezTo>
                    <a:cubicBezTo>
                      <a:pt x="92" y="72"/>
                      <a:pt x="48" y="104"/>
                      <a:pt x="31" y="117"/>
                    </a:cubicBezTo>
                    <a:cubicBezTo>
                      <a:pt x="74" y="92"/>
                      <a:pt x="137" y="54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2"/>
                      <a:pt x="144" y="52"/>
                    </a:cubicBezTo>
                    <a:cubicBezTo>
                      <a:pt x="144" y="52"/>
                      <a:pt x="144" y="51"/>
                      <a:pt x="144" y="51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145" y="52"/>
                      <a:pt x="145" y="52"/>
                      <a:pt x="145" y="52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44" y="119"/>
                      <a:pt x="62" y="108"/>
                      <a:pt x="80" y="98"/>
                    </a:cubicBezTo>
                    <a:cubicBezTo>
                      <a:pt x="138" y="64"/>
                      <a:pt x="148" y="59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0" y="58"/>
                      <a:pt x="150" y="58"/>
                      <a:pt x="150" y="58"/>
                    </a:cubicBezTo>
                    <a:cubicBezTo>
                      <a:pt x="151" y="57"/>
                      <a:pt x="151" y="57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1" y="58"/>
                      <a:pt x="151" y="58"/>
                      <a:pt x="151" y="58"/>
                    </a:cubicBezTo>
                    <a:cubicBezTo>
                      <a:pt x="150" y="59"/>
                      <a:pt x="149" y="60"/>
                      <a:pt x="147" y="61"/>
                    </a:cubicBezTo>
                    <a:cubicBezTo>
                      <a:pt x="76" y="117"/>
                      <a:pt x="76" y="117"/>
                      <a:pt x="76" y="117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1" y="86"/>
                      <a:pt x="132" y="86"/>
                      <a:pt x="132" y="86"/>
                    </a:cubicBezTo>
                    <a:cubicBezTo>
                      <a:pt x="132" y="86"/>
                      <a:pt x="132" y="86"/>
                      <a:pt x="116" y="108"/>
                    </a:cubicBezTo>
                    <a:cubicBezTo>
                      <a:pt x="112" y="113"/>
                      <a:pt x="109" y="118"/>
                      <a:pt x="107" y="120"/>
                    </a:cubicBezTo>
                    <a:cubicBezTo>
                      <a:pt x="145" y="98"/>
                      <a:pt x="145" y="98"/>
                      <a:pt x="145" y="98"/>
                    </a:cubicBezTo>
                    <a:cubicBezTo>
                      <a:pt x="145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8"/>
                      <a:pt x="146" y="98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6" y="99"/>
                      <a:pt x="146" y="99"/>
                      <a:pt x="146" y="99"/>
                    </a:cubicBezTo>
                    <a:cubicBezTo>
                      <a:pt x="145" y="100"/>
                      <a:pt x="140" y="106"/>
                      <a:pt x="119" y="132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34" y="124"/>
                      <a:pt x="134" y="124"/>
                      <a:pt x="134" y="124"/>
                    </a:cubicBezTo>
                    <a:cubicBezTo>
                      <a:pt x="134" y="124"/>
                      <a:pt x="134" y="124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5"/>
                      <a:pt x="131" y="127"/>
                      <a:pt x="126" y="133"/>
                    </a:cubicBezTo>
                    <a:cubicBezTo>
                      <a:pt x="125" y="134"/>
                      <a:pt x="124" y="134"/>
                      <a:pt x="124" y="135"/>
                    </a:cubicBezTo>
                    <a:cubicBezTo>
                      <a:pt x="135" y="128"/>
                      <a:pt x="135" y="128"/>
                      <a:pt x="135" y="128"/>
                    </a:cubicBezTo>
                    <a:cubicBezTo>
                      <a:pt x="135" y="128"/>
                      <a:pt x="135" y="128"/>
                      <a:pt x="135" y="129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5"/>
                      <a:pt x="130" y="135"/>
                    </a:cubicBezTo>
                    <a:cubicBezTo>
                      <a:pt x="126" y="137"/>
                      <a:pt x="126" y="137"/>
                      <a:pt x="126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5" y="137"/>
                      <a:pt x="125" y="137"/>
                      <a:pt x="125" y="136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21" y="137"/>
                      <a:pt x="121" y="137"/>
                      <a:pt x="121" y="137"/>
                    </a:cubicBezTo>
                    <a:cubicBezTo>
                      <a:pt x="121" y="137"/>
                      <a:pt x="121" y="137"/>
                      <a:pt x="121" y="1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271"/>
              <p:cNvSpPr/>
              <p:nvPr/>
            </p:nvSpPr>
            <p:spPr bwMode="auto">
              <a:xfrm>
                <a:off x="2022476" y="5625292"/>
                <a:ext cx="442983" cy="1191103"/>
              </a:xfrm>
              <a:custGeom>
                <a:avLst/>
                <a:gdLst>
                  <a:gd name="T0" fmla="*/ 35 w 137"/>
                  <a:gd name="T1" fmla="*/ 353 h 367"/>
                  <a:gd name="T2" fmla="*/ 37 w 137"/>
                  <a:gd name="T3" fmla="*/ 344 h 367"/>
                  <a:gd name="T4" fmla="*/ 32 w 137"/>
                  <a:gd name="T5" fmla="*/ 326 h 367"/>
                  <a:gd name="T6" fmla="*/ 31 w 137"/>
                  <a:gd name="T7" fmla="*/ 324 h 367"/>
                  <a:gd name="T8" fmla="*/ 130 w 137"/>
                  <a:gd name="T9" fmla="*/ 242 h 367"/>
                  <a:gd name="T10" fmla="*/ 88 w 137"/>
                  <a:gd name="T11" fmla="*/ 252 h 367"/>
                  <a:gd name="T12" fmla="*/ 52 w 137"/>
                  <a:gd name="T13" fmla="*/ 265 h 367"/>
                  <a:gd name="T14" fmla="*/ 30 w 137"/>
                  <a:gd name="T15" fmla="*/ 275 h 367"/>
                  <a:gd name="T16" fmla="*/ 40 w 137"/>
                  <a:gd name="T17" fmla="*/ 257 h 367"/>
                  <a:gd name="T18" fmla="*/ 36 w 137"/>
                  <a:gd name="T19" fmla="*/ 258 h 367"/>
                  <a:gd name="T20" fmla="*/ 48 w 137"/>
                  <a:gd name="T21" fmla="*/ 230 h 367"/>
                  <a:gd name="T22" fmla="*/ 28 w 137"/>
                  <a:gd name="T23" fmla="*/ 214 h 367"/>
                  <a:gd name="T24" fmla="*/ 52 w 137"/>
                  <a:gd name="T25" fmla="*/ 189 h 367"/>
                  <a:gd name="T26" fmla="*/ 35 w 137"/>
                  <a:gd name="T27" fmla="*/ 193 h 367"/>
                  <a:gd name="T28" fmla="*/ 42 w 137"/>
                  <a:gd name="T29" fmla="*/ 176 h 367"/>
                  <a:gd name="T30" fmla="*/ 56 w 137"/>
                  <a:gd name="T31" fmla="*/ 167 h 367"/>
                  <a:gd name="T32" fmla="*/ 32 w 137"/>
                  <a:gd name="T33" fmla="*/ 176 h 367"/>
                  <a:gd name="T34" fmla="*/ 25 w 137"/>
                  <a:gd name="T35" fmla="*/ 159 h 367"/>
                  <a:gd name="T36" fmla="*/ 57 w 137"/>
                  <a:gd name="T37" fmla="*/ 140 h 367"/>
                  <a:gd name="T38" fmla="*/ 122 w 137"/>
                  <a:gd name="T39" fmla="*/ 64 h 367"/>
                  <a:gd name="T40" fmla="*/ 129 w 137"/>
                  <a:gd name="T41" fmla="*/ 39 h 367"/>
                  <a:gd name="T42" fmla="*/ 12 w 137"/>
                  <a:gd name="T43" fmla="*/ 100 h 367"/>
                  <a:gd name="T44" fmla="*/ 25 w 137"/>
                  <a:gd name="T45" fmla="*/ 88 h 367"/>
                  <a:gd name="T46" fmla="*/ 27 w 137"/>
                  <a:gd name="T47" fmla="*/ 77 h 367"/>
                  <a:gd name="T48" fmla="*/ 2 w 137"/>
                  <a:gd name="T49" fmla="*/ 90 h 367"/>
                  <a:gd name="T50" fmla="*/ 72 w 137"/>
                  <a:gd name="T51" fmla="*/ 34 h 367"/>
                  <a:gd name="T52" fmla="*/ 19 w 137"/>
                  <a:gd name="T53" fmla="*/ 59 h 367"/>
                  <a:gd name="T54" fmla="*/ 68 w 137"/>
                  <a:gd name="T55" fmla="*/ 18 h 367"/>
                  <a:gd name="T56" fmla="*/ 72 w 137"/>
                  <a:gd name="T57" fmla="*/ 7 h 367"/>
                  <a:gd name="T58" fmla="*/ 93 w 137"/>
                  <a:gd name="T59" fmla="*/ 4 h 367"/>
                  <a:gd name="T60" fmla="*/ 82 w 137"/>
                  <a:gd name="T61" fmla="*/ 18 h 367"/>
                  <a:gd name="T62" fmla="*/ 62 w 137"/>
                  <a:gd name="T63" fmla="*/ 32 h 367"/>
                  <a:gd name="T64" fmla="*/ 106 w 137"/>
                  <a:gd name="T65" fmla="*/ 22 h 367"/>
                  <a:gd name="T66" fmla="*/ 28 w 137"/>
                  <a:gd name="T67" fmla="*/ 76 h 367"/>
                  <a:gd name="T68" fmla="*/ 128 w 137"/>
                  <a:gd name="T69" fmla="*/ 18 h 367"/>
                  <a:gd name="T70" fmla="*/ 73 w 137"/>
                  <a:gd name="T71" fmla="*/ 59 h 367"/>
                  <a:gd name="T72" fmla="*/ 38 w 137"/>
                  <a:gd name="T73" fmla="*/ 84 h 367"/>
                  <a:gd name="T74" fmla="*/ 21 w 137"/>
                  <a:gd name="T75" fmla="*/ 100 h 367"/>
                  <a:gd name="T76" fmla="*/ 128 w 137"/>
                  <a:gd name="T77" fmla="*/ 61 h 367"/>
                  <a:gd name="T78" fmla="*/ 119 w 137"/>
                  <a:gd name="T79" fmla="*/ 86 h 367"/>
                  <a:gd name="T80" fmla="*/ 106 w 137"/>
                  <a:gd name="T81" fmla="*/ 113 h 367"/>
                  <a:gd name="T82" fmla="*/ 84 w 137"/>
                  <a:gd name="T83" fmla="*/ 151 h 367"/>
                  <a:gd name="T84" fmla="*/ 128 w 137"/>
                  <a:gd name="T85" fmla="*/ 127 h 367"/>
                  <a:gd name="T86" fmla="*/ 133 w 137"/>
                  <a:gd name="T87" fmla="*/ 136 h 367"/>
                  <a:gd name="T88" fmla="*/ 119 w 137"/>
                  <a:gd name="T89" fmla="*/ 152 h 367"/>
                  <a:gd name="T90" fmla="*/ 120 w 137"/>
                  <a:gd name="T91" fmla="*/ 160 h 367"/>
                  <a:gd name="T92" fmla="*/ 83 w 137"/>
                  <a:gd name="T93" fmla="*/ 192 h 367"/>
                  <a:gd name="T94" fmla="*/ 118 w 137"/>
                  <a:gd name="T95" fmla="*/ 181 h 367"/>
                  <a:gd name="T96" fmla="*/ 128 w 137"/>
                  <a:gd name="T97" fmla="*/ 184 h 367"/>
                  <a:gd name="T98" fmla="*/ 109 w 137"/>
                  <a:gd name="T99" fmla="*/ 215 h 367"/>
                  <a:gd name="T100" fmla="*/ 113 w 137"/>
                  <a:gd name="T101" fmla="*/ 215 h 367"/>
                  <a:gd name="T102" fmla="*/ 137 w 137"/>
                  <a:gd name="T103" fmla="*/ 212 h 367"/>
                  <a:gd name="T104" fmla="*/ 102 w 137"/>
                  <a:gd name="T105" fmla="*/ 236 h 367"/>
                  <a:gd name="T106" fmla="*/ 137 w 137"/>
                  <a:gd name="T107" fmla="*/ 217 h 367"/>
                  <a:gd name="T108" fmla="*/ 40 w 137"/>
                  <a:gd name="T109" fmla="*/ 294 h 367"/>
                  <a:gd name="T110" fmla="*/ 136 w 137"/>
                  <a:gd name="T111" fmla="*/ 255 h 367"/>
                  <a:gd name="T112" fmla="*/ 84 w 137"/>
                  <a:gd name="T113" fmla="*/ 290 h 367"/>
                  <a:gd name="T114" fmla="*/ 121 w 137"/>
                  <a:gd name="T115" fmla="*/ 272 h 367"/>
                  <a:gd name="T116" fmla="*/ 129 w 137"/>
                  <a:gd name="T117" fmla="*/ 269 h 367"/>
                  <a:gd name="T118" fmla="*/ 128 w 137"/>
                  <a:gd name="T119" fmla="*/ 292 h 367"/>
                  <a:gd name="T120" fmla="*/ 111 w 137"/>
                  <a:gd name="T121" fmla="*/ 309 h 367"/>
                  <a:gd name="T122" fmla="*/ 110 w 137"/>
                  <a:gd name="T123" fmla="*/ 32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7" h="367">
                    <a:moveTo>
                      <a:pt x="29" y="367"/>
                    </a:moveTo>
                    <a:cubicBezTo>
                      <a:pt x="29" y="367"/>
                      <a:pt x="29" y="367"/>
                      <a:pt x="29" y="367"/>
                    </a:cubicBezTo>
                    <a:cubicBezTo>
                      <a:pt x="29" y="367"/>
                      <a:pt x="29" y="367"/>
                      <a:pt x="29" y="366"/>
                    </a:cubicBezTo>
                    <a:cubicBezTo>
                      <a:pt x="51" y="351"/>
                      <a:pt x="90" y="324"/>
                      <a:pt x="104" y="313"/>
                    </a:cubicBezTo>
                    <a:cubicBezTo>
                      <a:pt x="63" y="338"/>
                      <a:pt x="39" y="351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5" y="353"/>
                    </a:cubicBezTo>
                    <a:cubicBezTo>
                      <a:pt x="35" y="353"/>
                      <a:pt x="35" y="353"/>
                      <a:pt x="34" y="353"/>
                    </a:cubicBezTo>
                    <a:cubicBezTo>
                      <a:pt x="34" y="353"/>
                      <a:pt x="34" y="353"/>
                      <a:pt x="35" y="353"/>
                    </a:cubicBezTo>
                    <a:cubicBezTo>
                      <a:pt x="58" y="337"/>
                      <a:pt x="97" y="311"/>
                      <a:pt x="117" y="298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7" y="344"/>
                      <a:pt x="37" y="344"/>
                      <a:pt x="37" y="344"/>
                    </a:cubicBezTo>
                    <a:cubicBezTo>
                      <a:pt x="36" y="344"/>
                      <a:pt x="36" y="344"/>
                      <a:pt x="37" y="344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7" y="343"/>
                      <a:pt x="37" y="343"/>
                      <a:pt x="37" y="343"/>
                    </a:cubicBezTo>
                    <a:cubicBezTo>
                      <a:pt x="38" y="342"/>
                      <a:pt x="46" y="335"/>
                      <a:pt x="82" y="306"/>
                    </a:cubicBezTo>
                    <a:cubicBezTo>
                      <a:pt x="99" y="293"/>
                      <a:pt x="115" y="279"/>
                      <a:pt x="123" y="273"/>
                    </a:cubicBezTo>
                    <a:cubicBezTo>
                      <a:pt x="53" y="314"/>
                      <a:pt x="37" y="323"/>
                      <a:pt x="33" y="325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2" y="326"/>
                      <a:pt x="32" y="326"/>
                    </a:cubicBezTo>
                    <a:cubicBezTo>
                      <a:pt x="32" y="326"/>
                      <a:pt x="31" y="326"/>
                      <a:pt x="31" y="326"/>
                    </a:cubicBezTo>
                    <a:cubicBezTo>
                      <a:pt x="31" y="326"/>
                      <a:pt x="31" y="326"/>
                      <a:pt x="31" y="325"/>
                    </a:cubicBezTo>
                    <a:cubicBezTo>
                      <a:pt x="31" y="325"/>
                      <a:pt x="31" y="325"/>
                      <a:pt x="31" y="325"/>
                    </a:cubicBezTo>
                    <a:cubicBezTo>
                      <a:pt x="32" y="325"/>
                      <a:pt x="58" y="309"/>
                      <a:pt x="82" y="295"/>
                    </a:cubicBezTo>
                    <a:cubicBezTo>
                      <a:pt x="65" y="305"/>
                      <a:pt x="45" y="316"/>
                      <a:pt x="32" y="324"/>
                    </a:cubicBezTo>
                    <a:cubicBezTo>
                      <a:pt x="32" y="324"/>
                      <a:pt x="31" y="324"/>
                      <a:pt x="31" y="324"/>
                    </a:cubicBezTo>
                    <a:cubicBezTo>
                      <a:pt x="31" y="323"/>
                      <a:pt x="31" y="323"/>
                      <a:pt x="31" y="323"/>
                    </a:cubicBezTo>
                    <a:cubicBezTo>
                      <a:pt x="57" y="306"/>
                      <a:pt x="100" y="279"/>
                      <a:pt x="122" y="265"/>
                    </a:cubicBezTo>
                    <a:cubicBezTo>
                      <a:pt x="74" y="292"/>
                      <a:pt x="50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8" y="306"/>
                      <a:pt x="48" y="305"/>
                      <a:pt x="100" y="265"/>
                    </a:cubicBezTo>
                    <a:cubicBezTo>
                      <a:pt x="112" y="256"/>
                      <a:pt x="124" y="247"/>
                      <a:pt x="130" y="242"/>
                    </a:cubicBezTo>
                    <a:cubicBezTo>
                      <a:pt x="119" y="249"/>
                      <a:pt x="88" y="267"/>
                      <a:pt x="66" y="279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7"/>
                      <a:pt x="36" y="297"/>
                      <a:pt x="36" y="297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6" y="296"/>
                      <a:pt x="36" y="296"/>
                      <a:pt x="36" y="296"/>
                    </a:cubicBezTo>
                    <a:cubicBezTo>
                      <a:pt x="38" y="294"/>
                      <a:pt x="47" y="286"/>
                      <a:pt x="88" y="252"/>
                    </a:cubicBezTo>
                    <a:cubicBezTo>
                      <a:pt x="99" y="243"/>
                      <a:pt x="108" y="235"/>
                      <a:pt x="112" y="231"/>
                    </a:cubicBezTo>
                    <a:cubicBezTo>
                      <a:pt x="110" y="233"/>
                      <a:pt x="106" y="235"/>
                      <a:pt x="102" y="237"/>
                    </a:cubicBezTo>
                    <a:cubicBezTo>
                      <a:pt x="96" y="241"/>
                      <a:pt x="90" y="244"/>
                      <a:pt x="84" y="248"/>
                    </a:cubicBezTo>
                    <a:cubicBezTo>
                      <a:pt x="57" y="263"/>
                      <a:pt x="31" y="279"/>
                      <a:pt x="31" y="279"/>
                    </a:cubicBezTo>
                    <a:cubicBezTo>
                      <a:pt x="31" y="279"/>
                      <a:pt x="30" y="279"/>
                      <a:pt x="30" y="279"/>
                    </a:cubicBezTo>
                    <a:cubicBezTo>
                      <a:pt x="30" y="278"/>
                      <a:pt x="30" y="278"/>
                      <a:pt x="31" y="278"/>
                    </a:cubicBezTo>
                    <a:cubicBezTo>
                      <a:pt x="37" y="274"/>
                      <a:pt x="45" y="270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3"/>
                    </a:cubicBezTo>
                    <a:cubicBezTo>
                      <a:pt x="31" y="274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30" y="275"/>
                      <a:pt x="30" y="275"/>
                      <a:pt x="30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5"/>
                      <a:pt x="29" y="275"/>
                    </a:cubicBezTo>
                    <a:cubicBezTo>
                      <a:pt x="29" y="275"/>
                      <a:pt x="29" y="274"/>
                      <a:pt x="29" y="274"/>
                    </a:cubicBezTo>
                    <a:cubicBezTo>
                      <a:pt x="52" y="258"/>
                      <a:pt x="93" y="228"/>
                      <a:pt x="107" y="21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40" y="257"/>
                      <a:pt x="40" y="257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6"/>
                      <a:pt x="40" y="256"/>
                      <a:pt x="40" y="256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41" y="255"/>
                      <a:pt x="41" y="255"/>
                      <a:pt x="41" y="255"/>
                    </a:cubicBezTo>
                    <a:cubicBezTo>
                      <a:pt x="38" y="257"/>
                      <a:pt x="36" y="258"/>
                      <a:pt x="36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8"/>
                    </a:cubicBezTo>
                    <a:cubicBezTo>
                      <a:pt x="35" y="258"/>
                      <a:pt x="35" y="258"/>
                      <a:pt x="35" y="257"/>
                    </a:cubicBezTo>
                    <a:cubicBezTo>
                      <a:pt x="123" y="187"/>
                      <a:pt x="123" y="187"/>
                      <a:pt x="123" y="187"/>
                    </a:cubicBezTo>
                    <a:cubicBezTo>
                      <a:pt x="109" y="195"/>
                      <a:pt x="70" y="218"/>
                      <a:pt x="48" y="230"/>
                    </a:cubicBezTo>
                    <a:cubicBezTo>
                      <a:pt x="48" y="230"/>
                      <a:pt x="48" y="230"/>
                      <a:pt x="48" y="230"/>
                    </a:cubicBezTo>
                    <a:cubicBezTo>
                      <a:pt x="47" y="230"/>
                      <a:pt x="48" y="230"/>
                      <a:pt x="48" y="230"/>
                    </a:cubicBezTo>
                    <a:cubicBezTo>
                      <a:pt x="111" y="185"/>
                      <a:pt x="111" y="185"/>
                      <a:pt x="111" y="185"/>
                    </a:cubicBezTo>
                    <a:cubicBezTo>
                      <a:pt x="96" y="193"/>
                      <a:pt x="64" y="212"/>
                      <a:pt x="45" y="223"/>
                    </a:cubicBezTo>
                    <a:cubicBezTo>
                      <a:pt x="45" y="223"/>
                      <a:pt x="44" y="223"/>
                      <a:pt x="44" y="223"/>
                    </a:cubicBezTo>
                    <a:cubicBezTo>
                      <a:pt x="44" y="223"/>
                      <a:pt x="44" y="222"/>
                      <a:pt x="44" y="222"/>
                    </a:cubicBezTo>
                    <a:cubicBezTo>
                      <a:pt x="66" y="204"/>
                      <a:pt x="104" y="173"/>
                      <a:pt x="116" y="163"/>
                    </a:cubicBezTo>
                    <a:cubicBezTo>
                      <a:pt x="98" y="173"/>
                      <a:pt x="29" y="213"/>
                      <a:pt x="28" y="214"/>
                    </a:cubicBezTo>
                    <a:cubicBezTo>
                      <a:pt x="28" y="214"/>
                      <a:pt x="27" y="214"/>
                      <a:pt x="27" y="214"/>
                    </a:cubicBezTo>
                    <a:cubicBezTo>
                      <a:pt x="27" y="214"/>
                      <a:pt x="27" y="213"/>
                      <a:pt x="27" y="213"/>
                    </a:cubicBezTo>
                    <a:cubicBezTo>
                      <a:pt x="51" y="197"/>
                      <a:pt x="91" y="169"/>
                      <a:pt x="109" y="157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2" y="189"/>
                      <a:pt x="52" y="189"/>
                      <a:pt x="52" y="189"/>
                    </a:cubicBezTo>
                    <a:cubicBezTo>
                      <a:pt x="53" y="188"/>
                      <a:pt x="56" y="186"/>
                      <a:pt x="64" y="180"/>
                    </a:cubicBezTo>
                    <a:cubicBezTo>
                      <a:pt x="71" y="176"/>
                      <a:pt x="80" y="170"/>
                      <a:pt x="92" y="162"/>
                    </a:cubicBezTo>
                    <a:cubicBezTo>
                      <a:pt x="102" y="156"/>
                      <a:pt x="112" y="149"/>
                      <a:pt x="119" y="144"/>
                    </a:cubicBezTo>
                    <a:cubicBezTo>
                      <a:pt x="110" y="149"/>
                      <a:pt x="98" y="157"/>
                      <a:pt x="86" y="164"/>
                    </a:cubicBezTo>
                    <a:cubicBezTo>
                      <a:pt x="44" y="188"/>
                      <a:pt x="36" y="192"/>
                      <a:pt x="35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34" y="193"/>
                      <a:pt x="34" y="193"/>
                      <a:pt x="34" y="193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99" y="144"/>
                      <a:pt x="43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2" y="176"/>
                      <a:pt x="42" y="176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3" y="175"/>
                      <a:pt x="44" y="174"/>
                      <a:pt x="46" y="173"/>
                    </a:cubicBezTo>
                    <a:cubicBezTo>
                      <a:pt x="48" y="171"/>
                      <a:pt x="51" y="169"/>
                      <a:pt x="56" y="167"/>
                    </a:cubicBezTo>
                    <a:cubicBezTo>
                      <a:pt x="64" y="161"/>
                      <a:pt x="75" y="154"/>
                      <a:pt x="86" y="147"/>
                    </a:cubicBezTo>
                    <a:cubicBezTo>
                      <a:pt x="95" y="142"/>
                      <a:pt x="104" y="136"/>
                      <a:pt x="111" y="131"/>
                    </a:cubicBezTo>
                    <a:cubicBezTo>
                      <a:pt x="32" y="177"/>
                      <a:pt x="32" y="177"/>
                      <a:pt x="32" y="177"/>
                    </a:cubicBezTo>
                    <a:cubicBezTo>
                      <a:pt x="32" y="177"/>
                      <a:pt x="31" y="177"/>
                      <a:pt x="31" y="177"/>
                    </a:cubicBezTo>
                    <a:cubicBezTo>
                      <a:pt x="31" y="177"/>
                      <a:pt x="31" y="177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3" y="175"/>
                      <a:pt x="39" y="169"/>
                      <a:pt x="68" y="144"/>
                    </a:cubicBezTo>
                    <a:cubicBezTo>
                      <a:pt x="81" y="133"/>
                      <a:pt x="95" y="121"/>
                      <a:pt x="102" y="115"/>
                    </a:cubicBezTo>
                    <a:cubicBezTo>
                      <a:pt x="88" y="123"/>
                      <a:pt x="72" y="132"/>
                      <a:pt x="58" y="141"/>
                    </a:cubicBezTo>
                    <a:cubicBezTo>
                      <a:pt x="33" y="155"/>
                      <a:pt x="27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4" y="159"/>
                      <a:pt x="24" y="159"/>
                      <a:pt x="25" y="159"/>
                    </a:cubicBezTo>
                    <a:cubicBezTo>
                      <a:pt x="34" y="153"/>
                      <a:pt x="45" y="147"/>
                      <a:pt x="56" y="140"/>
                    </a:cubicBezTo>
                    <a:cubicBezTo>
                      <a:pt x="56" y="140"/>
                      <a:pt x="56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7" y="140"/>
                      <a:pt x="57" y="140"/>
                      <a:pt x="57" y="140"/>
                    </a:cubicBezTo>
                    <a:cubicBezTo>
                      <a:pt x="58" y="138"/>
                      <a:pt x="64" y="133"/>
                      <a:pt x="87" y="112"/>
                    </a:cubicBezTo>
                    <a:cubicBezTo>
                      <a:pt x="98" y="103"/>
                      <a:pt x="109" y="93"/>
                      <a:pt x="115" y="89"/>
                    </a:cubicBezTo>
                    <a:cubicBezTo>
                      <a:pt x="112" y="90"/>
                      <a:pt x="109" y="92"/>
                      <a:pt x="105" y="94"/>
                    </a:cubicBezTo>
                    <a:cubicBezTo>
                      <a:pt x="43" y="130"/>
                      <a:pt x="43" y="130"/>
                      <a:pt x="42" y="130"/>
                    </a:cubicBezTo>
                    <a:cubicBezTo>
                      <a:pt x="42" y="130"/>
                      <a:pt x="42" y="130"/>
                      <a:pt x="42" y="130"/>
                    </a:cubicBezTo>
                    <a:cubicBezTo>
                      <a:pt x="42" y="129"/>
                      <a:pt x="42" y="129"/>
                      <a:pt x="85" y="95"/>
                    </a:cubicBezTo>
                    <a:cubicBezTo>
                      <a:pt x="99" y="82"/>
                      <a:pt x="115" y="70"/>
                      <a:pt x="122" y="64"/>
                    </a:cubicBezTo>
                    <a:cubicBezTo>
                      <a:pt x="49" y="107"/>
                      <a:pt x="37" y="114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3" y="115"/>
                      <a:pt x="34" y="114"/>
                      <a:pt x="34" y="114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0" y="93"/>
                      <a:pt x="82" y="60"/>
                      <a:pt x="102" y="48"/>
                    </a:cubicBezTo>
                    <a:cubicBezTo>
                      <a:pt x="89" y="55"/>
                      <a:pt x="64" y="70"/>
                      <a:pt x="45" y="81"/>
                    </a:cubicBezTo>
                    <a:cubicBezTo>
                      <a:pt x="18" y="97"/>
                      <a:pt x="13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5" y="47"/>
                      <a:pt x="84" y="53"/>
                      <a:pt x="74" y="60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8"/>
                      <a:pt x="25" y="88"/>
                      <a:pt x="25" y="87"/>
                    </a:cubicBezTo>
                    <a:cubicBezTo>
                      <a:pt x="25" y="87"/>
                      <a:pt x="24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6" y="85"/>
                      <a:pt x="35" y="79"/>
                      <a:pt x="74" y="53"/>
                    </a:cubicBezTo>
                    <a:cubicBezTo>
                      <a:pt x="88" y="44"/>
                      <a:pt x="102" y="35"/>
                      <a:pt x="111" y="28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9" y="88"/>
                      <a:pt x="4" y="90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1" y="72"/>
                      <a:pt x="79" y="40"/>
                      <a:pt x="98" y="27"/>
                    </a:cubicBezTo>
                    <a:cubicBezTo>
                      <a:pt x="93" y="30"/>
                      <a:pt x="87" y="34"/>
                      <a:pt x="81" y="38"/>
                    </a:cubicBezTo>
                    <a:cubicBezTo>
                      <a:pt x="34" y="65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69"/>
                      <a:pt x="23" y="69"/>
                      <a:pt x="39" y="58"/>
                    </a:cubicBezTo>
                    <a:cubicBezTo>
                      <a:pt x="48" y="52"/>
                      <a:pt x="60" y="43"/>
                      <a:pt x="72" y="34"/>
                    </a:cubicBezTo>
                    <a:cubicBezTo>
                      <a:pt x="88" y="23"/>
                      <a:pt x="103" y="12"/>
                      <a:pt x="113" y="6"/>
                    </a:cubicBezTo>
                    <a:cubicBezTo>
                      <a:pt x="23" y="58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21" y="57"/>
                      <a:pt x="28" y="52"/>
                      <a:pt x="62" y="31"/>
                    </a:cubicBezTo>
                    <a:cubicBezTo>
                      <a:pt x="46" y="41"/>
                      <a:pt x="44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44" y="40"/>
                      <a:pt x="44" y="40"/>
                    </a:cubicBezTo>
                    <a:cubicBezTo>
                      <a:pt x="56" y="31"/>
                      <a:pt x="78" y="15"/>
                      <a:pt x="87" y="7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9" y="14"/>
                    </a:cubicBezTo>
                    <a:cubicBezTo>
                      <a:pt x="70" y="12"/>
                      <a:pt x="70" y="9"/>
                      <a:pt x="71" y="8"/>
                    </a:cubicBezTo>
                    <a:cubicBezTo>
                      <a:pt x="69" y="9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2" y="7"/>
                      <a:pt x="72" y="7"/>
                      <a:pt x="72" y="7"/>
                    </a:cubicBezTo>
                    <a:cubicBezTo>
                      <a:pt x="72" y="7"/>
                      <a:pt x="72" y="7"/>
                      <a:pt x="70" y="14"/>
                    </a:cubicBezTo>
                    <a:cubicBezTo>
                      <a:pt x="70" y="15"/>
                      <a:pt x="70" y="16"/>
                      <a:pt x="69" y="17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2" y="3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1" y="6"/>
                      <a:pt x="86" y="9"/>
                      <a:pt x="69" y="23"/>
                    </a:cubicBezTo>
                    <a:cubicBezTo>
                      <a:pt x="61" y="28"/>
                      <a:pt x="54" y="34"/>
                      <a:pt x="49" y="37"/>
                    </a:cubicBezTo>
                    <a:cubicBezTo>
                      <a:pt x="56" y="34"/>
                      <a:pt x="67" y="27"/>
                      <a:pt x="74" y="23"/>
                    </a:cubicBezTo>
                    <a:cubicBezTo>
                      <a:pt x="77" y="21"/>
                      <a:pt x="79" y="20"/>
                      <a:pt x="80" y="19"/>
                    </a:cubicBezTo>
                    <a:cubicBezTo>
                      <a:pt x="81" y="19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2" y="19"/>
                      <a:pt x="81" y="20"/>
                      <a:pt x="77" y="23"/>
                    </a:cubicBezTo>
                    <a:cubicBezTo>
                      <a:pt x="73" y="25"/>
                      <a:pt x="68" y="28"/>
                      <a:pt x="62" y="32"/>
                    </a:cubicBezTo>
                    <a:cubicBezTo>
                      <a:pt x="52" y="39"/>
                      <a:pt x="38" y="47"/>
                      <a:pt x="29" y="53"/>
                    </a:cubicBezTo>
                    <a:cubicBezTo>
                      <a:pt x="49" y="42"/>
                      <a:pt x="94" y="15"/>
                      <a:pt x="121" y="0"/>
                    </a:cubicBezTo>
                    <a:cubicBezTo>
                      <a:pt x="121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1"/>
                    </a:cubicBezTo>
                    <a:cubicBezTo>
                      <a:pt x="93" y="21"/>
                      <a:pt x="43" y="56"/>
                      <a:pt x="29" y="67"/>
                    </a:cubicBezTo>
                    <a:cubicBezTo>
                      <a:pt x="39" y="61"/>
                      <a:pt x="63" y="47"/>
                      <a:pt x="80" y="37"/>
                    </a:cubicBezTo>
                    <a:cubicBezTo>
                      <a:pt x="106" y="21"/>
                      <a:pt x="106" y="21"/>
                      <a:pt x="106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6" y="22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6" y="22"/>
                      <a:pt x="106" y="22"/>
                      <a:pt x="106" y="23"/>
                    </a:cubicBezTo>
                    <a:cubicBezTo>
                      <a:pt x="105" y="24"/>
                      <a:pt x="96" y="30"/>
                      <a:pt x="55" y="57"/>
                    </a:cubicBezTo>
                    <a:cubicBezTo>
                      <a:pt x="40" y="67"/>
                      <a:pt x="25" y="76"/>
                      <a:pt x="15" y="83"/>
                    </a:cubicBezTo>
                    <a:cubicBezTo>
                      <a:pt x="19" y="81"/>
                      <a:pt x="23" y="78"/>
                      <a:pt x="28" y="76"/>
                    </a:cubicBezTo>
                    <a:cubicBezTo>
                      <a:pt x="31" y="73"/>
                      <a:pt x="45" y="65"/>
                      <a:pt x="98" y="35"/>
                    </a:cubicBezTo>
                    <a:cubicBezTo>
                      <a:pt x="120" y="22"/>
                      <a:pt x="126" y="18"/>
                      <a:pt x="127" y="18"/>
                    </a:cubicBezTo>
                    <a:cubicBezTo>
                      <a:pt x="127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8"/>
                    </a:cubicBezTo>
                    <a:cubicBezTo>
                      <a:pt x="128" y="18"/>
                      <a:pt x="128" y="18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8" y="19"/>
                      <a:pt x="128" y="19"/>
                      <a:pt x="128" y="19"/>
                    </a:cubicBezTo>
                    <a:cubicBezTo>
                      <a:pt x="127" y="19"/>
                      <a:pt x="127" y="19"/>
                      <a:pt x="125" y="20"/>
                    </a:cubicBezTo>
                    <a:cubicBezTo>
                      <a:pt x="125" y="20"/>
                      <a:pt x="125" y="21"/>
                      <a:pt x="125" y="21"/>
                    </a:cubicBezTo>
                    <a:cubicBezTo>
                      <a:pt x="97" y="39"/>
                      <a:pt x="47" y="72"/>
                      <a:pt x="31" y="84"/>
                    </a:cubicBezTo>
                    <a:cubicBezTo>
                      <a:pt x="39" y="79"/>
                      <a:pt x="56" y="69"/>
                      <a:pt x="73" y="59"/>
                    </a:cubicBezTo>
                    <a:cubicBezTo>
                      <a:pt x="117" y="33"/>
                      <a:pt x="124" y="29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7" y="28"/>
                      <a:pt x="127" y="28"/>
                      <a:pt x="127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40" y="83"/>
                      <a:pt x="42" y="82"/>
                      <a:pt x="44" y="80"/>
                    </a:cubicBezTo>
                    <a:cubicBezTo>
                      <a:pt x="95" y="50"/>
                      <a:pt x="109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93" y="54"/>
                    </a:cubicBezTo>
                    <a:cubicBezTo>
                      <a:pt x="84" y="60"/>
                      <a:pt x="72" y="68"/>
                      <a:pt x="56" y="78"/>
                    </a:cubicBezTo>
                    <a:cubicBezTo>
                      <a:pt x="44" y="86"/>
                      <a:pt x="31" y="94"/>
                      <a:pt x="21" y="100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5"/>
                      <a:pt x="135" y="35"/>
                      <a:pt x="135" y="35"/>
                    </a:cubicBezTo>
                    <a:cubicBezTo>
                      <a:pt x="135" y="35"/>
                      <a:pt x="135" y="35"/>
                      <a:pt x="135" y="36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53" y="103"/>
                      <a:pt x="100" y="76"/>
                      <a:pt x="127" y="60"/>
                    </a:cubicBezTo>
                    <a:cubicBezTo>
                      <a:pt x="127" y="60"/>
                      <a:pt x="128" y="60"/>
                      <a:pt x="128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07" y="78"/>
                      <a:pt x="57" y="118"/>
                      <a:pt x="45" y="128"/>
                    </a:cubicBezTo>
                    <a:cubicBezTo>
                      <a:pt x="55" y="122"/>
                      <a:pt x="87" y="103"/>
                      <a:pt x="104" y="94"/>
                    </a:cubicBezTo>
                    <a:cubicBezTo>
                      <a:pt x="114" y="88"/>
                      <a:pt x="114" y="88"/>
                      <a:pt x="114" y="88"/>
                    </a:cubicBezTo>
                    <a:cubicBezTo>
                      <a:pt x="116" y="87"/>
                      <a:pt x="117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5"/>
                      <a:pt x="119" y="85"/>
                      <a:pt x="119" y="86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01" y="102"/>
                      <a:pt x="69" y="129"/>
                      <a:pt x="60" y="138"/>
                    </a:cubicBezTo>
                    <a:cubicBezTo>
                      <a:pt x="132" y="96"/>
                      <a:pt x="135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36" y="94"/>
                      <a:pt x="136" y="95"/>
                      <a:pt x="136" y="95"/>
                    </a:cubicBezTo>
                    <a:cubicBezTo>
                      <a:pt x="136" y="95"/>
                      <a:pt x="123" y="103"/>
                      <a:pt x="106" y="113"/>
                    </a:cubicBezTo>
                    <a:cubicBezTo>
                      <a:pt x="103" y="116"/>
                      <a:pt x="95" y="123"/>
                      <a:pt x="69" y="145"/>
                    </a:cubicBezTo>
                    <a:cubicBezTo>
                      <a:pt x="56" y="156"/>
                      <a:pt x="41" y="169"/>
                      <a:pt x="35" y="174"/>
                    </a:cubicBezTo>
                    <a:cubicBezTo>
                      <a:pt x="130" y="119"/>
                      <a:pt x="130" y="119"/>
                      <a:pt x="130" y="119"/>
                    </a:cubicBezTo>
                    <a:cubicBezTo>
                      <a:pt x="130" y="119"/>
                      <a:pt x="130" y="119"/>
                      <a:pt x="130" y="120"/>
                    </a:cubicBezTo>
                    <a:cubicBezTo>
                      <a:pt x="131" y="120"/>
                      <a:pt x="131" y="120"/>
                      <a:pt x="130" y="120"/>
                    </a:cubicBezTo>
                    <a:cubicBezTo>
                      <a:pt x="130" y="121"/>
                      <a:pt x="86" y="148"/>
                      <a:pt x="61" y="164"/>
                    </a:cubicBezTo>
                    <a:cubicBezTo>
                      <a:pt x="68" y="160"/>
                      <a:pt x="76" y="155"/>
                      <a:pt x="84" y="151"/>
                    </a:cubicBezTo>
                    <a:cubicBezTo>
                      <a:pt x="95" y="144"/>
                      <a:pt x="106" y="138"/>
                      <a:pt x="114" y="134"/>
                    </a:cubicBezTo>
                    <a:cubicBezTo>
                      <a:pt x="118" y="131"/>
                      <a:pt x="121" y="130"/>
                      <a:pt x="123" y="128"/>
                    </a:cubicBezTo>
                    <a:cubicBezTo>
                      <a:pt x="125" y="127"/>
                      <a:pt x="126" y="127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8" y="126"/>
                      <a:pt x="128" y="127"/>
                      <a:pt x="128" y="127"/>
                    </a:cubicBezTo>
                    <a:cubicBezTo>
                      <a:pt x="42" y="188"/>
                      <a:pt x="42" y="188"/>
                      <a:pt x="42" y="188"/>
                    </a:cubicBezTo>
                    <a:cubicBezTo>
                      <a:pt x="51" y="183"/>
                      <a:pt x="69" y="172"/>
                      <a:pt x="85" y="163"/>
                    </a:cubicBezTo>
                    <a:cubicBezTo>
                      <a:pt x="97" y="156"/>
                      <a:pt x="109" y="149"/>
                      <a:pt x="118" y="144"/>
                    </a:cubicBezTo>
                    <a:cubicBezTo>
                      <a:pt x="127" y="139"/>
                      <a:pt x="130" y="137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2" y="136"/>
                      <a:pt x="132" y="136"/>
                      <a:pt x="132" y="136"/>
                    </a:cubicBezTo>
                    <a:cubicBezTo>
                      <a:pt x="133" y="136"/>
                      <a:pt x="133" y="136"/>
                      <a:pt x="133" y="136"/>
                    </a:cubicBezTo>
                    <a:cubicBezTo>
                      <a:pt x="133" y="136"/>
                      <a:pt x="133" y="136"/>
                      <a:pt x="133" y="137"/>
                    </a:cubicBezTo>
                    <a:cubicBezTo>
                      <a:pt x="113" y="150"/>
                      <a:pt x="79" y="172"/>
                      <a:pt x="62" y="183"/>
                    </a:cubicBezTo>
                    <a:cubicBezTo>
                      <a:pt x="118" y="151"/>
                      <a:pt x="118" y="151"/>
                      <a:pt x="118" y="151"/>
                    </a:cubicBezTo>
                    <a:cubicBezTo>
                      <a:pt x="118" y="150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1"/>
                      <a:pt x="119" y="151"/>
                      <a:pt x="119" y="151"/>
                    </a:cubicBezTo>
                    <a:cubicBezTo>
                      <a:pt x="119" y="152"/>
                      <a:pt x="119" y="152"/>
                      <a:pt x="119" y="152"/>
                    </a:cubicBezTo>
                    <a:cubicBezTo>
                      <a:pt x="118" y="152"/>
                      <a:pt x="117" y="153"/>
                      <a:pt x="115" y="154"/>
                    </a:cubicBezTo>
                    <a:cubicBezTo>
                      <a:pt x="112" y="156"/>
                      <a:pt x="109" y="158"/>
                      <a:pt x="105" y="161"/>
                    </a:cubicBezTo>
                    <a:cubicBezTo>
                      <a:pt x="96" y="167"/>
                      <a:pt x="85" y="175"/>
                      <a:pt x="73" y="183"/>
                    </a:cubicBezTo>
                    <a:cubicBezTo>
                      <a:pt x="60" y="192"/>
                      <a:pt x="47" y="201"/>
                      <a:pt x="38" y="207"/>
                    </a:cubicBezTo>
                    <a:cubicBezTo>
                      <a:pt x="106" y="168"/>
                      <a:pt x="117" y="161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1" y="160"/>
                      <a:pt x="121" y="160"/>
                      <a:pt x="120" y="160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20" y="160"/>
                      <a:pt x="120" y="161"/>
                      <a:pt x="120" y="161"/>
                    </a:cubicBezTo>
                    <a:cubicBezTo>
                      <a:pt x="119" y="161"/>
                      <a:pt x="116" y="164"/>
                      <a:pt x="109" y="170"/>
                    </a:cubicBezTo>
                    <a:cubicBezTo>
                      <a:pt x="102" y="176"/>
                      <a:pt x="92" y="184"/>
                      <a:pt x="83" y="192"/>
                    </a:cubicBezTo>
                    <a:cubicBezTo>
                      <a:pt x="69" y="203"/>
                      <a:pt x="56" y="214"/>
                      <a:pt x="49" y="219"/>
                    </a:cubicBezTo>
                    <a:cubicBezTo>
                      <a:pt x="105" y="187"/>
                      <a:pt x="115" y="181"/>
                      <a:pt x="117" y="180"/>
                    </a:cubicBezTo>
                    <a:cubicBezTo>
                      <a:pt x="117" y="180"/>
                      <a:pt x="117" y="180"/>
                      <a:pt x="117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0"/>
                      <a:pt x="118" y="180"/>
                    </a:cubicBezTo>
                    <a:cubicBezTo>
                      <a:pt x="118" y="180"/>
                      <a:pt x="118" y="181"/>
                      <a:pt x="118" y="181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114" y="191"/>
                      <a:pt x="125" y="185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8" y="183"/>
                      <a:pt x="128" y="183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128" y="184"/>
                      <a:pt x="128" y="184"/>
                      <a:pt x="128" y="184"/>
                    </a:cubicBezTo>
                    <a:cubicBezTo>
                      <a:pt x="40" y="255"/>
                      <a:pt x="40" y="255"/>
                      <a:pt x="40" y="255"/>
                    </a:cubicBezTo>
                    <a:cubicBezTo>
                      <a:pt x="53" y="247"/>
                      <a:pt x="88" y="227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09" y="215"/>
                      <a:pt x="109" y="215"/>
                      <a:pt x="110" y="215"/>
                    </a:cubicBezTo>
                    <a:cubicBezTo>
                      <a:pt x="110" y="215"/>
                      <a:pt x="110" y="215"/>
                      <a:pt x="109" y="215"/>
                    </a:cubicBezTo>
                    <a:cubicBezTo>
                      <a:pt x="105" y="218"/>
                      <a:pt x="99" y="222"/>
                      <a:pt x="93" y="225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4"/>
                    </a:cubicBezTo>
                    <a:cubicBezTo>
                      <a:pt x="113" y="214"/>
                      <a:pt x="113" y="214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3" y="215"/>
                      <a:pt x="113" y="215"/>
                      <a:pt x="113" y="215"/>
                    </a:cubicBezTo>
                    <a:cubicBezTo>
                      <a:pt x="111" y="216"/>
                      <a:pt x="104" y="222"/>
                      <a:pt x="72" y="245"/>
                    </a:cubicBezTo>
                    <a:cubicBezTo>
                      <a:pt x="59" y="254"/>
                      <a:pt x="46" y="264"/>
                      <a:pt x="38" y="269"/>
                    </a:cubicBezTo>
                    <a:cubicBezTo>
                      <a:pt x="41" y="268"/>
                      <a:pt x="44" y="266"/>
                      <a:pt x="48" y="263"/>
                    </a:cubicBezTo>
                    <a:cubicBezTo>
                      <a:pt x="116" y="224"/>
                      <a:pt x="133" y="214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6" y="212"/>
                      <a:pt x="136" y="212"/>
                    </a:cubicBezTo>
                    <a:cubicBezTo>
                      <a:pt x="136" y="212"/>
                      <a:pt x="137" y="212"/>
                      <a:pt x="137" y="212"/>
                    </a:cubicBezTo>
                    <a:cubicBezTo>
                      <a:pt x="137" y="212"/>
                      <a:pt x="137" y="212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7" y="213"/>
                      <a:pt x="137" y="213"/>
                    </a:cubicBezTo>
                    <a:cubicBezTo>
                      <a:pt x="137" y="213"/>
                      <a:pt x="132" y="216"/>
                      <a:pt x="12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74" y="252"/>
                      <a:pt x="74" y="252"/>
                      <a:pt x="74" y="252"/>
                    </a:cubicBezTo>
                    <a:cubicBezTo>
                      <a:pt x="83" y="247"/>
                      <a:pt x="93" y="241"/>
                      <a:pt x="102" y="236"/>
                    </a:cubicBezTo>
                    <a:cubicBezTo>
                      <a:pt x="133" y="218"/>
                      <a:pt x="133" y="218"/>
                      <a:pt x="133" y="218"/>
                    </a:cubicBezTo>
                    <a:cubicBezTo>
                      <a:pt x="135" y="217"/>
                      <a:pt x="135" y="217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6" y="216"/>
                      <a:pt x="136" y="216"/>
                      <a:pt x="136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7"/>
                      <a:pt x="137" y="217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7" y="217"/>
                      <a:pt x="136" y="217"/>
                      <a:pt x="136" y="217"/>
                    </a:cubicBezTo>
                    <a:cubicBezTo>
                      <a:pt x="135" y="218"/>
                      <a:pt x="134" y="218"/>
                      <a:pt x="132" y="220"/>
                    </a:cubicBezTo>
                    <a:cubicBezTo>
                      <a:pt x="129" y="221"/>
                      <a:pt x="125" y="224"/>
                      <a:pt x="120" y="227"/>
                    </a:cubicBezTo>
                    <a:cubicBezTo>
                      <a:pt x="119" y="227"/>
                      <a:pt x="117" y="228"/>
                      <a:pt x="116" y="229"/>
                    </a:cubicBezTo>
                    <a:cubicBezTo>
                      <a:pt x="116" y="230"/>
                      <a:pt x="116" y="230"/>
                      <a:pt x="108" y="236"/>
                    </a:cubicBezTo>
                    <a:cubicBezTo>
                      <a:pt x="103" y="241"/>
                      <a:pt x="96" y="246"/>
                      <a:pt x="89" y="252"/>
                    </a:cubicBezTo>
                    <a:cubicBezTo>
                      <a:pt x="71" y="267"/>
                      <a:pt x="48" y="287"/>
                      <a:pt x="40" y="294"/>
                    </a:cubicBezTo>
                    <a:cubicBezTo>
                      <a:pt x="45" y="291"/>
                      <a:pt x="55" y="285"/>
                      <a:pt x="66" y="278"/>
                    </a:cubicBezTo>
                    <a:cubicBezTo>
                      <a:pt x="127" y="243"/>
                      <a:pt x="133" y="239"/>
                      <a:pt x="134" y="239"/>
                    </a:cubicBezTo>
                    <a:cubicBezTo>
                      <a:pt x="134" y="239"/>
                      <a:pt x="134" y="240"/>
                      <a:pt x="134" y="240"/>
                    </a:cubicBezTo>
                    <a:cubicBezTo>
                      <a:pt x="134" y="240"/>
                      <a:pt x="134" y="240"/>
                      <a:pt x="124" y="248"/>
                    </a:cubicBezTo>
                    <a:cubicBezTo>
                      <a:pt x="118" y="253"/>
                      <a:pt x="110" y="259"/>
                      <a:pt x="101" y="266"/>
                    </a:cubicBezTo>
                    <a:cubicBezTo>
                      <a:pt x="82" y="280"/>
                      <a:pt x="60" y="297"/>
                      <a:pt x="52" y="304"/>
                    </a:cubicBezTo>
                    <a:cubicBezTo>
                      <a:pt x="65" y="297"/>
                      <a:pt x="111" y="270"/>
                      <a:pt x="136" y="255"/>
                    </a:cubicBezTo>
                    <a:cubicBezTo>
                      <a:pt x="136" y="255"/>
                      <a:pt x="136" y="255"/>
                      <a:pt x="136" y="255"/>
                    </a:cubicBezTo>
                    <a:cubicBezTo>
                      <a:pt x="136" y="255"/>
                      <a:pt x="136" y="255"/>
                      <a:pt x="137" y="255"/>
                    </a:cubicBezTo>
                    <a:cubicBezTo>
                      <a:pt x="137" y="256"/>
                      <a:pt x="137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6" y="256"/>
                      <a:pt x="136" y="256"/>
                      <a:pt x="136" y="256"/>
                    </a:cubicBezTo>
                    <a:cubicBezTo>
                      <a:pt x="135" y="257"/>
                      <a:pt x="131" y="260"/>
                      <a:pt x="120" y="267"/>
                    </a:cubicBezTo>
                    <a:cubicBezTo>
                      <a:pt x="110" y="273"/>
                      <a:pt x="97" y="282"/>
                      <a:pt x="84" y="290"/>
                    </a:cubicBezTo>
                    <a:cubicBezTo>
                      <a:pt x="72" y="298"/>
                      <a:pt x="59" y="306"/>
                      <a:pt x="50" y="312"/>
                    </a:cubicBezTo>
                    <a:cubicBezTo>
                      <a:pt x="106" y="279"/>
                      <a:pt x="118" y="273"/>
                      <a:pt x="120" y="272"/>
                    </a:cubicBezTo>
                    <a:cubicBezTo>
                      <a:pt x="120" y="272"/>
                      <a:pt x="120" y="272"/>
                      <a:pt x="120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1" y="272"/>
                      <a:pt x="121" y="272"/>
                      <a:pt x="121" y="272"/>
                    </a:cubicBezTo>
                    <a:cubicBezTo>
                      <a:pt x="120" y="273"/>
                      <a:pt x="119" y="273"/>
                      <a:pt x="117" y="275"/>
                    </a:cubicBezTo>
                    <a:cubicBezTo>
                      <a:pt x="115" y="276"/>
                      <a:pt x="111" y="278"/>
                      <a:pt x="107" y="281"/>
                    </a:cubicBezTo>
                    <a:cubicBezTo>
                      <a:pt x="100" y="285"/>
                      <a:pt x="90" y="291"/>
                      <a:pt x="81" y="297"/>
                    </a:cubicBezTo>
                    <a:cubicBezTo>
                      <a:pt x="97" y="287"/>
                      <a:pt x="115" y="277"/>
                      <a:pt x="128" y="269"/>
                    </a:cubicBezTo>
                    <a:cubicBezTo>
                      <a:pt x="128" y="269"/>
                      <a:pt x="129" y="269"/>
                      <a:pt x="129" y="269"/>
                    </a:cubicBezTo>
                    <a:cubicBezTo>
                      <a:pt x="129" y="269"/>
                      <a:pt x="129" y="270"/>
                      <a:pt x="129" y="270"/>
                    </a:cubicBezTo>
                    <a:cubicBezTo>
                      <a:pt x="102" y="292"/>
                      <a:pt x="53" y="330"/>
                      <a:pt x="41" y="34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8" y="291"/>
                      <a:pt x="128" y="291"/>
                    </a:cubicBezTo>
                    <a:cubicBezTo>
                      <a:pt x="128" y="291"/>
                      <a:pt x="129" y="291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8" y="292"/>
                      <a:pt x="128" y="292"/>
                      <a:pt x="128" y="292"/>
                    </a:cubicBezTo>
                    <a:cubicBezTo>
                      <a:pt x="126" y="293"/>
                      <a:pt x="123" y="295"/>
                      <a:pt x="114" y="301"/>
                    </a:cubicBezTo>
                    <a:cubicBezTo>
                      <a:pt x="105" y="307"/>
                      <a:pt x="93" y="315"/>
                      <a:pt x="82" y="323"/>
                    </a:cubicBezTo>
                    <a:cubicBezTo>
                      <a:pt x="68" y="332"/>
                      <a:pt x="53" y="341"/>
                      <a:pt x="45" y="347"/>
                    </a:cubicBezTo>
                    <a:cubicBezTo>
                      <a:pt x="60" y="338"/>
                      <a:pt x="92" y="320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09"/>
                      <a:pt x="111" y="309"/>
                      <a:pt x="111" y="309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11" y="310"/>
                      <a:pt x="111" y="310"/>
                      <a:pt x="111" y="310"/>
                    </a:cubicBezTo>
                    <a:cubicBezTo>
                      <a:pt x="109" y="311"/>
                      <a:pt x="102" y="317"/>
                      <a:pt x="70" y="339"/>
                    </a:cubicBezTo>
                    <a:cubicBezTo>
                      <a:pt x="59" y="347"/>
                      <a:pt x="46" y="355"/>
                      <a:pt x="39" y="361"/>
                    </a:cubicBezTo>
                    <a:cubicBezTo>
                      <a:pt x="110" y="319"/>
                      <a:pt x="110" y="319"/>
                      <a:pt x="111" y="319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0" y="320"/>
                      <a:pt x="110" y="320"/>
                      <a:pt x="110" y="320"/>
                    </a:cubicBezTo>
                    <a:cubicBezTo>
                      <a:pt x="111" y="320"/>
                      <a:pt x="111" y="320"/>
                      <a:pt x="111" y="320"/>
                    </a:cubicBezTo>
                    <a:cubicBezTo>
                      <a:pt x="109" y="321"/>
                      <a:pt x="30" y="367"/>
                      <a:pt x="29" y="367"/>
                    </a:cubicBezTo>
                    <a:cubicBezTo>
                      <a:pt x="29" y="367"/>
                      <a:pt x="29" y="367"/>
                      <a:pt x="29" y="36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6" name="Freeform 272"/>
              <p:cNvSpPr>
                <a:spLocks noEditPoints="1"/>
              </p:cNvSpPr>
              <p:nvPr/>
            </p:nvSpPr>
            <p:spPr bwMode="auto">
              <a:xfrm>
                <a:off x="2026169" y="5603166"/>
                <a:ext cx="483589" cy="1593055"/>
              </a:xfrm>
              <a:custGeom>
                <a:avLst/>
                <a:gdLst>
                  <a:gd name="T0" fmla="*/ 1 w 150"/>
                  <a:gd name="T1" fmla="*/ 416 h 491"/>
                  <a:gd name="T2" fmla="*/ 3 w 150"/>
                  <a:gd name="T3" fmla="*/ 378 h 491"/>
                  <a:gd name="T4" fmla="*/ 10 w 150"/>
                  <a:gd name="T5" fmla="*/ 380 h 491"/>
                  <a:gd name="T6" fmla="*/ 22 w 150"/>
                  <a:gd name="T7" fmla="*/ 340 h 491"/>
                  <a:gd name="T8" fmla="*/ 25 w 150"/>
                  <a:gd name="T9" fmla="*/ 285 h 491"/>
                  <a:gd name="T10" fmla="*/ 48 w 150"/>
                  <a:gd name="T11" fmla="*/ 179 h 491"/>
                  <a:gd name="T12" fmla="*/ 49 w 150"/>
                  <a:gd name="T13" fmla="*/ 115 h 491"/>
                  <a:gd name="T14" fmla="*/ 43 w 150"/>
                  <a:gd name="T15" fmla="*/ 116 h 491"/>
                  <a:gd name="T16" fmla="*/ 27 w 150"/>
                  <a:gd name="T17" fmla="*/ 124 h 491"/>
                  <a:gd name="T18" fmla="*/ 25 w 150"/>
                  <a:gd name="T19" fmla="*/ 75 h 491"/>
                  <a:gd name="T20" fmla="*/ 35 w 150"/>
                  <a:gd name="T21" fmla="*/ 58 h 491"/>
                  <a:gd name="T22" fmla="*/ 53 w 150"/>
                  <a:gd name="T23" fmla="*/ 50 h 491"/>
                  <a:gd name="T24" fmla="*/ 61 w 150"/>
                  <a:gd name="T25" fmla="*/ 27 h 491"/>
                  <a:gd name="T26" fmla="*/ 69 w 150"/>
                  <a:gd name="T27" fmla="*/ 18 h 491"/>
                  <a:gd name="T28" fmla="*/ 105 w 150"/>
                  <a:gd name="T29" fmla="*/ 9 h 491"/>
                  <a:gd name="T30" fmla="*/ 132 w 150"/>
                  <a:gd name="T31" fmla="*/ 67 h 491"/>
                  <a:gd name="T32" fmla="*/ 134 w 150"/>
                  <a:gd name="T33" fmla="*/ 73 h 491"/>
                  <a:gd name="T34" fmla="*/ 138 w 150"/>
                  <a:gd name="T35" fmla="*/ 112 h 491"/>
                  <a:gd name="T36" fmla="*/ 132 w 150"/>
                  <a:gd name="T37" fmla="*/ 154 h 491"/>
                  <a:gd name="T38" fmla="*/ 131 w 150"/>
                  <a:gd name="T39" fmla="*/ 199 h 491"/>
                  <a:gd name="T40" fmla="*/ 107 w 150"/>
                  <a:gd name="T41" fmla="*/ 332 h 491"/>
                  <a:gd name="T42" fmla="*/ 100 w 150"/>
                  <a:gd name="T43" fmla="*/ 361 h 491"/>
                  <a:gd name="T44" fmla="*/ 116 w 150"/>
                  <a:gd name="T45" fmla="*/ 396 h 491"/>
                  <a:gd name="T46" fmla="*/ 133 w 150"/>
                  <a:gd name="T47" fmla="*/ 386 h 491"/>
                  <a:gd name="T48" fmla="*/ 132 w 150"/>
                  <a:gd name="T49" fmla="*/ 430 h 491"/>
                  <a:gd name="T50" fmla="*/ 144 w 150"/>
                  <a:gd name="T51" fmla="*/ 472 h 491"/>
                  <a:gd name="T52" fmla="*/ 115 w 150"/>
                  <a:gd name="T53" fmla="*/ 473 h 491"/>
                  <a:gd name="T54" fmla="*/ 62 w 150"/>
                  <a:gd name="T55" fmla="*/ 469 h 491"/>
                  <a:gd name="T56" fmla="*/ 12 w 150"/>
                  <a:gd name="T57" fmla="*/ 490 h 491"/>
                  <a:gd name="T58" fmla="*/ 15 w 150"/>
                  <a:gd name="T59" fmla="*/ 459 h 491"/>
                  <a:gd name="T60" fmla="*/ 13 w 150"/>
                  <a:gd name="T61" fmla="*/ 459 h 491"/>
                  <a:gd name="T62" fmla="*/ 11 w 150"/>
                  <a:gd name="T63" fmla="*/ 490 h 491"/>
                  <a:gd name="T64" fmla="*/ 61 w 150"/>
                  <a:gd name="T65" fmla="*/ 469 h 491"/>
                  <a:gd name="T66" fmla="*/ 115 w 150"/>
                  <a:gd name="T67" fmla="*/ 473 h 491"/>
                  <a:gd name="T68" fmla="*/ 143 w 150"/>
                  <a:gd name="T69" fmla="*/ 473 h 491"/>
                  <a:gd name="T70" fmla="*/ 131 w 150"/>
                  <a:gd name="T71" fmla="*/ 430 h 491"/>
                  <a:gd name="T72" fmla="*/ 132 w 150"/>
                  <a:gd name="T73" fmla="*/ 386 h 491"/>
                  <a:gd name="T74" fmla="*/ 112 w 150"/>
                  <a:gd name="T75" fmla="*/ 398 h 491"/>
                  <a:gd name="T76" fmla="*/ 99 w 150"/>
                  <a:gd name="T77" fmla="*/ 361 h 491"/>
                  <a:gd name="T78" fmla="*/ 106 w 150"/>
                  <a:gd name="T79" fmla="*/ 331 h 491"/>
                  <a:gd name="T80" fmla="*/ 130 w 150"/>
                  <a:gd name="T81" fmla="*/ 188 h 491"/>
                  <a:gd name="T82" fmla="*/ 131 w 150"/>
                  <a:gd name="T83" fmla="*/ 154 h 491"/>
                  <a:gd name="T84" fmla="*/ 137 w 150"/>
                  <a:gd name="T85" fmla="*/ 112 h 491"/>
                  <a:gd name="T86" fmla="*/ 134 w 150"/>
                  <a:gd name="T87" fmla="*/ 75 h 491"/>
                  <a:gd name="T88" fmla="*/ 130 w 150"/>
                  <a:gd name="T89" fmla="*/ 57 h 491"/>
                  <a:gd name="T90" fmla="*/ 84 w 150"/>
                  <a:gd name="T91" fmla="*/ 19 h 491"/>
                  <a:gd name="T92" fmla="*/ 61 w 150"/>
                  <a:gd name="T93" fmla="*/ 19 h 491"/>
                  <a:gd name="T94" fmla="*/ 61 w 150"/>
                  <a:gd name="T95" fmla="*/ 39 h 491"/>
                  <a:gd name="T96" fmla="*/ 47 w 150"/>
                  <a:gd name="T97" fmla="*/ 56 h 491"/>
                  <a:gd name="T98" fmla="*/ 23 w 150"/>
                  <a:gd name="T99" fmla="*/ 59 h 491"/>
                  <a:gd name="T100" fmla="*/ 29 w 150"/>
                  <a:gd name="T101" fmla="*/ 108 h 491"/>
                  <a:gd name="T102" fmla="*/ 35 w 150"/>
                  <a:gd name="T103" fmla="*/ 121 h 491"/>
                  <a:gd name="T104" fmla="*/ 51 w 150"/>
                  <a:gd name="T105" fmla="*/ 110 h 491"/>
                  <a:gd name="T106" fmla="*/ 52 w 150"/>
                  <a:gd name="T107" fmla="*/ 158 h 491"/>
                  <a:gd name="T108" fmla="*/ 27 w 150"/>
                  <a:gd name="T109" fmla="*/ 285 h 491"/>
                  <a:gd name="T110" fmla="*/ 23 w 150"/>
                  <a:gd name="T111" fmla="*/ 312 h 491"/>
                  <a:gd name="T112" fmla="*/ 16 w 150"/>
                  <a:gd name="T113" fmla="*/ 386 h 491"/>
                  <a:gd name="T114" fmla="*/ 7 w 150"/>
                  <a:gd name="T115" fmla="*/ 366 h 491"/>
                  <a:gd name="T116" fmla="*/ 0 w 150"/>
                  <a:gd name="T117" fmla="*/ 403 h 491"/>
                  <a:gd name="T118" fmla="*/ 8 w 150"/>
                  <a:gd name="T119" fmla="*/ 459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491">
                    <a:moveTo>
                      <a:pt x="8" y="466"/>
                    </a:moveTo>
                    <a:cubicBezTo>
                      <a:pt x="8" y="464"/>
                      <a:pt x="8" y="462"/>
                      <a:pt x="8" y="459"/>
                    </a:cubicBezTo>
                    <a:cubicBezTo>
                      <a:pt x="8" y="457"/>
                      <a:pt x="8" y="455"/>
                      <a:pt x="8" y="453"/>
                    </a:cubicBezTo>
                    <a:cubicBezTo>
                      <a:pt x="7" y="449"/>
                      <a:pt x="7" y="445"/>
                      <a:pt x="6" y="441"/>
                    </a:cubicBezTo>
                    <a:cubicBezTo>
                      <a:pt x="5" y="437"/>
                      <a:pt x="4" y="432"/>
                      <a:pt x="3" y="428"/>
                    </a:cubicBezTo>
                    <a:cubicBezTo>
                      <a:pt x="2" y="424"/>
                      <a:pt x="2" y="420"/>
                      <a:pt x="1" y="416"/>
                    </a:cubicBezTo>
                    <a:cubicBezTo>
                      <a:pt x="1" y="414"/>
                      <a:pt x="0" y="412"/>
                      <a:pt x="0" y="410"/>
                    </a:cubicBezTo>
                    <a:cubicBezTo>
                      <a:pt x="0" y="407"/>
                      <a:pt x="0" y="405"/>
                      <a:pt x="0" y="403"/>
                    </a:cubicBezTo>
                    <a:cubicBezTo>
                      <a:pt x="0" y="401"/>
                      <a:pt x="0" y="399"/>
                      <a:pt x="0" y="397"/>
                    </a:cubicBezTo>
                    <a:cubicBezTo>
                      <a:pt x="0" y="395"/>
                      <a:pt x="0" y="393"/>
                      <a:pt x="0" y="391"/>
                    </a:cubicBezTo>
                    <a:cubicBezTo>
                      <a:pt x="0" y="388"/>
                      <a:pt x="1" y="386"/>
                      <a:pt x="1" y="384"/>
                    </a:cubicBezTo>
                    <a:cubicBezTo>
                      <a:pt x="2" y="382"/>
                      <a:pt x="2" y="380"/>
                      <a:pt x="3" y="378"/>
                    </a:cubicBezTo>
                    <a:cubicBezTo>
                      <a:pt x="3" y="376"/>
                      <a:pt x="4" y="374"/>
                      <a:pt x="4" y="372"/>
                    </a:cubicBezTo>
                    <a:cubicBezTo>
                      <a:pt x="6" y="366"/>
                      <a:pt x="6" y="366"/>
                      <a:pt x="6" y="366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9"/>
                      <a:pt x="8" y="372"/>
                      <a:pt x="8" y="376"/>
                    </a:cubicBezTo>
                    <a:cubicBezTo>
                      <a:pt x="9" y="377"/>
                      <a:pt x="9" y="379"/>
                      <a:pt x="10" y="380"/>
                    </a:cubicBezTo>
                    <a:cubicBezTo>
                      <a:pt x="10" y="382"/>
                      <a:pt x="11" y="383"/>
                      <a:pt x="13" y="383"/>
                    </a:cubicBezTo>
                    <a:cubicBezTo>
                      <a:pt x="14" y="384"/>
                      <a:pt x="15" y="384"/>
                      <a:pt x="17" y="385"/>
                    </a:cubicBezTo>
                    <a:cubicBezTo>
                      <a:pt x="18" y="386"/>
                      <a:pt x="19" y="387"/>
                      <a:pt x="20" y="388"/>
                    </a:cubicBezTo>
                    <a:cubicBezTo>
                      <a:pt x="23" y="391"/>
                      <a:pt x="25" y="393"/>
                      <a:pt x="26" y="396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3" y="378"/>
                      <a:pt x="22" y="359"/>
                      <a:pt x="22" y="340"/>
                    </a:cubicBezTo>
                    <a:cubicBezTo>
                      <a:pt x="22" y="331"/>
                      <a:pt x="22" y="322"/>
                      <a:pt x="22" y="312"/>
                    </a:cubicBezTo>
                    <a:cubicBezTo>
                      <a:pt x="22" y="308"/>
                      <a:pt x="23" y="303"/>
                      <a:pt x="23" y="298"/>
                    </a:cubicBezTo>
                    <a:cubicBezTo>
                      <a:pt x="23" y="296"/>
                      <a:pt x="24" y="294"/>
                      <a:pt x="24" y="291"/>
                    </a:cubicBezTo>
                    <a:cubicBezTo>
                      <a:pt x="24" y="290"/>
                      <a:pt x="24" y="289"/>
                      <a:pt x="24" y="288"/>
                    </a:cubicBezTo>
                    <a:cubicBezTo>
                      <a:pt x="25" y="287"/>
                      <a:pt x="25" y="287"/>
                      <a:pt x="25" y="286"/>
                    </a:cubicBezTo>
                    <a:cubicBezTo>
                      <a:pt x="25" y="286"/>
                      <a:pt x="25" y="286"/>
                      <a:pt x="25" y="285"/>
                    </a:cubicBezTo>
                    <a:cubicBezTo>
                      <a:pt x="25" y="285"/>
                      <a:pt x="26" y="285"/>
                      <a:pt x="26" y="284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78"/>
                      <a:pt x="28" y="271"/>
                      <a:pt x="30" y="264"/>
                    </a:cubicBezTo>
                    <a:cubicBezTo>
                      <a:pt x="31" y="256"/>
                      <a:pt x="32" y="249"/>
                      <a:pt x="34" y="242"/>
                    </a:cubicBezTo>
                    <a:cubicBezTo>
                      <a:pt x="37" y="228"/>
                      <a:pt x="41" y="214"/>
                      <a:pt x="44" y="200"/>
                    </a:cubicBezTo>
                    <a:cubicBezTo>
                      <a:pt x="45" y="193"/>
                      <a:pt x="47" y="186"/>
                      <a:pt x="48" y="179"/>
                    </a:cubicBezTo>
                    <a:cubicBezTo>
                      <a:pt x="49" y="176"/>
                      <a:pt x="50" y="172"/>
                      <a:pt x="50" y="169"/>
                    </a:cubicBezTo>
                    <a:cubicBezTo>
                      <a:pt x="50" y="165"/>
                      <a:pt x="51" y="162"/>
                      <a:pt x="51" y="158"/>
                    </a:cubicBezTo>
                    <a:cubicBezTo>
                      <a:pt x="51" y="154"/>
                      <a:pt x="52" y="151"/>
                      <a:pt x="52" y="147"/>
                    </a:cubicBezTo>
                    <a:cubicBezTo>
                      <a:pt x="52" y="144"/>
                      <a:pt x="52" y="140"/>
                      <a:pt x="52" y="136"/>
                    </a:cubicBezTo>
                    <a:cubicBezTo>
                      <a:pt x="51" y="133"/>
                      <a:pt x="51" y="129"/>
                      <a:pt x="51" y="126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49" y="115"/>
                      <a:pt x="49" y="115"/>
                      <a:pt x="49" y="115"/>
                    </a:cubicBezTo>
                    <a:cubicBezTo>
                      <a:pt x="50" y="113"/>
                      <a:pt x="50" y="112"/>
                      <a:pt x="50" y="110"/>
                    </a:cubicBezTo>
                    <a:cubicBezTo>
                      <a:pt x="50" y="110"/>
                      <a:pt x="50" y="109"/>
                      <a:pt x="50" y="109"/>
                    </a:cubicBezTo>
                    <a:cubicBezTo>
                      <a:pt x="50" y="109"/>
                      <a:pt x="49" y="109"/>
                      <a:pt x="49" y="109"/>
                    </a:cubicBezTo>
                    <a:cubicBezTo>
                      <a:pt x="47" y="111"/>
                      <a:pt x="45" y="114"/>
                      <a:pt x="43" y="116"/>
                    </a:cubicBezTo>
                    <a:cubicBezTo>
                      <a:pt x="41" y="118"/>
                      <a:pt x="39" y="121"/>
                      <a:pt x="36" y="122"/>
                    </a:cubicBezTo>
                    <a:cubicBezTo>
                      <a:pt x="35" y="123"/>
                      <a:pt x="34" y="124"/>
                      <a:pt x="32" y="125"/>
                    </a:cubicBezTo>
                    <a:cubicBezTo>
                      <a:pt x="31" y="125"/>
                      <a:pt x="31" y="125"/>
                      <a:pt x="30" y="125"/>
                    </a:cubicBezTo>
                    <a:cubicBezTo>
                      <a:pt x="29" y="125"/>
                      <a:pt x="28" y="125"/>
                      <a:pt x="28" y="125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27" y="113"/>
                      <a:pt x="28" y="111"/>
                      <a:pt x="27" y="108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7" y="97"/>
                      <a:pt x="27" y="94"/>
                      <a:pt x="27" y="91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25" y="80"/>
                      <a:pt x="25" y="77"/>
                      <a:pt x="25" y="75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3" y="58"/>
                      <a:pt x="34" y="58"/>
                      <a:pt x="35" y="58"/>
                    </a:cubicBezTo>
                    <a:cubicBezTo>
                      <a:pt x="37" y="58"/>
                      <a:pt x="38" y="58"/>
                      <a:pt x="39" y="57"/>
                    </a:cubicBezTo>
                    <a:cubicBezTo>
                      <a:pt x="41" y="57"/>
                      <a:pt x="42" y="57"/>
                      <a:pt x="43" y="56"/>
                    </a:cubicBezTo>
                    <a:cubicBezTo>
                      <a:pt x="44" y="56"/>
                      <a:pt x="46" y="55"/>
                      <a:pt x="47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1"/>
                      <a:pt x="52" y="50"/>
                      <a:pt x="53" y="50"/>
                    </a:cubicBezTo>
                    <a:cubicBezTo>
                      <a:pt x="54" y="49"/>
                      <a:pt x="55" y="47"/>
                      <a:pt x="56" y="46"/>
                    </a:cubicBezTo>
                    <a:cubicBezTo>
                      <a:pt x="56" y="45"/>
                      <a:pt x="57" y="44"/>
                      <a:pt x="58" y="43"/>
                    </a:cubicBezTo>
                    <a:cubicBezTo>
                      <a:pt x="58" y="42"/>
                      <a:pt x="59" y="40"/>
                      <a:pt x="59" y="39"/>
                    </a:cubicBezTo>
                    <a:cubicBezTo>
                      <a:pt x="60" y="38"/>
                      <a:pt x="60" y="36"/>
                      <a:pt x="60" y="35"/>
                    </a:cubicBezTo>
                    <a:cubicBezTo>
                      <a:pt x="61" y="34"/>
                      <a:pt x="61" y="32"/>
                      <a:pt x="61" y="31"/>
                    </a:cubicBezTo>
                    <a:cubicBezTo>
                      <a:pt x="61" y="29"/>
                      <a:pt x="61" y="28"/>
                      <a:pt x="61" y="27"/>
                    </a:cubicBezTo>
                    <a:cubicBezTo>
                      <a:pt x="61" y="25"/>
                      <a:pt x="61" y="24"/>
                      <a:pt x="61" y="22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6" y="18"/>
                      <a:pt x="68" y="18"/>
                      <a:pt x="69" y="18"/>
                    </a:cubicBezTo>
                    <a:cubicBezTo>
                      <a:pt x="70" y="19"/>
                      <a:pt x="72" y="19"/>
                      <a:pt x="73" y="19"/>
                    </a:cubicBezTo>
                    <a:cubicBezTo>
                      <a:pt x="74" y="19"/>
                      <a:pt x="75" y="19"/>
                      <a:pt x="77" y="18"/>
                    </a:cubicBezTo>
                    <a:cubicBezTo>
                      <a:pt x="78" y="18"/>
                      <a:pt x="79" y="18"/>
                      <a:pt x="80" y="18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7" y="17"/>
                      <a:pt x="89" y="16"/>
                      <a:pt x="92" y="15"/>
                    </a:cubicBezTo>
                    <a:cubicBezTo>
                      <a:pt x="96" y="14"/>
                      <a:pt x="101" y="11"/>
                      <a:pt x="105" y="9"/>
                    </a:cubicBezTo>
                    <a:cubicBezTo>
                      <a:pt x="110" y="6"/>
                      <a:pt x="114" y="3"/>
                      <a:pt x="119" y="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26" y="12"/>
                      <a:pt x="129" y="25"/>
                      <a:pt x="130" y="38"/>
                    </a:cubicBezTo>
                    <a:cubicBezTo>
                      <a:pt x="131" y="44"/>
                      <a:pt x="132" y="51"/>
                      <a:pt x="132" y="5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70"/>
                      <a:pt x="133" y="72"/>
                    </a:cubicBezTo>
                    <a:cubicBezTo>
                      <a:pt x="133" y="73"/>
                      <a:pt x="133" y="73"/>
                      <a:pt x="133" y="74"/>
                    </a:cubicBezTo>
                    <a:cubicBezTo>
                      <a:pt x="133" y="74"/>
                      <a:pt x="133" y="75"/>
                      <a:pt x="133" y="75"/>
                    </a:cubicBezTo>
                    <a:cubicBezTo>
                      <a:pt x="133" y="75"/>
                      <a:pt x="133" y="74"/>
                      <a:pt x="133" y="75"/>
                    </a:cubicBezTo>
                    <a:cubicBezTo>
                      <a:pt x="133" y="74"/>
                      <a:pt x="133" y="74"/>
                      <a:pt x="133" y="74"/>
                    </a:cubicBezTo>
                    <a:cubicBezTo>
                      <a:pt x="134" y="73"/>
                      <a:pt x="134" y="73"/>
                      <a:pt x="134" y="73"/>
                    </a:cubicBezTo>
                    <a:cubicBezTo>
                      <a:pt x="135" y="75"/>
                      <a:pt x="135" y="75"/>
                      <a:pt x="135" y="75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7" y="88"/>
                      <a:pt x="137" y="91"/>
                      <a:pt x="137" y="95"/>
                    </a:cubicBezTo>
                    <a:cubicBezTo>
                      <a:pt x="138" y="98"/>
                      <a:pt x="138" y="101"/>
                      <a:pt x="138" y="105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12"/>
                      <a:pt x="138" y="112"/>
                      <a:pt x="138" y="112"/>
                    </a:cubicBezTo>
                    <a:cubicBezTo>
                      <a:pt x="138" y="115"/>
                      <a:pt x="138" y="115"/>
                      <a:pt x="138" y="115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8" y="121"/>
                      <a:pt x="137" y="123"/>
                      <a:pt x="137" y="125"/>
                    </a:cubicBezTo>
                    <a:cubicBezTo>
                      <a:pt x="137" y="128"/>
                      <a:pt x="136" y="131"/>
                      <a:pt x="135" y="135"/>
                    </a:cubicBezTo>
                    <a:cubicBezTo>
                      <a:pt x="135" y="138"/>
                      <a:pt x="134" y="141"/>
                      <a:pt x="134" y="145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4"/>
                      <a:pt x="132" y="154"/>
                      <a:pt x="132" y="154"/>
                    </a:cubicBezTo>
                    <a:cubicBezTo>
                      <a:pt x="132" y="158"/>
                      <a:pt x="133" y="162"/>
                      <a:pt x="133" y="165"/>
                    </a:cubicBez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3" y="180"/>
                      <a:pt x="132" y="184"/>
                      <a:pt x="132" y="188"/>
                    </a:cubicBezTo>
                    <a:cubicBezTo>
                      <a:pt x="132" y="192"/>
                      <a:pt x="131" y="195"/>
                      <a:pt x="131" y="199"/>
                    </a:cubicBezTo>
                    <a:cubicBezTo>
                      <a:pt x="130" y="206"/>
                      <a:pt x="128" y="214"/>
                      <a:pt x="127" y="221"/>
                    </a:cubicBezTo>
                    <a:cubicBezTo>
                      <a:pt x="126" y="228"/>
                      <a:pt x="124" y="236"/>
                      <a:pt x="123" y="243"/>
                    </a:cubicBezTo>
                    <a:cubicBezTo>
                      <a:pt x="120" y="257"/>
                      <a:pt x="117" y="272"/>
                      <a:pt x="114" y="287"/>
                    </a:cubicBezTo>
                    <a:cubicBezTo>
                      <a:pt x="113" y="294"/>
                      <a:pt x="112" y="301"/>
                      <a:pt x="110" y="309"/>
                    </a:cubicBezTo>
                    <a:cubicBezTo>
                      <a:pt x="109" y="316"/>
                      <a:pt x="108" y="323"/>
                      <a:pt x="107" y="331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5" y="331"/>
                      <a:pt x="105" y="330"/>
                      <a:pt x="104" y="330"/>
                    </a:cubicBezTo>
                    <a:cubicBezTo>
                      <a:pt x="103" y="330"/>
                      <a:pt x="102" y="330"/>
                      <a:pt x="102" y="331"/>
                    </a:cubicBezTo>
                    <a:cubicBezTo>
                      <a:pt x="101" y="332"/>
                      <a:pt x="101" y="334"/>
                      <a:pt x="100" y="336"/>
                    </a:cubicBezTo>
                    <a:cubicBezTo>
                      <a:pt x="100" y="340"/>
                      <a:pt x="100" y="345"/>
                      <a:pt x="100" y="349"/>
                    </a:cubicBezTo>
                    <a:cubicBezTo>
                      <a:pt x="100" y="353"/>
                      <a:pt x="100" y="357"/>
                      <a:pt x="100" y="361"/>
                    </a:cubicBezTo>
                    <a:cubicBezTo>
                      <a:pt x="100" y="365"/>
                      <a:pt x="101" y="370"/>
                      <a:pt x="101" y="374"/>
                    </a:cubicBezTo>
                    <a:cubicBezTo>
                      <a:pt x="101" y="374"/>
                      <a:pt x="101" y="374"/>
                      <a:pt x="101" y="374"/>
                    </a:cubicBezTo>
                    <a:cubicBezTo>
                      <a:pt x="102" y="379"/>
                      <a:pt x="104" y="384"/>
                      <a:pt x="106" y="388"/>
                    </a:cubicBezTo>
                    <a:cubicBezTo>
                      <a:pt x="107" y="391"/>
                      <a:pt x="108" y="393"/>
                      <a:pt x="109" y="395"/>
                    </a:cubicBezTo>
                    <a:cubicBezTo>
                      <a:pt x="110" y="396"/>
                      <a:pt x="111" y="396"/>
                      <a:pt x="112" y="396"/>
                    </a:cubicBezTo>
                    <a:cubicBezTo>
                      <a:pt x="113" y="397"/>
                      <a:pt x="115" y="396"/>
                      <a:pt x="116" y="396"/>
                    </a:cubicBezTo>
                    <a:cubicBezTo>
                      <a:pt x="118" y="394"/>
                      <a:pt x="119" y="392"/>
                      <a:pt x="121" y="390"/>
                    </a:cubicBezTo>
                    <a:cubicBezTo>
                      <a:pt x="123" y="388"/>
                      <a:pt x="124" y="386"/>
                      <a:pt x="125" y="384"/>
                    </a:cubicBezTo>
                    <a:cubicBezTo>
                      <a:pt x="128" y="380"/>
                      <a:pt x="131" y="376"/>
                      <a:pt x="134" y="371"/>
                    </a:cubicBezTo>
                    <a:cubicBezTo>
                      <a:pt x="135" y="370"/>
                      <a:pt x="135" y="370"/>
                      <a:pt x="135" y="370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3" y="386"/>
                      <a:pt x="133" y="386"/>
                      <a:pt x="133" y="386"/>
                    </a:cubicBezTo>
                    <a:cubicBezTo>
                      <a:pt x="133" y="389"/>
                      <a:pt x="132" y="391"/>
                      <a:pt x="132" y="394"/>
                    </a:cubicBezTo>
                    <a:cubicBezTo>
                      <a:pt x="131" y="401"/>
                      <a:pt x="131" y="401"/>
                      <a:pt x="131" y="401"/>
                    </a:cubicBezTo>
                    <a:cubicBezTo>
                      <a:pt x="131" y="403"/>
                      <a:pt x="131" y="406"/>
                      <a:pt x="131" y="408"/>
                    </a:cubicBezTo>
                    <a:cubicBezTo>
                      <a:pt x="131" y="416"/>
                      <a:pt x="131" y="416"/>
                      <a:pt x="131" y="416"/>
                    </a:cubicBezTo>
                    <a:cubicBezTo>
                      <a:pt x="131" y="418"/>
                      <a:pt x="131" y="421"/>
                      <a:pt x="131" y="423"/>
                    </a:cubicBezTo>
                    <a:cubicBezTo>
                      <a:pt x="132" y="430"/>
                      <a:pt x="132" y="430"/>
                      <a:pt x="132" y="430"/>
                    </a:cubicBezTo>
                    <a:cubicBezTo>
                      <a:pt x="132" y="434"/>
                      <a:pt x="132" y="434"/>
                      <a:pt x="132" y="434"/>
                    </a:cubicBezTo>
                    <a:cubicBezTo>
                      <a:pt x="133" y="437"/>
                      <a:pt x="133" y="437"/>
                      <a:pt x="133" y="437"/>
                    </a:cubicBezTo>
                    <a:cubicBezTo>
                      <a:pt x="134" y="445"/>
                      <a:pt x="134" y="445"/>
                      <a:pt x="134" y="445"/>
                    </a:cubicBezTo>
                    <a:cubicBezTo>
                      <a:pt x="135" y="447"/>
                      <a:pt x="136" y="449"/>
                      <a:pt x="136" y="452"/>
                    </a:cubicBezTo>
                    <a:cubicBezTo>
                      <a:pt x="138" y="459"/>
                      <a:pt x="138" y="459"/>
                      <a:pt x="138" y="459"/>
                    </a:cubicBezTo>
                    <a:cubicBezTo>
                      <a:pt x="140" y="463"/>
                      <a:pt x="142" y="468"/>
                      <a:pt x="144" y="47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50" y="487"/>
                      <a:pt x="150" y="487"/>
                      <a:pt x="150" y="487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84"/>
                      <a:pt x="138" y="482"/>
                      <a:pt x="132" y="479"/>
                    </a:cubicBezTo>
                    <a:cubicBezTo>
                      <a:pt x="129" y="478"/>
                      <a:pt x="126" y="477"/>
                      <a:pt x="124" y="476"/>
                    </a:cubicBezTo>
                    <a:cubicBezTo>
                      <a:pt x="121" y="475"/>
                      <a:pt x="118" y="474"/>
                      <a:pt x="115" y="473"/>
                    </a:cubicBezTo>
                    <a:cubicBezTo>
                      <a:pt x="112" y="472"/>
                      <a:pt x="109" y="472"/>
                      <a:pt x="106" y="471"/>
                    </a:cubicBezTo>
                    <a:cubicBezTo>
                      <a:pt x="103" y="470"/>
                      <a:pt x="100" y="470"/>
                      <a:pt x="97" y="469"/>
                    </a:cubicBezTo>
                    <a:cubicBezTo>
                      <a:pt x="94" y="469"/>
                      <a:pt x="91" y="468"/>
                      <a:pt x="88" y="468"/>
                    </a:cubicBezTo>
                    <a:cubicBezTo>
                      <a:pt x="85" y="468"/>
                      <a:pt x="82" y="468"/>
                      <a:pt x="79" y="468"/>
                    </a:cubicBezTo>
                    <a:cubicBezTo>
                      <a:pt x="76" y="468"/>
                      <a:pt x="73" y="468"/>
                      <a:pt x="70" y="468"/>
                    </a:cubicBezTo>
                    <a:cubicBezTo>
                      <a:pt x="67" y="469"/>
                      <a:pt x="64" y="469"/>
                      <a:pt x="62" y="469"/>
                    </a:cubicBezTo>
                    <a:cubicBezTo>
                      <a:pt x="59" y="470"/>
                      <a:pt x="56" y="471"/>
                      <a:pt x="53" y="472"/>
                    </a:cubicBezTo>
                    <a:cubicBezTo>
                      <a:pt x="50" y="472"/>
                      <a:pt x="47" y="473"/>
                      <a:pt x="44" y="474"/>
                    </a:cubicBezTo>
                    <a:cubicBezTo>
                      <a:pt x="41" y="475"/>
                      <a:pt x="38" y="476"/>
                      <a:pt x="36" y="478"/>
                    </a:cubicBezTo>
                    <a:cubicBezTo>
                      <a:pt x="33" y="479"/>
                      <a:pt x="30" y="480"/>
                      <a:pt x="28" y="482"/>
                    </a:cubicBezTo>
                    <a:cubicBezTo>
                      <a:pt x="25" y="483"/>
                      <a:pt x="22" y="484"/>
                      <a:pt x="19" y="486"/>
                    </a:cubicBezTo>
                    <a:cubicBezTo>
                      <a:pt x="12" y="490"/>
                      <a:pt x="12" y="490"/>
                      <a:pt x="12" y="490"/>
                    </a:cubicBezTo>
                    <a:cubicBezTo>
                      <a:pt x="11" y="491"/>
                      <a:pt x="11" y="491"/>
                      <a:pt x="11" y="491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3" y="483"/>
                      <a:pt x="15" y="476"/>
                      <a:pt x="16" y="469"/>
                    </a:cubicBezTo>
                    <a:cubicBezTo>
                      <a:pt x="16" y="467"/>
                      <a:pt x="16" y="465"/>
                      <a:pt x="16" y="464"/>
                    </a:cubicBezTo>
                    <a:cubicBezTo>
                      <a:pt x="16" y="463"/>
                      <a:pt x="16" y="462"/>
                      <a:pt x="16" y="461"/>
                    </a:cubicBezTo>
                    <a:cubicBezTo>
                      <a:pt x="16" y="460"/>
                      <a:pt x="16" y="459"/>
                      <a:pt x="15" y="459"/>
                    </a:cubicBezTo>
                    <a:cubicBezTo>
                      <a:pt x="14" y="458"/>
                      <a:pt x="13" y="459"/>
                      <a:pt x="13" y="459"/>
                    </a:cubicBezTo>
                    <a:cubicBezTo>
                      <a:pt x="12" y="460"/>
                      <a:pt x="11" y="461"/>
                      <a:pt x="11" y="461"/>
                    </a:cubicBezTo>
                    <a:cubicBezTo>
                      <a:pt x="10" y="463"/>
                      <a:pt x="9" y="464"/>
                      <a:pt x="8" y="466"/>
                    </a:cubicBezTo>
                    <a:close/>
                    <a:moveTo>
                      <a:pt x="8" y="466"/>
                    </a:moveTo>
                    <a:cubicBezTo>
                      <a:pt x="9" y="464"/>
                      <a:pt x="10" y="463"/>
                      <a:pt x="11" y="461"/>
                    </a:cubicBezTo>
                    <a:cubicBezTo>
                      <a:pt x="11" y="461"/>
                      <a:pt x="12" y="460"/>
                      <a:pt x="13" y="459"/>
                    </a:cubicBezTo>
                    <a:cubicBezTo>
                      <a:pt x="13" y="459"/>
                      <a:pt x="14" y="458"/>
                      <a:pt x="15" y="459"/>
                    </a:cubicBezTo>
                    <a:cubicBezTo>
                      <a:pt x="16" y="459"/>
                      <a:pt x="16" y="460"/>
                      <a:pt x="16" y="461"/>
                    </a:cubicBezTo>
                    <a:cubicBezTo>
                      <a:pt x="16" y="462"/>
                      <a:pt x="16" y="463"/>
                      <a:pt x="16" y="464"/>
                    </a:cubicBezTo>
                    <a:cubicBezTo>
                      <a:pt x="16" y="465"/>
                      <a:pt x="16" y="467"/>
                      <a:pt x="16" y="469"/>
                    </a:cubicBezTo>
                    <a:cubicBezTo>
                      <a:pt x="15" y="476"/>
                      <a:pt x="13" y="483"/>
                      <a:pt x="12" y="490"/>
                    </a:cubicBezTo>
                    <a:cubicBezTo>
                      <a:pt x="11" y="490"/>
                      <a:pt x="11" y="490"/>
                      <a:pt x="11" y="490"/>
                    </a:cubicBezTo>
                    <a:cubicBezTo>
                      <a:pt x="19" y="486"/>
                      <a:pt x="19" y="486"/>
                      <a:pt x="19" y="486"/>
                    </a:cubicBezTo>
                    <a:cubicBezTo>
                      <a:pt x="22" y="484"/>
                      <a:pt x="25" y="483"/>
                      <a:pt x="27" y="481"/>
                    </a:cubicBezTo>
                    <a:cubicBezTo>
                      <a:pt x="30" y="480"/>
                      <a:pt x="33" y="479"/>
                      <a:pt x="36" y="477"/>
                    </a:cubicBezTo>
                    <a:cubicBezTo>
                      <a:pt x="38" y="476"/>
                      <a:pt x="41" y="475"/>
                      <a:pt x="44" y="474"/>
                    </a:cubicBezTo>
                    <a:cubicBezTo>
                      <a:pt x="47" y="473"/>
                      <a:pt x="50" y="472"/>
                      <a:pt x="53" y="471"/>
                    </a:cubicBezTo>
                    <a:cubicBezTo>
                      <a:pt x="56" y="470"/>
                      <a:pt x="58" y="470"/>
                      <a:pt x="61" y="469"/>
                    </a:cubicBezTo>
                    <a:cubicBezTo>
                      <a:pt x="64" y="468"/>
                      <a:pt x="67" y="468"/>
                      <a:pt x="70" y="468"/>
                    </a:cubicBezTo>
                    <a:cubicBezTo>
                      <a:pt x="73" y="467"/>
                      <a:pt x="76" y="467"/>
                      <a:pt x="79" y="467"/>
                    </a:cubicBezTo>
                    <a:cubicBezTo>
                      <a:pt x="82" y="467"/>
                      <a:pt x="85" y="467"/>
                      <a:pt x="88" y="467"/>
                    </a:cubicBezTo>
                    <a:cubicBezTo>
                      <a:pt x="91" y="468"/>
                      <a:pt x="94" y="468"/>
                      <a:pt x="97" y="469"/>
                    </a:cubicBezTo>
                    <a:cubicBezTo>
                      <a:pt x="100" y="469"/>
                      <a:pt x="103" y="469"/>
                      <a:pt x="106" y="470"/>
                    </a:cubicBezTo>
                    <a:cubicBezTo>
                      <a:pt x="109" y="471"/>
                      <a:pt x="112" y="472"/>
                      <a:pt x="115" y="473"/>
                    </a:cubicBezTo>
                    <a:cubicBezTo>
                      <a:pt x="118" y="474"/>
                      <a:pt x="121" y="474"/>
                      <a:pt x="124" y="475"/>
                    </a:cubicBezTo>
                    <a:cubicBezTo>
                      <a:pt x="127" y="476"/>
                      <a:pt x="129" y="477"/>
                      <a:pt x="132" y="479"/>
                    </a:cubicBezTo>
                    <a:cubicBezTo>
                      <a:pt x="135" y="480"/>
                      <a:pt x="138" y="481"/>
                      <a:pt x="141" y="482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9" y="486"/>
                      <a:pt x="149" y="486"/>
                      <a:pt x="149" y="486"/>
                    </a:cubicBezTo>
                    <a:cubicBezTo>
                      <a:pt x="143" y="473"/>
                      <a:pt x="143" y="473"/>
                      <a:pt x="143" y="473"/>
                    </a:cubicBezTo>
                    <a:cubicBezTo>
                      <a:pt x="141" y="468"/>
                      <a:pt x="139" y="464"/>
                      <a:pt x="138" y="459"/>
                    </a:cubicBezTo>
                    <a:cubicBezTo>
                      <a:pt x="135" y="452"/>
                      <a:pt x="135" y="452"/>
                      <a:pt x="135" y="452"/>
                    </a:cubicBezTo>
                    <a:cubicBezTo>
                      <a:pt x="135" y="450"/>
                      <a:pt x="134" y="447"/>
                      <a:pt x="134" y="445"/>
                    </a:cubicBezTo>
                    <a:cubicBezTo>
                      <a:pt x="132" y="438"/>
                      <a:pt x="132" y="438"/>
                      <a:pt x="132" y="438"/>
                    </a:cubicBezTo>
                    <a:cubicBezTo>
                      <a:pt x="131" y="434"/>
                      <a:pt x="131" y="434"/>
                      <a:pt x="131" y="434"/>
                    </a:cubicBezTo>
                    <a:cubicBezTo>
                      <a:pt x="131" y="430"/>
                      <a:pt x="131" y="430"/>
                      <a:pt x="131" y="430"/>
                    </a:cubicBezTo>
                    <a:cubicBezTo>
                      <a:pt x="130" y="423"/>
                      <a:pt x="130" y="423"/>
                      <a:pt x="130" y="423"/>
                    </a:cubicBezTo>
                    <a:cubicBezTo>
                      <a:pt x="130" y="421"/>
                      <a:pt x="130" y="418"/>
                      <a:pt x="130" y="416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30" y="406"/>
                      <a:pt x="130" y="403"/>
                      <a:pt x="130" y="401"/>
                    </a:cubicBezTo>
                    <a:cubicBezTo>
                      <a:pt x="131" y="394"/>
                      <a:pt x="131" y="394"/>
                      <a:pt x="131" y="394"/>
                    </a:cubicBezTo>
                    <a:cubicBezTo>
                      <a:pt x="131" y="391"/>
                      <a:pt x="131" y="389"/>
                      <a:pt x="132" y="386"/>
                    </a:cubicBezTo>
                    <a:cubicBezTo>
                      <a:pt x="134" y="372"/>
                      <a:pt x="134" y="372"/>
                      <a:pt x="134" y="372"/>
                    </a:cubicBezTo>
                    <a:cubicBezTo>
                      <a:pt x="135" y="372"/>
                      <a:pt x="135" y="372"/>
                      <a:pt x="135" y="372"/>
                    </a:cubicBezTo>
                    <a:cubicBezTo>
                      <a:pt x="132" y="376"/>
                      <a:pt x="129" y="381"/>
                      <a:pt x="126" y="385"/>
                    </a:cubicBezTo>
                    <a:cubicBezTo>
                      <a:pt x="125" y="387"/>
                      <a:pt x="123" y="389"/>
                      <a:pt x="122" y="391"/>
                    </a:cubicBezTo>
                    <a:cubicBezTo>
                      <a:pt x="120" y="393"/>
                      <a:pt x="118" y="395"/>
                      <a:pt x="116" y="397"/>
                    </a:cubicBezTo>
                    <a:cubicBezTo>
                      <a:pt x="115" y="397"/>
                      <a:pt x="114" y="398"/>
                      <a:pt x="112" y="398"/>
                    </a:cubicBezTo>
                    <a:cubicBezTo>
                      <a:pt x="111" y="397"/>
                      <a:pt x="110" y="396"/>
                      <a:pt x="109" y="396"/>
                    </a:cubicBezTo>
                    <a:cubicBezTo>
                      <a:pt x="107" y="394"/>
                      <a:pt x="106" y="391"/>
                      <a:pt x="105" y="389"/>
                    </a:cubicBezTo>
                    <a:cubicBezTo>
                      <a:pt x="103" y="384"/>
                      <a:pt x="101" y="379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4"/>
                      <a:pt x="100" y="374"/>
                      <a:pt x="100" y="374"/>
                    </a:cubicBezTo>
                    <a:cubicBezTo>
                      <a:pt x="100" y="370"/>
                      <a:pt x="99" y="366"/>
                      <a:pt x="99" y="361"/>
                    </a:cubicBezTo>
                    <a:cubicBezTo>
                      <a:pt x="99" y="357"/>
                      <a:pt x="99" y="353"/>
                      <a:pt x="99" y="349"/>
                    </a:cubicBezTo>
                    <a:cubicBezTo>
                      <a:pt x="98" y="345"/>
                      <a:pt x="98" y="340"/>
                      <a:pt x="99" y="336"/>
                    </a:cubicBezTo>
                    <a:cubicBezTo>
                      <a:pt x="99" y="334"/>
                      <a:pt x="100" y="332"/>
                      <a:pt x="101" y="330"/>
                    </a:cubicBezTo>
                    <a:cubicBezTo>
                      <a:pt x="101" y="329"/>
                      <a:pt x="103" y="328"/>
                      <a:pt x="104" y="328"/>
                    </a:cubicBezTo>
                    <a:cubicBezTo>
                      <a:pt x="105" y="329"/>
                      <a:pt x="106" y="329"/>
                      <a:pt x="107" y="330"/>
                    </a:cubicBezTo>
                    <a:cubicBezTo>
                      <a:pt x="106" y="331"/>
                      <a:pt x="106" y="331"/>
                      <a:pt x="106" y="331"/>
                    </a:cubicBezTo>
                    <a:cubicBezTo>
                      <a:pt x="107" y="323"/>
                      <a:pt x="108" y="316"/>
                      <a:pt x="109" y="308"/>
                    </a:cubicBezTo>
                    <a:cubicBezTo>
                      <a:pt x="110" y="301"/>
                      <a:pt x="111" y="294"/>
                      <a:pt x="113" y="286"/>
                    </a:cubicBezTo>
                    <a:cubicBezTo>
                      <a:pt x="116" y="272"/>
                      <a:pt x="118" y="257"/>
                      <a:pt x="121" y="243"/>
                    </a:cubicBezTo>
                    <a:cubicBezTo>
                      <a:pt x="123" y="235"/>
                      <a:pt x="124" y="228"/>
                      <a:pt x="126" y="221"/>
                    </a:cubicBezTo>
                    <a:cubicBezTo>
                      <a:pt x="127" y="213"/>
                      <a:pt x="128" y="206"/>
                      <a:pt x="129" y="199"/>
                    </a:cubicBezTo>
                    <a:cubicBezTo>
                      <a:pt x="130" y="195"/>
                      <a:pt x="130" y="191"/>
                      <a:pt x="130" y="188"/>
                    </a:cubicBezTo>
                    <a:cubicBezTo>
                      <a:pt x="131" y="184"/>
                      <a:pt x="131" y="180"/>
                      <a:pt x="131" y="177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31" y="165"/>
                      <a:pt x="131" y="165"/>
                      <a:pt x="131" y="165"/>
                    </a:cubicBezTo>
                    <a:cubicBezTo>
                      <a:pt x="131" y="162"/>
                      <a:pt x="131" y="158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2" y="144"/>
                      <a:pt x="132" y="144"/>
                      <a:pt x="132" y="144"/>
                    </a:cubicBezTo>
                    <a:cubicBezTo>
                      <a:pt x="133" y="141"/>
                      <a:pt x="133" y="138"/>
                      <a:pt x="134" y="134"/>
                    </a:cubicBezTo>
                    <a:cubicBezTo>
                      <a:pt x="135" y="131"/>
                      <a:pt x="135" y="128"/>
                      <a:pt x="136" y="125"/>
                    </a:cubicBezTo>
                    <a:cubicBezTo>
                      <a:pt x="136" y="123"/>
                      <a:pt x="136" y="121"/>
                      <a:pt x="136" y="120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0"/>
                      <a:pt x="137" y="110"/>
                      <a:pt x="137" y="110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37" y="101"/>
                      <a:pt x="136" y="98"/>
                      <a:pt x="136" y="95"/>
                    </a:cubicBezTo>
                    <a:cubicBezTo>
                      <a:pt x="135" y="91"/>
                      <a:pt x="135" y="88"/>
                      <a:pt x="134" y="85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4" y="75"/>
                      <a:pt x="134" y="75"/>
                      <a:pt x="134" y="75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3" y="76"/>
                      <a:pt x="133" y="76"/>
                      <a:pt x="132" y="76"/>
                    </a:cubicBezTo>
                    <a:cubicBezTo>
                      <a:pt x="131" y="76"/>
                      <a:pt x="132" y="75"/>
                      <a:pt x="131" y="75"/>
                    </a:cubicBezTo>
                    <a:cubicBezTo>
                      <a:pt x="131" y="74"/>
                      <a:pt x="131" y="73"/>
                      <a:pt x="131" y="72"/>
                    </a:cubicBezTo>
                    <a:cubicBezTo>
                      <a:pt x="131" y="70"/>
                      <a:pt x="131" y="69"/>
                      <a:pt x="131" y="6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0" y="51"/>
                      <a:pt x="130" y="45"/>
                      <a:pt x="129" y="38"/>
                    </a:cubicBezTo>
                    <a:cubicBezTo>
                      <a:pt x="127" y="26"/>
                      <a:pt x="124" y="13"/>
                      <a:pt x="119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5" y="4"/>
                      <a:pt x="111" y="7"/>
                      <a:pt x="106" y="10"/>
                    </a:cubicBezTo>
                    <a:cubicBezTo>
                      <a:pt x="102" y="13"/>
                      <a:pt x="97" y="15"/>
                      <a:pt x="92" y="17"/>
                    </a:cubicBezTo>
                    <a:cubicBezTo>
                      <a:pt x="90" y="18"/>
                      <a:pt x="87" y="18"/>
                      <a:pt x="84" y="19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79" y="20"/>
                      <a:pt x="78" y="20"/>
                      <a:pt x="77" y="20"/>
                    </a:cubicBezTo>
                    <a:cubicBezTo>
                      <a:pt x="75" y="20"/>
                      <a:pt x="74" y="20"/>
                      <a:pt x="73" y="20"/>
                    </a:cubicBezTo>
                    <a:cubicBezTo>
                      <a:pt x="71" y="20"/>
                      <a:pt x="70" y="20"/>
                      <a:pt x="69" y="20"/>
                    </a:cubicBezTo>
                    <a:cubicBezTo>
                      <a:pt x="68" y="20"/>
                      <a:pt x="66" y="20"/>
                      <a:pt x="65" y="2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3" y="24"/>
                      <a:pt x="62" y="25"/>
                      <a:pt x="62" y="27"/>
                    </a:cubicBezTo>
                    <a:cubicBezTo>
                      <a:pt x="62" y="28"/>
                      <a:pt x="62" y="29"/>
                      <a:pt x="62" y="31"/>
                    </a:cubicBezTo>
                    <a:cubicBezTo>
                      <a:pt x="62" y="32"/>
                      <a:pt x="62" y="34"/>
                      <a:pt x="62" y="35"/>
                    </a:cubicBezTo>
                    <a:cubicBezTo>
                      <a:pt x="61" y="37"/>
                      <a:pt x="61" y="38"/>
                      <a:pt x="61" y="39"/>
                    </a:cubicBezTo>
                    <a:cubicBezTo>
                      <a:pt x="60" y="41"/>
                      <a:pt x="60" y="42"/>
                      <a:pt x="59" y="43"/>
                    </a:cubicBezTo>
                    <a:cubicBezTo>
                      <a:pt x="58" y="45"/>
                      <a:pt x="58" y="46"/>
                      <a:pt x="57" y="47"/>
                    </a:cubicBezTo>
                    <a:cubicBezTo>
                      <a:pt x="56" y="48"/>
                      <a:pt x="55" y="50"/>
                      <a:pt x="54" y="51"/>
                    </a:cubicBezTo>
                    <a:cubicBezTo>
                      <a:pt x="53" y="52"/>
                      <a:pt x="52" y="53"/>
                      <a:pt x="51" y="53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6" y="57"/>
                      <a:pt x="45" y="57"/>
                      <a:pt x="44" y="58"/>
                    </a:cubicBezTo>
                    <a:cubicBezTo>
                      <a:pt x="42" y="58"/>
                      <a:pt x="41" y="58"/>
                      <a:pt x="40" y="59"/>
                    </a:cubicBezTo>
                    <a:cubicBezTo>
                      <a:pt x="38" y="59"/>
                      <a:pt x="37" y="59"/>
                      <a:pt x="35" y="59"/>
                    </a:cubicBezTo>
                    <a:cubicBezTo>
                      <a:pt x="34" y="60"/>
                      <a:pt x="33" y="60"/>
                      <a:pt x="31" y="60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7" y="77"/>
                      <a:pt x="27" y="80"/>
                      <a:pt x="27" y="83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7"/>
                      <a:pt x="28" y="99"/>
                    </a:cubicBezTo>
                    <a:cubicBezTo>
                      <a:pt x="29" y="108"/>
                      <a:pt x="29" y="108"/>
                      <a:pt x="29" y="108"/>
                    </a:cubicBezTo>
                    <a:cubicBezTo>
                      <a:pt x="29" y="111"/>
                      <a:pt x="29" y="113"/>
                      <a:pt x="29" y="116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29" y="124"/>
                      <a:pt x="30" y="124"/>
                    </a:cubicBezTo>
                    <a:cubicBezTo>
                      <a:pt x="30" y="124"/>
                      <a:pt x="31" y="124"/>
                      <a:pt x="32" y="123"/>
                    </a:cubicBezTo>
                    <a:cubicBezTo>
                      <a:pt x="33" y="123"/>
                      <a:pt x="34" y="122"/>
                      <a:pt x="35" y="121"/>
                    </a:cubicBezTo>
                    <a:cubicBezTo>
                      <a:pt x="38" y="120"/>
                      <a:pt x="40" y="117"/>
                      <a:pt x="42" y="115"/>
                    </a:cubicBezTo>
                    <a:cubicBezTo>
                      <a:pt x="44" y="113"/>
                      <a:pt x="46" y="111"/>
                      <a:pt x="48" y="108"/>
                    </a:cubicBezTo>
                    <a:cubicBezTo>
                      <a:pt x="48" y="108"/>
                      <a:pt x="48" y="108"/>
                      <a:pt x="49" y="108"/>
                    </a:cubicBezTo>
                    <a:cubicBezTo>
                      <a:pt x="49" y="108"/>
                      <a:pt x="49" y="107"/>
                      <a:pt x="50" y="107"/>
                    </a:cubicBezTo>
                    <a:cubicBezTo>
                      <a:pt x="50" y="107"/>
                      <a:pt x="50" y="107"/>
                      <a:pt x="51" y="108"/>
                    </a:cubicBezTo>
                    <a:cubicBezTo>
                      <a:pt x="51" y="109"/>
                      <a:pt x="51" y="110"/>
                      <a:pt x="51" y="110"/>
                    </a:cubicBezTo>
                    <a:cubicBezTo>
                      <a:pt x="51" y="112"/>
                      <a:pt x="51" y="113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2" y="129"/>
                      <a:pt x="53" y="133"/>
                      <a:pt x="53" y="136"/>
                    </a:cubicBezTo>
                    <a:cubicBezTo>
                      <a:pt x="53" y="140"/>
                      <a:pt x="53" y="144"/>
                      <a:pt x="53" y="147"/>
                    </a:cubicBezTo>
                    <a:cubicBezTo>
                      <a:pt x="53" y="151"/>
                      <a:pt x="53" y="154"/>
                      <a:pt x="52" y="158"/>
                    </a:cubicBezTo>
                    <a:cubicBezTo>
                      <a:pt x="52" y="162"/>
                      <a:pt x="52" y="165"/>
                      <a:pt x="51" y="169"/>
                    </a:cubicBezTo>
                    <a:cubicBezTo>
                      <a:pt x="51" y="172"/>
                      <a:pt x="50" y="176"/>
                      <a:pt x="49" y="179"/>
                    </a:cubicBezTo>
                    <a:cubicBezTo>
                      <a:pt x="48" y="187"/>
                      <a:pt x="47" y="194"/>
                      <a:pt x="45" y="201"/>
                    </a:cubicBezTo>
                    <a:cubicBezTo>
                      <a:pt x="42" y="215"/>
                      <a:pt x="38" y="229"/>
                      <a:pt x="35" y="243"/>
                    </a:cubicBezTo>
                    <a:cubicBezTo>
                      <a:pt x="33" y="250"/>
                      <a:pt x="32" y="257"/>
                      <a:pt x="31" y="264"/>
                    </a:cubicBezTo>
                    <a:cubicBezTo>
                      <a:pt x="29" y="271"/>
                      <a:pt x="28" y="278"/>
                      <a:pt x="27" y="285"/>
                    </a:cubicBezTo>
                    <a:cubicBezTo>
                      <a:pt x="27" y="285"/>
                      <a:pt x="27" y="285"/>
                      <a:pt x="27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6" y="286"/>
                      <a:pt x="26" y="287"/>
                      <a:pt x="25" y="288"/>
                    </a:cubicBezTo>
                    <a:cubicBezTo>
                      <a:pt x="25" y="289"/>
                      <a:pt x="25" y="290"/>
                      <a:pt x="25" y="292"/>
                    </a:cubicBezTo>
                    <a:cubicBezTo>
                      <a:pt x="24" y="294"/>
                      <a:pt x="24" y="296"/>
                      <a:pt x="24" y="298"/>
                    </a:cubicBezTo>
                    <a:cubicBezTo>
                      <a:pt x="24" y="303"/>
                      <a:pt x="23" y="308"/>
                      <a:pt x="23" y="312"/>
                    </a:cubicBezTo>
                    <a:cubicBezTo>
                      <a:pt x="23" y="322"/>
                      <a:pt x="23" y="331"/>
                      <a:pt x="23" y="340"/>
                    </a:cubicBezTo>
                    <a:cubicBezTo>
                      <a:pt x="23" y="359"/>
                      <a:pt x="24" y="377"/>
                      <a:pt x="26" y="396"/>
                    </a:cubicBezTo>
                    <a:cubicBezTo>
                      <a:pt x="27" y="397"/>
                      <a:pt x="27" y="397"/>
                      <a:pt x="27" y="397"/>
                    </a:cubicBezTo>
                    <a:cubicBezTo>
                      <a:pt x="26" y="396"/>
                      <a:pt x="26" y="396"/>
                      <a:pt x="26" y="396"/>
                    </a:cubicBezTo>
                    <a:cubicBezTo>
                      <a:pt x="24" y="394"/>
                      <a:pt x="22" y="391"/>
                      <a:pt x="20" y="389"/>
                    </a:cubicBezTo>
                    <a:cubicBezTo>
                      <a:pt x="19" y="388"/>
                      <a:pt x="18" y="387"/>
                      <a:pt x="16" y="386"/>
                    </a:cubicBezTo>
                    <a:cubicBezTo>
                      <a:pt x="15" y="385"/>
                      <a:pt x="14" y="384"/>
                      <a:pt x="12" y="384"/>
                    </a:cubicBezTo>
                    <a:cubicBezTo>
                      <a:pt x="12" y="383"/>
                      <a:pt x="11" y="383"/>
                      <a:pt x="10" y="382"/>
                    </a:cubicBezTo>
                    <a:cubicBezTo>
                      <a:pt x="10" y="382"/>
                      <a:pt x="9" y="381"/>
                      <a:pt x="9" y="380"/>
                    </a:cubicBezTo>
                    <a:cubicBezTo>
                      <a:pt x="8" y="379"/>
                      <a:pt x="8" y="377"/>
                      <a:pt x="8" y="376"/>
                    </a:cubicBezTo>
                    <a:cubicBezTo>
                      <a:pt x="7" y="373"/>
                      <a:pt x="7" y="369"/>
                      <a:pt x="6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5" y="372"/>
                      <a:pt x="5" y="372"/>
                      <a:pt x="5" y="372"/>
                    </a:cubicBezTo>
                    <a:cubicBezTo>
                      <a:pt x="4" y="374"/>
                      <a:pt x="3" y="376"/>
                      <a:pt x="3" y="378"/>
                    </a:cubicBezTo>
                    <a:cubicBezTo>
                      <a:pt x="2" y="380"/>
                      <a:pt x="2" y="382"/>
                      <a:pt x="2" y="384"/>
                    </a:cubicBezTo>
                    <a:cubicBezTo>
                      <a:pt x="1" y="386"/>
                      <a:pt x="1" y="389"/>
                      <a:pt x="1" y="391"/>
                    </a:cubicBezTo>
                    <a:cubicBezTo>
                      <a:pt x="0" y="393"/>
                      <a:pt x="0" y="395"/>
                      <a:pt x="0" y="397"/>
                    </a:cubicBezTo>
                    <a:cubicBezTo>
                      <a:pt x="0" y="399"/>
                      <a:pt x="0" y="401"/>
                      <a:pt x="0" y="403"/>
                    </a:cubicBezTo>
                    <a:cubicBezTo>
                      <a:pt x="0" y="405"/>
                      <a:pt x="0" y="407"/>
                      <a:pt x="0" y="410"/>
                    </a:cubicBezTo>
                    <a:cubicBezTo>
                      <a:pt x="1" y="412"/>
                      <a:pt x="1" y="414"/>
                      <a:pt x="1" y="416"/>
                    </a:cubicBezTo>
                    <a:cubicBezTo>
                      <a:pt x="2" y="420"/>
                      <a:pt x="2" y="424"/>
                      <a:pt x="3" y="428"/>
                    </a:cubicBezTo>
                    <a:cubicBezTo>
                      <a:pt x="4" y="432"/>
                      <a:pt x="5" y="437"/>
                      <a:pt x="6" y="441"/>
                    </a:cubicBezTo>
                    <a:cubicBezTo>
                      <a:pt x="7" y="445"/>
                      <a:pt x="7" y="449"/>
                      <a:pt x="8" y="453"/>
                    </a:cubicBezTo>
                    <a:cubicBezTo>
                      <a:pt x="8" y="455"/>
                      <a:pt x="8" y="457"/>
                      <a:pt x="8" y="459"/>
                    </a:cubicBezTo>
                    <a:cubicBezTo>
                      <a:pt x="8" y="462"/>
                      <a:pt x="8" y="464"/>
                      <a:pt x="8" y="46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73"/>
              <p:cNvSpPr>
                <a:spLocks noEditPoints="1"/>
              </p:cNvSpPr>
              <p:nvPr/>
            </p:nvSpPr>
            <p:spPr bwMode="auto">
              <a:xfrm>
                <a:off x="2026169" y="5617917"/>
                <a:ext cx="472516" cy="1508239"/>
              </a:xfrm>
              <a:custGeom>
                <a:avLst/>
                <a:gdLst>
                  <a:gd name="T0" fmla="*/ 4 w 146"/>
                  <a:gd name="T1" fmla="*/ 416 h 464"/>
                  <a:gd name="T2" fmla="*/ 1 w 146"/>
                  <a:gd name="T3" fmla="*/ 380 h 464"/>
                  <a:gd name="T4" fmla="*/ 21 w 146"/>
                  <a:gd name="T5" fmla="*/ 368 h 464"/>
                  <a:gd name="T6" fmla="*/ 20 w 146"/>
                  <a:gd name="T7" fmla="*/ 315 h 464"/>
                  <a:gd name="T8" fmla="*/ 30 w 146"/>
                  <a:gd name="T9" fmla="*/ 263 h 464"/>
                  <a:gd name="T10" fmla="*/ 52 w 146"/>
                  <a:gd name="T11" fmla="*/ 172 h 464"/>
                  <a:gd name="T12" fmla="*/ 56 w 146"/>
                  <a:gd name="T13" fmla="*/ 120 h 464"/>
                  <a:gd name="T14" fmla="*/ 42 w 146"/>
                  <a:gd name="T15" fmla="*/ 101 h 464"/>
                  <a:gd name="T16" fmla="*/ 34 w 146"/>
                  <a:gd name="T17" fmla="*/ 99 h 464"/>
                  <a:gd name="T18" fmla="*/ 29 w 146"/>
                  <a:gd name="T19" fmla="*/ 82 h 464"/>
                  <a:gd name="T20" fmla="*/ 28 w 146"/>
                  <a:gd name="T21" fmla="*/ 56 h 464"/>
                  <a:gd name="T22" fmla="*/ 41 w 146"/>
                  <a:gd name="T23" fmla="*/ 44 h 464"/>
                  <a:gd name="T24" fmla="*/ 62 w 146"/>
                  <a:gd name="T25" fmla="*/ 17 h 464"/>
                  <a:gd name="T26" fmla="*/ 68 w 146"/>
                  <a:gd name="T27" fmla="*/ 0 h 464"/>
                  <a:gd name="T28" fmla="*/ 131 w 146"/>
                  <a:gd name="T29" fmla="*/ 22 h 464"/>
                  <a:gd name="T30" fmla="*/ 139 w 146"/>
                  <a:gd name="T31" fmla="*/ 92 h 464"/>
                  <a:gd name="T32" fmla="*/ 139 w 146"/>
                  <a:gd name="T33" fmla="*/ 148 h 464"/>
                  <a:gd name="T34" fmla="*/ 129 w 146"/>
                  <a:gd name="T35" fmla="*/ 206 h 464"/>
                  <a:gd name="T36" fmla="*/ 107 w 146"/>
                  <a:gd name="T37" fmla="*/ 292 h 464"/>
                  <a:gd name="T38" fmla="*/ 100 w 146"/>
                  <a:gd name="T39" fmla="*/ 343 h 464"/>
                  <a:gd name="T40" fmla="*/ 105 w 146"/>
                  <a:gd name="T41" fmla="*/ 379 h 464"/>
                  <a:gd name="T42" fmla="*/ 129 w 146"/>
                  <a:gd name="T43" fmla="*/ 382 h 464"/>
                  <a:gd name="T44" fmla="*/ 132 w 146"/>
                  <a:gd name="T45" fmla="*/ 413 h 464"/>
                  <a:gd name="T46" fmla="*/ 146 w 146"/>
                  <a:gd name="T47" fmla="*/ 463 h 464"/>
                  <a:gd name="T48" fmla="*/ 121 w 146"/>
                  <a:gd name="T49" fmla="*/ 464 h 464"/>
                  <a:gd name="T50" fmla="*/ 47 w 146"/>
                  <a:gd name="T51" fmla="*/ 459 h 464"/>
                  <a:gd name="T52" fmla="*/ 14 w 146"/>
                  <a:gd name="T53" fmla="*/ 463 h 464"/>
                  <a:gd name="T54" fmla="*/ 55 w 146"/>
                  <a:gd name="T55" fmla="*/ 459 h 464"/>
                  <a:gd name="T56" fmla="*/ 129 w 146"/>
                  <a:gd name="T57" fmla="*/ 463 h 464"/>
                  <a:gd name="T58" fmla="*/ 138 w 146"/>
                  <a:gd name="T59" fmla="*/ 444 h 464"/>
                  <a:gd name="T60" fmla="*/ 128 w 146"/>
                  <a:gd name="T61" fmla="*/ 393 h 464"/>
                  <a:gd name="T62" fmla="*/ 107 w 146"/>
                  <a:gd name="T63" fmla="*/ 382 h 464"/>
                  <a:gd name="T64" fmla="*/ 101 w 146"/>
                  <a:gd name="T65" fmla="*/ 365 h 464"/>
                  <a:gd name="T66" fmla="*/ 100 w 146"/>
                  <a:gd name="T67" fmla="*/ 321 h 464"/>
                  <a:gd name="T68" fmla="*/ 120 w 146"/>
                  <a:gd name="T69" fmla="*/ 234 h 464"/>
                  <a:gd name="T70" fmla="*/ 135 w 146"/>
                  <a:gd name="T71" fmla="*/ 170 h 464"/>
                  <a:gd name="T72" fmla="*/ 138 w 146"/>
                  <a:gd name="T73" fmla="*/ 92 h 464"/>
                  <a:gd name="T74" fmla="*/ 129 w 146"/>
                  <a:gd name="T75" fmla="*/ 23 h 464"/>
                  <a:gd name="T76" fmla="*/ 69 w 146"/>
                  <a:gd name="T77" fmla="*/ 1 h 464"/>
                  <a:gd name="T78" fmla="*/ 60 w 146"/>
                  <a:gd name="T79" fmla="*/ 26 h 464"/>
                  <a:gd name="T80" fmla="*/ 28 w 146"/>
                  <a:gd name="T81" fmla="*/ 54 h 464"/>
                  <a:gd name="T82" fmla="*/ 31 w 146"/>
                  <a:gd name="T83" fmla="*/ 65 h 464"/>
                  <a:gd name="T84" fmla="*/ 32 w 146"/>
                  <a:gd name="T85" fmla="*/ 94 h 464"/>
                  <a:gd name="T86" fmla="*/ 39 w 146"/>
                  <a:gd name="T87" fmla="*/ 100 h 464"/>
                  <a:gd name="T88" fmla="*/ 55 w 146"/>
                  <a:gd name="T89" fmla="*/ 99 h 464"/>
                  <a:gd name="T90" fmla="*/ 56 w 146"/>
                  <a:gd name="T91" fmla="*/ 151 h 464"/>
                  <a:gd name="T92" fmla="*/ 36 w 146"/>
                  <a:gd name="T93" fmla="*/ 243 h 464"/>
                  <a:gd name="T94" fmla="*/ 28 w 146"/>
                  <a:gd name="T95" fmla="*/ 276 h 464"/>
                  <a:gd name="T96" fmla="*/ 20 w 146"/>
                  <a:gd name="T97" fmla="*/ 342 h 464"/>
                  <a:gd name="T98" fmla="*/ 4 w 146"/>
                  <a:gd name="T99" fmla="*/ 369 h 464"/>
                  <a:gd name="T100" fmla="*/ 1 w 146"/>
                  <a:gd name="T101" fmla="*/ 392 h 464"/>
                  <a:gd name="T102" fmla="*/ 12 w 146"/>
                  <a:gd name="T103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" h="464">
                    <a:moveTo>
                      <a:pt x="14" y="463"/>
                    </a:moveTo>
                    <a:cubicBezTo>
                      <a:pt x="13" y="457"/>
                      <a:pt x="13" y="457"/>
                      <a:pt x="13" y="457"/>
                    </a:cubicBezTo>
                    <a:cubicBezTo>
                      <a:pt x="12" y="451"/>
                      <a:pt x="12" y="451"/>
                      <a:pt x="12" y="451"/>
                    </a:cubicBezTo>
                    <a:cubicBezTo>
                      <a:pt x="11" y="447"/>
                      <a:pt x="10" y="443"/>
                      <a:pt x="9" y="440"/>
                    </a:cubicBezTo>
                    <a:cubicBezTo>
                      <a:pt x="8" y="432"/>
                      <a:pt x="5" y="424"/>
                      <a:pt x="4" y="416"/>
                    </a:cubicBezTo>
                    <a:cubicBezTo>
                      <a:pt x="3" y="412"/>
                      <a:pt x="2" y="408"/>
                      <a:pt x="2" y="404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4" y="368"/>
                      <a:pt x="4" y="368"/>
                      <a:pt x="4" y="368"/>
                    </a:cubicBezTo>
                    <a:cubicBezTo>
                      <a:pt x="21" y="368"/>
                      <a:pt x="21" y="368"/>
                      <a:pt x="21" y="368"/>
                    </a:cubicBezTo>
                    <a:cubicBezTo>
                      <a:pt x="20" y="369"/>
                      <a:pt x="20" y="369"/>
                      <a:pt x="20" y="369"/>
                    </a:cubicBezTo>
                    <a:cubicBezTo>
                      <a:pt x="19" y="355"/>
                      <a:pt x="19" y="355"/>
                      <a:pt x="19" y="355"/>
                    </a:cubicBezTo>
                    <a:cubicBezTo>
                      <a:pt x="19" y="342"/>
                      <a:pt x="19" y="342"/>
                      <a:pt x="19" y="342"/>
                    </a:cubicBezTo>
                    <a:cubicBezTo>
                      <a:pt x="19" y="329"/>
                      <a:pt x="19" y="329"/>
                      <a:pt x="19" y="329"/>
                    </a:cubicBezTo>
                    <a:cubicBezTo>
                      <a:pt x="20" y="324"/>
                      <a:pt x="20" y="320"/>
                      <a:pt x="20" y="315"/>
                    </a:cubicBezTo>
                    <a:cubicBezTo>
                      <a:pt x="21" y="311"/>
                      <a:pt x="21" y="307"/>
                      <a:pt x="22" y="302"/>
                    </a:cubicBezTo>
                    <a:cubicBezTo>
                      <a:pt x="24" y="289"/>
                      <a:pt x="24" y="289"/>
                      <a:pt x="24" y="289"/>
                    </a:cubicBezTo>
                    <a:cubicBezTo>
                      <a:pt x="27" y="276"/>
                      <a:pt x="27" y="276"/>
                      <a:pt x="27" y="276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0" y="263"/>
                      <a:pt x="30" y="263"/>
                      <a:pt x="30" y="263"/>
                    </a:cubicBezTo>
                    <a:cubicBezTo>
                      <a:pt x="32" y="253"/>
                      <a:pt x="32" y="253"/>
                      <a:pt x="32" y="253"/>
                    </a:cubicBezTo>
                    <a:cubicBezTo>
                      <a:pt x="35" y="243"/>
                      <a:pt x="35" y="243"/>
                      <a:pt x="35" y="243"/>
                    </a:cubicBezTo>
                    <a:cubicBezTo>
                      <a:pt x="36" y="236"/>
                      <a:pt x="38" y="229"/>
                      <a:pt x="39" y="223"/>
                    </a:cubicBezTo>
                    <a:cubicBezTo>
                      <a:pt x="43" y="209"/>
                      <a:pt x="46" y="196"/>
                      <a:pt x="49" y="182"/>
                    </a:cubicBezTo>
                    <a:cubicBezTo>
                      <a:pt x="52" y="172"/>
                      <a:pt x="52" y="172"/>
                      <a:pt x="52" y="172"/>
                    </a:cubicBezTo>
                    <a:cubicBezTo>
                      <a:pt x="53" y="161"/>
                      <a:pt x="53" y="161"/>
                      <a:pt x="53" y="16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6" y="141"/>
                      <a:pt x="56" y="141"/>
                      <a:pt x="56" y="141"/>
                    </a:cubicBezTo>
                    <a:cubicBezTo>
                      <a:pt x="56" y="130"/>
                      <a:pt x="56" y="130"/>
                      <a:pt x="56" y="130"/>
                    </a:cubicBezTo>
                    <a:cubicBezTo>
                      <a:pt x="56" y="120"/>
                      <a:pt x="56" y="120"/>
                      <a:pt x="56" y="120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1" y="100"/>
                      <a:pt x="48" y="101"/>
                      <a:pt x="44" y="101"/>
                    </a:cubicBezTo>
                    <a:cubicBezTo>
                      <a:pt x="43" y="101"/>
                      <a:pt x="43" y="101"/>
                      <a:pt x="42" y="101"/>
                    </a:cubicBezTo>
                    <a:cubicBezTo>
                      <a:pt x="41" y="101"/>
                      <a:pt x="40" y="101"/>
                      <a:pt x="39" y="101"/>
                    </a:cubicBezTo>
                    <a:cubicBezTo>
                      <a:pt x="38" y="101"/>
                      <a:pt x="37" y="101"/>
                      <a:pt x="36" y="100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3" y="99"/>
                      <a:pt x="32" y="98"/>
                      <a:pt x="32" y="97"/>
                    </a:cubicBezTo>
                    <a:cubicBezTo>
                      <a:pt x="31" y="96"/>
                      <a:pt x="31" y="95"/>
                      <a:pt x="30" y="94"/>
                    </a:cubicBezTo>
                    <a:cubicBezTo>
                      <a:pt x="30" y="93"/>
                      <a:pt x="30" y="92"/>
                      <a:pt x="30" y="91"/>
                    </a:cubicBezTo>
                    <a:cubicBezTo>
                      <a:pt x="29" y="90"/>
                      <a:pt x="29" y="89"/>
                      <a:pt x="29" y="88"/>
                    </a:cubicBezTo>
                    <a:cubicBezTo>
                      <a:pt x="29" y="86"/>
                      <a:pt x="29" y="84"/>
                      <a:pt x="29" y="82"/>
                    </a:cubicBezTo>
                    <a:cubicBezTo>
                      <a:pt x="29" y="80"/>
                      <a:pt x="29" y="78"/>
                      <a:pt x="29" y="76"/>
                    </a:cubicBezTo>
                    <a:cubicBezTo>
                      <a:pt x="29" y="73"/>
                      <a:pt x="29" y="69"/>
                      <a:pt x="29" y="65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55" y="29"/>
                      <a:pt x="57" y="27"/>
                      <a:pt x="58" y="25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0"/>
                      <a:pt x="62" y="19"/>
                      <a:pt x="62" y="17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2"/>
                      <a:pt x="65" y="10"/>
                      <a:pt x="65" y="9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1" y="22"/>
                      <a:pt x="131" y="22"/>
                      <a:pt x="131" y="22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5" y="45"/>
                      <a:pt x="135" y="45"/>
                      <a:pt x="135" y="45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7" y="69"/>
                      <a:pt x="137" y="69"/>
                      <a:pt x="137" y="69"/>
                    </a:cubicBezTo>
                    <a:cubicBezTo>
                      <a:pt x="138" y="76"/>
                      <a:pt x="139" y="84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92"/>
                      <a:pt x="139" y="92"/>
                      <a:pt x="139" y="92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9" y="148"/>
                      <a:pt x="139" y="148"/>
                      <a:pt x="139" y="148"/>
                    </a:cubicBezTo>
                    <a:cubicBezTo>
                      <a:pt x="137" y="163"/>
                      <a:pt x="137" y="163"/>
                      <a:pt x="137" y="163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5" y="177"/>
                      <a:pt x="135" y="177"/>
                      <a:pt x="135" y="177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29" y="206"/>
                      <a:pt x="129" y="206"/>
                      <a:pt x="129" y="206"/>
                    </a:cubicBezTo>
                    <a:cubicBezTo>
                      <a:pt x="128" y="211"/>
                      <a:pt x="126" y="216"/>
                      <a:pt x="125" y="220"/>
                    </a:cubicBezTo>
                    <a:cubicBezTo>
                      <a:pt x="121" y="235"/>
                      <a:pt x="121" y="235"/>
                      <a:pt x="121" y="235"/>
                    </a:cubicBezTo>
                    <a:cubicBezTo>
                      <a:pt x="119" y="244"/>
                      <a:pt x="116" y="254"/>
                      <a:pt x="114" y="263"/>
                    </a:cubicBezTo>
                    <a:cubicBezTo>
                      <a:pt x="113" y="268"/>
                      <a:pt x="111" y="273"/>
                      <a:pt x="110" y="277"/>
                    </a:cubicBezTo>
                    <a:cubicBezTo>
                      <a:pt x="107" y="292"/>
                      <a:pt x="107" y="292"/>
                      <a:pt x="107" y="292"/>
                    </a:cubicBezTo>
                    <a:cubicBezTo>
                      <a:pt x="106" y="297"/>
                      <a:pt x="105" y="301"/>
                      <a:pt x="104" y="306"/>
                    </a:cubicBezTo>
                    <a:cubicBezTo>
                      <a:pt x="103" y="311"/>
                      <a:pt x="102" y="316"/>
                      <a:pt x="101" y="321"/>
                    </a:cubicBezTo>
                    <a:cubicBezTo>
                      <a:pt x="101" y="323"/>
                      <a:pt x="101" y="326"/>
                      <a:pt x="101" y="328"/>
                    </a:cubicBezTo>
                    <a:cubicBezTo>
                      <a:pt x="100" y="331"/>
                      <a:pt x="100" y="333"/>
                      <a:pt x="100" y="335"/>
                    </a:cubicBezTo>
                    <a:cubicBezTo>
                      <a:pt x="100" y="338"/>
                      <a:pt x="100" y="340"/>
                      <a:pt x="100" y="343"/>
                    </a:cubicBezTo>
                    <a:cubicBezTo>
                      <a:pt x="100" y="345"/>
                      <a:pt x="100" y="348"/>
                      <a:pt x="100" y="350"/>
                    </a:cubicBezTo>
                    <a:cubicBezTo>
                      <a:pt x="100" y="355"/>
                      <a:pt x="101" y="360"/>
                      <a:pt x="102" y="365"/>
                    </a:cubicBezTo>
                    <a:cubicBezTo>
                      <a:pt x="102" y="367"/>
                      <a:pt x="103" y="369"/>
                      <a:pt x="103" y="372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5" y="379"/>
                      <a:pt x="105" y="379"/>
                      <a:pt x="105" y="379"/>
                    </a:cubicBezTo>
                    <a:cubicBezTo>
                      <a:pt x="106" y="379"/>
                      <a:pt x="106" y="380"/>
                      <a:pt x="106" y="380"/>
                    </a:cubicBezTo>
                    <a:cubicBezTo>
                      <a:pt x="106" y="380"/>
                      <a:pt x="107" y="380"/>
                      <a:pt x="107" y="381"/>
                    </a:cubicBezTo>
                    <a:cubicBezTo>
                      <a:pt x="108" y="381"/>
                      <a:pt x="109" y="381"/>
                      <a:pt x="110" y="381"/>
                    </a:cubicBezTo>
                    <a:cubicBezTo>
                      <a:pt x="112" y="382"/>
                      <a:pt x="114" y="382"/>
                      <a:pt x="116" y="382"/>
                    </a:cubicBezTo>
                    <a:cubicBezTo>
                      <a:pt x="120" y="382"/>
                      <a:pt x="124" y="382"/>
                      <a:pt x="129" y="382"/>
                    </a:cubicBezTo>
                    <a:cubicBezTo>
                      <a:pt x="129" y="382"/>
                      <a:pt x="129" y="382"/>
                      <a:pt x="129" y="382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9" y="393"/>
                      <a:pt x="129" y="393"/>
                      <a:pt x="129" y="393"/>
                    </a:cubicBezTo>
                    <a:cubicBezTo>
                      <a:pt x="130" y="403"/>
                      <a:pt x="130" y="403"/>
                      <a:pt x="130" y="403"/>
                    </a:cubicBezTo>
                    <a:cubicBezTo>
                      <a:pt x="132" y="413"/>
                      <a:pt x="132" y="413"/>
                      <a:pt x="132" y="413"/>
                    </a:cubicBezTo>
                    <a:cubicBezTo>
                      <a:pt x="134" y="424"/>
                      <a:pt x="134" y="424"/>
                      <a:pt x="134" y="424"/>
                    </a:cubicBezTo>
                    <a:cubicBezTo>
                      <a:pt x="136" y="434"/>
                      <a:pt x="136" y="434"/>
                      <a:pt x="136" y="434"/>
                    </a:cubicBezTo>
                    <a:cubicBezTo>
                      <a:pt x="137" y="437"/>
                      <a:pt x="138" y="440"/>
                      <a:pt x="139" y="444"/>
                    </a:cubicBezTo>
                    <a:cubicBezTo>
                      <a:pt x="142" y="453"/>
                      <a:pt x="142" y="453"/>
                      <a:pt x="142" y="453"/>
                    </a:cubicBezTo>
                    <a:cubicBezTo>
                      <a:pt x="146" y="463"/>
                      <a:pt x="146" y="463"/>
                      <a:pt x="146" y="463"/>
                    </a:cubicBezTo>
                    <a:cubicBezTo>
                      <a:pt x="146" y="464"/>
                      <a:pt x="146" y="464"/>
                      <a:pt x="146" y="464"/>
                    </a:cubicBezTo>
                    <a:cubicBezTo>
                      <a:pt x="145" y="464"/>
                      <a:pt x="145" y="464"/>
                      <a:pt x="145" y="464"/>
                    </a:cubicBezTo>
                    <a:cubicBezTo>
                      <a:pt x="137" y="464"/>
                      <a:pt x="137" y="464"/>
                      <a:pt x="137" y="464"/>
                    </a:cubicBezTo>
                    <a:cubicBezTo>
                      <a:pt x="129" y="464"/>
                      <a:pt x="129" y="464"/>
                      <a:pt x="129" y="464"/>
                    </a:cubicBezTo>
                    <a:cubicBezTo>
                      <a:pt x="121" y="464"/>
                      <a:pt x="121" y="464"/>
                      <a:pt x="121" y="464"/>
                    </a:cubicBezTo>
                    <a:cubicBezTo>
                      <a:pt x="112" y="463"/>
                      <a:pt x="112" y="463"/>
                      <a:pt x="112" y="463"/>
                    </a:cubicBezTo>
                    <a:cubicBezTo>
                      <a:pt x="101" y="463"/>
                      <a:pt x="91" y="462"/>
                      <a:pt x="80" y="461"/>
                    </a:cubicBezTo>
                    <a:cubicBezTo>
                      <a:pt x="74" y="460"/>
                      <a:pt x="69" y="460"/>
                      <a:pt x="63" y="460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22" y="462"/>
                      <a:pt x="22" y="462"/>
                      <a:pt x="22" y="462"/>
                    </a:cubicBezTo>
                    <a:lnTo>
                      <a:pt x="14" y="463"/>
                    </a:lnTo>
                    <a:close/>
                    <a:moveTo>
                      <a:pt x="14" y="463"/>
                    </a:moveTo>
                    <a:cubicBezTo>
                      <a:pt x="22" y="461"/>
                      <a:pt x="22" y="461"/>
                      <a:pt x="22" y="461"/>
                    </a:cubicBezTo>
                    <a:cubicBezTo>
                      <a:pt x="30" y="460"/>
                      <a:pt x="30" y="460"/>
                      <a:pt x="30" y="460"/>
                    </a:cubicBezTo>
                    <a:cubicBezTo>
                      <a:pt x="38" y="460"/>
                      <a:pt x="38" y="460"/>
                      <a:pt x="38" y="460"/>
                    </a:cubicBezTo>
                    <a:cubicBezTo>
                      <a:pt x="47" y="459"/>
                      <a:pt x="47" y="459"/>
                      <a:pt x="47" y="459"/>
                    </a:cubicBezTo>
                    <a:cubicBezTo>
                      <a:pt x="55" y="459"/>
                      <a:pt x="55" y="459"/>
                      <a:pt x="55" y="459"/>
                    </a:cubicBezTo>
                    <a:cubicBezTo>
                      <a:pt x="63" y="459"/>
                      <a:pt x="63" y="459"/>
                      <a:pt x="63" y="459"/>
                    </a:cubicBezTo>
                    <a:cubicBezTo>
                      <a:pt x="69" y="460"/>
                      <a:pt x="74" y="460"/>
                      <a:pt x="80" y="460"/>
                    </a:cubicBezTo>
                    <a:cubicBezTo>
                      <a:pt x="91" y="461"/>
                      <a:pt x="102" y="462"/>
                      <a:pt x="112" y="463"/>
                    </a:cubicBezTo>
                    <a:cubicBezTo>
                      <a:pt x="121" y="463"/>
                      <a:pt x="121" y="463"/>
                      <a:pt x="121" y="463"/>
                    </a:cubicBezTo>
                    <a:cubicBezTo>
                      <a:pt x="129" y="463"/>
                      <a:pt x="129" y="463"/>
                      <a:pt x="129" y="463"/>
                    </a:cubicBezTo>
                    <a:cubicBezTo>
                      <a:pt x="137" y="463"/>
                      <a:pt x="137" y="463"/>
                      <a:pt x="137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5" y="463"/>
                      <a:pt x="145" y="463"/>
                      <a:pt x="145" y="463"/>
                    </a:cubicBezTo>
                    <a:cubicBezTo>
                      <a:pt x="141" y="454"/>
                      <a:pt x="141" y="454"/>
                      <a:pt x="141" y="454"/>
                    </a:cubicBezTo>
                    <a:cubicBezTo>
                      <a:pt x="138" y="444"/>
                      <a:pt x="138" y="444"/>
                      <a:pt x="138" y="444"/>
                    </a:cubicBezTo>
                    <a:cubicBezTo>
                      <a:pt x="137" y="441"/>
                      <a:pt x="136" y="437"/>
                      <a:pt x="135" y="434"/>
                    </a:cubicBezTo>
                    <a:cubicBezTo>
                      <a:pt x="133" y="424"/>
                      <a:pt x="133" y="424"/>
                      <a:pt x="133" y="424"/>
                    </a:cubicBezTo>
                    <a:cubicBezTo>
                      <a:pt x="131" y="414"/>
                      <a:pt x="131" y="414"/>
                      <a:pt x="131" y="414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28" y="393"/>
                      <a:pt x="128" y="393"/>
                      <a:pt x="128" y="393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9" y="383"/>
                      <a:pt x="129" y="383"/>
                      <a:pt x="129" y="383"/>
                    </a:cubicBezTo>
                    <a:cubicBezTo>
                      <a:pt x="124" y="383"/>
                      <a:pt x="120" y="383"/>
                      <a:pt x="116" y="383"/>
                    </a:cubicBezTo>
                    <a:cubicBezTo>
                      <a:pt x="114" y="383"/>
                      <a:pt x="112" y="383"/>
                      <a:pt x="110" y="382"/>
                    </a:cubicBezTo>
                    <a:cubicBezTo>
                      <a:pt x="109" y="382"/>
                      <a:pt x="108" y="382"/>
                      <a:pt x="107" y="382"/>
                    </a:cubicBezTo>
                    <a:cubicBezTo>
                      <a:pt x="106" y="381"/>
                      <a:pt x="106" y="381"/>
                      <a:pt x="105" y="381"/>
                    </a:cubicBezTo>
                    <a:cubicBezTo>
                      <a:pt x="105" y="380"/>
                      <a:pt x="105" y="380"/>
                      <a:pt x="104" y="379"/>
                    </a:cubicBezTo>
                    <a:cubicBezTo>
                      <a:pt x="104" y="379"/>
                      <a:pt x="104" y="379"/>
                      <a:pt x="104" y="379"/>
                    </a:cubicBezTo>
                    <a:cubicBezTo>
                      <a:pt x="102" y="372"/>
                      <a:pt x="102" y="372"/>
                      <a:pt x="102" y="372"/>
                    </a:cubicBezTo>
                    <a:cubicBezTo>
                      <a:pt x="102" y="370"/>
                      <a:pt x="101" y="367"/>
                      <a:pt x="101" y="365"/>
                    </a:cubicBezTo>
                    <a:cubicBezTo>
                      <a:pt x="100" y="360"/>
                      <a:pt x="99" y="355"/>
                      <a:pt x="99" y="350"/>
                    </a:cubicBezTo>
                    <a:cubicBezTo>
                      <a:pt x="99" y="348"/>
                      <a:pt x="99" y="345"/>
                      <a:pt x="99" y="343"/>
                    </a:cubicBezTo>
                    <a:cubicBezTo>
                      <a:pt x="99" y="340"/>
                      <a:pt x="99" y="338"/>
                      <a:pt x="99" y="335"/>
                    </a:cubicBezTo>
                    <a:cubicBezTo>
                      <a:pt x="99" y="333"/>
                      <a:pt x="99" y="330"/>
                      <a:pt x="100" y="328"/>
                    </a:cubicBezTo>
                    <a:cubicBezTo>
                      <a:pt x="100" y="325"/>
                      <a:pt x="100" y="323"/>
                      <a:pt x="100" y="321"/>
                    </a:cubicBezTo>
                    <a:cubicBezTo>
                      <a:pt x="101" y="316"/>
                      <a:pt x="102" y="311"/>
                      <a:pt x="103" y="306"/>
                    </a:cubicBezTo>
                    <a:cubicBezTo>
                      <a:pt x="104" y="301"/>
                      <a:pt x="105" y="296"/>
                      <a:pt x="106" y="292"/>
                    </a:cubicBezTo>
                    <a:cubicBezTo>
                      <a:pt x="109" y="277"/>
                      <a:pt x="109" y="277"/>
                      <a:pt x="109" y="277"/>
                    </a:cubicBezTo>
                    <a:cubicBezTo>
                      <a:pt x="110" y="272"/>
                      <a:pt x="111" y="268"/>
                      <a:pt x="113" y="263"/>
                    </a:cubicBezTo>
                    <a:cubicBezTo>
                      <a:pt x="115" y="253"/>
                      <a:pt x="118" y="244"/>
                      <a:pt x="120" y="234"/>
                    </a:cubicBezTo>
                    <a:cubicBezTo>
                      <a:pt x="124" y="220"/>
                      <a:pt x="124" y="220"/>
                      <a:pt x="124" y="220"/>
                    </a:cubicBezTo>
                    <a:cubicBezTo>
                      <a:pt x="125" y="215"/>
                      <a:pt x="126" y="211"/>
                      <a:pt x="127" y="206"/>
                    </a:cubicBezTo>
                    <a:cubicBezTo>
                      <a:pt x="131" y="191"/>
                      <a:pt x="131" y="191"/>
                      <a:pt x="131" y="191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5" y="170"/>
                      <a:pt x="135" y="170"/>
                      <a:pt x="135" y="170"/>
                    </a:cubicBezTo>
                    <a:cubicBezTo>
                      <a:pt x="136" y="162"/>
                      <a:pt x="136" y="162"/>
                      <a:pt x="136" y="162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8" y="92"/>
                      <a:pt x="138" y="92"/>
                      <a:pt x="138" y="92"/>
                    </a:cubicBezTo>
                    <a:cubicBezTo>
                      <a:pt x="137" y="84"/>
                      <a:pt x="136" y="76"/>
                      <a:pt x="136" y="69"/>
                    </a:cubicBezTo>
                    <a:cubicBezTo>
                      <a:pt x="135" y="57"/>
                      <a:pt x="135" y="57"/>
                      <a:pt x="135" y="57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1" y="1"/>
                      <a:pt x="121" y="1"/>
                      <a:pt x="121" y="1"/>
                    </a:cubicBezTo>
                    <a:cubicBezTo>
                      <a:pt x="122" y="2"/>
                      <a:pt x="122" y="2"/>
                      <a:pt x="122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6" y="11"/>
                      <a:pt x="66" y="12"/>
                      <a:pt x="65" y="14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9"/>
                      <a:pt x="62" y="20"/>
                      <a:pt x="62" y="22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58" y="28"/>
                      <a:pt x="56" y="30"/>
                      <a:pt x="55" y="33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9"/>
                      <a:pt x="30" y="73"/>
                      <a:pt x="30" y="77"/>
                    </a:cubicBezTo>
                    <a:cubicBezTo>
                      <a:pt x="30" y="79"/>
                      <a:pt x="30" y="80"/>
                      <a:pt x="30" y="82"/>
                    </a:cubicBezTo>
                    <a:cubicBezTo>
                      <a:pt x="30" y="84"/>
                      <a:pt x="30" y="86"/>
                      <a:pt x="30" y="88"/>
                    </a:cubicBezTo>
                    <a:cubicBezTo>
                      <a:pt x="30" y="89"/>
                      <a:pt x="31" y="90"/>
                      <a:pt x="31" y="91"/>
                    </a:cubicBezTo>
                    <a:cubicBezTo>
                      <a:pt x="31" y="92"/>
                      <a:pt x="31" y="93"/>
                      <a:pt x="32" y="94"/>
                    </a:cubicBezTo>
                    <a:cubicBezTo>
                      <a:pt x="32" y="95"/>
                      <a:pt x="33" y="95"/>
                      <a:pt x="33" y="96"/>
                    </a:cubicBezTo>
                    <a:cubicBezTo>
                      <a:pt x="33" y="97"/>
                      <a:pt x="34" y="98"/>
                      <a:pt x="35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38" y="99"/>
                      <a:pt x="38" y="99"/>
                      <a:pt x="39" y="100"/>
                    </a:cubicBezTo>
                    <a:cubicBezTo>
                      <a:pt x="40" y="100"/>
                      <a:pt x="41" y="100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8" y="100"/>
                      <a:pt x="51" y="99"/>
                      <a:pt x="54" y="98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30"/>
                      <a:pt x="57" y="130"/>
                      <a:pt x="57" y="130"/>
                    </a:cubicBezTo>
                    <a:cubicBezTo>
                      <a:pt x="57" y="141"/>
                      <a:pt x="57" y="141"/>
                      <a:pt x="57" y="141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4" y="162"/>
                      <a:pt x="54" y="162"/>
                      <a:pt x="54" y="162"/>
                    </a:cubicBezTo>
                    <a:cubicBezTo>
                      <a:pt x="53" y="172"/>
                      <a:pt x="53" y="172"/>
                      <a:pt x="53" y="172"/>
                    </a:cubicBezTo>
                    <a:cubicBezTo>
                      <a:pt x="51" y="182"/>
                      <a:pt x="51" y="182"/>
                      <a:pt x="51" y="182"/>
                    </a:cubicBezTo>
                    <a:cubicBezTo>
                      <a:pt x="48" y="196"/>
                      <a:pt x="44" y="209"/>
                      <a:pt x="40" y="223"/>
                    </a:cubicBezTo>
                    <a:cubicBezTo>
                      <a:pt x="39" y="230"/>
                      <a:pt x="37" y="236"/>
                      <a:pt x="36" y="243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31" y="264"/>
                      <a:pt x="31" y="264"/>
                      <a:pt x="31" y="264"/>
                    </a:cubicBezTo>
                    <a:cubicBezTo>
                      <a:pt x="28" y="276"/>
                      <a:pt x="28" y="276"/>
                      <a:pt x="28" y="276"/>
                    </a:cubicBezTo>
                    <a:cubicBezTo>
                      <a:pt x="25" y="289"/>
                      <a:pt x="25" y="289"/>
                      <a:pt x="25" y="289"/>
                    </a:cubicBezTo>
                    <a:cubicBezTo>
                      <a:pt x="23" y="302"/>
                      <a:pt x="23" y="302"/>
                      <a:pt x="23" y="302"/>
                    </a:cubicBezTo>
                    <a:cubicBezTo>
                      <a:pt x="22" y="307"/>
                      <a:pt x="22" y="311"/>
                      <a:pt x="21" y="316"/>
                    </a:cubicBezTo>
                    <a:cubicBezTo>
                      <a:pt x="20" y="329"/>
                      <a:pt x="20" y="329"/>
                      <a:pt x="20" y="329"/>
                    </a:cubicBezTo>
                    <a:cubicBezTo>
                      <a:pt x="20" y="342"/>
                      <a:pt x="20" y="342"/>
                      <a:pt x="20" y="342"/>
                    </a:cubicBezTo>
                    <a:cubicBezTo>
                      <a:pt x="20" y="355"/>
                      <a:pt x="20" y="355"/>
                      <a:pt x="20" y="355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21" y="369"/>
                      <a:pt x="21" y="369"/>
                      <a:pt x="21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4" y="369"/>
                      <a:pt x="4" y="369"/>
                      <a:pt x="4" y="369"/>
                    </a:cubicBezTo>
                    <a:cubicBezTo>
                      <a:pt x="2" y="374"/>
                      <a:pt x="2" y="374"/>
                      <a:pt x="2" y="374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6"/>
                      <a:pt x="1" y="386"/>
                      <a:pt x="1" y="386"/>
                    </a:cubicBezTo>
                    <a:cubicBezTo>
                      <a:pt x="1" y="392"/>
                      <a:pt x="1" y="392"/>
                      <a:pt x="1" y="392"/>
                    </a:cubicBezTo>
                    <a:cubicBezTo>
                      <a:pt x="1" y="398"/>
                      <a:pt x="1" y="398"/>
                      <a:pt x="1" y="398"/>
                    </a:cubicBezTo>
                    <a:cubicBezTo>
                      <a:pt x="2" y="404"/>
                      <a:pt x="2" y="404"/>
                      <a:pt x="2" y="404"/>
                    </a:cubicBezTo>
                    <a:cubicBezTo>
                      <a:pt x="2" y="408"/>
                      <a:pt x="3" y="412"/>
                      <a:pt x="4" y="416"/>
                    </a:cubicBezTo>
                    <a:cubicBezTo>
                      <a:pt x="6" y="424"/>
                      <a:pt x="8" y="432"/>
                      <a:pt x="10" y="440"/>
                    </a:cubicBezTo>
                    <a:cubicBezTo>
                      <a:pt x="10" y="443"/>
                      <a:pt x="11" y="447"/>
                      <a:pt x="12" y="451"/>
                    </a:cubicBezTo>
                    <a:cubicBezTo>
                      <a:pt x="13" y="457"/>
                      <a:pt x="13" y="457"/>
                      <a:pt x="13" y="457"/>
                    </a:cubicBezTo>
                    <a:lnTo>
                      <a:pt x="14" y="46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8" name="Freeform 274"/>
              <p:cNvSpPr>
                <a:spLocks noEditPoints="1"/>
              </p:cNvSpPr>
              <p:nvPr/>
            </p:nvSpPr>
            <p:spPr bwMode="auto">
              <a:xfrm>
                <a:off x="2070467" y="5617917"/>
                <a:ext cx="420834" cy="1500863"/>
              </a:xfrm>
              <a:custGeom>
                <a:avLst/>
                <a:gdLst>
                  <a:gd name="T0" fmla="*/ 1 w 130"/>
                  <a:gd name="T1" fmla="*/ 377 h 462"/>
                  <a:gd name="T2" fmla="*/ 1 w 130"/>
                  <a:gd name="T3" fmla="*/ 376 h 462"/>
                  <a:gd name="T4" fmla="*/ 24 w 130"/>
                  <a:gd name="T5" fmla="*/ 377 h 462"/>
                  <a:gd name="T6" fmla="*/ 24 w 130"/>
                  <a:gd name="T7" fmla="*/ 106 h 462"/>
                  <a:gd name="T8" fmla="*/ 0 w 130"/>
                  <a:gd name="T9" fmla="*/ 106 h 462"/>
                  <a:gd name="T10" fmla="*/ 0 w 130"/>
                  <a:gd name="T11" fmla="*/ 59 h 462"/>
                  <a:gd name="T12" fmla="*/ 1 w 130"/>
                  <a:gd name="T13" fmla="*/ 58 h 462"/>
                  <a:gd name="T14" fmla="*/ 16 w 130"/>
                  <a:gd name="T15" fmla="*/ 46 h 462"/>
                  <a:gd name="T16" fmla="*/ 29 w 130"/>
                  <a:gd name="T17" fmla="*/ 33 h 462"/>
                  <a:gd name="T18" fmla="*/ 35 w 130"/>
                  <a:gd name="T19" fmla="*/ 25 h 462"/>
                  <a:gd name="T20" fmla="*/ 41 w 130"/>
                  <a:gd name="T21" fmla="*/ 17 h 462"/>
                  <a:gd name="T22" fmla="*/ 51 w 130"/>
                  <a:gd name="T23" fmla="*/ 1 h 462"/>
                  <a:gd name="T24" fmla="*/ 51 w 130"/>
                  <a:gd name="T25" fmla="*/ 0 h 462"/>
                  <a:gd name="T26" fmla="*/ 107 w 130"/>
                  <a:gd name="T27" fmla="*/ 0 h 462"/>
                  <a:gd name="T28" fmla="*/ 107 w 130"/>
                  <a:gd name="T29" fmla="*/ 377 h 462"/>
                  <a:gd name="T30" fmla="*/ 130 w 130"/>
                  <a:gd name="T31" fmla="*/ 376 h 462"/>
                  <a:gd name="T32" fmla="*/ 130 w 130"/>
                  <a:gd name="T33" fmla="*/ 377 h 462"/>
                  <a:gd name="T34" fmla="*/ 130 w 130"/>
                  <a:gd name="T35" fmla="*/ 462 h 462"/>
                  <a:gd name="T36" fmla="*/ 1 w 130"/>
                  <a:gd name="T37" fmla="*/ 462 h 462"/>
                  <a:gd name="T38" fmla="*/ 130 w 130"/>
                  <a:gd name="T39" fmla="*/ 461 h 462"/>
                  <a:gd name="T40" fmla="*/ 129 w 130"/>
                  <a:gd name="T41" fmla="*/ 377 h 462"/>
                  <a:gd name="T42" fmla="*/ 106 w 130"/>
                  <a:gd name="T43" fmla="*/ 377 h 462"/>
                  <a:gd name="T44" fmla="*/ 106 w 130"/>
                  <a:gd name="T45" fmla="*/ 377 h 462"/>
                  <a:gd name="T46" fmla="*/ 106 w 130"/>
                  <a:gd name="T47" fmla="*/ 2 h 462"/>
                  <a:gd name="T48" fmla="*/ 52 w 130"/>
                  <a:gd name="T49" fmla="*/ 1 h 462"/>
                  <a:gd name="T50" fmla="*/ 42 w 130"/>
                  <a:gd name="T51" fmla="*/ 18 h 462"/>
                  <a:gd name="T52" fmla="*/ 36 w 130"/>
                  <a:gd name="T53" fmla="*/ 26 h 462"/>
                  <a:gd name="T54" fmla="*/ 30 w 130"/>
                  <a:gd name="T55" fmla="*/ 34 h 462"/>
                  <a:gd name="T56" fmla="*/ 17 w 130"/>
                  <a:gd name="T57" fmla="*/ 47 h 462"/>
                  <a:gd name="T58" fmla="*/ 1 w 130"/>
                  <a:gd name="T59" fmla="*/ 59 h 462"/>
                  <a:gd name="T60" fmla="*/ 2 w 130"/>
                  <a:gd name="T61" fmla="*/ 106 h 462"/>
                  <a:gd name="T62" fmla="*/ 24 w 130"/>
                  <a:gd name="T63" fmla="*/ 105 h 462"/>
                  <a:gd name="T64" fmla="*/ 25 w 130"/>
                  <a:gd name="T65" fmla="*/ 106 h 462"/>
                  <a:gd name="T66" fmla="*/ 25 w 130"/>
                  <a:gd name="T67" fmla="*/ 377 h 462"/>
                  <a:gd name="T68" fmla="*/ 1 w 130"/>
                  <a:gd name="T69" fmla="*/ 377 h 462"/>
                  <a:gd name="T70" fmla="*/ 1 w 130"/>
                  <a:gd name="T7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462">
                    <a:moveTo>
                      <a:pt x="1" y="462"/>
                    </a:move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1" y="376"/>
                      <a:pt x="1" y="376"/>
                      <a:pt x="1" y="376"/>
                    </a:cubicBezTo>
                    <a:cubicBezTo>
                      <a:pt x="24" y="376"/>
                      <a:pt x="24" y="376"/>
                      <a:pt x="24" y="376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0"/>
                      <a:pt x="13" y="48"/>
                      <a:pt x="16" y="46"/>
                    </a:cubicBezTo>
                    <a:cubicBezTo>
                      <a:pt x="18" y="44"/>
                      <a:pt x="20" y="42"/>
                      <a:pt x="23" y="40"/>
                    </a:cubicBezTo>
                    <a:cubicBezTo>
                      <a:pt x="25" y="37"/>
                      <a:pt x="27" y="35"/>
                      <a:pt x="29" y="33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8"/>
                      <a:pt x="34" y="26"/>
                      <a:pt x="35" y="25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9" y="20"/>
                      <a:pt x="40" y="18"/>
                      <a:pt x="41" y="17"/>
                    </a:cubicBezTo>
                    <a:cubicBezTo>
                      <a:pt x="42" y="14"/>
                      <a:pt x="44" y="12"/>
                      <a:pt x="46" y="9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7" y="377"/>
                      <a:pt x="107" y="377"/>
                      <a:pt x="107" y="377"/>
                    </a:cubicBezTo>
                    <a:cubicBezTo>
                      <a:pt x="106" y="376"/>
                      <a:pt x="106" y="376"/>
                      <a:pt x="106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6"/>
                      <a:pt x="130" y="376"/>
                      <a:pt x="130" y="376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cubicBezTo>
                      <a:pt x="130" y="462"/>
                      <a:pt x="130" y="462"/>
                      <a:pt x="130" y="462"/>
                    </a:cubicBezTo>
                    <a:lnTo>
                      <a:pt x="1" y="462"/>
                    </a:lnTo>
                    <a:close/>
                    <a:moveTo>
                      <a:pt x="1" y="462"/>
                    </a:move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29" y="462"/>
                      <a:pt x="129" y="462"/>
                      <a:pt x="129" y="462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7"/>
                      <a:pt x="130" y="377"/>
                      <a:pt x="130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6" y="377"/>
                      <a:pt x="106" y="377"/>
                      <a:pt x="106" y="377"/>
                    </a:cubicBezTo>
                    <a:cubicBezTo>
                      <a:pt x="105" y="1"/>
                      <a:pt x="105" y="1"/>
                      <a:pt x="105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3"/>
                      <a:pt x="44" y="15"/>
                      <a:pt x="42" y="18"/>
                    </a:cubicBezTo>
                    <a:cubicBezTo>
                      <a:pt x="41" y="19"/>
                      <a:pt x="40" y="21"/>
                      <a:pt x="39" y="22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5" y="27"/>
                      <a:pt x="34" y="29"/>
                      <a:pt x="33" y="30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6"/>
                      <a:pt x="26" y="38"/>
                      <a:pt x="24" y="41"/>
                    </a:cubicBezTo>
                    <a:cubicBezTo>
                      <a:pt x="21" y="43"/>
                      <a:pt x="19" y="45"/>
                      <a:pt x="17" y="47"/>
                    </a:cubicBezTo>
                    <a:cubicBezTo>
                      <a:pt x="14" y="49"/>
                      <a:pt x="12" y="51"/>
                      <a:pt x="9" y="53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5" y="105"/>
                      <a:pt x="25" y="105"/>
                      <a:pt x="25" y="10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5" y="377"/>
                      <a:pt x="25" y="377"/>
                      <a:pt x="25" y="377"/>
                    </a:cubicBezTo>
                    <a:cubicBezTo>
                      <a:pt x="24" y="377"/>
                      <a:pt x="24" y="377"/>
                      <a:pt x="24" y="377"/>
                    </a:cubicBezTo>
                    <a:cubicBezTo>
                      <a:pt x="1" y="377"/>
                      <a:pt x="1" y="377"/>
                      <a:pt x="1" y="377"/>
                    </a:cubicBezTo>
                    <a:cubicBezTo>
                      <a:pt x="1" y="377"/>
                      <a:pt x="1" y="377"/>
                      <a:pt x="1" y="377"/>
                    </a:cubicBezTo>
                    <a:lnTo>
                      <a:pt x="1" y="4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9" name="Freeform 275"/>
              <p:cNvSpPr>
                <a:spLocks noEditPoints="1"/>
              </p:cNvSpPr>
              <p:nvPr/>
            </p:nvSpPr>
            <p:spPr bwMode="auto">
              <a:xfrm>
                <a:off x="2038082" y="5631894"/>
                <a:ext cx="428217" cy="1419735"/>
              </a:xfrm>
              <a:custGeom>
                <a:avLst/>
                <a:gdLst>
                  <a:gd name="T0" fmla="*/ 4 w 133"/>
                  <a:gd name="T1" fmla="*/ 395 h 437"/>
                  <a:gd name="T2" fmla="*/ 3 w 133"/>
                  <a:gd name="T3" fmla="*/ 354 h 437"/>
                  <a:gd name="T4" fmla="*/ 28 w 133"/>
                  <a:gd name="T5" fmla="*/ 354 h 437"/>
                  <a:gd name="T6" fmla="*/ 25 w 133"/>
                  <a:gd name="T7" fmla="*/ 292 h 437"/>
                  <a:gd name="T8" fmla="*/ 23 w 133"/>
                  <a:gd name="T9" fmla="*/ 102 h 437"/>
                  <a:gd name="T10" fmla="*/ 5 w 133"/>
                  <a:gd name="T11" fmla="*/ 107 h 437"/>
                  <a:gd name="T12" fmla="*/ 0 w 133"/>
                  <a:gd name="T13" fmla="*/ 102 h 437"/>
                  <a:gd name="T14" fmla="*/ 0 w 133"/>
                  <a:gd name="T15" fmla="*/ 56 h 437"/>
                  <a:gd name="T16" fmla="*/ 10 w 133"/>
                  <a:gd name="T17" fmla="*/ 49 h 437"/>
                  <a:gd name="T18" fmla="*/ 16 w 133"/>
                  <a:gd name="T19" fmla="*/ 44 h 437"/>
                  <a:gd name="T20" fmla="*/ 26 w 133"/>
                  <a:gd name="T21" fmla="*/ 35 h 437"/>
                  <a:gd name="T22" fmla="*/ 29 w 133"/>
                  <a:gd name="T23" fmla="*/ 31 h 437"/>
                  <a:gd name="T24" fmla="*/ 35 w 133"/>
                  <a:gd name="T25" fmla="*/ 24 h 437"/>
                  <a:gd name="T26" fmla="*/ 40 w 133"/>
                  <a:gd name="T27" fmla="*/ 17 h 437"/>
                  <a:gd name="T28" fmla="*/ 50 w 133"/>
                  <a:gd name="T29" fmla="*/ 2 h 437"/>
                  <a:gd name="T30" fmla="*/ 54 w 133"/>
                  <a:gd name="T31" fmla="*/ 0 h 437"/>
                  <a:gd name="T32" fmla="*/ 112 w 133"/>
                  <a:gd name="T33" fmla="*/ 0 h 437"/>
                  <a:gd name="T34" fmla="*/ 112 w 133"/>
                  <a:gd name="T35" fmla="*/ 180 h 437"/>
                  <a:gd name="T36" fmla="*/ 110 w 133"/>
                  <a:gd name="T37" fmla="*/ 355 h 437"/>
                  <a:gd name="T38" fmla="*/ 130 w 133"/>
                  <a:gd name="T39" fmla="*/ 352 h 437"/>
                  <a:gd name="T40" fmla="*/ 133 w 133"/>
                  <a:gd name="T41" fmla="*/ 355 h 437"/>
                  <a:gd name="T42" fmla="*/ 132 w 133"/>
                  <a:gd name="T43" fmla="*/ 437 h 437"/>
                  <a:gd name="T44" fmla="*/ 67 w 133"/>
                  <a:gd name="T45" fmla="*/ 436 h 437"/>
                  <a:gd name="T46" fmla="*/ 5 w 133"/>
                  <a:gd name="T47" fmla="*/ 435 h 437"/>
                  <a:gd name="T48" fmla="*/ 36 w 133"/>
                  <a:gd name="T49" fmla="*/ 434 h 437"/>
                  <a:gd name="T50" fmla="*/ 130 w 133"/>
                  <a:gd name="T51" fmla="*/ 433 h 437"/>
                  <a:gd name="T52" fmla="*/ 127 w 133"/>
                  <a:gd name="T53" fmla="*/ 355 h 437"/>
                  <a:gd name="T54" fmla="*/ 107 w 133"/>
                  <a:gd name="T55" fmla="*/ 359 h 437"/>
                  <a:gd name="T56" fmla="*/ 104 w 133"/>
                  <a:gd name="T57" fmla="*/ 355 h 437"/>
                  <a:gd name="T58" fmla="*/ 102 w 133"/>
                  <a:gd name="T59" fmla="*/ 180 h 437"/>
                  <a:gd name="T60" fmla="*/ 107 w 133"/>
                  <a:gd name="T61" fmla="*/ 9 h 437"/>
                  <a:gd name="T62" fmla="*/ 58 w 133"/>
                  <a:gd name="T63" fmla="*/ 7 h 437"/>
                  <a:gd name="T64" fmla="*/ 48 w 133"/>
                  <a:gd name="T65" fmla="*/ 23 h 437"/>
                  <a:gd name="T66" fmla="*/ 42 w 133"/>
                  <a:gd name="T67" fmla="*/ 30 h 437"/>
                  <a:gd name="T68" fmla="*/ 36 w 133"/>
                  <a:gd name="T69" fmla="*/ 38 h 437"/>
                  <a:gd name="T70" fmla="*/ 33 w 133"/>
                  <a:gd name="T71" fmla="*/ 41 h 437"/>
                  <a:gd name="T72" fmla="*/ 23 w 133"/>
                  <a:gd name="T73" fmla="*/ 51 h 437"/>
                  <a:gd name="T74" fmla="*/ 7 w 133"/>
                  <a:gd name="T75" fmla="*/ 62 h 437"/>
                  <a:gd name="T76" fmla="*/ 9 w 133"/>
                  <a:gd name="T77" fmla="*/ 102 h 437"/>
                  <a:gd name="T78" fmla="*/ 28 w 133"/>
                  <a:gd name="T79" fmla="*/ 98 h 437"/>
                  <a:gd name="T80" fmla="*/ 32 w 133"/>
                  <a:gd name="T81" fmla="*/ 102 h 437"/>
                  <a:gd name="T82" fmla="*/ 30 w 133"/>
                  <a:gd name="T83" fmla="*/ 292 h 437"/>
                  <a:gd name="T84" fmla="*/ 29 w 133"/>
                  <a:gd name="T85" fmla="*/ 357 h 437"/>
                  <a:gd name="T86" fmla="*/ 5 w 133"/>
                  <a:gd name="T87" fmla="*/ 357 h 437"/>
                  <a:gd name="T88" fmla="*/ 6 w 133"/>
                  <a:gd name="T89" fmla="*/ 39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3" h="437">
                    <a:moveTo>
                      <a:pt x="5" y="435"/>
                    </a:moveTo>
                    <a:cubicBezTo>
                      <a:pt x="4" y="395"/>
                      <a:pt x="4" y="395"/>
                      <a:pt x="4" y="395"/>
                    </a:cubicBezTo>
                    <a:cubicBezTo>
                      <a:pt x="3" y="355"/>
                      <a:pt x="3" y="355"/>
                      <a:pt x="3" y="355"/>
                    </a:cubicBezTo>
                    <a:cubicBezTo>
                      <a:pt x="3" y="354"/>
                      <a:pt x="3" y="354"/>
                      <a:pt x="3" y="354"/>
                    </a:cubicBezTo>
                    <a:cubicBezTo>
                      <a:pt x="5" y="354"/>
                      <a:pt x="5" y="354"/>
                      <a:pt x="5" y="354"/>
                    </a:cubicBezTo>
                    <a:cubicBezTo>
                      <a:pt x="28" y="354"/>
                      <a:pt x="28" y="354"/>
                      <a:pt x="28" y="354"/>
                    </a:cubicBezTo>
                    <a:cubicBezTo>
                      <a:pt x="26" y="355"/>
                      <a:pt x="26" y="355"/>
                      <a:pt x="26" y="355"/>
                    </a:cubicBezTo>
                    <a:cubicBezTo>
                      <a:pt x="25" y="334"/>
                      <a:pt x="25" y="313"/>
                      <a:pt x="25" y="292"/>
                    </a:cubicBezTo>
                    <a:cubicBezTo>
                      <a:pt x="24" y="229"/>
                      <a:pt x="24" y="229"/>
                      <a:pt x="24" y="229"/>
                    </a:cubicBezTo>
                    <a:cubicBezTo>
                      <a:pt x="24" y="187"/>
                      <a:pt x="23" y="144"/>
                      <a:pt x="23" y="102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4" y="45"/>
                      <a:pt x="15" y="45"/>
                      <a:pt x="16" y="44"/>
                    </a:cubicBezTo>
                    <a:cubicBezTo>
                      <a:pt x="19" y="42"/>
                      <a:pt x="21" y="40"/>
                      <a:pt x="23" y="38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7" y="34"/>
                      <a:pt x="27" y="33"/>
                      <a:pt x="28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4" y="25"/>
                      <a:pt x="35" y="24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8" y="20"/>
                      <a:pt x="39" y="18"/>
                      <a:pt x="40" y="17"/>
                    </a:cubicBezTo>
                    <a:cubicBezTo>
                      <a:pt x="42" y="15"/>
                      <a:pt x="43" y="12"/>
                      <a:pt x="45" y="10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180"/>
                      <a:pt x="112" y="180"/>
                      <a:pt x="112" y="180"/>
                    </a:cubicBezTo>
                    <a:cubicBezTo>
                      <a:pt x="111" y="268"/>
                      <a:pt x="111" y="268"/>
                      <a:pt x="111" y="268"/>
                    </a:cubicBezTo>
                    <a:cubicBezTo>
                      <a:pt x="110" y="355"/>
                      <a:pt x="110" y="355"/>
                      <a:pt x="110" y="355"/>
                    </a:cubicBezTo>
                    <a:cubicBezTo>
                      <a:pt x="107" y="352"/>
                      <a:pt x="107" y="352"/>
                      <a:pt x="107" y="352"/>
                    </a:cubicBezTo>
                    <a:cubicBezTo>
                      <a:pt x="130" y="352"/>
                      <a:pt x="130" y="352"/>
                      <a:pt x="130" y="352"/>
                    </a:cubicBezTo>
                    <a:cubicBezTo>
                      <a:pt x="133" y="352"/>
                      <a:pt x="133" y="352"/>
                      <a:pt x="133" y="352"/>
                    </a:cubicBezTo>
                    <a:cubicBezTo>
                      <a:pt x="133" y="355"/>
                      <a:pt x="133" y="355"/>
                      <a:pt x="133" y="355"/>
                    </a:cubicBezTo>
                    <a:cubicBezTo>
                      <a:pt x="132" y="382"/>
                      <a:pt x="132" y="408"/>
                      <a:pt x="132" y="435"/>
                    </a:cubicBezTo>
                    <a:cubicBezTo>
                      <a:pt x="132" y="437"/>
                      <a:pt x="132" y="437"/>
                      <a:pt x="132" y="437"/>
                    </a:cubicBezTo>
                    <a:cubicBezTo>
                      <a:pt x="130" y="437"/>
                      <a:pt x="130" y="437"/>
                      <a:pt x="130" y="437"/>
                    </a:cubicBezTo>
                    <a:cubicBezTo>
                      <a:pt x="67" y="436"/>
                      <a:pt x="67" y="436"/>
                      <a:pt x="67" y="436"/>
                    </a:cubicBezTo>
                    <a:cubicBezTo>
                      <a:pt x="36" y="436"/>
                      <a:pt x="36" y="436"/>
                      <a:pt x="36" y="436"/>
                    </a:cubicBezTo>
                    <a:lnTo>
                      <a:pt x="5" y="435"/>
                    </a:lnTo>
                    <a:close/>
                    <a:moveTo>
                      <a:pt x="5" y="435"/>
                    </a:moveTo>
                    <a:cubicBezTo>
                      <a:pt x="36" y="434"/>
                      <a:pt x="36" y="434"/>
                      <a:pt x="36" y="434"/>
                    </a:cubicBezTo>
                    <a:cubicBezTo>
                      <a:pt x="67" y="434"/>
                      <a:pt x="67" y="434"/>
                      <a:pt x="67" y="434"/>
                    </a:cubicBezTo>
                    <a:cubicBezTo>
                      <a:pt x="130" y="433"/>
                      <a:pt x="130" y="433"/>
                      <a:pt x="130" y="433"/>
                    </a:cubicBezTo>
                    <a:cubicBezTo>
                      <a:pt x="128" y="435"/>
                      <a:pt x="128" y="435"/>
                      <a:pt x="128" y="435"/>
                    </a:cubicBezTo>
                    <a:cubicBezTo>
                      <a:pt x="127" y="408"/>
                      <a:pt x="127" y="382"/>
                      <a:pt x="127" y="355"/>
                    </a:cubicBezTo>
                    <a:cubicBezTo>
                      <a:pt x="130" y="358"/>
                      <a:pt x="130" y="358"/>
                      <a:pt x="130" y="358"/>
                    </a:cubicBezTo>
                    <a:cubicBezTo>
                      <a:pt x="107" y="359"/>
                      <a:pt x="107" y="359"/>
                      <a:pt x="107" y="359"/>
                    </a:cubicBezTo>
                    <a:cubicBezTo>
                      <a:pt x="104" y="359"/>
                      <a:pt x="104" y="359"/>
                      <a:pt x="104" y="359"/>
                    </a:cubicBezTo>
                    <a:cubicBezTo>
                      <a:pt x="104" y="355"/>
                      <a:pt x="104" y="355"/>
                      <a:pt x="104" y="355"/>
                    </a:cubicBezTo>
                    <a:cubicBezTo>
                      <a:pt x="103" y="268"/>
                      <a:pt x="103" y="268"/>
                      <a:pt x="103" y="268"/>
                    </a:cubicBezTo>
                    <a:cubicBezTo>
                      <a:pt x="102" y="180"/>
                      <a:pt x="102" y="180"/>
                      <a:pt x="102" y="180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7" y="9"/>
                      <a:pt x="107" y="9"/>
                      <a:pt x="107" y="9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1" y="17"/>
                      <a:pt x="50" y="20"/>
                      <a:pt x="48" y="23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2" y="30"/>
                      <a:pt x="42" y="30"/>
                      <a:pt x="42" y="30"/>
                    </a:cubicBezTo>
                    <a:cubicBezTo>
                      <a:pt x="41" y="32"/>
                      <a:pt x="40" y="33"/>
                      <a:pt x="39" y="34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40"/>
                      <a:pt x="34" y="40"/>
                      <a:pt x="33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7" y="47"/>
                      <a:pt x="25" y="49"/>
                      <a:pt x="23" y="51"/>
                    </a:cubicBezTo>
                    <a:cubicBezTo>
                      <a:pt x="20" y="53"/>
                      <a:pt x="18" y="55"/>
                      <a:pt x="15" y="57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102"/>
                      <a:pt x="9" y="102"/>
                      <a:pt x="9" y="102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2" y="144"/>
                      <a:pt x="31" y="187"/>
                      <a:pt x="31" y="229"/>
                    </a:cubicBezTo>
                    <a:cubicBezTo>
                      <a:pt x="30" y="292"/>
                      <a:pt x="30" y="292"/>
                      <a:pt x="30" y="292"/>
                    </a:cubicBezTo>
                    <a:cubicBezTo>
                      <a:pt x="30" y="313"/>
                      <a:pt x="30" y="334"/>
                      <a:pt x="29" y="355"/>
                    </a:cubicBezTo>
                    <a:cubicBezTo>
                      <a:pt x="29" y="357"/>
                      <a:pt x="29" y="357"/>
                      <a:pt x="29" y="357"/>
                    </a:cubicBezTo>
                    <a:cubicBezTo>
                      <a:pt x="28" y="357"/>
                      <a:pt x="28" y="357"/>
                      <a:pt x="28" y="357"/>
                    </a:cubicBezTo>
                    <a:cubicBezTo>
                      <a:pt x="5" y="357"/>
                      <a:pt x="5" y="357"/>
                      <a:pt x="5" y="357"/>
                    </a:cubicBezTo>
                    <a:cubicBezTo>
                      <a:pt x="6" y="355"/>
                      <a:pt x="6" y="355"/>
                      <a:pt x="6" y="355"/>
                    </a:cubicBezTo>
                    <a:cubicBezTo>
                      <a:pt x="6" y="395"/>
                      <a:pt x="6" y="395"/>
                      <a:pt x="6" y="395"/>
                    </a:cubicBezTo>
                    <a:lnTo>
                      <a:pt x="5" y="43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543361" y="2025753"/>
              <a:ext cx="4552640" cy="830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en-US" altLang="zh-CN" sz="2400" dirty="0">
                <a:blipFill>
                  <a:blip r:embed="rId4"/>
                  <a:stretch>
                    <a:fillRect/>
                  </a:stretch>
                </a:blip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blipFill>
                    <a:blip r:embed="rId4"/>
                    <a:stretch>
                      <a:fillRect/>
                    </a:stretch>
                  </a:blipFill>
                </a:rPr>
                <a:t>老师您辛苦了老师您辛苦了</a:t>
              </a:r>
              <a:endParaRPr lang="zh-CN" altLang="en-US" sz="2400" dirty="0">
                <a:blipFill>
                  <a:blip r:embed="rId4"/>
                  <a:stretch>
                    <a:fillRect/>
                  </a:stretch>
                </a:blipFill>
                <a:latin typeface="+mn-lt"/>
                <a:ea typeface="+mn-ea"/>
              </a:endParaRPr>
            </a:p>
          </p:txBody>
        </p:sp>
      </p:grpSp>
      <p:sp>
        <p:nvSpPr>
          <p:cNvPr id="40" name="Freeform 376"/>
          <p:cNvSpPr>
            <a:spLocks noEditPoints="1"/>
          </p:cNvSpPr>
          <p:nvPr/>
        </p:nvSpPr>
        <p:spPr bwMode="auto">
          <a:xfrm rot="18448416">
            <a:off x="3238843" y="899624"/>
            <a:ext cx="1241425" cy="717550"/>
          </a:xfrm>
          <a:custGeom>
            <a:avLst/>
            <a:gdLst>
              <a:gd name="T0" fmla="*/ 715 w 910"/>
              <a:gd name="T1" fmla="*/ 20 h 538"/>
              <a:gd name="T2" fmla="*/ 489 w 910"/>
              <a:gd name="T3" fmla="*/ 6 h 538"/>
              <a:gd name="T4" fmla="*/ 372 w 910"/>
              <a:gd name="T5" fmla="*/ 17 h 538"/>
              <a:gd name="T6" fmla="*/ 263 w 910"/>
              <a:gd name="T7" fmla="*/ 50 h 538"/>
              <a:gd name="T8" fmla="*/ 193 w 910"/>
              <a:gd name="T9" fmla="*/ 77 h 538"/>
              <a:gd name="T10" fmla="*/ 195 w 910"/>
              <a:gd name="T11" fmla="*/ 82 h 538"/>
              <a:gd name="T12" fmla="*/ 286 w 910"/>
              <a:gd name="T13" fmla="*/ 51 h 538"/>
              <a:gd name="T14" fmla="*/ 157 w 910"/>
              <a:gd name="T15" fmla="*/ 110 h 538"/>
              <a:gd name="T16" fmla="*/ 257 w 910"/>
              <a:gd name="T17" fmla="*/ 78 h 538"/>
              <a:gd name="T18" fmla="*/ 283 w 910"/>
              <a:gd name="T19" fmla="*/ 68 h 538"/>
              <a:gd name="T20" fmla="*/ 290 w 910"/>
              <a:gd name="T21" fmla="*/ 68 h 538"/>
              <a:gd name="T22" fmla="*/ 84 w 910"/>
              <a:gd name="T23" fmla="*/ 191 h 538"/>
              <a:gd name="T24" fmla="*/ 32 w 910"/>
              <a:gd name="T25" fmla="*/ 456 h 538"/>
              <a:gd name="T26" fmla="*/ 227 w 910"/>
              <a:gd name="T27" fmla="*/ 535 h 538"/>
              <a:gd name="T28" fmla="*/ 392 w 910"/>
              <a:gd name="T29" fmla="*/ 531 h 538"/>
              <a:gd name="T30" fmla="*/ 505 w 910"/>
              <a:gd name="T31" fmla="*/ 511 h 538"/>
              <a:gd name="T32" fmla="*/ 547 w 910"/>
              <a:gd name="T33" fmla="*/ 500 h 538"/>
              <a:gd name="T34" fmla="*/ 565 w 910"/>
              <a:gd name="T35" fmla="*/ 510 h 538"/>
              <a:gd name="T36" fmla="*/ 438 w 910"/>
              <a:gd name="T37" fmla="*/ 538 h 538"/>
              <a:gd name="T38" fmla="*/ 670 w 910"/>
              <a:gd name="T39" fmla="*/ 469 h 538"/>
              <a:gd name="T40" fmla="*/ 705 w 910"/>
              <a:gd name="T41" fmla="*/ 460 h 538"/>
              <a:gd name="T42" fmla="*/ 788 w 910"/>
              <a:gd name="T43" fmla="*/ 415 h 538"/>
              <a:gd name="T44" fmla="*/ 888 w 910"/>
              <a:gd name="T45" fmla="*/ 287 h 538"/>
              <a:gd name="T46" fmla="*/ 905 w 910"/>
              <a:gd name="T47" fmla="*/ 243 h 538"/>
              <a:gd name="T48" fmla="*/ 496 w 910"/>
              <a:gd name="T49" fmla="*/ 11 h 538"/>
              <a:gd name="T50" fmla="*/ 592 w 910"/>
              <a:gd name="T51" fmla="*/ 9 h 538"/>
              <a:gd name="T52" fmla="*/ 453 w 910"/>
              <a:gd name="T53" fmla="*/ 17 h 538"/>
              <a:gd name="T54" fmla="*/ 660 w 910"/>
              <a:gd name="T55" fmla="*/ 448 h 538"/>
              <a:gd name="T56" fmla="*/ 585 w 910"/>
              <a:gd name="T57" fmla="*/ 472 h 538"/>
              <a:gd name="T58" fmla="*/ 488 w 910"/>
              <a:gd name="T59" fmla="*/ 490 h 538"/>
              <a:gd name="T60" fmla="*/ 424 w 910"/>
              <a:gd name="T61" fmla="*/ 506 h 538"/>
              <a:gd name="T62" fmla="*/ 502 w 910"/>
              <a:gd name="T63" fmla="*/ 493 h 538"/>
              <a:gd name="T64" fmla="*/ 397 w 910"/>
              <a:gd name="T65" fmla="*/ 512 h 538"/>
              <a:gd name="T66" fmla="*/ 153 w 910"/>
              <a:gd name="T67" fmla="*/ 512 h 538"/>
              <a:gd name="T68" fmla="*/ 54 w 910"/>
              <a:gd name="T69" fmla="*/ 464 h 538"/>
              <a:gd name="T70" fmla="*/ 30 w 910"/>
              <a:gd name="T71" fmla="*/ 290 h 538"/>
              <a:gd name="T72" fmla="*/ 112 w 910"/>
              <a:gd name="T73" fmla="*/ 179 h 538"/>
              <a:gd name="T74" fmla="*/ 283 w 910"/>
              <a:gd name="T75" fmla="*/ 76 h 538"/>
              <a:gd name="T76" fmla="*/ 368 w 910"/>
              <a:gd name="T77" fmla="*/ 46 h 538"/>
              <a:gd name="T78" fmla="*/ 531 w 910"/>
              <a:gd name="T79" fmla="*/ 27 h 538"/>
              <a:gd name="T80" fmla="*/ 599 w 910"/>
              <a:gd name="T81" fmla="*/ 32 h 538"/>
              <a:gd name="T82" fmla="*/ 669 w 910"/>
              <a:gd name="T83" fmla="*/ 34 h 538"/>
              <a:gd name="T84" fmla="*/ 687 w 910"/>
              <a:gd name="T85" fmla="*/ 41 h 538"/>
              <a:gd name="T86" fmla="*/ 793 w 910"/>
              <a:gd name="T87" fmla="*/ 85 h 538"/>
              <a:gd name="T88" fmla="*/ 805 w 910"/>
              <a:gd name="T89" fmla="*/ 95 h 538"/>
              <a:gd name="T90" fmla="*/ 883 w 910"/>
              <a:gd name="T91" fmla="*/ 246 h 538"/>
              <a:gd name="T92" fmla="*/ 841 w 910"/>
              <a:gd name="T93" fmla="*/ 323 h 538"/>
              <a:gd name="T94" fmla="*/ 863 w 910"/>
              <a:gd name="T95" fmla="*/ 280 h 538"/>
              <a:gd name="T96" fmla="*/ 700 w 910"/>
              <a:gd name="T97" fmla="*/ 424 h 538"/>
              <a:gd name="T98" fmla="*/ 720 w 910"/>
              <a:gd name="T99" fmla="*/ 419 h 538"/>
              <a:gd name="T100" fmla="*/ 708 w 910"/>
              <a:gd name="T101" fmla="*/ 446 h 538"/>
              <a:gd name="T102" fmla="*/ 772 w 910"/>
              <a:gd name="T103" fmla="*/ 403 h 538"/>
              <a:gd name="T104" fmla="*/ 832 w 910"/>
              <a:gd name="T105" fmla="*/ 367 h 538"/>
              <a:gd name="T106" fmla="*/ 829 w 910"/>
              <a:gd name="T107" fmla="*/ 364 h 538"/>
              <a:gd name="T108" fmla="*/ 885 w 910"/>
              <a:gd name="T109" fmla="*/ 280 h 538"/>
              <a:gd name="T110" fmla="*/ 792 w 910"/>
              <a:gd name="T111" fmla="*/ 72 h 538"/>
              <a:gd name="T112" fmla="*/ 737 w 910"/>
              <a:gd name="T113" fmla="*/ 44 h 538"/>
              <a:gd name="T114" fmla="*/ 709 w 910"/>
              <a:gd name="T115" fmla="*/ 30 h 538"/>
              <a:gd name="T116" fmla="*/ 777 w 910"/>
              <a:gd name="T117" fmla="*/ 52 h 538"/>
              <a:gd name="T118" fmla="*/ 876 w 910"/>
              <a:gd name="T119" fmla="*/ 128 h 538"/>
              <a:gd name="T120" fmla="*/ 887 w 910"/>
              <a:gd name="T121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10" h="538">
                <a:moveTo>
                  <a:pt x="900" y="193"/>
                </a:moveTo>
                <a:cubicBezTo>
                  <a:pt x="905" y="215"/>
                  <a:pt x="899" y="195"/>
                  <a:pt x="900" y="207"/>
                </a:cubicBezTo>
                <a:cubicBezTo>
                  <a:pt x="899" y="203"/>
                  <a:pt x="899" y="199"/>
                  <a:pt x="899" y="196"/>
                </a:cubicBezTo>
                <a:cubicBezTo>
                  <a:pt x="898" y="195"/>
                  <a:pt x="895" y="184"/>
                  <a:pt x="895" y="185"/>
                </a:cubicBezTo>
                <a:cubicBezTo>
                  <a:pt x="899" y="179"/>
                  <a:pt x="879" y="134"/>
                  <a:pt x="886" y="143"/>
                </a:cubicBezTo>
                <a:cubicBezTo>
                  <a:pt x="882" y="129"/>
                  <a:pt x="854" y="95"/>
                  <a:pt x="830" y="77"/>
                </a:cubicBezTo>
                <a:cubicBezTo>
                  <a:pt x="832" y="79"/>
                  <a:pt x="835" y="80"/>
                  <a:pt x="837" y="82"/>
                </a:cubicBezTo>
                <a:cubicBezTo>
                  <a:pt x="815" y="59"/>
                  <a:pt x="813" y="67"/>
                  <a:pt x="798" y="58"/>
                </a:cubicBezTo>
                <a:cubicBezTo>
                  <a:pt x="812" y="65"/>
                  <a:pt x="787" y="49"/>
                  <a:pt x="782" y="45"/>
                </a:cubicBezTo>
                <a:cubicBezTo>
                  <a:pt x="768" y="40"/>
                  <a:pt x="757" y="37"/>
                  <a:pt x="739" y="30"/>
                </a:cubicBezTo>
                <a:cubicBezTo>
                  <a:pt x="736" y="27"/>
                  <a:pt x="736" y="25"/>
                  <a:pt x="724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03" y="16"/>
                  <a:pt x="686" y="14"/>
                  <a:pt x="678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66" y="9"/>
                  <a:pt x="666" y="11"/>
                  <a:pt x="676" y="13"/>
                </a:cubicBezTo>
                <a:cubicBezTo>
                  <a:pt x="663" y="12"/>
                  <a:pt x="663" y="12"/>
                  <a:pt x="663" y="12"/>
                </a:cubicBezTo>
                <a:cubicBezTo>
                  <a:pt x="663" y="11"/>
                  <a:pt x="663" y="11"/>
                  <a:pt x="663" y="11"/>
                </a:cubicBezTo>
                <a:cubicBezTo>
                  <a:pt x="645" y="9"/>
                  <a:pt x="629" y="10"/>
                  <a:pt x="601" y="8"/>
                </a:cubicBezTo>
                <a:cubicBezTo>
                  <a:pt x="609" y="7"/>
                  <a:pt x="581" y="4"/>
                  <a:pt x="606" y="5"/>
                </a:cubicBezTo>
                <a:cubicBezTo>
                  <a:pt x="598" y="5"/>
                  <a:pt x="610" y="7"/>
                  <a:pt x="611" y="8"/>
                </a:cubicBezTo>
                <a:cubicBezTo>
                  <a:pt x="620" y="9"/>
                  <a:pt x="628" y="8"/>
                  <a:pt x="632" y="8"/>
                </a:cubicBezTo>
                <a:cubicBezTo>
                  <a:pt x="629" y="7"/>
                  <a:pt x="632" y="6"/>
                  <a:pt x="637" y="5"/>
                </a:cubicBezTo>
                <a:cubicBezTo>
                  <a:pt x="619" y="5"/>
                  <a:pt x="569" y="0"/>
                  <a:pt x="565" y="4"/>
                </a:cubicBezTo>
                <a:cubicBezTo>
                  <a:pt x="542" y="4"/>
                  <a:pt x="514" y="5"/>
                  <a:pt x="489" y="6"/>
                </a:cubicBezTo>
                <a:cubicBezTo>
                  <a:pt x="490" y="6"/>
                  <a:pt x="492" y="6"/>
                  <a:pt x="491" y="7"/>
                </a:cubicBezTo>
                <a:cubicBezTo>
                  <a:pt x="469" y="6"/>
                  <a:pt x="469" y="6"/>
                  <a:pt x="469" y="6"/>
                </a:cubicBezTo>
                <a:cubicBezTo>
                  <a:pt x="474" y="6"/>
                  <a:pt x="474" y="6"/>
                  <a:pt x="474" y="6"/>
                </a:cubicBezTo>
                <a:cubicBezTo>
                  <a:pt x="469" y="6"/>
                  <a:pt x="465" y="6"/>
                  <a:pt x="460" y="6"/>
                </a:cubicBezTo>
                <a:cubicBezTo>
                  <a:pt x="458" y="6"/>
                  <a:pt x="464" y="4"/>
                  <a:pt x="470" y="3"/>
                </a:cubicBezTo>
                <a:cubicBezTo>
                  <a:pt x="473" y="3"/>
                  <a:pt x="476" y="3"/>
                  <a:pt x="473" y="4"/>
                </a:cubicBezTo>
                <a:cubicBezTo>
                  <a:pt x="488" y="1"/>
                  <a:pt x="460" y="4"/>
                  <a:pt x="470" y="2"/>
                </a:cubicBezTo>
                <a:cubicBezTo>
                  <a:pt x="474" y="2"/>
                  <a:pt x="479" y="1"/>
                  <a:pt x="481" y="1"/>
                </a:cubicBezTo>
                <a:cubicBezTo>
                  <a:pt x="464" y="1"/>
                  <a:pt x="456" y="5"/>
                  <a:pt x="445" y="4"/>
                </a:cubicBezTo>
                <a:cubicBezTo>
                  <a:pt x="436" y="6"/>
                  <a:pt x="420" y="10"/>
                  <a:pt x="404" y="12"/>
                </a:cubicBezTo>
                <a:cubicBezTo>
                  <a:pt x="410" y="10"/>
                  <a:pt x="387" y="15"/>
                  <a:pt x="394" y="12"/>
                </a:cubicBezTo>
                <a:cubicBezTo>
                  <a:pt x="388" y="14"/>
                  <a:pt x="374" y="15"/>
                  <a:pt x="372" y="17"/>
                </a:cubicBezTo>
                <a:cubicBezTo>
                  <a:pt x="374" y="16"/>
                  <a:pt x="381" y="14"/>
                  <a:pt x="386" y="14"/>
                </a:cubicBezTo>
                <a:cubicBezTo>
                  <a:pt x="379" y="16"/>
                  <a:pt x="379" y="17"/>
                  <a:pt x="371" y="18"/>
                </a:cubicBezTo>
                <a:cubicBezTo>
                  <a:pt x="370" y="19"/>
                  <a:pt x="370" y="18"/>
                  <a:pt x="370" y="18"/>
                </a:cubicBezTo>
                <a:cubicBezTo>
                  <a:pt x="360" y="21"/>
                  <a:pt x="368" y="22"/>
                  <a:pt x="350" y="26"/>
                </a:cubicBezTo>
                <a:cubicBezTo>
                  <a:pt x="303" y="38"/>
                  <a:pt x="355" y="21"/>
                  <a:pt x="349" y="22"/>
                </a:cubicBezTo>
                <a:cubicBezTo>
                  <a:pt x="347" y="23"/>
                  <a:pt x="327" y="29"/>
                  <a:pt x="317" y="31"/>
                </a:cubicBezTo>
                <a:cubicBezTo>
                  <a:pt x="319" y="30"/>
                  <a:pt x="319" y="30"/>
                  <a:pt x="319" y="30"/>
                </a:cubicBezTo>
                <a:cubicBezTo>
                  <a:pt x="315" y="31"/>
                  <a:pt x="308" y="34"/>
                  <a:pt x="303" y="34"/>
                </a:cubicBezTo>
                <a:cubicBezTo>
                  <a:pt x="300" y="37"/>
                  <a:pt x="295" y="39"/>
                  <a:pt x="292" y="41"/>
                </a:cubicBezTo>
                <a:cubicBezTo>
                  <a:pt x="272" y="48"/>
                  <a:pt x="272" y="48"/>
                  <a:pt x="272" y="48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1" y="48"/>
                  <a:pt x="267" y="49"/>
                  <a:pt x="263" y="50"/>
                </a:cubicBezTo>
                <a:cubicBezTo>
                  <a:pt x="261" y="50"/>
                  <a:pt x="267" y="48"/>
                  <a:pt x="273" y="46"/>
                </a:cubicBezTo>
                <a:cubicBezTo>
                  <a:pt x="269" y="46"/>
                  <a:pt x="265" y="47"/>
                  <a:pt x="261" y="50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58" y="51"/>
                  <a:pt x="239" y="59"/>
                  <a:pt x="255" y="54"/>
                </a:cubicBezTo>
                <a:cubicBezTo>
                  <a:pt x="244" y="59"/>
                  <a:pt x="239" y="59"/>
                  <a:pt x="232" y="62"/>
                </a:cubicBezTo>
                <a:cubicBezTo>
                  <a:pt x="231" y="61"/>
                  <a:pt x="238" y="59"/>
                  <a:pt x="234" y="59"/>
                </a:cubicBezTo>
                <a:cubicBezTo>
                  <a:pt x="226" y="62"/>
                  <a:pt x="221" y="63"/>
                  <a:pt x="215" y="66"/>
                </a:cubicBezTo>
                <a:cubicBezTo>
                  <a:pt x="221" y="64"/>
                  <a:pt x="214" y="68"/>
                  <a:pt x="223" y="65"/>
                </a:cubicBezTo>
                <a:cubicBezTo>
                  <a:pt x="220" y="66"/>
                  <a:pt x="210" y="70"/>
                  <a:pt x="211" y="70"/>
                </a:cubicBezTo>
                <a:cubicBezTo>
                  <a:pt x="214" y="69"/>
                  <a:pt x="216" y="68"/>
                  <a:pt x="221" y="67"/>
                </a:cubicBezTo>
                <a:cubicBezTo>
                  <a:pt x="211" y="70"/>
                  <a:pt x="201" y="75"/>
                  <a:pt x="190" y="78"/>
                </a:cubicBezTo>
                <a:cubicBezTo>
                  <a:pt x="191" y="78"/>
                  <a:pt x="192" y="77"/>
                  <a:pt x="193" y="77"/>
                </a:cubicBezTo>
                <a:cubicBezTo>
                  <a:pt x="180" y="83"/>
                  <a:pt x="160" y="91"/>
                  <a:pt x="152" y="97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59" y="94"/>
                  <a:pt x="165" y="91"/>
                  <a:pt x="168" y="90"/>
                </a:cubicBezTo>
                <a:cubicBezTo>
                  <a:pt x="158" y="95"/>
                  <a:pt x="175" y="89"/>
                  <a:pt x="165" y="94"/>
                </a:cubicBezTo>
                <a:cubicBezTo>
                  <a:pt x="151" y="101"/>
                  <a:pt x="138" y="105"/>
                  <a:pt x="131" y="110"/>
                </a:cubicBezTo>
                <a:cubicBezTo>
                  <a:pt x="144" y="104"/>
                  <a:pt x="163" y="97"/>
                  <a:pt x="168" y="94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66" y="94"/>
                  <a:pt x="172" y="90"/>
                  <a:pt x="179" y="87"/>
                </a:cubicBezTo>
                <a:cubicBezTo>
                  <a:pt x="180" y="87"/>
                  <a:pt x="197" y="79"/>
                  <a:pt x="197" y="81"/>
                </a:cubicBezTo>
                <a:cubicBezTo>
                  <a:pt x="190" y="84"/>
                  <a:pt x="184" y="86"/>
                  <a:pt x="178" y="89"/>
                </a:cubicBezTo>
                <a:cubicBezTo>
                  <a:pt x="180" y="89"/>
                  <a:pt x="197" y="81"/>
                  <a:pt x="205" y="79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211" y="74"/>
                  <a:pt x="233" y="67"/>
                  <a:pt x="249" y="60"/>
                </a:cubicBezTo>
                <a:cubicBezTo>
                  <a:pt x="236" y="66"/>
                  <a:pt x="266" y="55"/>
                  <a:pt x="256" y="60"/>
                </a:cubicBezTo>
                <a:cubicBezTo>
                  <a:pt x="252" y="62"/>
                  <a:pt x="245" y="64"/>
                  <a:pt x="247" y="63"/>
                </a:cubicBezTo>
                <a:cubicBezTo>
                  <a:pt x="246" y="65"/>
                  <a:pt x="257" y="60"/>
                  <a:pt x="260" y="60"/>
                </a:cubicBezTo>
                <a:cubicBezTo>
                  <a:pt x="262" y="58"/>
                  <a:pt x="279" y="53"/>
                  <a:pt x="268" y="55"/>
                </a:cubicBezTo>
                <a:cubicBezTo>
                  <a:pt x="274" y="54"/>
                  <a:pt x="286" y="49"/>
                  <a:pt x="293" y="47"/>
                </a:cubicBezTo>
                <a:cubicBezTo>
                  <a:pt x="291" y="46"/>
                  <a:pt x="307" y="42"/>
                  <a:pt x="310" y="41"/>
                </a:cubicBezTo>
                <a:cubicBezTo>
                  <a:pt x="313" y="40"/>
                  <a:pt x="316" y="40"/>
                  <a:pt x="318" y="39"/>
                </a:cubicBezTo>
                <a:cubicBezTo>
                  <a:pt x="312" y="42"/>
                  <a:pt x="303" y="45"/>
                  <a:pt x="295" y="48"/>
                </a:cubicBezTo>
                <a:cubicBezTo>
                  <a:pt x="295" y="48"/>
                  <a:pt x="295" y="48"/>
                  <a:pt x="295" y="48"/>
                </a:cubicBezTo>
                <a:cubicBezTo>
                  <a:pt x="291" y="49"/>
                  <a:pt x="284" y="51"/>
                  <a:pt x="286" y="50"/>
                </a:cubicBezTo>
                <a:cubicBezTo>
                  <a:pt x="286" y="51"/>
                  <a:pt x="286" y="51"/>
                  <a:pt x="286" y="51"/>
                </a:cubicBezTo>
                <a:cubicBezTo>
                  <a:pt x="269" y="58"/>
                  <a:pt x="252" y="65"/>
                  <a:pt x="244" y="69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35" y="73"/>
                  <a:pt x="221" y="76"/>
                  <a:pt x="209" y="82"/>
                </a:cubicBezTo>
                <a:cubicBezTo>
                  <a:pt x="209" y="82"/>
                  <a:pt x="211" y="81"/>
                  <a:pt x="208" y="82"/>
                </a:cubicBezTo>
                <a:cubicBezTo>
                  <a:pt x="192" y="88"/>
                  <a:pt x="186" y="93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66" y="100"/>
                  <a:pt x="168" y="100"/>
                </a:cubicBezTo>
                <a:cubicBezTo>
                  <a:pt x="178" y="95"/>
                  <a:pt x="180" y="95"/>
                  <a:pt x="190" y="91"/>
                </a:cubicBezTo>
                <a:cubicBezTo>
                  <a:pt x="186" y="93"/>
                  <a:pt x="178" y="97"/>
                  <a:pt x="172" y="100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64" y="106"/>
                  <a:pt x="155" y="108"/>
                  <a:pt x="147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7" y="110"/>
                  <a:pt x="156" y="110"/>
                  <a:pt x="156" y="111"/>
                </a:cubicBezTo>
                <a:cubicBezTo>
                  <a:pt x="160" y="109"/>
                  <a:pt x="163" y="107"/>
                  <a:pt x="164" y="106"/>
                </a:cubicBezTo>
                <a:cubicBezTo>
                  <a:pt x="178" y="99"/>
                  <a:pt x="187" y="98"/>
                  <a:pt x="189" y="98"/>
                </a:cubicBezTo>
                <a:cubicBezTo>
                  <a:pt x="196" y="96"/>
                  <a:pt x="187" y="101"/>
                  <a:pt x="189" y="101"/>
                </a:cubicBezTo>
                <a:cubicBezTo>
                  <a:pt x="199" y="97"/>
                  <a:pt x="198" y="95"/>
                  <a:pt x="209" y="91"/>
                </a:cubicBezTo>
                <a:cubicBezTo>
                  <a:pt x="212" y="90"/>
                  <a:pt x="211" y="90"/>
                  <a:pt x="210" y="91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8"/>
                  <a:pt x="236" y="81"/>
                  <a:pt x="225" y="86"/>
                </a:cubicBezTo>
                <a:cubicBezTo>
                  <a:pt x="224" y="87"/>
                  <a:pt x="221" y="88"/>
                  <a:pt x="218" y="89"/>
                </a:cubicBezTo>
                <a:cubicBezTo>
                  <a:pt x="230" y="85"/>
                  <a:pt x="248" y="80"/>
                  <a:pt x="256" y="78"/>
                </a:cubicBezTo>
                <a:cubicBezTo>
                  <a:pt x="254" y="79"/>
                  <a:pt x="254" y="79"/>
                  <a:pt x="255" y="79"/>
                </a:cubicBezTo>
                <a:cubicBezTo>
                  <a:pt x="256" y="79"/>
                  <a:pt x="256" y="78"/>
                  <a:pt x="257" y="78"/>
                </a:cubicBezTo>
                <a:cubicBezTo>
                  <a:pt x="259" y="77"/>
                  <a:pt x="261" y="77"/>
                  <a:pt x="261" y="78"/>
                </a:cubicBezTo>
                <a:cubicBezTo>
                  <a:pt x="269" y="75"/>
                  <a:pt x="267" y="75"/>
                  <a:pt x="280" y="72"/>
                </a:cubicBezTo>
                <a:cubicBezTo>
                  <a:pt x="284" y="70"/>
                  <a:pt x="282" y="69"/>
                  <a:pt x="285" y="68"/>
                </a:cubicBezTo>
                <a:cubicBezTo>
                  <a:pt x="288" y="67"/>
                  <a:pt x="291" y="66"/>
                  <a:pt x="293" y="65"/>
                </a:cubicBezTo>
                <a:cubicBezTo>
                  <a:pt x="292" y="66"/>
                  <a:pt x="292" y="66"/>
                  <a:pt x="292" y="66"/>
                </a:cubicBezTo>
                <a:cubicBezTo>
                  <a:pt x="300" y="63"/>
                  <a:pt x="300" y="63"/>
                  <a:pt x="300" y="63"/>
                </a:cubicBezTo>
                <a:cubicBezTo>
                  <a:pt x="297" y="64"/>
                  <a:pt x="292" y="65"/>
                  <a:pt x="287" y="67"/>
                </a:cubicBezTo>
                <a:cubicBezTo>
                  <a:pt x="289" y="66"/>
                  <a:pt x="291" y="65"/>
                  <a:pt x="293" y="64"/>
                </a:cubicBezTo>
                <a:cubicBezTo>
                  <a:pt x="282" y="67"/>
                  <a:pt x="282" y="67"/>
                  <a:pt x="282" y="67"/>
                </a:cubicBezTo>
                <a:cubicBezTo>
                  <a:pt x="279" y="68"/>
                  <a:pt x="277" y="69"/>
                  <a:pt x="275" y="70"/>
                </a:cubicBezTo>
                <a:cubicBezTo>
                  <a:pt x="287" y="66"/>
                  <a:pt x="287" y="66"/>
                  <a:pt x="287" y="66"/>
                </a:cubicBezTo>
                <a:cubicBezTo>
                  <a:pt x="285" y="67"/>
                  <a:pt x="284" y="67"/>
                  <a:pt x="283" y="68"/>
                </a:cubicBezTo>
                <a:cubicBezTo>
                  <a:pt x="279" y="69"/>
                  <a:pt x="275" y="70"/>
                  <a:pt x="273" y="71"/>
                </a:cubicBezTo>
                <a:cubicBezTo>
                  <a:pt x="275" y="71"/>
                  <a:pt x="278" y="70"/>
                  <a:pt x="281" y="69"/>
                </a:cubicBezTo>
                <a:cubicBezTo>
                  <a:pt x="280" y="70"/>
                  <a:pt x="280" y="70"/>
                  <a:pt x="279" y="71"/>
                </a:cubicBezTo>
                <a:cubicBezTo>
                  <a:pt x="261" y="77"/>
                  <a:pt x="255" y="77"/>
                  <a:pt x="245" y="80"/>
                </a:cubicBezTo>
                <a:cubicBezTo>
                  <a:pt x="251" y="77"/>
                  <a:pt x="261" y="73"/>
                  <a:pt x="257" y="73"/>
                </a:cubicBezTo>
                <a:cubicBezTo>
                  <a:pt x="266" y="72"/>
                  <a:pt x="267" y="69"/>
                  <a:pt x="278" y="67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84" y="64"/>
                  <a:pt x="286" y="65"/>
                  <a:pt x="293" y="62"/>
                </a:cubicBezTo>
                <a:cubicBezTo>
                  <a:pt x="292" y="62"/>
                  <a:pt x="293" y="62"/>
                  <a:pt x="294" y="62"/>
                </a:cubicBezTo>
                <a:cubicBezTo>
                  <a:pt x="310" y="56"/>
                  <a:pt x="289" y="62"/>
                  <a:pt x="305" y="56"/>
                </a:cubicBezTo>
                <a:cubicBezTo>
                  <a:pt x="319" y="53"/>
                  <a:pt x="310" y="57"/>
                  <a:pt x="314" y="57"/>
                </a:cubicBezTo>
                <a:cubicBezTo>
                  <a:pt x="291" y="65"/>
                  <a:pt x="315" y="59"/>
                  <a:pt x="290" y="68"/>
                </a:cubicBezTo>
                <a:cubicBezTo>
                  <a:pt x="290" y="68"/>
                  <a:pt x="290" y="68"/>
                  <a:pt x="291" y="68"/>
                </a:cubicBezTo>
                <a:cubicBezTo>
                  <a:pt x="279" y="72"/>
                  <a:pt x="269" y="76"/>
                  <a:pt x="256" y="80"/>
                </a:cubicBezTo>
                <a:cubicBezTo>
                  <a:pt x="260" y="78"/>
                  <a:pt x="256" y="79"/>
                  <a:pt x="255" y="79"/>
                </a:cubicBezTo>
                <a:cubicBezTo>
                  <a:pt x="247" y="82"/>
                  <a:pt x="237" y="86"/>
                  <a:pt x="233" y="89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20" y="94"/>
                  <a:pt x="224" y="90"/>
                  <a:pt x="237" y="85"/>
                </a:cubicBezTo>
                <a:cubicBezTo>
                  <a:pt x="192" y="104"/>
                  <a:pt x="161" y="126"/>
                  <a:pt x="123" y="156"/>
                </a:cubicBezTo>
                <a:cubicBezTo>
                  <a:pt x="121" y="157"/>
                  <a:pt x="128" y="152"/>
                  <a:pt x="125" y="154"/>
                </a:cubicBezTo>
                <a:cubicBezTo>
                  <a:pt x="120" y="158"/>
                  <a:pt x="114" y="164"/>
                  <a:pt x="113" y="165"/>
                </a:cubicBezTo>
                <a:cubicBezTo>
                  <a:pt x="113" y="165"/>
                  <a:pt x="114" y="164"/>
                  <a:pt x="117" y="161"/>
                </a:cubicBezTo>
                <a:cubicBezTo>
                  <a:pt x="98" y="179"/>
                  <a:pt x="87" y="187"/>
                  <a:pt x="77" y="200"/>
                </a:cubicBezTo>
                <a:cubicBezTo>
                  <a:pt x="76" y="200"/>
                  <a:pt x="85" y="190"/>
                  <a:pt x="84" y="191"/>
                </a:cubicBezTo>
                <a:cubicBezTo>
                  <a:pt x="66" y="209"/>
                  <a:pt x="60" y="221"/>
                  <a:pt x="46" y="242"/>
                </a:cubicBezTo>
                <a:cubicBezTo>
                  <a:pt x="50" y="235"/>
                  <a:pt x="42" y="246"/>
                  <a:pt x="38" y="252"/>
                </a:cubicBezTo>
                <a:cubicBezTo>
                  <a:pt x="27" y="270"/>
                  <a:pt x="8" y="310"/>
                  <a:pt x="5" y="342"/>
                </a:cubicBezTo>
                <a:cubicBezTo>
                  <a:pt x="2" y="333"/>
                  <a:pt x="1" y="376"/>
                  <a:pt x="0" y="379"/>
                </a:cubicBezTo>
                <a:cubicBezTo>
                  <a:pt x="0" y="386"/>
                  <a:pt x="2" y="397"/>
                  <a:pt x="3" y="398"/>
                </a:cubicBezTo>
                <a:cubicBezTo>
                  <a:pt x="2" y="394"/>
                  <a:pt x="2" y="384"/>
                  <a:pt x="2" y="386"/>
                </a:cubicBezTo>
                <a:cubicBezTo>
                  <a:pt x="3" y="396"/>
                  <a:pt x="7" y="411"/>
                  <a:pt x="9" y="412"/>
                </a:cubicBezTo>
                <a:cubicBezTo>
                  <a:pt x="10" y="416"/>
                  <a:pt x="11" y="420"/>
                  <a:pt x="12" y="424"/>
                </a:cubicBezTo>
                <a:cubicBezTo>
                  <a:pt x="13" y="425"/>
                  <a:pt x="16" y="428"/>
                  <a:pt x="19" y="434"/>
                </a:cubicBezTo>
                <a:cubicBezTo>
                  <a:pt x="25" y="449"/>
                  <a:pt x="19" y="432"/>
                  <a:pt x="30" y="451"/>
                </a:cubicBezTo>
                <a:cubicBezTo>
                  <a:pt x="26" y="448"/>
                  <a:pt x="23" y="444"/>
                  <a:pt x="22" y="443"/>
                </a:cubicBezTo>
                <a:cubicBezTo>
                  <a:pt x="27" y="452"/>
                  <a:pt x="27" y="451"/>
                  <a:pt x="32" y="456"/>
                </a:cubicBezTo>
                <a:cubicBezTo>
                  <a:pt x="33" y="459"/>
                  <a:pt x="25" y="452"/>
                  <a:pt x="20" y="445"/>
                </a:cubicBezTo>
                <a:cubicBezTo>
                  <a:pt x="23" y="449"/>
                  <a:pt x="25" y="453"/>
                  <a:pt x="28" y="457"/>
                </a:cubicBezTo>
                <a:cubicBezTo>
                  <a:pt x="38" y="467"/>
                  <a:pt x="56" y="481"/>
                  <a:pt x="74" y="492"/>
                </a:cubicBezTo>
                <a:cubicBezTo>
                  <a:pt x="71" y="491"/>
                  <a:pt x="65" y="488"/>
                  <a:pt x="69" y="492"/>
                </a:cubicBezTo>
                <a:cubicBezTo>
                  <a:pt x="77" y="496"/>
                  <a:pt x="89" y="500"/>
                  <a:pt x="100" y="506"/>
                </a:cubicBezTo>
                <a:cubicBezTo>
                  <a:pt x="98" y="505"/>
                  <a:pt x="99" y="506"/>
                  <a:pt x="98" y="505"/>
                </a:cubicBezTo>
                <a:cubicBezTo>
                  <a:pt x="118" y="512"/>
                  <a:pt x="112" y="512"/>
                  <a:pt x="131" y="518"/>
                </a:cubicBezTo>
                <a:cubicBezTo>
                  <a:pt x="131" y="518"/>
                  <a:pt x="130" y="518"/>
                  <a:pt x="130" y="518"/>
                </a:cubicBezTo>
                <a:cubicBezTo>
                  <a:pt x="134" y="519"/>
                  <a:pt x="138" y="519"/>
                  <a:pt x="141" y="520"/>
                </a:cubicBezTo>
                <a:cubicBezTo>
                  <a:pt x="166" y="523"/>
                  <a:pt x="168" y="527"/>
                  <a:pt x="183" y="530"/>
                </a:cubicBezTo>
                <a:cubicBezTo>
                  <a:pt x="179" y="530"/>
                  <a:pt x="179" y="530"/>
                  <a:pt x="179" y="530"/>
                </a:cubicBezTo>
                <a:cubicBezTo>
                  <a:pt x="189" y="533"/>
                  <a:pt x="219" y="534"/>
                  <a:pt x="227" y="535"/>
                </a:cubicBezTo>
                <a:cubicBezTo>
                  <a:pt x="217" y="533"/>
                  <a:pt x="224" y="534"/>
                  <a:pt x="216" y="532"/>
                </a:cubicBezTo>
                <a:cubicBezTo>
                  <a:pt x="207" y="531"/>
                  <a:pt x="209" y="534"/>
                  <a:pt x="194" y="531"/>
                </a:cubicBezTo>
                <a:cubicBezTo>
                  <a:pt x="196" y="530"/>
                  <a:pt x="216" y="531"/>
                  <a:pt x="220" y="530"/>
                </a:cubicBezTo>
                <a:cubicBezTo>
                  <a:pt x="228" y="530"/>
                  <a:pt x="234" y="533"/>
                  <a:pt x="235" y="534"/>
                </a:cubicBezTo>
                <a:cubicBezTo>
                  <a:pt x="256" y="535"/>
                  <a:pt x="268" y="536"/>
                  <a:pt x="295" y="535"/>
                </a:cubicBezTo>
                <a:cubicBezTo>
                  <a:pt x="304" y="534"/>
                  <a:pt x="311" y="530"/>
                  <a:pt x="333" y="532"/>
                </a:cubicBezTo>
                <a:cubicBezTo>
                  <a:pt x="332" y="532"/>
                  <a:pt x="332" y="532"/>
                  <a:pt x="332" y="532"/>
                </a:cubicBezTo>
                <a:cubicBezTo>
                  <a:pt x="334" y="531"/>
                  <a:pt x="343" y="532"/>
                  <a:pt x="347" y="531"/>
                </a:cubicBezTo>
                <a:cubicBezTo>
                  <a:pt x="339" y="530"/>
                  <a:pt x="356" y="529"/>
                  <a:pt x="347" y="528"/>
                </a:cubicBezTo>
                <a:cubicBezTo>
                  <a:pt x="360" y="527"/>
                  <a:pt x="362" y="529"/>
                  <a:pt x="363" y="531"/>
                </a:cubicBezTo>
                <a:cubicBezTo>
                  <a:pt x="372" y="528"/>
                  <a:pt x="389" y="530"/>
                  <a:pt x="408" y="527"/>
                </a:cubicBezTo>
                <a:cubicBezTo>
                  <a:pt x="405" y="528"/>
                  <a:pt x="383" y="530"/>
                  <a:pt x="392" y="531"/>
                </a:cubicBezTo>
                <a:cubicBezTo>
                  <a:pt x="401" y="529"/>
                  <a:pt x="409" y="528"/>
                  <a:pt x="417" y="526"/>
                </a:cubicBezTo>
                <a:cubicBezTo>
                  <a:pt x="406" y="527"/>
                  <a:pt x="406" y="527"/>
                  <a:pt x="406" y="527"/>
                </a:cubicBezTo>
                <a:cubicBezTo>
                  <a:pt x="425" y="523"/>
                  <a:pt x="430" y="524"/>
                  <a:pt x="441" y="524"/>
                </a:cubicBezTo>
                <a:cubicBezTo>
                  <a:pt x="444" y="524"/>
                  <a:pt x="437" y="525"/>
                  <a:pt x="431" y="526"/>
                </a:cubicBezTo>
                <a:cubicBezTo>
                  <a:pt x="437" y="525"/>
                  <a:pt x="446" y="524"/>
                  <a:pt x="454" y="522"/>
                </a:cubicBezTo>
                <a:cubicBezTo>
                  <a:pt x="459" y="520"/>
                  <a:pt x="479" y="517"/>
                  <a:pt x="487" y="514"/>
                </a:cubicBezTo>
                <a:cubicBezTo>
                  <a:pt x="490" y="513"/>
                  <a:pt x="490" y="513"/>
                  <a:pt x="490" y="513"/>
                </a:cubicBezTo>
                <a:cubicBezTo>
                  <a:pt x="490" y="514"/>
                  <a:pt x="489" y="514"/>
                  <a:pt x="489" y="514"/>
                </a:cubicBezTo>
                <a:cubicBezTo>
                  <a:pt x="490" y="514"/>
                  <a:pt x="492" y="513"/>
                  <a:pt x="493" y="513"/>
                </a:cubicBezTo>
                <a:cubicBezTo>
                  <a:pt x="503" y="512"/>
                  <a:pt x="503" y="512"/>
                  <a:pt x="503" y="512"/>
                </a:cubicBezTo>
                <a:cubicBezTo>
                  <a:pt x="501" y="512"/>
                  <a:pt x="501" y="512"/>
                  <a:pt x="501" y="512"/>
                </a:cubicBezTo>
                <a:cubicBezTo>
                  <a:pt x="505" y="511"/>
                  <a:pt x="505" y="511"/>
                  <a:pt x="505" y="511"/>
                </a:cubicBezTo>
                <a:cubicBezTo>
                  <a:pt x="515" y="510"/>
                  <a:pt x="515" y="510"/>
                  <a:pt x="515" y="510"/>
                </a:cubicBezTo>
                <a:cubicBezTo>
                  <a:pt x="520" y="508"/>
                  <a:pt x="520" y="508"/>
                  <a:pt x="520" y="508"/>
                </a:cubicBezTo>
                <a:cubicBezTo>
                  <a:pt x="518" y="509"/>
                  <a:pt x="518" y="509"/>
                  <a:pt x="518" y="509"/>
                </a:cubicBezTo>
                <a:cubicBezTo>
                  <a:pt x="518" y="507"/>
                  <a:pt x="530" y="503"/>
                  <a:pt x="545" y="500"/>
                </a:cubicBezTo>
                <a:cubicBezTo>
                  <a:pt x="544" y="500"/>
                  <a:pt x="536" y="501"/>
                  <a:pt x="525" y="503"/>
                </a:cubicBezTo>
                <a:cubicBezTo>
                  <a:pt x="529" y="502"/>
                  <a:pt x="529" y="502"/>
                  <a:pt x="529" y="502"/>
                </a:cubicBezTo>
                <a:cubicBezTo>
                  <a:pt x="545" y="499"/>
                  <a:pt x="560" y="496"/>
                  <a:pt x="574" y="492"/>
                </a:cubicBezTo>
                <a:cubicBezTo>
                  <a:pt x="569" y="494"/>
                  <a:pt x="564" y="495"/>
                  <a:pt x="558" y="497"/>
                </a:cubicBezTo>
                <a:cubicBezTo>
                  <a:pt x="573" y="495"/>
                  <a:pt x="596" y="486"/>
                  <a:pt x="603" y="486"/>
                </a:cubicBezTo>
                <a:cubicBezTo>
                  <a:pt x="581" y="495"/>
                  <a:pt x="569" y="496"/>
                  <a:pt x="545" y="503"/>
                </a:cubicBezTo>
                <a:cubicBezTo>
                  <a:pt x="532" y="504"/>
                  <a:pt x="561" y="498"/>
                  <a:pt x="561" y="497"/>
                </a:cubicBezTo>
                <a:cubicBezTo>
                  <a:pt x="557" y="498"/>
                  <a:pt x="552" y="499"/>
                  <a:pt x="547" y="500"/>
                </a:cubicBezTo>
                <a:cubicBezTo>
                  <a:pt x="549" y="500"/>
                  <a:pt x="520" y="507"/>
                  <a:pt x="528" y="507"/>
                </a:cubicBezTo>
                <a:cubicBezTo>
                  <a:pt x="559" y="501"/>
                  <a:pt x="589" y="494"/>
                  <a:pt x="615" y="485"/>
                </a:cubicBezTo>
                <a:cubicBezTo>
                  <a:pt x="608" y="492"/>
                  <a:pt x="601" y="498"/>
                  <a:pt x="593" y="505"/>
                </a:cubicBezTo>
                <a:cubicBezTo>
                  <a:pt x="593" y="505"/>
                  <a:pt x="593" y="505"/>
                  <a:pt x="592" y="506"/>
                </a:cubicBezTo>
                <a:cubicBezTo>
                  <a:pt x="593" y="505"/>
                  <a:pt x="593" y="505"/>
                  <a:pt x="593" y="505"/>
                </a:cubicBezTo>
                <a:cubicBezTo>
                  <a:pt x="593" y="504"/>
                  <a:pt x="588" y="506"/>
                  <a:pt x="582" y="508"/>
                </a:cubicBezTo>
                <a:cubicBezTo>
                  <a:pt x="583" y="507"/>
                  <a:pt x="584" y="506"/>
                  <a:pt x="577" y="508"/>
                </a:cubicBezTo>
                <a:cubicBezTo>
                  <a:pt x="563" y="511"/>
                  <a:pt x="555" y="516"/>
                  <a:pt x="545" y="518"/>
                </a:cubicBezTo>
                <a:cubicBezTo>
                  <a:pt x="548" y="517"/>
                  <a:pt x="548" y="517"/>
                  <a:pt x="548" y="517"/>
                </a:cubicBezTo>
                <a:cubicBezTo>
                  <a:pt x="538" y="519"/>
                  <a:pt x="525" y="522"/>
                  <a:pt x="518" y="524"/>
                </a:cubicBezTo>
                <a:cubicBezTo>
                  <a:pt x="509" y="524"/>
                  <a:pt x="546" y="517"/>
                  <a:pt x="530" y="519"/>
                </a:cubicBezTo>
                <a:cubicBezTo>
                  <a:pt x="541" y="517"/>
                  <a:pt x="557" y="512"/>
                  <a:pt x="565" y="510"/>
                </a:cubicBezTo>
                <a:cubicBezTo>
                  <a:pt x="551" y="513"/>
                  <a:pt x="538" y="513"/>
                  <a:pt x="542" y="511"/>
                </a:cubicBezTo>
                <a:cubicBezTo>
                  <a:pt x="512" y="520"/>
                  <a:pt x="543" y="516"/>
                  <a:pt x="517" y="523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2" y="529"/>
                  <a:pt x="492" y="529"/>
                  <a:pt x="492" y="529"/>
                </a:cubicBezTo>
                <a:cubicBezTo>
                  <a:pt x="481" y="531"/>
                  <a:pt x="499" y="526"/>
                  <a:pt x="482" y="529"/>
                </a:cubicBezTo>
                <a:cubicBezTo>
                  <a:pt x="477" y="531"/>
                  <a:pt x="466" y="532"/>
                  <a:pt x="463" y="533"/>
                </a:cubicBezTo>
                <a:cubicBezTo>
                  <a:pt x="463" y="532"/>
                  <a:pt x="463" y="532"/>
                  <a:pt x="454" y="533"/>
                </a:cubicBezTo>
                <a:cubicBezTo>
                  <a:pt x="454" y="534"/>
                  <a:pt x="455" y="534"/>
                  <a:pt x="448" y="535"/>
                </a:cubicBezTo>
                <a:cubicBezTo>
                  <a:pt x="443" y="534"/>
                  <a:pt x="465" y="532"/>
                  <a:pt x="457" y="531"/>
                </a:cubicBezTo>
                <a:cubicBezTo>
                  <a:pt x="436" y="534"/>
                  <a:pt x="446" y="535"/>
                  <a:pt x="441" y="537"/>
                </a:cubicBezTo>
                <a:cubicBezTo>
                  <a:pt x="442" y="536"/>
                  <a:pt x="443" y="536"/>
                  <a:pt x="446" y="536"/>
                </a:cubicBezTo>
                <a:cubicBezTo>
                  <a:pt x="445" y="537"/>
                  <a:pt x="437" y="537"/>
                  <a:pt x="438" y="538"/>
                </a:cubicBezTo>
                <a:cubicBezTo>
                  <a:pt x="441" y="538"/>
                  <a:pt x="445" y="537"/>
                  <a:pt x="448" y="536"/>
                </a:cubicBezTo>
                <a:cubicBezTo>
                  <a:pt x="442" y="538"/>
                  <a:pt x="458" y="537"/>
                  <a:pt x="464" y="536"/>
                </a:cubicBezTo>
                <a:cubicBezTo>
                  <a:pt x="477" y="533"/>
                  <a:pt x="505" y="528"/>
                  <a:pt x="524" y="524"/>
                </a:cubicBezTo>
                <a:cubicBezTo>
                  <a:pt x="522" y="524"/>
                  <a:pt x="519" y="525"/>
                  <a:pt x="521" y="525"/>
                </a:cubicBezTo>
                <a:cubicBezTo>
                  <a:pt x="548" y="519"/>
                  <a:pt x="559" y="518"/>
                  <a:pt x="589" y="509"/>
                </a:cubicBezTo>
                <a:cubicBezTo>
                  <a:pt x="592" y="506"/>
                  <a:pt x="592" y="506"/>
                  <a:pt x="592" y="506"/>
                </a:cubicBezTo>
                <a:cubicBezTo>
                  <a:pt x="618" y="498"/>
                  <a:pt x="603" y="498"/>
                  <a:pt x="609" y="495"/>
                </a:cubicBezTo>
                <a:cubicBezTo>
                  <a:pt x="615" y="494"/>
                  <a:pt x="619" y="491"/>
                  <a:pt x="625" y="490"/>
                </a:cubicBezTo>
                <a:cubicBezTo>
                  <a:pt x="622" y="492"/>
                  <a:pt x="622" y="492"/>
                  <a:pt x="622" y="492"/>
                </a:cubicBezTo>
                <a:cubicBezTo>
                  <a:pt x="638" y="486"/>
                  <a:pt x="627" y="488"/>
                  <a:pt x="641" y="484"/>
                </a:cubicBezTo>
                <a:cubicBezTo>
                  <a:pt x="652" y="478"/>
                  <a:pt x="631" y="487"/>
                  <a:pt x="638" y="483"/>
                </a:cubicBezTo>
                <a:cubicBezTo>
                  <a:pt x="653" y="478"/>
                  <a:pt x="646" y="477"/>
                  <a:pt x="670" y="469"/>
                </a:cubicBezTo>
                <a:cubicBezTo>
                  <a:pt x="669" y="470"/>
                  <a:pt x="673" y="470"/>
                  <a:pt x="660" y="476"/>
                </a:cubicBezTo>
                <a:cubicBezTo>
                  <a:pt x="664" y="475"/>
                  <a:pt x="669" y="473"/>
                  <a:pt x="673" y="472"/>
                </a:cubicBezTo>
                <a:cubicBezTo>
                  <a:pt x="658" y="479"/>
                  <a:pt x="667" y="475"/>
                  <a:pt x="651" y="481"/>
                </a:cubicBezTo>
                <a:cubicBezTo>
                  <a:pt x="644" y="485"/>
                  <a:pt x="646" y="486"/>
                  <a:pt x="640" y="490"/>
                </a:cubicBezTo>
                <a:cubicBezTo>
                  <a:pt x="646" y="487"/>
                  <a:pt x="644" y="486"/>
                  <a:pt x="654" y="483"/>
                </a:cubicBezTo>
                <a:cubicBezTo>
                  <a:pt x="665" y="479"/>
                  <a:pt x="652" y="484"/>
                  <a:pt x="651" y="485"/>
                </a:cubicBezTo>
                <a:cubicBezTo>
                  <a:pt x="665" y="478"/>
                  <a:pt x="668" y="481"/>
                  <a:pt x="681" y="474"/>
                </a:cubicBezTo>
                <a:cubicBezTo>
                  <a:pt x="677" y="473"/>
                  <a:pt x="680" y="472"/>
                  <a:pt x="670" y="474"/>
                </a:cubicBezTo>
                <a:cubicBezTo>
                  <a:pt x="679" y="470"/>
                  <a:pt x="691" y="466"/>
                  <a:pt x="691" y="468"/>
                </a:cubicBezTo>
                <a:cubicBezTo>
                  <a:pt x="692" y="466"/>
                  <a:pt x="692" y="466"/>
                  <a:pt x="692" y="466"/>
                </a:cubicBezTo>
                <a:cubicBezTo>
                  <a:pt x="695" y="466"/>
                  <a:pt x="702" y="462"/>
                  <a:pt x="702" y="462"/>
                </a:cubicBezTo>
                <a:cubicBezTo>
                  <a:pt x="705" y="460"/>
                  <a:pt x="705" y="460"/>
                  <a:pt x="705" y="460"/>
                </a:cubicBezTo>
                <a:cubicBezTo>
                  <a:pt x="698" y="462"/>
                  <a:pt x="692" y="464"/>
                  <a:pt x="681" y="469"/>
                </a:cubicBezTo>
                <a:cubicBezTo>
                  <a:pt x="685" y="467"/>
                  <a:pt x="674" y="470"/>
                  <a:pt x="688" y="463"/>
                </a:cubicBezTo>
                <a:cubicBezTo>
                  <a:pt x="695" y="460"/>
                  <a:pt x="690" y="464"/>
                  <a:pt x="690" y="464"/>
                </a:cubicBezTo>
                <a:cubicBezTo>
                  <a:pt x="723" y="447"/>
                  <a:pt x="725" y="451"/>
                  <a:pt x="750" y="436"/>
                </a:cubicBezTo>
                <a:cubicBezTo>
                  <a:pt x="744" y="440"/>
                  <a:pt x="728" y="448"/>
                  <a:pt x="716" y="455"/>
                </a:cubicBezTo>
                <a:cubicBezTo>
                  <a:pt x="724" y="452"/>
                  <a:pt x="732" y="446"/>
                  <a:pt x="739" y="442"/>
                </a:cubicBezTo>
                <a:cubicBezTo>
                  <a:pt x="733" y="446"/>
                  <a:pt x="732" y="448"/>
                  <a:pt x="740" y="444"/>
                </a:cubicBezTo>
                <a:cubicBezTo>
                  <a:pt x="743" y="441"/>
                  <a:pt x="743" y="441"/>
                  <a:pt x="743" y="441"/>
                </a:cubicBezTo>
                <a:cubicBezTo>
                  <a:pt x="747" y="439"/>
                  <a:pt x="755" y="434"/>
                  <a:pt x="756" y="434"/>
                </a:cubicBezTo>
                <a:cubicBezTo>
                  <a:pt x="756" y="434"/>
                  <a:pt x="754" y="435"/>
                  <a:pt x="749" y="437"/>
                </a:cubicBezTo>
                <a:cubicBezTo>
                  <a:pt x="760" y="430"/>
                  <a:pt x="780" y="416"/>
                  <a:pt x="799" y="403"/>
                </a:cubicBezTo>
                <a:cubicBezTo>
                  <a:pt x="799" y="406"/>
                  <a:pt x="773" y="422"/>
                  <a:pt x="788" y="415"/>
                </a:cubicBezTo>
                <a:cubicBezTo>
                  <a:pt x="795" y="409"/>
                  <a:pt x="800" y="403"/>
                  <a:pt x="813" y="394"/>
                </a:cubicBezTo>
                <a:cubicBezTo>
                  <a:pt x="809" y="399"/>
                  <a:pt x="820" y="390"/>
                  <a:pt x="820" y="391"/>
                </a:cubicBezTo>
                <a:cubicBezTo>
                  <a:pt x="826" y="385"/>
                  <a:pt x="831" y="379"/>
                  <a:pt x="836" y="374"/>
                </a:cubicBezTo>
                <a:cubicBezTo>
                  <a:pt x="844" y="366"/>
                  <a:pt x="853" y="357"/>
                  <a:pt x="859" y="348"/>
                </a:cubicBezTo>
                <a:cubicBezTo>
                  <a:pt x="857" y="351"/>
                  <a:pt x="854" y="355"/>
                  <a:pt x="850" y="359"/>
                </a:cubicBezTo>
                <a:cubicBezTo>
                  <a:pt x="858" y="345"/>
                  <a:pt x="870" y="337"/>
                  <a:pt x="879" y="319"/>
                </a:cubicBezTo>
                <a:cubicBezTo>
                  <a:pt x="875" y="328"/>
                  <a:pt x="875" y="328"/>
                  <a:pt x="875" y="328"/>
                </a:cubicBezTo>
                <a:cubicBezTo>
                  <a:pt x="883" y="315"/>
                  <a:pt x="888" y="304"/>
                  <a:pt x="892" y="292"/>
                </a:cubicBezTo>
                <a:cubicBezTo>
                  <a:pt x="893" y="293"/>
                  <a:pt x="893" y="293"/>
                  <a:pt x="893" y="293"/>
                </a:cubicBezTo>
                <a:cubicBezTo>
                  <a:pt x="893" y="291"/>
                  <a:pt x="900" y="266"/>
                  <a:pt x="900" y="260"/>
                </a:cubicBezTo>
                <a:cubicBezTo>
                  <a:pt x="892" y="296"/>
                  <a:pt x="890" y="290"/>
                  <a:pt x="875" y="322"/>
                </a:cubicBezTo>
                <a:cubicBezTo>
                  <a:pt x="880" y="310"/>
                  <a:pt x="884" y="301"/>
                  <a:pt x="888" y="287"/>
                </a:cubicBezTo>
                <a:cubicBezTo>
                  <a:pt x="890" y="282"/>
                  <a:pt x="891" y="280"/>
                  <a:pt x="891" y="280"/>
                </a:cubicBezTo>
                <a:cubicBezTo>
                  <a:pt x="892" y="275"/>
                  <a:pt x="891" y="273"/>
                  <a:pt x="893" y="265"/>
                </a:cubicBezTo>
                <a:cubicBezTo>
                  <a:pt x="894" y="263"/>
                  <a:pt x="894" y="263"/>
                  <a:pt x="894" y="263"/>
                </a:cubicBezTo>
                <a:cubicBezTo>
                  <a:pt x="900" y="239"/>
                  <a:pt x="895" y="241"/>
                  <a:pt x="896" y="219"/>
                </a:cubicBezTo>
                <a:cubicBezTo>
                  <a:pt x="898" y="214"/>
                  <a:pt x="899" y="238"/>
                  <a:pt x="897" y="253"/>
                </a:cubicBezTo>
                <a:cubicBezTo>
                  <a:pt x="901" y="242"/>
                  <a:pt x="894" y="275"/>
                  <a:pt x="898" y="263"/>
                </a:cubicBezTo>
                <a:cubicBezTo>
                  <a:pt x="899" y="256"/>
                  <a:pt x="899" y="256"/>
                  <a:pt x="899" y="256"/>
                </a:cubicBezTo>
                <a:cubicBezTo>
                  <a:pt x="900" y="249"/>
                  <a:pt x="901" y="250"/>
                  <a:pt x="900" y="254"/>
                </a:cubicBezTo>
                <a:cubicBezTo>
                  <a:pt x="901" y="245"/>
                  <a:pt x="901" y="247"/>
                  <a:pt x="901" y="243"/>
                </a:cubicBezTo>
                <a:cubicBezTo>
                  <a:pt x="902" y="206"/>
                  <a:pt x="905" y="248"/>
                  <a:pt x="905" y="211"/>
                </a:cubicBezTo>
                <a:cubicBezTo>
                  <a:pt x="905" y="215"/>
                  <a:pt x="906" y="225"/>
                  <a:pt x="907" y="223"/>
                </a:cubicBezTo>
                <a:cubicBezTo>
                  <a:pt x="907" y="230"/>
                  <a:pt x="906" y="237"/>
                  <a:pt x="905" y="243"/>
                </a:cubicBezTo>
                <a:cubicBezTo>
                  <a:pt x="907" y="244"/>
                  <a:pt x="907" y="244"/>
                  <a:pt x="907" y="244"/>
                </a:cubicBezTo>
                <a:cubicBezTo>
                  <a:pt x="910" y="218"/>
                  <a:pt x="905" y="203"/>
                  <a:pt x="900" y="193"/>
                </a:cubicBezTo>
                <a:close/>
                <a:moveTo>
                  <a:pt x="568" y="512"/>
                </a:moveTo>
                <a:cubicBezTo>
                  <a:pt x="578" y="510"/>
                  <a:pt x="578" y="510"/>
                  <a:pt x="578" y="510"/>
                </a:cubicBezTo>
                <a:cubicBezTo>
                  <a:pt x="574" y="511"/>
                  <a:pt x="571" y="512"/>
                  <a:pt x="568" y="512"/>
                </a:cubicBezTo>
                <a:close/>
                <a:moveTo>
                  <a:pt x="443" y="18"/>
                </a:moveTo>
                <a:cubicBezTo>
                  <a:pt x="465" y="12"/>
                  <a:pt x="465" y="12"/>
                  <a:pt x="465" y="12"/>
                </a:cubicBezTo>
                <a:cubicBezTo>
                  <a:pt x="454" y="13"/>
                  <a:pt x="452" y="16"/>
                  <a:pt x="438" y="18"/>
                </a:cubicBezTo>
                <a:cubicBezTo>
                  <a:pt x="439" y="16"/>
                  <a:pt x="438" y="15"/>
                  <a:pt x="453" y="12"/>
                </a:cubicBezTo>
                <a:cubicBezTo>
                  <a:pt x="466" y="11"/>
                  <a:pt x="452" y="13"/>
                  <a:pt x="459" y="13"/>
                </a:cubicBezTo>
                <a:cubicBezTo>
                  <a:pt x="469" y="9"/>
                  <a:pt x="472" y="13"/>
                  <a:pt x="483" y="10"/>
                </a:cubicBezTo>
                <a:cubicBezTo>
                  <a:pt x="496" y="9"/>
                  <a:pt x="492" y="11"/>
                  <a:pt x="496" y="11"/>
                </a:cubicBezTo>
                <a:cubicBezTo>
                  <a:pt x="483" y="12"/>
                  <a:pt x="502" y="12"/>
                  <a:pt x="486" y="14"/>
                </a:cubicBezTo>
                <a:cubicBezTo>
                  <a:pt x="499" y="14"/>
                  <a:pt x="495" y="11"/>
                  <a:pt x="506" y="11"/>
                </a:cubicBezTo>
                <a:cubicBezTo>
                  <a:pt x="508" y="13"/>
                  <a:pt x="508" y="13"/>
                  <a:pt x="508" y="13"/>
                </a:cubicBezTo>
                <a:cubicBezTo>
                  <a:pt x="518" y="13"/>
                  <a:pt x="540" y="14"/>
                  <a:pt x="553" y="12"/>
                </a:cubicBezTo>
                <a:cubicBezTo>
                  <a:pt x="542" y="11"/>
                  <a:pt x="560" y="11"/>
                  <a:pt x="558" y="10"/>
                </a:cubicBezTo>
                <a:cubicBezTo>
                  <a:pt x="556" y="12"/>
                  <a:pt x="540" y="11"/>
                  <a:pt x="541" y="10"/>
                </a:cubicBezTo>
                <a:cubicBezTo>
                  <a:pt x="548" y="9"/>
                  <a:pt x="565" y="9"/>
                  <a:pt x="573" y="10"/>
                </a:cubicBezTo>
                <a:cubicBezTo>
                  <a:pt x="560" y="8"/>
                  <a:pt x="560" y="8"/>
                  <a:pt x="560" y="8"/>
                </a:cubicBezTo>
                <a:cubicBezTo>
                  <a:pt x="566" y="8"/>
                  <a:pt x="588" y="7"/>
                  <a:pt x="589" y="7"/>
                </a:cubicBezTo>
                <a:cubicBezTo>
                  <a:pt x="596" y="8"/>
                  <a:pt x="606" y="8"/>
                  <a:pt x="609" y="10"/>
                </a:cubicBezTo>
                <a:cubicBezTo>
                  <a:pt x="605" y="9"/>
                  <a:pt x="601" y="10"/>
                  <a:pt x="597" y="10"/>
                </a:cubicBezTo>
                <a:cubicBezTo>
                  <a:pt x="592" y="9"/>
                  <a:pt x="592" y="9"/>
                  <a:pt x="592" y="9"/>
                </a:cubicBezTo>
                <a:cubicBezTo>
                  <a:pt x="585" y="10"/>
                  <a:pt x="585" y="10"/>
                  <a:pt x="585" y="10"/>
                </a:cubicBezTo>
                <a:cubicBezTo>
                  <a:pt x="593" y="11"/>
                  <a:pt x="610" y="13"/>
                  <a:pt x="614" y="15"/>
                </a:cubicBezTo>
                <a:cubicBezTo>
                  <a:pt x="595" y="13"/>
                  <a:pt x="565" y="12"/>
                  <a:pt x="530" y="16"/>
                </a:cubicBezTo>
                <a:cubicBezTo>
                  <a:pt x="530" y="16"/>
                  <a:pt x="530" y="16"/>
                  <a:pt x="532" y="16"/>
                </a:cubicBezTo>
                <a:cubicBezTo>
                  <a:pt x="514" y="16"/>
                  <a:pt x="512" y="16"/>
                  <a:pt x="498" y="17"/>
                </a:cubicBezTo>
                <a:cubicBezTo>
                  <a:pt x="502" y="16"/>
                  <a:pt x="502" y="16"/>
                  <a:pt x="502" y="16"/>
                </a:cubicBezTo>
                <a:cubicBezTo>
                  <a:pt x="500" y="15"/>
                  <a:pt x="488" y="17"/>
                  <a:pt x="476" y="18"/>
                </a:cubicBezTo>
                <a:cubicBezTo>
                  <a:pt x="473" y="19"/>
                  <a:pt x="466" y="20"/>
                  <a:pt x="461" y="20"/>
                </a:cubicBezTo>
                <a:cubicBezTo>
                  <a:pt x="463" y="19"/>
                  <a:pt x="463" y="19"/>
                  <a:pt x="463" y="19"/>
                </a:cubicBezTo>
                <a:cubicBezTo>
                  <a:pt x="460" y="19"/>
                  <a:pt x="449" y="20"/>
                  <a:pt x="436" y="22"/>
                </a:cubicBezTo>
                <a:cubicBezTo>
                  <a:pt x="441" y="20"/>
                  <a:pt x="441" y="20"/>
                  <a:pt x="441" y="20"/>
                </a:cubicBezTo>
                <a:cubicBezTo>
                  <a:pt x="444" y="19"/>
                  <a:pt x="448" y="18"/>
                  <a:pt x="453" y="17"/>
                </a:cubicBezTo>
                <a:cubicBezTo>
                  <a:pt x="450" y="18"/>
                  <a:pt x="447" y="18"/>
                  <a:pt x="443" y="18"/>
                </a:cubicBezTo>
                <a:close/>
                <a:moveTo>
                  <a:pt x="598" y="486"/>
                </a:moveTo>
                <a:cubicBezTo>
                  <a:pt x="594" y="487"/>
                  <a:pt x="592" y="488"/>
                  <a:pt x="591" y="488"/>
                </a:cubicBezTo>
                <a:cubicBezTo>
                  <a:pt x="599" y="486"/>
                  <a:pt x="599" y="486"/>
                  <a:pt x="599" y="486"/>
                </a:cubicBezTo>
                <a:lnTo>
                  <a:pt x="598" y="486"/>
                </a:lnTo>
                <a:close/>
                <a:moveTo>
                  <a:pt x="620" y="481"/>
                </a:moveTo>
                <a:cubicBezTo>
                  <a:pt x="617" y="481"/>
                  <a:pt x="616" y="481"/>
                  <a:pt x="615" y="481"/>
                </a:cubicBezTo>
                <a:cubicBezTo>
                  <a:pt x="622" y="479"/>
                  <a:pt x="622" y="479"/>
                  <a:pt x="622" y="479"/>
                </a:cubicBezTo>
                <a:lnTo>
                  <a:pt x="620" y="481"/>
                </a:lnTo>
                <a:close/>
                <a:moveTo>
                  <a:pt x="679" y="440"/>
                </a:moveTo>
                <a:cubicBezTo>
                  <a:pt x="679" y="440"/>
                  <a:pt x="671" y="444"/>
                  <a:pt x="660" y="449"/>
                </a:cubicBezTo>
                <a:cubicBezTo>
                  <a:pt x="660" y="448"/>
                  <a:pt x="660" y="448"/>
                  <a:pt x="660" y="448"/>
                </a:cubicBezTo>
                <a:cubicBezTo>
                  <a:pt x="661" y="448"/>
                  <a:pt x="661" y="448"/>
                  <a:pt x="661" y="447"/>
                </a:cubicBezTo>
                <a:cubicBezTo>
                  <a:pt x="664" y="446"/>
                  <a:pt x="665" y="446"/>
                  <a:pt x="666" y="446"/>
                </a:cubicBezTo>
                <a:cubicBezTo>
                  <a:pt x="672" y="441"/>
                  <a:pt x="662" y="445"/>
                  <a:pt x="651" y="450"/>
                </a:cubicBezTo>
                <a:cubicBezTo>
                  <a:pt x="648" y="452"/>
                  <a:pt x="648" y="452"/>
                  <a:pt x="648" y="452"/>
                </a:cubicBezTo>
                <a:cubicBezTo>
                  <a:pt x="638" y="455"/>
                  <a:pt x="632" y="456"/>
                  <a:pt x="619" y="461"/>
                </a:cubicBezTo>
                <a:cubicBezTo>
                  <a:pt x="590" y="476"/>
                  <a:pt x="590" y="476"/>
                  <a:pt x="590" y="476"/>
                </a:cubicBezTo>
                <a:cubicBezTo>
                  <a:pt x="581" y="479"/>
                  <a:pt x="581" y="479"/>
                  <a:pt x="581" y="479"/>
                </a:cubicBezTo>
                <a:cubicBezTo>
                  <a:pt x="577" y="479"/>
                  <a:pt x="563" y="483"/>
                  <a:pt x="568" y="480"/>
                </a:cubicBezTo>
                <a:cubicBezTo>
                  <a:pt x="566" y="480"/>
                  <a:pt x="571" y="478"/>
                  <a:pt x="577" y="477"/>
                </a:cubicBezTo>
                <a:cubicBezTo>
                  <a:pt x="578" y="477"/>
                  <a:pt x="577" y="477"/>
                  <a:pt x="578" y="477"/>
                </a:cubicBezTo>
                <a:cubicBezTo>
                  <a:pt x="579" y="476"/>
                  <a:pt x="579" y="475"/>
                  <a:pt x="572" y="476"/>
                </a:cubicBezTo>
                <a:cubicBezTo>
                  <a:pt x="579" y="474"/>
                  <a:pt x="580" y="474"/>
                  <a:pt x="585" y="472"/>
                </a:cubicBezTo>
                <a:cubicBezTo>
                  <a:pt x="578" y="474"/>
                  <a:pt x="578" y="474"/>
                  <a:pt x="578" y="474"/>
                </a:cubicBezTo>
                <a:cubicBezTo>
                  <a:pt x="589" y="471"/>
                  <a:pt x="605" y="463"/>
                  <a:pt x="605" y="462"/>
                </a:cubicBezTo>
                <a:cubicBezTo>
                  <a:pt x="602" y="465"/>
                  <a:pt x="594" y="466"/>
                  <a:pt x="588" y="467"/>
                </a:cubicBezTo>
                <a:cubicBezTo>
                  <a:pt x="593" y="465"/>
                  <a:pt x="602" y="461"/>
                  <a:pt x="595" y="464"/>
                </a:cubicBezTo>
                <a:cubicBezTo>
                  <a:pt x="592" y="465"/>
                  <a:pt x="572" y="472"/>
                  <a:pt x="587" y="468"/>
                </a:cubicBezTo>
                <a:cubicBezTo>
                  <a:pt x="581" y="471"/>
                  <a:pt x="573" y="474"/>
                  <a:pt x="566" y="475"/>
                </a:cubicBezTo>
                <a:cubicBezTo>
                  <a:pt x="574" y="472"/>
                  <a:pt x="568" y="473"/>
                  <a:pt x="570" y="471"/>
                </a:cubicBezTo>
                <a:cubicBezTo>
                  <a:pt x="563" y="474"/>
                  <a:pt x="564" y="475"/>
                  <a:pt x="563" y="476"/>
                </a:cubicBezTo>
                <a:cubicBezTo>
                  <a:pt x="541" y="480"/>
                  <a:pt x="532" y="479"/>
                  <a:pt x="509" y="485"/>
                </a:cubicBezTo>
                <a:cubicBezTo>
                  <a:pt x="506" y="486"/>
                  <a:pt x="523" y="482"/>
                  <a:pt x="521" y="483"/>
                </a:cubicBezTo>
                <a:cubicBezTo>
                  <a:pt x="504" y="489"/>
                  <a:pt x="498" y="486"/>
                  <a:pt x="483" y="489"/>
                </a:cubicBezTo>
                <a:cubicBezTo>
                  <a:pt x="488" y="490"/>
                  <a:pt x="488" y="490"/>
                  <a:pt x="488" y="490"/>
                </a:cubicBezTo>
                <a:cubicBezTo>
                  <a:pt x="483" y="492"/>
                  <a:pt x="472" y="494"/>
                  <a:pt x="466" y="495"/>
                </a:cubicBezTo>
                <a:cubicBezTo>
                  <a:pt x="464" y="494"/>
                  <a:pt x="448" y="496"/>
                  <a:pt x="460" y="493"/>
                </a:cubicBezTo>
                <a:cubicBezTo>
                  <a:pt x="434" y="496"/>
                  <a:pt x="437" y="500"/>
                  <a:pt x="407" y="504"/>
                </a:cubicBezTo>
                <a:cubicBezTo>
                  <a:pt x="421" y="502"/>
                  <a:pt x="423" y="502"/>
                  <a:pt x="434" y="501"/>
                </a:cubicBezTo>
                <a:cubicBezTo>
                  <a:pt x="422" y="503"/>
                  <a:pt x="432" y="502"/>
                  <a:pt x="431" y="503"/>
                </a:cubicBezTo>
                <a:cubicBezTo>
                  <a:pt x="424" y="503"/>
                  <a:pt x="401" y="507"/>
                  <a:pt x="417" y="503"/>
                </a:cubicBezTo>
                <a:cubicBezTo>
                  <a:pt x="407" y="505"/>
                  <a:pt x="388" y="506"/>
                  <a:pt x="384" y="507"/>
                </a:cubicBezTo>
                <a:cubicBezTo>
                  <a:pt x="392" y="507"/>
                  <a:pt x="392" y="507"/>
                  <a:pt x="392" y="507"/>
                </a:cubicBezTo>
                <a:cubicBezTo>
                  <a:pt x="379" y="508"/>
                  <a:pt x="366" y="510"/>
                  <a:pt x="360" y="512"/>
                </a:cubicBezTo>
                <a:cubicBezTo>
                  <a:pt x="377" y="511"/>
                  <a:pt x="376" y="508"/>
                  <a:pt x="398" y="507"/>
                </a:cubicBezTo>
                <a:cubicBezTo>
                  <a:pt x="421" y="506"/>
                  <a:pt x="392" y="508"/>
                  <a:pt x="408" y="509"/>
                </a:cubicBezTo>
                <a:cubicBezTo>
                  <a:pt x="424" y="506"/>
                  <a:pt x="424" y="506"/>
                  <a:pt x="424" y="506"/>
                </a:cubicBezTo>
                <a:cubicBezTo>
                  <a:pt x="416" y="506"/>
                  <a:pt x="416" y="506"/>
                  <a:pt x="416" y="506"/>
                </a:cubicBezTo>
                <a:cubicBezTo>
                  <a:pt x="419" y="504"/>
                  <a:pt x="442" y="503"/>
                  <a:pt x="439" y="501"/>
                </a:cubicBezTo>
                <a:cubicBezTo>
                  <a:pt x="456" y="501"/>
                  <a:pt x="461" y="499"/>
                  <a:pt x="480" y="498"/>
                </a:cubicBezTo>
                <a:cubicBezTo>
                  <a:pt x="484" y="496"/>
                  <a:pt x="477" y="497"/>
                  <a:pt x="472" y="498"/>
                </a:cubicBezTo>
                <a:cubicBezTo>
                  <a:pt x="481" y="497"/>
                  <a:pt x="481" y="494"/>
                  <a:pt x="494" y="493"/>
                </a:cubicBezTo>
                <a:cubicBezTo>
                  <a:pt x="500" y="492"/>
                  <a:pt x="495" y="491"/>
                  <a:pt x="485" y="493"/>
                </a:cubicBezTo>
                <a:cubicBezTo>
                  <a:pt x="494" y="492"/>
                  <a:pt x="503" y="490"/>
                  <a:pt x="513" y="488"/>
                </a:cubicBezTo>
                <a:cubicBezTo>
                  <a:pt x="502" y="489"/>
                  <a:pt x="502" y="489"/>
                  <a:pt x="502" y="489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4" y="487"/>
                  <a:pt x="504" y="487"/>
                  <a:pt x="504" y="487"/>
                </a:cubicBezTo>
                <a:cubicBezTo>
                  <a:pt x="524" y="483"/>
                  <a:pt x="548" y="478"/>
                  <a:pt x="559" y="477"/>
                </a:cubicBezTo>
                <a:cubicBezTo>
                  <a:pt x="541" y="483"/>
                  <a:pt x="512" y="489"/>
                  <a:pt x="502" y="493"/>
                </a:cubicBezTo>
                <a:cubicBezTo>
                  <a:pt x="506" y="493"/>
                  <a:pt x="516" y="489"/>
                  <a:pt x="521" y="490"/>
                </a:cubicBezTo>
                <a:cubicBezTo>
                  <a:pt x="527" y="487"/>
                  <a:pt x="527" y="487"/>
                  <a:pt x="527" y="487"/>
                </a:cubicBezTo>
                <a:cubicBezTo>
                  <a:pt x="533" y="485"/>
                  <a:pt x="547" y="482"/>
                  <a:pt x="549" y="483"/>
                </a:cubicBezTo>
                <a:cubicBezTo>
                  <a:pt x="532" y="487"/>
                  <a:pt x="527" y="490"/>
                  <a:pt x="519" y="493"/>
                </a:cubicBezTo>
                <a:cubicBezTo>
                  <a:pt x="519" y="493"/>
                  <a:pt x="518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5" y="494"/>
                  <a:pt x="515" y="494"/>
                  <a:pt x="515" y="494"/>
                </a:cubicBezTo>
                <a:cubicBezTo>
                  <a:pt x="510" y="495"/>
                  <a:pt x="501" y="497"/>
                  <a:pt x="497" y="498"/>
                </a:cubicBezTo>
                <a:cubicBezTo>
                  <a:pt x="490" y="499"/>
                  <a:pt x="495" y="497"/>
                  <a:pt x="495" y="497"/>
                </a:cubicBezTo>
                <a:cubicBezTo>
                  <a:pt x="474" y="499"/>
                  <a:pt x="460" y="505"/>
                  <a:pt x="438" y="507"/>
                </a:cubicBezTo>
                <a:cubicBezTo>
                  <a:pt x="437" y="506"/>
                  <a:pt x="420" y="508"/>
                  <a:pt x="425" y="507"/>
                </a:cubicBezTo>
                <a:cubicBezTo>
                  <a:pt x="412" y="508"/>
                  <a:pt x="405" y="510"/>
                  <a:pt x="397" y="512"/>
                </a:cubicBezTo>
                <a:cubicBezTo>
                  <a:pt x="395" y="511"/>
                  <a:pt x="377" y="513"/>
                  <a:pt x="384" y="512"/>
                </a:cubicBezTo>
                <a:cubicBezTo>
                  <a:pt x="372" y="514"/>
                  <a:pt x="372" y="514"/>
                  <a:pt x="372" y="514"/>
                </a:cubicBezTo>
                <a:cubicBezTo>
                  <a:pt x="363" y="514"/>
                  <a:pt x="346" y="516"/>
                  <a:pt x="343" y="515"/>
                </a:cubicBezTo>
                <a:cubicBezTo>
                  <a:pt x="334" y="516"/>
                  <a:pt x="341" y="517"/>
                  <a:pt x="328" y="517"/>
                </a:cubicBezTo>
                <a:cubicBezTo>
                  <a:pt x="329" y="517"/>
                  <a:pt x="328" y="517"/>
                  <a:pt x="331" y="517"/>
                </a:cubicBezTo>
                <a:cubicBezTo>
                  <a:pt x="325" y="516"/>
                  <a:pt x="311" y="517"/>
                  <a:pt x="305" y="518"/>
                </a:cubicBezTo>
                <a:cubicBezTo>
                  <a:pt x="314" y="518"/>
                  <a:pt x="307" y="518"/>
                  <a:pt x="318" y="518"/>
                </a:cubicBezTo>
                <a:cubicBezTo>
                  <a:pt x="318" y="519"/>
                  <a:pt x="306" y="520"/>
                  <a:pt x="294" y="519"/>
                </a:cubicBezTo>
                <a:cubicBezTo>
                  <a:pt x="310" y="518"/>
                  <a:pt x="281" y="518"/>
                  <a:pt x="289" y="517"/>
                </a:cubicBezTo>
                <a:cubicBezTo>
                  <a:pt x="263" y="517"/>
                  <a:pt x="248" y="519"/>
                  <a:pt x="226" y="520"/>
                </a:cubicBezTo>
                <a:cubicBezTo>
                  <a:pt x="201" y="519"/>
                  <a:pt x="170" y="514"/>
                  <a:pt x="151" y="511"/>
                </a:cubicBezTo>
                <a:cubicBezTo>
                  <a:pt x="153" y="512"/>
                  <a:pt x="153" y="512"/>
                  <a:pt x="153" y="512"/>
                </a:cubicBezTo>
                <a:cubicBezTo>
                  <a:pt x="142" y="510"/>
                  <a:pt x="142" y="510"/>
                  <a:pt x="142" y="510"/>
                </a:cubicBezTo>
                <a:cubicBezTo>
                  <a:pt x="135" y="508"/>
                  <a:pt x="142" y="508"/>
                  <a:pt x="132" y="506"/>
                </a:cubicBezTo>
                <a:cubicBezTo>
                  <a:pt x="136" y="505"/>
                  <a:pt x="150" y="510"/>
                  <a:pt x="160" y="511"/>
                </a:cubicBezTo>
                <a:cubicBezTo>
                  <a:pt x="143" y="506"/>
                  <a:pt x="177" y="513"/>
                  <a:pt x="166" y="509"/>
                </a:cubicBezTo>
                <a:cubicBezTo>
                  <a:pt x="158" y="512"/>
                  <a:pt x="128" y="502"/>
                  <a:pt x="113" y="497"/>
                </a:cubicBezTo>
                <a:cubicBezTo>
                  <a:pt x="99" y="491"/>
                  <a:pt x="120" y="498"/>
                  <a:pt x="113" y="495"/>
                </a:cubicBezTo>
                <a:cubicBezTo>
                  <a:pt x="108" y="495"/>
                  <a:pt x="108" y="495"/>
                  <a:pt x="108" y="495"/>
                </a:cubicBezTo>
                <a:cubicBezTo>
                  <a:pt x="102" y="492"/>
                  <a:pt x="101" y="491"/>
                  <a:pt x="101" y="490"/>
                </a:cubicBezTo>
                <a:cubicBezTo>
                  <a:pt x="87" y="484"/>
                  <a:pt x="71" y="475"/>
                  <a:pt x="60" y="467"/>
                </a:cubicBezTo>
                <a:cubicBezTo>
                  <a:pt x="74" y="477"/>
                  <a:pt x="54" y="465"/>
                  <a:pt x="68" y="475"/>
                </a:cubicBezTo>
                <a:cubicBezTo>
                  <a:pt x="63" y="473"/>
                  <a:pt x="54" y="466"/>
                  <a:pt x="47" y="459"/>
                </a:cubicBezTo>
                <a:cubicBezTo>
                  <a:pt x="54" y="465"/>
                  <a:pt x="39" y="448"/>
                  <a:pt x="54" y="464"/>
                </a:cubicBezTo>
                <a:cubicBezTo>
                  <a:pt x="53" y="460"/>
                  <a:pt x="46" y="456"/>
                  <a:pt x="40" y="448"/>
                </a:cubicBezTo>
                <a:cubicBezTo>
                  <a:pt x="42" y="450"/>
                  <a:pt x="44" y="452"/>
                  <a:pt x="47" y="454"/>
                </a:cubicBezTo>
                <a:cubicBezTo>
                  <a:pt x="35" y="443"/>
                  <a:pt x="25" y="419"/>
                  <a:pt x="23" y="415"/>
                </a:cubicBezTo>
                <a:cubicBezTo>
                  <a:pt x="18" y="406"/>
                  <a:pt x="13" y="390"/>
                  <a:pt x="12" y="376"/>
                </a:cubicBezTo>
                <a:cubicBezTo>
                  <a:pt x="12" y="363"/>
                  <a:pt x="13" y="348"/>
                  <a:pt x="17" y="333"/>
                </a:cubicBezTo>
                <a:cubicBezTo>
                  <a:pt x="17" y="336"/>
                  <a:pt x="17" y="336"/>
                  <a:pt x="17" y="336"/>
                </a:cubicBezTo>
                <a:cubicBezTo>
                  <a:pt x="19" y="327"/>
                  <a:pt x="22" y="314"/>
                  <a:pt x="27" y="303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32" y="292"/>
                  <a:pt x="39" y="277"/>
                  <a:pt x="45" y="265"/>
                </a:cubicBezTo>
                <a:cubicBezTo>
                  <a:pt x="45" y="265"/>
                  <a:pt x="39" y="276"/>
                  <a:pt x="41" y="270"/>
                </a:cubicBezTo>
                <a:cubicBezTo>
                  <a:pt x="38" y="276"/>
                  <a:pt x="35" y="281"/>
                  <a:pt x="37" y="280"/>
                </a:cubicBezTo>
                <a:cubicBezTo>
                  <a:pt x="34" y="286"/>
                  <a:pt x="33" y="285"/>
                  <a:pt x="30" y="290"/>
                </a:cubicBezTo>
                <a:cubicBezTo>
                  <a:pt x="34" y="282"/>
                  <a:pt x="37" y="274"/>
                  <a:pt x="41" y="266"/>
                </a:cubicBezTo>
                <a:cubicBezTo>
                  <a:pt x="42" y="265"/>
                  <a:pt x="43" y="264"/>
                  <a:pt x="43" y="264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46" y="256"/>
                  <a:pt x="48" y="254"/>
                  <a:pt x="47" y="255"/>
                </a:cubicBezTo>
                <a:cubicBezTo>
                  <a:pt x="55" y="243"/>
                  <a:pt x="56" y="237"/>
                  <a:pt x="66" y="225"/>
                </a:cubicBezTo>
                <a:cubicBezTo>
                  <a:pt x="63" y="231"/>
                  <a:pt x="61" y="235"/>
                  <a:pt x="55" y="244"/>
                </a:cubicBezTo>
                <a:cubicBezTo>
                  <a:pt x="58" y="239"/>
                  <a:pt x="62" y="234"/>
                  <a:pt x="65" y="230"/>
                </a:cubicBezTo>
                <a:cubicBezTo>
                  <a:pt x="61" y="237"/>
                  <a:pt x="44" y="262"/>
                  <a:pt x="49" y="259"/>
                </a:cubicBezTo>
                <a:cubicBezTo>
                  <a:pt x="58" y="242"/>
                  <a:pt x="74" y="218"/>
                  <a:pt x="84" y="205"/>
                </a:cubicBezTo>
                <a:cubicBezTo>
                  <a:pt x="92" y="199"/>
                  <a:pt x="100" y="188"/>
                  <a:pt x="111" y="178"/>
                </a:cubicBezTo>
                <a:cubicBezTo>
                  <a:pt x="113" y="177"/>
                  <a:pt x="116" y="174"/>
                  <a:pt x="115" y="176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26" y="166"/>
                  <a:pt x="144" y="151"/>
                  <a:pt x="157" y="140"/>
                </a:cubicBezTo>
                <a:cubicBezTo>
                  <a:pt x="166" y="136"/>
                  <a:pt x="166" y="136"/>
                  <a:pt x="166" y="136"/>
                </a:cubicBezTo>
                <a:cubicBezTo>
                  <a:pt x="192" y="120"/>
                  <a:pt x="159" y="137"/>
                  <a:pt x="186" y="120"/>
                </a:cubicBezTo>
                <a:cubicBezTo>
                  <a:pt x="193" y="117"/>
                  <a:pt x="220" y="102"/>
                  <a:pt x="222" y="103"/>
                </a:cubicBezTo>
                <a:cubicBezTo>
                  <a:pt x="227" y="101"/>
                  <a:pt x="229" y="100"/>
                  <a:pt x="230" y="99"/>
                </a:cubicBezTo>
                <a:cubicBezTo>
                  <a:pt x="225" y="100"/>
                  <a:pt x="214" y="106"/>
                  <a:pt x="220" y="102"/>
                </a:cubicBezTo>
                <a:cubicBezTo>
                  <a:pt x="229" y="97"/>
                  <a:pt x="234" y="96"/>
                  <a:pt x="242" y="93"/>
                </a:cubicBezTo>
                <a:cubicBezTo>
                  <a:pt x="242" y="93"/>
                  <a:pt x="236" y="96"/>
                  <a:pt x="239" y="95"/>
                </a:cubicBezTo>
                <a:cubicBezTo>
                  <a:pt x="258" y="86"/>
                  <a:pt x="295" y="75"/>
                  <a:pt x="314" y="69"/>
                </a:cubicBezTo>
                <a:cubicBezTo>
                  <a:pt x="307" y="71"/>
                  <a:pt x="306" y="72"/>
                  <a:pt x="296" y="74"/>
                </a:cubicBezTo>
                <a:cubicBezTo>
                  <a:pt x="296" y="73"/>
                  <a:pt x="301" y="72"/>
                  <a:pt x="303" y="71"/>
                </a:cubicBezTo>
                <a:cubicBezTo>
                  <a:pt x="302" y="70"/>
                  <a:pt x="294" y="74"/>
                  <a:pt x="283" y="76"/>
                </a:cubicBezTo>
                <a:cubicBezTo>
                  <a:pt x="289" y="74"/>
                  <a:pt x="294" y="72"/>
                  <a:pt x="300" y="70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303" y="66"/>
                  <a:pt x="315" y="63"/>
                  <a:pt x="328" y="59"/>
                </a:cubicBezTo>
                <a:cubicBezTo>
                  <a:pt x="322" y="60"/>
                  <a:pt x="316" y="61"/>
                  <a:pt x="311" y="63"/>
                </a:cubicBezTo>
                <a:cubicBezTo>
                  <a:pt x="312" y="61"/>
                  <a:pt x="315" y="59"/>
                  <a:pt x="307" y="61"/>
                </a:cubicBezTo>
                <a:cubicBezTo>
                  <a:pt x="327" y="54"/>
                  <a:pt x="325" y="51"/>
                  <a:pt x="348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57" y="44"/>
                  <a:pt x="357" y="44"/>
                  <a:pt x="357" y="44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3" y="45"/>
                  <a:pt x="353" y="47"/>
                  <a:pt x="346" y="49"/>
                </a:cubicBezTo>
                <a:cubicBezTo>
                  <a:pt x="363" y="48"/>
                  <a:pt x="367" y="42"/>
                  <a:pt x="386" y="38"/>
                </a:cubicBezTo>
                <a:cubicBezTo>
                  <a:pt x="402" y="38"/>
                  <a:pt x="367" y="44"/>
                  <a:pt x="368" y="46"/>
                </a:cubicBezTo>
                <a:cubicBezTo>
                  <a:pt x="372" y="44"/>
                  <a:pt x="382" y="43"/>
                  <a:pt x="381" y="44"/>
                </a:cubicBezTo>
                <a:cubicBezTo>
                  <a:pt x="363" y="47"/>
                  <a:pt x="370" y="48"/>
                  <a:pt x="351" y="51"/>
                </a:cubicBezTo>
                <a:cubicBezTo>
                  <a:pt x="360" y="48"/>
                  <a:pt x="349" y="50"/>
                  <a:pt x="351" y="49"/>
                </a:cubicBezTo>
                <a:cubicBezTo>
                  <a:pt x="348" y="50"/>
                  <a:pt x="331" y="55"/>
                  <a:pt x="318" y="58"/>
                </a:cubicBezTo>
                <a:cubicBezTo>
                  <a:pt x="315" y="61"/>
                  <a:pt x="329" y="57"/>
                  <a:pt x="337" y="55"/>
                </a:cubicBezTo>
                <a:cubicBezTo>
                  <a:pt x="352" y="50"/>
                  <a:pt x="368" y="49"/>
                  <a:pt x="380" y="45"/>
                </a:cubicBezTo>
                <a:cubicBezTo>
                  <a:pt x="396" y="41"/>
                  <a:pt x="381" y="46"/>
                  <a:pt x="382" y="46"/>
                </a:cubicBezTo>
                <a:cubicBezTo>
                  <a:pt x="397" y="44"/>
                  <a:pt x="388" y="43"/>
                  <a:pt x="393" y="42"/>
                </a:cubicBezTo>
                <a:cubicBezTo>
                  <a:pt x="415" y="37"/>
                  <a:pt x="418" y="39"/>
                  <a:pt x="434" y="37"/>
                </a:cubicBezTo>
                <a:cubicBezTo>
                  <a:pt x="447" y="34"/>
                  <a:pt x="480" y="30"/>
                  <a:pt x="503" y="29"/>
                </a:cubicBezTo>
                <a:cubicBezTo>
                  <a:pt x="500" y="30"/>
                  <a:pt x="503" y="31"/>
                  <a:pt x="505" y="31"/>
                </a:cubicBezTo>
                <a:cubicBezTo>
                  <a:pt x="518" y="27"/>
                  <a:pt x="514" y="29"/>
                  <a:pt x="531" y="27"/>
                </a:cubicBezTo>
                <a:cubicBezTo>
                  <a:pt x="516" y="26"/>
                  <a:pt x="516" y="26"/>
                  <a:pt x="516" y="26"/>
                </a:cubicBezTo>
                <a:cubicBezTo>
                  <a:pt x="528" y="26"/>
                  <a:pt x="537" y="24"/>
                  <a:pt x="548" y="25"/>
                </a:cubicBezTo>
                <a:cubicBezTo>
                  <a:pt x="534" y="23"/>
                  <a:pt x="567" y="23"/>
                  <a:pt x="575" y="23"/>
                </a:cubicBezTo>
                <a:cubicBezTo>
                  <a:pt x="587" y="24"/>
                  <a:pt x="599" y="23"/>
                  <a:pt x="605" y="25"/>
                </a:cubicBezTo>
                <a:cubicBezTo>
                  <a:pt x="604" y="25"/>
                  <a:pt x="604" y="25"/>
                  <a:pt x="604" y="25"/>
                </a:cubicBezTo>
                <a:cubicBezTo>
                  <a:pt x="621" y="27"/>
                  <a:pt x="621" y="27"/>
                  <a:pt x="621" y="27"/>
                </a:cubicBezTo>
                <a:cubicBezTo>
                  <a:pt x="619" y="29"/>
                  <a:pt x="619" y="29"/>
                  <a:pt x="619" y="29"/>
                </a:cubicBezTo>
                <a:cubicBezTo>
                  <a:pt x="630" y="31"/>
                  <a:pt x="645" y="31"/>
                  <a:pt x="641" y="30"/>
                </a:cubicBezTo>
                <a:cubicBezTo>
                  <a:pt x="653" y="32"/>
                  <a:pt x="646" y="31"/>
                  <a:pt x="648" y="33"/>
                </a:cubicBezTo>
                <a:cubicBezTo>
                  <a:pt x="641" y="33"/>
                  <a:pt x="625" y="33"/>
                  <a:pt x="621" y="31"/>
                </a:cubicBezTo>
                <a:cubicBezTo>
                  <a:pt x="622" y="31"/>
                  <a:pt x="625" y="31"/>
                  <a:pt x="626" y="31"/>
                </a:cubicBezTo>
                <a:cubicBezTo>
                  <a:pt x="594" y="27"/>
                  <a:pt x="615" y="33"/>
                  <a:pt x="599" y="32"/>
                </a:cubicBezTo>
                <a:cubicBezTo>
                  <a:pt x="607" y="33"/>
                  <a:pt x="613" y="35"/>
                  <a:pt x="622" y="35"/>
                </a:cubicBezTo>
                <a:cubicBezTo>
                  <a:pt x="626" y="35"/>
                  <a:pt x="643" y="36"/>
                  <a:pt x="652" y="36"/>
                </a:cubicBezTo>
                <a:cubicBezTo>
                  <a:pt x="640" y="36"/>
                  <a:pt x="634" y="34"/>
                  <a:pt x="625" y="33"/>
                </a:cubicBezTo>
                <a:cubicBezTo>
                  <a:pt x="633" y="34"/>
                  <a:pt x="634" y="32"/>
                  <a:pt x="641" y="34"/>
                </a:cubicBezTo>
                <a:cubicBezTo>
                  <a:pt x="639" y="34"/>
                  <a:pt x="639" y="34"/>
                  <a:pt x="639" y="34"/>
                </a:cubicBezTo>
                <a:cubicBezTo>
                  <a:pt x="647" y="34"/>
                  <a:pt x="647" y="34"/>
                  <a:pt x="647" y="34"/>
                </a:cubicBezTo>
                <a:cubicBezTo>
                  <a:pt x="648" y="36"/>
                  <a:pt x="670" y="39"/>
                  <a:pt x="657" y="38"/>
                </a:cubicBezTo>
                <a:cubicBezTo>
                  <a:pt x="669" y="40"/>
                  <a:pt x="661" y="37"/>
                  <a:pt x="672" y="39"/>
                </a:cubicBezTo>
                <a:cubicBezTo>
                  <a:pt x="651" y="35"/>
                  <a:pt x="651" y="35"/>
                  <a:pt x="651" y="35"/>
                </a:cubicBezTo>
                <a:cubicBezTo>
                  <a:pt x="652" y="33"/>
                  <a:pt x="652" y="33"/>
                  <a:pt x="652" y="33"/>
                </a:cubicBezTo>
                <a:cubicBezTo>
                  <a:pt x="660" y="34"/>
                  <a:pt x="661" y="35"/>
                  <a:pt x="669" y="36"/>
                </a:cubicBezTo>
                <a:cubicBezTo>
                  <a:pt x="669" y="34"/>
                  <a:pt x="669" y="34"/>
                  <a:pt x="669" y="34"/>
                </a:cubicBezTo>
                <a:cubicBezTo>
                  <a:pt x="683" y="38"/>
                  <a:pt x="683" y="38"/>
                  <a:pt x="683" y="38"/>
                </a:cubicBezTo>
                <a:cubicBezTo>
                  <a:pt x="682" y="37"/>
                  <a:pt x="694" y="39"/>
                  <a:pt x="696" y="40"/>
                </a:cubicBezTo>
                <a:cubicBezTo>
                  <a:pt x="703" y="42"/>
                  <a:pt x="698" y="44"/>
                  <a:pt x="711" y="46"/>
                </a:cubicBezTo>
                <a:cubicBezTo>
                  <a:pt x="710" y="45"/>
                  <a:pt x="710" y="45"/>
                  <a:pt x="710" y="45"/>
                </a:cubicBezTo>
                <a:cubicBezTo>
                  <a:pt x="718" y="47"/>
                  <a:pt x="723" y="48"/>
                  <a:pt x="733" y="52"/>
                </a:cubicBezTo>
                <a:cubicBezTo>
                  <a:pt x="732" y="52"/>
                  <a:pt x="730" y="51"/>
                  <a:pt x="728" y="51"/>
                </a:cubicBezTo>
                <a:cubicBezTo>
                  <a:pt x="743" y="57"/>
                  <a:pt x="766" y="65"/>
                  <a:pt x="771" y="71"/>
                </a:cubicBezTo>
                <a:cubicBezTo>
                  <a:pt x="770" y="71"/>
                  <a:pt x="764" y="68"/>
                  <a:pt x="763" y="69"/>
                </a:cubicBezTo>
                <a:cubicBezTo>
                  <a:pt x="743" y="57"/>
                  <a:pt x="747" y="64"/>
                  <a:pt x="721" y="53"/>
                </a:cubicBezTo>
                <a:cubicBezTo>
                  <a:pt x="721" y="49"/>
                  <a:pt x="698" y="48"/>
                  <a:pt x="694" y="44"/>
                </a:cubicBezTo>
                <a:cubicBezTo>
                  <a:pt x="704" y="47"/>
                  <a:pt x="719" y="49"/>
                  <a:pt x="717" y="48"/>
                </a:cubicBezTo>
                <a:cubicBezTo>
                  <a:pt x="708" y="46"/>
                  <a:pt x="693" y="42"/>
                  <a:pt x="687" y="41"/>
                </a:cubicBezTo>
                <a:cubicBezTo>
                  <a:pt x="693" y="43"/>
                  <a:pt x="691" y="44"/>
                  <a:pt x="686" y="44"/>
                </a:cubicBezTo>
                <a:cubicBezTo>
                  <a:pt x="701" y="46"/>
                  <a:pt x="730" y="57"/>
                  <a:pt x="751" y="67"/>
                </a:cubicBezTo>
                <a:cubicBezTo>
                  <a:pt x="749" y="64"/>
                  <a:pt x="749" y="64"/>
                  <a:pt x="749" y="64"/>
                </a:cubicBezTo>
                <a:cubicBezTo>
                  <a:pt x="768" y="71"/>
                  <a:pt x="746" y="65"/>
                  <a:pt x="760" y="71"/>
                </a:cubicBezTo>
                <a:cubicBezTo>
                  <a:pt x="767" y="73"/>
                  <a:pt x="767" y="73"/>
                  <a:pt x="767" y="73"/>
                </a:cubicBezTo>
                <a:cubicBezTo>
                  <a:pt x="768" y="74"/>
                  <a:pt x="768" y="74"/>
                  <a:pt x="768" y="74"/>
                </a:cubicBezTo>
                <a:cubicBezTo>
                  <a:pt x="771" y="75"/>
                  <a:pt x="775" y="76"/>
                  <a:pt x="779" y="78"/>
                </a:cubicBezTo>
                <a:cubicBezTo>
                  <a:pt x="772" y="73"/>
                  <a:pt x="774" y="77"/>
                  <a:pt x="767" y="72"/>
                </a:cubicBezTo>
                <a:cubicBezTo>
                  <a:pt x="760" y="68"/>
                  <a:pt x="768" y="71"/>
                  <a:pt x="770" y="71"/>
                </a:cubicBezTo>
                <a:cubicBezTo>
                  <a:pt x="775" y="73"/>
                  <a:pt x="791" y="83"/>
                  <a:pt x="781" y="78"/>
                </a:cubicBezTo>
                <a:cubicBezTo>
                  <a:pt x="787" y="81"/>
                  <a:pt x="793" y="84"/>
                  <a:pt x="799" y="88"/>
                </a:cubicBezTo>
                <a:cubicBezTo>
                  <a:pt x="799" y="88"/>
                  <a:pt x="795" y="86"/>
                  <a:pt x="793" y="85"/>
                </a:cubicBezTo>
                <a:cubicBezTo>
                  <a:pt x="797" y="88"/>
                  <a:pt x="801" y="91"/>
                  <a:pt x="805" y="94"/>
                </a:cubicBezTo>
                <a:cubicBezTo>
                  <a:pt x="805" y="94"/>
                  <a:pt x="805" y="94"/>
                  <a:pt x="805" y="94"/>
                </a:cubicBezTo>
                <a:cubicBezTo>
                  <a:pt x="815" y="100"/>
                  <a:pt x="827" y="112"/>
                  <a:pt x="835" y="118"/>
                </a:cubicBezTo>
                <a:cubicBezTo>
                  <a:pt x="821" y="102"/>
                  <a:pt x="843" y="124"/>
                  <a:pt x="842" y="122"/>
                </a:cubicBezTo>
                <a:cubicBezTo>
                  <a:pt x="847" y="128"/>
                  <a:pt x="846" y="132"/>
                  <a:pt x="835" y="121"/>
                </a:cubicBezTo>
                <a:cubicBezTo>
                  <a:pt x="832" y="117"/>
                  <a:pt x="824" y="110"/>
                  <a:pt x="818" y="105"/>
                </a:cubicBezTo>
                <a:cubicBezTo>
                  <a:pt x="825" y="112"/>
                  <a:pt x="828" y="114"/>
                  <a:pt x="833" y="120"/>
                </a:cubicBezTo>
                <a:cubicBezTo>
                  <a:pt x="829" y="116"/>
                  <a:pt x="840" y="128"/>
                  <a:pt x="839" y="129"/>
                </a:cubicBezTo>
                <a:cubicBezTo>
                  <a:pt x="837" y="128"/>
                  <a:pt x="835" y="127"/>
                  <a:pt x="828" y="119"/>
                </a:cubicBezTo>
                <a:cubicBezTo>
                  <a:pt x="818" y="108"/>
                  <a:pt x="828" y="117"/>
                  <a:pt x="825" y="114"/>
                </a:cubicBezTo>
                <a:cubicBezTo>
                  <a:pt x="823" y="109"/>
                  <a:pt x="809" y="100"/>
                  <a:pt x="802" y="94"/>
                </a:cubicBezTo>
                <a:cubicBezTo>
                  <a:pt x="801" y="93"/>
                  <a:pt x="804" y="95"/>
                  <a:pt x="805" y="95"/>
                </a:cubicBezTo>
                <a:cubicBezTo>
                  <a:pt x="799" y="91"/>
                  <a:pt x="784" y="81"/>
                  <a:pt x="782" y="82"/>
                </a:cubicBezTo>
                <a:cubicBezTo>
                  <a:pt x="789" y="85"/>
                  <a:pt x="794" y="89"/>
                  <a:pt x="800" y="92"/>
                </a:cubicBezTo>
                <a:cubicBezTo>
                  <a:pt x="803" y="95"/>
                  <a:pt x="794" y="90"/>
                  <a:pt x="799" y="94"/>
                </a:cubicBezTo>
                <a:cubicBezTo>
                  <a:pt x="803" y="96"/>
                  <a:pt x="807" y="99"/>
                  <a:pt x="811" y="103"/>
                </a:cubicBezTo>
                <a:cubicBezTo>
                  <a:pt x="810" y="103"/>
                  <a:pt x="810" y="103"/>
                  <a:pt x="810" y="103"/>
                </a:cubicBezTo>
                <a:cubicBezTo>
                  <a:pt x="819" y="111"/>
                  <a:pt x="832" y="124"/>
                  <a:pt x="841" y="135"/>
                </a:cubicBezTo>
                <a:cubicBezTo>
                  <a:pt x="845" y="135"/>
                  <a:pt x="851" y="140"/>
                  <a:pt x="856" y="143"/>
                </a:cubicBezTo>
                <a:cubicBezTo>
                  <a:pt x="867" y="161"/>
                  <a:pt x="876" y="182"/>
                  <a:pt x="879" y="203"/>
                </a:cubicBezTo>
                <a:cubicBezTo>
                  <a:pt x="879" y="203"/>
                  <a:pt x="880" y="203"/>
                  <a:pt x="880" y="204"/>
                </a:cubicBezTo>
                <a:cubicBezTo>
                  <a:pt x="881" y="210"/>
                  <a:pt x="882" y="222"/>
                  <a:pt x="880" y="221"/>
                </a:cubicBezTo>
                <a:cubicBezTo>
                  <a:pt x="883" y="228"/>
                  <a:pt x="882" y="247"/>
                  <a:pt x="883" y="244"/>
                </a:cubicBezTo>
                <a:cubicBezTo>
                  <a:pt x="883" y="246"/>
                  <a:pt x="883" y="246"/>
                  <a:pt x="883" y="246"/>
                </a:cubicBezTo>
                <a:cubicBezTo>
                  <a:pt x="880" y="254"/>
                  <a:pt x="877" y="266"/>
                  <a:pt x="868" y="286"/>
                </a:cubicBezTo>
                <a:cubicBezTo>
                  <a:pt x="867" y="290"/>
                  <a:pt x="867" y="291"/>
                  <a:pt x="869" y="291"/>
                </a:cubicBezTo>
                <a:cubicBezTo>
                  <a:pt x="867" y="295"/>
                  <a:pt x="864" y="298"/>
                  <a:pt x="862" y="302"/>
                </a:cubicBezTo>
                <a:cubicBezTo>
                  <a:pt x="863" y="299"/>
                  <a:pt x="863" y="297"/>
                  <a:pt x="866" y="291"/>
                </a:cubicBezTo>
                <a:cubicBezTo>
                  <a:pt x="861" y="301"/>
                  <a:pt x="855" y="311"/>
                  <a:pt x="849" y="320"/>
                </a:cubicBezTo>
                <a:cubicBezTo>
                  <a:pt x="850" y="318"/>
                  <a:pt x="850" y="318"/>
                  <a:pt x="850" y="318"/>
                </a:cubicBezTo>
                <a:cubicBezTo>
                  <a:pt x="842" y="329"/>
                  <a:pt x="842" y="329"/>
                  <a:pt x="842" y="329"/>
                </a:cubicBezTo>
                <a:cubicBezTo>
                  <a:pt x="847" y="323"/>
                  <a:pt x="854" y="313"/>
                  <a:pt x="853" y="317"/>
                </a:cubicBezTo>
                <a:cubicBezTo>
                  <a:pt x="845" y="330"/>
                  <a:pt x="839" y="336"/>
                  <a:pt x="831" y="347"/>
                </a:cubicBezTo>
                <a:cubicBezTo>
                  <a:pt x="829" y="345"/>
                  <a:pt x="826" y="348"/>
                  <a:pt x="828" y="344"/>
                </a:cubicBezTo>
                <a:cubicBezTo>
                  <a:pt x="828" y="343"/>
                  <a:pt x="829" y="343"/>
                  <a:pt x="829" y="343"/>
                </a:cubicBezTo>
                <a:cubicBezTo>
                  <a:pt x="831" y="338"/>
                  <a:pt x="837" y="329"/>
                  <a:pt x="841" y="323"/>
                </a:cubicBezTo>
                <a:cubicBezTo>
                  <a:pt x="823" y="344"/>
                  <a:pt x="828" y="339"/>
                  <a:pt x="810" y="356"/>
                </a:cubicBezTo>
                <a:cubicBezTo>
                  <a:pt x="807" y="357"/>
                  <a:pt x="825" y="339"/>
                  <a:pt x="820" y="342"/>
                </a:cubicBezTo>
                <a:cubicBezTo>
                  <a:pt x="826" y="337"/>
                  <a:pt x="831" y="331"/>
                  <a:pt x="836" y="325"/>
                </a:cubicBezTo>
                <a:cubicBezTo>
                  <a:pt x="833" y="328"/>
                  <a:pt x="833" y="329"/>
                  <a:pt x="832" y="331"/>
                </a:cubicBezTo>
                <a:cubicBezTo>
                  <a:pt x="841" y="318"/>
                  <a:pt x="846" y="314"/>
                  <a:pt x="850" y="303"/>
                </a:cubicBezTo>
                <a:cubicBezTo>
                  <a:pt x="855" y="297"/>
                  <a:pt x="845" y="313"/>
                  <a:pt x="850" y="306"/>
                </a:cubicBezTo>
                <a:cubicBezTo>
                  <a:pt x="847" y="313"/>
                  <a:pt x="844" y="319"/>
                  <a:pt x="843" y="323"/>
                </a:cubicBezTo>
                <a:cubicBezTo>
                  <a:pt x="854" y="308"/>
                  <a:pt x="847" y="313"/>
                  <a:pt x="855" y="300"/>
                </a:cubicBezTo>
                <a:cubicBezTo>
                  <a:pt x="861" y="290"/>
                  <a:pt x="861" y="290"/>
                  <a:pt x="861" y="290"/>
                </a:cubicBezTo>
                <a:cubicBezTo>
                  <a:pt x="864" y="284"/>
                  <a:pt x="859" y="292"/>
                  <a:pt x="859" y="292"/>
                </a:cubicBezTo>
                <a:cubicBezTo>
                  <a:pt x="862" y="285"/>
                  <a:pt x="864" y="282"/>
                  <a:pt x="866" y="276"/>
                </a:cubicBezTo>
                <a:cubicBezTo>
                  <a:pt x="865" y="278"/>
                  <a:pt x="863" y="281"/>
                  <a:pt x="863" y="280"/>
                </a:cubicBezTo>
                <a:cubicBezTo>
                  <a:pt x="868" y="271"/>
                  <a:pt x="870" y="261"/>
                  <a:pt x="874" y="252"/>
                </a:cubicBezTo>
                <a:cubicBezTo>
                  <a:pt x="872" y="257"/>
                  <a:pt x="873" y="246"/>
                  <a:pt x="873" y="241"/>
                </a:cubicBezTo>
                <a:cubicBezTo>
                  <a:pt x="872" y="248"/>
                  <a:pt x="869" y="254"/>
                  <a:pt x="867" y="260"/>
                </a:cubicBezTo>
                <a:cubicBezTo>
                  <a:pt x="861" y="283"/>
                  <a:pt x="853" y="297"/>
                  <a:pt x="838" y="320"/>
                </a:cubicBezTo>
                <a:cubicBezTo>
                  <a:pt x="839" y="318"/>
                  <a:pt x="839" y="318"/>
                  <a:pt x="839" y="318"/>
                </a:cubicBezTo>
                <a:cubicBezTo>
                  <a:pt x="810" y="350"/>
                  <a:pt x="819" y="348"/>
                  <a:pt x="790" y="373"/>
                </a:cubicBezTo>
                <a:cubicBezTo>
                  <a:pt x="788" y="373"/>
                  <a:pt x="775" y="384"/>
                  <a:pt x="775" y="382"/>
                </a:cubicBezTo>
                <a:cubicBezTo>
                  <a:pt x="785" y="375"/>
                  <a:pt x="782" y="376"/>
                  <a:pt x="779" y="377"/>
                </a:cubicBezTo>
                <a:cubicBezTo>
                  <a:pt x="774" y="381"/>
                  <a:pt x="771" y="386"/>
                  <a:pt x="760" y="392"/>
                </a:cubicBezTo>
                <a:cubicBezTo>
                  <a:pt x="763" y="388"/>
                  <a:pt x="753" y="394"/>
                  <a:pt x="763" y="387"/>
                </a:cubicBezTo>
                <a:cubicBezTo>
                  <a:pt x="748" y="396"/>
                  <a:pt x="741" y="402"/>
                  <a:pt x="733" y="407"/>
                </a:cubicBezTo>
                <a:cubicBezTo>
                  <a:pt x="709" y="423"/>
                  <a:pt x="725" y="410"/>
                  <a:pt x="700" y="424"/>
                </a:cubicBezTo>
                <a:cubicBezTo>
                  <a:pt x="703" y="421"/>
                  <a:pt x="703" y="421"/>
                  <a:pt x="703" y="421"/>
                </a:cubicBezTo>
                <a:cubicBezTo>
                  <a:pt x="687" y="430"/>
                  <a:pt x="687" y="430"/>
                  <a:pt x="687" y="430"/>
                </a:cubicBezTo>
                <a:cubicBezTo>
                  <a:pt x="693" y="428"/>
                  <a:pt x="693" y="428"/>
                  <a:pt x="693" y="428"/>
                </a:cubicBezTo>
                <a:cubicBezTo>
                  <a:pt x="687" y="432"/>
                  <a:pt x="680" y="435"/>
                  <a:pt x="674" y="438"/>
                </a:cubicBezTo>
                <a:cubicBezTo>
                  <a:pt x="662" y="444"/>
                  <a:pt x="679" y="437"/>
                  <a:pt x="678" y="439"/>
                </a:cubicBezTo>
                <a:cubicBezTo>
                  <a:pt x="681" y="435"/>
                  <a:pt x="681" y="435"/>
                  <a:pt x="681" y="435"/>
                </a:cubicBezTo>
                <a:cubicBezTo>
                  <a:pt x="690" y="432"/>
                  <a:pt x="700" y="425"/>
                  <a:pt x="702" y="426"/>
                </a:cubicBezTo>
                <a:cubicBezTo>
                  <a:pt x="689" y="432"/>
                  <a:pt x="693" y="432"/>
                  <a:pt x="688" y="435"/>
                </a:cubicBezTo>
                <a:cubicBezTo>
                  <a:pt x="700" y="428"/>
                  <a:pt x="700" y="428"/>
                  <a:pt x="700" y="428"/>
                </a:cubicBezTo>
                <a:cubicBezTo>
                  <a:pt x="704" y="427"/>
                  <a:pt x="704" y="427"/>
                  <a:pt x="704" y="427"/>
                </a:cubicBezTo>
                <a:cubicBezTo>
                  <a:pt x="717" y="422"/>
                  <a:pt x="726" y="416"/>
                  <a:pt x="732" y="412"/>
                </a:cubicBezTo>
                <a:cubicBezTo>
                  <a:pt x="727" y="414"/>
                  <a:pt x="725" y="417"/>
                  <a:pt x="720" y="419"/>
                </a:cubicBezTo>
                <a:cubicBezTo>
                  <a:pt x="725" y="413"/>
                  <a:pt x="740" y="406"/>
                  <a:pt x="752" y="396"/>
                </a:cubicBezTo>
                <a:cubicBezTo>
                  <a:pt x="753" y="397"/>
                  <a:pt x="757" y="394"/>
                  <a:pt x="756" y="395"/>
                </a:cubicBezTo>
                <a:cubicBezTo>
                  <a:pt x="755" y="396"/>
                  <a:pt x="753" y="397"/>
                  <a:pt x="752" y="398"/>
                </a:cubicBezTo>
                <a:cubicBezTo>
                  <a:pt x="753" y="398"/>
                  <a:pt x="746" y="403"/>
                  <a:pt x="759" y="396"/>
                </a:cubicBezTo>
                <a:cubicBezTo>
                  <a:pt x="755" y="400"/>
                  <a:pt x="747" y="408"/>
                  <a:pt x="747" y="408"/>
                </a:cubicBezTo>
                <a:cubicBezTo>
                  <a:pt x="740" y="413"/>
                  <a:pt x="729" y="419"/>
                  <a:pt x="723" y="422"/>
                </a:cubicBezTo>
                <a:cubicBezTo>
                  <a:pt x="723" y="422"/>
                  <a:pt x="723" y="422"/>
                  <a:pt x="723" y="422"/>
                </a:cubicBezTo>
                <a:cubicBezTo>
                  <a:pt x="716" y="426"/>
                  <a:pt x="702" y="433"/>
                  <a:pt x="700" y="433"/>
                </a:cubicBezTo>
                <a:cubicBezTo>
                  <a:pt x="696" y="435"/>
                  <a:pt x="684" y="441"/>
                  <a:pt x="697" y="436"/>
                </a:cubicBezTo>
                <a:cubicBezTo>
                  <a:pt x="690" y="440"/>
                  <a:pt x="684" y="443"/>
                  <a:pt x="677" y="446"/>
                </a:cubicBezTo>
                <a:cubicBezTo>
                  <a:pt x="679" y="443"/>
                  <a:pt x="660" y="450"/>
                  <a:pt x="679" y="440"/>
                </a:cubicBezTo>
                <a:close/>
                <a:moveTo>
                  <a:pt x="708" y="446"/>
                </a:moveTo>
                <a:cubicBezTo>
                  <a:pt x="708" y="448"/>
                  <a:pt x="694" y="455"/>
                  <a:pt x="690" y="458"/>
                </a:cubicBezTo>
                <a:cubicBezTo>
                  <a:pt x="687" y="460"/>
                  <a:pt x="670" y="467"/>
                  <a:pt x="673" y="465"/>
                </a:cubicBezTo>
                <a:cubicBezTo>
                  <a:pt x="685" y="460"/>
                  <a:pt x="683" y="457"/>
                  <a:pt x="694" y="455"/>
                </a:cubicBezTo>
                <a:cubicBezTo>
                  <a:pt x="695" y="453"/>
                  <a:pt x="693" y="454"/>
                  <a:pt x="688" y="455"/>
                </a:cubicBezTo>
                <a:cubicBezTo>
                  <a:pt x="690" y="454"/>
                  <a:pt x="690" y="454"/>
                  <a:pt x="690" y="454"/>
                </a:cubicBezTo>
                <a:cubicBezTo>
                  <a:pt x="695" y="452"/>
                  <a:pt x="698" y="450"/>
                  <a:pt x="702" y="448"/>
                </a:cubicBezTo>
                <a:cubicBezTo>
                  <a:pt x="706" y="447"/>
                  <a:pt x="709" y="445"/>
                  <a:pt x="708" y="446"/>
                </a:cubicBezTo>
                <a:close/>
                <a:moveTo>
                  <a:pt x="751" y="423"/>
                </a:moveTo>
                <a:cubicBezTo>
                  <a:pt x="740" y="429"/>
                  <a:pt x="729" y="436"/>
                  <a:pt x="722" y="439"/>
                </a:cubicBezTo>
                <a:cubicBezTo>
                  <a:pt x="725" y="437"/>
                  <a:pt x="725" y="437"/>
                  <a:pt x="725" y="437"/>
                </a:cubicBezTo>
                <a:cubicBezTo>
                  <a:pt x="776" y="409"/>
                  <a:pt x="753" y="418"/>
                  <a:pt x="722" y="432"/>
                </a:cubicBezTo>
                <a:cubicBezTo>
                  <a:pt x="738" y="423"/>
                  <a:pt x="756" y="414"/>
                  <a:pt x="772" y="403"/>
                </a:cubicBezTo>
                <a:cubicBezTo>
                  <a:pt x="770" y="403"/>
                  <a:pt x="770" y="403"/>
                  <a:pt x="770" y="403"/>
                </a:cubicBezTo>
                <a:cubicBezTo>
                  <a:pt x="775" y="400"/>
                  <a:pt x="779" y="397"/>
                  <a:pt x="782" y="395"/>
                </a:cubicBezTo>
                <a:cubicBezTo>
                  <a:pt x="783" y="396"/>
                  <a:pt x="759" y="417"/>
                  <a:pt x="751" y="423"/>
                </a:cubicBezTo>
                <a:close/>
                <a:moveTo>
                  <a:pt x="787" y="400"/>
                </a:moveTo>
                <a:cubicBezTo>
                  <a:pt x="788" y="399"/>
                  <a:pt x="787" y="399"/>
                  <a:pt x="785" y="400"/>
                </a:cubicBezTo>
                <a:cubicBezTo>
                  <a:pt x="795" y="393"/>
                  <a:pt x="795" y="393"/>
                  <a:pt x="795" y="393"/>
                </a:cubicBezTo>
                <a:cubicBezTo>
                  <a:pt x="794" y="394"/>
                  <a:pt x="796" y="393"/>
                  <a:pt x="787" y="400"/>
                </a:cubicBezTo>
                <a:close/>
                <a:moveTo>
                  <a:pt x="881" y="298"/>
                </a:moveTo>
                <a:cubicBezTo>
                  <a:pt x="879" y="305"/>
                  <a:pt x="871" y="317"/>
                  <a:pt x="870" y="318"/>
                </a:cubicBezTo>
                <a:cubicBezTo>
                  <a:pt x="871" y="321"/>
                  <a:pt x="857" y="340"/>
                  <a:pt x="851" y="347"/>
                </a:cubicBezTo>
                <a:cubicBezTo>
                  <a:pt x="836" y="364"/>
                  <a:pt x="840" y="356"/>
                  <a:pt x="826" y="371"/>
                </a:cubicBezTo>
                <a:cubicBezTo>
                  <a:pt x="832" y="367"/>
                  <a:pt x="832" y="367"/>
                  <a:pt x="832" y="367"/>
                </a:cubicBezTo>
                <a:cubicBezTo>
                  <a:pt x="819" y="380"/>
                  <a:pt x="813" y="385"/>
                  <a:pt x="797" y="396"/>
                </a:cubicBezTo>
                <a:cubicBezTo>
                  <a:pt x="794" y="397"/>
                  <a:pt x="805" y="391"/>
                  <a:pt x="808" y="388"/>
                </a:cubicBezTo>
                <a:cubicBezTo>
                  <a:pt x="805" y="389"/>
                  <a:pt x="802" y="391"/>
                  <a:pt x="799" y="392"/>
                </a:cubicBezTo>
                <a:cubicBezTo>
                  <a:pt x="803" y="390"/>
                  <a:pt x="808" y="383"/>
                  <a:pt x="809" y="385"/>
                </a:cubicBezTo>
                <a:cubicBezTo>
                  <a:pt x="809" y="384"/>
                  <a:pt x="813" y="379"/>
                  <a:pt x="804" y="387"/>
                </a:cubicBezTo>
                <a:cubicBezTo>
                  <a:pt x="810" y="381"/>
                  <a:pt x="810" y="381"/>
                  <a:pt x="810" y="381"/>
                </a:cubicBezTo>
                <a:cubicBezTo>
                  <a:pt x="809" y="381"/>
                  <a:pt x="809" y="381"/>
                  <a:pt x="809" y="381"/>
                </a:cubicBezTo>
                <a:cubicBezTo>
                  <a:pt x="815" y="376"/>
                  <a:pt x="815" y="376"/>
                  <a:pt x="815" y="376"/>
                </a:cubicBezTo>
                <a:cubicBezTo>
                  <a:pt x="818" y="374"/>
                  <a:pt x="823" y="370"/>
                  <a:pt x="827" y="367"/>
                </a:cubicBezTo>
                <a:cubicBezTo>
                  <a:pt x="828" y="367"/>
                  <a:pt x="824" y="371"/>
                  <a:pt x="821" y="373"/>
                </a:cubicBezTo>
                <a:cubicBezTo>
                  <a:pt x="828" y="368"/>
                  <a:pt x="834" y="363"/>
                  <a:pt x="837" y="359"/>
                </a:cubicBezTo>
                <a:cubicBezTo>
                  <a:pt x="827" y="368"/>
                  <a:pt x="832" y="363"/>
                  <a:pt x="829" y="364"/>
                </a:cubicBezTo>
                <a:cubicBezTo>
                  <a:pt x="834" y="358"/>
                  <a:pt x="843" y="348"/>
                  <a:pt x="846" y="344"/>
                </a:cubicBezTo>
                <a:cubicBezTo>
                  <a:pt x="854" y="336"/>
                  <a:pt x="860" y="329"/>
                  <a:pt x="857" y="336"/>
                </a:cubicBezTo>
                <a:cubicBezTo>
                  <a:pt x="860" y="330"/>
                  <a:pt x="866" y="324"/>
                  <a:pt x="868" y="316"/>
                </a:cubicBezTo>
                <a:cubicBezTo>
                  <a:pt x="862" y="329"/>
                  <a:pt x="866" y="315"/>
                  <a:pt x="857" y="331"/>
                </a:cubicBezTo>
                <a:cubicBezTo>
                  <a:pt x="852" y="334"/>
                  <a:pt x="865" y="318"/>
                  <a:pt x="870" y="310"/>
                </a:cubicBezTo>
                <a:cubicBezTo>
                  <a:pt x="868" y="315"/>
                  <a:pt x="871" y="311"/>
                  <a:pt x="870" y="313"/>
                </a:cubicBezTo>
                <a:cubicBezTo>
                  <a:pt x="877" y="300"/>
                  <a:pt x="872" y="305"/>
                  <a:pt x="867" y="313"/>
                </a:cubicBezTo>
                <a:cubicBezTo>
                  <a:pt x="869" y="309"/>
                  <a:pt x="871" y="304"/>
                  <a:pt x="873" y="299"/>
                </a:cubicBezTo>
                <a:cubicBezTo>
                  <a:pt x="873" y="300"/>
                  <a:pt x="873" y="300"/>
                  <a:pt x="873" y="300"/>
                </a:cubicBezTo>
                <a:cubicBezTo>
                  <a:pt x="875" y="295"/>
                  <a:pt x="877" y="290"/>
                  <a:pt x="879" y="285"/>
                </a:cubicBezTo>
                <a:cubicBezTo>
                  <a:pt x="881" y="284"/>
                  <a:pt x="882" y="284"/>
                  <a:pt x="880" y="288"/>
                </a:cubicBezTo>
                <a:cubicBezTo>
                  <a:pt x="882" y="285"/>
                  <a:pt x="883" y="283"/>
                  <a:pt x="885" y="280"/>
                </a:cubicBezTo>
                <a:cubicBezTo>
                  <a:pt x="883" y="284"/>
                  <a:pt x="882" y="288"/>
                  <a:pt x="880" y="293"/>
                </a:cubicBezTo>
                <a:cubicBezTo>
                  <a:pt x="884" y="288"/>
                  <a:pt x="886" y="279"/>
                  <a:pt x="888" y="272"/>
                </a:cubicBezTo>
                <a:cubicBezTo>
                  <a:pt x="891" y="265"/>
                  <a:pt x="884" y="290"/>
                  <a:pt x="881" y="298"/>
                </a:cubicBezTo>
                <a:close/>
                <a:moveTo>
                  <a:pt x="889" y="232"/>
                </a:moveTo>
                <a:cubicBezTo>
                  <a:pt x="889" y="226"/>
                  <a:pt x="889" y="220"/>
                  <a:pt x="888" y="215"/>
                </a:cubicBezTo>
                <a:cubicBezTo>
                  <a:pt x="889" y="213"/>
                  <a:pt x="889" y="213"/>
                  <a:pt x="889" y="213"/>
                </a:cubicBezTo>
                <a:cubicBezTo>
                  <a:pt x="887" y="186"/>
                  <a:pt x="878" y="168"/>
                  <a:pt x="864" y="143"/>
                </a:cubicBezTo>
                <a:cubicBezTo>
                  <a:pt x="867" y="146"/>
                  <a:pt x="872" y="156"/>
                  <a:pt x="871" y="154"/>
                </a:cubicBezTo>
                <a:cubicBezTo>
                  <a:pt x="863" y="139"/>
                  <a:pt x="862" y="143"/>
                  <a:pt x="854" y="128"/>
                </a:cubicBezTo>
                <a:cubicBezTo>
                  <a:pt x="868" y="148"/>
                  <a:pt x="845" y="116"/>
                  <a:pt x="859" y="133"/>
                </a:cubicBezTo>
                <a:cubicBezTo>
                  <a:pt x="841" y="109"/>
                  <a:pt x="817" y="86"/>
                  <a:pt x="800" y="75"/>
                </a:cubicBezTo>
                <a:cubicBezTo>
                  <a:pt x="804" y="79"/>
                  <a:pt x="793" y="72"/>
                  <a:pt x="792" y="72"/>
                </a:cubicBezTo>
                <a:cubicBezTo>
                  <a:pt x="788" y="69"/>
                  <a:pt x="790" y="69"/>
                  <a:pt x="793" y="72"/>
                </a:cubicBezTo>
                <a:cubicBezTo>
                  <a:pt x="785" y="66"/>
                  <a:pt x="784" y="64"/>
                  <a:pt x="786" y="64"/>
                </a:cubicBezTo>
                <a:cubicBezTo>
                  <a:pt x="792" y="67"/>
                  <a:pt x="798" y="71"/>
                  <a:pt x="804" y="75"/>
                </a:cubicBezTo>
                <a:cubicBezTo>
                  <a:pt x="798" y="71"/>
                  <a:pt x="796" y="68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91" y="65"/>
                  <a:pt x="791" y="65"/>
                  <a:pt x="791" y="65"/>
                </a:cubicBezTo>
                <a:cubicBezTo>
                  <a:pt x="789" y="63"/>
                  <a:pt x="786" y="62"/>
                  <a:pt x="783" y="60"/>
                </a:cubicBezTo>
                <a:cubicBezTo>
                  <a:pt x="780" y="59"/>
                  <a:pt x="780" y="60"/>
                  <a:pt x="780" y="60"/>
                </a:cubicBezTo>
                <a:cubicBezTo>
                  <a:pt x="773" y="58"/>
                  <a:pt x="765" y="55"/>
                  <a:pt x="755" y="52"/>
                </a:cubicBezTo>
                <a:cubicBezTo>
                  <a:pt x="756" y="52"/>
                  <a:pt x="756" y="52"/>
                  <a:pt x="756" y="52"/>
                </a:cubicBezTo>
                <a:cubicBezTo>
                  <a:pt x="749" y="49"/>
                  <a:pt x="741" y="46"/>
                  <a:pt x="734" y="44"/>
                </a:cubicBezTo>
                <a:cubicBezTo>
                  <a:pt x="737" y="44"/>
                  <a:pt x="737" y="44"/>
                  <a:pt x="737" y="44"/>
                </a:cubicBezTo>
                <a:cubicBezTo>
                  <a:pt x="733" y="43"/>
                  <a:pt x="729" y="42"/>
                  <a:pt x="724" y="41"/>
                </a:cubicBezTo>
                <a:cubicBezTo>
                  <a:pt x="725" y="39"/>
                  <a:pt x="720" y="39"/>
                  <a:pt x="722" y="38"/>
                </a:cubicBezTo>
                <a:cubicBezTo>
                  <a:pt x="714" y="33"/>
                  <a:pt x="693" y="31"/>
                  <a:pt x="675" y="27"/>
                </a:cubicBezTo>
                <a:cubicBezTo>
                  <a:pt x="678" y="27"/>
                  <a:pt x="678" y="27"/>
                  <a:pt x="678" y="27"/>
                </a:cubicBezTo>
                <a:cubicBezTo>
                  <a:pt x="668" y="27"/>
                  <a:pt x="644" y="21"/>
                  <a:pt x="628" y="20"/>
                </a:cubicBezTo>
                <a:cubicBezTo>
                  <a:pt x="629" y="19"/>
                  <a:pt x="629" y="19"/>
                  <a:pt x="629" y="19"/>
                </a:cubicBezTo>
                <a:cubicBezTo>
                  <a:pt x="638" y="20"/>
                  <a:pt x="640" y="19"/>
                  <a:pt x="636" y="18"/>
                </a:cubicBezTo>
                <a:cubicBezTo>
                  <a:pt x="639" y="18"/>
                  <a:pt x="644" y="18"/>
                  <a:pt x="648" y="18"/>
                </a:cubicBezTo>
                <a:cubicBezTo>
                  <a:pt x="653" y="19"/>
                  <a:pt x="668" y="21"/>
                  <a:pt x="669" y="23"/>
                </a:cubicBezTo>
                <a:cubicBezTo>
                  <a:pt x="658" y="21"/>
                  <a:pt x="659" y="21"/>
                  <a:pt x="664" y="23"/>
                </a:cubicBezTo>
                <a:cubicBezTo>
                  <a:pt x="675" y="24"/>
                  <a:pt x="695" y="28"/>
                  <a:pt x="694" y="25"/>
                </a:cubicBezTo>
                <a:cubicBezTo>
                  <a:pt x="709" y="29"/>
                  <a:pt x="699" y="27"/>
                  <a:pt x="709" y="30"/>
                </a:cubicBezTo>
                <a:cubicBezTo>
                  <a:pt x="710" y="31"/>
                  <a:pt x="707" y="31"/>
                  <a:pt x="703" y="30"/>
                </a:cubicBezTo>
                <a:cubicBezTo>
                  <a:pt x="717" y="34"/>
                  <a:pt x="732" y="38"/>
                  <a:pt x="746" y="43"/>
                </a:cubicBezTo>
                <a:cubicBezTo>
                  <a:pt x="748" y="42"/>
                  <a:pt x="719" y="32"/>
                  <a:pt x="734" y="35"/>
                </a:cubicBezTo>
                <a:cubicBezTo>
                  <a:pt x="738" y="36"/>
                  <a:pt x="738" y="34"/>
                  <a:pt x="753" y="40"/>
                </a:cubicBezTo>
                <a:cubicBezTo>
                  <a:pt x="753" y="40"/>
                  <a:pt x="751" y="40"/>
                  <a:pt x="750" y="39"/>
                </a:cubicBezTo>
                <a:cubicBezTo>
                  <a:pt x="757" y="42"/>
                  <a:pt x="757" y="43"/>
                  <a:pt x="764" y="46"/>
                </a:cubicBezTo>
                <a:cubicBezTo>
                  <a:pt x="766" y="49"/>
                  <a:pt x="755" y="43"/>
                  <a:pt x="750" y="42"/>
                </a:cubicBezTo>
                <a:cubicBezTo>
                  <a:pt x="755" y="44"/>
                  <a:pt x="760" y="46"/>
                  <a:pt x="765" y="48"/>
                </a:cubicBezTo>
                <a:cubicBezTo>
                  <a:pt x="764" y="48"/>
                  <a:pt x="764" y="48"/>
                  <a:pt x="764" y="48"/>
                </a:cubicBezTo>
                <a:cubicBezTo>
                  <a:pt x="769" y="50"/>
                  <a:pt x="773" y="53"/>
                  <a:pt x="778" y="55"/>
                </a:cubicBezTo>
                <a:cubicBezTo>
                  <a:pt x="785" y="57"/>
                  <a:pt x="767" y="49"/>
                  <a:pt x="767" y="48"/>
                </a:cubicBezTo>
                <a:cubicBezTo>
                  <a:pt x="770" y="49"/>
                  <a:pt x="773" y="51"/>
                  <a:pt x="777" y="52"/>
                </a:cubicBezTo>
                <a:cubicBezTo>
                  <a:pt x="788" y="56"/>
                  <a:pt x="815" y="73"/>
                  <a:pt x="822" y="83"/>
                </a:cubicBezTo>
                <a:cubicBezTo>
                  <a:pt x="832" y="92"/>
                  <a:pt x="829" y="87"/>
                  <a:pt x="832" y="88"/>
                </a:cubicBezTo>
                <a:cubicBezTo>
                  <a:pt x="839" y="93"/>
                  <a:pt x="844" y="100"/>
                  <a:pt x="850" y="105"/>
                </a:cubicBezTo>
                <a:cubicBezTo>
                  <a:pt x="851" y="104"/>
                  <a:pt x="857" y="112"/>
                  <a:pt x="858" y="111"/>
                </a:cubicBezTo>
                <a:cubicBezTo>
                  <a:pt x="861" y="115"/>
                  <a:pt x="864" y="119"/>
                  <a:pt x="866" y="122"/>
                </a:cubicBezTo>
                <a:cubicBezTo>
                  <a:pt x="873" y="127"/>
                  <a:pt x="857" y="109"/>
                  <a:pt x="855" y="106"/>
                </a:cubicBezTo>
                <a:cubicBezTo>
                  <a:pt x="852" y="99"/>
                  <a:pt x="862" y="113"/>
                  <a:pt x="860" y="109"/>
                </a:cubicBezTo>
                <a:cubicBezTo>
                  <a:pt x="853" y="101"/>
                  <a:pt x="851" y="101"/>
                  <a:pt x="847" y="98"/>
                </a:cubicBezTo>
                <a:cubicBezTo>
                  <a:pt x="843" y="93"/>
                  <a:pt x="841" y="91"/>
                  <a:pt x="842" y="90"/>
                </a:cubicBezTo>
                <a:cubicBezTo>
                  <a:pt x="853" y="103"/>
                  <a:pt x="850" y="95"/>
                  <a:pt x="859" y="106"/>
                </a:cubicBezTo>
                <a:cubicBezTo>
                  <a:pt x="859" y="107"/>
                  <a:pt x="859" y="107"/>
                  <a:pt x="859" y="107"/>
                </a:cubicBezTo>
                <a:cubicBezTo>
                  <a:pt x="860" y="106"/>
                  <a:pt x="872" y="122"/>
                  <a:pt x="876" y="128"/>
                </a:cubicBezTo>
                <a:cubicBezTo>
                  <a:pt x="883" y="142"/>
                  <a:pt x="868" y="119"/>
                  <a:pt x="867" y="120"/>
                </a:cubicBezTo>
                <a:cubicBezTo>
                  <a:pt x="871" y="125"/>
                  <a:pt x="875" y="130"/>
                  <a:pt x="878" y="135"/>
                </a:cubicBezTo>
                <a:cubicBezTo>
                  <a:pt x="873" y="129"/>
                  <a:pt x="877" y="136"/>
                  <a:pt x="870" y="128"/>
                </a:cubicBezTo>
                <a:cubicBezTo>
                  <a:pt x="876" y="137"/>
                  <a:pt x="876" y="139"/>
                  <a:pt x="882" y="148"/>
                </a:cubicBezTo>
                <a:cubicBezTo>
                  <a:pt x="874" y="138"/>
                  <a:pt x="887" y="162"/>
                  <a:pt x="886" y="164"/>
                </a:cubicBezTo>
                <a:cubicBezTo>
                  <a:pt x="882" y="153"/>
                  <a:pt x="872" y="134"/>
                  <a:pt x="872" y="134"/>
                </a:cubicBezTo>
                <a:cubicBezTo>
                  <a:pt x="871" y="132"/>
                  <a:pt x="864" y="121"/>
                  <a:pt x="861" y="117"/>
                </a:cubicBezTo>
                <a:cubicBezTo>
                  <a:pt x="854" y="111"/>
                  <a:pt x="854" y="111"/>
                  <a:pt x="854" y="111"/>
                </a:cubicBezTo>
                <a:cubicBezTo>
                  <a:pt x="860" y="119"/>
                  <a:pt x="868" y="129"/>
                  <a:pt x="865" y="127"/>
                </a:cubicBezTo>
                <a:cubicBezTo>
                  <a:pt x="868" y="130"/>
                  <a:pt x="870" y="134"/>
                  <a:pt x="873" y="138"/>
                </a:cubicBezTo>
                <a:cubicBezTo>
                  <a:pt x="864" y="127"/>
                  <a:pt x="864" y="128"/>
                  <a:pt x="855" y="119"/>
                </a:cubicBezTo>
                <a:cubicBezTo>
                  <a:pt x="869" y="140"/>
                  <a:pt x="882" y="156"/>
                  <a:pt x="887" y="176"/>
                </a:cubicBezTo>
                <a:cubicBezTo>
                  <a:pt x="886" y="173"/>
                  <a:pt x="886" y="173"/>
                  <a:pt x="886" y="173"/>
                </a:cubicBezTo>
                <a:cubicBezTo>
                  <a:pt x="898" y="213"/>
                  <a:pt x="892" y="224"/>
                  <a:pt x="889" y="23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000">
        <p14:switch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全屏显示(16:9)</PresentationFormat>
  <Paragraphs>192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方正大标宋简体</vt:lpstr>
      <vt:lpstr>微软雅黑</vt:lpstr>
      <vt:lpstr>Arial</vt:lpstr>
      <vt:lpstr>Calibri</vt:lpstr>
      <vt:lpstr>Segoe Script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370</cp:revision>
  <dcterms:created xsi:type="dcterms:W3CDTF">2014-04-26T02:40:00Z</dcterms:created>
  <dcterms:modified xsi:type="dcterms:W3CDTF">2021-01-06T09:08:14Z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